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354" r:id="rId2"/>
    <p:sldId id="342" r:id="rId3"/>
    <p:sldId id="377" r:id="rId4"/>
    <p:sldId id="378" r:id="rId5"/>
    <p:sldId id="35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guide id="3" orient="horz" pos="3777">
          <p15:clr>
            <a:srgbClr val="A4A3A4"/>
          </p15:clr>
        </p15:guide>
        <p15:guide id="4" pos="3839">
          <p15:clr>
            <a:srgbClr val="A4A3A4"/>
          </p15:clr>
        </p15:guide>
        <p15:guide id="5" orient="horz" pos="2162">
          <p15:clr>
            <a:srgbClr val="A4A3A4"/>
          </p15:clr>
        </p15:guide>
        <p15:guide id="6" pos="383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5989"/>
    <a:srgbClr val="FFFFFF"/>
    <a:srgbClr val="227DC1"/>
    <a:srgbClr val="1D679F"/>
    <a:srgbClr val="FFC000"/>
    <a:srgbClr val="1F6DA6"/>
    <a:srgbClr val="1B5B87"/>
    <a:srgbClr val="2178B9"/>
    <a:srgbClr val="2177B7"/>
    <a:srgbClr val="2175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44" autoAdjust="0"/>
    <p:restoredTop sz="93979" autoAdjust="0"/>
  </p:normalViewPr>
  <p:slideViewPr>
    <p:cSldViewPr snapToGrid="0">
      <p:cViewPr varScale="1">
        <p:scale>
          <a:sx n="65" d="100"/>
          <a:sy n="65" d="100"/>
        </p:scale>
        <p:origin x="760" y="40"/>
      </p:cViewPr>
      <p:guideLst>
        <p:guide orient="horz" pos="2092"/>
        <p:guide pos="3840"/>
        <p:guide orient="horz" pos="3777"/>
        <p:guide pos="3839"/>
        <p:guide orient="horz" pos="2162"/>
        <p:guide pos="3835"/>
      </p:guideLst>
    </p:cSldViewPr>
  </p:slideViewPr>
  <p:outlineViewPr>
    <p:cViewPr>
      <p:scale>
        <a:sx n="33" d="100"/>
        <a:sy n="33" d="100"/>
      </p:scale>
      <p:origin x="0" y="0"/>
    </p:cViewPr>
  </p:outlineViewPr>
  <p:notesTextViewPr>
    <p:cViewPr>
      <p:scale>
        <a:sx n="3" d="2"/>
        <a:sy n="3" d="2"/>
      </p:scale>
      <p:origin x="0" y="0"/>
    </p:cViewPr>
  </p:notesTextViewPr>
  <p:sorterViewPr>
    <p:cViewPr>
      <p:scale>
        <a:sx n="140" d="100"/>
        <a:sy n="140" d="100"/>
      </p:scale>
      <p:origin x="0" y="0"/>
    </p:cViewPr>
  </p:sorterViewPr>
  <p:notesViewPr>
    <p:cSldViewPr snapToGrid="0" snapToObjects="1" showGuides="1">
      <p:cViewPr varScale="1">
        <p:scale>
          <a:sx n="145" d="100"/>
          <a:sy n="145" d="100"/>
        </p:scale>
        <p:origin x="-2048"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02/04/2025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02/04/2025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Cover slide option 1. Check layout for option 2 without the banner and footer</a:t>
            </a:r>
          </a:p>
        </p:txBody>
      </p:sp>
      <p:sp>
        <p:nvSpPr>
          <p:cNvPr id="4" name="Slide Number Placeholder 3"/>
          <p:cNvSpPr>
            <a:spLocks noGrp="1"/>
          </p:cNvSpPr>
          <p:nvPr>
            <p:ph type="sldNum" sz="quarter" idx="10"/>
          </p:nvPr>
        </p:nvSpPr>
        <p:spPr/>
        <p:txBody>
          <a:bodyPr/>
          <a:lstStyle/>
          <a:p>
            <a:fld id="{59CF2995-AB43-4B7C-B8CD-9DC7C3692A9C}" type="slidenum">
              <a:rPr lang="en-GB" smtClean="0"/>
              <a:pPr/>
              <a:t>1</a:t>
            </a:fld>
            <a:endParaRPr lang="en-GB" dirty="0"/>
          </a:p>
        </p:txBody>
      </p:sp>
    </p:spTree>
    <p:extLst>
      <p:ext uri="{BB962C8B-B14F-4D97-AF65-F5344CB8AC3E}">
        <p14:creationId xmlns:p14="http://schemas.microsoft.com/office/powerpoint/2010/main" val="990091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pPr/>
              <a:t>5</a:t>
            </a:fld>
            <a:endParaRPr lang="en-GB" dirty="0"/>
          </a:p>
        </p:txBody>
      </p:sp>
    </p:spTree>
    <p:extLst>
      <p:ext uri="{BB962C8B-B14F-4D97-AF65-F5344CB8AC3E}">
        <p14:creationId xmlns:p14="http://schemas.microsoft.com/office/powerpoint/2010/main" val="26079078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1" name="Rectangle 10"/>
          <p:cNvSpPr/>
          <p:nvPr userDrawn="1"/>
        </p:nvSpPr>
        <p:spPr>
          <a:xfrm>
            <a:off x="0" y="1073101"/>
            <a:ext cx="12192000" cy="5784900"/>
          </a:xfrm>
          <a:prstGeom prst="rect">
            <a:avLst/>
          </a:prstGeom>
          <a:gradFill flip="none" rotWithShape="1">
            <a:gsLst>
              <a:gs pos="47000">
                <a:srgbClr val="0D6CB4"/>
              </a:gs>
              <a:gs pos="100000">
                <a:schemeClr val="accent2"/>
              </a:gs>
              <a:gs pos="77000">
                <a:srgbClr val="227DC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6" name="Title 1"/>
          <p:cNvSpPr>
            <a:spLocks noGrp="1"/>
          </p:cNvSpPr>
          <p:nvPr>
            <p:ph type="ctrTitle"/>
          </p:nvPr>
        </p:nvSpPr>
        <p:spPr>
          <a:xfrm>
            <a:off x="1071349" y="1992572"/>
            <a:ext cx="10290265" cy="2149523"/>
          </a:xfrm>
          <a:prstGeom prst="rect">
            <a:avLst/>
          </a:prstGeom>
        </p:spPr>
        <p:txBody>
          <a:bodyPr wrap="none" anchor="t">
            <a:noAutofit/>
          </a:bodyPr>
          <a:lstStyle>
            <a:lvl1pPr algn="l">
              <a:defRPr sz="6000" b="0">
                <a:solidFill>
                  <a:schemeClr val="bg1"/>
                </a:solidFill>
              </a:defRPr>
            </a:lvl1pPr>
          </a:lstStyle>
          <a:p>
            <a:r>
              <a:rPr lang="en-GB" noProof="0" dirty="0" smtClean="0"/>
              <a:t>Click to edit Master title style</a:t>
            </a:r>
            <a:endParaRPr lang="en-GB" noProof="0"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Subtitle 2"/>
          <p:cNvSpPr>
            <a:spLocks noGrp="1"/>
          </p:cNvSpPr>
          <p:nvPr>
            <p:ph type="subTitle" idx="1"/>
          </p:nvPr>
        </p:nvSpPr>
        <p:spPr>
          <a:xfrm>
            <a:off x="1071350" y="4418049"/>
            <a:ext cx="10290265" cy="897754"/>
          </a:xfrm>
          <a:prstGeom prst="rect">
            <a:avLst/>
          </a:prstGeo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smtClean="0"/>
              <a:t>Click to edit Master subtitle style</a:t>
            </a:r>
            <a:endParaRPr lang="en-GB" noProof="0" dirty="0"/>
          </a:p>
        </p:txBody>
      </p:sp>
      <p:sp>
        <p:nvSpPr>
          <p:cNvPr id="19" name="Text Placeholder 18"/>
          <p:cNvSpPr>
            <a:spLocks noGrp="1"/>
          </p:cNvSpPr>
          <p:nvPr>
            <p:ph type="body" sz="quarter" idx="13" hasCustomPrompt="1"/>
          </p:nvPr>
        </p:nvSpPr>
        <p:spPr>
          <a:xfrm>
            <a:off x="6094413" y="5391726"/>
            <a:ext cx="5267202" cy="877455"/>
          </a:xfrm>
          <a:prstGeom prst="rect">
            <a:avLst/>
          </a:prstGeom>
        </p:spPr>
        <p:txBody>
          <a:bodyPr>
            <a:noAutofit/>
          </a:bodyPr>
          <a:lstStyle>
            <a:lvl1pPr marL="0" indent="0" algn="r">
              <a:spcAft>
                <a:spcPts val="800"/>
              </a:spcAft>
              <a:buFontTx/>
              <a:buNone/>
              <a:defRPr sz="2200" i="1" baseline="0">
                <a:solidFill>
                  <a:schemeClr val="bg1"/>
                </a:solidFill>
              </a:defRPr>
            </a:lvl1pPr>
          </a:lstStyle>
          <a:p>
            <a:pPr lvl="0"/>
            <a:r>
              <a:rPr lang="en-GB" noProof="0" dirty="0" smtClean="0"/>
              <a:t>Speaker</a:t>
            </a:r>
            <a:br>
              <a:rPr lang="en-GB" noProof="0" dirty="0" smtClean="0"/>
            </a:br>
            <a:r>
              <a:rPr lang="en-GB" noProof="0" dirty="0" smtClean="0"/>
              <a:t>Venue and date</a:t>
            </a:r>
          </a:p>
        </p:txBody>
      </p:sp>
      <p:pic>
        <p:nvPicPr>
          <p:cNvPr id="8" name="Picture 7" descr="Foote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47221" y="6390001"/>
            <a:ext cx="697559" cy="467999"/>
          </a:xfrm>
          <a:prstGeom prst="rect">
            <a:avLst/>
          </a:prstGeom>
        </p:spPr>
      </p:pic>
      <p:pic>
        <p:nvPicPr>
          <p:cNvPr id="13" name="Picture 12" descr="EC-JRC-logo_vertical_EN_pos_transparent-background.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3733" t="5040" r="4159" b="4382"/>
          <a:stretch/>
        </p:blipFill>
        <p:spPr>
          <a:xfrm>
            <a:off x="5373779" y="264907"/>
            <a:ext cx="1674947" cy="1152000"/>
          </a:xfrm>
          <a:prstGeom prst="rect">
            <a:avLst/>
          </a:prstGeom>
        </p:spPr>
      </p:pic>
    </p:spTree>
    <p:extLst>
      <p:ext uri="{BB962C8B-B14F-4D97-AF65-F5344CB8AC3E}">
        <p14:creationId xmlns:p14="http://schemas.microsoft.com/office/powerpoint/2010/main" val="39921833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prstGeom prst="rect">
            <a:avLst/>
          </a:prstGeom>
          <a:solidFill>
            <a:schemeClr val="bg2"/>
          </a:solidFill>
          <a:ln w="28575">
            <a:solidFill>
              <a:schemeClr val="accent5"/>
            </a:solidFill>
          </a:ln>
        </p:spPr>
        <p:txBody>
          <a:bodyPr/>
          <a:lstStyle>
            <a:lvl1pPr marL="0" indent="0">
              <a:buNone/>
              <a:defRPr/>
            </a:lvl1pPr>
          </a:lstStyle>
          <a:p>
            <a:endParaRPr lang="en-GB" noProof="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27615" y="743802"/>
            <a:ext cx="544923" cy="544923"/>
          </a:xfrm>
          <a:prstGeom prst="rect">
            <a:avLst/>
          </a:prstGeom>
        </p:spPr>
      </p:pic>
      <p:sp>
        <p:nvSpPr>
          <p:cNvPr id="3" name="Content Placeholder 2"/>
          <p:cNvSpPr>
            <a:spLocks noGrp="1"/>
          </p:cNvSpPr>
          <p:nvPr>
            <p:ph idx="1"/>
          </p:nvPr>
        </p:nvSpPr>
        <p:spPr>
          <a:xfrm>
            <a:off x="3214048" y="1992572"/>
            <a:ext cx="8010798" cy="3616657"/>
          </a:xfrm>
          <a:prstGeom prst="rect">
            <a:avLst/>
          </a:prstGeo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GB" noProof="0" smtClean="0"/>
              <a:t>Edit Master text styles</a:t>
            </a:r>
          </a:p>
        </p:txBody>
      </p:sp>
    </p:spTree>
    <p:extLst>
      <p:ext uri="{BB962C8B-B14F-4D97-AF65-F5344CB8AC3E}">
        <p14:creationId xmlns:p14="http://schemas.microsoft.com/office/powerpoint/2010/main" val="178406293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662614" y="1825625"/>
            <a:ext cx="4583519" cy="4170363"/>
          </a:xfrm>
          <a:prstGeom prst="rect">
            <a:avLst/>
          </a:prstGeom>
        </p:spPr>
        <p:txBody>
          <a:bodyPr>
            <a:noAutofit/>
          </a:bodyPr>
          <a:lstStyle>
            <a:lvl1pPr marL="342900" indent="-342900">
              <a:buClr>
                <a:schemeClr val="accent5"/>
              </a:buClr>
              <a:buFont typeface="Arial"/>
              <a:buChar cha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GB" noProof="0" dirty="0" smtClean="0"/>
              <a:t>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6" name="Slide Number Placeholder 5"/>
          <p:cNvSpPr>
            <a:spLocks noGrp="1"/>
          </p:cNvSpPr>
          <p:nvPr>
            <p:ph type="sldNum" sz="quarter" idx="12"/>
          </p:nvPr>
        </p:nvSpPr>
        <p:spPr>
          <a:xfrm>
            <a:off x="838200" y="6131286"/>
            <a:ext cx="2743200" cy="365125"/>
          </a:xfrm>
          <a:prstGeom prst="rect">
            <a:avLst/>
          </a:prstGeom>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662614" y="586765"/>
            <a:ext cx="4581771" cy="782357"/>
          </a:xfrm>
          <a:prstGeom prst="rect">
            <a:avLst/>
          </a:prstGeom>
        </p:spPr>
        <p:txBody>
          <a:bodyPr vert="horz" lIns="91440" tIns="45720" rIns="91440" bIns="0" rtlCol="0" anchor="b" anchorCtr="0">
            <a:noAutofit/>
          </a:bodyPr>
          <a:lstStyle>
            <a:lvl1pPr>
              <a:defRPr sz="3800"/>
            </a:lvl1pPr>
          </a:lstStyle>
          <a:p>
            <a:r>
              <a:rPr lang="en-GB" noProof="0" dirty="0" smtClean="0"/>
              <a:t>Click to edit Master title style</a:t>
            </a:r>
            <a:endParaRPr lang="en-GB" noProof="0" dirty="0"/>
          </a:p>
        </p:txBody>
      </p:sp>
      <p:sp>
        <p:nvSpPr>
          <p:cNvPr id="7" name="Picture Placeholder 4"/>
          <p:cNvSpPr>
            <a:spLocks noGrp="1"/>
          </p:cNvSpPr>
          <p:nvPr>
            <p:ph type="pic" sz="quarter" idx="13"/>
          </p:nvPr>
        </p:nvSpPr>
        <p:spPr>
          <a:xfrm>
            <a:off x="-46383" y="-46383"/>
            <a:ext cx="6142383" cy="6964017"/>
          </a:xfrm>
          <a:prstGeom prst="rect">
            <a:avLst/>
          </a:prstGeom>
          <a:solidFill>
            <a:schemeClr val="bg2"/>
          </a:solidFill>
          <a:ln w="28575">
            <a:solidFill>
              <a:schemeClr val="accent5"/>
            </a:solidFill>
          </a:ln>
        </p:spPr>
        <p:txBody>
          <a:bodyPr/>
          <a:lstStyle>
            <a:lvl1pPr marL="0" indent="0">
              <a:buNone/>
              <a:defRPr/>
            </a:lvl1pPr>
          </a:lstStyle>
          <a:p>
            <a:endParaRPr lang="en-GB" noProof="0"/>
          </a:p>
        </p:txBody>
      </p:sp>
    </p:spTree>
    <p:extLst>
      <p:ext uri="{BB962C8B-B14F-4D97-AF65-F5344CB8AC3E}">
        <p14:creationId xmlns:p14="http://schemas.microsoft.com/office/powerpoint/2010/main" val="369203447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orizontal Picture and Conten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63280" y="-62165"/>
            <a:ext cx="12318560" cy="3468939"/>
          </a:xfrm>
          <a:prstGeom prst="rect">
            <a:avLst/>
          </a:prstGeom>
          <a:solidFill>
            <a:schemeClr val="bg2"/>
          </a:solidFill>
          <a:ln w="28575" cmpd="sng">
            <a:solidFill>
              <a:schemeClr val="accent5"/>
            </a:solidFill>
          </a:ln>
        </p:spPr>
        <p:txBody>
          <a:bodyPr/>
          <a:lstStyle>
            <a:lvl1pPr marL="0" indent="0">
              <a:buClr>
                <a:schemeClr val="accent2"/>
              </a:buClr>
              <a:buFont typeface="Arial"/>
              <a:buNone/>
              <a:defRPr/>
            </a:lvl1pPr>
          </a:lstStyle>
          <a:p>
            <a:endParaRPr lang="en-GB" noProof="0"/>
          </a:p>
        </p:txBody>
      </p:sp>
      <p:sp>
        <p:nvSpPr>
          <p:cNvPr id="2" name="Title 1"/>
          <p:cNvSpPr>
            <a:spLocks noGrp="1"/>
          </p:cNvSpPr>
          <p:nvPr>
            <p:ph type="title"/>
          </p:nvPr>
        </p:nvSpPr>
        <p:spPr>
          <a:xfrm>
            <a:off x="957385" y="2818576"/>
            <a:ext cx="10287000" cy="628377"/>
          </a:xfrm>
          <a:prstGeom prst="rect">
            <a:avLst/>
          </a:prstGeom>
          <a:solidFill>
            <a:schemeClr val="bg1"/>
          </a:solidFill>
        </p:spPr>
        <p:txBody>
          <a:bodyPr wrap="square">
            <a:spAutoFit/>
          </a:bodyPr>
          <a:lstStyle>
            <a:lvl1pPr>
              <a:defRPr sz="3800"/>
            </a:lvl1pPr>
          </a:lstStyle>
          <a:p>
            <a:r>
              <a:rPr lang="en-GB" noProof="0" dirty="0" smtClean="0"/>
              <a:t>Click to edit Master title style</a:t>
            </a:r>
            <a:endParaRPr lang="en-GB" noProof="0" dirty="0"/>
          </a:p>
        </p:txBody>
      </p:sp>
      <p:sp>
        <p:nvSpPr>
          <p:cNvPr id="6" name="Text Placeholder 5"/>
          <p:cNvSpPr>
            <a:spLocks noGrp="1"/>
          </p:cNvSpPr>
          <p:nvPr>
            <p:ph type="body" sz="quarter" idx="14"/>
          </p:nvPr>
        </p:nvSpPr>
        <p:spPr>
          <a:xfrm>
            <a:off x="957385" y="3630613"/>
            <a:ext cx="10287000" cy="2365375"/>
          </a:xfrm>
          <a:prstGeom prst="rect">
            <a:avLst/>
          </a:prstGeom>
        </p:spPr>
        <p:txBody>
          <a:bodyPr/>
          <a:lstStyle>
            <a:lvl1pPr marL="342900" indent="-342900" algn="l">
              <a:buClr>
                <a:schemeClr val="accent5"/>
              </a:buClr>
              <a:buFont typeface="Arial"/>
              <a:buChar char="•"/>
              <a:defRPr/>
            </a:lvl1pPr>
            <a:lvl2pPr marL="800100" indent="-342900">
              <a:buClr>
                <a:schemeClr val="accent5"/>
              </a:buClr>
              <a:buFont typeface="Arial"/>
              <a:buChar char="•"/>
              <a:defRPr/>
            </a:lvl2pPr>
            <a:lvl3pPr marL="1200150" indent="-285750">
              <a:buClr>
                <a:schemeClr val="accent5"/>
              </a:buClr>
              <a:buFont typeface="Arial"/>
              <a:buChar char="•"/>
              <a:defRPr/>
            </a:lvl3pPr>
            <a:lvl4pPr marL="1657350" indent="-285750">
              <a:buClr>
                <a:schemeClr val="accent5"/>
              </a:buClr>
              <a:buFont typeface="Arial"/>
              <a:buChar char="•"/>
              <a:defRPr/>
            </a:lvl4pPr>
            <a:lvl5pPr marL="2114550" indent="-285750">
              <a:buClr>
                <a:schemeClr val="accent5"/>
              </a:buClr>
              <a:buFont typeface="Arial"/>
              <a:buChar char="•"/>
              <a:defRPr/>
            </a:lvl5pPr>
          </a:lstStyle>
          <a:p>
            <a:pPr lvl="0"/>
            <a:r>
              <a:rPr lang="en-GB" noProof="0" dirty="0" smtClean="0"/>
              <a:t>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Tree>
    <p:extLst>
      <p:ext uri="{BB962C8B-B14F-4D97-AF65-F5344CB8AC3E}">
        <p14:creationId xmlns:p14="http://schemas.microsoft.com/office/powerpoint/2010/main" val="413677460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840157" y="2284667"/>
            <a:ext cx="3347997" cy="2090737"/>
          </a:xfrm>
          <a:prstGeom prst="rect">
            <a:avLst/>
          </a:prstGeom>
          <a:solidFill>
            <a:schemeClr val="bg2"/>
          </a:solidFill>
        </p:spPr>
        <p:txBody>
          <a:bodyPr/>
          <a:lstStyle>
            <a:lvl1pPr marL="0" indent="0">
              <a:buNone/>
              <a:defRPr/>
            </a:lvl1pPr>
          </a:lstStyle>
          <a:p>
            <a:endParaRPr lang="en-GB" noProof="0"/>
          </a:p>
        </p:txBody>
      </p:sp>
      <p:sp>
        <p:nvSpPr>
          <p:cNvPr id="11" name="Picture Placeholder 2"/>
          <p:cNvSpPr>
            <a:spLocks noGrp="1"/>
          </p:cNvSpPr>
          <p:nvPr>
            <p:ph type="pic" sz="quarter" idx="14"/>
          </p:nvPr>
        </p:nvSpPr>
        <p:spPr>
          <a:xfrm>
            <a:off x="7940525" y="2284668"/>
            <a:ext cx="3419998" cy="2090737"/>
          </a:xfrm>
          <a:prstGeom prst="rect">
            <a:avLst/>
          </a:prstGeom>
          <a:solidFill>
            <a:schemeClr val="bg2"/>
          </a:solidFill>
        </p:spPr>
        <p:txBody>
          <a:bodyPr/>
          <a:lstStyle>
            <a:lvl1pPr marL="0" indent="0">
              <a:buNone/>
              <a:defRPr/>
            </a:lvl1pPr>
          </a:lstStyle>
          <a:p>
            <a:endParaRPr lang="en-GB" noProof="0"/>
          </a:p>
        </p:txBody>
      </p:sp>
      <p:sp>
        <p:nvSpPr>
          <p:cNvPr id="12" name="Picture Placeholder 2"/>
          <p:cNvSpPr>
            <a:spLocks noGrp="1"/>
          </p:cNvSpPr>
          <p:nvPr>
            <p:ph type="pic" sz="quarter" idx="15"/>
          </p:nvPr>
        </p:nvSpPr>
        <p:spPr>
          <a:xfrm>
            <a:off x="4390340" y="2284667"/>
            <a:ext cx="3347998" cy="2090737"/>
          </a:xfrm>
          <a:prstGeom prst="rect">
            <a:avLst/>
          </a:prstGeom>
          <a:solidFill>
            <a:schemeClr val="bg2"/>
          </a:solidFill>
        </p:spPr>
        <p:txBody>
          <a:bodyPr/>
          <a:lstStyle>
            <a:lvl1pPr marL="0" indent="0">
              <a:buNone/>
              <a:defRPr/>
            </a:lvl1pPr>
          </a:lstStyle>
          <a:p>
            <a:endParaRPr lang="en-GB" noProof="0"/>
          </a:p>
        </p:txBody>
      </p:sp>
      <p:sp>
        <p:nvSpPr>
          <p:cNvPr id="13" name="Text Placeholder 12"/>
          <p:cNvSpPr>
            <a:spLocks noGrp="1"/>
          </p:cNvSpPr>
          <p:nvPr>
            <p:ph type="body" sz="quarter" idx="16"/>
          </p:nvPr>
        </p:nvSpPr>
        <p:spPr>
          <a:xfrm>
            <a:off x="1179376" y="4038684"/>
            <a:ext cx="2669558" cy="1524235"/>
          </a:xfrm>
          <a:prstGeom prst="rect">
            <a:avLst/>
          </a:prstGeom>
          <a:solidFill>
            <a:schemeClr val="bg1"/>
          </a:solidFill>
        </p:spPr>
        <p:txBody>
          <a:bodyPr tIns="90000"/>
          <a:lstStyle>
            <a:lvl1pPr marL="0" indent="0" algn="ctr">
              <a:buNone/>
              <a:defRPr sz="2000"/>
            </a:lvl1pPr>
          </a:lstStyle>
          <a:p>
            <a:pPr lvl="0"/>
            <a:r>
              <a:rPr lang="en-GB" noProof="0" dirty="0" smtClean="0"/>
              <a:t>Edit Master text styles</a:t>
            </a:r>
          </a:p>
        </p:txBody>
      </p:sp>
      <p:sp>
        <p:nvSpPr>
          <p:cNvPr id="15" name="Text Placeholder 12"/>
          <p:cNvSpPr>
            <a:spLocks noGrp="1"/>
          </p:cNvSpPr>
          <p:nvPr>
            <p:ph type="body" sz="quarter" idx="17"/>
          </p:nvPr>
        </p:nvSpPr>
        <p:spPr>
          <a:xfrm>
            <a:off x="4729560" y="4041944"/>
            <a:ext cx="2669558" cy="1524235"/>
          </a:xfrm>
          <a:prstGeom prst="rect">
            <a:avLst/>
          </a:prstGeom>
          <a:solidFill>
            <a:schemeClr val="bg1"/>
          </a:solidFill>
        </p:spPr>
        <p:txBody>
          <a:bodyPr tIns="90000"/>
          <a:lstStyle>
            <a:lvl1pPr marL="0" indent="0" algn="ctr">
              <a:buNone/>
              <a:defRPr sz="2000"/>
            </a:lvl1pPr>
          </a:lstStyle>
          <a:p>
            <a:pPr lvl="0"/>
            <a:r>
              <a:rPr lang="en-GB" noProof="0" smtClean="0"/>
              <a:t>Edit Master text styles</a:t>
            </a:r>
          </a:p>
        </p:txBody>
      </p:sp>
      <p:sp>
        <p:nvSpPr>
          <p:cNvPr id="16" name="Text Placeholder 12"/>
          <p:cNvSpPr>
            <a:spLocks noGrp="1"/>
          </p:cNvSpPr>
          <p:nvPr>
            <p:ph type="body" sz="quarter" idx="18"/>
          </p:nvPr>
        </p:nvSpPr>
        <p:spPr>
          <a:xfrm>
            <a:off x="8315745" y="4037437"/>
            <a:ext cx="2669558" cy="1524235"/>
          </a:xfrm>
          <a:prstGeom prst="rect">
            <a:avLst/>
          </a:prstGeom>
          <a:solidFill>
            <a:schemeClr val="bg1"/>
          </a:solidFill>
        </p:spPr>
        <p:txBody>
          <a:bodyPr tIns="90000"/>
          <a:lstStyle>
            <a:lvl1pPr marL="0" indent="0" algn="ctr">
              <a:buNone/>
              <a:defRPr sz="2000"/>
            </a:lvl1pPr>
          </a:lstStyle>
          <a:p>
            <a:pPr lvl="0"/>
            <a:r>
              <a:rPr lang="en-GB" noProof="0" smtClean="0"/>
              <a:t>Edit Master text styles</a:t>
            </a:r>
          </a:p>
        </p:txBody>
      </p:sp>
      <p:sp>
        <p:nvSpPr>
          <p:cNvPr id="20"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dirty="0" smtClean="0"/>
              <a:t>Click to edit Master title style</a:t>
            </a:r>
            <a:endParaRPr lang="en-GB" noProof="0" dirty="0"/>
          </a:p>
        </p:txBody>
      </p:sp>
      <p:cxnSp>
        <p:nvCxnSpPr>
          <p:cNvPr id="10" name="Straight Connector 9"/>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0107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3489177" y="2159957"/>
            <a:ext cx="2518900" cy="1728000"/>
          </a:xfrm>
          <a:prstGeom prst="rect">
            <a:avLst/>
          </a:prstGeom>
          <a:solidFill>
            <a:schemeClr val="bg2"/>
          </a:solidFill>
        </p:spPr>
        <p:txBody>
          <a:bodyPr/>
          <a:lstStyle>
            <a:lvl1pPr marL="0" indent="0">
              <a:buNone/>
              <a:defRPr/>
            </a:lvl1pPr>
          </a:lstStyle>
          <a:p>
            <a:endParaRPr lang="en-GB" noProof="0"/>
          </a:p>
        </p:txBody>
      </p:sp>
      <p:sp>
        <p:nvSpPr>
          <p:cNvPr id="11" name="Picture Placeholder 2"/>
          <p:cNvSpPr>
            <a:spLocks noGrp="1"/>
          </p:cNvSpPr>
          <p:nvPr>
            <p:ph type="pic" sz="quarter" idx="14"/>
          </p:nvPr>
        </p:nvSpPr>
        <p:spPr>
          <a:xfrm>
            <a:off x="3489175" y="4076343"/>
            <a:ext cx="2520000" cy="1728000"/>
          </a:xfrm>
          <a:prstGeom prst="rect">
            <a:avLst/>
          </a:prstGeom>
          <a:solidFill>
            <a:schemeClr val="bg2"/>
          </a:solidFill>
        </p:spPr>
        <p:txBody>
          <a:bodyPr/>
          <a:lstStyle>
            <a:lvl1pPr marL="0" indent="0">
              <a:buNone/>
              <a:defRPr/>
            </a:lvl1pPr>
          </a:lstStyle>
          <a:p>
            <a:endParaRPr lang="en-GB" noProof="0" dirty="0"/>
          </a:p>
        </p:txBody>
      </p:sp>
      <p:sp>
        <p:nvSpPr>
          <p:cNvPr id="12" name="Picture Placeholder 2"/>
          <p:cNvSpPr>
            <a:spLocks noGrp="1"/>
          </p:cNvSpPr>
          <p:nvPr>
            <p:ph type="pic" sz="quarter" idx="15"/>
          </p:nvPr>
        </p:nvSpPr>
        <p:spPr>
          <a:xfrm>
            <a:off x="6197546" y="2159956"/>
            <a:ext cx="2520000" cy="1728000"/>
          </a:xfrm>
          <a:prstGeom prst="rect">
            <a:avLst/>
          </a:prstGeom>
          <a:solidFill>
            <a:schemeClr val="bg2"/>
          </a:solidFill>
        </p:spPr>
        <p:txBody>
          <a:bodyPr/>
          <a:lstStyle>
            <a:lvl1pPr marL="0" indent="0">
              <a:buNone/>
              <a:defRPr/>
            </a:lvl1pPr>
          </a:lstStyle>
          <a:p>
            <a:endParaRPr lang="en-GB" noProof="0"/>
          </a:p>
        </p:txBody>
      </p:sp>
      <p:sp>
        <p:nvSpPr>
          <p:cNvPr id="13" name="Text Placeholder 12"/>
          <p:cNvSpPr>
            <a:spLocks noGrp="1"/>
          </p:cNvSpPr>
          <p:nvPr>
            <p:ph type="body" sz="quarter" idx="16"/>
          </p:nvPr>
        </p:nvSpPr>
        <p:spPr>
          <a:xfrm>
            <a:off x="8887605" y="4076342"/>
            <a:ext cx="2483779" cy="1728000"/>
          </a:xfrm>
          <a:prstGeom prst="rect">
            <a:avLst/>
          </a:prstGeom>
          <a:noFill/>
        </p:spPr>
        <p:txBody>
          <a:bodyPr tIns="90000"/>
          <a:lstStyle>
            <a:lvl1pPr marL="0" indent="0" algn="l">
              <a:buNone/>
              <a:defRPr sz="2000"/>
            </a:lvl1pPr>
          </a:lstStyle>
          <a:p>
            <a:pPr lvl="0"/>
            <a:r>
              <a:rPr lang="en-GB" noProof="0" dirty="0" smtClean="0"/>
              <a:t>Edit Master text styles</a:t>
            </a:r>
          </a:p>
        </p:txBody>
      </p:sp>
      <p:sp>
        <p:nvSpPr>
          <p:cNvPr id="16" name="Text Placeholder 12"/>
          <p:cNvSpPr>
            <a:spLocks noGrp="1"/>
          </p:cNvSpPr>
          <p:nvPr>
            <p:ph type="body" sz="quarter" idx="18"/>
          </p:nvPr>
        </p:nvSpPr>
        <p:spPr>
          <a:xfrm>
            <a:off x="957385" y="2159957"/>
            <a:ext cx="2334846" cy="1728000"/>
          </a:xfrm>
          <a:prstGeom prst="rect">
            <a:avLst/>
          </a:prstGeom>
          <a:noFill/>
        </p:spPr>
        <p:txBody>
          <a:bodyPr tIns="90000"/>
          <a:lstStyle>
            <a:lvl1pPr marL="0" indent="0" algn="r">
              <a:buNone/>
              <a:defRPr sz="2000"/>
            </a:lvl1pPr>
          </a:lstStyle>
          <a:p>
            <a:pPr lvl="0"/>
            <a:r>
              <a:rPr lang="en-GB" noProof="0" dirty="0" smtClean="0"/>
              <a:t>Edit Master text styles</a:t>
            </a:r>
          </a:p>
        </p:txBody>
      </p:sp>
      <p:sp>
        <p:nvSpPr>
          <p:cNvPr id="14" name="Picture Placeholder 2"/>
          <p:cNvSpPr>
            <a:spLocks noGrp="1"/>
          </p:cNvSpPr>
          <p:nvPr>
            <p:ph type="pic" sz="quarter" idx="19"/>
          </p:nvPr>
        </p:nvSpPr>
        <p:spPr>
          <a:xfrm>
            <a:off x="6197548" y="4076342"/>
            <a:ext cx="2520000" cy="1728000"/>
          </a:xfrm>
          <a:prstGeom prst="rect">
            <a:avLst/>
          </a:prstGeom>
          <a:solidFill>
            <a:schemeClr val="bg2"/>
          </a:solidFill>
        </p:spPr>
        <p:txBody>
          <a:bodyPr/>
          <a:lstStyle>
            <a:lvl1pPr marL="0" indent="0">
              <a:buNone/>
              <a:defRPr/>
            </a:lvl1pPr>
          </a:lstStyle>
          <a:p>
            <a:endParaRPr lang="en-GB" noProof="0"/>
          </a:p>
        </p:txBody>
      </p:sp>
      <p:sp>
        <p:nvSpPr>
          <p:cNvPr id="17" name="Text Placeholder 12"/>
          <p:cNvSpPr>
            <a:spLocks noGrp="1"/>
          </p:cNvSpPr>
          <p:nvPr>
            <p:ph type="body" sz="quarter" idx="20"/>
          </p:nvPr>
        </p:nvSpPr>
        <p:spPr>
          <a:xfrm>
            <a:off x="957385" y="4076343"/>
            <a:ext cx="2334846" cy="1728000"/>
          </a:xfrm>
          <a:prstGeom prst="rect">
            <a:avLst/>
          </a:prstGeom>
          <a:noFill/>
        </p:spPr>
        <p:txBody>
          <a:bodyPr tIns="90000"/>
          <a:lstStyle>
            <a:lvl1pPr marL="0" indent="0" algn="r">
              <a:buNone/>
              <a:defRPr sz="2000"/>
            </a:lvl1pPr>
          </a:lstStyle>
          <a:p>
            <a:pPr lvl="0"/>
            <a:r>
              <a:rPr lang="en-GB" noProof="0" dirty="0" smtClean="0"/>
              <a:t>Edit Master text styles</a:t>
            </a:r>
          </a:p>
        </p:txBody>
      </p:sp>
      <p:sp>
        <p:nvSpPr>
          <p:cNvPr id="18" name="Text Placeholder 12"/>
          <p:cNvSpPr>
            <a:spLocks noGrp="1"/>
          </p:cNvSpPr>
          <p:nvPr>
            <p:ph type="body" sz="quarter" idx="21"/>
          </p:nvPr>
        </p:nvSpPr>
        <p:spPr>
          <a:xfrm>
            <a:off x="8919308" y="2159956"/>
            <a:ext cx="2452077" cy="1728000"/>
          </a:xfrm>
          <a:prstGeom prst="rect">
            <a:avLst/>
          </a:prstGeom>
          <a:noFill/>
        </p:spPr>
        <p:txBody>
          <a:bodyPr tIns="90000"/>
          <a:lstStyle>
            <a:lvl1pPr marL="0" indent="0" algn="l">
              <a:buNone/>
              <a:defRPr sz="2000"/>
            </a:lvl1pPr>
          </a:lstStyle>
          <a:p>
            <a:pPr lvl="0"/>
            <a:r>
              <a:rPr lang="en-GB" noProof="0" smtClean="0"/>
              <a:t>Edit Master text styles</a:t>
            </a:r>
          </a:p>
        </p:txBody>
      </p:sp>
      <p:sp>
        <p:nvSpPr>
          <p:cNvPr id="21"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dirty="0" smtClean="0"/>
              <a:t>Click to edit Master title style</a:t>
            </a:r>
            <a:endParaRPr lang="en-GB" noProof="0" dirty="0"/>
          </a:p>
        </p:txBody>
      </p:sp>
      <p:cxnSp>
        <p:nvCxnSpPr>
          <p:cNvPr id="15" name="Straight Connector 14"/>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8556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4118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30587"/>
          </a:xfrm>
          <a:prstGeom prst="rect">
            <a:avLst/>
          </a:prstGeom>
          <a:gradFill flip="none" rotWithShape="1">
            <a:gsLst>
              <a:gs pos="47000">
                <a:srgbClr val="0D6CB4"/>
              </a:gs>
              <a:gs pos="100000">
                <a:schemeClr val="accent2"/>
              </a:gs>
              <a:gs pos="77000">
                <a:srgbClr val="227DC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11" name="Title 1"/>
          <p:cNvSpPr>
            <a:spLocks noGrp="1"/>
          </p:cNvSpPr>
          <p:nvPr>
            <p:ph type="ctrTitle"/>
          </p:nvPr>
        </p:nvSpPr>
        <p:spPr>
          <a:xfrm>
            <a:off x="1077013" y="1122363"/>
            <a:ext cx="10020968" cy="1240348"/>
          </a:xfrm>
          <a:prstGeom prst="rect">
            <a:avLst/>
          </a:prstGeom>
        </p:spPr>
        <p:txBody>
          <a:bodyPr anchor="b">
            <a:noAutofit/>
          </a:bodyPr>
          <a:lstStyle>
            <a:lvl1pPr algn="l">
              <a:defRPr sz="6000">
                <a:solidFill>
                  <a:schemeClr val="accent5"/>
                </a:solidFill>
              </a:defRPr>
            </a:lvl1pPr>
          </a:lstStyle>
          <a:p>
            <a:r>
              <a:rPr lang="en-GB" noProof="0" dirty="0" smtClean="0"/>
              <a:t>Click to edit Master title style</a:t>
            </a:r>
            <a:endParaRPr lang="en-GB" noProof="0" dirty="0"/>
          </a:p>
        </p:txBody>
      </p:sp>
      <p:cxnSp>
        <p:nvCxnSpPr>
          <p:cNvPr id="13" name="Straight Connector 12"/>
          <p:cNvCxnSpPr/>
          <p:nvPr userDrawn="1"/>
        </p:nvCxnSpPr>
        <p:spPr>
          <a:xfrm>
            <a:off x="838200" y="0"/>
            <a:ext cx="0" cy="2362711"/>
          </a:xfrm>
          <a:prstGeom prst="line">
            <a:avLst/>
          </a:prstGeom>
          <a:ln w="28575">
            <a:solidFill>
              <a:srgbClr val="F8CC29"/>
            </a:solidFill>
          </a:ln>
        </p:spPr>
        <p:style>
          <a:lnRef idx="1">
            <a:schemeClr val="accent1"/>
          </a:lnRef>
          <a:fillRef idx="0">
            <a:schemeClr val="accent1"/>
          </a:fillRef>
          <a:effectRef idx="0">
            <a:schemeClr val="accent1"/>
          </a:effectRef>
          <a:fontRef idx="minor">
            <a:schemeClr val="tx1"/>
          </a:fontRef>
        </p:style>
      </p:cxnSp>
      <p:sp>
        <p:nvSpPr>
          <p:cNvPr id="6" name="Subtitle 2"/>
          <p:cNvSpPr>
            <a:spLocks noGrp="1"/>
          </p:cNvSpPr>
          <p:nvPr>
            <p:ph type="subTitle" idx="1"/>
          </p:nvPr>
        </p:nvSpPr>
        <p:spPr>
          <a:xfrm>
            <a:off x="1084385" y="3855676"/>
            <a:ext cx="10003692" cy="1925295"/>
          </a:xfrm>
          <a:prstGeom prst="rect">
            <a:avLst/>
          </a:prstGeo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smtClean="0"/>
              <a:t>Click to edit Master subtitle style</a:t>
            </a:r>
            <a:endParaRPr lang="en-GB" noProof="0" dirty="0"/>
          </a:p>
        </p:txBody>
      </p:sp>
    </p:spTree>
    <p:extLst>
      <p:ext uri="{BB962C8B-B14F-4D97-AF65-F5344CB8AC3E}">
        <p14:creationId xmlns:p14="http://schemas.microsoft.com/office/powerpoint/2010/main" val="411006177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10" name="Rectangle 9"/>
          <p:cNvSpPr/>
          <p:nvPr userDrawn="1"/>
        </p:nvSpPr>
        <p:spPr>
          <a:xfrm>
            <a:off x="0" y="0"/>
            <a:ext cx="12192000" cy="34321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cxnSp>
        <p:nvCxnSpPr>
          <p:cNvPr id="13" name="Straight Connector 12"/>
          <p:cNvCxnSpPr/>
          <p:nvPr userDrawn="1"/>
        </p:nvCxnSpPr>
        <p:spPr>
          <a:xfrm>
            <a:off x="838200" y="0"/>
            <a:ext cx="0" cy="2362711"/>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ctrTitle"/>
          </p:nvPr>
        </p:nvSpPr>
        <p:spPr>
          <a:xfrm>
            <a:off x="1077013" y="1122363"/>
            <a:ext cx="10020968" cy="1240348"/>
          </a:xfrm>
          <a:prstGeom prst="rect">
            <a:avLst/>
          </a:prstGeom>
        </p:spPr>
        <p:txBody>
          <a:bodyPr anchor="b">
            <a:noAutofit/>
          </a:bodyPr>
          <a:lstStyle>
            <a:lvl1pPr algn="l">
              <a:defRPr sz="6000">
                <a:solidFill>
                  <a:schemeClr val="accent2">
                    <a:lumMod val="75000"/>
                  </a:schemeClr>
                </a:solidFill>
              </a:defRPr>
            </a:lvl1pPr>
          </a:lstStyle>
          <a:p>
            <a:r>
              <a:rPr lang="en-GB" noProof="0" dirty="0" smtClean="0"/>
              <a:t>Click to edit Master title style</a:t>
            </a:r>
            <a:endParaRPr lang="en-GB" noProof="0" dirty="0"/>
          </a:p>
        </p:txBody>
      </p:sp>
      <p:sp>
        <p:nvSpPr>
          <p:cNvPr id="9" name="Subtitle 2"/>
          <p:cNvSpPr>
            <a:spLocks noGrp="1"/>
          </p:cNvSpPr>
          <p:nvPr>
            <p:ph type="subTitle" idx="1"/>
          </p:nvPr>
        </p:nvSpPr>
        <p:spPr>
          <a:xfrm>
            <a:off x="1084385" y="3855676"/>
            <a:ext cx="10003692" cy="1925295"/>
          </a:xfrm>
          <a:prstGeom prst="rect">
            <a:avLst/>
          </a:prstGeo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smtClean="0"/>
              <a:t>Click to edit Master subtitle style</a:t>
            </a:r>
            <a:endParaRPr lang="en-GB" noProof="0" dirty="0"/>
          </a:p>
        </p:txBody>
      </p:sp>
    </p:spTree>
    <p:extLst>
      <p:ext uri="{BB962C8B-B14F-4D97-AF65-F5344CB8AC3E}">
        <p14:creationId xmlns:p14="http://schemas.microsoft.com/office/powerpoint/2010/main" val="303055028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ver (option 1)">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435"/>
          <a:stretch/>
        </p:blipFill>
        <p:spPr>
          <a:xfrm>
            <a:off x="0" y="0"/>
            <a:ext cx="12200290" cy="6893290"/>
          </a:xfrm>
          <a:prstGeom prst="rect">
            <a:avLst/>
          </a:prstGeom>
        </p:spPr>
      </p:pic>
      <p:sp>
        <p:nvSpPr>
          <p:cNvPr id="11" name="Title 1"/>
          <p:cNvSpPr>
            <a:spLocks noGrp="1"/>
          </p:cNvSpPr>
          <p:nvPr>
            <p:ph type="ctrTitle"/>
          </p:nvPr>
        </p:nvSpPr>
        <p:spPr>
          <a:xfrm>
            <a:off x="770400" y="1457269"/>
            <a:ext cx="7324004" cy="2249334"/>
          </a:xfrm>
          <a:prstGeom prst="rect">
            <a:avLst/>
          </a:prstGeom>
        </p:spPr>
        <p:txBody>
          <a:bodyPr lIns="0" anchor="b">
            <a:noAutofit/>
          </a:bodyPr>
          <a:lstStyle>
            <a:lvl1pPr algn="l">
              <a:defRPr sz="6000">
                <a:solidFill>
                  <a:schemeClr val="bg1"/>
                </a:solidFill>
              </a:defRPr>
            </a:lvl1pPr>
          </a:lstStyle>
          <a:p>
            <a:r>
              <a:rPr lang="en-GB" noProof="0" dirty="0"/>
              <a:t>Click to edit Master title style</a:t>
            </a:r>
          </a:p>
        </p:txBody>
      </p:sp>
      <p:sp>
        <p:nvSpPr>
          <p:cNvPr id="14" name="Subtitle 2"/>
          <p:cNvSpPr>
            <a:spLocks noGrp="1"/>
          </p:cNvSpPr>
          <p:nvPr>
            <p:ph type="subTitle" idx="1"/>
          </p:nvPr>
        </p:nvSpPr>
        <p:spPr>
          <a:xfrm>
            <a:off x="806092" y="3874486"/>
            <a:ext cx="7324003" cy="1351702"/>
          </a:xfrm>
          <a:prstGeom prst="rect">
            <a:avLst/>
          </a:prstGeom>
        </p:spPr>
        <p:txBody>
          <a:bodyPr lIns="0">
            <a:noAutofit/>
          </a:bodyPr>
          <a:lstStyle>
            <a:lvl1pPr marL="0" indent="0" algn="l">
              <a:lnSpc>
                <a:spcPct val="105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9" name="Text Placeholder 8"/>
          <p:cNvSpPr>
            <a:spLocks noGrp="1"/>
          </p:cNvSpPr>
          <p:nvPr>
            <p:ph type="body" sz="quarter" idx="13" hasCustomPrompt="1"/>
          </p:nvPr>
        </p:nvSpPr>
        <p:spPr>
          <a:xfrm>
            <a:off x="806092" y="5399738"/>
            <a:ext cx="5724000" cy="684000"/>
          </a:xfrm>
          <a:prstGeom prst="rect">
            <a:avLst/>
          </a:prstGeom>
        </p:spPr>
        <p:txBody>
          <a:bodyPr lIns="0" tIns="0"/>
          <a:lstStyle>
            <a:lvl1pPr marL="0" indent="0" algn="l">
              <a:spcAft>
                <a:spcPts val="400"/>
              </a:spcAft>
              <a:buFont typeface="Arial" panose="020B0604020202020204" pitchFamily="34" charset="0"/>
              <a:buNone/>
              <a:defRPr sz="1950">
                <a:solidFill>
                  <a:schemeClr val="bg1"/>
                </a:solidFill>
              </a:defRPr>
            </a:lvl1pPr>
          </a:lstStyle>
          <a:p>
            <a:pPr lvl="0"/>
            <a:r>
              <a:rPr lang="en-GB" noProof="0" dirty="0"/>
              <a:t>Speaker</a:t>
            </a:r>
            <a:br>
              <a:rPr lang="en-GB" noProof="0" dirty="0"/>
            </a:br>
            <a:r>
              <a:rPr lang="en-GB" noProof="0" dirty="0"/>
              <a:t>Venue and date</a:t>
            </a:r>
          </a:p>
        </p:txBody>
      </p:sp>
    </p:spTree>
    <p:extLst>
      <p:ext uri="{BB962C8B-B14F-4D97-AF65-F5344CB8AC3E}">
        <p14:creationId xmlns:p14="http://schemas.microsoft.com/office/powerpoint/2010/main" val="14910873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Last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0430CE-3EAA-0F5F-3032-04C3EBD4B351}"/>
              </a:ext>
              <a:ext uri="{C183D7F6-B498-43B3-948B-1728B52AA6E4}">
                <adec:decorative xmlns=""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3429001"/>
          </a:xfrm>
          <a:prstGeom prst="rect">
            <a:avLst/>
          </a:prstGeom>
        </p:spPr>
      </p:pic>
      <p:cxnSp>
        <p:nvCxnSpPr>
          <p:cNvPr id="13" name="Straight Connector 12">
            <a:extLst>
              <a:ext uri="{C183D7F6-B498-43B3-948B-1728B52AA6E4}">
                <adec:decorative xmlns="" xmlns:adec="http://schemas.microsoft.com/office/drawing/2017/decorative" val="1"/>
              </a:ext>
            </a:extLst>
          </p:cNvPr>
          <p:cNvCxnSpPr/>
          <p:nvPr userDrawn="1"/>
        </p:nvCxnSpPr>
        <p:spPr>
          <a:xfrm>
            <a:off x="838200" y="0"/>
            <a:ext cx="0" cy="23627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ctrTitle"/>
          </p:nvPr>
        </p:nvSpPr>
        <p:spPr>
          <a:xfrm>
            <a:off x="1072800" y="1122363"/>
            <a:ext cx="10800760" cy="1240348"/>
          </a:xfrm>
          <a:prstGeom prst="rect">
            <a:avLst/>
          </a:prstGeom>
        </p:spPr>
        <p:txBody>
          <a:bodyPr anchor="b">
            <a:noAutofit/>
          </a:bodyPr>
          <a:lstStyle>
            <a:lvl1pPr algn="l">
              <a:defRPr sz="6000">
                <a:solidFill>
                  <a:schemeClr val="bg1"/>
                </a:solidFill>
              </a:defRPr>
            </a:lvl1pPr>
          </a:lstStyle>
          <a:p>
            <a:r>
              <a:rPr lang="en-GB" noProof="0" dirty="0"/>
              <a:t>Click to edit Master title style</a:t>
            </a:r>
          </a:p>
        </p:txBody>
      </p:sp>
      <p:sp>
        <p:nvSpPr>
          <p:cNvPr id="9" name="Subtitle 2"/>
          <p:cNvSpPr>
            <a:spLocks noGrp="1"/>
          </p:cNvSpPr>
          <p:nvPr>
            <p:ph type="subTitle" idx="1"/>
          </p:nvPr>
        </p:nvSpPr>
        <p:spPr>
          <a:xfrm>
            <a:off x="1084385" y="3855676"/>
            <a:ext cx="10003692" cy="1925295"/>
          </a:xfrm>
          <a:prstGeom prst="rect">
            <a:avLst/>
          </a:prstGeo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Tree>
    <p:extLst>
      <p:ext uri="{BB962C8B-B14F-4D97-AF65-F5344CB8AC3E}">
        <p14:creationId xmlns:p14="http://schemas.microsoft.com/office/powerpoint/2010/main" val="1683061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hapter cover (option 1)">
    <p:spTree>
      <p:nvGrpSpPr>
        <p:cNvPr id="1" name=""/>
        <p:cNvGrpSpPr/>
        <p:nvPr/>
      </p:nvGrpSpPr>
      <p:grpSpPr>
        <a:xfrm>
          <a:off x="0" y="0"/>
          <a:ext cx="0" cy="0"/>
          <a:chOff x="0" y="0"/>
          <a:chExt cx="0" cy="0"/>
        </a:xfrm>
      </p:grpSpPr>
      <p:sp>
        <p:nvSpPr>
          <p:cNvPr id="11" name="Rectangle 10"/>
          <p:cNvSpPr/>
          <p:nvPr userDrawn="1"/>
        </p:nvSpPr>
        <p:spPr>
          <a:xfrm>
            <a:off x="0" y="1"/>
            <a:ext cx="12192000" cy="6858000"/>
          </a:xfrm>
          <a:prstGeom prst="rect">
            <a:avLst/>
          </a:prstGeom>
          <a:gradFill flip="none" rotWithShape="1">
            <a:gsLst>
              <a:gs pos="47000">
                <a:srgbClr val="0D6CB4"/>
              </a:gs>
              <a:gs pos="100000">
                <a:schemeClr val="accent2"/>
              </a:gs>
              <a:gs pos="77000">
                <a:srgbClr val="227DC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Title 1"/>
          <p:cNvSpPr>
            <a:spLocks noGrp="1"/>
          </p:cNvSpPr>
          <p:nvPr>
            <p:ph type="ctrTitle"/>
          </p:nvPr>
        </p:nvSpPr>
        <p:spPr>
          <a:xfrm>
            <a:off x="1070189" y="1122363"/>
            <a:ext cx="10281657" cy="2387600"/>
          </a:xfrm>
          <a:prstGeom prst="rect">
            <a:avLst/>
          </a:prstGeom>
        </p:spPr>
        <p:txBody>
          <a:bodyPr anchor="b">
            <a:noAutofit/>
          </a:bodyPr>
          <a:lstStyle>
            <a:lvl1pPr algn="l">
              <a:defRPr sz="6000">
                <a:solidFill>
                  <a:srgbClr val="FFD129"/>
                </a:solidFill>
              </a:defRPr>
            </a:lvl1pPr>
          </a:lstStyle>
          <a:p>
            <a:r>
              <a:rPr lang="en-GB" noProof="0" dirty="0" smtClean="0"/>
              <a:t>Click to edit Master title style</a:t>
            </a:r>
            <a:endParaRPr lang="en-GB" noProof="0" dirty="0"/>
          </a:p>
        </p:txBody>
      </p:sp>
      <p:sp>
        <p:nvSpPr>
          <p:cNvPr id="3" name="Subtitle 2"/>
          <p:cNvSpPr>
            <a:spLocks noGrp="1"/>
          </p:cNvSpPr>
          <p:nvPr>
            <p:ph type="subTitle" idx="1"/>
          </p:nvPr>
        </p:nvSpPr>
        <p:spPr>
          <a:xfrm>
            <a:off x="1070189" y="3602038"/>
            <a:ext cx="10281657" cy="1655762"/>
          </a:xfrm>
          <a:prstGeom prst="rect">
            <a:avLst/>
          </a:prstGeo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smtClean="0"/>
              <a:t>Click to edit Master subtitle style</a:t>
            </a:r>
            <a:endParaRPr lang="en-GB" noProof="0"/>
          </a:p>
        </p:txBody>
      </p:sp>
      <p:cxnSp>
        <p:nvCxnSpPr>
          <p:cNvPr id="7" name="Straight Connector 6"/>
          <p:cNvCxnSpPr/>
          <p:nvPr userDrawn="1"/>
        </p:nvCxnSpPr>
        <p:spPr>
          <a:xfrm>
            <a:off x="838200" y="0"/>
            <a:ext cx="0" cy="3478213"/>
          </a:xfrm>
          <a:prstGeom prst="line">
            <a:avLst/>
          </a:prstGeom>
          <a:ln w="28575">
            <a:solidFill>
              <a:srgbClr val="FFD129"/>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45929" y="6193922"/>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cover (option 2)">
    <p:spTree>
      <p:nvGrpSpPr>
        <p:cNvPr id="1" name=""/>
        <p:cNvGrpSpPr/>
        <p:nvPr/>
      </p:nvGrpSpPr>
      <p:grpSpPr>
        <a:xfrm>
          <a:off x="0" y="0"/>
          <a:ext cx="0" cy="0"/>
          <a:chOff x="0" y="0"/>
          <a:chExt cx="0" cy="0"/>
        </a:xfrm>
      </p:grpSpPr>
      <p:sp>
        <p:nvSpPr>
          <p:cNvPr id="13" name="Rectangle 12"/>
          <p:cNvSpPr/>
          <p:nvPr userDrawn="1"/>
        </p:nvSpPr>
        <p:spPr>
          <a:xfrm>
            <a:off x="0" y="0"/>
            <a:ext cx="1219200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1" name="Title 1"/>
          <p:cNvSpPr>
            <a:spLocks noGrp="1"/>
          </p:cNvSpPr>
          <p:nvPr>
            <p:ph type="ctrTitle"/>
          </p:nvPr>
        </p:nvSpPr>
        <p:spPr>
          <a:xfrm>
            <a:off x="1077013" y="1122363"/>
            <a:ext cx="10284602" cy="2387600"/>
          </a:xfrm>
          <a:prstGeom prst="rect">
            <a:avLst/>
          </a:prstGeom>
        </p:spPr>
        <p:txBody>
          <a:bodyPr anchor="b">
            <a:noAutofit/>
          </a:bodyPr>
          <a:lstStyle>
            <a:lvl1pPr algn="l">
              <a:defRPr sz="6000">
                <a:solidFill>
                  <a:schemeClr val="accent2">
                    <a:lumMod val="75000"/>
                  </a:schemeClr>
                </a:solidFill>
              </a:defRPr>
            </a:lvl1pPr>
          </a:lstStyle>
          <a:p>
            <a:r>
              <a:rPr lang="en-GB" noProof="0" dirty="0" smtClean="0"/>
              <a:t>Click to edit Master title style</a:t>
            </a:r>
            <a:endParaRPr lang="en-GB" noProof="0" dirty="0"/>
          </a:p>
        </p:txBody>
      </p:sp>
      <p:sp>
        <p:nvSpPr>
          <p:cNvPr id="14" name="Subtitle 2"/>
          <p:cNvSpPr>
            <a:spLocks noGrp="1"/>
          </p:cNvSpPr>
          <p:nvPr>
            <p:ph type="subTitle" idx="1"/>
          </p:nvPr>
        </p:nvSpPr>
        <p:spPr>
          <a:xfrm>
            <a:off x="1070189" y="3602038"/>
            <a:ext cx="10284602" cy="1655762"/>
          </a:xfrm>
          <a:prstGeom prst="rect">
            <a:avLst/>
          </a:prstGeo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smtClean="0"/>
              <a:t>Click to edit Master subtitle style</a:t>
            </a:r>
            <a:endParaRPr lang="en-GB" noProof="0" dirty="0"/>
          </a:p>
        </p:txBody>
      </p:sp>
      <p:cxnSp>
        <p:nvCxnSpPr>
          <p:cNvPr id="7" name="Straight Connector 6"/>
          <p:cNvCxnSpPr/>
          <p:nvPr userDrawn="1"/>
        </p:nvCxnSpPr>
        <p:spPr>
          <a:xfrm>
            <a:off x="838200" y="0"/>
            <a:ext cx="0" cy="3478213"/>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45929" y="6193922"/>
            <a:ext cx="1718512" cy="451153"/>
          </a:xfrm>
          <a:prstGeom prst="rect">
            <a:avLst/>
          </a:prstGeom>
        </p:spPr>
      </p:pic>
    </p:spTree>
    <p:extLst>
      <p:ext uri="{BB962C8B-B14F-4D97-AF65-F5344CB8AC3E}">
        <p14:creationId xmlns:p14="http://schemas.microsoft.com/office/powerpoint/2010/main" val="932509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67154" y="1825624"/>
            <a:ext cx="10267462" cy="4170363"/>
          </a:xfrm>
          <a:prstGeom prst="rect">
            <a:avLst/>
          </a:prstGeom>
        </p:spPr>
        <p:txBody>
          <a:bodyPr>
            <a:noAutofit/>
          </a:bodyPr>
          <a:lstStyle>
            <a:lvl1pPr marL="342900" indent="-342900">
              <a:lnSpc>
                <a:spcPct val="100000"/>
              </a:lnSpc>
              <a:spcBef>
                <a:spcPts val="0"/>
              </a:spcBef>
              <a:spcAft>
                <a:spcPts val="1800"/>
              </a:spcAft>
              <a:buClr>
                <a:schemeClr val="accent5"/>
              </a:buClr>
              <a:buFont typeface="Arial"/>
              <a:buChar char="•"/>
              <a:defRPr/>
            </a:lvl1pPr>
            <a:lvl2pPr>
              <a:lnSpc>
                <a:spcPct val="100000"/>
              </a:lnSpc>
              <a:spcAft>
                <a:spcPts val="1800"/>
              </a:spcAft>
              <a:buClr>
                <a:schemeClr val="accent5"/>
              </a:buClr>
              <a:defRPr/>
            </a:lvl2pPr>
            <a:lvl3pPr>
              <a:lnSpc>
                <a:spcPct val="100000"/>
              </a:lnSpc>
              <a:spcAft>
                <a:spcPts val="1800"/>
              </a:spcAft>
              <a:buClr>
                <a:schemeClr val="accent5"/>
              </a:buClr>
              <a:defRPr/>
            </a:lvl3pPr>
            <a:lvl4pPr>
              <a:lnSpc>
                <a:spcPct val="100000"/>
              </a:lnSpc>
              <a:spcAft>
                <a:spcPts val="1800"/>
              </a:spcAft>
              <a:buClr>
                <a:schemeClr val="accent5"/>
              </a:buClr>
              <a:defRPr/>
            </a:lvl4pPr>
            <a:lvl5pPr>
              <a:lnSpc>
                <a:spcPct val="100000"/>
              </a:lnSpc>
              <a:spcAft>
                <a:spcPts val="1800"/>
              </a:spcAft>
              <a:buClr>
                <a:schemeClr val="accent5"/>
              </a:buClr>
              <a:defRPr/>
            </a:lvl5pPr>
          </a:lstStyle>
          <a:p>
            <a:pPr lvl="0"/>
            <a:r>
              <a:rPr lang="en-GB" noProof="0" dirty="0" smtClean="0"/>
              <a:t>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cxnSp>
        <p:nvCxnSpPr>
          <p:cNvPr id="7" name="Straight Connector 6"/>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dirty="0" smtClean="0"/>
              <a:t>Click to edit Master title style</a:t>
            </a:r>
            <a:endParaRPr lang="en-GB" noProof="0" dirty="0"/>
          </a:p>
        </p:txBody>
      </p:sp>
    </p:spTree>
    <p:extLst>
      <p:ext uri="{BB962C8B-B14F-4D97-AF65-F5344CB8AC3E}">
        <p14:creationId xmlns:p14="http://schemas.microsoft.com/office/powerpoint/2010/main" val="3042341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32525" y="1825625"/>
            <a:ext cx="5002090" cy="4170363"/>
          </a:xfrm>
          <a:prstGeom prst="rect">
            <a:avLst/>
          </a:prstGeom>
          <a:noFill/>
        </p:spPr>
        <p:txBody>
          <a:bodyPr>
            <a:noAutofit/>
          </a:bodyPr>
          <a:lstStyle>
            <a:lvl1pPr marL="0" indent="0">
              <a:buClr>
                <a:schemeClr val="accent5"/>
              </a:buClr>
              <a:buFont typeface="Arial"/>
              <a:buNone/>
              <a:defRPr/>
            </a:lvl1pPr>
          </a:lstStyle>
          <a:p>
            <a:pPr lvl="0"/>
            <a:endParaRPr lang="en-GB" noProof="0" dirty="0"/>
          </a:p>
        </p:txBody>
      </p:sp>
      <p:cxnSp>
        <p:nvCxnSpPr>
          <p:cNvPr id="8" name="Straight Connector 7"/>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dirty="0" smtClean="0"/>
              <a:t>Click to edit Master title style</a:t>
            </a:r>
            <a:endParaRPr lang="en-GB" noProof="0" dirty="0"/>
          </a:p>
        </p:txBody>
      </p:sp>
      <p:sp>
        <p:nvSpPr>
          <p:cNvPr id="18" name="Content Placeholder 2"/>
          <p:cNvSpPr>
            <a:spLocks noGrp="1"/>
          </p:cNvSpPr>
          <p:nvPr>
            <p:ph idx="10"/>
          </p:nvPr>
        </p:nvSpPr>
        <p:spPr>
          <a:xfrm>
            <a:off x="967154" y="1825624"/>
            <a:ext cx="5004000" cy="4170363"/>
          </a:xfrm>
          <a:prstGeom prst="rect">
            <a:avLst/>
          </a:prstGeom>
        </p:spPr>
        <p:txBody>
          <a:bodyPr>
            <a:noAutofit/>
          </a:bodyPr>
          <a:lstStyle>
            <a:lvl1pPr marL="342900" indent="-342900">
              <a:lnSpc>
                <a:spcPct val="100000"/>
              </a:lnSpc>
              <a:spcBef>
                <a:spcPts val="0"/>
              </a:spcBef>
              <a:spcAft>
                <a:spcPts val="1800"/>
              </a:spcAft>
              <a:buClr>
                <a:schemeClr val="accent5"/>
              </a:buClr>
              <a:buFont typeface="Arial"/>
              <a:buChar char="•"/>
              <a:defRPr/>
            </a:lvl1pPr>
            <a:lvl2pPr>
              <a:lnSpc>
                <a:spcPct val="100000"/>
              </a:lnSpc>
              <a:spcAft>
                <a:spcPts val="1800"/>
              </a:spcAft>
              <a:buClr>
                <a:schemeClr val="accent5"/>
              </a:buClr>
              <a:defRPr/>
            </a:lvl2pPr>
            <a:lvl3pPr>
              <a:lnSpc>
                <a:spcPct val="100000"/>
              </a:lnSpc>
              <a:spcAft>
                <a:spcPts val="1800"/>
              </a:spcAft>
              <a:buClr>
                <a:schemeClr val="accent5"/>
              </a:buClr>
              <a:defRPr/>
            </a:lvl3pPr>
            <a:lvl4pPr>
              <a:lnSpc>
                <a:spcPct val="100000"/>
              </a:lnSpc>
              <a:spcAft>
                <a:spcPts val="1800"/>
              </a:spcAft>
              <a:buClr>
                <a:schemeClr val="accent5"/>
              </a:buClr>
              <a:defRPr/>
            </a:lvl4pPr>
            <a:lvl5pPr>
              <a:lnSpc>
                <a:spcPct val="100000"/>
              </a:lnSpc>
              <a:spcAft>
                <a:spcPts val="1800"/>
              </a:spcAft>
              <a:buClr>
                <a:schemeClr val="accent5"/>
              </a:buClr>
              <a:defRPr/>
            </a:lvl5pPr>
          </a:lstStyle>
          <a:p>
            <a:pPr lvl="0"/>
            <a:r>
              <a:rPr lang="en-GB" noProof="0" dirty="0" smtClean="0"/>
              <a:t>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Tree>
    <p:extLst>
      <p:ext uri="{BB962C8B-B14F-4D97-AF65-F5344CB8AC3E}">
        <p14:creationId xmlns:p14="http://schemas.microsoft.com/office/powerpoint/2010/main" val="2803839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2 columns">
    <p:spTree>
      <p:nvGrpSpPr>
        <p:cNvPr id="1" name=""/>
        <p:cNvGrpSpPr/>
        <p:nvPr/>
      </p:nvGrpSpPr>
      <p:grpSpPr>
        <a:xfrm>
          <a:off x="0" y="0"/>
          <a:ext cx="0" cy="0"/>
          <a:chOff x="0" y="0"/>
          <a:chExt cx="0" cy="0"/>
        </a:xfrm>
      </p:grpSpPr>
      <p:sp>
        <p:nvSpPr>
          <p:cNvPr id="8" name="Content Placeholder 2"/>
          <p:cNvSpPr>
            <a:spLocks noGrp="1"/>
          </p:cNvSpPr>
          <p:nvPr>
            <p:ph idx="11"/>
          </p:nvPr>
        </p:nvSpPr>
        <p:spPr>
          <a:xfrm>
            <a:off x="6232524" y="1825624"/>
            <a:ext cx="5004000" cy="4170363"/>
          </a:xfrm>
          <a:prstGeom prst="rect">
            <a:avLst/>
          </a:prstGeom>
        </p:spPr>
        <p:txBody>
          <a:bodyPr>
            <a:noAutofit/>
          </a:bodyPr>
          <a:lstStyle>
            <a:lvl1pPr marL="342900" indent="-342900">
              <a:lnSpc>
                <a:spcPct val="100000"/>
              </a:lnSpc>
              <a:spcBef>
                <a:spcPts val="0"/>
              </a:spcBef>
              <a:spcAft>
                <a:spcPts val="1800"/>
              </a:spcAft>
              <a:buClr>
                <a:schemeClr val="accent5"/>
              </a:buClr>
              <a:buFont typeface="Arial"/>
              <a:buChar char="•"/>
              <a:defRPr strike="noStrike"/>
            </a:lvl1pPr>
            <a:lvl2pPr>
              <a:lnSpc>
                <a:spcPct val="100000"/>
              </a:lnSpc>
              <a:spcAft>
                <a:spcPts val="1800"/>
              </a:spcAft>
              <a:buClr>
                <a:schemeClr val="accent5"/>
              </a:buClr>
              <a:defRPr strike="noStrike"/>
            </a:lvl2pPr>
            <a:lvl3pPr>
              <a:lnSpc>
                <a:spcPct val="100000"/>
              </a:lnSpc>
              <a:spcAft>
                <a:spcPts val="1800"/>
              </a:spcAft>
              <a:buClr>
                <a:schemeClr val="accent5"/>
              </a:buClr>
              <a:defRPr strike="noStrike"/>
            </a:lvl3pPr>
            <a:lvl4pPr>
              <a:lnSpc>
                <a:spcPct val="100000"/>
              </a:lnSpc>
              <a:spcAft>
                <a:spcPts val="1800"/>
              </a:spcAft>
              <a:buClr>
                <a:schemeClr val="accent5"/>
              </a:buClr>
              <a:defRPr strike="noStrike"/>
            </a:lvl4pPr>
            <a:lvl5pPr>
              <a:lnSpc>
                <a:spcPct val="100000"/>
              </a:lnSpc>
              <a:spcAft>
                <a:spcPts val="1800"/>
              </a:spcAft>
              <a:buClr>
                <a:schemeClr val="accent5"/>
              </a:buClr>
              <a:defRPr strike="noStrike"/>
            </a:lvl5pPr>
          </a:lstStyle>
          <a:p>
            <a:pPr lvl="0"/>
            <a:r>
              <a:rPr lang="en-GB" noProof="0" dirty="0" smtClean="0"/>
              <a:t>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cxnSp>
        <p:nvCxnSpPr>
          <p:cNvPr id="9" name="Straight Connector 8"/>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dirty="0" smtClean="0"/>
              <a:t>Click to edit Master title style</a:t>
            </a:r>
            <a:endParaRPr lang="en-GB" noProof="0" dirty="0"/>
          </a:p>
        </p:txBody>
      </p:sp>
      <p:sp>
        <p:nvSpPr>
          <p:cNvPr id="12" name="Content Placeholder 2"/>
          <p:cNvSpPr>
            <a:spLocks noGrp="1"/>
          </p:cNvSpPr>
          <p:nvPr>
            <p:ph idx="10"/>
          </p:nvPr>
        </p:nvSpPr>
        <p:spPr>
          <a:xfrm>
            <a:off x="967154" y="1825624"/>
            <a:ext cx="5004000" cy="4170363"/>
          </a:xfrm>
          <a:prstGeom prst="rect">
            <a:avLst/>
          </a:prstGeom>
        </p:spPr>
        <p:txBody>
          <a:bodyPr>
            <a:noAutofit/>
          </a:bodyPr>
          <a:lstStyle>
            <a:lvl1pPr marL="342900" indent="-342900">
              <a:lnSpc>
                <a:spcPct val="100000"/>
              </a:lnSpc>
              <a:spcBef>
                <a:spcPts val="0"/>
              </a:spcBef>
              <a:spcAft>
                <a:spcPts val="1800"/>
              </a:spcAft>
              <a:buClr>
                <a:schemeClr val="accent5"/>
              </a:buClr>
              <a:buFont typeface="Arial"/>
              <a:buChar char="•"/>
              <a:defRPr/>
            </a:lvl1pPr>
            <a:lvl2pPr>
              <a:lnSpc>
                <a:spcPct val="100000"/>
              </a:lnSpc>
              <a:spcAft>
                <a:spcPts val="1800"/>
              </a:spcAft>
              <a:buClr>
                <a:schemeClr val="accent5"/>
              </a:buClr>
              <a:defRPr/>
            </a:lvl2pPr>
            <a:lvl3pPr>
              <a:lnSpc>
                <a:spcPct val="100000"/>
              </a:lnSpc>
              <a:spcAft>
                <a:spcPts val="1800"/>
              </a:spcAft>
              <a:buClr>
                <a:schemeClr val="accent5"/>
              </a:buClr>
              <a:defRPr/>
            </a:lvl3pPr>
            <a:lvl4pPr>
              <a:lnSpc>
                <a:spcPct val="100000"/>
              </a:lnSpc>
              <a:spcAft>
                <a:spcPts val="1800"/>
              </a:spcAft>
              <a:buClr>
                <a:schemeClr val="accent5"/>
              </a:buClr>
              <a:defRPr/>
            </a:lvl4pPr>
            <a:lvl5pPr>
              <a:lnSpc>
                <a:spcPct val="100000"/>
              </a:lnSpc>
              <a:spcAft>
                <a:spcPts val="1800"/>
              </a:spcAft>
              <a:buClr>
                <a:schemeClr val="accent5"/>
              </a:buClr>
              <a:defRPr/>
            </a:lvl5pPr>
          </a:lstStyle>
          <a:p>
            <a:pPr lvl="0"/>
            <a:r>
              <a:rPr lang="en-GB" noProof="0" dirty="0" smtClean="0"/>
              <a:t>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Tree>
    <p:extLst>
      <p:ext uri="{BB962C8B-B14F-4D97-AF65-F5344CB8AC3E}">
        <p14:creationId xmlns:p14="http://schemas.microsoft.com/office/powerpoint/2010/main" val="1246774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3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70722" y="1825625"/>
            <a:ext cx="3229533" cy="4170363"/>
          </a:xfrm>
          <a:prstGeom prst="rect">
            <a:avLst/>
          </a:prstGeom>
        </p:spPr>
        <p:txBody>
          <a:bodyPr>
            <a:noAutofit/>
          </a:bodyPr>
          <a:lstStyle>
            <a:lvl1pPr marL="342900" indent="-342900">
              <a:buClr>
                <a:schemeClr val="accent5"/>
              </a:buClr>
              <a:buFont typeface="Arial"/>
              <a:buChar cha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GB" noProof="0" dirty="0" smtClean="0"/>
              <a:t>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9" name="Content Placeholder 2"/>
          <p:cNvSpPr>
            <a:spLocks noGrp="1"/>
          </p:cNvSpPr>
          <p:nvPr>
            <p:ph sz="half" idx="13"/>
          </p:nvPr>
        </p:nvSpPr>
        <p:spPr>
          <a:xfrm>
            <a:off x="4476002" y="1825624"/>
            <a:ext cx="3239996" cy="4170363"/>
          </a:xfrm>
          <a:prstGeom prst="rect">
            <a:avLst/>
          </a:prstGeom>
        </p:spPr>
        <p:txBody>
          <a:bodyPr>
            <a:noAutofit/>
          </a:bodyPr>
          <a:lstStyle>
            <a:lvl1pPr marL="342900" indent="-342900">
              <a:buClr>
                <a:schemeClr val="accent5"/>
              </a:buClr>
              <a:buFont typeface="Arial"/>
              <a:buChar cha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GB" noProof="0" dirty="0" smtClean="0"/>
              <a:t>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7" name="Content Placeholder 2"/>
          <p:cNvSpPr>
            <a:spLocks noGrp="1"/>
          </p:cNvSpPr>
          <p:nvPr>
            <p:ph sz="half" idx="15"/>
          </p:nvPr>
        </p:nvSpPr>
        <p:spPr>
          <a:xfrm>
            <a:off x="7990763" y="1825624"/>
            <a:ext cx="3239998" cy="4170363"/>
          </a:xfrm>
          <a:prstGeom prst="rect">
            <a:avLst/>
          </a:prstGeom>
        </p:spPr>
        <p:txBody>
          <a:bodyPr>
            <a:noAutofit/>
          </a:bodyPr>
          <a:lstStyle>
            <a:lvl1pPr marL="342900" indent="-342900">
              <a:buClr>
                <a:schemeClr val="accent5"/>
              </a:buClr>
              <a:buFont typeface="Arial"/>
              <a:buChar cha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GB" noProof="0" dirty="0" smtClean="0"/>
              <a:t>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cxnSp>
        <p:nvCxnSpPr>
          <p:cNvPr id="8" name="Straight Connector 7"/>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dirty="0" smtClean="0"/>
              <a:t>Click to edit Master title style</a:t>
            </a:r>
            <a:endParaRPr lang="en-GB" noProof="0" dirty="0"/>
          </a:p>
        </p:txBody>
      </p:sp>
    </p:spTree>
    <p:extLst>
      <p:ext uri="{BB962C8B-B14F-4D97-AF65-F5344CB8AC3E}">
        <p14:creationId xmlns:p14="http://schemas.microsoft.com/office/powerpoint/2010/main" val="2207101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70722" y="1681163"/>
            <a:ext cx="5003999" cy="823912"/>
          </a:xfrm>
          <a:prstGeom prst="rect">
            <a:avLst/>
          </a:prstGeom>
        </p:spPr>
        <p:txBody>
          <a:bodyPr wrap="square" anchor="b">
            <a:noAutofit/>
          </a:bodyPr>
          <a:lstStyle>
            <a:lvl1pPr marL="0" indent="0">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smtClean="0"/>
              <a:t>Edit Master text styles</a:t>
            </a:r>
          </a:p>
        </p:txBody>
      </p:sp>
      <p:sp>
        <p:nvSpPr>
          <p:cNvPr id="4" name="Content Placeholder 3"/>
          <p:cNvSpPr>
            <a:spLocks noGrp="1"/>
          </p:cNvSpPr>
          <p:nvPr>
            <p:ph sz="half" idx="2"/>
          </p:nvPr>
        </p:nvSpPr>
        <p:spPr>
          <a:xfrm>
            <a:off x="970722" y="2597727"/>
            <a:ext cx="5003999" cy="3398261"/>
          </a:xfrm>
          <a:prstGeom prst="rect">
            <a:avLst/>
          </a:prstGeom>
        </p:spPr>
        <p:txBody>
          <a:bodyPr wrap="square">
            <a:noAutofit/>
          </a:bodyPr>
          <a:lstStyle>
            <a:lvl1pPr marL="342900" indent="-342900">
              <a:buClr>
                <a:schemeClr val="accent5"/>
              </a:buClr>
              <a:buFont typeface="Arial"/>
              <a:buChar cha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GB" noProof="0" dirty="0" smtClean="0"/>
              <a:t>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Text Placeholder 4"/>
          <p:cNvSpPr>
            <a:spLocks noGrp="1"/>
          </p:cNvSpPr>
          <p:nvPr>
            <p:ph type="body" sz="quarter" idx="3"/>
          </p:nvPr>
        </p:nvSpPr>
        <p:spPr>
          <a:xfrm>
            <a:off x="6232768" y="1681163"/>
            <a:ext cx="5003999" cy="823912"/>
          </a:xfrm>
          <a:prstGeom prst="rect">
            <a:avLst/>
          </a:prstGeom>
          <a:noFill/>
        </p:spPr>
        <p:txBody>
          <a:bodyPr wrap="square" anchor="b">
            <a:noAutofit/>
          </a:bodyPr>
          <a:lstStyle>
            <a:lvl1pPr marL="0" indent="0">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Edit Master text styles</a:t>
            </a:r>
          </a:p>
        </p:txBody>
      </p:sp>
      <p:sp>
        <p:nvSpPr>
          <p:cNvPr id="6" name="Content Placeholder 5"/>
          <p:cNvSpPr>
            <a:spLocks noGrp="1"/>
          </p:cNvSpPr>
          <p:nvPr>
            <p:ph sz="quarter" idx="4"/>
          </p:nvPr>
        </p:nvSpPr>
        <p:spPr>
          <a:xfrm>
            <a:off x="6232768" y="2597727"/>
            <a:ext cx="5003999" cy="3398261"/>
          </a:xfrm>
          <a:prstGeom prst="rect">
            <a:avLst/>
          </a:prstGeom>
        </p:spPr>
        <p:txBody>
          <a:bodyPr wrap="square">
            <a:noAutofit/>
          </a:bodyPr>
          <a:lstStyle>
            <a:lvl1pPr marL="342900" indent="-342900">
              <a:buClr>
                <a:schemeClr val="accent5"/>
              </a:buClr>
              <a:buFont typeface="Arial"/>
              <a:buChar cha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GB" noProof="0" dirty="0" smtClean="0"/>
              <a:t>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cxnSp>
        <p:nvCxnSpPr>
          <p:cNvPr id="9" name="Straight Connector 8"/>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dirty="0" smtClean="0"/>
              <a:t>Click to edit Master title style</a:t>
            </a:r>
            <a:endParaRPr lang="en-GB" noProof="0" dirty="0"/>
          </a:p>
        </p:txBody>
      </p:sp>
    </p:spTree>
    <p:extLst>
      <p:ext uri="{BB962C8B-B14F-4D97-AF65-F5344CB8AC3E}">
        <p14:creationId xmlns:p14="http://schemas.microsoft.com/office/powerpoint/2010/main" val="274269419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photo">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0" y="1750540"/>
            <a:ext cx="12192000" cy="4245448"/>
          </a:xfrm>
          <a:prstGeom prst="rect">
            <a:avLst/>
          </a:prstGeom>
          <a:solidFill>
            <a:schemeClr val="bg2"/>
          </a:solidFill>
        </p:spPr>
        <p:txBody>
          <a:bodyPr/>
          <a:lstStyle>
            <a:lvl1pPr marL="0" indent="0">
              <a:buNone/>
              <a:defRPr/>
            </a:lvl1pPr>
          </a:lstStyle>
          <a:p>
            <a:endParaRPr lang="en-GB" noProof="0"/>
          </a:p>
        </p:txBody>
      </p:sp>
      <p:sp>
        <p:nvSpPr>
          <p:cNvPr id="10"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dirty="0" smtClean="0"/>
              <a:t>Click to edit Master title style</a:t>
            </a:r>
            <a:endParaRPr lang="en-GB" noProof="0" dirty="0"/>
          </a:p>
        </p:txBody>
      </p:sp>
      <p:cxnSp>
        <p:nvCxnSpPr>
          <p:cNvPr id="5" name="Straight Connector 4"/>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4301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EC-JRC-logo_horizontal_EN_pos_transparent-background.png"/>
          <p:cNvPicPr>
            <a:picLocks noChangeAspect="1"/>
          </p:cNvPicPr>
          <p:nvPr userDrawn="1"/>
        </p:nvPicPr>
        <p:blipFill rotWithShape="1">
          <a:blip r:embed="rId21" cstate="print">
            <a:extLst>
              <a:ext uri="{28A0092B-C50C-407E-A947-70E740481C1C}">
                <a14:useLocalDpi xmlns:a14="http://schemas.microsoft.com/office/drawing/2010/main" val="0"/>
              </a:ext>
            </a:extLst>
          </a:blip>
          <a:srcRect l="6902" t="10944" r="6669" b="9113"/>
          <a:stretch/>
        </p:blipFill>
        <p:spPr>
          <a:xfrm>
            <a:off x="9945929" y="6177847"/>
            <a:ext cx="1727997" cy="467228"/>
          </a:xfrm>
          <a:prstGeom prst="rect">
            <a:avLst/>
          </a:prstGeom>
        </p:spPr>
      </p:pic>
      <p:sp>
        <p:nvSpPr>
          <p:cNvPr id="8" name="Slide Number Placeholder 7"/>
          <p:cNvSpPr>
            <a:spLocks noGrp="1"/>
          </p:cNvSpPr>
          <p:nvPr>
            <p:ph type="sldNum" sz="quarter" idx="4"/>
          </p:nvPr>
        </p:nvSpPr>
        <p:spPr>
          <a:xfrm>
            <a:off x="838200" y="625429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015BF1-D259-0341-94F8-9E410F79F678}" type="slidenum">
              <a:rPr lang="en-US" smtClean="0"/>
              <a:pPr/>
              <a:t>‹#›</a:t>
            </a:fld>
            <a:endParaRPr lang="en-US" dirty="0"/>
          </a:p>
        </p:txBody>
      </p:sp>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49" r:id="rId2"/>
    <p:sldLayoutId id="2147483651" r:id="rId3"/>
    <p:sldLayoutId id="2147483650" r:id="rId4"/>
    <p:sldLayoutId id="2147483660" r:id="rId5"/>
    <p:sldLayoutId id="2147483652" r:id="rId6"/>
    <p:sldLayoutId id="2147483661" r:id="rId7"/>
    <p:sldLayoutId id="2147483653" r:id="rId8"/>
    <p:sldLayoutId id="2147483654" r:id="rId9"/>
    <p:sldLayoutId id="2147483659" r:id="rId10"/>
    <p:sldLayoutId id="2147483658" r:id="rId11"/>
    <p:sldLayoutId id="2147483668" r:id="rId12"/>
    <p:sldLayoutId id="2147483666" r:id="rId13"/>
    <p:sldLayoutId id="2147483667" r:id="rId14"/>
    <p:sldLayoutId id="2147483655" r:id="rId15"/>
    <p:sldLayoutId id="2147483670" r:id="rId16"/>
    <p:sldLayoutId id="2147483669" r:id="rId17"/>
    <p:sldLayoutId id="2147483671" r:id="rId18"/>
    <p:sldLayoutId id="2147483672" r:id="rId19"/>
  </p:sldLayoutIdLst>
  <p:hf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mailto:marco.zanni@ec.europa.eu"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guestreservations.com/hotel-villa-borghi/booking?msclkid=3731d9596b54104d8157be8a902ff12e" TargetMode="External"/><Relationship Id="rId2" Type="http://schemas.openxmlformats.org/officeDocument/2006/relationships/hyperlink" Target="https://www.hoteldeitigli.com/eng"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10.png"/><Relationship Id="rId4" Type="http://schemas.openxmlformats.org/officeDocument/2006/relationships/hyperlink" Target="https://joint-research-centre.ec.europa.eu/index_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3875" y="1592825"/>
            <a:ext cx="11232695" cy="2025446"/>
          </a:xfrm>
        </p:spPr>
        <p:txBody>
          <a:bodyPr/>
          <a:lstStyle/>
          <a:p>
            <a:r>
              <a:rPr lang="en-US" sz="3200" b="1"/>
              <a:t>GRE </a:t>
            </a:r>
            <a:r>
              <a:rPr lang="en-US" sz="3200" b="1" smtClean="0"/>
              <a:t>IWG - EMC </a:t>
            </a:r>
            <a:r>
              <a:rPr lang="en-US" sz="3200" b="1" dirty="0"/>
              <a:t>- 49th session </a:t>
            </a:r>
            <a:r>
              <a:rPr lang="en-US" sz="3200" b="1" dirty="0" smtClean="0"/>
              <a:t> </a:t>
            </a:r>
            <a:br>
              <a:rPr lang="en-US" sz="3200" b="1" dirty="0" smtClean="0"/>
            </a:br>
            <a:r>
              <a:rPr lang="en-US" sz="3200" b="1" dirty="0" smtClean="0"/>
              <a:t/>
            </a:r>
            <a:br>
              <a:rPr lang="en-US" sz="3200" b="1" dirty="0" smtClean="0"/>
            </a:br>
            <a:r>
              <a:rPr lang="en-US" sz="3200" b="1" dirty="0" smtClean="0"/>
              <a:t>28-29 October 2025</a:t>
            </a:r>
            <a:endParaRPr lang="en-AR" sz="3200" b="1" dirty="0"/>
          </a:p>
        </p:txBody>
      </p:sp>
      <p:sp>
        <p:nvSpPr>
          <p:cNvPr id="3" name="Subtitle 2"/>
          <p:cNvSpPr>
            <a:spLocks noGrp="1"/>
          </p:cNvSpPr>
          <p:nvPr>
            <p:ph type="subTitle" idx="1"/>
          </p:nvPr>
        </p:nvSpPr>
        <p:spPr>
          <a:xfrm>
            <a:off x="523874" y="3877319"/>
            <a:ext cx="9621611" cy="1351702"/>
          </a:xfrm>
        </p:spPr>
        <p:txBody>
          <a:bodyPr/>
          <a:lstStyle/>
          <a:p>
            <a:endParaRPr lang="en-GB" i="1" dirty="0" smtClean="0"/>
          </a:p>
          <a:p>
            <a:r>
              <a:rPr lang="en-US" dirty="0" smtClean="0"/>
              <a:t>JRC Ispra</a:t>
            </a:r>
            <a:endParaRPr lang="en-US" dirty="0"/>
          </a:p>
          <a:p>
            <a:endParaRPr lang="en-GB" dirty="0"/>
          </a:p>
        </p:txBody>
      </p:sp>
      <p:sp>
        <p:nvSpPr>
          <p:cNvPr id="4" name="Text Placeholder 3"/>
          <p:cNvSpPr>
            <a:spLocks noGrp="1"/>
          </p:cNvSpPr>
          <p:nvPr>
            <p:ph type="body" sz="quarter" idx="13"/>
          </p:nvPr>
        </p:nvSpPr>
        <p:spPr>
          <a:xfrm>
            <a:off x="523874" y="5399738"/>
            <a:ext cx="11232696" cy="684000"/>
          </a:xfrm>
        </p:spPr>
        <p:txBody>
          <a:bodyPr/>
          <a:lstStyle/>
          <a:p>
            <a:r>
              <a:rPr lang="it-IT" sz="1800" i="1" dirty="0"/>
              <a:t>VIA ENRICO FERMI 2749 - 21027 Ispra (VA)</a:t>
            </a:r>
            <a:endParaRPr lang="en-IE" sz="1800" i="1" dirty="0"/>
          </a:p>
        </p:txBody>
      </p:sp>
      <p:sp>
        <p:nvSpPr>
          <p:cNvPr id="5" name="AutoShape 2" descr="https://euc-powerpoint.officeapps.live.com/pods/GetClipboardImage.ashx?Id=4cc0c090-d850-4cf0-be4e-2eb670edf359&amp;DC=GEU5&amp;pkey=9712d7fe-f18a-415c-a7d5-82a66aa1b8ac&amp;wdwaccluster=GEU5"/>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6" name="AutoShape 4" descr="https://euc-powerpoint.officeapps.live.com/pods/GetClipboardImage.ashx?Id=997766dd-c768-4be3-aea5-3d27c0ffe495&amp;DC=GEU5&amp;pkey=4ed01e75-f7cb-4dff-80bd-910275066772&amp;wdwaccluster=GEU5"/>
          <p:cNvSpPr>
            <a:spLocks noChangeAspect="1" noChangeArrowheads="1"/>
          </p:cNvSpPr>
          <p:nvPr/>
        </p:nvSpPr>
        <p:spPr bwMode="auto">
          <a:xfrm>
            <a:off x="3714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dirty="0"/>
          </a:p>
        </p:txBody>
      </p:sp>
    </p:spTree>
    <p:extLst>
      <p:ext uri="{BB962C8B-B14F-4D97-AF65-F5344CB8AC3E}">
        <p14:creationId xmlns:p14="http://schemas.microsoft.com/office/powerpoint/2010/main" val="33624979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74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967153" y="1357577"/>
            <a:ext cx="10267462" cy="4170363"/>
          </a:xfrm>
        </p:spPr>
        <p:txBody>
          <a:bodyPr/>
          <a:lstStyle/>
          <a:p>
            <a:pPr marL="0" indent="0">
              <a:buNone/>
            </a:pPr>
            <a:endParaRPr lang="en-GB" dirty="0"/>
          </a:p>
          <a:p>
            <a:pPr>
              <a:buFont typeface="Wingdings" panose="05000000000000000000" pitchFamily="2" charset="2"/>
              <a:buChar char="q"/>
            </a:pPr>
            <a:r>
              <a:rPr lang="en-GB" b="1" dirty="0" smtClean="0"/>
              <a:t>Milano Malpensa Airport (MXP), </a:t>
            </a:r>
            <a:r>
              <a:rPr lang="en-GB" dirty="0" smtClean="0"/>
              <a:t>25 km from JRC </a:t>
            </a:r>
          </a:p>
          <a:p>
            <a:pPr>
              <a:buFont typeface="Wingdings" panose="05000000000000000000" pitchFamily="2" charset="2"/>
              <a:buChar char="q"/>
            </a:pPr>
            <a:r>
              <a:rPr lang="en-GB" b="1" dirty="0" smtClean="0"/>
              <a:t>Milano Linate Airport (LIN), </a:t>
            </a:r>
            <a:r>
              <a:rPr lang="en-GB" dirty="0" smtClean="0"/>
              <a:t>85 km from JRC</a:t>
            </a:r>
          </a:p>
          <a:p>
            <a:pPr>
              <a:buFont typeface="Wingdings" panose="05000000000000000000" pitchFamily="2" charset="2"/>
              <a:buChar char="q"/>
            </a:pPr>
            <a:r>
              <a:rPr lang="en-GB" b="1" dirty="0" smtClean="0"/>
              <a:t>Bergamo-Orio al Serio Airport (BGY), </a:t>
            </a:r>
            <a:r>
              <a:rPr lang="en-GB" dirty="0" smtClean="0"/>
              <a:t>105 km from JRC</a:t>
            </a:r>
          </a:p>
          <a:p>
            <a:pPr>
              <a:buFont typeface="Wingdings" panose="05000000000000000000" pitchFamily="2" charset="2"/>
              <a:buChar char="q"/>
            </a:pPr>
            <a:endParaRPr lang="en-GB" dirty="0"/>
          </a:p>
        </p:txBody>
      </p:sp>
      <p:sp>
        <p:nvSpPr>
          <p:cNvPr id="3" name="Title 2"/>
          <p:cNvSpPr>
            <a:spLocks noGrp="1"/>
          </p:cNvSpPr>
          <p:nvPr>
            <p:ph type="title"/>
          </p:nvPr>
        </p:nvSpPr>
        <p:spPr/>
        <p:txBody>
          <a:bodyPr/>
          <a:lstStyle/>
          <a:p>
            <a:r>
              <a:rPr lang="en-GB" sz="3200" dirty="0" smtClean="0"/>
              <a:t>How to reach JRC in ISPRA</a:t>
            </a:r>
            <a:endParaRPr lang="en-GB" sz="3200"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60000"/>
                    </a14:imgEffect>
                  </a14:imgLayer>
                </a14:imgProps>
              </a:ext>
              <a:ext uri="{28A0092B-C50C-407E-A947-70E740481C1C}">
                <a14:useLocalDpi xmlns:a14="http://schemas.microsoft.com/office/drawing/2010/main" val="0"/>
              </a:ext>
            </a:extLst>
          </a:blip>
          <a:stretch>
            <a:fillRect/>
          </a:stretch>
        </p:blipFill>
        <p:spPr>
          <a:xfrm>
            <a:off x="3444495" y="3910811"/>
            <a:ext cx="4037852" cy="2691901"/>
          </a:xfrm>
          <a:prstGeom prst="rect">
            <a:avLst/>
          </a:prstGeom>
          <a:ln>
            <a:noFill/>
          </a:ln>
          <a:effectLst>
            <a:softEdge rad="112500"/>
          </a:effectLst>
        </p:spPr>
      </p:pic>
    </p:spTree>
    <p:extLst>
      <p:ext uri="{BB962C8B-B14F-4D97-AF65-F5344CB8AC3E}">
        <p14:creationId xmlns:p14="http://schemas.microsoft.com/office/powerpoint/2010/main" val="32499447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970722" y="2369574"/>
            <a:ext cx="10349713" cy="3606749"/>
          </a:xfrm>
        </p:spPr>
        <p:txBody>
          <a:bodyPr/>
          <a:lstStyle/>
          <a:p>
            <a:pPr algn="just">
              <a:buFont typeface="Wingdings" panose="05000000000000000000" pitchFamily="2" charset="2"/>
              <a:buChar char="q"/>
            </a:pPr>
            <a:r>
              <a:rPr lang="en-GB" sz="1800" dirty="0" smtClean="0"/>
              <a:t>Confirmation on attendance to F2F meeting should sent to </a:t>
            </a:r>
            <a:r>
              <a:rPr lang="en-GB" sz="1800" dirty="0" smtClean="0">
                <a:hlinkClick r:id="rId2"/>
              </a:rPr>
              <a:t>marco.zanni@ec.europa.eu</a:t>
            </a:r>
            <a:r>
              <a:rPr lang="en-GB" sz="1800" dirty="0" smtClean="0"/>
              <a:t> ideally by end of August/beginning of September 2025</a:t>
            </a:r>
          </a:p>
          <a:p>
            <a:pPr algn="just">
              <a:buFont typeface="Wingdings" panose="05000000000000000000" pitchFamily="2" charset="2"/>
              <a:buChar char="q"/>
            </a:pPr>
            <a:r>
              <a:rPr lang="en-GB" sz="1800" dirty="0" smtClean="0"/>
              <a:t>JRC will circulating a link for the registration. The participants must fill all the fields related to hotels selected and flights (Beginning/middle of September)</a:t>
            </a:r>
          </a:p>
          <a:p>
            <a:pPr algn="just">
              <a:buFont typeface="Wingdings" panose="05000000000000000000" pitchFamily="2" charset="2"/>
              <a:buChar char="q"/>
            </a:pPr>
            <a:r>
              <a:rPr lang="en-GB" sz="1800" dirty="0" smtClean="0"/>
              <a:t>Access to JRC is granted after request of entry permit. For participants coming from outside EU (TNC) the request must be submitted at least 30 day before the day of the event. Additional information will follow</a:t>
            </a:r>
          </a:p>
          <a:p>
            <a:pPr>
              <a:buFont typeface="Wingdings" panose="05000000000000000000" pitchFamily="2" charset="2"/>
              <a:buChar char="q"/>
            </a:pPr>
            <a:endParaRPr lang="en-GB" dirty="0"/>
          </a:p>
        </p:txBody>
      </p:sp>
      <p:sp>
        <p:nvSpPr>
          <p:cNvPr id="8" name="Title 7"/>
          <p:cNvSpPr>
            <a:spLocks noGrp="1"/>
          </p:cNvSpPr>
          <p:nvPr>
            <p:ph type="title"/>
          </p:nvPr>
        </p:nvSpPr>
        <p:spPr/>
        <p:txBody>
          <a:bodyPr/>
          <a:lstStyle/>
          <a:p>
            <a:r>
              <a:rPr lang="en-GB" sz="3200" dirty="0" smtClean="0"/>
              <a:t>Access to the JRC Ispra site – meeting participation</a:t>
            </a:r>
            <a:endParaRPr lang="en-GB" sz="3200" dirty="0"/>
          </a:p>
        </p:txBody>
      </p:sp>
    </p:spTree>
    <p:extLst>
      <p:ext uri="{BB962C8B-B14F-4D97-AF65-F5344CB8AC3E}">
        <p14:creationId xmlns:p14="http://schemas.microsoft.com/office/powerpoint/2010/main" val="2811111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0722" y="993058"/>
            <a:ext cx="10592012" cy="5002929"/>
          </a:xfrm>
        </p:spPr>
        <p:txBody>
          <a:bodyPr/>
          <a:lstStyle/>
          <a:p>
            <a:pPr>
              <a:buFont typeface="Wingdings" panose="05000000000000000000" pitchFamily="2" charset="2"/>
              <a:buChar char="q"/>
            </a:pPr>
            <a:endParaRPr lang="en-GB" dirty="0"/>
          </a:p>
          <a:p>
            <a:pPr>
              <a:buFont typeface="Wingdings" panose="05000000000000000000" pitchFamily="2" charset="2"/>
              <a:buChar char="q"/>
            </a:pPr>
            <a:r>
              <a:rPr lang="en-GB" sz="1800" dirty="0" smtClean="0"/>
              <a:t>Hotel </a:t>
            </a:r>
            <a:r>
              <a:rPr lang="en-GB" sz="1800" dirty="0" err="1" smtClean="0"/>
              <a:t>dei</a:t>
            </a:r>
            <a:r>
              <a:rPr lang="en-GB" sz="1800" dirty="0" smtClean="0"/>
              <a:t> </a:t>
            </a:r>
            <a:r>
              <a:rPr lang="en-GB" sz="1800" dirty="0" err="1" smtClean="0"/>
              <a:t>Tigli</a:t>
            </a:r>
            <a:r>
              <a:rPr lang="en-GB" sz="1800" dirty="0" smtClean="0"/>
              <a:t> – </a:t>
            </a:r>
            <a:r>
              <a:rPr lang="en-GB" sz="1800" dirty="0" err="1" smtClean="0"/>
              <a:t>Angera</a:t>
            </a:r>
            <a:r>
              <a:rPr lang="en-GB" sz="1800" dirty="0"/>
              <a:t> - </a:t>
            </a:r>
            <a:r>
              <a:rPr lang="en-GB" sz="1800" dirty="0">
                <a:hlinkClick r:id="rId2"/>
              </a:rPr>
              <a:t>https://</a:t>
            </a:r>
            <a:r>
              <a:rPr lang="en-GB" sz="1800" dirty="0" smtClean="0">
                <a:hlinkClick r:id="rId2"/>
              </a:rPr>
              <a:t>www.hoteldeitigli.com/eng</a:t>
            </a:r>
            <a:endParaRPr lang="en-GB" sz="1800" dirty="0" smtClean="0"/>
          </a:p>
          <a:p>
            <a:pPr>
              <a:buFont typeface="Wingdings" panose="05000000000000000000" pitchFamily="2" charset="2"/>
              <a:buChar char="q"/>
            </a:pPr>
            <a:r>
              <a:rPr lang="en-GB" sz="1800" dirty="0" smtClean="0"/>
              <a:t>Hotel Villa </a:t>
            </a:r>
            <a:r>
              <a:rPr lang="en-GB" sz="1800" dirty="0" err="1" smtClean="0"/>
              <a:t>Borghi</a:t>
            </a:r>
            <a:r>
              <a:rPr lang="en-GB" sz="1800" dirty="0" smtClean="0"/>
              <a:t> – </a:t>
            </a:r>
            <a:r>
              <a:rPr lang="en-GB" sz="1800" dirty="0" err="1" smtClean="0"/>
              <a:t>Varano</a:t>
            </a:r>
            <a:r>
              <a:rPr lang="en-GB" sz="1800" dirty="0" smtClean="0"/>
              <a:t> </a:t>
            </a:r>
            <a:r>
              <a:rPr lang="en-GB" sz="1800" dirty="0" err="1" smtClean="0"/>
              <a:t>Borghi</a:t>
            </a:r>
            <a:r>
              <a:rPr lang="en-GB" sz="1800" dirty="0"/>
              <a:t> </a:t>
            </a:r>
            <a:r>
              <a:rPr lang="en-GB" sz="1800" dirty="0" smtClean="0"/>
              <a:t>- </a:t>
            </a:r>
            <a:r>
              <a:rPr lang="en-GB" sz="1800" dirty="0" smtClean="0">
                <a:hlinkClick r:id="rId3"/>
              </a:rPr>
              <a:t>https</a:t>
            </a:r>
            <a:r>
              <a:rPr lang="en-GB" sz="1800" dirty="0">
                <a:hlinkClick r:id="rId3"/>
              </a:rPr>
              <a:t>://</a:t>
            </a:r>
            <a:r>
              <a:rPr lang="en-GB" sz="1800" dirty="0" smtClean="0">
                <a:hlinkClick r:id="rId3"/>
              </a:rPr>
              <a:t>www.guestreservations.com/hotel-villa-borghi/booking?msclkid=3731d9596b54104d8157be8a902ff12e</a:t>
            </a:r>
            <a:endParaRPr lang="en-GB" sz="1800" dirty="0" smtClean="0"/>
          </a:p>
          <a:p>
            <a:pPr>
              <a:buFont typeface="Wingdings" panose="05000000000000000000" pitchFamily="2" charset="2"/>
              <a:buChar char="q"/>
            </a:pPr>
            <a:r>
              <a:rPr lang="en-GB" sz="1800" dirty="0" smtClean="0"/>
              <a:t>Discount is normally offered in both the </a:t>
            </a:r>
            <a:r>
              <a:rPr lang="en-GB" sz="1800" smtClean="0"/>
              <a:t>hotels </a:t>
            </a:r>
            <a:r>
              <a:rPr lang="en-GB" sz="1800" smtClean="0"/>
              <a:t> for </a:t>
            </a:r>
            <a:r>
              <a:rPr lang="en-GB" sz="1800" dirty="0" smtClean="0"/>
              <a:t>JRC guests. The amount depends from the hotel policy. </a:t>
            </a:r>
            <a:r>
              <a:rPr lang="en-GB" sz="1800" dirty="0"/>
              <a:t>P</a:t>
            </a:r>
            <a:r>
              <a:rPr lang="en-GB" sz="1800" dirty="0" smtClean="0"/>
              <a:t>lease provide the info that you are JRC guests at the time of reservation.</a:t>
            </a:r>
          </a:p>
          <a:p>
            <a:pPr>
              <a:buFont typeface="Wingdings" panose="05000000000000000000" pitchFamily="2" charset="2"/>
              <a:buChar char="q"/>
            </a:pPr>
            <a:r>
              <a:rPr lang="en-GB" sz="1800" dirty="0"/>
              <a:t> </a:t>
            </a:r>
            <a:r>
              <a:rPr lang="en-GB" sz="1800" dirty="0" smtClean="0"/>
              <a:t>A joint dinner could be organized </a:t>
            </a:r>
            <a:r>
              <a:rPr lang="en-US" sz="1800" dirty="0"/>
              <a:t>on the evening of the first meeting day (time and place to follow</a:t>
            </a:r>
            <a:r>
              <a:rPr lang="en-US" sz="1800" dirty="0" smtClean="0"/>
              <a:t>)</a:t>
            </a:r>
          </a:p>
          <a:p>
            <a:pPr>
              <a:buFont typeface="Wingdings" panose="05000000000000000000" pitchFamily="2" charset="2"/>
              <a:buChar char="q"/>
            </a:pPr>
            <a:r>
              <a:rPr lang="en-GB" sz="1800" dirty="0"/>
              <a:t>JRC will offer the transport service*:</a:t>
            </a:r>
          </a:p>
          <a:p>
            <a:pPr marL="0" indent="0">
              <a:buNone/>
            </a:pPr>
            <a:r>
              <a:rPr lang="en-GB" sz="1800" dirty="0"/>
              <a:t>	 - from the airport to the hotel at the arrival</a:t>
            </a:r>
          </a:p>
          <a:p>
            <a:pPr marL="0" indent="0">
              <a:buNone/>
            </a:pPr>
            <a:r>
              <a:rPr lang="en-GB" sz="1800" dirty="0"/>
              <a:t>	 - from the JRC to the airport at the departure</a:t>
            </a:r>
          </a:p>
          <a:p>
            <a:pPr marL="0" indent="0">
              <a:buNone/>
            </a:pPr>
            <a:r>
              <a:rPr lang="en-GB" sz="1800" dirty="0"/>
              <a:t>             </a:t>
            </a:r>
            <a:r>
              <a:rPr lang="en-GB" sz="1800" dirty="0" smtClean="0"/>
              <a:t>	 </a:t>
            </a:r>
            <a:r>
              <a:rPr lang="en-GB" sz="1800" dirty="0"/>
              <a:t>- from the hotel to the JRC and the return during the days of the </a:t>
            </a:r>
            <a:r>
              <a:rPr lang="en-GB" sz="1800" dirty="0" smtClean="0"/>
              <a:t>meeting</a:t>
            </a:r>
          </a:p>
          <a:p>
            <a:pPr marL="0" indent="0">
              <a:buNone/>
            </a:pPr>
            <a:r>
              <a:rPr lang="en-GB" sz="1800" dirty="0" smtClean="0"/>
              <a:t>*</a:t>
            </a:r>
            <a:r>
              <a:rPr lang="en-GB" sz="1800" b="1" dirty="0" smtClean="0"/>
              <a:t>This </a:t>
            </a:r>
            <a:r>
              <a:rPr lang="en-GB" sz="1800" b="1" dirty="0"/>
              <a:t>service can be granted only for Malpensa and Linate airports</a:t>
            </a:r>
          </a:p>
          <a:p>
            <a:pPr>
              <a:buFont typeface="Wingdings" panose="05000000000000000000" pitchFamily="2" charset="2"/>
              <a:buChar char="q"/>
            </a:pPr>
            <a:endParaRPr lang="en-US" sz="1800" dirty="0"/>
          </a:p>
          <a:p>
            <a:pPr>
              <a:buFont typeface="Wingdings" panose="05000000000000000000" pitchFamily="2" charset="2"/>
              <a:buChar char="q"/>
            </a:pPr>
            <a:endParaRPr lang="en-GB" dirty="0"/>
          </a:p>
          <a:p>
            <a:pPr>
              <a:buFont typeface="Wingdings" panose="05000000000000000000" pitchFamily="2" charset="2"/>
              <a:buChar char="q"/>
            </a:pPr>
            <a:endParaRPr lang="en-GB" dirty="0"/>
          </a:p>
          <a:p>
            <a:pPr marL="0" indent="0">
              <a:buNone/>
            </a:pPr>
            <a:endParaRPr lang="en-GB" dirty="0" smtClean="0"/>
          </a:p>
          <a:p>
            <a:pPr>
              <a:buFont typeface="Wingdings" panose="05000000000000000000" pitchFamily="2" charset="2"/>
              <a:buChar char="q"/>
            </a:pPr>
            <a:endParaRPr lang="en-GB" dirty="0"/>
          </a:p>
        </p:txBody>
      </p:sp>
      <p:sp>
        <p:nvSpPr>
          <p:cNvPr id="3" name="Title 2"/>
          <p:cNvSpPr>
            <a:spLocks noGrp="1"/>
          </p:cNvSpPr>
          <p:nvPr>
            <p:ph type="title"/>
          </p:nvPr>
        </p:nvSpPr>
        <p:spPr/>
        <p:txBody>
          <a:bodyPr/>
          <a:lstStyle/>
          <a:p>
            <a:r>
              <a:rPr lang="en-GB" sz="3200" dirty="0" smtClean="0"/>
              <a:t>Possible Accommodations – other info</a:t>
            </a:r>
            <a:endParaRPr lang="en-GB" sz="3200" dirty="0"/>
          </a:p>
        </p:txBody>
      </p:sp>
    </p:spTree>
    <p:extLst>
      <p:ext uri="{BB962C8B-B14F-4D97-AF65-F5344CB8AC3E}">
        <p14:creationId xmlns:p14="http://schemas.microsoft.com/office/powerpoint/2010/main" val="677659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2800" y="1146427"/>
            <a:ext cx="10800760" cy="1240348"/>
          </a:xfrm>
        </p:spPr>
        <p:txBody>
          <a:bodyPr/>
          <a:lstStyle/>
          <a:p>
            <a:r>
              <a:rPr lang="en-GB" dirty="0"/>
              <a:t>Thank you</a:t>
            </a:r>
          </a:p>
        </p:txBody>
      </p:sp>
      <p:sp>
        <p:nvSpPr>
          <p:cNvPr id="4" name="Subtitle 2"/>
          <p:cNvSpPr>
            <a:spLocks noGrp="1"/>
          </p:cNvSpPr>
          <p:nvPr>
            <p:ph type="subTitle" idx="1"/>
          </p:nvPr>
        </p:nvSpPr>
        <p:spPr>
          <a:xfrm>
            <a:off x="1072800" y="3941379"/>
            <a:ext cx="10015277" cy="1207563"/>
          </a:xfrm>
        </p:spPr>
        <p:txBody>
          <a:bodyPr wrap="square" anchor="b" anchorCtr="0"/>
          <a:lstStyle/>
          <a:p>
            <a:r>
              <a:rPr lang="en-US" sz="1050" dirty="0"/>
              <a:t>This presentation has been prepared for internal purposes. The information and views expressed in it do not necessarily reflect an official position </a:t>
            </a:r>
            <a:br>
              <a:rPr lang="en-US" sz="1050" dirty="0"/>
            </a:br>
            <a:r>
              <a:rPr lang="en-US" sz="1050" dirty="0"/>
              <a:t>of the European Commission or of the European Union.</a:t>
            </a:r>
          </a:p>
          <a:p>
            <a:r>
              <a:rPr lang="en-US" sz="1050" dirty="0"/>
              <a:t>Except otherwise noted, © European </a:t>
            </a:r>
            <a:r>
              <a:rPr lang="en-US" sz="1050" dirty="0" smtClean="0"/>
              <a:t>Union, 2025. </a:t>
            </a:r>
            <a:r>
              <a:rPr lang="en-US" sz="1050" dirty="0"/>
              <a:t>All Rights Reserved</a:t>
            </a:r>
          </a:p>
          <a:p>
            <a:endParaRPr lang="en-GB" sz="1050" dirty="0">
              <a:solidFill>
                <a:schemeClr val="accent6"/>
              </a:solidFill>
            </a:endParaRPr>
          </a:p>
        </p:txBody>
      </p:sp>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l="-298" t="-1225" r="87932" b="64001"/>
          <a:stretch>
            <a:fillRect/>
          </a:stretch>
        </p:blipFill>
        <p:spPr bwMode="auto">
          <a:xfrm>
            <a:off x="1162161" y="5780690"/>
            <a:ext cx="478965" cy="48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Follow the EU Science Hub in Twitter, Facebook, LinkedIn, YouTube and Instagram.">
            <a:hlinkClick r:id="rId4"/>
            <a:extLst>
              <a:ext uri="{FF2B5EF4-FFF2-40B4-BE49-F238E27FC236}">
                <a16:creationId xmlns:a16="http://schemas.microsoft.com/office/drawing/2014/main" id="{487DCD04-8042-2943-24BE-BFEF305A34F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74661"/>
          <a:stretch/>
        </p:blipFill>
        <p:spPr>
          <a:xfrm>
            <a:off x="1672517" y="5854380"/>
            <a:ext cx="2415311" cy="421733"/>
          </a:xfrm>
          <a:prstGeom prst="rect">
            <a:avLst/>
          </a:prstGeom>
        </p:spPr>
      </p:pic>
    </p:spTree>
    <p:extLst>
      <p:ext uri="{BB962C8B-B14F-4D97-AF65-F5344CB8AC3E}">
        <p14:creationId xmlns:p14="http://schemas.microsoft.com/office/powerpoint/2010/main" val="9665030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JRC palette 1">
      <a:dk1>
        <a:srgbClr val="4D4D4D"/>
      </a:dk1>
      <a:lt1>
        <a:srgbClr val="FFFFFF"/>
      </a:lt1>
      <a:dk2>
        <a:srgbClr val="034EA2"/>
      </a:dk2>
      <a:lt2>
        <a:srgbClr val="D3E8F9"/>
      </a:lt2>
      <a:accent1>
        <a:srgbClr val="6ACBF3"/>
      </a:accent1>
      <a:accent2>
        <a:srgbClr val="3E99DA"/>
      </a:accent2>
      <a:accent3>
        <a:srgbClr val="1EC08A"/>
      </a:accent3>
      <a:accent4>
        <a:srgbClr val="ED8D2F"/>
      </a:accent4>
      <a:accent5>
        <a:srgbClr val="F8CC29"/>
      </a:accent5>
      <a:accent6>
        <a:srgbClr val="E76C53"/>
      </a:accent6>
      <a:hlink>
        <a:srgbClr val="0563C1"/>
      </a:hlink>
      <a:folHlink>
        <a:srgbClr val="24337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accent5"/>
          </a:buClr>
          <a:buFont typeface="Arial"/>
          <a:buChar char="•"/>
          <a:defRPr sz="2400" noProof="0" dirty="0" smtClean="0"/>
        </a:defPPr>
      </a:lstStyle>
    </a:txDef>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6427</TotalTime>
  <Words>364</Words>
  <Application>Microsoft Office PowerPoint</Application>
  <PresentationFormat>Widescreen</PresentationFormat>
  <Paragraphs>33</Paragraphs>
  <Slides>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Wingdings</vt:lpstr>
      <vt:lpstr>Office Theme</vt:lpstr>
      <vt:lpstr>GRE IWG - EMC - 49th session    28-29 October 2025</vt:lpstr>
      <vt:lpstr>How to reach JRC in ISPRA</vt:lpstr>
      <vt:lpstr>Access to the JRC Ispra site – meeting participation</vt:lpstr>
      <vt:lpstr>Possible Accommodations – other info</vt:lpstr>
      <vt:lpstr>Thank you</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Yvonne (COMM)</dc:creator>
  <cp:lastModifiedBy>ZANNI Marco (JRC-ISPRA)</cp:lastModifiedBy>
  <cp:revision>511</cp:revision>
  <dcterms:created xsi:type="dcterms:W3CDTF">2019-08-09T12:06:42Z</dcterms:created>
  <dcterms:modified xsi:type="dcterms:W3CDTF">2025-04-02T14:34:58Z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216256</vt:lpwstr>
  </property>
  <property fmtid="{D5CDD505-2E9C-101B-9397-08002B2CF9AE}" pid="3" name="Jive_LatestUserAccountName">
    <vt:lpwstr>szymapi</vt:lpwstr>
  </property>
  <property fmtid="{D5CDD505-2E9C-101B-9397-08002B2CF9AE}" pid="4" name="Offisync_ProviderInitializationData">
    <vt:lpwstr>https://webgate.ec.europa.eu/connected</vt:lpwstr>
  </property>
  <property fmtid="{D5CDD505-2E9C-101B-9397-08002B2CF9AE}" pid="5" name="Offisync_ServerID">
    <vt:lpwstr>0d3b22a6-6203-4efc-8e8e-b5279256493b</vt:lpwstr>
  </property>
  <property fmtid="{D5CDD505-2E9C-101B-9397-08002B2CF9AE}" pid="6" name="Offisync_UpdateToken">
    <vt:lpwstr>5</vt:lpwstr>
  </property>
  <property fmtid="{D5CDD505-2E9C-101B-9397-08002B2CF9AE}" pid="7" name="Jive_VersionGuid">
    <vt:lpwstr>aeb3aa96-c241-4062-9f49-42fe9fe7e733</vt:lpwstr>
  </property>
  <property fmtid="{D5CDD505-2E9C-101B-9397-08002B2CF9AE}" pid="8" name="Jive_ModifiedButNotPublished">
    <vt:lpwstr>True</vt:lpwstr>
  </property>
</Properties>
</file>