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99" r:id="rId6"/>
    <p:sldId id="300" r:id="rId7"/>
    <p:sldId id="302" r:id="rId8"/>
    <p:sldId id="301" r:id="rId9"/>
    <p:sldId id="303" r:id="rId10"/>
    <p:sldId id="304" r:id="rId11"/>
  </p:sldIdLst>
  <p:sldSz cx="12192000" cy="6858000"/>
  <p:notesSz cx="6761163" cy="98567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Goldbach" initials="TG" lastIdx="1" clrIdx="0">
    <p:extLst>
      <p:ext uri="{19B8F6BF-5375-455C-9EA6-DF929625EA0E}">
        <p15:presenceInfo xmlns:p15="http://schemas.microsoft.com/office/powerpoint/2012/main" userId="S-1-5-21-931465972-612652166-91179645-15617" providerId="AD"/>
      </p:ext>
    </p:extLst>
  </p:cmAuthor>
  <p:cmAuthor id="2" name="BERTHEL Aurelie" initials="BA" lastIdx="4" clrIdx="1">
    <p:extLst>
      <p:ext uri="{19B8F6BF-5375-455C-9EA6-DF929625EA0E}">
        <p15:presenceInfo xmlns:p15="http://schemas.microsoft.com/office/powerpoint/2012/main" userId="S::aurelie.a.berthel@renault.com::93f5d5d4-8cc1-4d16-af29-9a970af641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033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737" autoAdjust="0"/>
  </p:normalViewPr>
  <p:slideViewPr>
    <p:cSldViewPr>
      <p:cViewPr varScale="1">
        <p:scale>
          <a:sx n="79" d="100"/>
          <a:sy n="79" d="100"/>
        </p:scale>
        <p:origin x="787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99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Grainger" userId="a62d85f8-a6c0-4c06-a5af-abcf86bf0fc6" providerId="ADAL" clId="{AA4FCB20-298D-4FCB-88D8-69FC67F69472}"/>
    <pc:docChg chg="undo custSel addSld delSld modSld sldOrd">
      <pc:chgData name="Mark Grainger" userId="a62d85f8-a6c0-4c06-a5af-abcf86bf0fc6" providerId="ADAL" clId="{AA4FCB20-298D-4FCB-88D8-69FC67F69472}" dt="2025-10-17T14:04:17.984" v="1672" actId="20577"/>
      <pc:docMkLst>
        <pc:docMk/>
      </pc:docMkLst>
      <pc:sldChg chg="modSp mod">
        <pc:chgData name="Mark Grainger" userId="a62d85f8-a6c0-4c06-a5af-abcf86bf0fc6" providerId="ADAL" clId="{AA4FCB20-298D-4FCB-88D8-69FC67F69472}" dt="2025-10-17T14:04:17.984" v="1672" actId="20577"/>
        <pc:sldMkLst>
          <pc:docMk/>
          <pc:sldMk cId="0" sldId="256"/>
        </pc:sldMkLst>
        <pc:spChg chg="mod">
          <ac:chgData name="Mark Grainger" userId="a62d85f8-a6c0-4c06-a5af-abcf86bf0fc6" providerId="ADAL" clId="{AA4FCB20-298D-4FCB-88D8-69FC67F69472}" dt="2025-10-15T14:32:17.659" v="13" actId="20577"/>
          <ac:spMkLst>
            <pc:docMk/>
            <pc:sldMk cId="0" sldId="256"/>
            <ac:spMk id="3" creationId="{9837ED70-104E-03FD-7439-DF40DFF6AFA8}"/>
          </ac:spMkLst>
        </pc:spChg>
        <pc:spChg chg="mod">
          <ac:chgData name="Mark Grainger" userId="a62d85f8-a6c0-4c06-a5af-abcf86bf0fc6" providerId="ADAL" clId="{AA4FCB20-298D-4FCB-88D8-69FC67F69472}" dt="2025-10-15T14:55:24.087" v="142" actId="14100"/>
          <ac:spMkLst>
            <pc:docMk/>
            <pc:sldMk cId="0" sldId="256"/>
            <ac:spMk id="4" creationId="{4CF181AD-2138-4110-A5E2-8649EDB84903}"/>
          </ac:spMkLst>
        </pc:spChg>
        <pc:spChg chg="mod">
          <ac:chgData name="Mark Grainger" userId="a62d85f8-a6c0-4c06-a5af-abcf86bf0fc6" providerId="ADAL" clId="{AA4FCB20-298D-4FCB-88D8-69FC67F69472}" dt="2025-10-17T14:04:17.984" v="1672" actId="20577"/>
          <ac:spMkLst>
            <pc:docMk/>
            <pc:sldMk cId="0" sldId="256"/>
            <ac:spMk id="5" creationId="{15054904-277D-4336-8282-11732B047032}"/>
          </ac:spMkLst>
        </pc:spChg>
      </pc:sldChg>
      <pc:sldChg chg="del">
        <pc:chgData name="Mark Grainger" userId="a62d85f8-a6c0-4c06-a5af-abcf86bf0fc6" providerId="ADAL" clId="{AA4FCB20-298D-4FCB-88D8-69FC67F69472}" dt="2025-10-15T15:33:39.732" v="834" actId="2696"/>
        <pc:sldMkLst>
          <pc:docMk/>
          <pc:sldMk cId="1427303803" sldId="296"/>
        </pc:sldMkLst>
      </pc:sldChg>
      <pc:sldChg chg="delSp modSp mod ord">
        <pc:chgData name="Mark Grainger" userId="a62d85f8-a6c0-4c06-a5af-abcf86bf0fc6" providerId="ADAL" clId="{AA4FCB20-298D-4FCB-88D8-69FC67F69472}" dt="2025-10-15T15:41:49.328" v="912" actId="20577"/>
        <pc:sldMkLst>
          <pc:docMk/>
          <pc:sldMk cId="1768563079" sldId="299"/>
        </pc:sldMkLst>
        <pc:spChg chg="mod">
          <ac:chgData name="Mark Grainger" userId="a62d85f8-a6c0-4c06-a5af-abcf86bf0fc6" providerId="ADAL" clId="{AA4FCB20-298D-4FCB-88D8-69FC67F69472}" dt="2025-10-15T14:59:10.058" v="194" actId="20577"/>
          <ac:spMkLst>
            <pc:docMk/>
            <pc:sldMk cId="1768563079" sldId="299"/>
            <ac:spMk id="2" creationId="{CB52E3E5-B8D4-4623-EA62-6CF3C87D723C}"/>
          </ac:spMkLst>
        </pc:spChg>
        <pc:spChg chg="mod">
          <ac:chgData name="Mark Grainger" userId="a62d85f8-a6c0-4c06-a5af-abcf86bf0fc6" providerId="ADAL" clId="{AA4FCB20-298D-4FCB-88D8-69FC67F69472}" dt="2025-10-15T15:41:49.328" v="912" actId="20577"/>
          <ac:spMkLst>
            <pc:docMk/>
            <pc:sldMk cId="1768563079" sldId="299"/>
            <ac:spMk id="4" creationId="{CB12D5B4-39D9-FA7B-91BE-8489F1B7FEF6}"/>
          </ac:spMkLst>
        </pc:spChg>
      </pc:sldChg>
      <pc:sldChg chg="del">
        <pc:chgData name="Mark Grainger" userId="a62d85f8-a6c0-4c06-a5af-abcf86bf0fc6" providerId="ADAL" clId="{AA4FCB20-298D-4FCB-88D8-69FC67F69472}" dt="2025-10-15T14:55:34.764" v="143" actId="2696"/>
        <pc:sldMkLst>
          <pc:docMk/>
          <pc:sldMk cId="1689146300" sldId="300"/>
        </pc:sldMkLst>
      </pc:sldChg>
      <pc:sldChg chg="addSp delSp modSp add mod">
        <pc:chgData name="Mark Grainger" userId="a62d85f8-a6c0-4c06-a5af-abcf86bf0fc6" providerId="ADAL" clId="{AA4FCB20-298D-4FCB-88D8-69FC67F69472}" dt="2025-10-17T13:57:09.618" v="1529" actId="404"/>
        <pc:sldMkLst>
          <pc:docMk/>
          <pc:sldMk cId="2028845473" sldId="300"/>
        </pc:sldMkLst>
        <pc:spChg chg="mod">
          <ac:chgData name="Mark Grainger" userId="a62d85f8-a6c0-4c06-a5af-abcf86bf0fc6" providerId="ADAL" clId="{AA4FCB20-298D-4FCB-88D8-69FC67F69472}" dt="2025-10-17T13:57:09.618" v="1529" actId="404"/>
          <ac:spMkLst>
            <pc:docMk/>
            <pc:sldMk cId="2028845473" sldId="300"/>
            <ac:spMk id="4" creationId="{7386EC82-0247-C6B5-DDC6-DF607A98818C}"/>
          </ac:spMkLst>
        </pc:spChg>
      </pc:sldChg>
      <pc:sldChg chg="addSp modSp add mod ord">
        <pc:chgData name="Mark Grainger" userId="a62d85f8-a6c0-4c06-a5af-abcf86bf0fc6" providerId="ADAL" clId="{AA4FCB20-298D-4FCB-88D8-69FC67F69472}" dt="2025-10-17T13:59:18.977" v="1550" actId="20577"/>
        <pc:sldMkLst>
          <pc:docMk/>
          <pc:sldMk cId="1744493311" sldId="301"/>
        </pc:sldMkLst>
        <pc:spChg chg="mod">
          <ac:chgData name="Mark Grainger" userId="a62d85f8-a6c0-4c06-a5af-abcf86bf0fc6" providerId="ADAL" clId="{AA4FCB20-298D-4FCB-88D8-69FC67F69472}" dt="2025-10-17T13:59:18.977" v="1550" actId="20577"/>
          <ac:spMkLst>
            <pc:docMk/>
            <pc:sldMk cId="1744493311" sldId="301"/>
            <ac:spMk id="4" creationId="{BCF49F00-B15B-7816-FE04-ADB3D8B8DC5D}"/>
          </ac:spMkLst>
        </pc:spChg>
        <pc:spChg chg="add mod">
          <ac:chgData name="Mark Grainger" userId="a62d85f8-a6c0-4c06-a5af-abcf86bf0fc6" providerId="ADAL" clId="{AA4FCB20-298D-4FCB-88D8-69FC67F69472}" dt="2025-10-15T15:59:51.215" v="1175" actId="1036"/>
          <ac:spMkLst>
            <pc:docMk/>
            <pc:sldMk cId="1744493311" sldId="301"/>
            <ac:spMk id="6" creationId="{6B33ACFC-2C0E-8634-A81A-20ECBC3E5068}"/>
          </ac:spMkLst>
        </pc:spChg>
        <pc:spChg chg="mod">
          <ac:chgData name="Mark Grainger" userId="a62d85f8-a6c0-4c06-a5af-abcf86bf0fc6" providerId="ADAL" clId="{AA4FCB20-298D-4FCB-88D8-69FC67F69472}" dt="2025-10-15T15:59:51.215" v="1175" actId="1036"/>
          <ac:spMkLst>
            <pc:docMk/>
            <pc:sldMk cId="1744493311" sldId="301"/>
            <ac:spMk id="7" creationId="{8D65672D-D07B-D713-79C9-5DFF385B0DDE}"/>
          </ac:spMkLst>
        </pc:spChg>
        <pc:spChg chg="mod">
          <ac:chgData name="Mark Grainger" userId="a62d85f8-a6c0-4c06-a5af-abcf86bf0fc6" providerId="ADAL" clId="{AA4FCB20-298D-4FCB-88D8-69FC67F69472}" dt="2025-10-15T15:59:51.215" v="1175" actId="1036"/>
          <ac:spMkLst>
            <pc:docMk/>
            <pc:sldMk cId="1744493311" sldId="301"/>
            <ac:spMk id="8" creationId="{E6750114-B206-1B8C-A677-99F621ED1345}"/>
          </ac:spMkLst>
        </pc:spChg>
        <pc:spChg chg="mod">
          <ac:chgData name="Mark Grainger" userId="a62d85f8-a6c0-4c06-a5af-abcf86bf0fc6" providerId="ADAL" clId="{AA4FCB20-298D-4FCB-88D8-69FC67F69472}" dt="2025-10-15T15:59:51.215" v="1175" actId="1036"/>
          <ac:spMkLst>
            <pc:docMk/>
            <pc:sldMk cId="1744493311" sldId="301"/>
            <ac:spMk id="9" creationId="{766CCE08-547C-00F0-946A-F97965D6939B}"/>
          </ac:spMkLst>
        </pc:spChg>
        <pc:spChg chg="add mod">
          <ac:chgData name="Mark Grainger" userId="a62d85f8-a6c0-4c06-a5af-abcf86bf0fc6" providerId="ADAL" clId="{AA4FCB20-298D-4FCB-88D8-69FC67F69472}" dt="2025-10-15T15:59:51.215" v="1175" actId="1036"/>
          <ac:spMkLst>
            <pc:docMk/>
            <pc:sldMk cId="1744493311" sldId="301"/>
            <ac:spMk id="10" creationId="{F15D1301-999F-7401-1DDA-0C46FCD6FC9F}"/>
          </ac:spMkLst>
        </pc:spChg>
        <pc:spChg chg="mod">
          <ac:chgData name="Mark Grainger" userId="a62d85f8-a6c0-4c06-a5af-abcf86bf0fc6" providerId="ADAL" clId="{AA4FCB20-298D-4FCB-88D8-69FC67F69472}" dt="2025-10-15T15:58:17.057" v="1143"/>
          <ac:spMkLst>
            <pc:docMk/>
            <pc:sldMk cId="1744493311" sldId="301"/>
            <ac:spMk id="15" creationId="{8809B034-D05D-6A71-535E-2D8C66F5705D}"/>
          </ac:spMkLst>
        </pc:spChg>
        <pc:spChg chg="mod">
          <ac:chgData name="Mark Grainger" userId="a62d85f8-a6c0-4c06-a5af-abcf86bf0fc6" providerId="ADAL" clId="{AA4FCB20-298D-4FCB-88D8-69FC67F69472}" dt="2025-10-15T15:58:17.057" v="1143"/>
          <ac:spMkLst>
            <pc:docMk/>
            <pc:sldMk cId="1744493311" sldId="301"/>
            <ac:spMk id="16" creationId="{5D3F9436-663D-C358-BA6F-8144DB02F2B8}"/>
          </ac:spMkLst>
        </pc:spChg>
        <pc:spChg chg="mod">
          <ac:chgData name="Mark Grainger" userId="a62d85f8-a6c0-4c06-a5af-abcf86bf0fc6" providerId="ADAL" clId="{AA4FCB20-298D-4FCB-88D8-69FC67F69472}" dt="2025-10-15T15:58:17.057" v="1143"/>
          <ac:spMkLst>
            <pc:docMk/>
            <pc:sldMk cId="1744493311" sldId="301"/>
            <ac:spMk id="17" creationId="{15D21DAF-6696-2CAE-7ED8-D55196763E0C}"/>
          </ac:spMkLst>
        </pc:spChg>
        <pc:spChg chg="mod">
          <ac:chgData name="Mark Grainger" userId="a62d85f8-a6c0-4c06-a5af-abcf86bf0fc6" providerId="ADAL" clId="{AA4FCB20-298D-4FCB-88D8-69FC67F69472}" dt="2025-10-15T15:58:17.057" v="1143"/>
          <ac:spMkLst>
            <pc:docMk/>
            <pc:sldMk cId="1744493311" sldId="301"/>
            <ac:spMk id="20" creationId="{BDE40F74-335D-6221-8F78-F1EDF00EA495}"/>
          </ac:spMkLst>
        </pc:spChg>
        <pc:spChg chg="mod">
          <ac:chgData name="Mark Grainger" userId="a62d85f8-a6c0-4c06-a5af-abcf86bf0fc6" providerId="ADAL" clId="{AA4FCB20-298D-4FCB-88D8-69FC67F69472}" dt="2025-10-15T15:58:17.057" v="1143"/>
          <ac:spMkLst>
            <pc:docMk/>
            <pc:sldMk cId="1744493311" sldId="301"/>
            <ac:spMk id="22" creationId="{B135963F-3FAE-F7C8-7608-94D45B114B1A}"/>
          </ac:spMkLst>
        </pc:spChg>
        <pc:spChg chg="mod">
          <ac:chgData name="Mark Grainger" userId="a62d85f8-a6c0-4c06-a5af-abcf86bf0fc6" providerId="ADAL" clId="{AA4FCB20-298D-4FCB-88D8-69FC67F69472}" dt="2025-10-15T15:58:17.057" v="1143"/>
          <ac:spMkLst>
            <pc:docMk/>
            <pc:sldMk cId="1744493311" sldId="301"/>
            <ac:spMk id="24" creationId="{C1D829EC-5233-3252-39F9-997B6B287D8A}"/>
          </ac:spMkLst>
        </pc:spChg>
        <pc:spChg chg="mod">
          <ac:chgData name="Mark Grainger" userId="a62d85f8-a6c0-4c06-a5af-abcf86bf0fc6" providerId="ADAL" clId="{AA4FCB20-298D-4FCB-88D8-69FC67F69472}" dt="2025-10-15T15:58:17.057" v="1143"/>
          <ac:spMkLst>
            <pc:docMk/>
            <pc:sldMk cId="1744493311" sldId="301"/>
            <ac:spMk id="25" creationId="{250E5CF4-8E26-E9AD-1A76-3E6AFE431694}"/>
          </ac:spMkLst>
        </pc:spChg>
        <pc:spChg chg="mod">
          <ac:chgData name="Mark Grainger" userId="a62d85f8-a6c0-4c06-a5af-abcf86bf0fc6" providerId="ADAL" clId="{AA4FCB20-298D-4FCB-88D8-69FC67F69472}" dt="2025-10-15T15:58:17.057" v="1143"/>
          <ac:spMkLst>
            <pc:docMk/>
            <pc:sldMk cId="1744493311" sldId="301"/>
            <ac:spMk id="26" creationId="{D7C9B471-1903-2B43-68BD-4FEA31DFF01E}"/>
          </ac:spMkLst>
        </pc:spChg>
        <pc:spChg chg="mod">
          <ac:chgData name="Mark Grainger" userId="a62d85f8-a6c0-4c06-a5af-abcf86bf0fc6" providerId="ADAL" clId="{AA4FCB20-298D-4FCB-88D8-69FC67F69472}" dt="2025-10-15T15:58:56.641" v="1151" actId="1076"/>
          <ac:spMkLst>
            <pc:docMk/>
            <pc:sldMk cId="1744493311" sldId="301"/>
            <ac:spMk id="27" creationId="{285C6126-7E65-7FAD-825E-2A73FBFBC6BC}"/>
          </ac:spMkLst>
        </pc:spChg>
        <pc:grpChg chg="mod">
          <ac:chgData name="Mark Grainger" userId="a62d85f8-a6c0-4c06-a5af-abcf86bf0fc6" providerId="ADAL" clId="{AA4FCB20-298D-4FCB-88D8-69FC67F69472}" dt="2025-10-15T15:58:34.253" v="1146" actId="1035"/>
          <ac:grpSpMkLst>
            <pc:docMk/>
            <pc:sldMk cId="1744493311" sldId="301"/>
            <ac:grpSpMk id="13" creationId="{88D2D3A8-DF32-7988-EDAA-29F509B33973}"/>
          </ac:grpSpMkLst>
        </pc:grpChg>
        <pc:cxnChg chg="mod">
          <ac:chgData name="Mark Grainger" userId="a62d85f8-a6c0-4c06-a5af-abcf86bf0fc6" providerId="ADAL" clId="{AA4FCB20-298D-4FCB-88D8-69FC67F69472}" dt="2025-10-15T15:59:51.215" v="1175" actId="1036"/>
          <ac:cxnSpMkLst>
            <pc:docMk/>
            <pc:sldMk cId="1744493311" sldId="301"/>
            <ac:cxnSpMk id="11" creationId="{566EE2AB-B48A-0F3F-C512-C1A61C25C7EE}"/>
          </ac:cxnSpMkLst>
        </pc:cxnChg>
        <pc:cxnChg chg="mod">
          <ac:chgData name="Mark Grainger" userId="a62d85f8-a6c0-4c06-a5af-abcf86bf0fc6" providerId="ADAL" clId="{AA4FCB20-298D-4FCB-88D8-69FC67F69472}" dt="2025-10-15T15:59:51.215" v="1175" actId="1036"/>
          <ac:cxnSpMkLst>
            <pc:docMk/>
            <pc:sldMk cId="1744493311" sldId="301"/>
            <ac:cxnSpMk id="12" creationId="{314B6928-5380-B432-FD5E-D46F92B0EDF3}"/>
          </ac:cxnSpMkLst>
        </pc:cxnChg>
        <pc:cxnChg chg="mod">
          <ac:chgData name="Mark Grainger" userId="a62d85f8-a6c0-4c06-a5af-abcf86bf0fc6" providerId="ADAL" clId="{AA4FCB20-298D-4FCB-88D8-69FC67F69472}" dt="2025-10-15T15:59:28.465" v="1156" actId="14100"/>
          <ac:cxnSpMkLst>
            <pc:docMk/>
            <pc:sldMk cId="1744493311" sldId="301"/>
            <ac:cxnSpMk id="28" creationId="{81D4EE2F-3407-723F-B465-BA220A680AFF}"/>
          </ac:cxnSpMkLst>
        </pc:cxnChg>
        <pc:cxnChg chg="mod">
          <ac:chgData name="Mark Grainger" userId="a62d85f8-a6c0-4c06-a5af-abcf86bf0fc6" providerId="ADAL" clId="{AA4FCB20-298D-4FCB-88D8-69FC67F69472}" dt="2025-10-15T15:59:38.293" v="1158" actId="14100"/>
          <ac:cxnSpMkLst>
            <pc:docMk/>
            <pc:sldMk cId="1744493311" sldId="301"/>
            <ac:cxnSpMk id="29" creationId="{BC5DA245-09B6-0FE6-1666-EAFA4F987C65}"/>
          </ac:cxnSpMkLst>
        </pc:cxnChg>
      </pc:sldChg>
      <pc:sldChg chg="addSp delSp modSp add mod">
        <pc:chgData name="Mark Grainger" userId="a62d85f8-a6c0-4c06-a5af-abcf86bf0fc6" providerId="ADAL" clId="{AA4FCB20-298D-4FCB-88D8-69FC67F69472}" dt="2025-10-17T13:57:45.533" v="1534" actId="20577"/>
        <pc:sldMkLst>
          <pc:docMk/>
          <pc:sldMk cId="2280562423" sldId="302"/>
        </pc:sldMkLst>
        <pc:spChg chg="mod">
          <ac:chgData name="Mark Grainger" userId="a62d85f8-a6c0-4c06-a5af-abcf86bf0fc6" providerId="ADAL" clId="{AA4FCB20-298D-4FCB-88D8-69FC67F69472}" dt="2025-10-17T13:57:45.533" v="1534" actId="20577"/>
          <ac:spMkLst>
            <pc:docMk/>
            <pc:sldMk cId="2280562423" sldId="302"/>
            <ac:spMk id="4" creationId="{6CDA3C1B-647E-9372-D7B7-BEA428AED842}"/>
          </ac:spMkLst>
        </pc:spChg>
        <pc:spChg chg="add 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21" creationId="{4227541C-4440-A08E-A977-6A66A3A42A22}"/>
          </ac:spMkLst>
        </pc:spChg>
        <pc:spChg chg="add mod">
          <ac:chgData name="Mark Grainger" userId="a62d85f8-a6c0-4c06-a5af-abcf86bf0fc6" providerId="ADAL" clId="{AA4FCB20-298D-4FCB-88D8-69FC67F69472}" dt="2025-10-15T15:38:18.855" v="887" actId="1036"/>
          <ac:spMkLst>
            <pc:docMk/>
            <pc:sldMk cId="2280562423" sldId="302"/>
            <ac:spMk id="24" creationId="{E89EA1B4-CA16-BF9A-AACC-BAA51319A35A}"/>
          </ac:spMkLst>
        </pc:spChg>
        <pc:spChg chg="add mod">
          <ac:chgData name="Mark Grainger" userId="a62d85f8-a6c0-4c06-a5af-abcf86bf0fc6" providerId="ADAL" clId="{AA4FCB20-298D-4FCB-88D8-69FC67F69472}" dt="2025-10-15T15:38:18.855" v="887" actId="1036"/>
          <ac:spMkLst>
            <pc:docMk/>
            <pc:sldMk cId="2280562423" sldId="302"/>
            <ac:spMk id="26" creationId="{373D46A9-8A16-B65E-FCD7-122963E0111A}"/>
          </ac:spMkLst>
        </pc:spChg>
        <pc:spChg chg="add mod">
          <ac:chgData name="Mark Grainger" userId="a62d85f8-a6c0-4c06-a5af-abcf86bf0fc6" providerId="ADAL" clId="{AA4FCB20-298D-4FCB-88D8-69FC67F69472}" dt="2025-10-15T15:38:18.855" v="887" actId="1036"/>
          <ac:spMkLst>
            <pc:docMk/>
            <pc:sldMk cId="2280562423" sldId="302"/>
            <ac:spMk id="27" creationId="{FA4E86B2-7971-FE07-8FC2-5B1821826E41}"/>
          </ac:spMkLst>
        </pc:spChg>
        <pc:spChg chg="mod">
          <ac:chgData name="Mark Grainger" userId="a62d85f8-a6c0-4c06-a5af-abcf86bf0fc6" providerId="ADAL" clId="{AA4FCB20-298D-4FCB-88D8-69FC67F69472}" dt="2025-10-15T15:40:13.424" v="906" actId="1036"/>
          <ac:spMkLst>
            <pc:docMk/>
            <pc:sldMk cId="2280562423" sldId="302"/>
            <ac:spMk id="30" creationId="{C51690D1-D1F6-5C1C-37D2-B2080BCBC8A6}"/>
          </ac:spMkLst>
        </pc:spChg>
        <pc:spChg chg="add mod">
          <ac:chgData name="Mark Grainger" userId="a62d85f8-a6c0-4c06-a5af-abcf86bf0fc6" providerId="ADAL" clId="{AA4FCB20-298D-4FCB-88D8-69FC67F69472}" dt="2025-10-15T15:38:18.855" v="887" actId="1036"/>
          <ac:spMkLst>
            <pc:docMk/>
            <pc:sldMk cId="2280562423" sldId="302"/>
            <ac:spMk id="31" creationId="{C7264D2E-E80D-D1B0-C6FC-B1E5BED8817E}"/>
          </ac:spMkLst>
        </pc:spChg>
        <pc:spChg chg="add 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32" creationId="{822A84A5-C60B-CEC4-8DED-2ADAF1D0E80C}"/>
          </ac:spMkLst>
        </pc:spChg>
        <pc:spChg chg="add 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33" creationId="{8C2A3EFE-2C80-645F-1585-01AEF2466E43}"/>
          </ac:spMkLst>
        </pc:spChg>
        <pc:spChg chg="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34" creationId="{8DE79236-67CD-F406-C8CE-148B5E6798E2}"/>
          </ac:spMkLst>
        </pc:spChg>
        <pc:spChg chg="mod">
          <ac:chgData name="Mark Grainger" userId="a62d85f8-a6c0-4c06-a5af-abcf86bf0fc6" providerId="ADAL" clId="{AA4FCB20-298D-4FCB-88D8-69FC67F69472}" dt="2025-10-15T15:40:13.424" v="906" actId="1036"/>
          <ac:spMkLst>
            <pc:docMk/>
            <pc:sldMk cId="2280562423" sldId="302"/>
            <ac:spMk id="35" creationId="{DF84205F-B0C6-F5E3-7163-B1240596263A}"/>
          </ac:spMkLst>
        </pc:spChg>
        <pc:spChg chg="add 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36" creationId="{F29315DB-7CBE-3546-BD7D-323DDC7A0C24}"/>
          </ac:spMkLst>
        </pc:spChg>
        <pc:spChg chg="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38" creationId="{1324A7EC-6CB2-5486-1550-E6E34AE3129D}"/>
          </ac:spMkLst>
        </pc:spChg>
        <pc:spChg chg="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39" creationId="{61025079-F0E9-A2E0-1B4D-41169DF74DF3}"/>
          </ac:spMkLst>
        </pc:spChg>
        <pc:spChg chg="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40" creationId="{7D45800F-21A7-3F60-5106-7BCD213B4EE5}"/>
          </ac:spMkLst>
        </pc:spChg>
        <pc:spChg chg="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41" creationId="{4E1E9F16-D1ED-EFA9-9756-A1BF4F9C5A67}"/>
          </ac:spMkLst>
        </pc:spChg>
        <pc:spChg chg="mod">
          <ac:chgData name="Mark Grainger" userId="a62d85f8-a6c0-4c06-a5af-abcf86bf0fc6" providerId="ADAL" clId="{AA4FCB20-298D-4FCB-88D8-69FC67F69472}" dt="2025-10-15T15:39:23.461" v="897" actId="1038"/>
          <ac:spMkLst>
            <pc:docMk/>
            <pc:sldMk cId="2280562423" sldId="302"/>
            <ac:spMk id="42" creationId="{CDEB0D95-AF6B-A95E-A284-EC2206267895}"/>
          </ac:spMkLst>
        </pc:spChg>
        <pc:spChg chg="add mod">
          <ac:chgData name="Mark Grainger" userId="a62d85f8-a6c0-4c06-a5af-abcf86bf0fc6" providerId="ADAL" clId="{AA4FCB20-298D-4FCB-88D8-69FC67F69472}" dt="2025-10-15T15:38:18.855" v="887" actId="1036"/>
          <ac:spMkLst>
            <pc:docMk/>
            <pc:sldMk cId="2280562423" sldId="302"/>
            <ac:spMk id="45" creationId="{3FC8E3E2-84F4-3843-0460-AD1172DCAD9B}"/>
          </ac:spMkLst>
        </pc:spChg>
        <pc:spChg chg="add mod">
          <ac:chgData name="Mark Grainger" userId="a62d85f8-a6c0-4c06-a5af-abcf86bf0fc6" providerId="ADAL" clId="{AA4FCB20-298D-4FCB-88D8-69FC67F69472}" dt="2025-10-15T15:38:18.855" v="887" actId="1036"/>
          <ac:spMkLst>
            <pc:docMk/>
            <pc:sldMk cId="2280562423" sldId="302"/>
            <ac:spMk id="47" creationId="{7F805155-C754-2F6E-DBEE-B49629A5B1DA}"/>
          </ac:spMkLst>
        </pc:spChg>
      </pc:sldChg>
      <pc:sldChg chg="addSp delSp modSp add mod">
        <pc:chgData name="Mark Grainger" userId="a62d85f8-a6c0-4c06-a5af-abcf86bf0fc6" providerId="ADAL" clId="{AA4FCB20-298D-4FCB-88D8-69FC67F69472}" dt="2025-10-17T14:03:17.548" v="1670" actId="20577"/>
        <pc:sldMkLst>
          <pc:docMk/>
          <pc:sldMk cId="945681608" sldId="303"/>
        </pc:sldMkLst>
        <pc:spChg chg="mod">
          <ac:chgData name="Mark Grainger" userId="a62d85f8-a6c0-4c06-a5af-abcf86bf0fc6" providerId="ADAL" clId="{AA4FCB20-298D-4FCB-88D8-69FC67F69472}" dt="2025-10-17T14:03:17.548" v="1670" actId="20577"/>
          <ac:spMkLst>
            <pc:docMk/>
            <pc:sldMk cId="945681608" sldId="303"/>
            <ac:spMk id="4" creationId="{57D887E3-CC87-4401-3CDA-13EB7B10F004}"/>
          </ac:spMkLst>
        </pc:spChg>
        <pc:spChg chg="mod">
          <ac:chgData name="Mark Grainger" userId="a62d85f8-a6c0-4c06-a5af-abcf86bf0fc6" providerId="ADAL" clId="{AA4FCB20-298D-4FCB-88D8-69FC67F69472}" dt="2025-10-15T16:34:10.788" v="1480" actId="20577"/>
          <ac:spMkLst>
            <pc:docMk/>
            <pc:sldMk cId="945681608" sldId="303"/>
            <ac:spMk id="61" creationId="{C2718BF5-426E-C000-0A6F-F8640E38F02C}"/>
          </ac:spMkLst>
        </pc:spChg>
        <pc:spChg chg="add mod">
          <ac:chgData name="Mark Grainger" userId="a62d85f8-a6c0-4c06-a5af-abcf86bf0fc6" providerId="ADAL" clId="{AA4FCB20-298D-4FCB-88D8-69FC67F69472}" dt="2025-10-15T16:34:05.045" v="1477" actId="14100"/>
          <ac:spMkLst>
            <pc:docMk/>
            <pc:sldMk cId="945681608" sldId="303"/>
            <ac:spMk id="66" creationId="{9A1A7800-FF2A-A84E-971A-F1449CA5CB6D}"/>
          </ac:spMkLst>
        </pc:spChg>
        <pc:picChg chg="add mod">
          <ac:chgData name="Mark Grainger" userId="a62d85f8-a6c0-4c06-a5af-abcf86bf0fc6" providerId="ADAL" clId="{AA4FCB20-298D-4FCB-88D8-69FC67F69472}" dt="2025-10-15T16:30:57.630" v="1348" actId="1036"/>
          <ac:picMkLst>
            <pc:docMk/>
            <pc:sldMk cId="945681608" sldId="303"/>
            <ac:picMk id="63" creationId="{4C7803A1-546D-6508-87DE-1AF13D9DC9B7}"/>
          </ac:picMkLst>
        </pc:picChg>
        <pc:picChg chg="add mod modCrop">
          <ac:chgData name="Mark Grainger" userId="a62d85f8-a6c0-4c06-a5af-abcf86bf0fc6" providerId="ADAL" clId="{AA4FCB20-298D-4FCB-88D8-69FC67F69472}" dt="2025-10-15T16:30:54.528" v="1347" actId="1036"/>
          <ac:picMkLst>
            <pc:docMk/>
            <pc:sldMk cId="945681608" sldId="303"/>
            <ac:picMk id="65" creationId="{7003A5E4-5137-503A-9AEA-1FBA3CA9F686}"/>
          </ac:picMkLst>
        </pc:picChg>
      </pc:sldChg>
    </pc:docChg>
  </pc:docChgLst>
  <pc:docChgLst>
    <pc:chgData name="Konstantin Glukhenkiy" userId="24b49d37-c936-4e44-8fab-4bfac34f62f4" providerId="ADAL" clId="{987D08B0-FCF8-4CB5-8001-9FB3472B0769}"/>
    <pc:docChg chg="modSld">
      <pc:chgData name="Konstantin Glukhenkiy" userId="24b49d37-c936-4e44-8fab-4bfac34f62f4" providerId="ADAL" clId="{987D08B0-FCF8-4CB5-8001-9FB3472B0769}" dt="2025-10-19T18:39:36.835" v="3" actId="6549"/>
      <pc:docMkLst>
        <pc:docMk/>
      </pc:docMkLst>
      <pc:sldChg chg="modSp mod">
        <pc:chgData name="Konstantin Glukhenkiy" userId="24b49d37-c936-4e44-8fab-4bfac34f62f4" providerId="ADAL" clId="{987D08B0-FCF8-4CB5-8001-9FB3472B0769}" dt="2025-10-19T18:39:36.835" v="3" actId="6549"/>
        <pc:sldMkLst>
          <pc:docMk/>
          <pc:sldMk cId="0" sldId="256"/>
        </pc:sldMkLst>
        <pc:spChg chg="mod">
          <ac:chgData name="Konstantin Glukhenkiy" userId="24b49d37-c936-4e44-8fab-4bfac34f62f4" providerId="ADAL" clId="{987D08B0-FCF8-4CB5-8001-9FB3472B0769}" dt="2025-10-19T18:39:36.835" v="3" actId="6549"/>
          <ac:spMkLst>
            <pc:docMk/>
            <pc:sldMk cId="0" sldId="256"/>
            <ac:spMk id="3" creationId="{9837ED70-104E-03FD-7439-DF40DFF6AFA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B55DF59-0F53-4050-AF5E-93585945D4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9FE615-1A8E-46A9-928A-77BADCFDED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D0299-3734-408F-BE89-7B5D604F3AE9}" type="datetimeFigureOut">
              <a:rPr lang="fr-FR" smtClean="0"/>
              <a:t>19/10/2025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F20359-3716-4F65-9039-AF43318B20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63075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B55E68-307C-4842-94B4-6ED33D51A7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050" y="9363075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FC91E-EDAE-45FA-B21E-72AE395D1EE3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4634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r-FR" altLang="ja-JP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fr-FR" altLang="ja-JP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838" y="739775"/>
            <a:ext cx="65690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1538"/>
            <a:ext cx="5408613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/>
              <a:t>Cliquez pour modifier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488"/>
            <a:ext cx="29289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r-FR" altLang="ja-JP" dirty="0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361488"/>
            <a:ext cx="29289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41FE2CFF-C77F-45F5-8196-7FFE9E57B434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  <p:extLst>
      <p:ext uri="{BB962C8B-B14F-4D97-AF65-F5344CB8AC3E}">
        <p14:creationId xmlns:p14="http://schemas.microsoft.com/office/powerpoint/2010/main" val="21534030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E2CFF-C77F-45F5-8196-7FFE9E57B434}" type="slidenum">
              <a:rPr lang="ja-JP" altLang="fr-FR" smtClean="0"/>
              <a:pPr/>
              <a:t>1</a:t>
            </a:fld>
            <a:endParaRPr lang="fr-FR" altLang="ja-JP" dirty="0"/>
          </a:p>
        </p:txBody>
      </p:sp>
    </p:spTree>
    <p:extLst>
      <p:ext uri="{BB962C8B-B14F-4D97-AF65-F5344CB8AC3E}">
        <p14:creationId xmlns:p14="http://schemas.microsoft.com/office/powerpoint/2010/main" val="3742118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6">
            <a:extLst>
              <a:ext uri="{FF2B5EF4-FFF2-40B4-BE49-F238E27FC236}">
                <a16:creationId xmlns:a16="http://schemas.microsoft.com/office/drawing/2014/main" id="{D4E983F2-8C2C-BD8E-FCC6-83712E91FF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616" y="141529"/>
            <a:ext cx="1512168" cy="123068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E22B0-3A17-45B7-AF4B-28357ACE90C3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D32B0-8A42-44E7-9B4D-3C2296BFBD2E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alibri" panose="020F0502020204030204" pitchFamily="34" charset="0"/>
              <a:buChar char="−"/>
              <a:defRPr/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5D464-134C-4C80-B41F-7081051DEBC1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F56F4-53F4-4744-8FEF-840AE151320B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CAE38-802C-4BCD-8E23-F653FABC34F1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F7609-A126-430D-864C-5251E8DC0566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2F580-C48E-4C14-8111-BE255E1134ED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A974D-1DC4-4C29-960C-4F23E42A2DA2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50A2B-ED20-46DB-805A-96BB748EB760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7C1A6-5432-4A88-9199-948E52B80477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6">
            <a:extLst>
              <a:ext uri="{FF2B5EF4-FFF2-40B4-BE49-F238E27FC236}">
                <a16:creationId xmlns:a16="http://schemas.microsoft.com/office/drawing/2014/main" id="{D0000015-A6D2-9687-2428-09338D0F605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91344" y="44624"/>
            <a:ext cx="884497" cy="1404789"/>
          </a:xfrm>
          <a:prstGeom prst="rect">
            <a:avLst/>
          </a:prstGeom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dirty="0"/>
              <a:t>Cliquez pour modifier les styles du texte du masque</a:t>
            </a:r>
          </a:p>
          <a:p>
            <a:pPr lvl="1"/>
            <a:r>
              <a:rPr lang="fr-FR" altLang="ja-JP" dirty="0"/>
              <a:t>Deuxième niveau</a:t>
            </a:r>
          </a:p>
          <a:p>
            <a:pPr lvl="2"/>
            <a:r>
              <a:rPr lang="fr-FR" altLang="ja-JP" dirty="0"/>
              <a:t>Troisième niveau</a:t>
            </a:r>
          </a:p>
          <a:p>
            <a:pPr lvl="3"/>
            <a:r>
              <a:rPr lang="fr-FR" altLang="ja-JP" dirty="0"/>
              <a:t>Quatrième niveau</a:t>
            </a:r>
          </a:p>
          <a:p>
            <a:pPr lvl="4"/>
            <a:r>
              <a:rPr lang="fr-FR" altLang="ja-JP" dirty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34" charset="-128"/>
              </a:defRPr>
            </a:lvl1pPr>
          </a:lstStyle>
          <a:p>
            <a:endParaRPr lang="fr-FR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34" charset="-128"/>
              </a:defRPr>
            </a:lvl1pPr>
          </a:lstStyle>
          <a:p>
            <a:endParaRPr lang="fr-FR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34" charset="-128"/>
              </a:defRPr>
            </a:lvl1pPr>
          </a:lstStyle>
          <a:p>
            <a:fld id="{841ADF96-E6CA-4184-9617-4AA0842E2F41}" type="slidenum">
              <a:rPr lang="ja-JP" altLang="fr-FR"/>
              <a:pPr/>
              <a:t>‹#›</a:t>
            </a:fld>
            <a:endParaRPr lang="fr-FR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anose="020F0502020204030204" pitchFamily="34" charset="0"/>
        <a:buChar char="−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CF181AD-2138-4110-A5E2-8649EDB849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2212428"/>
          </a:xfrm>
        </p:spPr>
        <p:txBody>
          <a:bodyPr/>
          <a:lstStyle/>
          <a:p>
            <a:r>
              <a:rPr lang="fr-FR" dirty="0"/>
              <a:t>OICA </a:t>
            </a:r>
            <a:r>
              <a:rPr lang="en-GB" dirty="0"/>
              <a:t>Supporting Document to GRE/2025/20 and GRE/2025/18 on Illuminated Logos</a:t>
            </a:r>
            <a:endParaRPr lang="fr-FR" dirty="0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15054904-277D-4336-8282-11732B047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797152"/>
            <a:ext cx="8534400" cy="1470025"/>
          </a:xfrm>
        </p:spPr>
        <p:txBody>
          <a:bodyPr/>
          <a:lstStyle/>
          <a:p>
            <a:r>
              <a:rPr lang="en-US" dirty="0"/>
              <a:t>17</a:t>
            </a:r>
            <a:r>
              <a:rPr lang="en-US" baseline="30000" dirty="0"/>
              <a:t>th</a:t>
            </a:r>
            <a:r>
              <a:rPr lang="en-US" dirty="0"/>
              <a:t> October 2025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81A15BB-7450-A51F-52DF-68F1DEEC8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altLang="ja-JP" dirty="0"/>
              <a:t>1</a:t>
            </a:r>
          </a:p>
        </p:txBody>
      </p:sp>
      <p:sp>
        <p:nvSpPr>
          <p:cNvPr id="3" name="CasellaDiTesto 1">
            <a:extLst>
              <a:ext uri="{FF2B5EF4-FFF2-40B4-BE49-F238E27FC236}">
                <a16:creationId xmlns:a16="http://schemas.microsoft.com/office/drawing/2014/main" id="{9837ED70-104E-03FD-7439-DF40DFF6AFA8}"/>
              </a:ext>
            </a:extLst>
          </p:cNvPr>
          <p:cNvSpPr txBox="1"/>
          <p:nvPr/>
        </p:nvSpPr>
        <p:spPr>
          <a:xfrm>
            <a:off x="10556219" y="331616"/>
            <a:ext cx="135165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it-IT" b="1" dirty="0"/>
              <a:t>GRE-93-22</a:t>
            </a:r>
            <a:endParaRPr lang="en-GB" b="1"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2E3E5-B8D4-4623-EA62-6CF3C87D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56" y="274638"/>
            <a:ext cx="10382943" cy="1038334"/>
          </a:xfrm>
        </p:spPr>
        <p:txBody>
          <a:bodyPr/>
          <a:lstStyle/>
          <a:p>
            <a:pPr>
              <a:tabLst>
                <a:tab pos="985838" algn="l"/>
              </a:tabLst>
            </a:pPr>
            <a:r>
              <a:rPr lang="en-GB" sz="4000" b="1" dirty="0"/>
              <a:t>OICA Proposal on Illuminated Logos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710A2-3528-3A4C-A490-E9CAF58B5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29" y="1417638"/>
            <a:ext cx="11175032" cy="5069159"/>
          </a:xfrm>
        </p:spPr>
        <p:txBody>
          <a:bodyPr/>
          <a:lstStyle/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12D5B4-39D9-FA7B-91BE-8489F1B7FEF6}"/>
              </a:ext>
            </a:extLst>
          </p:cNvPr>
          <p:cNvSpPr txBox="1"/>
          <p:nvPr/>
        </p:nvSpPr>
        <p:spPr>
          <a:xfrm>
            <a:off x="983432" y="1520782"/>
            <a:ext cx="10382942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Documents affected: </a:t>
            </a: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GRE/2025/20 and GRE/2025/18</a:t>
            </a:r>
          </a:p>
          <a:p>
            <a:pPr algn="just"/>
            <a:r>
              <a:rPr lang="en-US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Paragraph: </a:t>
            </a: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5.5.5.</a:t>
            </a:r>
          </a:p>
          <a:p>
            <a:pPr algn="just"/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OICA proposes to amend the existing text which use the term ‘fitted on’ and replace it with ‘switched ON’ as given below: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i="1" dirty="0"/>
              <a:t>Paragraph 5.5.5., </a:t>
            </a:r>
            <a:r>
              <a:rPr lang="en-GB" dirty="0"/>
              <a:t>amend to read:</a:t>
            </a:r>
            <a:endParaRPr lang="en-GB" b="1" dirty="0"/>
          </a:p>
          <a:p>
            <a:r>
              <a:rPr lang="en-US" dirty="0"/>
              <a:t>"</a:t>
            </a:r>
            <a:r>
              <a:rPr lang="en-GB" dirty="0"/>
              <a:t>5.5.5.	In case of </a:t>
            </a:r>
            <a:r>
              <a:rPr lang="en-GB" strike="sngStrike" dirty="0" err="1"/>
              <a:t>lamps</a:t>
            </a:r>
            <a:r>
              <a:rPr lang="en-GB" b="1" dirty="0" err="1"/>
              <a:t>road</a:t>
            </a:r>
            <a:r>
              <a:rPr lang="en-GB" b="1" dirty="0"/>
              <a:t> illumination devices (UN Regulation No. 149) and</a:t>
            </a:r>
            <a:r>
              <a:rPr lang="en-GB" dirty="0"/>
              <a:t> </a:t>
            </a:r>
            <a:r>
              <a:rPr lang="en-GB" b="1" dirty="0"/>
              <a:t>light-signalling devices (UN Regulation No. 148) </a:t>
            </a:r>
            <a:r>
              <a:rPr lang="en-GB" dirty="0"/>
              <a:t>incorporating a manufacturer logo, only two lateral logos (one on each side) or one central logo can be </a:t>
            </a:r>
            <a:r>
              <a:rPr lang="en-GB" strike="sngStrike" dirty="0"/>
              <a:t>fitted </a:t>
            </a:r>
            <a:r>
              <a:rPr lang="en-GB" strike="sngStrike" dirty="0" err="1"/>
              <a:t>on</a:t>
            </a:r>
            <a:r>
              <a:rPr lang="en-GB" b="1" dirty="0" err="1"/>
              <a:t>switched</a:t>
            </a:r>
            <a:r>
              <a:rPr lang="en-GB" b="1" dirty="0"/>
              <a:t> ON</a:t>
            </a:r>
            <a:r>
              <a:rPr lang="en-GB" dirty="0"/>
              <a:t> </a:t>
            </a:r>
            <a:r>
              <a:rPr lang="en-GB" b="1" dirty="0"/>
              <a:t>at</a:t>
            </a:r>
            <a:r>
              <a:rPr lang="en-GB" dirty="0"/>
              <a:t> the rear of the vehicle and only two lateral logos (one on each side) or one central logo can be </a:t>
            </a:r>
            <a:r>
              <a:rPr lang="en-GB" strike="sngStrike" dirty="0"/>
              <a:t>fitted </a:t>
            </a:r>
            <a:r>
              <a:rPr lang="en-GB" strike="sngStrike" dirty="0" err="1"/>
              <a:t>on</a:t>
            </a:r>
            <a:r>
              <a:rPr lang="en-GB" b="1" dirty="0" err="1"/>
              <a:t>switched</a:t>
            </a:r>
            <a:r>
              <a:rPr lang="en-GB" b="1" dirty="0"/>
              <a:t> ON</a:t>
            </a:r>
            <a:r>
              <a:rPr lang="en-GB" dirty="0"/>
              <a:t> </a:t>
            </a:r>
            <a:r>
              <a:rPr lang="en-GB" b="1" dirty="0"/>
              <a:t>at</a:t>
            </a:r>
            <a:r>
              <a:rPr lang="en-GB" dirty="0"/>
              <a:t> the front of the vehicle. All logos that are not vehicle manufacturer or body manufacturer logos are prohibited.</a:t>
            </a:r>
            <a:r>
              <a:rPr lang="en-US" dirty="0"/>
              <a:t>"</a:t>
            </a:r>
            <a:endParaRPr lang="en-GB" dirty="0"/>
          </a:p>
          <a:p>
            <a:pPr algn="just"/>
            <a:endParaRPr lang="en-US" sz="1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1F7ADA0-75DF-B91B-98C5-3A71AFA17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D464-134C-4C80-B41F-7081051DEBC1}" type="slidenum">
              <a:rPr lang="ja-JP" altLang="fr-FR" smtClean="0"/>
              <a:pPr/>
              <a:t>2</a:t>
            </a:fld>
            <a:endParaRPr lang="fr-FR" altLang="ja-JP" dirty="0"/>
          </a:p>
        </p:txBody>
      </p:sp>
    </p:spTree>
    <p:extLst>
      <p:ext uri="{BB962C8B-B14F-4D97-AF65-F5344CB8AC3E}">
        <p14:creationId xmlns:p14="http://schemas.microsoft.com/office/powerpoint/2010/main" val="1768563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A278E-91B2-1469-D250-B38933E88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F9003-EB7D-F692-04FB-60879F9EA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56" y="274638"/>
            <a:ext cx="10382943" cy="1038334"/>
          </a:xfrm>
        </p:spPr>
        <p:txBody>
          <a:bodyPr/>
          <a:lstStyle/>
          <a:p>
            <a:pPr>
              <a:tabLst>
                <a:tab pos="985838" algn="l"/>
              </a:tabLst>
            </a:pPr>
            <a:r>
              <a:rPr lang="en-GB" sz="4000" b="1" dirty="0"/>
              <a:t>OICA Proposal on Illuminated Logos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6B349-33DD-1B00-A9F0-B30859444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29" y="1417638"/>
            <a:ext cx="11175032" cy="5069159"/>
          </a:xfrm>
        </p:spPr>
        <p:txBody>
          <a:bodyPr/>
          <a:lstStyle/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86EC82-0247-C6B5-DDC6-DF607A98818C}"/>
              </a:ext>
            </a:extLst>
          </p:cNvPr>
          <p:cNvSpPr txBox="1"/>
          <p:nvPr/>
        </p:nvSpPr>
        <p:spPr>
          <a:xfrm>
            <a:off x="983432" y="1289080"/>
            <a:ext cx="1038294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Justification for the change:</a:t>
            </a: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logo that is not ‘switched ON’ cannot be a distraction to other road users.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"The term ‘fitted on’ used in paragraph 5.5.5. is not performance-oriented and introduces an unnecessary design constraint by limiting the total number of lamps that may be present on a vehicle, regardless of whether they are illuminated simultaneously.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OICA therefore proposes replacing ‘fitted on’ with ‘switched ON’ to better reflect functional intent and avoid restricting non-active lamp configurations.“</a:t>
            </a:r>
          </a:p>
          <a:p>
            <a:pPr algn="just"/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99EDF40-3727-0A5F-5273-9EF2203DB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D464-134C-4C80-B41F-7081051DEBC1}" type="slidenum">
              <a:rPr lang="ja-JP" altLang="fr-FR" smtClean="0"/>
              <a:pPr/>
              <a:t>3</a:t>
            </a:fld>
            <a:endParaRPr lang="fr-FR" altLang="ja-JP" dirty="0"/>
          </a:p>
        </p:txBody>
      </p:sp>
    </p:spTree>
    <p:extLst>
      <p:ext uri="{BB962C8B-B14F-4D97-AF65-F5344CB8AC3E}">
        <p14:creationId xmlns:p14="http://schemas.microsoft.com/office/powerpoint/2010/main" val="2028845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94D83-CD73-4AA2-DB5C-ADE690473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55AAD-181E-683F-2372-F5ABCEF0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56" y="274638"/>
            <a:ext cx="10382943" cy="1038334"/>
          </a:xfrm>
        </p:spPr>
        <p:txBody>
          <a:bodyPr/>
          <a:lstStyle/>
          <a:p>
            <a:pPr>
              <a:tabLst>
                <a:tab pos="985838" algn="l"/>
              </a:tabLst>
            </a:pPr>
            <a:r>
              <a:rPr lang="en-GB" sz="4000" b="1" dirty="0"/>
              <a:t>OICA Proposal on Illuminated Logos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015CE-E9DB-13C0-0213-1A0F4DA8D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29" y="1417638"/>
            <a:ext cx="11175032" cy="5069159"/>
          </a:xfrm>
        </p:spPr>
        <p:txBody>
          <a:bodyPr/>
          <a:lstStyle/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DA3C1B-647E-9372-D7B7-BEA428AED842}"/>
              </a:ext>
            </a:extLst>
          </p:cNvPr>
          <p:cNvSpPr txBox="1"/>
          <p:nvPr/>
        </p:nvSpPr>
        <p:spPr>
          <a:xfrm>
            <a:off x="983432" y="1289080"/>
            <a:ext cx="10382942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Justification for the change:</a:t>
            </a: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1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 functions that do not operate in combination, a manufacturer should be allowed to activate either the center logo, or the two outside logos, but not a combination of three.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total number of active illuminated logos (which is the performance for observers) does not change when compared to the “fitted” text.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hteck 27">
            <a:extLst>
              <a:ext uri="{FF2B5EF4-FFF2-40B4-BE49-F238E27FC236}">
                <a16:creationId xmlns:a16="http://schemas.microsoft.com/office/drawing/2014/main" id="{4227541C-4440-A08E-A977-6A66A3A42A22}"/>
              </a:ext>
            </a:extLst>
          </p:cNvPr>
          <p:cNvSpPr/>
          <p:nvPr/>
        </p:nvSpPr>
        <p:spPr>
          <a:xfrm>
            <a:off x="7296090" y="4637083"/>
            <a:ext cx="3120390" cy="136975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2" name="Grafik 1">
            <a:extLst>
              <a:ext uri="{FF2B5EF4-FFF2-40B4-BE49-F238E27FC236}">
                <a16:creationId xmlns:a16="http://schemas.microsoft.com/office/drawing/2014/main" id="{F3CC6E91-9BD8-787B-D7D5-0BB4FC9E6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55" y="4056754"/>
            <a:ext cx="3541160" cy="2540598"/>
          </a:xfrm>
          <a:prstGeom prst="rect">
            <a:avLst/>
          </a:prstGeom>
        </p:spPr>
      </p:pic>
      <p:sp>
        <p:nvSpPr>
          <p:cNvPr id="24" name="Rechteck 2">
            <a:extLst>
              <a:ext uri="{FF2B5EF4-FFF2-40B4-BE49-F238E27FC236}">
                <a16:creationId xmlns:a16="http://schemas.microsoft.com/office/drawing/2014/main" id="{E89EA1B4-CA16-BF9A-AACC-BAA51319A35A}"/>
              </a:ext>
            </a:extLst>
          </p:cNvPr>
          <p:cNvSpPr/>
          <p:nvPr/>
        </p:nvSpPr>
        <p:spPr>
          <a:xfrm>
            <a:off x="1808199" y="5122300"/>
            <a:ext cx="307181" cy="1111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Ellipse 7">
            <a:extLst>
              <a:ext uri="{FF2B5EF4-FFF2-40B4-BE49-F238E27FC236}">
                <a16:creationId xmlns:a16="http://schemas.microsoft.com/office/drawing/2014/main" id="{946C3219-6A32-114C-2E45-3880FB46299D}"/>
              </a:ext>
            </a:extLst>
          </p:cNvPr>
          <p:cNvSpPr/>
          <p:nvPr/>
        </p:nvSpPr>
        <p:spPr>
          <a:xfrm>
            <a:off x="1808200" y="5215409"/>
            <a:ext cx="214311" cy="2524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Ellipse 14">
            <a:extLst>
              <a:ext uri="{FF2B5EF4-FFF2-40B4-BE49-F238E27FC236}">
                <a16:creationId xmlns:a16="http://schemas.microsoft.com/office/drawing/2014/main" id="{373D46A9-8A16-B65E-FCD7-122963E0111A}"/>
              </a:ext>
            </a:extLst>
          </p:cNvPr>
          <p:cNvSpPr/>
          <p:nvPr/>
        </p:nvSpPr>
        <p:spPr>
          <a:xfrm>
            <a:off x="3910844" y="5215409"/>
            <a:ext cx="214311" cy="2524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18">
            <a:extLst>
              <a:ext uri="{FF2B5EF4-FFF2-40B4-BE49-F238E27FC236}">
                <a16:creationId xmlns:a16="http://schemas.microsoft.com/office/drawing/2014/main" id="{FA4E86B2-7971-FE07-8FC2-5B1821826E41}"/>
              </a:ext>
            </a:extLst>
          </p:cNvPr>
          <p:cNvSpPr/>
          <p:nvPr/>
        </p:nvSpPr>
        <p:spPr>
          <a:xfrm>
            <a:off x="3817974" y="5122300"/>
            <a:ext cx="307181" cy="1111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feld 19">
            <a:extLst>
              <a:ext uri="{FF2B5EF4-FFF2-40B4-BE49-F238E27FC236}">
                <a16:creationId xmlns:a16="http://schemas.microsoft.com/office/drawing/2014/main" id="{31C07C69-54C0-7BE9-D1E8-E34584D5BD01}"/>
              </a:ext>
            </a:extLst>
          </p:cNvPr>
          <p:cNvSpPr txBox="1"/>
          <p:nvPr/>
        </p:nvSpPr>
        <p:spPr>
          <a:xfrm>
            <a:off x="1729995" y="5047687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F857F8FD-4E04-116F-2617-56D6234AD1ED}"/>
              </a:ext>
            </a:extLst>
          </p:cNvPr>
          <p:cNvSpPr txBox="1"/>
          <p:nvPr/>
        </p:nvSpPr>
        <p:spPr>
          <a:xfrm>
            <a:off x="3739770" y="5047687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C51690D1-D1F6-5C1C-37D2-B2080BCBC8A6}"/>
              </a:ext>
            </a:extLst>
          </p:cNvPr>
          <p:cNvSpPr txBox="1"/>
          <p:nvPr/>
        </p:nvSpPr>
        <p:spPr>
          <a:xfrm>
            <a:off x="1037888" y="3338408"/>
            <a:ext cx="3626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noProof="0" dirty="0"/>
              <a:t>Daytime: The Logo in daytime running lamps must be two outside logos because a minimum center distance applies.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C7264D2E-E80D-D1B0-C6FC-B1E5BED8817E}"/>
              </a:ext>
            </a:extLst>
          </p:cNvPr>
          <p:cNvSpPr txBox="1"/>
          <p:nvPr/>
        </p:nvSpPr>
        <p:spPr>
          <a:xfrm>
            <a:off x="2662863" y="5321961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/>
              <a:t>Logo</a:t>
            </a:r>
          </a:p>
        </p:txBody>
      </p:sp>
      <p:sp>
        <p:nvSpPr>
          <p:cNvPr id="32" name="Rechteck 32">
            <a:extLst>
              <a:ext uri="{FF2B5EF4-FFF2-40B4-BE49-F238E27FC236}">
                <a16:creationId xmlns:a16="http://schemas.microsoft.com/office/drawing/2014/main" id="{822A84A5-C60B-CEC4-8DED-2ADAF1D0E80C}"/>
              </a:ext>
            </a:extLst>
          </p:cNvPr>
          <p:cNvSpPr/>
          <p:nvPr/>
        </p:nvSpPr>
        <p:spPr>
          <a:xfrm>
            <a:off x="7705188" y="5448878"/>
            <a:ext cx="307181" cy="111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3">
            <a:extLst>
              <a:ext uri="{FF2B5EF4-FFF2-40B4-BE49-F238E27FC236}">
                <a16:creationId xmlns:a16="http://schemas.microsoft.com/office/drawing/2014/main" id="{8C2A3EFE-2C80-645F-1585-01AEF2466E43}"/>
              </a:ext>
            </a:extLst>
          </p:cNvPr>
          <p:cNvSpPr/>
          <p:nvPr/>
        </p:nvSpPr>
        <p:spPr>
          <a:xfrm>
            <a:off x="9714963" y="5448878"/>
            <a:ext cx="307181" cy="111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Textfeld 34">
            <a:extLst>
              <a:ext uri="{FF2B5EF4-FFF2-40B4-BE49-F238E27FC236}">
                <a16:creationId xmlns:a16="http://schemas.microsoft.com/office/drawing/2014/main" id="{8DE79236-67CD-F406-C8CE-148B5E6798E2}"/>
              </a:ext>
            </a:extLst>
          </p:cNvPr>
          <p:cNvSpPr txBox="1"/>
          <p:nvPr/>
        </p:nvSpPr>
        <p:spPr>
          <a:xfrm>
            <a:off x="8569795" y="5258219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35" name="Textfeld 35">
            <a:extLst>
              <a:ext uri="{FF2B5EF4-FFF2-40B4-BE49-F238E27FC236}">
                <a16:creationId xmlns:a16="http://schemas.microsoft.com/office/drawing/2014/main" id="{DF84205F-B0C6-F5E3-7163-B1240596263A}"/>
              </a:ext>
            </a:extLst>
          </p:cNvPr>
          <p:cNvSpPr txBox="1"/>
          <p:nvPr/>
        </p:nvSpPr>
        <p:spPr>
          <a:xfrm>
            <a:off x="6440896" y="3264247"/>
            <a:ext cx="51410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noProof="0" dirty="0"/>
              <a:t>Nighttime: The Logo in the position lamp preferably is the center logo because the outside logo position is compromised by a close distance to the high intensity headlamps.</a:t>
            </a:r>
          </a:p>
        </p:txBody>
      </p:sp>
      <p:sp>
        <p:nvSpPr>
          <p:cNvPr id="36" name="Ellipse 36">
            <a:extLst>
              <a:ext uri="{FF2B5EF4-FFF2-40B4-BE49-F238E27FC236}">
                <a16:creationId xmlns:a16="http://schemas.microsoft.com/office/drawing/2014/main" id="{F29315DB-7CBE-3546-BD7D-323DDC7A0C24}"/>
              </a:ext>
            </a:extLst>
          </p:cNvPr>
          <p:cNvSpPr/>
          <p:nvPr/>
        </p:nvSpPr>
        <p:spPr>
          <a:xfrm>
            <a:off x="7705188" y="5115795"/>
            <a:ext cx="214311" cy="2524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Ellipse 37">
            <a:extLst>
              <a:ext uri="{FF2B5EF4-FFF2-40B4-BE49-F238E27FC236}">
                <a16:creationId xmlns:a16="http://schemas.microsoft.com/office/drawing/2014/main" id="{C5C22BA7-F852-C5FD-F997-5905474B8841}"/>
              </a:ext>
            </a:extLst>
          </p:cNvPr>
          <p:cNvSpPr/>
          <p:nvPr/>
        </p:nvSpPr>
        <p:spPr>
          <a:xfrm>
            <a:off x="9807832" y="5115795"/>
            <a:ext cx="214311" cy="2524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 38">
            <a:extLst>
              <a:ext uri="{FF2B5EF4-FFF2-40B4-BE49-F238E27FC236}">
                <a16:creationId xmlns:a16="http://schemas.microsoft.com/office/drawing/2014/main" id="{1324A7EC-6CB2-5486-1550-E6E34AE3129D}"/>
              </a:ext>
            </a:extLst>
          </p:cNvPr>
          <p:cNvSpPr/>
          <p:nvPr/>
        </p:nvSpPr>
        <p:spPr>
          <a:xfrm>
            <a:off x="8046275" y="5455773"/>
            <a:ext cx="1625035" cy="1042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9">
            <a:extLst>
              <a:ext uri="{FF2B5EF4-FFF2-40B4-BE49-F238E27FC236}">
                <a16:creationId xmlns:a16="http://schemas.microsoft.com/office/drawing/2014/main" id="{61025079-F0E9-A2E0-1B4D-41169DF74DF3}"/>
              </a:ext>
            </a:extLst>
          </p:cNvPr>
          <p:cNvSpPr/>
          <p:nvPr/>
        </p:nvSpPr>
        <p:spPr>
          <a:xfrm>
            <a:off x="7672755" y="5025993"/>
            <a:ext cx="307181" cy="1111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Rechteck 40">
            <a:extLst>
              <a:ext uri="{FF2B5EF4-FFF2-40B4-BE49-F238E27FC236}">
                <a16:creationId xmlns:a16="http://schemas.microsoft.com/office/drawing/2014/main" id="{7D45800F-21A7-3F60-5106-7BCD213B4EE5}"/>
              </a:ext>
            </a:extLst>
          </p:cNvPr>
          <p:cNvSpPr/>
          <p:nvPr/>
        </p:nvSpPr>
        <p:spPr>
          <a:xfrm>
            <a:off x="9682530" y="5025993"/>
            <a:ext cx="307181" cy="1111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Textfeld 41">
            <a:extLst>
              <a:ext uri="{FF2B5EF4-FFF2-40B4-BE49-F238E27FC236}">
                <a16:creationId xmlns:a16="http://schemas.microsoft.com/office/drawing/2014/main" id="{4E1E9F16-D1ED-EFA9-9756-A1BF4F9C5A67}"/>
              </a:ext>
            </a:extLst>
          </p:cNvPr>
          <p:cNvSpPr txBox="1"/>
          <p:nvPr/>
        </p:nvSpPr>
        <p:spPr>
          <a:xfrm>
            <a:off x="7594551" y="4951380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42" name="Textfeld 42">
            <a:extLst>
              <a:ext uri="{FF2B5EF4-FFF2-40B4-BE49-F238E27FC236}">
                <a16:creationId xmlns:a16="http://schemas.microsoft.com/office/drawing/2014/main" id="{CDEB0D95-AF6B-A95E-A284-EC2206267895}"/>
              </a:ext>
            </a:extLst>
          </p:cNvPr>
          <p:cNvSpPr txBox="1"/>
          <p:nvPr/>
        </p:nvSpPr>
        <p:spPr>
          <a:xfrm>
            <a:off x="9604326" y="4951380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bg1"/>
                </a:solidFill>
              </a:rPr>
              <a:t>Logo</a:t>
            </a:r>
          </a:p>
        </p:txBody>
      </p:sp>
      <p:cxnSp>
        <p:nvCxnSpPr>
          <p:cNvPr id="43" name="Gerader Verbinder 43">
            <a:extLst>
              <a:ext uri="{FF2B5EF4-FFF2-40B4-BE49-F238E27FC236}">
                <a16:creationId xmlns:a16="http://schemas.microsoft.com/office/drawing/2014/main" id="{817229D4-2F34-62D4-0F2F-CA8715974D42}"/>
              </a:ext>
            </a:extLst>
          </p:cNvPr>
          <p:cNvCxnSpPr/>
          <p:nvPr/>
        </p:nvCxnSpPr>
        <p:spPr>
          <a:xfrm flipV="1">
            <a:off x="9702512" y="4860062"/>
            <a:ext cx="297180" cy="37552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44">
            <a:extLst>
              <a:ext uri="{FF2B5EF4-FFF2-40B4-BE49-F238E27FC236}">
                <a16:creationId xmlns:a16="http://schemas.microsoft.com/office/drawing/2014/main" id="{7DD46ECE-137A-28D3-37E0-73816C1D1DDB}"/>
              </a:ext>
            </a:extLst>
          </p:cNvPr>
          <p:cNvCxnSpPr/>
          <p:nvPr/>
        </p:nvCxnSpPr>
        <p:spPr>
          <a:xfrm flipV="1">
            <a:off x="7677755" y="4882696"/>
            <a:ext cx="297180" cy="37552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hteck 45">
            <a:extLst>
              <a:ext uri="{FF2B5EF4-FFF2-40B4-BE49-F238E27FC236}">
                <a16:creationId xmlns:a16="http://schemas.microsoft.com/office/drawing/2014/main" id="{3FC8E3E2-84F4-3843-0460-AD1172DCAD9B}"/>
              </a:ext>
            </a:extLst>
          </p:cNvPr>
          <p:cNvSpPr/>
          <p:nvPr/>
        </p:nvSpPr>
        <p:spPr>
          <a:xfrm>
            <a:off x="1818128" y="5537012"/>
            <a:ext cx="307181" cy="11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Rechteck 46">
            <a:extLst>
              <a:ext uri="{FF2B5EF4-FFF2-40B4-BE49-F238E27FC236}">
                <a16:creationId xmlns:a16="http://schemas.microsoft.com/office/drawing/2014/main" id="{C4AAD220-6B50-E424-E4E1-498364BD3183}"/>
              </a:ext>
            </a:extLst>
          </p:cNvPr>
          <p:cNvSpPr/>
          <p:nvPr/>
        </p:nvSpPr>
        <p:spPr>
          <a:xfrm>
            <a:off x="3827903" y="5537012"/>
            <a:ext cx="307181" cy="11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Rechteck 47">
            <a:extLst>
              <a:ext uri="{FF2B5EF4-FFF2-40B4-BE49-F238E27FC236}">
                <a16:creationId xmlns:a16="http://schemas.microsoft.com/office/drawing/2014/main" id="{7F805155-C754-2F6E-DBEE-B49629A5B1DA}"/>
              </a:ext>
            </a:extLst>
          </p:cNvPr>
          <p:cNvSpPr/>
          <p:nvPr/>
        </p:nvSpPr>
        <p:spPr>
          <a:xfrm>
            <a:off x="2159215" y="5543907"/>
            <a:ext cx="1625035" cy="10423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8" name="Gerader Verbinder 31">
            <a:extLst>
              <a:ext uri="{FF2B5EF4-FFF2-40B4-BE49-F238E27FC236}">
                <a16:creationId xmlns:a16="http://schemas.microsoft.com/office/drawing/2014/main" id="{A01D4DA0-D698-1B09-242B-654A59917A69}"/>
              </a:ext>
            </a:extLst>
          </p:cNvPr>
          <p:cNvCxnSpPr/>
          <p:nvPr/>
        </p:nvCxnSpPr>
        <p:spPr>
          <a:xfrm flipV="1">
            <a:off x="2762865" y="5234040"/>
            <a:ext cx="297180" cy="37552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562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4CDCD-1CC8-D592-9C3D-666B4125D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0B821-5228-0C3C-C240-F05601611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56" y="274638"/>
            <a:ext cx="10382943" cy="1038334"/>
          </a:xfrm>
        </p:spPr>
        <p:txBody>
          <a:bodyPr/>
          <a:lstStyle/>
          <a:p>
            <a:pPr>
              <a:tabLst>
                <a:tab pos="985838" algn="l"/>
              </a:tabLst>
            </a:pPr>
            <a:r>
              <a:rPr lang="en-GB" sz="4000" b="1" dirty="0"/>
              <a:t>OICA Proposal on Illuminated Logos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D9842-E367-EA29-8C3A-5D289C8B4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29" y="1417638"/>
            <a:ext cx="11175032" cy="5069159"/>
          </a:xfrm>
        </p:spPr>
        <p:txBody>
          <a:bodyPr/>
          <a:lstStyle/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F49F00-B15B-7816-FE04-ADB3D8B8DC5D}"/>
              </a:ext>
            </a:extLst>
          </p:cNvPr>
          <p:cNvSpPr txBox="1"/>
          <p:nvPr/>
        </p:nvSpPr>
        <p:spPr>
          <a:xfrm>
            <a:off x="983432" y="1268760"/>
            <a:ext cx="1038294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Document affected: </a:t>
            </a: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GRE/2025/20</a:t>
            </a:r>
          </a:p>
          <a:p>
            <a:pPr algn="just"/>
            <a:endParaRPr lang="en-US" sz="1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OICA proposes to add requirements for the implementation of a manufacturer logo in UN Regulation No.48 on Installation and No.149 for Road Illumination Devices. </a:t>
            </a:r>
            <a:endParaRPr lang="en-US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Logos should be assessed based on performance criteria, rather than the administrative origin.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The visual impact of a manufacturer logo remains the same whether it is projected by a light-signalling device or a road illumination device. Therefore, prohibiting logos under UN Regulation No.149 is not performance-oriented and imposes unnecessary design constraints.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Example: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A15B70-0E19-8D1D-1B83-66AD60030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D464-134C-4C80-B41F-7081051DEBC1}" type="slidenum">
              <a:rPr lang="ja-JP" altLang="fr-FR" smtClean="0"/>
              <a:pPr/>
              <a:t>5</a:t>
            </a:fld>
            <a:endParaRPr lang="fr-FR" altLang="ja-JP" dirty="0"/>
          </a:p>
        </p:txBody>
      </p:sp>
      <p:sp>
        <p:nvSpPr>
          <p:cNvPr id="6" name="Ellipse 15">
            <a:extLst>
              <a:ext uri="{FF2B5EF4-FFF2-40B4-BE49-F238E27FC236}">
                <a16:creationId xmlns:a16="http://schemas.microsoft.com/office/drawing/2014/main" id="{6B33ACFC-2C0E-8634-A81A-20ECBC3E5068}"/>
              </a:ext>
            </a:extLst>
          </p:cNvPr>
          <p:cNvSpPr/>
          <p:nvPr/>
        </p:nvSpPr>
        <p:spPr>
          <a:xfrm>
            <a:off x="1140829" y="4757533"/>
            <a:ext cx="1295607" cy="125446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16">
            <a:extLst>
              <a:ext uri="{FF2B5EF4-FFF2-40B4-BE49-F238E27FC236}">
                <a16:creationId xmlns:a16="http://schemas.microsoft.com/office/drawing/2014/main" id="{8D65672D-D07B-D713-79C9-5DFF385B0DDE}"/>
              </a:ext>
            </a:extLst>
          </p:cNvPr>
          <p:cNvSpPr/>
          <p:nvPr/>
        </p:nvSpPr>
        <p:spPr>
          <a:xfrm>
            <a:off x="1625118" y="5202005"/>
            <a:ext cx="271849" cy="30134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17">
            <a:extLst>
              <a:ext uri="{FF2B5EF4-FFF2-40B4-BE49-F238E27FC236}">
                <a16:creationId xmlns:a16="http://schemas.microsoft.com/office/drawing/2014/main" id="{E6750114-B206-1B8C-A677-99F621ED1345}"/>
              </a:ext>
            </a:extLst>
          </p:cNvPr>
          <p:cNvSpPr/>
          <p:nvPr/>
        </p:nvSpPr>
        <p:spPr>
          <a:xfrm>
            <a:off x="1688617" y="5680025"/>
            <a:ext cx="144361" cy="15974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18">
            <a:extLst>
              <a:ext uri="{FF2B5EF4-FFF2-40B4-BE49-F238E27FC236}">
                <a16:creationId xmlns:a16="http://schemas.microsoft.com/office/drawing/2014/main" id="{766CCE08-547C-00F0-946A-F97965D6939B}"/>
              </a:ext>
            </a:extLst>
          </p:cNvPr>
          <p:cNvSpPr txBox="1"/>
          <p:nvPr/>
        </p:nvSpPr>
        <p:spPr>
          <a:xfrm>
            <a:off x="2268589" y="4572867"/>
            <a:ext cx="243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noProof="0" dirty="0"/>
              <a:t>Headlamp light source</a:t>
            </a:r>
          </a:p>
        </p:txBody>
      </p:sp>
      <p:sp>
        <p:nvSpPr>
          <p:cNvPr id="10" name="Textfeld 19">
            <a:extLst>
              <a:ext uri="{FF2B5EF4-FFF2-40B4-BE49-F238E27FC236}">
                <a16:creationId xmlns:a16="http://schemas.microsoft.com/office/drawing/2014/main" id="{F15D1301-999F-7401-1DDA-0C46FCD6FC9F}"/>
              </a:ext>
            </a:extLst>
          </p:cNvPr>
          <p:cNvSpPr txBox="1"/>
          <p:nvPr/>
        </p:nvSpPr>
        <p:spPr>
          <a:xfrm>
            <a:off x="2268589" y="6011996"/>
            <a:ext cx="2747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noProof="0" dirty="0"/>
              <a:t>Position lamp light source</a:t>
            </a:r>
          </a:p>
        </p:txBody>
      </p:sp>
      <p:cxnSp>
        <p:nvCxnSpPr>
          <p:cNvPr id="11" name="Gerade Verbindung mit Pfeil 21">
            <a:extLst>
              <a:ext uri="{FF2B5EF4-FFF2-40B4-BE49-F238E27FC236}">
                <a16:creationId xmlns:a16="http://schemas.microsoft.com/office/drawing/2014/main" id="{566EE2AB-B48A-0F3F-C512-C1A61C25C7EE}"/>
              </a:ext>
            </a:extLst>
          </p:cNvPr>
          <p:cNvCxnSpPr>
            <a:stCxn id="9" idx="1"/>
            <a:endCxn id="7" idx="7"/>
          </p:cNvCxnSpPr>
          <p:nvPr/>
        </p:nvCxnSpPr>
        <p:spPr>
          <a:xfrm flipH="1">
            <a:off x="1857156" y="4757533"/>
            <a:ext cx="411433" cy="4886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22">
            <a:extLst>
              <a:ext uri="{FF2B5EF4-FFF2-40B4-BE49-F238E27FC236}">
                <a16:creationId xmlns:a16="http://schemas.microsoft.com/office/drawing/2014/main" id="{314B6928-5380-B432-FD5E-D46F92B0EDF3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1857156" y="5759899"/>
            <a:ext cx="411433" cy="4367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uppieren 33">
            <a:extLst>
              <a:ext uri="{FF2B5EF4-FFF2-40B4-BE49-F238E27FC236}">
                <a16:creationId xmlns:a16="http://schemas.microsoft.com/office/drawing/2014/main" id="{88D2D3A8-DF32-7988-EDAA-29F509B33973}"/>
              </a:ext>
            </a:extLst>
          </p:cNvPr>
          <p:cNvGrpSpPr/>
          <p:nvPr/>
        </p:nvGrpSpPr>
        <p:grpSpPr>
          <a:xfrm>
            <a:off x="5686333" y="3933056"/>
            <a:ext cx="4042895" cy="2753067"/>
            <a:chOff x="364732" y="2989933"/>
            <a:chExt cx="3541160" cy="2540598"/>
          </a:xfrm>
        </p:grpSpPr>
        <p:pic>
          <p:nvPicPr>
            <p:cNvPr id="14" name="Grafik 34">
              <a:extLst>
                <a:ext uri="{FF2B5EF4-FFF2-40B4-BE49-F238E27FC236}">
                  <a16:creationId xmlns:a16="http://schemas.microsoft.com/office/drawing/2014/main" id="{5E70110E-5982-2971-6F58-82AEAB4B63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732" y="2989933"/>
              <a:ext cx="3541160" cy="2540598"/>
            </a:xfrm>
            <a:prstGeom prst="rect">
              <a:avLst/>
            </a:prstGeom>
          </p:spPr>
        </p:pic>
        <p:sp>
          <p:nvSpPr>
            <p:cNvPr id="15" name="Rechteck 35">
              <a:extLst>
                <a:ext uri="{FF2B5EF4-FFF2-40B4-BE49-F238E27FC236}">
                  <a16:creationId xmlns:a16="http://schemas.microsoft.com/office/drawing/2014/main" id="{8809B034-D05D-6A71-535E-2D8C66F5705D}"/>
                </a:ext>
              </a:extLst>
            </p:cNvPr>
            <p:cNvSpPr/>
            <p:nvPr/>
          </p:nvSpPr>
          <p:spPr>
            <a:xfrm>
              <a:off x="2639540" y="4076704"/>
              <a:ext cx="795421" cy="4454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36">
              <a:extLst>
                <a:ext uri="{FF2B5EF4-FFF2-40B4-BE49-F238E27FC236}">
                  <a16:creationId xmlns:a16="http://schemas.microsoft.com/office/drawing/2014/main" id="{5D3F9436-663D-C358-BA6F-8144DB02F2B8}"/>
                </a:ext>
              </a:extLst>
            </p:cNvPr>
            <p:cNvSpPr/>
            <p:nvPr/>
          </p:nvSpPr>
          <p:spPr>
            <a:xfrm>
              <a:off x="1015317" y="4052932"/>
              <a:ext cx="795421" cy="4454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Textfeld 37">
              <a:extLst>
                <a:ext uri="{FF2B5EF4-FFF2-40B4-BE49-F238E27FC236}">
                  <a16:creationId xmlns:a16="http://schemas.microsoft.com/office/drawing/2014/main" id="{15D21DAF-6696-2CAE-7ED8-D55196763E0C}"/>
                </a:ext>
              </a:extLst>
            </p:cNvPr>
            <p:cNvSpPr txBox="1"/>
            <p:nvPr/>
          </p:nvSpPr>
          <p:spPr>
            <a:xfrm>
              <a:off x="1955962" y="3968671"/>
              <a:ext cx="51141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00" b="1" dirty="0">
                  <a:solidFill>
                    <a:schemeClr val="bg1"/>
                  </a:solidFill>
                </a:rPr>
                <a:t>Logo</a:t>
              </a:r>
            </a:p>
          </p:txBody>
        </p:sp>
        <p:grpSp>
          <p:nvGrpSpPr>
            <p:cNvPr id="18" name="Gruppieren 39">
              <a:extLst>
                <a:ext uri="{FF2B5EF4-FFF2-40B4-BE49-F238E27FC236}">
                  <a16:creationId xmlns:a16="http://schemas.microsoft.com/office/drawing/2014/main" id="{924BA514-DB06-9ADF-351E-8B933476128D}"/>
                </a:ext>
              </a:extLst>
            </p:cNvPr>
            <p:cNvGrpSpPr/>
            <p:nvPr/>
          </p:nvGrpSpPr>
          <p:grpSpPr>
            <a:xfrm>
              <a:off x="3106680" y="4109580"/>
              <a:ext cx="328281" cy="326292"/>
              <a:chOff x="609600" y="3556434"/>
              <a:chExt cx="1295607" cy="1254463"/>
            </a:xfrm>
          </p:grpSpPr>
          <p:sp>
            <p:nvSpPr>
              <p:cNvPr id="24" name="Ellipse 45">
                <a:extLst>
                  <a:ext uri="{FF2B5EF4-FFF2-40B4-BE49-F238E27FC236}">
                    <a16:creationId xmlns:a16="http://schemas.microsoft.com/office/drawing/2014/main" id="{C1D829EC-5233-3252-39F9-997B6B287D8A}"/>
                  </a:ext>
                </a:extLst>
              </p:cNvPr>
              <p:cNvSpPr/>
              <p:nvPr/>
            </p:nvSpPr>
            <p:spPr>
              <a:xfrm>
                <a:off x="609600" y="3556434"/>
                <a:ext cx="1295607" cy="125446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5" name="Ellipse 46">
                <a:extLst>
                  <a:ext uri="{FF2B5EF4-FFF2-40B4-BE49-F238E27FC236}">
                    <a16:creationId xmlns:a16="http://schemas.microsoft.com/office/drawing/2014/main" id="{250E5CF4-8E26-E9AD-1A76-3E6AFE431694}"/>
                  </a:ext>
                </a:extLst>
              </p:cNvPr>
              <p:cNvSpPr/>
              <p:nvPr/>
            </p:nvSpPr>
            <p:spPr>
              <a:xfrm>
                <a:off x="1093889" y="4000906"/>
                <a:ext cx="271849" cy="301347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6" name="Ellipse 47">
                <a:extLst>
                  <a:ext uri="{FF2B5EF4-FFF2-40B4-BE49-F238E27FC236}">
                    <a16:creationId xmlns:a16="http://schemas.microsoft.com/office/drawing/2014/main" id="{D7C9B471-1903-2B43-68BD-4FEA31DFF01E}"/>
                  </a:ext>
                </a:extLst>
              </p:cNvPr>
              <p:cNvSpPr/>
              <p:nvPr/>
            </p:nvSpPr>
            <p:spPr>
              <a:xfrm>
                <a:off x="1157388" y="4478926"/>
                <a:ext cx="144361" cy="159749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9" name="Gruppieren 40">
              <a:extLst>
                <a:ext uri="{FF2B5EF4-FFF2-40B4-BE49-F238E27FC236}">
                  <a16:creationId xmlns:a16="http://schemas.microsoft.com/office/drawing/2014/main" id="{B1EF9C4B-2683-1774-1518-8C4B3815EB42}"/>
                </a:ext>
              </a:extLst>
            </p:cNvPr>
            <p:cNvGrpSpPr/>
            <p:nvPr/>
          </p:nvGrpSpPr>
          <p:grpSpPr>
            <a:xfrm>
              <a:off x="1007637" y="4105432"/>
              <a:ext cx="328281" cy="326292"/>
              <a:chOff x="609600" y="3556434"/>
              <a:chExt cx="1295607" cy="1254463"/>
            </a:xfrm>
          </p:grpSpPr>
          <p:sp>
            <p:nvSpPr>
              <p:cNvPr id="21" name="Ellipse 42">
                <a:extLst>
                  <a:ext uri="{FF2B5EF4-FFF2-40B4-BE49-F238E27FC236}">
                    <a16:creationId xmlns:a16="http://schemas.microsoft.com/office/drawing/2014/main" id="{7473BE25-4E7E-F705-2B6E-3576554BE75D}"/>
                  </a:ext>
                </a:extLst>
              </p:cNvPr>
              <p:cNvSpPr/>
              <p:nvPr/>
            </p:nvSpPr>
            <p:spPr>
              <a:xfrm>
                <a:off x="609600" y="3556434"/>
                <a:ext cx="1295607" cy="125446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2" name="Ellipse 43">
                <a:extLst>
                  <a:ext uri="{FF2B5EF4-FFF2-40B4-BE49-F238E27FC236}">
                    <a16:creationId xmlns:a16="http://schemas.microsoft.com/office/drawing/2014/main" id="{B135963F-3FAE-F7C8-7608-94D45B114B1A}"/>
                  </a:ext>
                </a:extLst>
              </p:cNvPr>
              <p:cNvSpPr/>
              <p:nvPr/>
            </p:nvSpPr>
            <p:spPr>
              <a:xfrm>
                <a:off x="1093889" y="4000906"/>
                <a:ext cx="271849" cy="301347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3" name="Ellipse 44">
                <a:extLst>
                  <a:ext uri="{FF2B5EF4-FFF2-40B4-BE49-F238E27FC236}">
                    <a16:creationId xmlns:a16="http://schemas.microsoft.com/office/drawing/2014/main" id="{68B41230-6271-FCAA-ED2B-A2B0A89A939C}"/>
                  </a:ext>
                </a:extLst>
              </p:cNvPr>
              <p:cNvSpPr/>
              <p:nvPr/>
            </p:nvSpPr>
            <p:spPr>
              <a:xfrm>
                <a:off x="1157388" y="4478926"/>
                <a:ext cx="144361" cy="159749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0" name="Textfeld 41">
              <a:extLst>
                <a:ext uri="{FF2B5EF4-FFF2-40B4-BE49-F238E27FC236}">
                  <a16:creationId xmlns:a16="http://schemas.microsoft.com/office/drawing/2014/main" id="{BDE40F74-335D-6221-8F78-F1EDF00EA495}"/>
                </a:ext>
              </a:extLst>
            </p:cNvPr>
            <p:cNvSpPr txBox="1"/>
            <p:nvPr/>
          </p:nvSpPr>
          <p:spPr>
            <a:xfrm>
              <a:off x="2029197" y="4153366"/>
              <a:ext cx="376774" cy="2137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b="1" dirty="0">
                  <a:solidFill>
                    <a:schemeClr val="bg1"/>
                  </a:solidFill>
                </a:rPr>
                <a:t>Logo</a:t>
              </a:r>
            </a:p>
          </p:txBody>
        </p:sp>
      </p:grpSp>
      <p:sp>
        <p:nvSpPr>
          <p:cNvPr id="27" name="Textfeld 48">
            <a:extLst>
              <a:ext uri="{FF2B5EF4-FFF2-40B4-BE49-F238E27FC236}">
                <a16:creationId xmlns:a16="http://schemas.microsoft.com/office/drawing/2014/main" id="{285C6126-7E65-7FAD-825E-2A73FBFBC6BC}"/>
              </a:ext>
            </a:extLst>
          </p:cNvPr>
          <p:cNvSpPr txBox="1"/>
          <p:nvPr/>
        </p:nvSpPr>
        <p:spPr>
          <a:xfrm>
            <a:off x="9949388" y="3933056"/>
            <a:ext cx="21105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noProof="0" dirty="0"/>
              <a:t>The position lamp light source is switched off when the headlamp is switched ON.</a:t>
            </a:r>
          </a:p>
        </p:txBody>
      </p:sp>
      <p:cxnSp>
        <p:nvCxnSpPr>
          <p:cNvPr id="28" name="Gerade Verbindung mit Pfeil 49">
            <a:extLst>
              <a:ext uri="{FF2B5EF4-FFF2-40B4-BE49-F238E27FC236}">
                <a16:creationId xmlns:a16="http://schemas.microsoft.com/office/drawing/2014/main" id="{81D4EE2F-3407-723F-B465-BA220A680AFF}"/>
              </a:ext>
            </a:extLst>
          </p:cNvPr>
          <p:cNvCxnSpPr>
            <a:cxnSpLocks/>
            <a:endCxn id="26" idx="7"/>
          </p:cNvCxnSpPr>
          <p:nvPr/>
        </p:nvCxnSpPr>
        <p:spPr>
          <a:xfrm flipH="1">
            <a:off x="9010887" y="4423354"/>
            <a:ext cx="924057" cy="9895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50">
            <a:extLst>
              <a:ext uri="{FF2B5EF4-FFF2-40B4-BE49-F238E27FC236}">
                <a16:creationId xmlns:a16="http://schemas.microsoft.com/office/drawing/2014/main" id="{BC5DA245-09B6-0FE6-1666-EAFA4F987C65}"/>
              </a:ext>
            </a:extLst>
          </p:cNvPr>
          <p:cNvCxnSpPr>
            <a:cxnSpLocks/>
            <a:stCxn id="27" idx="1"/>
            <a:endCxn id="23" idx="7"/>
          </p:cNvCxnSpPr>
          <p:nvPr/>
        </p:nvCxnSpPr>
        <p:spPr>
          <a:xfrm flipH="1">
            <a:off x="6614438" y="4410110"/>
            <a:ext cx="3334950" cy="9983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493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35927-FCD5-D10A-F247-A9E49ED03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76874-D504-2F89-CE02-BD5B4E57C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56" y="274638"/>
            <a:ext cx="10382943" cy="1038334"/>
          </a:xfrm>
        </p:spPr>
        <p:txBody>
          <a:bodyPr/>
          <a:lstStyle/>
          <a:p>
            <a:pPr>
              <a:tabLst>
                <a:tab pos="985838" algn="l"/>
              </a:tabLst>
            </a:pPr>
            <a:r>
              <a:rPr lang="en-GB" sz="4000" b="1" dirty="0"/>
              <a:t>OICA Proposal on Illuminated Logos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3348C-C73A-C62A-542C-5E1A471F5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29" y="1417638"/>
            <a:ext cx="11175032" cy="5069159"/>
          </a:xfrm>
        </p:spPr>
        <p:txBody>
          <a:bodyPr/>
          <a:lstStyle/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D887E3-CC87-4401-3CDA-13EB7B10F004}"/>
              </a:ext>
            </a:extLst>
          </p:cNvPr>
          <p:cNvSpPr txBox="1"/>
          <p:nvPr/>
        </p:nvSpPr>
        <p:spPr>
          <a:xfrm>
            <a:off x="983432" y="1268760"/>
            <a:ext cx="10382942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Document affected: </a:t>
            </a: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GRE/2025/20</a:t>
            </a:r>
          </a:p>
          <a:p>
            <a:pPr algn="just"/>
            <a:endParaRPr lang="en-US" sz="1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ea typeface="Calibri" panose="020F0502020204030204" pitchFamily="34" charset="0"/>
                <a:cs typeface="Times New Roman" panose="02020603050405020304" pitchFamily="18" charset="0"/>
              </a:rPr>
              <a:t>OICA proposes that logos be permitted in UN R148 and R149 devices, </a:t>
            </a:r>
            <a:r>
              <a:rPr lang="en-US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provided they meet the same requirements</a:t>
            </a:r>
            <a:r>
              <a:rPr lang="en-US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ensuring consistency without imposing non-functional design constraints.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current prohibition on logos in road illumination devices will drive manufacturers to activate the position lamp light source within the headlamp solely to illuminate a centrally located logo.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This prohibition does not contribute to improved visibility or performance for observers and results in unnecessary energy consumption and a reduced lifetime of the light source.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Example:</a:t>
            </a:r>
          </a:p>
        </p:txBody>
      </p:sp>
      <p:sp>
        <p:nvSpPr>
          <p:cNvPr id="61" name="Textfeld 47">
            <a:extLst>
              <a:ext uri="{FF2B5EF4-FFF2-40B4-BE49-F238E27FC236}">
                <a16:creationId xmlns:a16="http://schemas.microsoft.com/office/drawing/2014/main" id="{C2718BF5-426E-C000-0A6F-F8640E38F02C}"/>
              </a:ext>
            </a:extLst>
          </p:cNvPr>
          <p:cNvSpPr txBox="1"/>
          <p:nvPr/>
        </p:nvSpPr>
        <p:spPr>
          <a:xfrm>
            <a:off x="9695041" y="4592747"/>
            <a:ext cx="19163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noProof="0"/>
              <a:t>2. The </a:t>
            </a:r>
            <a:r>
              <a:rPr lang="en-US" sz="1400" noProof="0" dirty="0"/>
              <a:t>use of the Logo would not be allowed if the position lamp light source in the headlamp is switched OFF.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4C7803A1-546D-6508-87DE-1AF13D9DC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8491" y="4063871"/>
            <a:ext cx="3238781" cy="246147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7003A5E4-5137-503A-9AEA-1FBA3CA9F68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923" t="1934" r="1923" b="1934"/>
          <a:stretch>
            <a:fillRect/>
          </a:stretch>
        </p:blipFill>
        <p:spPr>
          <a:xfrm>
            <a:off x="2639616" y="4063871"/>
            <a:ext cx="3238781" cy="2461473"/>
          </a:xfrm>
          <a:prstGeom prst="rect">
            <a:avLst/>
          </a:prstGeom>
        </p:spPr>
      </p:pic>
      <p:sp>
        <p:nvSpPr>
          <p:cNvPr id="66" name="Textfeld 47">
            <a:extLst>
              <a:ext uri="{FF2B5EF4-FFF2-40B4-BE49-F238E27FC236}">
                <a16:creationId xmlns:a16="http://schemas.microsoft.com/office/drawing/2014/main" id="{9A1A7800-FF2A-A84E-971A-F1449CA5CB6D}"/>
              </a:ext>
            </a:extLst>
          </p:cNvPr>
          <p:cNvSpPr txBox="1"/>
          <p:nvPr/>
        </p:nvSpPr>
        <p:spPr>
          <a:xfrm>
            <a:off x="580579" y="4697413"/>
            <a:ext cx="20590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Headlamp and position lamp switched ON maintaining an illuminated central logo.</a:t>
            </a:r>
            <a:endParaRPr lang="en-US" sz="1400" noProof="0" dirty="0"/>
          </a:p>
        </p:txBody>
      </p:sp>
    </p:spTree>
    <p:extLst>
      <p:ext uri="{BB962C8B-B14F-4D97-AF65-F5344CB8AC3E}">
        <p14:creationId xmlns:p14="http://schemas.microsoft.com/office/powerpoint/2010/main" val="945681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75D856-55F0-DB0A-5F47-AC5504CCD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D464-134C-4C80-B41F-7081051DEBC1}" type="slidenum">
              <a:rPr lang="ja-JP" altLang="fr-FR" smtClean="0"/>
              <a:pPr/>
              <a:t>7</a:t>
            </a:fld>
            <a:endParaRPr lang="fr-FR" altLang="ja-JP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35AB411-9E29-7980-BA0E-10D8C729ABA5}"/>
              </a:ext>
            </a:extLst>
          </p:cNvPr>
          <p:cNvSpPr txBox="1"/>
          <p:nvPr/>
        </p:nvSpPr>
        <p:spPr>
          <a:xfrm>
            <a:off x="1055440" y="1997839"/>
            <a:ext cx="1000911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"The author and the speaker of this document/presentation confirm that they have authorization to use all content including photos and visual elements. </a:t>
            </a:r>
          </a:p>
          <a:p>
            <a:r>
              <a:rPr lang="en-US" dirty="0"/>
              <a:t>The material is either copyright-free or the author/speaker hold the necessary copyright or permission. </a:t>
            </a:r>
          </a:p>
          <a:p>
            <a:r>
              <a:rPr lang="en-US" dirty="0"/>
              <a:t>The UNECE will remove any material from its events and supporting websites if there is unlawful use of copyrighted material. </a:t>
            </a:r>
          </a:p>
          <a:p>
            <a:r>
              <a:rPr lang="en-US" dirty="0"/>
              <a:t>The author/speaker takes responsibility for any infringement on copyright and holds the UNECE harmless to this effect."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897534"/>
      </p:ext>
    </p:extLst>
  </p:cSld>
  <p:clrMapOvr>
    <a:masterClrMapping/>
  </p:clrMapOvr>
</p:sld>
</file>

<file path=ppt/theme/theme1.xml><?xml version="1.0" encoding="utf-8"?>
<a:theme xmlns:a="http://schemas.openxmlformats.org/drawingml/2006/main" name="Masque présentation OICA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que présentation avec nouveau logo et format 16x9" id="{85D48C29-F5D1-45D1-86B0-358C96AA2DC8}" vid="{438186FC-A8D2-4D68-B072-911AEBB13642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E1CAA-6D6A-497F-8947-D617B57CF1DB}">
  <ds:schemaRefs>
    <ds:schemaRef ds:uri="55fe7849-b6e8-481a-8633-ce2d604738e4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bdfc80f8-a1ce-4be7-b449-f0c9969cc63a"/>
    <ds:schemaRef ds:uri="http://schemas.microsoft.com/office/2006/metadata/properties"/>
    <ds:schemaRef ds:uri="http://purl.org/dc/dcmitype/"/>
    <ds:schemaRef ds:uri="985ec44e-1bab-4c0b-9df0-6ba128686fc9"/>
    <ds:schemaRef ds:uri="acccb6d4-dbe5-46d2-b4d3-5733603d8cc6"/>
  </ds:schemaRefs>
</ds:datastoreItem>
</file>

<file path=customXml/itemProps2.xml><?xml version="1.0" encoding="utf-8"?>
<ds:datastoreItem xmlns:ds="http://schemas.openxmlformats.org/officeDocument/2006/customXml" ds:itemID="{0FB6C67B-DE2C-4835-BD61-F9F3A0845D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8F65C8-ADDF-440B-A519-41EB26742E3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1539558-85db-458f-a2d1-52f077800fa4}" enabled="0" method="" siteId="{01539558-85db-458f-a2d1-52f077800fa4}" removed="1"/>
  <clbl:label id="{606bed3f-efae-4d70-a15b-866bb27c918d}" enabled="1" method="Privileged" siteId="{0f9e35db-544f-4f60-bdcc-5ea416e6dc70}" removed="0"/>
  <clbl:label id="{7f30fc12-c89a-4829-a476-5bf9e2086332}" enabled="1" method="Privileged" siteId="{d6b0bbee-7cd9-4d60-bce6-4a67b543e2ae}" removed="0"/>
  <clbl:label id="{7fea2623-af8f-4fb8-b1cf-b63cc8e496aa}" enabled="1" method="Standard" siteId="{81fa766e-a349-4867-8bf4-ab35e250a0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Masque présentation avec nouveau logo et format 16x9</Template>
  <TotalTime>1</TotalTime>
  <Words>746</Words>
  <Application>Microsoft Office PowerPoint</Application>
  <PresentationFormat>Widescreen</PresentationFormat>
  <Paragraphs>90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Wingdings</vt:lpstr>
      <vt:lpstr>Masque présentation OICA</vt:lpstr>
      <vt:lpstr>OICA Supporting Document to GRE/2025/20 and GRE/2025/18 on Illuminated Logos</vt:lpstr>
      <vt:lpstr>OICA Proposal on Illuminated Logos</vt:lpstr>
      <vt:lpstr>OICA Proposal on Illuminated Logos</vt:lpstr>
      <vt:lpstr>OICA Proposal on Illuminated Logos</vt:lpstr>
      <vt:lpstr>OICA Proposal on Illuminated Logos</vt:lpstr>
      <vt:lpstr>OICA Proposal on Illuminated Logos</vt:lpstr>
      <vt:lpstr>PowerPoint Presentation</vt:lpstr>
    </vt:vector>
  </TitlesOfParts>
  <Company>GM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OICA TC-180</dc:title>
  <dc:creator>Thomas Goldbach</dc:creator>
  <cp:lastModifiedBy>Konstantin Glukhenkiy</cp:lastModifiedBy>
  <cp:revision>179</cp:revision>
  <dcterms:created xsi:type="dcterms:W3CDTF">2019-06-03T18:41:34Z</dcterms:created>
  <dcterms:modified xsi:type="dcterms:W3CDTF">2025-10-19T18:39:48Z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fd53d93-3f4c-4b90-b511-bd6bdbb4fba9_Enabled">
    <vt:lpwstr>true</vt:lpwstr>
  </property>
  <property fmtid="{D5CDD505-2E9C-101B-9397-08002B2CF9AE}" pid="3" name="MSIP_Label_2fd53d93-3f4c-4b90-b511-bd6bdbb4fba9_SetDate">
    <vt:lpwstr>2021-05-25T08:25:50Z</vt:lpwstr>
  </property>
  <property fmtid="{D5CDD505-2E9C-101B-9397-08002B2CF9AE}" pid="4" name="MSIP_Label_2fd53d93-3f4c-4b90-b511-bd6bdbb4fba9_Method">
    <vt:lpwstr>Standard</vt:lpwstr>
  </property>
  <property fmtid="{D5CDD505-2E9C-101B-9397-08002B2CF9AE}" pid="5" name="MSIP_Label_2fd53d93-3f4c-4b90-b511-bd6bdbb4fba9_Name">
    <vt:lpwstr>2fd53d93-3f4c-4b90-b511-bd6bdbb4fba9</vt:lpwstr>
  </property>
  <property fmtid="{D5CDD505-2E9C-101B-9397-08002B2CF9AE}" pid="6" name="MSIP_Label_2fd53d93-3f4c-4b90-b511-bd6bdbb4fba9_SiteId">
    <vt:lpwstr>d852d5cd-724c-4128-8812-ffa5db3f8507</vt:lpwstr>
  </property>
  <property fmtid="{D5CDD505-2E9C-101B-9397-08002B2CF9AE}" pid="7" name="MSIP_Label_2fd53d93-3f4c-4b90-b511-bd6bdbb4fba9_ActionId">
    <vt:lpwstr>abf4defd-0079-446a-9940-b264ebd88b5b</vt:lpwstr>
  </property>
  <property fmtid="{D5CDD505-2E9C-101B-9397-08002B2CF9AE}" pid="8" name="MSIP_Label_2fd53d93-3f4c-4b90-b511-bd6bdbb4fba9_ContentBits">
    <vt:lpwstr>0</vt:lpwstr>
  </property>
  <property fmtid="{D5CDD505-2E9C-101B-9397-08002B2CF9AE}" pid="9" name="MSIP_Label_fd1c0902-ed92-4fed-896d-2e7725de02d4_Enabled">
    <vt:lpwstr>true</vt:lpwstr>
  </property>
  <property fmtid="{D5CDD505-2E9C-101B-9397-08002B2CF9AE}" pid="10" name="MSIP_Label_fd1c0902-ed92-4fed-896d-2e7725de02d4_SetDate">
    <vt:lpwstr>2022-09-29T09:11:21Z</vt:lpwstr>
  </property>
  <property fmtid="{D5CDD505-2E9C-101B-9397-08002B2CF9AE}" pid="11" name="MSIP_Label_fd1c0902-ed92-4fed-896d-2e7725de02d4_Method">
    <vt:lpwstr>Standard</vt:lpwstr>
  </property>
  <property fmtid="{D5CDD505-2E9C-101B-9397-08002B2CF9AE}" pid="12" name="MSIP_Label_fd1c0902-ed92-4fed-896d-2e7725de02d4_Name">
    <vt:lpwstr>Anyone (not protected)</vt:lpwstr>
  </property>
  <property fmtid="{D5CDD505-2E9C-101B-9397-08002B2CF9AE}" pid="13" name="MSIP_Label_fd1c0902-ed92-4fed-896d-2e7725de02d4_SiteId">
    <vt:lpwstr>d6b0bbee-7cd9-4d60-bce6-4a67b543e2ae</vt:lpwstr>
  </property>
  <property fmtid="{D5CDD505-2E9C-101B-9397-08002B2CF9AE}" pid="14" name="MSIP_Label_fd1c0902-ed92-4fed-896d-2e7725de02d4_ActionId">
    <vt:lpwstr>bde4aa03-615c-4347-88ed-baac0b156715</vt:lpwstr>
  </property>
  <property fmtid="{D5CDD505-2E9C-101B-9397-08002B2CF9AE}" pid="15" name="MSIP_Label_fd1c0902-ed92-4fed-896d-2e7725de02d4_ContentBits">
    <vt:lpwstr>2</vt:lpwstr>
  </property>
  <property fmtid="{D5CDD505-2E9C-101B-9397-08002B2CF9AE}" pid="16" name="ContentTypeId">
    <vt:lpwstr>0x0101003B8422D08C252547BB1CFA7F78E2CB83</vt:lpwstr>
  </property>
  <property fmtid="{D5CDD505-2E9C-101B-9397-08002B2CF9AE}" pid="17" name="Order">
    <vt:r8>24977200</vt:r8>
  </property>
  <property fmtid="{D5CDD505-2E9C-101B-9397-08002B2CF9AE}" pid="18" name="MediaServiceImageTags">
    <vt:lpwstr/>
  </property>
  <property fmtid="{D5CDD505-2E9C-101B-9397-08002B2CF9AE}" pid="19" name="gba66df640194346a5267c50f24d4797">
    <vt:lpwstr/>
  </property>
  <property fmtid="{D5CDD505-2E9C-101B-9397-08002B2CF9AE}" pid="20" name="Office_x0020_of_x0020_Origin">
    <vt:lpwstr/>
  </property>
  <property fmtid="{D5CDD505-2E9C-101B-9397-08002B2CF9AE}" pid="21" name="Office of Origin">
    <vt:lpwstr/>
  </property>
</Properties>
</file>