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8" r:id="rId2"/>
    <p:sldId id="298" r:id="rId3"/>
    <p:sldId id="289" r:id="rId4"/>
    <p:sldId id="296" r:id="rId5"/>
    <p:sldId id="299" r:id="rId6"/>
    <p:sldId id="300" r:id="rId7"/>
    <p:sldId id="301" r:id="rId8"/>
    <p:sldId id="302" r:id="rId9"/>
    <p:sldId id="28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56B1"/>
    <a:srgbClr val="024EA2"/>
    <a:srgbClr val="024B9C"/>
    <a:srgbClr val="035DC1"/>
    <a:srgbClr val="0044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9" autoAdjust="0"/>
    <p:restoredTop sz="94660"/>
  </p:normalViewPr>
  <p:slideViewPr>
    <p:cSldViewPr snapToGrid="0">
      <p:cViewPr varScale="1">
        <p:scale>
          <a:sx n="161" d="100"/>
          <a:sy n="161" d="100"/>
        </p:scale>
        <p:origin x="308" y="100"/>
      </p:cViewPr>
      <p:guideLst>
        <p:guide orient="horz" pos="2092"/>
        <p:guide pos="3840"/>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62343D-6291-47F2-8B62-687AED92AA4D}" type="doc">
      <dgm:prSet loTypeId="urn:microsoft.com/office/officeart/2005/8/layout/chevron1" loCatId="process" qsTypeId="urn:microsoft.com/office/officeart/2005/8/quickstyle/simple1" qsCatId="simple" csTypeId="urn:microsoft.com/office/officeart/2005/8/colors/accent1_2" csCatId="accent1" phldr="1"/>
      <dgm:spPr/>
    </dgm:pt>
    <dgm:pt modelId="{674146C7-038B-40DB-8873-31D1D310DC80}">
      <dgm:prSet phldrT="[Text]"/>
      <dgm:spPr/>
      <dgm:t>
        <a:bodyPr/>
        <a:lstStyle/>
        <a:p>
          <a:r>
            <a:rPr lang="it-IT" dirty="0" err="1"/>
            <a:t>Sept</a:t>
          </a:r>
          <a:r>
            <a:rPr lang="it-IT" dirty="0"/>
            <a:t>. 2025</a:t>
          </a:r>
          <a:endParaRPr lang="en-IE" dirty="0"/>
        </a:p>
      </dgm:t>
    </dgm:pt>
    <dgm:pt modelId="{69AD45F4-801D-4358-AE88-D67FC2626C48}" type="parTrans" cxnId="{C879E749-E8DD-47C9-B0FF-9C911078DC18}">
      <dgm:prSet/>
      <dgm:spPr/>
      <dgm:t>
        <a:bodyPr/>
        <a:lstStyle/>
        <a:p>
          <a:endParaRPr lang="en-IE"/>
        </a:p>
      </dgm:t>
    </dgm:pt>
    <dgm:pt modelId="{1E29A757-6D5B-4042-8371-8DE93398F128}" type="sibTrans" cxnId="{C879E749-E8DD-47C9-B0FF-9C911078DC18}">
      <dgm:prSet/>
      <dgm:spPr/>
      <dgm:t>
        <a:bodyPr/>
        <a:lstStyle/>
        <a:p>
          <a:endParaRPr lang="en-IE"/>
        </a:p>
      </dgm:t>
    </dgm:pt>
    <dgm:pt modelId="{5DF024D5-4E5D-43B2-B7AF-191BFFF85A15}">
      <dgm:prSet phldrT="[Text]"/>
      <dgm:spPr/>
      <dgm:t>
        <a:bodyPr/>
        <a:lstStyle/>
        <a:p>
          <a:r>
            <a:rPr lang="it-IT" dirty="0" err="1"/>
            <a:t>Oct</a:t>
          </a:r>
          <a:r>
            <a:rPr lang="it-IT" dirty="0"/>
            <a:t>. 2025</a:t>
          </a:r>
          <a:endParaRPr lang="en-IE" dirty="0"/>
        </a:p>
      </dgm:t>
    </dgm:pt>
    <dgm:pt modelId="{F68E26DF-6DE4-4638-962B-55DC498C3671}" type="parTrans" cxnId="{FAD1ED22-3C60-4760-8EA3-C55B73E16698}">
      <dgm:prSet/>
      <dgm:spPr/>
      <dgm:t>
        <a:bodyPr/>
        <a:lstStyle/>
        <a:p>
          <a:endParaRPr lang="en-IE"/>
        </a:p>
      </dgm:t>
    </dgm:pt>
    <dgm:pt modelId="{80BACB7B-62C8-41D6-8AE9-34D14D037391}" type="sibTrans" cxnId="{FAD1ED22-3C60-4760-8EA3-C55B73E16698}">
      <dgm:prSet/>
      <dgm:spPr/>
      <dgm:t>
        <a:bodyPr/>
        <a:lstStyle/>
        <a:p>
          <a:endParaRPr lang="en-IE"/>
        </a:p>
      </dgm:t>
    </dgm:pt>
    <dgm:pt modelId="{E6E28223-4F58-427E-85FB-D2F0613E1972}">
      <dgm:prSet phldrT="[Text]"/>
      <dgm:spPr/>
      <dgm:t>
        <a:bodyPr/>
        <a:lstStyle/>
        <a:p>
          <a:r>
            <a:rPr lang="it-IT" dirty="0"/>
            <a:t>Nov. 2025</a:t>
          </a:r>
          <a:endParaRPr lang="en-IE" dirty="0"/>
        </a:p>
      </dgm:t>
    </dgm:pt>
    <dgm:pt modelId="{D6AB1979-167F-417F-B786-FF152E235AA3}" type="parTrans" cxnId="{88E3DB1B-C332-40D3-BFF8-B4E5EA924B90}">
      <dgm:prSet/>
      <dgm:spPr/>
      <dgm:t>
        <a:bodyPr/>
        <a:lstStyle/>
        <a:p>
          <a:endParaRPr lang="en-IE"/>
        </a:p>
      </dgm:t>
    </dgm:pt>
    <dgm:pt modelId="{790822B0-DF17-4597-8193-BD1F5EED6609}" type="sibTrans" cxnId="{88E3DB1B-C332-40D3-BFF8-B4E5EA924B90}">
      <dgm:prSet/>
      <dgm:spPr/>
      <dgm:t>
        <a:bodyPr/>
        <a:lstStyle/>
        <a:p>
          <a:endParaRPr lang="en-IE"/>
        </a:p>
      </dgm:t>
    </dgm:pt>
    <dgm:pt modelId="{39FAE48E-996C-4ACC-8EF9-7C8A47E93F41}">
      <dgm:prSet phldrT="[Text]"/>
      <dgm:spPr/>
      <dgm:t>
        <a:bodyPr/>
        <a:lstStyle/>
        <a:p>
          <a:r>
            <a:rPr lang="it-IT" dirty="0" err="1"/>
            <a:t>Dec</a:t>
          </a:r>
          <a:r>
            <a:rPr lang="it-IT" dirty="0"/>
            <a:t>. 2025</a:t>
          </a:r>
          <a:endParaRPr lang="en-IE" dirty="0"/>
        </a:p>
      </dgm:t>
    </dgm:pt>
    <dgm:pt modelId="{2DD5EB3E-E974-4C06-89BE-824E3CF9D3DF}" type="parTrans" cxnId="{85168E8A-804A-4265-B683-6160F0600A1E}">
      <dgm:prSet/>
      <dgm:spPr/>
      <dgm:t>
        <a:bodyPr/>
        <a:lstStyle/>
        <a:p>
          <a:endParaRPr lang="en-IE"/>
        </a:p>
      </dgm:t>
    </dgm:pt>
    <dgm:pt modelId="{C5F0F19F-C543-497B-8D4B-C47D25A03C71}" type="sibTrans" cxnId="{85168E8A-804A-4265-B683-6160F0600A1E}">
      <dgm:prSet/>
      <dgm:spPr/>
      <dgm:t>
        <a:bodyPr/>
        <a:lstStyle/>
        <a:p>
          <a:endParaRPr lang="en-IE"/>
        </a:p>
      </dgm:t>
    </dgm:pt>
    <dgm:pt modelId="{32E7E066-25D7-428B-A71C-77CE080DE662}">
      <dgm:prSet phldrT="[Text]"/>
      <dgm:spPr>
        <a:solidFill>
          <a:schemeClr val="bg2">
            <a:lumMod val="50000"/>
          </a:schemeClr>
        </a:solidFill>
      </dgm:spPr>
      <dgm:t>
        <a:bodyPr/>
        <a:lstStyle/>
        <a:p>
          <a:r>
            <a:rPr lang="it-IT" dirty="0"/>
            <a:t>Jan. 2026</a:t>
          </a:r>
          <a:endParaRPr lang="en-IE" dirty="0"/>
        </a:p>
      </dgm:t>
    </dgm:pt>
    <dgm:pt modelId="{F6D567A1-18C6-47A3-916B-A1338DB4B73C}" type="parTrans" cxnId="{ACA346E1-94F6-42E1-B96F-4D61523B49A8}">
      <dgm:prSet/>
      <dgm:spPr/>
      <dgm:t>
        <a:bodyPr/>
        <a:lstStyle/>
        <a:p>
          <a:endParaRPr lang="en-IE"/>
        </a:p>
      </dgm:t>
    </dgm:pt>
    <dgm:pt modelId="{F88EAD52-5562-44A4-9408-861AABBF2685}" type="sibTrans" cxnId="{ACA346E1-94F6-42E1-B96F-4D61523B49A8}">
      <dgm:prSet/>
      <dgm:spPr/>
      <dgm:t>
        <a:bodyPr/>
        <a:lstStyle/>
        <a:p>
          <a:endParaRPr lang="en-IE"/>
        </a:p>
      </dgm:t>
    </dgm:pt>
    <dgm:pt modelId="{EE7A7302-68BF-4258-85F1-55F87C708695}">
      <dgm:prSet phldrT="[Text]"/>
      <dgm:spPr>
        <a:solidFill>
          <a:schemeClr val="bg2">
            <a:lumMod val="50000"/>
          </a:schemeClr>
        </a:solidFill>
      </dgm:spPr>
      <dgm:t>
        <a:bodyPr/>
        <a:lstStyle/>
        <a:p>
          <a:r>
            <a:rPr lang="it-IT" dirty="0"/>
            <a:t>Feb. 2026</a:t>
          </a:r>
          <a:endParaRPr lang="en-IE" dirty="0"/>
        </a:p>
      </dgm:t>
    </dgm:pt>
    <dgm:pt modelId="{CA1ADFC5-EDD0-44AF-9E2E-97EE171E4400}" type="parTrans" cxnId="{1F52A881-D6BB-41BB-9F67-841A326CF8D7}">
      <dgm:prSet/>
      <dgm:spPr/>
      <dgm:t>
        <a:bodyPr/>
        <a:lstStyle/>
        <a:p>
          <a:endParaRPr lang="en-IE"/>
        </a:p>
      </dgm:t>
    </dgm:pt>
    <dgm:pt modelId="{E095A430-0188-435B-900C-FFD4A07B1036}" type="sibTrans" cxnId="{1F52A881-D6BB-41BB-9F67-841A326CF8D7}">
      <dgm:prSet/>
      <dgm:spPr/>
      <dgm:t>
        <a:bodyPr/>
        <a:lstStyle/>
        <a:p>
          <a:endParaRPr lang="en-IE"/>
        </a:p>
      </dgm:t>
    </dgm:pt>
    <dgm:pt modelId="{93465A3A-C507-4234-A790-082A510EFDAD}">
      <dgm:prSet phldrT="[Text]"/>
      <dgm:spPr>
        <a:solidFill>
          <a:schemeClr val="bg2">
            <a:lumMod val="50000"/>
          </a:schemeClr>
        </a:solidFill>
      </dgm:spPr>
      <dgm:t>
        <a:bodyPr/>
        <a:lstStyle/>
        <a:p>
          <a:r>
            <a:rPr lang="it-IT" dirty="0"/>
            <a:t>Mar. 2026</a:t>
          </a:r>
          <a:endParaRPr lang="en-IE" dirty="0"/>
        </a:p>
      </dgm:t>
    </dgm:pt>
    <dgm:pt modelId="{2472D92B-3CD5-4520-AD31-D90A9FA07021}" type="parTrans" cxnId="{AACA6C94-26A8-4DB0-9978-715B6EF57F26}">
      <dgm:prSet/>
      <dgm:spPr/>
      <dgm:t>
        <a:bodyPr/>
        <a:lstStyle/>
        <a:p>
          <a:endParaRPr lang="en-IE"/>
        </a:p>
      </dgm:t>
    </dgm:pt>
    <dgm:pt modelId="{7D93FB61-5BAC-4959-AEB6-F0F669C4A088}" type="sibTrans" cxnId="{AACA6C94-26A8-4DB0-9978-715B6EF57F26}">
      <dgm:prSet/>
      <dgm:spPr/>
      <dgm:t>
        <a:bodyPr/>
        <a:lstStyle/>
        <a:p>
          <a:endParaRPr lang="en-IE"/>
        </a:p>
      </dgm:t>
    </dgm:pt>
    <dgm:pt modelId="{767BC476-9619-4F23-87B7-E8654DF9671C}">
      <dgm:prSet phldrT="[Text]"/>
      <dgm:spPr>
        <a:solidFill>
          <a:schemeClr val="bg2">
            <a:lumMod val="50000"/>
          </a:schemeClr>
        </a:solidFill>
      </dgm:spPr>
      <dgm:t>
        <a:bodyPr/>
        <a:lstStyle/>
        <a:p>
          <a:r>
            <a:rPr lang="it-IT" dirty="0"/>
            <a:t>Apr. 2026</a:t>
          </a:r>
          <a:endParaRPr lang="en-IE" dirty="0"/>
        </a:p>
      </dgm:t>
    </dgm:pt>
    <dgm:pt modelId="{47E48C6E-98B7-40D8-AF9F-5596ED71EDCA}" type="parTrans" cxnId="{E683144D-968B-42D0-A245-3FA516725B65}">
      <dgm:prSet/>
      <dgm:spPr/>
      <dgm:t>
        <a:bodyPr/>
        <a:lstStyle/>
        <a:p>
          <a:endParaRPr lang="en-IE"/>
        </a:p>
      </dgm:t>
    </dgm:pt>
    <dgm:pt modelId="{112AF0DB-F118-41B1-A856-2FFBB78A6B15}" type="sibTrans" cxnId="{E683144D-968B-42D0-A245-3FA516725B65}">
      <dgm:prSet/>
      <dgm:spPr/>
      <dgm:t>
        <a:bodyPr/>
        <a:lstStyle/>
        <a:p>
          <a:endParaRPr lang="en-IE"/>
        </a:p>
      </dgm:t>
    </dgm:pt>
    <dgm:pt modelId="{09A4A412-0BAF-48BA-A848-64CF8CC5BAF0}">
      <dgm:prSet phldrT="[Text]"/>
      <dgm:spPr>
        <a:solidFill>
          <a:schemeClr val="bg2">
            <a:lumMod val="50000"/>
          </a:schemeClr>
        </a:solidFill>
      </dgm:spPr>
      <dgm:t>
        <a:bodyPr/>
        <a:lstStyle/>
        <a:p>
          <a:r>
            <a:rPr lang="it-IT" dirty="0" err="1"/>
            <a:t>May</a:t>
          </a:r>
          <a:r>
            <a:rPr lang="it-IT" dirty="0"/>
            <a:t> 2026</a:t>
          </a:r>
          <a:endParaRPr lang="en-IE" dirty="0"/>
        </a:p>
      </dgm:t>
    </dgm:pt>
    <dgm:pt modelId="{118F7EF1-BA46-4455-9458-9BBC89CA026C}" type="parTrans" cxnId="{D32BBF55-23DD-40C7-8C11-252DA4195F52}">
      <dgm:prSet/>
      <dgm:spPr/>
      <dgm:t>
        <a:bodyPr/>
        <a:lstStyle/>
        <a:p>
          <a:endParaRPr lang="en-IE"/>
        </a:p>
      </dgm:t>
    </dgm:pt>
    <dgm:pt modelId="{65990905-018F-4AC6-A173-6120031744A9}" type="sibTrans" cxnId="{D32BBF55-23DD-40C7-8C11-252DA4195F52}">
      <dgm:prSet/>
      <dgm:spPr/>
      <dgm:t>
        <a:bodyPr/>
        <a:lstStyle/>
        <a:p>
          <a:endParaRPr lang="en-IE"/>
        </a:p>
      </dgm:t>
    </dgm:pt>
    <dgm:pt modelId="{42411A56-169F-4115-8693-B60F7241BDFB}">
      <dgm:prSet phldrT="[Text]"/>
      <dgm:spPr>
        <a:solidFill>
          <a:schemeClr val="bg2">
            <a:lumMod val="50000"/>
          </a:schemeClr>
        </a:solidFill>
      </dgm:spPr>
      <dgm:t>
        <a:bodyPr/>
        <a:lstStyle/>
        <a:p>
          <a:r>
            <a:rPr lang="it-IT" dirty="0"/>
            <a:t>June 2026</a:t>
          </a:r>
          <a:endParaRPr lang="en-IE" dirty="0"/>
        </a:p>
      </dgm:t>
    </dgm:pt>
    <dgm:pt modelId="{E4C6EF83-03FF-4E28-B515-E28357BFD73A}" type="parTrans" cxnId="{F36CC00F-3E71-49A4-9484-9A3517786F6B}">
      <dgm:prSet/>
      <dgm:spPr/>
      <dgm:t>
        <a:bodyPr/>
        <a:lstStyle/>
        <a:p>
          <a:endParaRPr lang="en-IE"/>
        </a:p>
      </dgm:t>
    </dgm:pt>
    <dgm:pt modelId="{FBCFF658-E129-4451-8959-7F78609302DC}" type="sibTrans" cxnId="{F36CC00F-3E71-49A4-9484-9A3517786F6B}">
      <dgm:prSet/>
      <dgm:spPr/>
      <dgm:t>
        <a:bodyPr/>
        <a:lstStyle/>
        <a:p>
          <a:endParaRPr lang="en-IE"/>
        </a:p>
      </dgm:t>
    </dgm:pt>
    <dgm:pt modelId="{6C13673F-244F-40B3-A907-41F8FC308CD0}">
      <dgm:prSet phldrT="[Text]"/>
      <dgm:spPr>
        <a:solidFill>
          <a:schemeClr val="bg2">
            <a:lumMod val="50000"/>
          </a:schemeClr>
        </a:solidFill>
      </dgm:spPr>
      <dgm:t>
        <a:bodyPr/>
        <a:lstStyle/>
        <a:p>
          <a:r>
            <a:rPr lang="it-IT" dirty="0" err="1"/>
            <a:t>July</a:t>
          </a:r>
          <a:r>
            <a:rPr lang="it-IT" dirty="0"/>
            <a:t> 2026</a:t>
          </a:r>
          <a:endParaRPr lang="en-IE" dirty="0"/>
        </a:p>
      </dgm:t>
    </dgm:pt>
    <dgm:pt modelId="{DAC84205-A080-4A9F-A0A0-F0F2AEFD5BF3}" type="parTrans" cxnId="{2DCFA83B-E588-4494-889A-B36CFBEE005B}">
      <dgm:prSet/>
      <dgm:spPr/>
      <dgm:t>
        <a:bodyPr/>
        <a:lstStyle/>
        <a:p>
          <a:endParaRPr lang="en-IE"/>
        </a:p>
      </dgm:t>
    </dgm:pt>
    <dgm:pt modelId="{3B9529DA-BDE6-4B01-A330-85722A8F9CC9}" type="sibTrans" cxnId="{2DCFA83B-E588-4494-889A-B36CFBEE005B}">
      <dgm:prSet/>
      <dgm:spPr/>
      <dgm:t>
        <a:bodyPr/>
        <a:lstStyle/>
        <a:p>
          <a:endParaRPr lang="en-IE"/>
        </a:p>
      </dgm:t>
    </dgm:pt>
    <dgm:pt modelId="{E539ACB3-52A2-4277-8B4C-913786C1F145}">
      <dgm:prSet phldrT="[Text]"/>
      <dgm:spPr>
        <a:solidFill>
          <a:schemeClr val="bg2">
            <a:lumMod val="50000"/>
          </a:schemeClr>
        </a:solidFill>
      </dgm:spPr>
      <dgm:t>
        <a:bodyPr/>
        <a:lstStyle/>
        <a:p>
          <a:r>
            <a:rPr lang="it-IT" dirty="0" err="1"/>
            <a:t>Aug</a:t>
          </a:r>
          <a:r>
            <a:rPr lang="it-IT" dirty="0"/>
            <a:t>. 2026</a:t>
          </a:r>
          <a:endParaRPr lang="en-IE" dirty="0"/>
        </a:p>
      </dgm:t>
    </dgm:pt>
    <dgm:pt modelId="{58188C4E-45F8-47AF-9E41-62A041892A5D}" type="parTrans" cxnId="{765F9D53-A614-40B2-B9D9-C4E0697F66F4}">
      <dgm:prSet/>
      <dgm:spPr/>
      <dgm:t>
        <a:bodyPr/>
        <a:lstStyle/>
        <a:p>
          <a:endParaRPr lang="en-IE"/>
        </a:p>
      </dgm:t>
    </dgm:pt>
    <dgm:pt modelId="{856C3BBD-FB54-4536-B133-C602B1EFA484}" type="sibTrans" cxnId="{765F9D53-A614-40B2-B9D9-C4E0697F66F4}">
      <dgm:prSet/>
      <dgm:spPr/>
      <dgm:t>
        <a:bodyPr/>
        <a:lstStyle/>
        <a:p>
          <a:endParaRPr lang="en-IE"/>
        </a:p>
      </dgm:t>
    </dgm:pt>
    <dgm:pt modelId="{853AAF43-5E73-4A71-8B7D-91A5A633EC22}">
      <dgm:prSet phldrT="[Text]"/>
      <dgm:spPr>
        <a:solidFill>
          <a:schemeClr val="bg2">
            <a:lumMod val="50000"/>
          </a:schemeClr>
        </a:solidFill>
      </dgm:spPr>
      <dgm:t>
        <a:bodyPr/>
        <a:lstStyle/>
        <a:p>
          <a:r>
            <a:rPr lang="it-IT" dirty="0" err="1"/>
            <a:t>Sept</a:t>
          </a:r>
          <a:r>
            <a:rPr lang="it-IT" dirty="0"/>
            <a:t>. 2026</a:t>
          </a:r>
          <a:endParaRPr lang="en-IE" dirty="0"/>
        </a:p>
      </dgm:t>
    </dgm:pt>
    <dgm:pt modelId="{AFEC9FB4-21CD-4327-AF91-62DF20438E91}" type="parTrans" cxnId="{EC8F1A6C-E4D7-4DBE-9C22-309C566F9473}">
      <dgm:prSet/>
      <dgm:spPr/>
      <dgm:t>
        <a:bodyPr/>
        <a:lstStyle/>
        <a:p>
          <a:endParaRPr lang="en-IE"/>
        </a:p>
      </dgm:t>
    </dgm:pt>
    <dgm:pt modelId="{EF126FB7-4322-48A4-A7E0-55FC8B448DEB}" type="sibTrans" cxnId="{EC8F1A6C-E4D7-4DBE-9C22-309C566F9473}">
      <dgm:prSet/>
      <dgm:spPr/>
      <dgm:t>
        <a:bodyPr/>
        <a:lstStyle/>
        <a:p>
          <a:endParaRPr lang="en-IE"/>
        </a:p>
      </dgm:t>
    </dgm:pt>
    <dgm:pt modelId="{2B25AEE9-8B6F-428A-ABE0-2B0DCD6E6290}">
      <dgm:prSet phldrT="[Text]"/>
      <dgm:spPr>
        <a:solidFill>
          <a:schemeClr val="bg2">
            <a:lumMod val="50000"/>
          </a:schemeClr>
        </a:solidFill>
      </dgm:spPr>
      <dgm:t>
        <a:bodyPr/>
        <a:lstStyle/>
        <a:p>
          <a:r>
            <a:rPr lang="it-IT" dirty="0" err="1"/>
            <a:t>Oct</a:t>
          </a:r>
          <a:r>
            <a:rPr lang="it-IT" dirty="0"/>
            <a:t>. 2026</a:t>
          </a:r>
          <a:endParaRPr lang="en-IE" dirty="0"/>
        </a:p>
      </dgm:t>
    </dgm:pt>
    <dgm:pt modelId="{E0DBA145-ABA6-4F05-8F43-C62877C8F3D6}" type="parTrans" cxnId="{B93F4CA3-5E80-45B1-915F-99BE601526EE}">
      <dgm:prSet/>
      <dgm:spPr/>
      <dgm:t>
        <a:bodyPr/>
        <a:lstStyle/>
        <a:p>
          <a:endParaRPr lang="en-IE"/>
        </a:p>
      </dgm:t>
    </dgm:pt>
    <dgm:pt modelId="{31A5E442-2E08-483E-9B14-426E31076AF3}" type="sibTrans" cxnId="{B93F4CA3-5E80-45B1-915F-99BE601526EE}">
      <dgm:prSet/>
      <dgm:spPr/>
      <dgm:t>
        <a:bodyPr/>
        <a:lstStyle/>
        <a:p>
          <a:endParaRPr lang="en-IE"/>
        </a:p>
      </dgm:t>
    </dgm:pt>
    <dgm:pt modelId="{1552D740-9384-4AD1-9440-6F75B0C452B5}">
      <dgm:prSet phldrT="[Text]"/>
      <dgm:spPr>
        <a:solidFill>
          <a:schemeClr val="bg2">
            <a:lumMod val="50000"/>
          </a:schemeClr>
        </a:solidFill>
      </dgm:spPr>
      <dgm:t>
        <a:bodyPr/>
        <a:lstStyle/>
        <a:p>
          <a:r>
            <a:rPr lang="it-IT" dirty="0"/>
            <a:t>Nov. 2026</a:t>
          </a:r>
          <a:endParaRPr lang="en-IE" dirty="0"/>
        </a:p>
      </dgm:t>
    </dgm:pt>
    <dgm:pt modelId="{4494B5E2-C43F-485B-AC45-EDCD3B82EEF6}" type="parTrans" cxnId="{02E1D644-262B-4B77-9FE6-9A5B99BDA11C}">
      <dgm:prSet/>
      <dgm:spPr/>
      <dgm:t>
        <a:bodyPr/>
        <a:lstStyle/>
        <a:p>
          <a:endParaRPr lang="en-IE"/>
        </a:p>
      </dgm:t>
    </dgm:pt>
    <dgm:pt modelId="{064D2BEF-36E5-4358-905E-747B75BD404A}" type="sibTrans" cxnId="{02E1D644-262B-4B77-9FE6-9A5B99BDA11C}">
      <dgm:prSet/>
      <dgm:spPr/>
      <dgm:t>
        <a:bodyPr/>
        <a:lstStyle/>
        <a:p>
          <a:endParaRPr lang="en-IE"/>
        </a:p>
      </dgm:t>
    </dgm:pt>
    <dgm:pt modelId="{1428BA12-F840-4C54-8815-EE61F37157F4}">
      <dgm:prSet phldrT="[Text]"/>
      <dgm:spPr>
        <a:solidFill>
          <a:schemeClr val="bg2">
            <a:lumMod val="50000"/>
          </a:schemeClr>
        </a:solidFill>
      </dgm:spPr>
      <dgm:t>
        <a:bodyPr/>
        <a:lstStyle/>
        <a:p>
          <a:r>
            <a:rPr lang="it-IT" dirty="0" err="1"/>
            <a:t>Dec</a:t>
          </a:r>
          <a:r>
            <a:rPr lang="it-IT" dirty="0"/>
            <a:t>. 2026</a:t>
          </a:r>
          <a:endParaRPr lang="en-IE" dirty="0"/>
        </a:p>
      </dgm:t>
    </dgm:pt>
    <dgm:pt modelId="{9F83C9B8-A681-44EB-9747-76D939A2A361}" type="parTrans" cxnId="{67D8A86A-B198-4CCF-83CE-9DE9FC9145E7}">
      <dgm:prSet/>
      <dgm:spPr/>
      <dgm:t>
        <a:bodyPr/>
        <a:lstStyle/>
        <a:p>
          <a:endParaRPr lang="en-IE"/>
        </a:p>
      </dgm:t>
    </dgm:pt>
    <dgm:pt modelId="{B0B06169-525C-4496-95CE-1130FE0E3232}" type="sibTrans" cxnId="{67D8A86A-B198-4CCF-83CE-9DE9FC9145E7}">
      <dgm:prSet/>
      <dgm:spPr/>
      <dgm:t>
        <a:bodyPr/>
        <a:lstStyle/>
        <a:p>
          <a:endParaRPr lang="en-IE"/>
        </a:p>
      </dgm:t>
    </dgm:pt>
    <dgm:pt modelId="{F4BF4984-E2C6-4B75-8173-394342098978}">
      <dgm:prSet phldrT="[Text]"/>
      <dgm:spPr>
        <a:solidFill>
          <a:schemeClr val="tx2">
            <a:lumMod val="40000"/>
            <a:lumOff val="60000"/>
          </a:schemeClr>
        </a:solidFill>
      </dgm:spPr>
      <dgm:t>
        <a:bodyPr/>
        <a:lstStyle/>
        <a:p>
          <a:r>
            <a:rPr lang="it-IT" dirty="0"/>
            <a:t>Jan 2027</a:t>
          </a:r>
          <a:endParaRPr lang="en-IE" dirty="0"/>
        </a:p>
      </dgm:t>
    </dgm:pt>
    <dgm:pt modelId="{DD9A9CA3-731F-49FF-A64E-D0F5E54BFEBE}" type="parTrans" cxnId="{086B5C2D-53B4-4023-B9CD-1F53130AE7F4}">
      <dgm:prSet/>
      <dgm:spPr/>
      <dgm:t>
        <a:bodyPr/>
        <a:lstStyle/>
        <a:p>
          <a:endParaRPr lang="en-IE"/>
        </a:p>
      </dgm:t>
    </dgm:pt>
    <dgm:pt modelId="{D0268B2A-343D-4774-8FFD-1D4072C98E06}" type="sibTrans" cxnId="{086B5C2D-53B4-4023-B9CD-1F53130AE7F4}">
      <dgm:prSet/>
      <dgm:spPr/>
      <dgm:t>
        <a:bodyPr/>
        <a:lstStyle/>
        <a:p>
          <a:endParaRPr lang="en-IE"/>
        </a:p>
      </dgm:t>
    </dgm:pt>
    <dgm:pt modelId="{14DD046C-1752-4480-AC2F-602DF1946596}">
      <dgm:prSet phldrT="[Text]"/>
      <dgm:spPr>
        <a:solidFill>
          <a:schemeClr val="tx2">
            <a:lumMod val="40000"/>
            <a:lumOff val="60000"/>
          </a:schemeClr>
        </a:solidFill>
      </dgm:spPr>
      <dgm:t>
        <a:bodyPr/>
        <a:lstStyle/>
        <a:p>
          <a:r>
            <a:rPr lang="it-IT" dirty="0"/>
            <a:t>Feb. 2027</a:t>
          </a:r>
          <a:endParaRPr lang="en-IE" dirty="0"/>
        </a:p>
      </dgm:t>
    </dgm:pt>
    <dgm:pt modelId="{ED39345B-07A4-4F2D-BC5B-C3B1451021D0}" type="parTrans" cxnId="{92230BDF-D2AA-4AD3-930B-CBFBC3085951}">
      <dgm:prSet/>
      <dgm:spPr/>
      <dgm:t>
        <a:bodyPr/>
        <a:lstStyle/>
        <a:p>
          <a:endParaRPr lang="en-IE"/>
        </a:p>
      </dgm:t>
    </dgm:pt>
    <dgm:pt modelId="{F44B0AD2-B923-4897-A18A-695DDCA91948}" type="sibTrans" cxnId="{92230BDF-D2AA-4AD3-930B-CBFBC3085951}">
      <dgm:prSet/>
      <dgm:spPr/>
      <dgm:t>
        <a:bodyPr/>
        <a:lstStyle/>
        <a:p>
          <a:endParaRPr lang="en-IE"/>
        </a:p>
      </dgm:t>
    </dgm:pt>
    <dgm:pt modelId="{38BADB6B-EAAD-4EDA-B4C0-830563CAEC31}">
      <dgm:prSet phldrT="[Text]"/>
      <dgm:spPr>
        <a:solidFill>
          <a:schemeClr val="tx2">
            <a:lumMod val="40000"/>
            <a:lumOff val="60000"/>
          </a:schemeClr>
        </a:solidFill>
      </dgm:spPr>
      <dgm:t>
        <a:bodyPr/>
        <a:lstStyle/>
        <a:p>
          <a:r>
            <a:rPr lang="it-IT" dirty="0"/>
            <a:t>Mar. 2027</a:t>
          </a:r>
          <a:endParaRPr lang="en-IE" dirty="0"/>
        </a:p>
      </dgm:t>
    </dgm:pt>
    <dgm:pt modelId="{04B89838-57B0-4C0C-A34E-7D50A34945A3}" type="parTrans" cxnId="{3F6B4EDD-8991-440B-AB3A-F01F1A3E0F08}">
      <dgm:prSet/>
      <dgm:spPr/>
      <dgm:t>
        <a:bodyPr/>
        <a:lstStyle/>
        <a:p>
          <a:endParaRPr lang="en-IE"/>
        </a:p>
      </dgm:t>
    </dgm:pt>
    <dgm:pt modelId="{B468CE8A-AB86-4505-B230-6EE9087F545F}" type="sibTrans" cxnId="{3F6B4EDD-8991-440B-AB3A-F01F1A3E0F08}">
      <dgm:prSet/>
      <dgm:spPr/>
      <dgm:t>
        <a:bodyPr/>
        <a:lstStyle/>
        <a:p>
          <a:endParaRPr lang="en-IE"/>
        </a:p>
      </dgm:t>
    </dgm:pt>
    <dgm:pt modelId="{C0D994E2-E25C-46EB-B836-190B99794AF2}" type="pres">
      <dgm:prSet presAssocID="{5762343D-6291-47F2-8B62-687AED92AA4D}" presName="Name0" presStyleCnt="0">
        <dgm:presLayoutVars>
          <dgm:dir/>
          <dgm:animLvl val="lvl"/>
          <dgm:resizeHandles val="exact"/>
        </dgm:presLayoutVars>
      </dgm:prSet>
      <dgm:spPr/>
    </dgm:pt>
    <dgm:pt modelId="{F9446041-E921-49E6-8A66-CEA9071C21D6}" type="pres">
      <dgm:prSet presAssocID="{674146C7-038B-40DB-8873-31D1D310DC80}" presName="parTxOnly" presStyleLbl="node1" presStyleIdx="0" presStyleCnt="19">
        <dgm:presLayoutVars>
          <dgm:chMax val="0"/>
          <dgm:chPref val="0"/>
          <dgm:bulletEnabled val="1"/>
        </dgm:presLayoutVars>
      </dgm:prSet>
      <dgm:spPr/>
    </dgm:pt>
    <dgm:pt modelId="{B530BF7E-47BA-41CE-9152-C102045FC799}" type="pres">
      <dgm:prSet presAssocID="{1E29A757-6D5B-4042-8371-8DE93398F128}" presName="parTxOnlySpace" presStyleCnt="0"/>
      <dgm:spPr/>
    </dgm:pt>
    <dgm:pt modelId="{632357FD-A0C9-40E9-9607-8C9AC71209C1}" type="pres">
      <dgm:prSet presAssocID="{5DF024D5-4E5D-43B2-B7AF-191BFFF85A15}" presName="parTxOnly" presStyleLbl="node1" presStyleIdx="1" presStyleCnt="19">
        <dgm:presLayoutVars>
          <dgm:chMax val="0"/>
          <dgm:chPref val="0"/>
          <dgm:bulletEnabled val="1"/>
        </dgm:presLayoutVars>
      </dgm:prSet>
      <dgm:spPr/>
    </dgm:pt>
    <dgm:pt modelId="{C4CC6259-1D4A-4735-AE9B-1140AD8AF887}" type="pres">
      <dgm:prSet presAssocID="{80BACB7B-62C8-41D6-8AE9-34D14D037391}" presName="parTxOnlySpace" presStyleCnt="0"/>
      <dgm:spPr/>
    </dgm:pt>
    <dgm:pt modelId="{7BA3B031-AC64-474F-8A10-976F25D857E3}" type="pres">
      <dgm:prSet presAssocID="{E6E28223-4F58-427E-85FB-D2F0613E1972}" presName="parTxOnly" presStyleLbl="node1" presStyleIdx="2" presStyleCnt="19">
        <dgm:presLayoutVars>
          <dgm:chMax val="0"/>
          <dgm:chPref val="0"/>
          <dgm:bulletEnabled val="1"/>
        </dgm:presLayoutVars>
      </dgm:prSet>
      <dgm:spPr/>
    </dgm:pt>
    <dgm:pt modelId="{16B46EBA-0A14-416D-AB68-F8341855EA53}" type="pres">
      <dgm:prSet presAssocID="{790822B0-DF17-4597-8193-BD1F5EED6609}" presName="parTxOnlySpace" presStyleCnt="0"/>
      <dgm:spPr/>
    </dgm:pt>
    <dgm:pt modelId="{4A856E08-975F-4DE8-A27F-2C182363D4EE}" type="pres">
      <dgm:prSet presAssocID="{39FAE48E-996C-4ACC-8EF9-7C8A47E93F41}" presName="parTxOnly" presStyleLbl="node1" presStyleIdx="3" presStyleCnt="19">
        <dgm:presLayoutVars>
          <dgm:chMax val="0"/>
          <dgm:chPref val="0"/>
          <dgm:bulletEnabled val="1"/>
        </dgm:presLayoutVars>
      </dgm:prSet>
      <dgm:spPr/>
    </dgm:pt>
    <dgm:pt modelId="{7F202E3F-2818-4107-AB37-AECCAA3CF1C4}" type="pres">
      <dgm:prSet presAssocID="{C5F0F19F-C543-497B-8D4B-C47D25A03C71}" presName="parTxOnlySpace" presStyleCnt="0"/>
      <dgm:spPr/>
    </dgm:pt>
    <dgm:pt modelId="{61F70102-EC66-4DBA-BCB9-BC928BF36AD0}" type="pres">
      <dgm:prSet presAssocID="{32E7E066-25D7-428B-A71C-77CE080DE662}" presName="parTxOnly" presStyleLbl="node1" presStyleIdx="4" presStyleCnt="19">
        <dgm:presLayoutVars>
          <dgm:chMax val="0"/>
          <dgm:chPref val="0"/>
          <dgm:bulletEnabled val="1"/>
        </dgm:presLayoutVars>
      </dgm:prSet>
      <dgm:spPr/>
    </dgm:pt>
    <dgm:pt modelId="{7E5AAD22-0E33-4420-857E-A229DE36E4EA}" type="pres">
      <dgm:prSet presAssocID="{F88EAD52-5562-44A4-9408-861AABBF2685}" presName="parTxOnlySpace" presStyleCnt="0"/>
      <dgm:spPr/>
    </dgm:pt>
    <dgm:pt modelId="{511C2AAC-185C-44F8-8F43-76A22E8169D2}" type="pres">
      <dgm:prSet presAssocID="{EE7A7302-68BF-4258-85F1-55F87C708695}" presName="parTxOnly" presStyleLbl="node1" presStyleIdx="5" presStyleCnt="19">
        <dgm:presLayoutVars>
          <dgm:chMax val="0"/>
          <dgm:chPref val="0"/>
          <dgm:bulletEnabled val="1"/>
        </dgm:presLayoutVars>
      </dgm:prSet>
      <dgm:spPr/>
    </dgm:pt>
    <dgm:pt modelId="{8B24054E-74E2-42F7-A7B5-4F525CAC9407}" type="pres">
      <dgm:prSet presAssocID="{E095A430-0188-435B-900C-FFD4A07B1036}" presName="parTxOnlySpace" presStyleCnt="0"/>
      <dgm:spPr/>
    </dgm:pt>
    <dgm:pt modelId="{F999D8A2-3DE6-4E38-8352-2A1D107BFE06}" type="pres">
      <dgm:prSet presAssocID="{93465A3A-C507-4234-A790-082A510EFDAD}" presName="parTxOnly" presStyleLbl="node1" presStyleIdx="6" presStyleCnt="19">
        <dgm:presLayoutVars>
          <dgm:chMax val="0"/>
          <dgm:chPref val="0"/>
          <dgm:bulletEnabled val="1"/>
        </dgm:presLayoutVars>
      </dgm:prSet>
      <dgm:spPr/>
    </dgm:pt>
    <dgm:pt modelId="{75A76A9D-D866-4A97-A313-B42FD5F7D1AE}" type="pres">
      <dgm:prSet presAssocID="{7D93FB61-5BAC-4959-AEB6-F0F669C4A088}" presName="parTxOnlySpace" presStyleCnt="0"/>
      <dgm:spPr/>
    </dgm:pt>
    <dgm:pt modelId="{6F705D53-A999-4AF2-A3C2-D0D58C513449}" type="pres">
      <dgm:prSet presAssocID="{767BC476-9619-4F23-87B7-E8654DF9671C}" presName="parTxOnly" presStyleLbl="node1" presStyleIdx="7" presStyleCnt="19">
        <dgm:presLayoutVars>
          <dgm:chMax val="0"/>
          <dgm:chPref val="0"/>
          <dgm:bulletEnabled val="1"/>
        </dgm:presLayoutVars>
      </dgm:prSet>
      <dgm:spPr/>
    </dgm:pt>
    <dgm:pt modelId="{8CC44353-9B3D-45BF-9B19-E8A4F431333F}" type="pres">
      <dgm:prSet presAssocID="{112AF0DB-F118-41B1-A856-2FFBB78A6B15}" presName="parTxOnlySpace" presStyleCnt="0"/>
      <dgm:spPr/>
    </dgm:pt>
    <dgm:pt modelId="{8401B41C-D0E1-48B6-92A1-CFFCF5B69D75}" type="pres">
      <dgm:prSet presAssocID="{09A4A412-0BAF-48BA-A848-64CF8CC5BAF0}" presName="parTxOnly" presStyleLbl="node1" presStyleIdx="8" presStyleCnt="19">
        <dgm:presLayoutVars>
          <dgm:chMax val="0"/>
          <dgm:chPref val="0"/>
          <dgm:bulletEnabled val="1"/>
        </dgm:presLayoutVars>
      </dgm:prSet>
      <dgm:spPr/>
    </dgm:pt>
    <dgm:pt modelId="{DF2539AA-6845-4D62-BF90-CBD775BC67FF}" type="pres">
      <dgm:prSet presAssocID="{65990905-018F-4AC6-A173-6120031744A9}" presName="parTxOnlySpace" presStyleCnt="0"/>
      <dgm:spPr/>
    </dgm:pt>
    <dgm:pt modelId="{7EF82176-B099-4CA1-BAE5-C67F3C098772}" type="pres">
      <dgm:prSet presAssocID="{42411A56-169F-4115-8693-B60F7241BDFB}" presName="parTxOnly" presStyleLbl="node1" presStyleIdx="9" presStyleCnt="19">
        <dgm:presLayoutVars>
          <dgm:chMax val="0"/>
          <dgm:chPref val="0"/>
          <dgm:bulletEnabled val="1"/>
        </dgm:presLayoutVars>
      </dgm:prSet>
      <dgm:spPr/>
    </dgm:pt>
    <dgm:pt modelId="{419F5C90-9653-464B-88AB-951B36BB5339}" type="pres">
      <dgm:prSet presAssocID="{FBCFF658-E129-4451-8959-7F78609302DC}" presName="parTxOnlySpace" presStyleCnt="0"/>
      <dgm:spPr/>
    </dgm:pt>
    <dgm:pt modelId="{718CBEDA-C696-4B47-AE15-6B7419CECD37}" type="pres">
      <dgm:prSet presAssocID="{6C13673F-244F-40B3-A907-41F8FC308CD0}" presName="parTxOnly" presStyleLbl="node1" presStyleIdx="10" presStyleCnt="19">
        <dgm:presLayoutVars>
          <dgm:chMax val="0"/>
          <dgm:chPref val="0"/>
          <dgm:bulletEnabled val="1"/>
        </dgm:presLayoutVars>
      </dgm:prSet>
      <dgm:spPr/>
    </dgm:pt>
    <dgm:pt modelId="{0DA66645-E6D6-45F2-8364-89B44DD29644}" type="pres">
      <dgm:prSet presAssocID="{3B9529DA-BDE6-4B01-A330-85722A8F9CC9}" presName="parTxOnlySpace" presStyleCnt="0"/>
      <dgm:spPr/>
    </dgm:pt>
    <dgm:pt modelId="{49EE0762-BC86-4C6C-BBC6-3B08A0173CB5}" type="pres">
      <dgm:prSet presAssocID="{E539ACB3-52A2-4277-8B4C-913786C1F145}" presName="parTxOnly" presStyleLbl="node1" presStyleIdx="11" presStyleCnt="19">
        <dgm:presLayoutVars>
          <dgm:chMax val="0"/>
          <dgm:chPref val="0"/>
          <dgm:bulletEnabled val="1"/>
        </dgm:presLayoutVars>
      </dgm:prSet>
      <dgm:spPr/>
    </dgm:pt>
    <dgm:pt modelId="{F00709F7-8C66-4845-8235-A684292288CB}" type="pres">
      <dgm:prSet presAssocID="{856C3BBD-FB54-4536-B133-C602B1EFA484}" presName="parTxOnlySpace" presStyleCnt="0"/>
      <dgm:spPr/>
    </dgm:pt>
    <dgm:pt modelId="{19327A22-377E-41B5-88E6-1DAFD63ADD5A}" type="pres">
      <dgm:prSet presAssocID="{853AAF43-5E73-4A71-8B7D-91A5A633EC22}" presName="parTxOnly" presStyleLbl="node1" presStyleIdx="12" presStyleCnt="19">
        <dgm:presLayoutVars>
          <dgm:chMax val="0"/>
          <dgm:chPref val="0"/>
          <dgm:bulletEnabled val="1"/>
        </dgm:presLayoutVars>
      </dgm:prSet>
      <dgm:spPr/>
    </dgm:pt>
    <dgm:pt modelId="{88441493-1841-479F-AC7A-49FE9B65CE31}" type="pres">
      <dgm:prSet presAssocID="{EF126FB7-4322-48A4-A7E0-55FC8B448DEB}" presName="parTxOnlySpace" presStyleCnt="0"/>
      <dgm:spPr/>
    </dgm:pt>
    <dgm:pt modelId="{289F97B3-380D-4619-8878-E5F058C356DF}" type="pres">
      <dgm:prSet presAssocID="{2B25AEE9-8B6F-428A-ABE0-2B0DCD6E6290}" presName="parTxOnly" presStyleLbl="node1" presStyleIdx="13" presStyleCnt="19">
        <dgm:presLayoutVars>
          <dgm:chMax val="0"/>
          <dgm:chPref val="0"/>
          <dgm:bulletEnabled val="1"/>
        </dgm:presLayoutVars>
      </dgm:prSet>
      <dgm:spPr/>
    </dgm:pt>
    <dgm:pt modelId="{E59E3936-19C3-4EC2-8993-ED2CB94ED263}" type="pres">
      <dgm:prSet presAssocID="{31A5E442-2E08-483E-9B14-426E31076AF3}" presName="parTxOnlySpace" presStyleCnt="0"/>
      <dgm:spPr/>
    </dgm:pt>
    <dgm:pt modelId="{215AB89B-0604-41B9-B90B-39FB9D331955}" type="pres">
      <dgm:prSet presAssocID="{1552D740-9384-4AD1-9440-6F75B0C452B5}" presName="parTxOnly" presStyleLbl="node1" presStyleIdx="14" presStyleCnt="19">
        <dgm:presLayoutVars>
          <dgm:chMax val="0"/>
          <dgm:chPref val="0"/>
          <dgm:bulletEnabled val="1"/>
        </dgm:presLayoutVars>
      </dgm:prSet>
      <dgm:spPr/>
    </dgm:pt>
    <dgm:pt modelId="{C1FDFED0-D519-4033-89D1-C8DD7C233482}" type="pres">
      <dgm:prSet presAssocID="{064D2BEF-36E5-4358-905E-747B75BD404A}" presName="parTxOnlySpace" presStyleCnt="0"/>
      <dgm:spPr/>
    </dgm:pt>
    <dgm:pt modelId="{533DAA30-3985-484F-BAC9-74D953866589}" type="pres">
      <dgm:prSet presAssocID="{1428BA12-F840-4C54-8815-EE61F37157F4}" presName="parTxOnly" presStyleLbl="node1" presStyleIdx="15" presStyleCnt="19">
        <dgm:presLayoutVars>
          <dgm:chMax val="0"/>
          <dgm:chPref val="0"/>
          <dgm:bulletEnabled val="1"/>
        </dgm:presLayoutVars>
      </dgm:prSet>
      <dgm:spPr/>
    </dgm:pt>
    <dgm:pt modelId="{3D59E1CF-0BC4-4865-B56E-79FA79066F1B}" type="pres">
      <dgm:prSet presAssocID="{B0B06169-525C-4496-95CE-1130FE0E3232}" presName="parTxOnlySpace" presStyleCnt="0"/>
      <dgm:spPr/>
    </dgm:pt>
    <dgm:pt modelId="{CB4DDC85-1E1C-445A-8546-32E328157D5E}" type="pres">
      <dgm:prSet presAssocID="{F4BF4984-E2C6-4B75-8173-394342098978}" presName="parTxOnly" presStyleLbl="node1" presStyleIdx="16" presStyleCnt="19">
        <dgm:presLayoutVars>
          <dgm:chMax val="0"/>
          <dgm:chPref val="0"/>
          <dgm:bulletEnabled val="1"/>
        </dgm:presLayoutVars>
      </dgm:prSet>
      <dgm:spPr/>
    </dgm:pt>
    <dgm:pt modelId="{D65C1DBC-8173-45DE-94C8-19E3F6282AE2}" type="pres">
      <dgm:prSet presAssocID="{D0268B2A-343D-4774-8FFD-1D4072C98E06}" presName="parTxOnlySpace" presStyleCnt="0"/>
      <dgm:spPr/>
    </dgm:pt>
    <dgm:pt modelId="{E47E0C90-0F50-4DA1-97EC-E3D088E716B8}" type="pres">
      <dgm:prSet presAssocID="{14DD046C-1752-4480-AC2F-602DF1946596}" presName="parTxOnly" presStyleLbl="node1" presStyleIdx="17" presStyleCnt="19">
        <dgm:presLayoutVars>
          <dgm:chMax val="0"/>
          <dgm:chPref val="0"/>
          <dgm:bulletEnabled val="1"/>
        </dgm:presLayoutVars>
      </dgm:prSet>
      <dgm:spPr/>
    </dgm:pt>
    <dgm:pt modelId="{A80B71EA-D054-4744-AF3B-8FCC17973955}" type="pres">
      <dgm:prSet presAssocID="{F44B0AD2-B923-4897-A18A-695DDCA91948}" presName="parTxOnlySpace" presStyleCnt="0"/>
      <dgm:spPr/>
    </dgm:pt>
    <dgm:pt modelId="{4099D687-08F3-4618-BF6A-8922E5213768}" type="pres">
      <dgm:prSet presAssocID="{38BADB6B-EAAD-4EDA-B4C0-830563CAEC31}" presName="parTxOnly" presStyleLbl="node1" presStyleIdx="18" presStyleCnt="19">
        <dgm:presLayoutVars>
          <dgm:chMax val="0"/>
          <dgm:chPref val="0"/>
          <dgm:bulletEnabled val="1"/>
        </dgm:presLayoutVars>
      </dgm:prSet>
      <dgm:spPr/>
    </dgm:pt>
  </dgm:ptLst>
  <dgm:cxnLst>
    <dgm:cxn modelId="{3C5E8606-33F0-448E-B4AE-5253CE6776B8}" type="presOf" srcId="{5762343D-6291-47F2-8B62-687AED92AA4D}" destId="{C0D994E2-E25C-46EB-B836-190B99794AF2}" srcOrd="0" destOrd="0" presId="urn:microsoft.com/office/officeart/2005/8/layout/chevron1"/>
    <dgm:cxn modelId="{F36CC00F-3E71-49A4-9484-9A3517786F6B}" srcId="{5762343D-6291-47F2-8B62-687AED92AA4D}" destId="{42411A56-169F-4115-8693-B60F7241BDFB}" srcOrd="9" destOrd="0" parTransId="{E4C6EF83-03FF-4E28-B515-E28357BFD73A}" sibTransId="{FBCFF658-E129-4451-8959-7F78609302DC}"/>
    <dgm:cxn modelId="{82EDD60F-1923-4A40-B64D-FE6B9F01686F}" type="presOf" srcId="{42411A56-169F-4115-8693-B60F7241BDFB}" destId="{7EF82176-B099-4CA1-BAE5-C67F3C098772}" srcOrd="0" destOrd="0" presId="urn:microsoft.com/office/officeart/2005/8/layout/chevron1"/>
    <dgm:cxn modelId="{A91A4115-F686-4CB2-BA2E-AE901E989674}" type="presOf" srcId="{14DD046C-1752-4480-AC2F-602DF1946596}" destId="{E47E0C90-0F50-4DA1-97EC-E3D088E716B8}" srcOrd="0" destOrd="0" presId="urn:microsoft.com/office/officeart/2005/8/layout/chevron1"/>
    <dgm:cxn modelId="{FDD43C17-A3E1-4479-A84A-D323C049DEBB}" type="presOf" srcId="{853AAF43-5E73-4A71-8B7D-91A5A633EC22}" destId="{19327A22-377E-41B5-88E6-1DAFD63ADD5A}" srcOrd="0" destOrd="0" presId="urn:microsoft.com/office/officeart/2005/8/layout/chevron1"/>
    <dgm:cxn modelId="{349C9517-5795-4C66-8691-40D7C1671604}" type="presOf" srcId="{2B25AEE9-8B6F-428A-ABE0-2B0DCD6E6290}" destId="{289F97B3-380D-4619-8878-E5F058C356DF}" srcOrd="0" destOrd="0" presId="urn:microsoft.com/office/officeart/2005/8/layout/chevron1"/>
    <dgm:cxn modelId="{88E3DB1B-C332-40D3-BFF8-B4E5EA924B90}" srcId="{5762343D-6291-47F2-8B62-687AED92AA4D}" destId="{E6E28223-4F58-427E-85FB-D2F0613E1972}" srcOrd="2" destOrd="0" parTransId="{D6AB1979-167F-417F-B786-FF152E235AA3}" sibTransId="{790822B0-DF17-4597-8193-BD1F5EED6609}"/>
    <dgm:cxn modelId="{515FB822-D8EB-412C-96CB-8AC6F4F0C082}" type="presOf" srcId="{F4BF4984-E2C6-4B75-8173-394342098978}" destId="{CB4DDC85-1E1C-445A-8546-32E328157D5E}" srcOrd="0" destOrd="0" presId="urn:microsoft.com/office/officeart/2005/8/layout/chevron1"/>
    <dgm:cxn modelId="{FAD1ED22-3C60-4760-8EA3-C55B73E16698}" srcId="{5762343D-6291-47F2-8B62-687AED92AA4D}" destId="{5DF024D5-4E5D-43B2-B7AF-191BFFF85A15}" srcOrd="1" destOrd="0" parTransId="{F68E26DF-6DE4-4638-962B-55DC498C3671}" sibTransId="{80BACB7B-62C8-41D6-8AE9-34D14D037391}"/>
    <dgm:cxn modelId="{52283625-03C4-4153-94F9-3EB69D4B8547}" type="presOf" srcId="{93465A3A-C507-4234-A790-082A510EFDAD}" destId="{F999D8A2-3DE6-4E38-8352-2A1D107BFE06}" srcOrd="0" destOrd="0" presId="urn:microsoft.com/office/officeart/2005/8/layout/chevron1"/>
    <dgm:cxn modelId="{086B5C2D-53B4-4023-B9CD-1F53130AE7F4}" srcId="{5762343D-6291-47F2-8B62-687AED92AA4D}" destId="{F4BF4984-E2C6-4B75-8173-394342098978}" srcOrd="16" destOrd="0" parTransId="{DD9A9CA3-731F-49FF-A64E-D0F5E54BFEBE}" sibTransId="{D0268B2A-343D-4774-8FFD-1D4072C98E06}"/>
    <dgm:cxn modelId="{2DCFA83B-E588-4494-889A-B36CFBEE005B}" srcId="{5762343D-6291-47F2-8B62-687AED92AA4D}" destId="{6C13673F-244F-40B3-A907-41F8FC308CD0}" srcOrd="10" destOrd="0" parTransId="{DAC84205-A080-4A9F-A0A0-F0F2AEFD5BF3}" sibTransId="{3B9529DA-BDE6-4B01-A330-85722A8F9CC9}"/>
    <dgm:cxn modelId="{C8048444-A5E3-4260-AB63-540978FFE1B4}" type="presOf" srcId="{38BADB6B-EAAD-4EDA-B4C0-830563CAEC31}" destId="{4099D687-08F3-4618-BF6A-8922E5213768}" srcOrd="0" destOrd="0" presId="urn:microsoft.com/office/officeart/2005/8/layout/chevron1"/>
    <dgm:cxn modelId="{02E1D644-262B-4B77-9FE6-9A5B99BDA11C}" srcId="{5762343D-6291-47F2-8B62-687AED92AA4D}" destId="{1552D740-9384-4AD1-9440-6F75B0C452B5}" srcOrd="14" destOrd="0" parTransId="{4494B5E2-C43F-485B-AC45-EDCD3B82EEF6}" sibTransId="{064D2BEF-36E5-4358-905E-747B75BD404A}"/>
    <dgm:cxn modelId="{C2DD3945-3044-4098-9136-5D82F1F9A37E}" type="presOf" srcId="{1552D740-9384-4AD1-9440-6F75B0C452B5}" destId="{215AB89B-0604-41B9-B90B-39FB9D331955}" srcOrd="0" destOrd="0" presId="urn:microsoft.com/office/officeart/2005/8/layout/chevron1"/>
    <dgm:cxn modelId="{B5C37348-9F02-43A9-A61C-94B93813E94A}" type="presOf" srcId="{674146C7-038B-40DB-8873-31D1D310DC80}" destId="{F9446041-E921-49E6-8A66-CEA9071C21D6}" srcOrd="0" destOrd="0" presId="urn:microsoft.com/office/officeart/2005/8/layout/chevron1"/>
    <dgm:cxn modelId="{C879E749-E8DD-47C9-B0FF-9C911078DC18}" srcId="{5762343D-6291-47F2-8B62-687AED92AA4D}" destId="{674146C7-038B-40DB-8873-31D1D310DC80}" srcOrd="0" destOrd="0" parTransId="{69AD45F4-801D-4358-AE88-D67FC2626C48}" sibTransId="{1E29A757-6D5B-4042-8371-8DE93398F128}"/>
    <dgm:cxn modelId="{67D8A86A-B198-4CCF-83CE-9DE9FC9145E7}" srcId="{5762343D-6291-47F2-8B62-687AED92AA4D}" destId="{1428BA12-F840-4C54-8815-EE61F37157F4}" srcOrd="15" destOrd="0" parTransId="{9F83C9B8-A681-44EB-9747-76D939A2A361}" sibTransId="{B0B06169-525C-4496-95CE-1130FE0E3232}"/>
    <dgm:cxn modelId="{EC8F1A6C-E4D7-4DBE-9C22-309C566F9473}" srcId="{5762343D-6291-47F2-8B62-687AED92AA4D}" destId="{853AAF43-5E73-4A71-8B7D-91A5A633EC22}" srcOrd="12" destOrd="0" parTransId="{AFEC9FB4-21CD-4327-AF91-62DF20438E91}" sibTransId="{EF126FB7-4322-48A4-A7E0-55FC8B448DEB}"/>
    <dgm:cxn modelId="{E683144D-968B-42D0-A245-3FA516725B65}" srcId="{5762343D-6291-47F2-8B62-687AED92AA4D}" destId="{767BC476-9619-4F23-87B7-E8654DF9671C}" srcOrd="7" destOrd="0" parTransId="{47E48C6E-98B7-40D8-AF9F-5596ED71EDCA}" sibTransId="{112AF0DB-F118-41B1-A856-2FFBB78A6B15}"/>
    <dgm:cxn modelId="{765F9D53-A614-40B2-B9D9-C4E0697F66F4}" srcId="{5762343D-6291-47F2-8B62-687AED92AA4D}" destId="{E539ACB3-52A2-4277-8B4C-913786C1F145}" srcOrd="11" destOrd="0" parTransId="{58188C4E-45F8-47AF-9E41-62A041892A5D}" sibTransId="{856C3BBD-FB54-4536-B133-C602B1EFA484}"/>
    <dgm:cxn modelId="{D32BBF55-23DD-40C7-8C11-252DA4195F52}" srcId="{5762343D-6291-47F2-8B62-687AED92AA4D}" destId="{09A4A412-0BAF-48BA-A848-64CF8CC5BAF0}" srcOrd="8" destOrd="0" parTransId="{118F7EF1-BA46-4455-9458-9BBC89CA026C}" sibTransId="{65990905-018F-4AC6-A173-6120031744A9}"/>
    <dgm:cxn modelId="{87736076-0FA0-4265-BC9F-9508DB354306}" type="presOf" srcId="{32E7E066-25D7-428B-A71C-77CE080DE662}" destId="{61F70102-EC66-4DBA-BCB9-BC928BF36AD0}" srcOrd="0" destOrd="0" presId="urn:microsoft.com/office/officeart/2005/8/layout/chevron1"/>
    <dgm:cxn modelId="{1F52A881-D6BB-41BB-9F67-841A326CF8D7}" srcId="{5762343D-6291-47F2-8B62-687AED92AA4D}" destId="{EE7A7302-68BF-4258-85F1-55F87C708695}" srcOrd="5" destOrd="0" parTransId="{CA1ADFC5-EDD0-44AF-9E2E-97EE171E4400}" sibTransId="{E095A430-0188-435B-900C-FFD4A07B1036}"/>
    <dgm:cxn modelId="{85168E8A-804A-4265-B683-6160F0600A1E}" srcId="{5762343D-6291-47F2-8B62-687AED92AA4D}" destId="{39FAE48E-996C-4ACC-8EF9-7C8A47E93F41}" srcOrd="3" destOrd="0" parTransId="{2DD5EB3E-E974-4C06-89BE-824E3CF9D3DF}" sibTransId="{C5F0F19F-C543-497B-8D4B-C47D25A03C71}"/>
    <dgm:cxn modelId="{AACA6C94-26A8-4DB0-9978-715B6EF57F26}" srcId="{5762343D-6291-47F2-8B62-687AED92AA4D}" destId="{93465A3A-C507-4234-A790-082A510EFDAD}" srcOrd="6" destOrd="0" parTransId="{2472D92B-3CD5-4520-AD31-D90A9FA07021}" sibTransId="{7D93FB61-5BAC-4959-AEB6-F0F669C4A088}"/>
    <dgm:cxn modelId="{4807AB95-CA3E-4076-A847-42F65404F216}" type="presOf" srcId="{767BC476-9619-4F23-87B7-E8654DF9671C}" destId="{6F705D53-A999-4AF2-A3C2-D0D58C513449}" srcOrd="0" destOrd="0" presId="urn:microsoft.com/office/officeart/2005/8/layout/chevron1"/>
    <dgm:cxn modelId="{B93F4CA3-5E80-45B1-915F-99BE601526EE}" srcId="{5762343D-6291-47F2-8B62-687AED92AA4D}" destId="{2B25AEE9-8B6F-428A-ABE0-2B0DCD6E6290}" srcOrd="13" destOrd="0" parTransId="{E0DBA145-ABA6-4F05-8F43-C62877C8F3D6}" sibTransId="{31A5E442-2E08-483E-9B14-426E31076AF3}"/>
    <dgm:cxn modelId="{DCAC9AA6-1E63-49A5-B9DD-8C232A785C1A}" type="presOf" srcId="{E539ACB3-52A2-4277-8B4C-913786C1F145}" destId="{49EE0762-BC86-4C6C-BBC6-3B08A0173CB5}" srcOrd="0" destOrd="0" presId="urn:microsoft.com/office/officeart/2005/8/layout/chevron1"/>
    <dgm:cxn modelId="{D515D7B6-DE33-48A4-A231-0CC56A718C9A}" type="presOf" srcId="{6C13673F-244F-40B3-A907-41F8FC308CD0}" destId="{718CBEDA-C696-4B47-AE15-6B7419CECD37}" srcOrd="0" destOrd="0" presId="urn:microsoft.com/office/officeart/2005/8/layout/chevron1"/>
    <dgm:cxn modelId="{72859ED1-8238-4DC9-A738-145031A36D53}" type="presOf" srcId="{39FAE48E-996C-4ACC-8EF9-7C8A47E93F41}" destId="{4A856E08-975F-4DE8-A27F-2C182363D4EE}" srcOrd="0" destOrd="0" presId="urn:microsoft.com/office/officeart/2005/8/layout/chevron1"/>
    <dgm:cxn modelId="{3F6B4EDD-8991-440B-AB3A-F01F1A3E0F08}" srcId="{5762343D-6291-47F2-8B62-687AED92AA4D}" destId="{38BADB6B-EAAD-4EDA-B4C0-830563CAEC31}" srcOrd="18" destOrd="0" parTransId="{04B89838-57B0-4C0C-A34E-7D50A34945A3}" sibTransId="{B468CE8A-AB86-4505-B230-6EE9087F545F}"/>
    <dgm:cxn modelId="{A309CFDE-8376-4656-AE2A-C2D837849548}" type="presOf" srcId="{E6E28223-4F58-427E-85FB-D2F0613E1972}" destId="{7BA3B031-AC64-474F-8A10-976F25D857E3}" srcOrd="0" destOrd="0" presId="urn:microsoft.com/office/officeart/2005/8/layout/chevron1"/>
    <dgm:cxn modelId="{92230BDF-D2AA-4AD3-930B-CBFBC3085951}" srcId="{5762343D-6291-47F2-8B62-687AED92AA4D}" destId="{14DD046C-1752-4480-AC2F-602DF1946596}" srcOrd="17" destOrd="0" parTransId="{ED39345B-07A4-4F2D-BC5B-C3B1451021D0}" sibTransId="{F44B0AD2-B923-4897-A18A-695DDCA91948}"/>
    <dgm:cxn modelId="{ACA346E1-94F6-42E1-B96F-4D61523B49A8}" srcId="{5762343D-6291-47F2-8B62-687AED92AA4D}" destId="{32E7E066-25D7-428B-A71C-77CE080DE662}" srcOrd="4" destOrd="0" parTransId="{F6D567A1-18C6-47A3-916B-A1338DB4B73C}" sibTransId="{F88EAD52-5562-44A4-9408-861AABBF2685}"/>
    <dgm:cxn modelId="{AEE880E5-D059-48F1-B16B-AA6F85464AB2}" type="presOf" srcId="{EE7A7302-68BF-4258-85F1-55F87C708695}" destId="{511C2AAC-185C-44F8-8F43-76A22E8169D2}" srcOrd="0" destOrd="0" presId="urn:microsoft.com/office/officeart/2005/8/layout/chevron1"/>
    <dgm:cxn modelId="{0BDBC6E5-D979-4D18-B82C-35C2F6FDE369}" type="presOf" srcId="{5DF024D5-4E5D-43B2-B7AF-191BFFF85A15}" destId="{632357FD-A0C9-40E9-9607-8C9AC71209C1}" srcOrd="0" destOrd="0" presId="urn:microsoft.com/office/officeart/2005/8/layout/chevron1"/>
    <dgm:cxn modelId="{D9DDDFE7-D130-45BE-992C-61683C18E9E2}" type="presOf" srcId="{09A4A412-0BAF-48BA-A848-64CF8CC5BAF0}" destId="{8401B41C-D0E1-48B6-92A1-CFFCF5B69D75}" srcOrd="0" destOrd="0" presId="urn:microsoft.com/office/officeart/2005/8/layout/chevron1"/>
    <dgm:cxn modelId="{5DD478FD-42C4-4467-B50F-64CAC88DBC5A}" type="presOf" srcId="{1428BA12-F840-4C54-8815-EE61F37157F4}" destId="{533DAA30-3985-484F-BAC9-74D953866589}" srcOrd="0" destOrd="0" presId="urn:microsoft.com/office/officeart/2005/8/layout/chevron1"/>
    <dgm:cxn modelId="{DA010140-D3B2-4F59-A432-870F60256228}" type="presParOf" srcId="{C0D994E2-E25C-46EB-B836-190B99794AF2}" destId="{F9446041-E921-49E6-8A66-CEA9071C21D6}" srcOrd="0" destOrd="0" presId="urn:microsoft.com/office/officeart/2005/8/layout/chevron1"/>
    <dgm:cxn modelId="{F09D6E7F-AC73-40C1-A1E6-710E342E1EA7}" type="presParOf" srcId="{C0D994E2-E25C-46EB-B836-190B99794AF2}" destId="{B530BF7E-47BA-41CE-9152-C102045FC799}" srcOrd="1" destOrd="0" presId="urn:microsoft.com/office/officeart/2005/8/layout/chevron1"/>
    <dgm:cxn modelId="{9AD5DF6A-1A32-41F6-BA95-DCBEE4913CF2}" type="presParOf" srcId="{C0D994E2-E25C-46EB-B836-190B99794AF2}" destId="{632357FD-A0C9-40E9-9607-8C9AC71209C1}" srcOrd="2" destOrd="0" presId="urn:microsoft.com/office/officeart/2005/8/layout/chevron1"/>
    <dgm:cxn modelId="{CE32CF02-FB90-47F2-A917-174668C5D51F}" type="presParOf" srcId="{C0D994E2-E25C-46EB-B836-190B99794AF2}" destId="{C4CC6259-1D4A-4735-AE9B-1140AD8AF887}" srcOrd="3" destOrd="0" presId="urn:microsoft.com/office/officeart/2005/8/layout/chevron1"/>
    <dgm:cxn modelId="{DE507F01-0FC8-4DAA-88A9-7753B7BCDA8C}" type="presParOf" srcId="{C0D994E2-E25C-46EB-B836-190B99794AF2}" destId="{7BA3B031-AC64-474F-8A10-976F25D857E3}" srcOrd="4" destOrd="0" presId="urn:microsoft.com/office/officeart/2005/8/layout/chevron1"/>
    <dgm:cxn modelId="{E618DE91-7EDC-40D4-A5F3-6255E1D54B83}" type="presParOf" srcId="{C0D994E2-E25C-46EB-B836-190B99794AF2}" destId="{16B46EBA-0A14-416D-AB68-F8341855EA53}" srcOrd="5" destOrd="0" presId="urn:microsoft.com/office/officeart/2005/8/layout/chevron1"/>
    <dgm:cxn modelId="{E58101A7-2268-4CCF-8D25-6B15B981140A}" type="presParOf" srcId="{C0D994E2-E25C-46EB-B836-190B99794AF2}" destId="{4A856E08-975F-4DE8-A27F-2C182363D4EE}" srcOrd="6" destOrd="0" presId="urn:microsoft.com/office/officeart/2005/8/layout/chevron1"/>
    <dgm:cxn modelId="{20D46356-89FB-4EF4-A863-C8AC38B686B9}" type="presParOf" srcId="{C0D994E2-E25C-46EB-B836-190B99794AF2}" destId="{7F202E3F-2818-4107-AB37-AECCAA3CF1C4}" srcOrd="7" destOrd="0" presId="urn:microsoft.com/office/officeart/2005/8/layout/chevron1"/>
    <dgm:cxn modelId="{B3E20458-CEE7-41CB-95D8-B7506CFCD881}" type="presParOf" srcId="{C0D994E2-E25C-46EB-B836-190B99794AF2}" destId="{61F70102-EC66-4DBA-BCB9-BC928BF36AD0}" srcOrd="8" destOrd="0" presId="urn:microsoft.com/office/officeart/2005/8/layout/chevron1"/>
    <dgm:cxn modelId="{AF1D8D6A-1EC6-46CA-A9E7-D053B85975FE}" type="presParOf" srcId="{C0D994E2-E25C-46EB-B836-190B99794AF2}" destId="{7E5AAD22-0E33-4420-857E-A229DE36E4EA}" srcOrd="9" destOrd="0" presId="urn:microsoft.com/office/officeart/2005/8/layout/chevron1"/>
    <dgm:cxn modelId="{C853FB7B-1CC0-459E-B00D-F2B39234CBB8}" type="presParOf" srcId="{C0D994E2-E25C-46EB-B836-190B99794AF2}" destId="{511C2AAC-185C-44F8-8F43-76A22E8169D2}" srcOrd="10" destOrd="0" presId="urn:microsoft.com/office/officeart/2005/8/layout/chevron1"/>
    <dgm:cxn modelId="{6E7B06A7-3D06-4F49-B8A8-A6F6742A3FA3}" type="presParOf" srcId="{C0D994E2-E25C-46EB-B836-190B99794AF2}" destId="{8B24054E-74E2-42F7-A7B5-4F525CAC9407}" srcOrd="11" destOrd="0" presId="urn:microsoft.com/office/officeart/2005/8/layout/chevron1"/>
    <dgm:cxn modelId="{F72B834F-A44B-46C6-A80D-201D409D1039}" type="presParOf" srcId="{C0D994E2-E25C-46EB-B836-190B99794AF2}" destId="{F999D8A2-3DE6-4E38-8352-2A1D107BFE06}" srcOrd="12" destOrd="0" presId="urn:microsoft.com/office/officeart/2005/8/layout/chevron1"/>
    <dgm:cxn modelId="{3F6B9366-2D51-4D6A-AF31-FBDB45461370}" type="presParOf" srcId="{C0D994E2-E25C-46EB-B836-190B99794AF2}" destId="{75A76A9D-D866-4A97-A313-B42FD5F7D1AE}" srcOrd="13" destOrd="0" presId="urn:microsoft.com/office/officeart/2005/8/layout/chevron1"/>
    <dgm:cxn modelId="{0F91249B-73BA-435B-8454-5EB6F82DA517}" type="presParOf" srcId="{C0D994E2-E25C-46EB-B836-190B99794AF2}" destId="{6F705D53-A999-4AF2-A3C2-D0D58C513449}" srcOrd="14" destOrd="0" presId="urn:microsoft.com/office/officeart/2005/8/layout/chevron1"/>
    <dgm:cxn modelId="{C499FDB6-5957-4B80-86CF-2F6C6CB48972}" type="presParOf" srcId="{C0D994E2-E25C-46EB-B836-190B99794AF2}" destId="{8CC44353-9B3D-45BF-9B19-E8A4F431333F}" srcOrd="15" destOrd="0" presId="urn:microsoft.com/office/officeart/2005/8/layout/chevron1"/>
    <dgm:cxn modelId="{FC0E1E8D-0CE0-49B9-843A-84DAC7A303A9}" type="presParOf" srcId="{C0D994E2-E25C-46EB-B836-190B99794AF2}" destId="{8401B41C-D0E1-48B6-92A1-CFFCF5B69D75}" srcOrd="16" destOrd="0" presId="urn:microsoft.com/office/officeart/2005/8/layout/chevron1"/>
    <dgm:cxn modelId="{281C0436-3FB1-41FC-B0E8-0E0104A0BE1E}" type="presParOf" srcId="{C0D994E2-E25C-46EB-B836-190B99794AF2}" destId="{DF2539AA-6845-4D62-BF90-CBD775BC67FF}" srcOrd="17" destOrd="0" presId="urn:microsoft.com/office/officeart/2005/8/layout/chevron1"/>
    <dgm:cxn modelId="{73C4D047-BC79-493A-877F-D0348FF4DB84}" type="presParOf" srcId="{C0D994E2-E25C-46EB-B836-190B99794AF2}" destId="{7EF82176-B099-4CA1-BAE5-C67F3C098772}" srcOrd="18" destOrd="0" presId="urn:microsoft.com/office/officeart/2005/8/layout/chevron1"/>
    <dgm:cxn modelId="{071ACE95-7908-4A6F-8E8A-7FA3B38309FB}" type="presParOf" srcId="{C0D994E2-E25C-46EB-B836-190B99794AF2}" destId="{419F5C90-9653-464B-88AB-951B36BB5339}" srcOrd="19" destOrd="0" presId="urn:microsoft.com/office/officeart/2005/8/layout/chevron1"/>
    <dgm:cxn modelId="{40B16F56-E632-44E4-98B4-6DF60AA3CC3F}" type="presParOf" srcId="{C0D994E2-E25C-46EB-B836-190B99794AF2}" destId="{718CBEDA-C696-4B47-AE15-6B7419CECD37}" srcOrd="20" destOrd="0" presId="urn:microsoft.com/office/officeart/2005/8/layout/chevron1"/>
    <dgm:cxn modelId="{A893FF75-D462-42DF-A7EF-34B0F3B109EB}" type="presParOf" srcId="{C0D994E2-E25C-46EB-B836-190B99794AF2}" destId="{0DA66645-E6D6-45F2-8364-89B44DD29644}" srcOrd="21" destOrd="0" presId="urn:microsoft.com/office/officeart/2005/8/layout/chevron1"/>
    <dgm:cxn modelId="{34CBA0D5-353F-434D-856F-10B8DE7E78B4}" type="presParOf" srcId="{C0D994E2-E25C-46EB-B836-190B99794AF2}" destId="{49EE0762-BC86-4C6C-BBC6-3B08A0173CB5}" srcOrd="22" destOrd="0" presId="urn:microsoft.com/office/officeart/2005/8/layout/chevron1"/>
    <dgm:cxn modelId="{F5A5C82B-F9A3-49CA-9889-DC81E63FDDE4}" type="presParOf" srcId="{C0D994E2-E25C-46EB-B836-190B99794AF2}" destId="{F00709F7-8C66-4845-8235-A684292288CB}" srcOrd="23" destOrd="0" presId="urn:microsoft.com/office/officeart/2005/8/layout/chevron1"/>
    <dgm:cxn modelId="{51A37FAE-BAB2-45F3-A166-0B1F6667498F}" type="presParOf" srcId="{C0D994E2-E25C-46EB-B836-190B99794AF2}" destId="{19327A22-377E-41B5-88E6-1DAFD63ADD5A}" srcOrd="24" destOrd="0" presId="urn:microsoft.com/office/officeart/2005/8/layout/chevron1"/>
    <dgm:cxn modelId="{C8D78CC4-4F63-4907-86EA-231C383AE9A5}" type="presParOf" srcId="{C0D994E2-E25C-46EB-B836-190B99794AF2}" destId="{88441493-1841-479F-AC7A-49FE9B65CE31}" srcOrd="25" destOrd="0" presId="urn:microsoft.com/office/officeart/2005/8/layout/chevron1"/>
    <dgm:cxn modelId="{7956BD45-13B5-456C-A3BB-BADF12EB0048}" type="presParOf" srcId="{C0D994E2-E25C-46EB-B836-190B99794AF2}" destId="{289F97B3-380D-4619-8878-E5F058C356DF}" srcOrd="26" destOrd="0" presId="urn:microsoft.com/office/officeart/2005/8/layout/chevron1"/>
    <dgm:cxn modelId="{C28735EE-833D-4DDF-8187-D53B97328426}" type="presParOf" srcId="{C0D994E2-E25C-46EB-B836-190B99794AF2}" destId="{E59E3936-19C3-4EC2-8993-ED2CB94ED263}" srcOrd="27" destOrd="0" presId="urn:microsoft.com/office/officeart/2005/8/layout/chevron1"/>
    <dgm:cxn modelId="{F69F02C3-E07F-4D27-83EC-1A54384270B6}" type="presParOf" srcId="{C0D994E2-E25C-46EB-B836-190B99794AF2}" destId="{215AB89B-0604-41B9-B90B-39FB9D331955}" srcOrd="28" destOrd="0" presId="urn:microsoft.com/office/officeart/2005/8/layout/chevron1"/>
    <dgm:cxn modelId="{3933F872-0D7A-43AA-AD66-3EC82B21ABDD}" type="presParOf" srcId="{C0D994E2-E25C-46EB-B836-190B99794AF2}" destId="{C1FDFED0-D519-4033-89D1-C8DD7C233482}" srcOrd="29" destOrd="0" presId="urn:microsoft.com/office/officeart/2005/8/layout/chevron1"/>
    <dgm:cxn modelId="{4683AA79-A0B6-4202-BEB0-F440BC8F2FC5}" type="presParOf" srcId="{C0D994E2-E25C-46EB-B836-190B99794AF2}" destId="{533DAA30-3985-484F-BAC9-74D953866589}" srcOrd="30" destOrd="0" presId="urn:microsoft.com/office/officeart/2005/8/layout/chevron1"/>
    <dgm:cxn modelId="{4B77A162-B0D1-41C8-A52C-1ADFEFD83475}" type="presParOf" srcId="{C0D994E2-E25C-46EB-B836-190B99794AF2}" destId="{3D59E1CF-0BC4-4865-B56E-79FA79066F1B}" srcOrd="31" destOrd="0" presId="urn:microsoft.com/office/officeart/2005/8/layout/chevron1"/>
    <dgm:cxn modelId="{590FB31B-9625-4BD2-A305-DCE308912B21}" type="presParOf" srcId="{C0D994E2-E25C-46EB-B836-190B99794AF2}" destId="{CB4DDC85-1E1C-445A-8546-32E328157D5E}" srcOrd="32" destOrd="0" presId="urn:microsoft.com/office/officeart/2005/8/layout/chevron1"/>
    <dgm:cxn modelId="{324463C8-DC9F-4DDA-9333-795FB92C98EA}" type="presParOf" srcId="{C0D994E2-E25C-46EB-B836-190B99794AF2}" destId="{D65C1DBC-8173-45DE-94C8-19E3F6282AE2}" srcOrd="33" destOrd="0" presId="urn:microsoft.com/office/officeart/2005/8/layout/chevron1"/>
    <dgm:cxn modelId="{B1B41479-0041-455F-9457-49053871364D}" type="presParOf" srcId="{C0D994E2-E25C-46EB-B836-190B99794AF2}" destId="{E47E0C90-0F50-4DA1-97EC-E3D088E716B8}" srcOrd="34" destOrd="0" presId="urn:microsoft.com/office/officeart/2005/8/layout/chevron1"/>
    <dgm:cxn modelId="{F74463CD-6145-4625-AD28-7C04D0383443}" type="presParOf" srcId="{C0D994E2-E25C-46EB-B836-190B99794AF2}" destId="{A80B71EA-D054-4744-AF3B-8FCC17973955}" srcOrd="35" destOrd="0" presId="urn:microsoft.com/office/officeart/2005/8/layout/chevron1"/>
    <dgm:cxn modelId="{4A4A7CE9-54B3-422B-B6FB-8FB2EA14A3D0}" type="presParOf" srcId="{C0D994E2-E25C-46EB-B836-190B99794AF2}" destId="{4099D687-08F3-4618-BF6A-8922E5213768}" srcOrd="36"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446041-E921-49E6-8A66-CEA9071C21D6}">
      <dsp:nvSpPr>
        <dsp:cNvPr id="0" name=""/>
        <dsp:cNvSpPr/>
      </dsp:nvSpPr>
      <dsp:spPr>
        <a:xfrm>
          <a:off x="3502" y="1794269"/>
          <a:ext cx="694621" cy="277848"/>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it-IT" sz="900" kern="1200" dirty="0" err="1"/>
            <a:t>Sept</a:t>
          </a:r>
          <a:r>
            <a:rPr lang="it-IT" sz="900" kern="1200" dirty="0"/>
            <a:t>. 2025</a:t>
          </a:r>
          <a:endParaRPr lang="en-IE" sz="900" kern="1200" dirty="0"/>
        </a:p>
      </dsp:txBody>
      <dsp:txXfrm>
        <a:off x="142426" y="1794269"/>
        <a:ext cx="416773" cy="277848"/>
      </dsp:txXfrm>
    </dsp:sp>
    <dsp:sp modelId="{632357FD-A0C9-40E9-9607-8C9AC71209C1}">
      <dsp:nvSpPr>
        <dsp:cNvPr id="0" name=""/>
        <dsp:cNvSpPr/>
      </dsp:nvSpPr>
      <dsp:spPr>
        <a:xfrm>
          <a:off x="628661" y="1794269"/>
          <a:ext cx="694621" cy="277848"/>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it-IT" sz="900" kern="1200" dirty="0" err="1"/>
            <a:t>Oct</a:t>
          </a:r>
          <a:r>
            <a:rPr lang="it-IT" sz="900" kern="1200" dirty="0"/>
            <a:t>. 2025</a:t>
          </a:r>
          <a:endParaRPr lang="en-IE" sz="900" kern="1200" dirty="0"/>
        </a:p>
      </dsp:txBody>
      <dsp:txXfrm>
        <a:off x="767585" y="1794269"/>
        <a:ext cx="416773" cy="277848"/>
      </dsp:txXfrm>
    </dsp:sp>
    <dsp:sp modelId="{7BA3B031-AC64-474F-8A10-976F25D857E3}">
      <dsp:nvSpPr>
        <dsp:cNvPr id="0" name=""/>
        <dsp:cNvSpPr/>
      </dsp:nvSpPr>
      <dsp:spPr>
        <a:xfrm>
          <a:off x="1253820" y="1794269"/>
          <a:ext cx="694621" cy="277848"/>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it-IT" sz="900" kern="1200" dirty="0"/>
            <a:t>Nov. 2025</a:t>
          </a:r>
          <a:endParaRPr lang="en-IE" sz="900" kern="1200" dirty="0"/>
        </a:p>
      </dsp:txBody>
      <dsp:txXfrm>
        <a:off x="1392744" y="1794269"/>
        <a:ext cx="416773" cy="277848"/>
      </dsp:txXfrm>
    </dsp:sp>
    <dsp:sp modelId="{4A856E08-975F-4DE8-A27F-2C182363D4EE}">
      <dsp:nvSpPr>
        <dsp:cNvPr id="0" name=""/>
        <dsp:cNvSpPr/>
      </dsp:nvSpPr>
      <dsp:spPr>
        <a:xfrm>
          <a:off x="1878980" y="1794269"/>
          <a:ext cx="694621" cy="277848"/>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it-IT" sz="900" kern="1200" dirty="0" err="1"/>
            <a:t>Dec</a:t>
          </a:r>
          <a:r>
            <a:rPr lang="it-IT" sz="900" kern="1200" dirty="0"/>
            <a:t>. 2025</a:t>
          </a:r>
          <a:endParaRPr lang="en-IE" sz="900" kern="1200" dirty="0"/>
        </a:p>
      </dsp:txBody>
      <dsp:txXfrm>
        <a:off x="2017904" y="1794269"/>
        <a:ext cx="416773" cy="277848"/>
      </dsp:txXfrm>
    </dsp:sp>
    <dsp:sp modelId="{61F70102-EC66-4DBA-BCB9-BC928BF36AD0}">
      <dsp:nvSpPr>
        <dsp:cNvPr id="0" name=""/>
        <dsp:cNvSpPr/>
      </dsp:nvSpPr>
      <dsp:spPr>
        <a:xfrm>
          <a:off x="2504139" y="1794269"/>
          <a:ext cx="694621" cy="277848"/>
        </a:xfrm>
        <a:prstGeom prst="chevron">
          <a:avLst/>
        </a:prstGeom>
        <a:solidFill>
          <a:schemeClr val="bg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it-IT" sz="900" kern="1200" dirty="0"/>
            <a:t>Jan. 2026</a:t>
          </a:r>
          <a:endParaRPr lang="en-IE" sz="900" kern="1200" dirty="0"/>
        </a:p>
      </dsp:txBody>
      <dsp:txXfrm>
        <a:off x="2643063" y="1794269"/>
        <a:ext cx="416773" cy="277848"/>
      </dsp:txXfrm>
    </dsp:sp>
    <dsp:sp modelId="{511C2AAC-185C-44F8-8F43-76A22E8169D2}">
      <dsp:nvSpPr>
        <dsp:cNvPr id="0" name=""/>
        <dsp:cNvSpPr/>
      </dsp:nvSpPr>
      <dsp:spPr>
        <a:xfrm>
          <a:off x="3129298" y="1794269"/>
          <a:ext cx="694621" cy="277848"/>
        </a:xfrm>
        <a:prstGeom prst="chevron">
          <a:avLst/>
        </a:prstGeom>
        <a:solidFill>
          <a:schemeClr val="bg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it-IT" sz="900" kern="1200" dirty="0"/>
            <a:t>Feb. 2026</a:t>
          </a:r>
          <a:endParaRPr lang="en-IE" sz="900" kern="1200" dirty="0"/>
        </a:p>
      </dsp:txBody>
      <dsp:txXfrm>
        <a:off x="3268222" y="1794269"/>
        <a:ext cx="416773" cy="277848"/>
      </dsp:txXfrm>
    </dsp:sp>
    <dsp:sp modelId="{F999D8A2-3DE6-4E38-8352-2A1D107BFE06}">
      <dsp:nvSpPr>
        <dsp:cNvPr id="0" name=""/>
        <dsp:cNvSpPr/>
      </dsp:nvSpPr>
      <dsp:spPr>
        <a:xfrm>
          <a:off x="3754457" y="1794269"/>
          <a:ext cx="694621" cy="277848"/>
        </a:xfrm>
        <a:prstGeom prst="chevron">
          <a:avLst/>
        </a:prstGeom>
        <a:solidFill>
          <a:schemeClr val="bg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it-IT" sz="900" kern="1200" dirty="0"/>
            <a:t>Mar. 2026</a:t>
          </a:r>
          <a:endParaRPr lang="en-IE" sz="900" kern="1200" dirty="0"/>
        </a:p>
      </dsp:txBody>
      <dsp:txXfrm>
        <a:off x="3893381" y="1794269"/>
        <a:ext cx="416773" cy="277848"/>
      </dsp:txXfrm>
    </dsp:sp>
    <dsp:sp modelId="{6F705D53-A999-4AF2-A3C2-D0D58C513449}">
      <dsp:nvSpPr>
        <dsp:cNvPr id="0" name=""/>
        <dsp:cNvSpPr/>
      </dsp:nvSpPr>
      <dsp:spPr>
        <a:xfrm>
          <a:off x="4379617" y="1794269"/>
          <a:ext cx="694621" cy="277848"/>
        </a:xfrm>
        <a:prstGeom prst="chevron">
          <a:avLst/>
        </a:prstGeom>
        <a:solidFill>
          <a:schemeClr val="bg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it-IT" sz="900" kern="1200" dirty="0"/>
            <a:t>Apr. 2026</a:t>
          </a:r>
          <a:endParaRPr lang="en-IE" sz="900" kern="1200" dirty="0"/>
        </a:p>
      </dsp:txBody>
      <dsp:txXfrm>
        <a:off x="4518541" y="1794269"/>
        <a:ext cx="416773" cy="277848"/>
      </dsp:txXfrm>
    </dsp:sp>
    <dsp:sp modelId="{8401B41C-D0E1-48B6-92A1-CFFCF5B69D75}">
      <dsp:nvSpPr>
        <dsp:cNvPr id="0" name=""/>
        <dsp:cNvSpPr/>
      </dsp:nvSpPr>
      <dsp:spPr>
        <a:xfrm>
          <a:off x="5004776" y="1794269"/>
          <a:ext cx="694621" cy="277848"/>
        </a:xfrm>
        <a:prstGeom prst="chevron">
          <a:avLst/>
        </a:prstGeom>
        <a:solidFill>
          <a:schemeClr val="bg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it-IT" sz="900" kern="1200" dirty="0" err="1"/>
            <a:t>May</a:t>
          </a:r>
          <a:r>
            <a:rPr lang="it-IT" sz="900" kern="1200" dirty="0"/>
            <a:t> 2026</a:t>
          </a:r>
          <a:endParaRPr lang="en-IE" sz="900" kern="1200" dirty="0"/>
        </a:p>
      </dsp:txBody>
      <dsp:txXfrm>
        <a:off x="5143700" y="1794269"/>
        <a:ext cx="416773" cy="277848"/>
      </dsp:txXfrm>
    </dsp:sp>
    <dsp:sp modelId="{7EF82176-B099-4CA1-BAE5-C67F3C098772}">
      <dsp:nvSpPr>
        <dsp:cNvPr id="0" name=""/>
        <dsp:cNvSpPr/>
      </dsp:nvSpPr>
      <dsp:spPr>
        <a:xfrm>
          <a:off x="5629935" y="1794269"/>
          <a:ext cx="694621" cy="277848"/>
        </a:xfrm>
        <a:prstGeom prst="chevron">
          <a:avLst/>
        </a:prstGeom>
        <a:solidFill>
          <a:schemeClr val="bg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it-IT" sz="900" kern="1200" dirty="0"/>
            <a:t>June 2026</a:t>
          </a:r>
          <a:endParaRPr lang="en-IE" sz="900" kern="1200" dirty="0"/>
        </a:p>
      </dsp:txBody>
      <dsp:txXfrm>
        <a:off x="5768859" y="1794269"/>
        <a:ext cx="416773" cy="277848"/>
      </dsp:txXfrm>
    </dsp:sp>
    <dsp:sp modelId="{718CBEDA-C696-4B47-AE15-6B7419CECD37}">
      <dsp:nvSpPr>
        <dsp:cNvPr id="0" name=""/>
        <dsp:cNvSpPr/>
      </dsp:nvSpPr>
      <dsp:spPr>
        <a:xfrm>
          <a:off x="6255095" y="1794269"/>
          <a:ext cx="694621" cy="277848"/>
        </a:xfrm>
        <a:prstGeom prst="chevron">
          <a:avLst/>
        </a:prstGeom>
        <a:solidFill>
          <a:schemeClr val="bg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it-IT" sz="900" kern="1200" dirty="0" err="1"/>
            <a:t>July</a:t>
          </a:r>
          <a:r>
            <a:rPr lang="it-IT" sz="900" kern="1200" dirty="0"/>
            <a:t> 2026</a:t>
          </a:r>
          <a:endParaRPr lang="en-IE" sz="900" kern="1200" dirty="0"/>
        </a:p>
      </dsp:txBody>
      <dsp:txXfrm>
        <a:off x="6394019" y="1794269"/>
        <a:ext cx="416773" cy="277848"/>
      </dsp:txXfrm>
    </dsp:sp>
    <dsp:sp modelId="{49EE0762-BC86-4C6C-BBC6-3B08A0173CB5}">
      <dsp:nvSpPr>
        <dsp:cNvPr id="0" name=""/>
        <dsp:cNvSpPr/>
      </dsp:nvSpPr>
      <dsp:spPr>
        <a:xfrm>
          <a:off x="6880254" y="1794269"/>
          <a:ext cx="694621" cy="277848"/>
        </a:xfrm>
        <a:prstGeom prst="chevron">
          <a:avLst/>
        </a:prstGeom>
        <a:solidFill>
          <a:schemeClr val="bg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it-IT" sz="900" kern="1200" dirty="0" err="1"/>
            <a:t>Aug</a:t>
          </a:r>
          <a:r>
            <a:rPr lang="it-IT" sz="900" kern="1200" dirty="0"/>
            <a:t>. 2026</a:t>
          </a:r>
          <a:endParaRPr lang="en-IE" sz="900" kern="1200" dirty="0"/>
        </a:p>
      </dsp:txBody>
      <dsp:txXfrm>
        <a:off x="7019178" y="1794269"/>
        <a:ext cx="416773" cy="277848"/>
      </dsp:txXfrm>
    </dsp:sp>
    <dsp:sp modelId="{19327A22-377E-41B5-88E6-1DAFD63ADD5A}">
      <dsp:nvSpPr>
        <dsp:cNvPr id="0" name=""/>
        <dsp:cNvSpPr/>
      </dsp:nvSpPr>
      <dsp:spPr>
        <a:xfrm>
          <a:off x="7505413" y="1794269"/>
          <a:ext cx="694621" cy="277848"/>
        </a:xfrm>
        <a:prstGeom prst="chevron">
          <a:avLst/>
        </a:prstGeom>
        <a:solidFill>
          <a:schemeClr val="bg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it-IT" sz="900" kern="1200" dirty="0" err="1"/>
            <a:t>Sept</a:t>
          </a:r>
          <a:r>
            <a:rPr lang="it-IT" sz="900" kern="1200" dirty="0"/>
            <a:t>. 2026</a:t>
          </a:r>
          <a:endParaRPr lang="en-IE" sz="900" kern="1200" dirty="0"/>
        </a:p>
      </dsp:txBody>
      <dsp:txXfrm>
        <a:off x="7644337" y="1794269"/>
        <a:ext cx="416773" cy="277848"/>
      </dsp:txXfrm>
    </dsp:sp>
    <dsp:sp modelId="{289F97B3-380D-4619-8878-E5F058C356DF}">
      <dsp:nvSpPr>
        <dsp:cNvPr id="0" name=""/>
        <dsp:cNvSpPr/>
      </dsp:nvSpPr>
      <dsp:spPr>
        <a:xfrm>
          <a:off x="8130572" y="1794269"/>
          <a:ext cx="694621" cy="277848"/>
        </a:xfrm>
        <a:prstGeom prst="chevron">
          <a:avLst/>
        </a:prstGeom>
        <a:solidFill>
          <a:schemeClr val="bg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it-IT" sz="900" kern="1200" dirty="0" err="1"/>
            <a:t>Oct</a:t>
          </a:r>
          <a:r>
            <a:rPr lang="it-IT" sz="900" kern="1200" dirty="0"/>
            <a:t>. 2026</a:t>
          </a:r>
          <a:endParaRPr lang="en-IE" sz="900" kern="1200" dirty="0"/>
        </a:p>
      </dsp:txBody>
      <dsp:txXfrm>
        <a:off x="8269496" y="1794269"/>
        <a:ext cx="416773" cy="277848"/>
      </dsp:txXfrm>
    </dsp:sp>
    <dsp:sp modelId="{215AB89B-0604-41B9-B90B-39FB9D331955}">
      <dsp:nvSpPr>
        <dsp:cNvPr id="0" name=""/>
        <dsp:cNvSpPr/>
      </dsp:nvSpPr>
      <dsp:spPr>
        <a:xfrm>
          <a:off x="8755732" y="1794269"/>
          <a:ext cx="694621" cy="277848"/>
        </a:xfrm>
        <a:prstGeom prst="chevron">
          <a:avLst/>
        </a:prstGeom>
        <a:solidFill>
          <a:schemeClr val="bg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it-IT" sz="900" kern="1200" dirty="0"/>
            <a:t>Nov. 2026</a:t>
          </a:r>
          <a:endParaRPr lang="en-IE" sz="900" kern="1200" dirty="0"/>
        </a:p>
      </dsp:txBody>
      <dsp:txXfrm>
        <a:off x="8894656" y="1794269"/>
        <a:ext cx="416773" cy="277848"/>
      </dsp:txXfrm>
    </dsp:sp>
    <dsp:sp modelId="{533DAA30-3985-484F-BAC9-74D953866589}">
      <dsp:nvSpPr>
        <dsp:cNvPr id="0" name=""/>
        <dsp:cNvSpPr/>
      </dsp:nvSpPr>
      <dsp:spPr>
        <a:xfrm>
          <a:off x="9380891" y="1794269"/>
          <a:ext cx="694621" cy="277848"/>
        </a:xfrm>
        <a:prstGeom prst="chevron">
          <a:avLst/>
        </a:prstGeom>
        <a:solidFill>
          <a:schemeClr val="bg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it-IT" sz="900" kern="1200" dirty="0" err="1"/>
            <a:t>Dec</a:t>
          </a:r>
          <a:r>
            <a:rPr lang="it-IT" sz="900" kern="1200" dirty="0"/>
            <a:t>. 2026</a:t>
          </a:r>
          <a:endParaRPr lang="en-IE" sz="900" kern="1200" dirty="0"/>
        </a:p>
      </dsp:txBody>
      <dsp:txXfrm>
        <a:off x="9519815" y="1794269"/>
        <a:ext cx="416773" cy="277848"/>
      </dsp:txXfrm>
    </dsp:sp>
    <dsp:sp modelId="{CB4DDC85-1E1C-445A-8546-32E328157D5E}">
      <dsp:nvSpPr>
        <dsp:cNvPr id="0" name=""/>
        <dsp:cNvSpPr/>
      </dsp:nvSpPr>
      <dsp:spPr>
        <a:xfrm>
          <a:off x="10006050" y="1794269"/>
          <a:ext cx="694621" cy="277848"/>
        </a:xfrm>
        <a:prstGeom prst="chevron">
          <a:avLst/>
        </a:prstGeom>
        <a:solidFill>
          <a:schemeClr val="tx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it-IT" sz="900" kern="1200" dirty="0"/>
            <a:t>Jan 2027</a:t>
          </a:r>
          <a:endParaRPr lang="en-IE" sz="900" kern="1200" dirty="0"/>
        </a:p>
      </dsp:txBody>
      <dsp:txXfrm>
        <a:off x="10144974" y="1794269"/>
        <a:ext cx="416773" cy="277848"/>
      </dsp:txXfrm>
    </dsp:sp>
    <dsp:sp modelId="{E47E0C90-0F50-4DA1-97EC-E3D088E716B8}">
      <dsp:nvSpPr>
        <dsp:cNvPr id="0" name=""/>
        <dsp:cNvSpPr/>
      </dsp:nvSpPr>
      <dsp:spPr>
        <a:xfrm>
          <a:off x="10631210" y="1794269"/>
          <a:ext cx="694621" cy="277848"/>
        </a:xfrm>
        <a:prstGeom prst="chevron">
          <a:avLst/>
        </a:prstGeom>
        <a:solidFill>
          <a:schemeClr val="tx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it-IT" sz="900" kern="1200" dirty="0"/>
            <a:t>Feb. 2027</a:t>
          </a:r>
          <a:endParaRPr lang="en-IE" sz="900" kern="1200" dirty="0"/>
        </a:p>
      </dsp:txBody>
      <dsp:txXfrm>
        <a:off x="10770134" y="1794269"/>
        <a:ext cx="416773" cy="277848"/>
      </dsp:txXfrm>
    </dsp:sp>
    <dsp:sp modelId="{4099D687-08F3-4618-BF6A-8922E5213768}">
      <dsp:nvSpPr>
        <dsp:cNvPr id="0" name=""/>
        <dsp:cNvSpPr/>
      </dsp:nvSpPr>
      <dsp:spPr>
        <a:xfrm>
          <a:off x="11256369" y="1794269"/>
          <a:ext cx="694621" cy="277848"/>
        </a:xfrm>
        <a:prstGeom prst="chevron">
          <a:avLst/>
        </a:prstGeom>
        <a:solidFill>
          <a:schemeClr val="tx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it-IT" sz="900" kern="1200" dirty="0"/>
            <a:t>Mar. 2027</a:t>
          </a:r>
          <a:endParaRPr lang="en-IE" sz="900" kern="1200" dirty="0"/>
        </a:p>
      </dsp:txBody>
      <dsp:txXfrm>
        <a:off x="11395293" y="1794269"/>
        <a:ext cx="416773" cy="277848"/>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A939EFE-0303-44F6-9A16-FD3B5E015DB1}" type="datetimeFigureOut">
              <a:rPr lang="en-GB" smtClean="0"/>
              <a:t>20/11/2025</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F04766-77AF-4EBE-9704-229FD5F6AD6A}" type="slidenum">
              <a:rPr lang="en-GB" smtClean="0"/>
              <a:t>‹#›</a:t>
            </a:fld>
            <a:endParaRPr lang="en-GB"/>
          </a:p>
        </p:txBody>
      </p:sp>
    </p:spTree>
    <p:extLst>
      <p:ext uri="{BB962C8B-B14F-4D97-AF65-F5344CB8AC3E}">
        <p14:creationId xmlns:p14="http://schemas.microsoft.com/office/powerpoint/2010/main" val="37889881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B926D1-0013-4A80-B64E-9D824EE65210}" type="datetimeFigureOut">
              <a:rPr lang="en-GB" smtClean="0"/>
              <a:t>20/11/2025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CF2995-AB43-4B7C-B8CD-9DC7C3692A9C}" type="slidenum">
              <a:rPr lang="en-GB" smtClean="0"/>
              <a:t>‹#›</a:t>
            </a:fld>
            <a:endParaRPr lang="en-GB"/>
          </a:p>
        </p:txBody>
      </p:sp>
    </p:spTree>
    <p:extLst>
      <p:ext uri="{BB962C8B-B14F-4D97-AF65-F5344CB8AC3E}">
        <p14:creationId xmlns:p14="http://schemas.microsoft.com/office/powerpoint/2010/main" val="14607846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myintracomm.ec.europa.eu/corp/intellectual-property/Documents/2019_Reuse-guidelines%28CC-BY%29.pdf"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Update/add/delete parts of the</a:t>
            </a:r>
            <a:r>
              <a:rPr lang="en-IE" baseline="0" dirty="0"/>
              <a:t> copy right notice where appropriate.</a:t>
            </a:r>
          </a:p>
          <a:p>
            <a:r>
              <a:rPr lang="en-IE" baseline="0" dirty="0"/>
              <a:t>More information: </a:t>
            </a:r>
            <a:r>
              <a:rPr lang="en-GB" dirty="0">
                <a:hlinkClick r:id="rId3"/>
              </a:rPr>
              <a:t>https://myintracomm.ec.europa.eu/corp/intellectual-property/Documents/2019_Reuse-guidelines%28CC-BY%29.pdf</a:t>
            </a:r>
            <a:endParaRPr lang="en-GB" dirty="0"/>
          </a:p>
        </p:txBody>
      </p:sp>
      <p:sp>
        <p:nvSpPr>
          <p:cNvPr id="4" name="Slide Number Placeholder 3"/>
          <p:cNvSpPr>
            <a:spLocks noGrp="1"/>
          </p:cNvSpPr>
          <p:nvPr>
            <p:ph type="sldNum" sz="quarter" idx="10"/>
          </p:nvPr>
        </p:nvSpPr>
        <p:spPr/>
        <p:txBody>
          <a:bodyPr/>
          <a:lstStyle/>
          <a:p>
            <a:fld id="{59CF2995-AB43-4B7C-B8CD-9DC7C3692A9C}" type="slidenum">
              <a:rPr lang="en-GB" smtClean="0"/>
              <a:t>9</a:t>
            </a:fld>
            <a:endParaRPr lang="en-GB"/>
          </a:p>
        </p:txBody>
      </p:sp>
    </p:spTree>
    <p:extLst>
      <p:ext uri="{BB962C8B-B14F-4D97-AF65-F5344CB8AC3E}">
        <p14:creationId xmlns:p14="http://schemas.microsoft.com/office/powerpoint/2010/main" val="2007519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dirty="0"/>
              <a:t>Click to edit Master title style</a:t>
            </a:r>
            <a:endParaRPr lang="en-GB" dirty="0"/>
          </a:p>
        </p:txBody>
      </p:sp>
      <p:sp>
        <p:nvSpPr>
          <p:cNvPr id="17" name="Subtitle 2"/>
          <p:cNvSpPr>
            <a:spLocks noGrp="1"/>
          </p:cNvSpPr>
          <p:nvPr>
            <p:ph type="subTitle" idx="1"/>
          </p:nvPr>
        </p:nvSpPr>
        <p:spPr>
          <a:xfrm>
            <a:off x="1071351" y="4418049"/>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9" name="Text Placeholder 18"/>
          <p:cNvSpPr>
            <a:spLocks noGrp="1"/>
          </p:cNvSpPr>
          <p:nvPr>
            <p:ph type="body" sz="quarter" idx="13"/>
          </p:nvPr>
        </p:nvSpPr>
        <p:spPr>
          <a:xfrm>
            <a:off x="6096000" y="5557903"/>
            <a:ext cx="5040313" cy="528998"/>
          </a:xfrm>
        </p:spPr>
        <p:txBody>
          <a:bodyPr>
            <a:noAutofit/>
          </a:bodyPr>
          <a:lstStyle>
            <a:lvl1pPr marL="0" indent="0" algn="r">
              <a:buFontTx/>
              <a:buNone/>
              <a:defRPr sz="2200" i="1">
                <a:solidFill>
                  <a:schemeClr val="bg1"/>
                </a:solidFill>
              </a:defRPr>
            </a:lvl1pPr>
          </a:lstStyle>
          <a:p>
            <a:pPr lvl="0"/>
            <a:r>
              <a:rPr lang="en-US"/>
              <a:t>Edit Master text styles</a:t>
            </a:r>
          </a:p>
        </p:txBody>
      </p:sp>
    </p:spTree>
    <p:extLst>
      <p:ext uri="{BB962C8B-B14F-4D97-AF65-F5344CB8AC3E}">
        <p14:creationId xmlns:p14="http://schemas.microsoft.com/office/powerpoint/2010/main" val="39921833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3pPr>
              <a:spcBef>
                <a:spcPts val="0"/>
              </a:spcBef>
              <a:defRPr/>
            </a:lvl3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402250" y="1825625"/>
            <a:ext cx="5328000" cy="3906435"/>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p:cNvSpPr>
            <a:spLocks noGrp="1"/>
          </p:cNvSpPr>
          <p:nvPr>
            <p:ph type="sldNum" sz="quarter" idx="12"/>
          </p:nvPr>
        </p:nvSpPr>
        <p:spPr/>
        <p:txBody>
          <a:bodyPr/>
          <a:lstStyle/>
          <a:p>
            <a:fld id="{F46C79FD-C571-418B-AB0F-5EE936C85276}" type="slidenum">
              <a:rPr lang="en-GB" smtClean="0"/>
              <a:t>‹#›</a:t>
            </a:fld>
            <a:endParaRPr lang="en-GB"/>
          </a:p>
        </p:txBody>
      </p:sp>
      <p:cxnSp>
        <p:nvCxnSpPr>
          <p:cNvPr id="10" name="Straight Connector 9"/>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1246774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6"/>
            <a:ext cx="3358489"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9" name="Content Placeholder 2"/>
          <p:cNvSpPr>
            <a:spLocks noGrp="1"/>
          </p:cNvSpPr>
          <p:nvPr>
            <p:ph sz="half" idx="13"/>
          </p:nvPr>
        </p:nvSpPr>
        <p:spPr>
          <a:xfrm>
            <a:off x="4604979" y="1825625"/>
            <a:ext cx="3358489"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Content Placeholder 2"/>
          <p:cNvSpPr>
            <a:spLocks noGrp="1"/>
          </p:cNvSpPr>
          <p:nvPr>
            <p:ph sz="half" idx="14"/>
          </p:nvPr>
        </p:nvSpPr>
        <p:spPr>
          <a:xfrm>
            <a:off x="8371761" y="1825625"/>
            <a:ext cx="3358489"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2207101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097331"/>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72200" y="1681163"/>
            <a:ext cx="5183188" cy="823912"/>
          </a:xfrm>
          <a:noFill/>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097331"/>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8"/>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27426941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1484301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5" name="Picture Placeholder 4"/>
          <p:cNvSpPr>
            <a:spLocks noGrp="1"/>
          </p:cNvSpPr>
          <p:nvPr>
            <p:ph type="pic" sz="quarter" idx="13"/>
          </p:nvPr>
        </p:nvSpPr>
        <p:spPr>
          <a:xfrm>
            <a:off x="-59635" y="-59635"/>
            <a:ext cx="6155635" cy="6983896"/>
          </a:xfrm>
          <a:solidFill>
            <a:schemeClr val="bg2"/>
          </a:solidFill>
          <a:ln w="28575">
            <a:solidFill>
              <a:schemeClr val="accent5"/>
            </a:solidFill>
          </a:ln>
        </p:spPr>
        <p:txBody>
          <a:bodyPr/>
          <a:lstStyle/>
          <a:p>
            <a:r>
              <a:rPr lang="en-US"/>
              <a:t>Click icon to add picture</a:t>
            </a:r>
            <a:endParaRPr lang="en-GB" dirty="0"/>
          </a:p>
        </p:txBody>
      </p:sp>
      <p:sp>
        <p:nvSpPr>
          <p:cNvPr id="10" name="Rectangle 9"/>
          <p:cNvSpPr/>
          <p:nvPr userDrawn="1"/>
        </p:nvSpPr>
        <p:spPr>
          <a:xfrm>
            <a:off x="3214048" y="1992573"/>
            <a:ext cx="8550322" cy="36166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19447" y="743802"/>
            <a:ext cx="544923" cy="544923"/>
          </a:xfrm>
          <a:prstGeom prst="rect">
            <a:avLst/>
          </a:prstGeom>
        </p:spPr>
      </p:pic>
      <p:sp>
        <p:nvSpPr>
          <p:cNvPr id="3" name="Content Placeholder 2"/>
          <p:cNvSpPr>
            <a:spLocks noGrp="1"/>
          </p:cNvSpPr>
          <p:nvPr>
            <p:ph idx="1"/>
          </p:nvPr>
        </p:nvSpPr>
        <p:spPr>
          <a:xfrm>
            <a:off x="3538331" y="1992572"/>
            <a:ext cx="8226040" cy="3616657"/>
          </a:xfrm>
          <a:solidFill>
            <a:schemeClr val="bg1"/>
          </a:solidFill>
        </p:spPr>
        <p:txBody>
          <a:bodyPr lIns="360000" tIns="360000" rIns="360000" bIns="360000" anchor="ctr" anchorCtr="0">
            <a:noAutofit/>
          </a:bodyPr>
          <a:lstStyle>
            <a:lvl1pPr marL="0" indent="0">
              <a:buFontTx/>
              <a:buNone/>
              <a:defRPr i="1">
                <a:solidFill>
                  <a:schemeClr val="tx2"/>
                </a:solidFill>
              </a:defRPr>
            </a:lvl1pPr>
          </a:lstStyle>
          <a:p>
            <a:pPr lvl="0"/>
            <a:r>
              <a:rPr lang="en-US"/>
              <a:t>Edit Master text styles</a:t>
            </a:r>
          </a:p>
        </p:txBody>
      </p:sp>
    </p:spTree>
    <p:extLst>
      <p:ext uri="{BB962C8B-B14F-4D97-AF65-F5344CB8AC3E}">
        <p14:creationId xmlns:p14="http://schemas.microsoft.com/office/powerpoint/2010/main" val="178406293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and Content (half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6817056" y="1825625"/>
            <a:ext cx="4926841" cy="376995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lstStyle/>
          <a:p>
            <a:fld id="{F46C79FD-C571-418B-AB0F-5EE936C85276}" type="slidenum">
              <a:rPr lang="en-GB" smtClean="0"/>
              <a:t>‹#›</a:t>
            </a:fld>
            <a:endParaRPr lang="en-GB"/>
          </a:p>
        </p:txBody>
      </p:sp>
      <p:sp>
        <p:nvSpPr>
          <p:cNvPr id="10" name="Title Placeholder 1"/>
          <p:cNvSpPr>
            <a:spLocks noGrp="1"/>
          </p:cNvSpPr>
          <p:nvPr>
            <p:ph type="title"/>
          </p:nvPr>
        </p:nvSpPr>
        <p:spPr>
          <a:xfrm>
            <a:off x="6817056" y="482860"/>
            <a:ext cx="4669266"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
        <p:nvSpPr>
          <p:cNvPr id="7" name="Picture Placeholder 4"/>
          <p:cNvSpPr>
            <a:spLocks noGrp="1"/>
          </p:cNvSpPr>
          <p:nvPr>
            <p:ph type="pic" sz="quarter" idx="13"/>
          </p:nvPr>
        </p:nvSpPr>
        <p:spPr>
          <a:xfrm>
            <a:off x="-46383" y="-46383"/>
            <a:ext cx="6142383" cy="6964017"/>
          </a:xfrm>
          <a:solidFill>
            <a:schemeClr val="bg2"/>
          </a:solidFill>
          <a:ln w="28575">
            <a:solidFill>
              <a:schemeClr val="accent5"/>
            </a:solidFill>
          </a:ln>
        </p:spPr>
        <p:txBody>
          <a:bodyPr/>
          <a:lstStyle/>
          <a:p>
            <a:r>
              <a:rPr lang="en-US"/>
              <a:t>Click icon to add picture</a:t>
            </a:r>
            <a:endParaRPr lang="en-GB" dirty="0"/>
          </a:p>
        </p:txBody>
      </p:sp>
    </p:spTree>
    <p:extLst>
      <p:ext uri="{BB962C8B-B14F-4D97-AF65-F5344CB8AC3E}">
        <p14:creationId xmlns:p14="http://schemas.microsoft.com/office/powerpoint/2010/main" val="36920344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
        <p:nvSpPr>
          <p:cNvPr id="3" name="Picture Placeholder 2"/>
          <p:cNvSpPr>
            <a:spLocks noGrp="1"/>
          </p:cNvSpPr>
          <p:nvPr>
            <p:ph type="pic" sz="quarter" idx="13"/>
          </p:nvPr>
        </p:nvSpPr>
        <p:spPr>
          <a:xfrm>
            <a:off x="970722" y="2284667"/>
            <a:ext cx="3141663" cy="2090737"/>
          </a:xfrm>
          <a:solidFill>
            <a:schemeClr val="bg2"/>
          </a:solidFill>
        </p:spPr>
        <p:txBody>
          <a:bodyPr/>
          <a:lstStyle/>
          <a:p>
            <a:r>
              <a:rPr lang="en-US"/>
              <a:t>Click icon to add picture</a:t>
            </a:r>
            <a:endParaRPr lang="en-GB"/>
          </a:p>
        </p:txBody>
      </p:sp>
      <p:sp>
        <p:nvSpPr>
          <p:cNvPr id="11" name="Picture Placeholder 2"/>
          <p:cNvSpPr>
            <a:spLocks noGrp="1"/>
          </p:cNvSpPr>
          <p:nvPr>
            <p:ph type="pic" sz="quarter" idx="14"/>
          </p:nvPr>
        </p:nvSpPr>
        <p:spPr>
          <a:xfrm>
            <a:off x="7901451" y="2284668"/>
            <a:ext cx="3141663" cy="2090737"/>
          </a:xfrm>
          <a:solidFill>
            <a:schemeClr val="bg2"/>
          </a:solidFill>
        </p:spPr>
        <p:txBody>
          <a:bodyPr/>
          <a:lstStyle/>
          <a:p>
            <a:r>
              <a:rPr lang="en-US"/>
              <a:t>Click icon to add picture</a:t>
            </a:r>
            <a:endParaRPr lang="en-GB"/>
          </a:p>
        </p:txBody>
      </p:sp>
      <p:sp>
        <p:nvSpPr>
          <p:cNvPr id="12" name="Picture Placeholder 2"/>
          <p:cNvSpPr>
            <a:spLocks noGrp="1"/>
          </p:cNvSpPr>
          <p:nvPr>
            <p:ph type="pic" sz="quarter" idx="15"/>
          </p:nvPr>
        </p:nvSpPr>
        <p:spPr>
          <a:xfrm>
            <a:off x="4436086" y="2284667"/>
            <a:ext cx="3141663" cy="2090737"/>
          </a:xfrm>
          <a:solidFill>
            <a:schemeClr val="bg2"/>
          </a:solidFill>
        </p:spPr>
        <p:txBody>
          <a:bodyPr/>
          <a:lstStyle/>
          <a:p>
            <a:r>
              <a:rPr lang="en-US"/>
              <a:t>Click icon to add picture</a:t>
            </a:r>
            <a:endParaRPr lang="en-GB"/>
          </a:p>
        </p:txBody>
      </p:sp>
      <p:sp>
        <p:nvSpPr>
          <p:cNvPr id="13" name="Text Placeholder 12"/>
          <p:cNvSpPr>
            <a:spLocks noGrp="1"/>
          </p:cNvSpPr>
          <p:nvPr>
            <p:ph type="body" sz="quarter" idx="16"/>
          </p:nvPr>
        </p:nvSpPr>
        <p:spPr>
          <a:xfrm>
            <a:off x="1206774" y="4038684"/>
            <a:ext cx="2669558" cy="1524235"/>
          </a:xfrm>
          <a:solidFill>
            <a:schemeClr val="bg1"/>
          </a:solidFill>
        </p:spPr>
        <p:txBody>
          <a:bodyPr tIns="90000"/>
          <a:lstStyle>
            <a:lvl1pPr marL="0" indent="0" algn="ctr">
              <a:buNone/>
              <a:defRPr sz="2000"/>
            </a:lvl1pPr>
          </a:lstStyle>
          <a:p>
            <a:pPr lvl="0"/>
            <a:r>
              <a:rPr lang="en-US"/>
              <a:t>Edit Master text styles</a:t>
            </a:r>
          </a:p>
        </p:txBody>
      </p:sp>
      <p:sp>
        <p:nvSpPr>
          <p:cNvPr id="15" name="Text Placeholder 12"/>
          <p:cNvSpPr>
            <a:spLocks noGrp="1"/>
          </p:cNvSpPr>
          <p:nvPr>
            <p:ph type="body" sz="quarter" idx="17"/>
          </p:nvPr>
        </p:nvSpPr>
        <p:spPr>
          <a:xfrm>
            <a:off x="4672139" y="4041944"/>
            <a:ext cx="2669558" cy="1524235"/>
          </a:xfrm>
          <a:solidFill>
            <a:schemeClr val="bg1"/>
          </a:solidFill>
        </p:spPr>
        <p:txBody>
          <a:bodyPr tIns="90000"/>
          <a:lstStyle>
            <a:lvl1pPr marL="0" indent="0" algn="ctr">
              <a:buNone/>
              <a:defRPr sz="2000"/>
            </a:lvl1pPr>
          </a:lstStyle>
          <a:p>
            <a:pPr lvl="0"/>
            <a:r>
              <a:rPr lang="en-US"/>
              <a:t>Edit Master text styles</a:t>
            </a:r>
          </a:p>
        </p:txBody>
      </p:sp>
      <p:sp>
        <p:nvSpPr>
          <p:cNvPr id="16" name="Text Placeholder 12"/>
          <p:cNvSpPr>
            <a:spLocks noGrp="1"/>
          </p:cNvSpPr>
          <p:nvPr>
            <p:ph type="body" sz="quarter" idx="18"/>
          </p:nvPr>
        </p:nvSpPr>
        <p:spPr>
          <a:xfrm>
            <a:off x="8137503" y="4037437"/>
            <a:ext cx="2669558" cy="1524235"/>
          </a:xfrm>
          <a:solidFill>
            <a:schemeClr val="bg1"/>
          </a:solidFill>
        </p:spPr>
        <p:txBody>
          <a:bodyPr tIns="90000"/>
          <a:lstStyle>
            <a:lvl1pPr marL="0" indent="0" algn="ctr">
              <a:buNone/>
              <a:defRPr sz="2000"/>
            </a:lvl1pPr>
          </a:lstStyle>
          <a:p>
            <a:pPr lvl="0"/>
            <a:r>
              <a:rPr lang="en-US"/>
              <a:t>Edit Master text styles</a:t>
            </a:r>
          </a:p>
        </p:txBody>
      </p:sp>
    </p:spTree>
    <p:extLst>
      <p:ext uri="{BB962C8B-B14F-4D97-AF65-F5344CB8AC3E}">
        <p14:creationId xmlns:p14="http://schemas.microsoft.com/office/powerpoint/2010/main" val="17801072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
        <p:nvSpPr>
          <p:cNvPr id="3" name="Picture Placeholder 2"/>
          <p:cNvSpPr>
            <a:spLocks noGrp="1"/>
          </p:cNvSpPr>
          <p:nvPr>
            <p:ph type="pic" sz="quarter" idx="13"/>
          </p:nvPr>
        </p:nvSpPr>
        <p:spPr>
          <a:xfrm>
            <a:off x="3713869" y="2159957"/>
            <a:ext cx="2461591" cy="1638158"/>
          </a:xfrm>
          <a:solidFill>
            <a:schemeClr val="bg2"/>
          </a:solidFill>
        </p:spPr>
        <p:txBody>
          <a:bodyPr/>
          <a:lstStyle/>
          <a:p>
            <a:r>
              <a:rPr lang="en-US"/>
              <a:t>Click icon to add picture</a:t>
            </a:r>
            <a:endParaRPr lang="en-GB"/>
          </a:p>
        </p:txBody>
      </p:sp>
      <p:sp>
        <p:nvSpPr>
          <p:cNvPr id="11" name="Picture Placeholder 2"/>
          <p:cNvSpPr>
            <a:spLocks noGrp="1"/>
          </p:cNvSpPr>
          <p:nvPr>
            <p:ph type="pic" sz="quarter" idx="14"/>
          </p:nvPr>
        </p:nvSpPr>
        <p:spPr>
          <a:xfrm>
            <a:off x="3713868" y="3968881"/>
            <a:ext cx="2461591" cy="1638158"/>
          </a:xfrm>
          <a:solidFill>
            <a:schemeClr val="bg2"/>
          </a:solidFill>
        </p:spPr>
        <p:txBody>
          <a:bodyPr/>
          <a:lstStyle/>
          <a:p>
            <a:r>
              <a:rPr lang="en-US"/>
              <a:t>Click icon to add picture</a:t>
            </a:r>
            <a:endParaRPr lang="en-GB"/>
          </a:p>
        </p:txBody>
      </p:sp>
      <p:sp>
        <p:nvSpPr>
          <p:cNvPr id="12" name="Picture Placeholder 2"/>
          <p:cNvSpPr>
            <a:spLocks noGrp="1"/>
          </p:cNvSpPr>
          <p:nvPr>
            <p:ph type="pic" sz="quarter" idx="15"/>
          </p:nvPr>
        </p:nvSpPr>
        <p:spPr>
          <a:xfrm>
            <a:off x="6324547" y="2159956"/>
            <a:ext cx="2461593" cy="1638159"/>
          </a:xfrm>
          <a:solidFill>
            <a:schemeClr val="bg2"/>
          </a:solidFill>
        </p:spPr>
        <p:txBody>
          <a:bodyPr/>
          <a:lstStyle/>
          <a:p>
            <a:r>
              <a:rPr lang="en-US"/>
              <a:t>Click icon to add picture</a:t>
            </a:r>
            <a:endParaRPr lang="en-GB"/>
          </a:p>
        </p:txBody>
      </p:sp>
      <p:sp>
        <p:nvSpPr>
          <p:cNvPr id="13" name="Text Placeholder 12"/>
          <p:cNvSpPr>
            <a:spLocks noGrp="1"/>
          </p:cNvSpPr>
          <p:nvPr>
            <p:ph type="body" sz="quarter" idx="16"/>
          </p:nvPr>
        </p:nvSpPr>
        <p:spPr>
          <a:xfrm>
            <a:off x="8935227" y="3968880"/>
            <a:ext cx="2520000" cy="1638158"/>
          </a:xfrm>
          <a:noFill/>
        </p:spPr>
        <p:txBody>
          <a:bodyPr tIns="90000"/>
          <a:lstStyle>
            <a:lvl1pPr marL="0" indent="0" algn="l">
              <a:buNone/>
              <a:defRPr sz="2000"/>
            </a:lvl1pPr>
          </a:lstStyle>
          <a:p>
            <a:pPr lvl="0"/>
            <a:r>
              <a:rPr lang="en-US"/>
              <a:t>Edit Master text styles</a:t>
            </a:r>
          </a:p>
        </p:txBody>
      </p:sp>
      <p:sp>
        <p:nvSpPr>
          <p:cNvPr id="16" name="Text Placeholder 12"/>
          <p:cNvSpPr>
            <a:spLocks noGrp="1"/>
          </p:cNvSpPr>
          <p:nvPr>
            <p:ph type="body" sz="quarter" idx="18"/>
          </p:nvPr>
        </p:nvSpPr>
        <p:spPr>
          <a:xfrm>
            <a:off x="1033617" y="2159957"/>
            <a:ext cx="2520000" cy="1638159"/>
          </a:xfrm>
          <a:noFill/>
        </p:spPr>
        <p:txBody>
          <a:bodyPr tIns="90000"/>
          <a:lstStyle>
            <a:lvl1pPr marL="0" indent="0" algn="r">
              <a:buNone/>
              <a:defRPr sz="2000"/>
            </a:lvl1pPr>
          </a:lstStyle>
          <a:p>
            <a:pPr lvl="0"/>
            <a:r>
              <a:rPr lang="en-US"/>
              <a:t>Edit Master text styles</a:t>
            </a:r>
          </a:p>
        </p:txBody>
      </p:sp>
      <p:sp>
        <p:nvSpPr>
          <p:cNvPr id="14" name="Picture Placeholder 2"/>
          <p:cNvSpPr>
            <a:spLocks noGrp="1"/>
          </p:cNvSpPr>
          <p:nvPr>
            <p:ph type="pic" sz="quarter" idx="19"/>
          </p:nvPr>
        </p:nvSpPr>
        <p:spPr>
          <a:xfrm>
            <a:off x="6324549" y="3968880"/>
            <a:ext cx="2461591" cy="1638158"/>
          </a:xfrm>
          <a:solidFill>
            <a:schemeClr val="bg2"/>
          </a:solidFill>
        </p:spPr>
        <p:txBody>
          <a:bodyPr/>
          <a:lstStyle/>
          <a:p>
            <a:r>
              <a:rPr lang="en-US"/>
              <a:t>Click icon to add picture</a:t>
            </a:r>
            <a:endParaRPr lang="en-GB"/>
          </a:p>
        </p:txBody>
      </p:sp>
      <p:sp>
        <p:nvSpPr>
          <p:cNvPr id="17" name="Text Placeholder 12"/>
          <p:cNvSpPr>
            <a:spLocks noGrp="1"/>
          </p:cNvSpPr>
          <p:nvPr>
            <p:ph type="body" sz="quarter" idx="20"/>
          </p:nvPr>
        </p:nvSpPr>
        <p:spPr>
          <a:xfrm>
            <a:off x="1033617" y="3968881"/>
            <a:ext cx="2520000" cy="1638158"/>
          </a:xfrm>
          <a:noFill/>
        </p:spPr>
        <p:txBody>
          <a:bodyPr tIns="90000"/>
          <a:lstStyle>
            <a:lvl1pPr marL="0" indent="0" algn="r">
              <a:buNone/>
              <a:defRPr sz="2000"/>
            </a:lvl1pPr>
          </a:lstStyle>
          <a:p>
            <a:pPr lvl="0"/>
            <a:r>
              <a:rPr lang="en-US"/>
              <a:t>Edit Master text styles</a:t>
            </a:r>
          </a:p>
        </p:txBody>
      </p:sp>
      <p:sp>
        <p:nvSpPr>
          <p:cNvPr id="18" name="Text Placeholder 12"/>
          <p:cNvSpPr>
            <a:spLocks noGrp="1"/>
          </p:cNvSpPr>
          <p:nvPr>
            <p:ph type="body" sz="quarter" idx="21"/>
          </p:nvPr>
        </p:nvSpPr>
        <p:spPr>
          <a:xfrm>
            <a:off x="8966322" y="2159956"/>
            <a:ext cx="2520000" cy="1638159"/>
          </a:xfrm>
          <a:noFill/>
        </p:spPr>
        <p:txBody>
          <a:bodyPr tIns="90000"/>
          <a:lstStyle>
            <a:lvl1pPr marL="0" indent="0" algn="l">
              <a:buNone/>
              <a:defRPr sz="2000"/>
            </a:lvl1pPr>
          </a:lstStyle>
          <a:p>
            <a:pPr lvl="0"/>
            <a:r>
              <a:rPr lang="en-US"/>
              <a:t>Edit Master text styles</a:t>
            </a:r>
          </a:p>
        </p:txBody>
      </p:sp>
    </p:spTree>
    <p:extLst>
      <p:ext uri="{BB962C8B-B14F-4D97-AF65-F5344CB8AC3E}">
        <p14:creationId xmlns:p14="http://schemas.microsoft.com/office/powerpoint/2010/main" val="36385566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2"/>
          <p:cNvSpPr>
            <a:spLocks noGrp="1"/>
          </p:cNvSpPr>
          <p:nvPr>
            <p:ph type="pic" sz="quarter" idx="13"/>
          </p:nvPr>
        </p:nvSpPr>
        <p:spPr>
          <a:xfrm>
            <a:off x="0" y="0"/>
            <a:ext cx="12192000" cy="3429000"/>
          </a:xfrm>
          <a:solidFill>
            <a:schemeClr val="bg2"/>
          </a:solidFill>
        </p:spPr>
        <p:txBody>
          <a:bodyPr/>
          <a:lstStyle/>
          <a:p>
            <a:r>
              <a:rPr lang="en-US"/>
              <a:t>Click icon to add picture</a:t>
            </a:r>
            <a:endParaRPr lang="en-GB"/>
          </a:p>
        </p:txBody>
      </p:sp>
      <p:sp>
        <p:nvSpPr>
          <p:cNvPr id="2" name="Title 1"/>
          <p:cNvSpPr>
            <a:spLocks noGrp="1"/>
          </p:cNvSpPr>
          <p:nvPr>
            <p:ph type="title"/>
          </p:nvPr>
        </p:nvSpPr>
        <p:spPr>
          <a:xfrm>
            <a:off x="838200" y="2646643"/>
            <a:ext cx="10515600" cy="782357"/>
          </a:xfrm>
          <a:solidFill>
            <a:schemeClr val="bg1"/>
          </a:solidFill>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p>
            <a:fld id="{F46C79FD-C571-418B-AB0F-5EE936C85276}" type="slidenum">
              <a:rPr lang="en-GB" smtClean="0"/>
              <a:pPr/>
              <a:t>‹#›</a:t>
            </a:fld>
            <a:endParaRPr lang="en-GB" dirty="0"/>
          </a:p>
        </p:txBody>
      </p:sp>
      <p:sp>
        <p:nvSpPr>
          <p:cNvPr id="6" name="Text Placeholder 5"/>
          <p:cNvSpPr>
            <a:spLocks noGrp="1"/>
          </p:cNvSpPr>
          <p:nvPr>
            <p:ph type="body" sz="quarter" idx="14"/>
          </p:nvPr>
        </p:nvSpPr>
        <p:spPr>
          <a:xfrm>
            <a:off x="838200" y="3630613"/>
            <a:ext cx="10515600" cy="20351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413677460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46C79FD-C571-418B-AB0F-5EE936C85276}" type="slidenum">
              <a:rPr lang="en-GB" smtClean="0"/>
              <a:t>‹#›</a:t>
            </a:fld>
            <a:endParaRPr lang="en-GB"/>
          </a:p>
        </p:txBody>
      </p:sp>
    </p:spTree>
    <p:extLst>
      <p:ext uri="{BB962C8B-B14F-4D97-AF65-F5344CB8AC3E}">
        <p14:creationId xmlns:p14="http://schemas.microsoft.com/office/powerpoint/2010/main" val="2414118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850288"/>
            <a:ext cx="12192000" cy="5018345"/>
          </a:xfrm>
          <a:prstGeom prst="rect">
            <a:avLst/>
          </a:prstGeom>
        </p:spPr>
      </p:pic>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4"/>
            <a:ext cx="12192000" cy="28908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872647"/>
          </a:xfrm>
        </p:spPr>
        <p:txBody>
          <a:bodyPr anchor="t">
            <a:normAutofit/>
          </a:bodyPr>
          <a:lstStyle>
            <a:lvl1pPr algn="l">
              <a:defRPr sz="6000" b="0">
                <a:solidFill>
                  <a:schemeClr val="bg1"/>
                </a:solidFill>
              </a:defRPr>
            </a:lvl1pPr>
          </a:lstStyle>
          <a:p>
            <a:r>
              <a:rPr lang="en-US"/>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7" name="Subtitle 2"/>
          <p:cNvSpPr>
            <a:spLocks noGrp="1"/>
          </p:cNvSpPr>
          <p:nvPr>
            <p:ph type="subTitle" idx="1"/>
          </p:nvPr>
        </p:nvSpPr>
        <p:spPr>
          <a:xfrm>
            <a:off x="1071351" y="3067468"/>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19" name="Text Placeholder 18"/>
          <p:cNvSpPr>
            <a:spLocks noGrp="1"/>
          </p:cNvSpPr>
          <p:nvPr>
            <p:ph type="body" sz="quarter" idx="13"/>
          </p:nvPr>
        </p:nvSpPr>
        <p:spPr>
          <a:xfrm>
            <a:off x="6096000" y="5783535"/>
            <a:ext cx="5040313" cy="528998"/>
          </a:xfrm>
        </p:spPr>
        <p:txBody>
          <a:bodyPr anchor="b" anchorCtr="0">
            <a:noAutofit/>
          </a:bodyPr>
          <a:lstStyle>
            <a:lvl1pPr marL="0" indent="0" algn="r">
              <a:buFontTx/>
              <a:buNone/>
              <a:defRPr sz="2200" i="1">
                <a:solidFill>
                  <a:schemeClr val="bg1"/>
                </a:solidFill>
              </a:defRPr>
            </a:lvl1pPr>
          </a:lstStyle>
          <a:p>
            <a:pPr lvl="0"/>
            <a:r>
              <a:rPr lang="en-US"/>
              <a:t>Edit Master text styles</a:t>
            </a:r>
          </a:p>
        </p:txBody>
      </p:sp>
    </p:spTree>
    <p:extLst>
      <p:ext uri="{BB962C8B-B14F-4D97-AF65-F5344CB8AC3E}">
        <p14:creationId xmlns:p14="http://schemas.microsoft.com/office/powerpoint/2010/main" val="10699858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802219"/>
            <a:ext cx="12192000" cy="6059194"/>
          </a:xfrm>
          <a:prstGeom prst="rect">
            <a:avLst/>
          </a:prstGeom>
        </p:spPr>
      </p:pic>
      <p:sp>
        <p:nvSpPr>
          <p:cNvPr id="14" name="Rectangle 13"/>
          <p:cNvSpPr/>
          <p:nvPr userDrawn="1"/>
        </p:nvSpPr>
        <p:spPr>
          <a:xfrm>
            <a:off x="5289" y="1078173"/>
            <a:ext cx="12197346" cy="5783239"/>
          </a:xfrm>
          <a:prstGeom prst="rect">
            <a:avLst/>
          </a:prstGeom>
          <a:solidFill>
            <a:srgbClr val="024EA2">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2" name="Subtitle 2"/>
          <p:cNvSpPr>
            <a:spLocks noGrp="1"/>
          </p:cNvSpPr>
          <p:nvPr>
            <p:ph type="subTitle" idx="1"/>
          </p:nvPr>
        </p:nvSpPr>
        <p:spPr>
          <a:xfrm>
            <a:off x="1071351" y="4418049"/>
            <a:ext cx="10065224" cy="897754"/>
          </a:xfrm>
        </p:spPr>
        <p:txBody>
          <a:bodyPr wrap="none">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16" name="Text Placeholder 18"/>
          <p:cNvSpPr>
            <a:spLocks noGrp="1"/>
          </p:cNvSpPr>
          <p:nvPr>
            <p:ph type="body" sz="quarter" idx="13"/>
          </p:nvPr>
        </p:nvSpPr>
        <p:spPr>
          <a:xfrm>
            <a:off x="6096000" y="5557903"/>
            <a:ext cx="5040313" cy="528998"/>
          </a:xfrm>
        </p:spPr>
        <p:txBody>
          <a:bodyPr wrap="none">
            <a:noAutofit/>
          </a:bodyPr>
          <a:lstStyle>
            <a:lvl1pPr marL="0" indent="0" algn="r">
              <a:buFontTx/>
              <a:buNone/>
              <a:defRPr sz="2200" i="1">
                <a:solidFill>
                  <a:schemeClr val="bg1"/>
                </a:solidFill>
              </a:defRPr>
            </a:lvl1pPr>
          </a:lstStyle>
          <a:p>
            <a:pPr lvl="0"/>
            <a:r>
              <a:rPr lang="en-US"/>
              <a:t>Edit Master text styles</a:t>
            </a:r>
          </a:p>
        </p:txBody>
      </p:sp>
    </p:spTree>
    <p:extLst>
      <p:ext uri="{BB962C8B-B14F-4D97-AF65-F5344CB8AC3E}">
        <p14:creationId xmlns:p14="http://schemas.microsoft.com/office/powerpoint/2010/main" val="182442872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Chapter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2" name="Title 1"/>
          <p:cNvSpPr>
            <a:spLocks noGrp="1"/>
          </p:cNvSpPr>
          <p:nvPr>
            <p:ph type="ctrTitle"/>
          </p:nvPr>
        </p:nvSpPr>
        <p:spPr>
          <a:xfrm>
            <a:off x="1070189" y="1122363"/>
            <a:ext cx="10676038" cy="2387600"/>
          </a:xfrm>
        </p:spPr>
        <p:txBody>
          <a:bodyPr anchor="b">
            <a:noAutofit/>
          </a:bodyPr>
          <a:lstStyle>
            <a:lvl1pPr algn="l">
              <a:defRPr sz="6000">
                <a:solidFill>
                  <a:schemeClr val="accent5"/>
                </a:solidFill>
              </a:defRPr>
            </a:lvl1pPr>
          </a:lstStyle>
          <a:p>
            <a:r>
              <a:rPr lang="en-US"/>
              <a:t>Click to edit Master title style</a:t>
            </a:r>
            <a:endParaRPr lang="en-GB" dirty="0"/>
          </a:p>
        </p:txBody>
      </p:sp>
      <p:sp>
        <p:nvSpPr>
          <p:cNvPr id="3" name="Subtitle 2"/>
          <p:cNvSpPr>
            <a:spLocks noGrp="1"/>
          </p:cNvSpPr>
          <p:nvPr>
            <p:ph type="subTitle" idx="1"/>
          </p:nvPr>
        </p:nvSpPr>
        <p:spPr>
          <a:xfrm>
            <a:off x="1070189" y="3602038"/>
            <a:ext cx="10676038" cy="1655762"/>
          </a:xfrm>
        </p:spPr>
        <p:txBody>
          <a:bodyP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6" name="Slide Number Placeholder 5"/>
          <p:cNvSpPr>
            <a:spLocks noGrp="1"/>
          </p:cNvSpPr>
          <p:nvPr>
            <p:ph type="sldNum" sz="quarter" idx="12"/>
          </p:nvPr>
        </p:nvSpPr>
        <p:spPr/>
        <p:txBody>
          <a:bodyPr>
            <a:noAutofit/>
          </a:bodyPr>
          <a:lstStyle>
            <a:lvl1pPr>
              <a:defRPr>
                <a:solidFill>
                  <a:schemeClr val="bg1"/>
                </a:solidFill>
              </a:defRPr>
            </a:lvl1pPr>
          </a:lstStyle>
          <a:p>
            <a:fld id="{F46C79FD-C571-418B-AB0F-5EE936C85276}" type="slidenum">
              <a:rPr lang="en-GB" smtClean="0"/>
              <a:pPr/>
              <a:t>‹#›</a:t>
            </a:fld>
            <a:endParaRPr lang="en-GB" dirty="0"/>
          </a:p>
        </p:txBody>
      </p:sp>
      <p:cxnSp>
        <p:nvCxnSpPr>
          <p:cNvPr id="7" name="Straight Connector 6"/>
          <p:cNvCxnSpPr/>
          <p:nvPr userDrawn="1"/>
        </p:nvCxnSpPr>
        <p:spPr>
          <a:xfrm>
            <a:off x="838200" y="0"/>
            <a:ext cx="0" cy="3295934"/>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27715" y="6045257"/>
            <a:ext cx="1718512" cy="451153"/>
          </a:xfrm>
          <a:prstGeom prst="rect">
            <a:avLst/>
          </a:prstGeom>
        </p:spPr>
      </p:pic>
    </p:spTree>
    <p:extLst>
      <p:ext uri="{BB962C8B-B14F-4D97-AF65-F5344CB8AC3E}">
        <p14:creationId xmlns:p14="http://schemas.microsoft.com/office/powerpoint/2010/main" val="3788699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pter Slide (2)">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33852" y="6045865"/>
            <a:ext cx="1716200" cy="450546"/>
          </a:xfrm>
          <a:prstGeom prst="rect">
            <a:avLst/>
          </a:prstGeom>
        </p:spPr>
      </p:pic>
      <p:sp>
        <p:nvSpPr>
          <p:cNvPr id="11" name="Title 1"/>
          <p:cNvSpPr>
            <a:spLocks noGrp="1"/>
          </p:cNvSpPr>
          <p:nvPr>
            <p:ph type="ctrTitle"/>
          </p:nvPr>
        </p:nvSpPr>
        <p:spPr>
          <a:xfrm>
            <a:off x="1077013" y="1122363"/>
            <a:ext cx="10156297" cy="2387600"/>
          </a:xfrm>
        </p:spPr>
        <p:txBody>
          <a:bodyPr anchor="b">
            <a:noAutofit/>
          </a:bodyPr>
          <a:lstStyle>
            <a:lvl1pPr algn="l">
              <a:defRPr sz="6000">
                <a:solidFill>
                  <a:schemeClr val="tx2"/>
                </a:solidFill>
              </a:defRPr>
            </a:lvl1pPr>
          </a:lstStyle>
          <a:p>
            <a:r>
              <a:rPr lang="en-US"/>
              <a:t>Click to edit Master title style</a:t>
            </a:r>
            <a:endParaRPr lang="en-GB" dirty="0"/>
          </a:p>
        </p:txBody>
      </p:sp>
      <p:cxnSp>
        <p:nvCxnSpPr>
          <p:cNvPr id="13" name="Straight Connector 12"/>
          <p:cNvCxnSpPr/>
          <p:nvPr userDrawn="1"/>
        </p:nvCxnSpPr>
        <p:spPr>
          <a:xfrm>
            <a:off x="838200" y="0"/>
            <a:ext cx="0" cy="3295934"/>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1070189" y="3602038"/>
            <a:ext cx="10156297" cy="1655762"/>
          </a:xfrm>
        </p:spPr>
        <p:txBody>
          <a:bodyPr>
            <a:noAutofit/>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Tree>
    <p:extLst>
      <p:ext uri="{BB962C8B-B14F-4D97-AF65-F5344CB8AC3E}">
        <p14:creationId xmlns:p14="http://schemas.microsoft.com/office/powerpoint/2010/main" val="932509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st slide (option 1)">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tx1"/>
                </a:solidFill>
              </a:defRPr>
            </a:lvl1pPr>
          </a:lstStyle>
          <a:p>
            <a:r>
              <a:rPr lang="en-US"/>
              <a:t>Click to edit Master title style</a:t>
            </a:r>
            <a:endParaRPr lang="en-GB" dirty="0"/>
          </a:p>
        </p:txBody>
      </p: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Tree>
    <p:extLst>
      <p:ext uri="{BB962C8B-B14F-4D97-AF65-F5344CB8AC3E}">
        <p14:creationId xmlns:p14="http://schemas.microsoft.com/office/powerpoint/2010/main" val="168860481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st slide (option 2)">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accent5"/>
                </a:solidFill>
              </a:defRPr>
            </a:lvl1pPr>
          </a:lstStyle>
          <a:p>
            <a:r>
              <a:rPr lang="en-US"/>
              <a:t>Click to edit Master title style</a:t>
            </a:r>
            <a:endParaRPr lang="en-GB" dirty="0"/>
          </a:p>
        </p:txBody>
      </p:sp>
      <p:cxnSp>
        <p:nvCxnSpPr>
          <p:cNvPr id="13" name="Straight Connector 12"/>
          <p:cNvCxnSpPr/>
          <p:nvPr userDrawn="1"/>
        </p:nvCxnSpPr>
        <p:spPr>
          <a:xfrm>
            <a:off x="838200" y="0"/>
            <a:ext cx="0" cy="2362711"/>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Tree>
    <p:extLst>
      <p:ext uri="{BB962C8B-B14F-4D97-AF65-F5344CB8AC3E}">
        <p14:creationId xmlns:p14="http://schemas.microsoft.com/office/powerpoint/2010/main" val="25883397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825625"/>
            <a:ext cx="10905699" cy="3881904"/>
          </a:xfrm>
        </p:spPr>
        <p:txBody>
          <a:bodyPr>
            <a:noAutofit/>
          </a:bodyPr>
          <a:lstStyle>
            <a:lvl1pPr>
              <a:lnSpc>
                <a:spcPct val="100000"/>
              </a:lnSpc>
              <a:spcBef>
                <a:spcPts val="0"/>
              </a:spcBef>
              <a:spcAft>
                <a:spcPts val="1800"/>
              </a:spcAft>
              <a:defRPr/>
            </a:lvl1pPr>
            <a:lvl2pPr>
              <a:lnSpc>
                <a:spcPct val="100000"/>
              </a:lnSpc>
              <a:spcAft>
                <a:spcPts val="1800"/>
              </a:spcAft>
              <a:defRPr/>
            </a:lvl2pPr>
            <a:lvl3pPr>
              <a:lnSpc>
                <a:spcPct val="100000"/>
              </a:lnSpc>
              <a:spcAft>
                <a:spcPts val="1800"/>
              </a:spcAft>
              <a:defRPr/>
            </a:lvl3pPr>
            <a:lvl4pPr>
              <a:lnSpc>
                <a:spcPct val="100000"/>
              </a:lnSpc>
              <a:spcAft>
                <a:spcPts val="1800"/>
              </a:spcAft>
              <a:defRPr/>
            </a:lvl4pPr>
            <a:lvl5pPr>
              <a:lnSpc>
                <a:spcPct val="100000"/>
              </a:lnSpc>
              <a:spcAft>
                <a:spcPts val="18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lvl1pPr>
              <a:defRPr>
                <a:solidFill>
                  <a:schemeClr val="tx1"/>
                </a:solidFill>
              </a:defRPr>
            </a:lvl1pPr>
          </a:lstStyle>
          <a:p>
            <a:r>
              <a:rPr lang="en-US" dirty="0"/>
              <a:t>Click to edit Master title style</a:t>
            </a:r>
            <a:endParaRPr lang="en-GB" dirty="0"/>
          </a:p>
        </p:txBody>
      </p:sp>
    </p:spTree>
    <p:extLst>
      <p:ext uri="{BB962C8B-B14F-4D97-AF65-F5344CB8AC3E}">
        <p14:creationId xmlns:p14="http://schemas.microsoft.com/office/powerpoint/2010/main" val="3042341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and 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1pPr>
              <a:spcAft>
                <a:spcPts val="1800"/>
              </a:spcAft>
              <a:defRPr/>
            </a:lvl1pPr>
            <a:lvl2pPr>
              <a:spcAft>
                <a:spcPts val="1800"/>
              </a:spcAft>
              <a:defRPr/>
            </a:lvl2pPr>
            <a:lvl3pPr>
              <a:spcAft>
                <a:spcPts val="1800"/>
              </a:spcAft>
              <a:defRPr/>
            </a:lvl3pPr>
            <a:lvl4pPr>
              <a:spcAft>
                <a:spcPts val="1800"/>
              </a:spcAft>
              <a:defRPr/>
            </a:lvl4pPr>
            <a:lvl5pPr>
              <a:spcAft>
                <a:spcPts val="18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402250" y="1825625"/>
            <a:ext cx="5328000" cy="3906435"/>
          </a:xfrm>
          <a:noFill/>
        </p:spPr>
        <p:txBody>
          <a:bodyPr>
            <a:noAutofit/>
          </a:bodyPr>
          <a:lstStyle>
            <a:lvl1pPr marL="0" indent="0">
              <a:buNone/>
              <a:defRPr/>
            </a:lvl1pPr>
          </a:lstStyle>
          <a:p>
            <a:pPr lvl="0"/>
            <a:r>
              <a:rPr lang="en-US"/>
              <a:t>Edit Master text styles</a:t>
            </a:r>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9" name="Straight Connector 8"/>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0"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2803839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838200" y="1825625"/>
            <a:ext cx="10515600" cy="3881904"/>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838200" y="6131286"/>
            <a:ext cx="2743200" cy="365125"/>
          </a:xfrm>
          <a:prstGeom prst="rect">
            <a:avLst/>
          </a:prstGeom>
        </p:spPr>
        <p:txBody>
          <a:bodyPr vert="horz" lIns="91440" tIns="45720" rIns="91440" bIns="45720" rtlCol="0" anchor="ctr">
            <a:noAutofit/>
          </a:bodyPr>
          <a:lstStyle>
            <a:lvl1pPr algn="l">
              <a:defRPr sz="1200">
                <a:solidFill>
                  <a:schemeClr val="tx1">
                    <a:tint val="75000"/>
                  </a:schemeClr>
                </a:solidFill>
              </a:defRPr>
            </a:lvl1pPr>
          </a:lstStyle>
          <a:p>
            <a:fld id="{F46C79FD-C571-418B-AB0F-5EE936C85276}" type="slidenum">
              <a:rPr lang="en-GB" smtClean="0"/>
              <a:pPr/>
              <a:t>‹#›</a:t>
            </a:fld>
            <a:endParaRPr lang="en-GB" dirty="0"/>
          </a:p>
        </p:txBody>
      </p:sp>
    </p:spTree>
    <p:extLst>
      <p:ext uri="{BB962C8B-B14F-4D97-AF65-F5344CB8AC3E}">
        <p14:creationId xmlns:p14="http://schemas.microsoft.com/office/powerpoint/2010/main" val="459720850"/>
      </p:ext>
    </p:extLst>
  </p:cSld>
  <p:clrMap bg1="lt1" tx1="dk1" bg2="lt2" tx2="dk2" accent1="accent1" accent2="accent2" accent3="accent3" accent4="accent4" accent5="accent5" accent6="accent6" hlink="hlink" folHlink="folHlink"/>
  <p:sldLayoutIdLst>
    <p:sldLayoutId id="2147483656" r:id="rId1"/>
    <p:sldLayoutId id="2147483662" r:id="rId2"/>
    <p:sldLayoutId id="2147483657" r:id="rId3"/>
    <p:sldLayoutId id="2147483649" r:id="rId4"/>
    <p:sldLayoutId id="2147483651" r:id="rId5"/>
    <p:sldLayoutId id="2147483669" r:id="rId6"/>
    <p:sldLayoutId id="2147483670" r:id="rId7"/>
    <p:sldLayoutId id="2147483650" r:id="rId8"/>
    <p:sldLayoutId id="2147483660" r:id="rId9"/>
    <p:sldLayoutId id="2147483652" r:id="rId10"/>
    <p:sldLayoutId id="2147483661" r:id="rId11"/>
    <p:sldLayoutId id="2147483653" r:id="rId12"/>
    <p:sldLayoutId id="2147483654" r:id="rId13"/>
    <p:sldLayoutId id="2147483659" r:id="rId14"/>
    <p:sldLayoutId id="2147483658" r:id="rId15"/>
    <p:sldLayoutId id="2147483666" r:id="rId16"/>
    <p:sldLayoutId id="2147483667" r:id="rId17"/>
    <p:sldLayoutId id="2147483668" r:id="rId18"/>
    <p:sldLayoutId id="2147483655" r:id="rId19"/>
  </p:sldLayoutIdLst>
  <p:hf sldNum="0" hdr="0" ftr="0" dt="0"/>
  <p:txStyles>
    <p:titleStyle>
      <a:lvl1pPr algn="l" defTabSz="914400" rtl="0" eaLnBrk="1" latinLnBrk="0" hangingPunct="1">
        <a:lnSpc>
          <a:spcPct val="9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800"/>
        </a:spcAft>
        <a:buClr>
          <a:schemeClr val="tx2"/>
        </a:buClr>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diagramLayout" Target="../diagrams/layout1.xml"/><Relationship Id="rId7" Type="http://schemas.openxmlformats.org/officeDocument/2006/relationships/image" Target="../media/image6.png"/><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Autofit/>
          </a:bodyPr>
          <a:lstStyle/>
          <a:p>
            <a:r>
              <a:rPr lang="en-US" sz="4000" dirty="0">
                <a:solidFill>
                  <a:schemeClr val="tx1"/>
                </a:solidFill>
              </a:rPr>
              <a:t>Non-ADS Regulation Amendments</a:t>
            </a:r>
            <a:br>
              <a:rPr lang="en-US" sz="4000" dirty="0">
                <a:solidFill>
                  <a:schemeClr val="tx1"/>
                </a:solidFill>
              </a:rPr>
            </a:br>
            <a:endParaRPr lang="en-GB" sz="4000" dirty="0">
              <a:solidFill>
                <a:schemeClr val="tx1"/>
              </a:solidFill>
            </a:endParaRPr>
          </a:p>
        </p:txBody>
      </p:sp>
      <p:sp>
        <p:nvSpPr>
          <p:cNvPr id="7" name="Subtitle 6"/>
          <p:cNvSpPr>
            <a:spLocks noGrp="1"/>
          </p:cNvSpPr>
          <p:nvPr>
            <p:ph type="subTitle" idx="1"/>
          </p:nvPr>
        </p:nvSpPr>
        <p:spPr>
          <a:xfrm>
            <a:off x="1071350" y="4015019"/>
            <a:ext cx="10796719" cy="897754"/>
          </a:xfrm>
        </p:spPr>
        <p:txBody>
          <a:bodyPr/>
          <a:lstStyle/>
          <a:p>
            <a:r>
              <a:rPr lang="en-IE" i="1" dirty="0">
                <a:solidFill>
                  <a:schemeClr val="tx1"/>
                </a:solidFill>
              </a:rPr>
              <a:t>The information contained in this document is subject to change and may be updated or revised at any time. Stakeholders should not rely on this document as the sole basis for making decisions.</a:t>
            </a:r>
            <a:endParaRPr lang="en-IE" dirty="0">
              <a:solidFill>
                <a:schemeClr val="tx1"/>
              </a:solidFill>
            </a:endParaRPr>
          </a:p>
          <a:p>
            <a:endParaRPr lang="en-GB" dirty="0">
              <a:solidFill>
                <a:schemeClr val="tx1"/>
              </a:solidFill>
            </a:endParaRPr>
          </a:p>
        </p:txBody>
      </p:sp>
      <p:sp>
        <p:nvSpPr>
          <p:cNvPr id="8" name="Text Placeholder 7"/>
          <p:cNvSpPr>
            <a:spLocks noGrp="1"/>
          </p:cNvSpPr>
          <p:nvPr>
            <p:ph type="body" sz="quarter" idx="13"/>
          </p:nvPr>
        </p:nvSpPr>
        <p:spPr/>
        <p:txBody>
          <a:bodyPr/>
          <a:lstStyle/>
          <a:p>
            <a:r>
              <a:rPr lang="en-GB" dirty="0"/>
              <a:t>24/11/2025</a:t>
            </a:r>
          </a:p>
        </p:txBody>
      </p:sp>
    </p:spTree>
    <p:extLst>
      <p:ext uri="{BB962C8B-B14F-4D97-AF65-F5344CB8AC3E}">
        <p14:creationId xmlns:p14="http://schemas.microsoft.com/office/powerpoint/2010/main" val="1121371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WP.29: Status in October</a:t>
            </a:r>
          </a:p>
        </p:txBody>
      </p:sp>
      <p:sp>
        <p:nvSpPr>
          <p:cNvPr id="14" name="TextBox 13"/>
          <p:cNvSpPr txBox="1"/>
          <p:nvPr/>
        </p:nvSpPr>
        <p:spPr>
          <a:xfrm>
            <a:off x="798008" y="1377923"/>
            <a:ext cx="6638534" cy="5171159"/>
          </a:xfrm>
          <a:prstGeom prst="rect">
            <a:avLst/>
          </a:prstGeom>
          <a:noFill/>
        </p:spPr>
        <p:txBody>
          <a:bodyPr wrap="square" rtlCol="0">
            <a:spAutoFit/>
          </a:bodyPr>
          <a:lstStyle/>
          <a:p>
            <a:pPr>
              <a:lnSpc>
                <a:spcPct val="150000"/>
              </a:lnSpc>
            </a:pPr>
            <a:r>
              <a:rPr lang="en-GB" sz="2000" b="1" dirty="0"/>
              <a:t>First formal documents endorsed at UNECE!</a:t>
            </a:r>
          </a:p>
          <a:p>
            <a:pPr>
              <a:lnSpc>
                <a:spcPct val="150000"/>
              </a:lnSpc>
            </a:pPr>
            <a:endParaRPr lang="en-GB" b="1" dirty="0"/>
          </a:p>
          <a:p>
            <a:pPr>
              <a:lnSpc>
                <a:spcPct val="150000"/>
              </a:lnSpc>
            </a:pPr>
            <a:r>
              <a:rPr lang="en-GB" b="1" dirty="0"/>
              <a:t>GRBP session September 2025:</a:t>
            </a:r>
          </a:p>
          <a:p>
            <a:pPr marL="285750" indent="-285750">
              <a:lnSpc>
                <a:spcPct val="150000"/>
              </a:lnSpc>
              <a:buFont typeface="Arial" panose="020B0604020202020204" pitchFamily="34" charset="0"/>
              <a:buChar char="•"/>
            </a:pPr>
            <a:r>
              <a:rPr lang="en-US" sz="1600" dirty="0"/>
              <a:t>5 working documents were endorsed (R28, R51, R138, R141, R165)</a:t>
            </a:r>
            <a:endParaRPr lang="en-GB" sz="1600" dirty="0"/>
          </a:p>
          <a:p>
            <a:pPr marL="285750" indent="-285750">
              <a:lnSpc>
                <a:spcPct val="150000"/>
              </a:lnSpc>
              <a:buFont typeface="Arial" panose="020B0604020202020204" pitchFamily="34" charset="0"/>
              <a:buChar char="•"/>
            </a:pPr>
            <a:r>
              <a:rPr lang="en-GB" sz="1600" dirty="0"/>
              <a:t>2 informal documents</a:t>
            </a:r>
          </a:p>
          <a:p>
            <a:pPr>
              <a:lnSpc>
                <a:spcPct val="150000"/>
              </a:lnSpc>
            </a:pPr>
            <a:r>
              <a:rPr lang="en-GB" b="1" dirty="0"/>
              <a:t>GRE session October 21-23 2025:</a:t>
            </a:r>
          </a:p>
          <a:p>
            <a:pPr marL="285750" indent="-285750">
              <a:lnSpc>
                <a:spcPct val="150000"/>
              </a:lnSpc>
              <a:buFont typeface="Arial" panose="020B0604020202020204" pitchFamily="34" charset="0"/>
              <a:buChar char="•"/>
            </a:pPr>
            <a:r>
              <a:rPr lang="en-US" sz="1600" dirty="0"/>
              <a:t>2 working documents: R48 and R45</a:t>
            </a:r>
          </a:p>
          <a:p>
            <a:pPr>
              <a:lnSpc>
                <a:spcPct val="150000"/>
              </a:lnSpc>
            </a:pPr>
            <a:r>
              <a:rPr lang="en-GB" b="1" dirty="0"/>
              <a:t>GRPE session October 14-17 2025:</a:t>
            </a:r>
          </a:p>
          <a:p>
            <a:pPr marL="285750" indent="-285750">
              <a:lnSpc>
                <a:spcPct val="150000"/>
              </a:lnSpc>
              <a:buFont typeface="Arial" panose="020B0604020202020204" pitchFamily="34" charset="0"/>
              <a:buChar char="•"/>
            </a:pPr>
            <a:r>
              <a:rPr lang="en-US" sz="1600" dirty="0"/>
              <a:t>1 working document (R83)</a:t>
            </a:r>
            <a:endParaRPr lang="en-GB" sz="1600" dirty="0"/>
          </a:p>
          <a:p>
            <a:pPr marL="285750" indent="-285750">
              <a:lnSpc>
                <a:spcPct val="150000"/>
              </a:lnSpc>
              <a:buFont typeface="Arial" panose="020B0604020202020204" pitchFamily="34" charset="0"/>
              <a:buChar char="•"/>
            </a:pPr>
            <a:r>
              <a:rPr lang="en-GB" sz="1600" dirty="0"/>
              <a:t>7 informal documents for March session</a:t>
            </a:r>
          </a:p>
          <a:p>
            <a:pPr>
              <a:lnSpc>
                <a:spcPct val="150000"/>
              </a:lnSpc>
            </a:pPr>
            <a:r>
              <a:rPr lang="en-GB" b="1" dirty="0"/>
              <a:t>GRVA session September 22-25 2025:</a:t>
            </a:r>
          </a:p>
          <a:p>
            <a:pPr marL="285750" indent="-285750">
              <a:lnSpc>
                <a:spcPct val="150000"/>
              </a:lnSpc>
              <a:buFont typeface="Arial" panose="020B0604020202020204" pitchFamily="34" charset="0"/>
              <a:buChar char="•"/>
            </a:pPr>
            <a:r>
              <a:rPr lang="en-US" sz="1600" dirty="0"/>
              <a:t>3 working documents were endorsed (R13, R13H and R79)</a:t>
            </a:r>
            <a:endParaRPr lang="en-GB" sz="1600" dirty="0"/>
          </a:p>
          <a:p>
            <a:pPr marL="285750" indent="-285750">
              <a:lnSpc>
                <a:spcPct val="150000"/>
              </a:lnSpc>
              <a:buFont typeface="Arial" panose="020B0604020202020204" pitchFamily="34" charset="0"/>
              <a:buChar char="•"/>
            </a:pPr>
            <a:r>
              <a:rPr lang="en-GB" sz="1600" dirty="0"/>
              <a:t>7 informal documents presented</a:t>
            </a:r>
          </a:p>
        </p:txBody>
      </p:sp>
      <p:sp>
        <p:nvSpPr>
          <p:cNvPr id="6" name="TextBox 5">
            <a:extLst>
              <a:ext uri="{FF2B5EF4-FFF2-40B4-BE49-F238E27FC236}">
                <a16:creationId xmlns:a16="http://schemas.microsoft.com/office/drawing/2014/main" id="{C7960275-354D-9C27-0216-AE2DF92CD046}"/>
              </a:ext>
            </a:extLst>
          </p:cNvPr>
          <p:cNvSpPr txBox="1"/>
          <p:nvPr/>
        </p:nvSpPr>
        <p:spPr>
          <a:xfrm>
            <a:off x="8149039" y="2253925"/>
            <a:ext cx="3788217" cy="2724336"/>
          </a:xfrm>
          <a:prstGeom prst="rect">
            <a:avLst/>
          </a:prstGeom>
          <a:noFill/>
        </p:spPr>
        <p:txBody>
          <a:bodyPr wrap="none" rtlCol="0">
            <a:spAutoFit/>
          </a:bodyPr>
          <a:lstStyle/>
          <a:p>
            <a:pPr>
              <a:lnSpc>
                <a:spcPct val="150000"/>
              </a:lnSpc>
            </a:pPr>
            <a:r>
              <a:rPr lang="en-GB" b="1" dirty="0"/>
              <a:t>GRSG session October 6-9 2025:</a:t>
            </a:r>
          </a:p>
          <a:p>
            <a:pPr marL="285750" indent="-285750">
              <a:lnSpc>
                <a:spcPct val="150000"/>
              </a:lnSpc>
              <a:buFont typeface="Arial" panose="020B0604020202020204" pitchFamily="34" charset="0"/>
              <a:buChar char="•"/>
            </a:pPr>
            <a:r>
              <a:rPr lang="en-US" sz="1600" dirty="0"/>
              <a:t>35 (!) working documents</a:t>
            </a:r>
          </a:p>
          <a:p>
            <a:pPr marL="285750" indent="-285750">
              <a:lnSpc>
                <a:spcPct val="150000"/>
              </a:lnSpc>
              <a:buFont typeface="Arial" panose="020B0604020202020204" pitchFamily="34" charset="0"/>
              <a:buChar char="•"/>
            </a:pPr>
            <a:r>
              <a:rPr lang="en-US" sz="1600" dirty="0">
                <a:highlight>
                  <a:srgbClr val="FFFF00"/>
                </a:highlight>
              </a:rPr>
              <a:t>Only half of them adopted</a:t>
            </a:r>
          </a:p>
          <a:p>
            <a:pPr marL="285750" indent="-285750">
              <a:lnSpc>
                <a:spcPct val="150000"/>
              </a:lnSpc>
              <a:buFont typeface="Arial" panose="020B0604020202020204" pitchFamily="34" charset="0"/>
              <a:buChar char="•"/>
            </a:pPr>
            <a:r>
              <a:rPr lang="en-US" sz="1600" dirty="0"/>
              <a:t>No informal documents</a:t>
            </a:r>
          </a:p>
          <a:p>
            <a:pPr>
              <a:lnSpc>
                <a:spcPct val="150000"/>
              </a:lnSpc>
            </a:pPr>
            <a:r>
              <a:rPr lang="en-GB" b="1" dirty="0"/>
              <a:t>GRSP session December 2025:</a:t>
            </a:r>
          </a:p>
          <a:p>
            <a:pPr marL="285750" indent="-285750">
              <a:lnSpc>
                <a:spcPct val="150000"/>
              </a:lnSpc>
              <a:buFont typeface="Arial" panose="020B0604020202020204" pitchFamily="34" charset="0"/>
              <a:buChar char="•"/>
            </a:pPr>
            <a:r>
              <a:rPr lang="en-US" sz="1600" dirty="0"/>
              <a:t>24 (!) working documents</a:t>
            </a:r>
          </a:p>
          <a:p>
            <a:pPr marL="285750" indent="-285750">
              <a:lnSpc>
                <a:spcPct val="150000"/>
              </a:lnSpc>
              <a:buFont typeface="Arial" panose="020B0604020202020204" pitchFamily="34" charset="0"/>
              <a:buChar char="•"/>
            </a:pPr>
            <a:r>
              <a:rPr lang="en-US" sz="1600" dirty="0"/>
              <a:t>No informal documents</a:t>
            </a:r>
            <a:endParaRPr lang="en-GB" sz="1600" dirty="0"/>
          </a:p>
        </p:txBody>
      </p:sp>
      <p:sp>
        <p:nvSpPr>
          <p:cNvPr id="3" name="TextBox 2">
            <a:extLst>
              <a:ext uri="{FF2B5EF4-FFF2-40B4-BE49-F238E27FC236}">
                <a16:creationId xmlns:a16="http://schemas.microsoft.com/office/drawing/2014/main" id="{F3152E7A-DA2B-90DE-1298-F8762F4B7C68}"/>
              </a:ext>
            </a:extLst>
          </p:cNvPr>
          <p:cNvSpPr txBox="1"/>
          <p:nvPr/>
        </p:nvSpPr>
        <p:spPr>
          <a:xfrm>
            <a:off x="5980542" y="4774983"/>
            <a:ext cx="1941557" cy="369332"/>
          </a:xfrm>
          <a:prstGeom prst="rect">
            <a:avLst/>
          </a:prstGeom>
          <a:noFill/>
        </p:spPr>
        <p:txBody>
          <a:bodyPr wrap="none" rtlCol="0">
            <a:spAutoFit/>
          </a:bodyPr>
          <a:lstStyle/>
          <a:p>
            <a:r>
              <a:rPr lang="en-IE" b="1" dirty="0"/>
              <a:t>Delay expected!</a:t>
            </a:r>
          </a:p>
        </p:txBody>
      </p:sp>
      <p:cxnSp>
        <p:nvCxnSpPr>
          <p:cNvPr id="5" name="Straight Arrow Connector 4">
            <a:extLst>
              <a:ext uri="{FF2B5EF4-FFF2-40B4-BE49-F238E27FC236}">
                <a16:creationId xmlns:a16="http://schemas.microsoft.com/office/drawing/2014/main" id="{AF0B0565-C250-4C41-6D97-A466C871B623}"/>
              </a:ext>
            </a:extLst>
          </p:cNvPr>
          <p:cNvCxnSpPr/>
          <p:nvPr/>
        </p:nvCxnSpPr>
        <p:spPr>
          <a:xfrm flipH="1">
            <a:off x="7287491" y="3269673"/>
            <a:ext cx="861548" cy="14131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A4EA3AFD-B1CF-0886-51C0-D459D02717B8}"/>
              </a:ext>
            </a:extLst>
          </p:cNvPr>
          <p:cNvCxnSpPr>
            <a:cxnSpLocks/>
          </p:cNvCxnSpPr>
          <p:nvPr/>
        </p:nvCxnSpPr>
        <p:spPr>
          <a:xfrm flipV="1">
            <a:off x="4821382" y="4978261"/>
            <a:ext cx="1043709" cy="1660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2301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WP.29: Status and next steps in November</a:t>
            </a:r>
          </a:p>
        </p:txBody>
      </p:sp>
      <p:sp>
        <p:nvSpPr>
          <p:cNvPr id="14" name="TextBox 13"/>
          <p:cNvSpPr txBox="1"/>
          <p:nvPr/>
        </p:nvSpPr>
        <p:spPr>
          <a:xfrm>
            <a:off x="798007" y="1377923"/>
            <a:ext cx="10899103" cy="5171159"/>
          </a:xfrm>
          <a:prstGeom prst="rect">
            <a:avLst/>
          </a:prstGeom>
          <a:noFill/>
        </p:spPr>
        <p:txBody>
          <a:bodyPr wrap="square" rtlCol="0">
            <a:spAutoFit/>
          </a:bodyPr>
          <a:lstStyle/>
          <a:p>
            <a:pPr>
              <a:lnSpc>
                <a:spcPct val="150000"/>
              </a:lnSpc>
            </a:pPr>
            <a:r>
              <a:rPr lang="en-GB" sz="2000" b="1" dirty="0"/>
              <a:t>Status according to mid-November. Most proposals adopted at GR level!</a:t>
            </a:r>
          </a:p>
          <a:p>
            <a:pPr>
              <a:lnSpc>
                <a:spcPct val="150000"/>
              </a:lnSpc>
            </a:pPr>
            <a:endParaRPr lang="en-GB" b="1" dirty="0"/>
          </a:p>
          <a:p>
            <a:pPr>
              <a:lnSpc>
                <a:spcPct val="150000"/>
              </a:lnSpc>
            </a:pPr>
            <a:r>
              <a:rPr lang="en-GB" b="1" dirty="0"/>
              <a:t>GRBP session February 2026:</a:t>
            </a:r>
          </a:p>
          <a:p>
            <a:pPr marL="285750" indent="-285750">
              <a:lnSpc>
                <a:spcPct val="150000"/>
              </a:lnSpc>
              <a:buFont typeface="Arial" panose="020B0604020202020204" pitchFamily="34" charset="0"/>
              <a:buChar char="•"/>
            </a:pPr>
            <a:r>
              <a:rPr lang="en-GB" sz="1600" dirty="0">
                <a:highlight>
                  <a:srgbClr val="00FF00"/>
                </a:highlight>
              </a:rPr>
              <a:t>Remaining 2 working documents sent (R64 and R142)</a:t>
            </a:r>
          </a:p>
          <a:p>
            <a:pPr marL="285750" indent="-285750">
              <a:lnSpc>
                <a:spcPct val="150000"/>
              </a:lnSpc>
              <a:buFont typeface="Arial" panose="020B0604020202020204" pitchFamily="34" charset="0"/>
              <a:buChar char="•"/>
            </a:pPr>
            <a:endParaRPr lang="en-GB" sz="1600" dirty="0">
              <a:highlight>
                <a:srgbClr val="00FF00"/>
              </a:highlight>
            </a:endParaRPr>
          </a:p>
          <a:p>
            <a:pPr>
              <a:lnSpc>
                <a:spcPct val="150000"/>
              </a:lnSpc>
            </a:pPr>
            <a:r>
              <a:rPr lang="en-GB" b="1" dirty="0"/>
              <a:t>GRE session April 2026:</a:t>
            </a:r>
          </a:p>
          <a:p>
            <a:pPr marL="285750" indent="-285750">
              <a:lnSpc>
                <a:spcPct val="150000"/>
              </a:lnSpc>
              <a:buFont typeface="Arial" panose="020B0604020202020204" pitchFamily="34" charset="0"/>
              <a:buChar char="•"/>
            </a:pPr>
            <a:r>
              <a:rPr lang="en-US" sz="1600" dirty="0">
                <a:highlight>
                  <a:srgbClr val="00FF00"/>
                </a:highlight>
              </a:rPr>
              <a:t>No more UNR amendments needed or planned</a:t>
            </a:r>
          </a:p>
          <a:p>
            <a:pPr>
              <a:lnSpc>
                <a:spcPct val="150000"/>
              </a:lnSpc>
            </a:pPr>
            <a:r>
              <a:rPr lang="en-GB" b="1" dirty="0"/>
              <a:t>GRPE session March 2026:</a:t>
            </a:r>
          </a:p>
          <a:p>
            <a:pPr marL="285750" indent="-285750">
              <a:lnSpc>
                <a:spcPct val="150000"/>
              </a:lnSpc>
              <a:buFont typeface="Arial" panose="020B0604020202020204" pitchFamily="34" charset="0"/>
              <a:buChar char="•"/>
            </a:pPr>
            <a:r>
              <a:rPr lang="en-US" sz="1600" dirty="0">
                <a:highlight>
                  <a:srgbClr val="00FF00"/>
                </a:highlight>
              </a:rPr>
              <a:t>Remaining 10 working documents planned</a:t>
            </a:r>
          </a:p>
          <a:p>
            <a:pPr marL="285750" indent="-285750">
              <a:lnSpc>
                <a:spcPct val="150000"/>
              </a:lnSpc>
              <a:buFont typeface="Arial" panose="020B0604020202020204" pitchFamily="34" charset="0"/>
              <a:buChar char="•"/>
            </a:pPr>
            <a:r>
              <a:rPr lang="en-US" sz="1600" dirty="0"/>
              <a:t>NRMM and L-category UNRs + GTRs remaining</a:t>
            </a:r>
            <a:endParaRPr lang="en-GB" dirty="0"/>
          </a:p>
          <a:p>
            <a:pPr>
              <a:lnSpc>
                <a:spcPct val="150000"/>
              </a:lnSpc>
            </a:pPr>
            <a:r>
              <a:rPr lang="en-GB" b="1" dirty="0"/>
              <a:t>GRVA session January 2026:</a:t>
            </a:r>
          </a:p>
          <a:p>
            <a:pPr marL="285750" indent="-285750">
              <a:lnSpc>
                <a:spcPct val="150000"/>
              </a:lnSpc>
              <a:buFont typeface="Arial" panose="020B0604020202020204" pitchFamily="34" charset="0"/>
              <a:buChar char="•"/>
            </a:pPr>
            <a:r>
              <a:rPr lang="en-GB" sz="1600" dirty="0">
                <a:highlight>
                  <a:srgbClr val="00FF00"/>
                </a:highlight>
              </a:rPr>
              <a:t>Remaining 11 working documents sent</a:t>
            </a:r>
          </a:p>
          <a:p>
            <a:pPr marL="285750" indent="-285750">
              <a:lnSpc>
                <a:spcPct val="150000"/>
              </a:lnSpc>
              <a:buFont typeface="Arial" panose="020B0604020202020204" pitchFamily="34" charset="0"/>
              <a:buChar char="•"/>
            </a:pPr>
            <a:r>
              <a:rPr lang="en-GB" sz="1600" dirty="0"/>
              <a:t>L-category regulations + GTRs remaining</a:t>
            </a:r>
          </a:p>
        </p:txBody>
      </p:sp>
      <p:sp>
        <p:nvSpPr>
          <p:cNvPr id="6" name="TextBox 5">
            <a:extLst>
              <a:ext uri="{FF2B5EF4-FFF2-40B4-BE49-F238E27FC236}">
                <a16:creationId xmlns:a16="http://schemas.microsoft.com/office/drawing/2014/main" id="{C7960275-354D-9C27-0216-AE2DF92CD046}"/>
              </a:ext>
            </a:extLst>
          </p:cNvPr>
          <p:cNvSpPr txBox="1"/>
          <p:nvPr/>
        </p:nvSpPr>
        <p:spPr>
          <a:xfrm>
            <a:off x="6930816" y="2682631"/>
            <a:ext cx="4770858" cy="2770502"/>
          </a:xfrm>
          <a:prstGeom prst="rect">
            <a:avLst/>
          </a:prstGeom>
          <a:noFill/>
        </p:spPr>
        <p:txBody>
          <a:bodyPr wrap="none" rtlCol="0">
            <a:spAutoFit/>
          </a:bodyPr>
          <a:lstStyle/>
          <a:p>
            <a:pPr>
              <a:lnSpc>
                <a:spcPct val="150000"/>
              </a:lnSpc>
            </a:pPr>
            <a:r>
              <a:rPr lang="en-GB" b="1" dirty="0"/>
              <a:t>GRSG session April 2026:</a:t>
            </a:r>
          </a:p>
          <a:p>
            <a:pPr marL="285750" indent="-285750">
              <a:lnSpc>
                <a:spcPct val="150000"/>
              </a:lnSpc>
              <a:buFont typeface="Arial" panose="020B0604020202020204" pitchFamily="34" charset="0"/>
              <a:buChar char="•"/>
            </a:pPr>
            <a:r>
              <a:rPr lang="en-US" sz="1600" dirty="0">
                <a:highlight>
                  <a:srgbClr val="00FF00"/>
                </a:highlight>
              </a:rPr>
              <a:t>All remaining working documents</a:t>
            </a:r>
          </a:p>
          <a:p>
            <a:pPr marL="285750" indent="-285750">
              <a:lnSpc>
                <a:spcPct val="150000"/>
              </a:lnSpc>
              <a:buFont typeface="Arial" panose="020B0604020202020204" pitchFamily="34" charset="0"/>
              <a:buChar char="•"/>
            </a:pPr>
            <a:r>
              <a:rPr lang="en-GB" sz="1600" dirty="0"/>
              <a:t>GTRs remaining</a:t>
            </a:r>
          </a:p>
          <a:p>
            <a:pPr>
              <a:lnSpc>
                <a:spcPct val="150000"/>
              </a:lnSpc>
            </a:pPr>
            <a:r>
              <a:rPr lang="en-GB" b="1" dirty="0"/>
              <a:t>GRSP session May 2026:</a:t>
            </a:r>
          </a:p>
          <a:p>
            <a:pPr marL="285750" indent="-285750">
              <a:lnSpc>
                <a:spcPct val="150000"/>
              </a:lnSpc>
              <a:buFont typeface="Arial" panose="020B0604020202020204" pitchFamily="34" charset="0"/>
              <a:buChar char="•"/>
            </a:pPr>
            <a:r>
              <a:rPr lang="en-US" sz="1600" dirty="0">
                <a:highlight>
                  <a:srgbClr val="00FF00"/>
                </a:highlight>
              </a:rPr>
              <a:t>No more UNR amendments needed or planned</a:t>
            </a:r>
          </a:p>
          <a:p>
            <a:pPr marL="285750" indent="-285750">
              <a:lnSpc>
                <a:spcPct val="150000"/>
              </a:lnSpc>
              <a:buFont typeface="Arial" panose="020B0604020202020204" pitchFamily="34" charset="0"/>
              <a:buChar char="•"/>
            </a:pPr>
            <a:r>
              <a:rPr lang="en-US" sz="1600" dirty="0"/>
              <a:t>New Y-category crash regulation planned</a:t>
            </a:r>
          </a:p>
          <a:p>
            <a:pPr marL="285750" indent="-285750">
              <a:lnSpc>
                <a:spcPct val="150000"/>
              </a:lnSpc>
              <a:buFont typeface="Arial" panose="020B0604020202020204" pitchFamily="34" charset="0"/>
              <a:buChar char="•"/>
            </a:pPr>
            <a:r>
              <a:rPr lang="en-GB" sz="1600" dirty="0"/>
              <a:t>L-category regulations + GTRs remaining</a:t>
            </a:r>
          </a:p>
        </p:txBody>
      </p:sp>
      <p:sp>
        <p:nvSpPr>
          <p:cNvPr id="3" name="TextBox 2">
            <a:extLst>
              <a:ext uri="{FF2B5EF4-FFF2-40B4-BE49-F238E27FC236}">
                <a16:creationId xmlns:a16="http://schemas.microsoft.com/office/drawing/2014/main" id="{86493EAF-598A-777E-3E8C-F6E4F8059F49}"/>
              </a:ext>
            </a:extLst>
          </p:cNvPr>
          <p:cNvSpPr txBox="1"/>
          <p:nvPr/>
        </p:nvSpPr>
        <p:spPr>
          <a:xfrm>
            <a:off x="6622473" y="5902751"/>
            <a:ext cx="5289357" cy="646331"/>
          </a:xfrm>
          <a:prstGeom prst="rect">
            <a:avLst/>
          </a:prstGeom>
          <a:solidFill>
            <a:schemeClr val="bg2">
              <a:lumMod val="90000"/>
            </a:schemeClr>
          </a:solidFill>
          <a:ln w="25400">
            <a:solidFill>
              <a:schemeClr val="bg2">
                <a:lumMod val="10000"/>
              </a:schemeClr>
            </a:solidFill>
          </a:ln>
        </p:spPr>
        <p:txBody>
          <a:bodyPr wrap="square" rtlCol="0">
            <a:spAutoFit/>
          </a:bodyPr>
          <a:lstStyle/>
          <a:p>
            <a:r>
              <a:rPr lang="en-IE" b="1" dirty="0"/>
              <a:t>All</a:t>
            </a:r>
            <a:r>
              <a:rPr lang="en-IE" dirty="0"/>
              <a:t> regulations will be sent to WP.29 June session, regardless of the submission deadline!</a:t>
            </a:r>
          </a:p>
        </p:txBody>
      </p:sp>
    </p:spTree>
    <p:extLst>
      <p:ext uri="{BB962C8B-B14F-4D97-AF65-F5344CB8AC3E}">
        <p14:creationId xmlns:p14="http://schemas.microsoft.com/office/powerpoint/2010/main" val="1500730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AB30B97-0CC0-ADFF-FAF6-CD48075B5A22}"/>
              </a:ext>
            </a:extLst>
          </p:cNvPr>
          <p:cNvSpPr>
            <a:spLocks noGrp="1"/>
          </p:cNvSpPr>
          <p:nvPr>
            <p:ph type="title"/>
          </p:nvPr>
        </p:nvSpPr>
        <p:spPr/>
        <p:txBody>
          <a:bodyPr/>
          <a:lstStyle/>
          <a:p>
            <a:r>
              <a:rPr lang="en-IE" dirty="0"/>
              <a:t>Timeline: WP.29</a:t>
            </a:r>
          </a:p>
        </p:txBody>
      </p:sp>
      <p:graphicFrame>
        <p:nvGraphicFramePr>
          <p:cNvPr id="7" name="Content Placeholder 6">
            <a:extLst>
              <a:ext uri="{FF2B5EF4-FFF2-40B4-BE49-F238E27FC236}">
                <a16:creationId xmlns:a16="http://schemas.microsoft.com/office/drawing/2014/main" id="{3800368A-5DD4-66AF-3D85-6F47E07DB90D}"/>
              </a:ext>
            </a:extLst>
          </p:cNvPr>
          <p:cNvGraphicFramePr>
            <a:graphicFrameLocks noGrp="1"/>
          </p:cNvGraphicFramePr>
          <p:nvPr>
            <p:ph idx="1"/>
            <p:extLst>
              <p:ext uri="{D42A27DB-BD31-4B8C-83A1-F6EECF244321}">
                <p14:modId xmlns:p14="http://schemas.microsoft.com/office/powerpoint/2010/main" val="2985828082"/>
              </p:ext>
            </p:extLst>
          </p:nvPr>
        </p:nvGraphicFramePr>
        <p:xfrm>
          <a:off x="154379" y="1840675"/>
          <a:ext cx="11954493" cy="38663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9" name="Straight Connector 8">
            <a:extLst>
              <a:ext uri="{FF2B5EF4-FFF2-40B4-BE49-F238E27FC236}">
                <a16:creationId xmlns:a16="http://schemas.microsoft.com/office/drawing/2014/main" id="{A0E03D2F-3E45-3BB9-0A56-79FDDCB3C4D7}"/>
              </a:ext>
            </a:extLst>
          </p:cNvPr>
          <p:cNvCxnSpPr>
            <a:cxnSpLocks/>
          </p:cNvCxnSpPr>
          <p:nvPr/>
        </p:nvCxnSpPr>
        <p:spPr>
          <a:xfrm>
            <a:off x="376052" y="3922815"/>
            <a:ext cx="0" cy="1852552"/>
          </a:xfrm>
          <a:prstGeom prst="line">
            <a:avLst/>
          </a:prstGeom>
          <a:ln w="9525"/>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245EFF88-451A-23BD-EB45-CD93B49AC512}"/>
              </a:ext>
            </a:extLst>
          </p:cNvPr>
          <p:cNvSpPr txBox="1"/>
          <p:nvPr/>
        </p:nvSpPr>
        <p:spPr>
          <a:xfrm>
            <a:off x="172266" y="5775367"/>
            <a:ext cx="1596912" cy="738664"/>
          </a:xfrm>
          <a:prstGeom prst="rect">
            <a:avLst/>
          </a:prstGeom>
          <a:solidFill>
            <a:srgbClr val="92D050"/>
          </a:solidFill>
          <a:ln>
            <a:solidFill>
              <a:schemeClr val="accent1"/>
            </a:solidFill>
          </a:ln>
        </p:spPr>
        <p:txBody>
          <a:bodyPr wrap="none" rtlCol="0">
            <a:spAutoFit/>
          </a:bodyPr>
          <a:lstStyle/>
          <a:p>
            <a:r>
              <a:rPr lang="en-IE" sz="1400" b="1" dirty="0"/>
              <a:t>GRBP #82:</a:t>
            </a:r>
          </a:p>
          <a:p>
            <a:pPr marL="285750" indent="-285750">
              <a:buFontTx/>
              <a:buChar char="-"/>
            </a:pPr>
            <a:r>
              <a:rPr lang="en-IE" sz="1400" dirty="0"/>
              <a:t>5 working doc</a:t>
            </a:r>
          </a:p>
          <a:p>
            <a:pPr marL="285750" indent="-285750">
              <a:buFontTx/>
              <a:buChar char="-"/>
            </a:pPr>
            <a:r>
              <a:rPr lang="en-IE" sz="1400" dirty="0"/>
              <a:t>2 informal doc</a:t>
            </a:r>
          </a:p>
        </p:txBody>
      </p:sp>
      <p:cxnSp>
        <p:nvCxnSpPr>
          <p:cNvPr id="13" name="Straight Connector 12">
            <a:extLst>
              <a:ext uri="{FF2B5EF4-FFF2-40B4-BE49-F238E27FC236}">
                <a16:creationId xmlns:a16="http://schemas.microsoft.com/office/drawing/2014/main" id="{052ACB7D-E886-FB50-C797-8991D5C2F461}"/>
              </a:ext>
            </a:extLst>
          </p:cNvPr>
          <p:cNvCxnSpPr>
            <a:cxnSpLocks/>
          </p:cNvCxnSpPr>
          <p:nvPr/>
        </p:nvCxnSpPr>
        <p:spPr>
          <a:xfrm>
            <a:off x="979716" y="3922815"/>
            <a:ext cx="0" cy="987632"/>
          </a:xfrm>
          <a:prstGeom prst="line">
            <a:avLst/>
          </a:prstGeom>
          <a:ln w="9525"/>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95D6516A-3C23-8884-B39F-4BF7E28C9AE1}"/>
              </a:ext>
            </a:extLst>
          </p:cNvPr>
          <p:cNvSpPr txBox="1"/>
          <p:nvPr/>
        </p:nvSpPr>
        <p:spPr>
          <a:xfrm>
            <a:off x="574049" y="4910447"/>
            <a:ext cx="1682263" cy="523220"/>
          </a:xfrm>
          <a:prstGeom prst="rect">
            <a:avLst/>
          </a:prstGeom>
          <a:solidFill>
            <a:srgbClr val="FFC000"/>
          </a:solidFill>
          <a:ln>
            <a:solidFill>
              <a:schemeClr val="accent1"/>
            </a:solidFill>
          </a:ln>
        </p:spPr>
        <p:txBody>
          <a:bodyPr wrap="square" rtlCol="0">
            <a:spAutoFit/>
          </a:bodyPr>
          <a:lstStyle/>
          <a:p>
            <a:r>
              <a:rPr lang="en-IE" sz="1400" b="1" dirty="0"/>
              <a:t>GRSG #130:</a:t>
            </a:r>
          </a:p>
          <a:p>
            <a:pPr marL="285750" indent="-285750">
              <a:buFontTx/>
              <a:buChar char="-"/>
            </a:pPr>
            <a:r>
              <a:rPr lang="en-IE" sz="1400" dirty="0"/>
              <a:t>35 working doc</a:t>
            </a:r>
          </a:p>
        </p:txBody>
      </p:sp>
      <p:cxnSp>
        <p:nvCxnSpPr>
          <p:cNvPr id="16" name="Straight Connector 15">
            <a:extLst>
              <a:ext uri="{FF2B5EF4-FFF2-40B4-BE49-F238E27FC236}">
                <a16:creationId xmlns:a16="http://schemas.microsoft.com/office/drawing/2014/main" id="{AD9EA421-81B0-A680-FB18-9837176D795A}"/>
              </a:ext>
            </a:extLst>
          </p:cNvPr>
          <p:cNvCxnSpPr>
            <a:cxnSpLocks/>
          </p:cNvCxnSpPr>
          <p:nvPr/>
        </p:nvCxnSpPr>
        <p:spPr>
          <a:xfrm>
            <a:off x="696760" y="2419023"/>
            <a:ext cx="0" cy="1291006"/>
          </a:xfrm>
          <a:prstGeom prst="line">
            <a:avLst/>
          </a:prstGeom>
          <a:ln w="9525"/>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5CC18440-1C95-3FB2-729A-D55AE3485748}"/>
              </a:ext>
            </a:extLst>
          </p:cNvPr>
          <p:cNvSpPr txBox="1"/>
          <p:nvPr/>
        </p:nvSpPr>
        <p:spPr>
          <a:xfrm>
            <a:off x="423627" y="1680359"/>
            <a:ext cx="1596912" cy="738664"/>
          </a:xfrm>
          <a:prstGeom prst="rect">
            <a:avLst/>
          </a:prstGeom>
          <a:solidFill>
            <a:srgbClr val="92D050"/>
          </a:solidFill>
          <a:ln>
            <a:solidFill>
              <a:schemeClr val="accent1"/>
            </a:solidFill>
          </a:ln>
        </p:spPr>
        <p:txBody>
          <a:bodyPr wrap="none" rtlCol="0">
            <a:spAutoFit/>
          </a:bodyPr>
          <a:lstStyle/>
          <a:p>
            <a:r>
              <a:rPr lang="en-IE" sz="1400" b="1" dirty="0"/>
              <a:t>GRVA #23:</a:t>
            </a:r>
          </a:p>
          <a:p>
            <a:pPr marL="285750" indent="-285750">
              <a:buFontTx/>
              <a:buChar char="-"/>
            </a:pPr>
            <a:r>
              <a:rPr lang="en-IE" sz="1400" dirty="0"/>
              <a:t>3 working doc</a:t>
            </a:r>
          </a:p>
          <a:p>
            <a:pPr marL="285750" indent="-285750">
              <a:buFontTx/>
              <a:buChar char="-"/>
            </a:pPr>
            <a:r>
              <a:rPr lang="en-IE" sz="1400" dirty="0"/>
              <a:t>7 informal doc</a:t>
            </a:r>
          </a:p>
        </p:txBody>
      </p:sp>
      <p:cxnSp>
        <p:nvCxnSpPr>
          <p:cNvPr id="19" name="Straight Connector 18">
            <a:extLst>
              <a:ext uri="{FF2B5EF4-FFF2-40B4-BE49-F238E27FC236}">
                <a16:creationId xmlns:a16="http://schemas.microsoft.com/office/drawing/2014/main" id="{AC973CD6-05B6-E8C3-2C47-71FE47CD2E7F}"/>
              </a:ext>
            </a:extLst>
          </p:cNvPr>
          <p:cNvCxnSpPr>
            <a:cxnSpLocks/>
          </p:cNvCxnSpPr>
          <p:nvPr/>
        </p:nvCxnSpPr>
        <p:spPr>
          <a:xfrm>
            <a:off x="1136835" y="3252468"/>
            <a:ext cx="0" cy="410664"/>
          </a:xfrm>
          <a:prstGeom prst="line">
            <a:avLst/>
          </a:prstGeom>
          <a:ln w="9525"/>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7C3CA57F-54B8-7700-2817-14CD34F24839}"/>
              </a:ext>
            </a:extLst>
          </p:cNvPr>
          <p:cNvSpPr txBox="1"/>
          <p:nvPr/>
        </p:nvSpPr>
        <p:spPr>
          <a:xfrm>
            <a:off x="807365" y="2521524"/>
            <a:ext cx="1596912" cy="738664"/>
          </a:xfrm>
          <a:prstGeom prst="rect">
            <a:avLst/>
          </a:prstGeom>
          <a:solidFill>
            <a:srgbClr val="92D050"/>
          </a:solidFill>
          <a:ln>
            <a:solidFill>
              <a:schemeClr val="accent1"/>
            </a:solidFill>
          </a:ln>
        </p:spPr>
        <p:txBody>
          <a:bodyPr wrap="square" rtlCol="0">
            <a:spAutoFit/>
          </a:bodyPr>
          <a:lstStyle/>
          <a:p>
            <a:r>
              <a:rPr lang="en-IE" sz="1400" b="1" dirty="0"/>
              <a:t>GRPE #93:</a:t>
            </a:r>
          </a:p>
          <a:p>
            <a:pPr marL="285750" indent="-285750">
              <a:buFontTx/>
              <a:buChar char="-"/>
            </a:pPr>
            <a:r>
              <a:rPr lang="en-IE" sz="1400" dirty="0"/>
              <a:t>1 working doc</a:t>
            </a:r>
          </a:p>
          <a:p>
            <a:pPr marL="285750" indent="-285750">
              <a:buFontTx/>
              <a:buChar char="-"/>
            </a:pPr>
            <a:r>
              <a:rPr lang="en-IE" sz="1400" dirty="0"/>
              <a:t>3 informal doc</a:t>
            </a:r>
          </a:p>
        </p:txBody>
      </p:sp>
      <p:cxnSp>
        <p:nvCxnSpPr>
          <p:cNvPr id="25" name="Straight Connector 24">
            <a:extLst>
              <a:ext uri="{FF2B5EF4-FFF2-40B4-BE49-F238E27FC236}">
                <a16:creationId xmlns:a16="http://schemas.microsoft.com/office/drawing/2014/main" id="{FC9875AE-E94B-2AD4-50E5-F0FDDF6867DE}"/>
              </a:ext>
            </a:extLst>
          </p:cNvPr>
          <p:cNvCxnSpPr>
            <a:cxnSpLocks/>
          </p:cNvCxnSpPr>
          <p:nvPr/>
        </p:nvCxnSpPr>
        <p:spPr>
          <a:xfrm>
            <a:off x="1324448" y="3891722"/>
            <a:ext cx="0" cy="330293"/>
          </a:xfrm>
          <a:prstGeom prst="line">
            <a:avLst/>
          </a:prstGeom>
          <a:ln w="9525"/>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CD7DD8C8-9915-CD76-9FF3-C70A94D67E78}"/>
              </a:ext>
            </a:extLst>
          </p:cNvPr>
          <p:cNvSpPr txBox="1"/>
          <p:nvPr/>
        </p:nvSpPr>
        <p:spPr>
          <a:xfrm>
            <a:off x="1179407" y="4222015"/>
            <a:ext cx="1682263" cy="523220"/>
          </a:xfrm>
          <a:prstGeom prst="rect">
            <a:avLst/>
          </a:prstGeom>
          <a:solidFill>
            <a:srgbClr val="92D050"/>
          </a:solidFill>
          <a:ln>
            <a:solidFill>
              <a:schemeClr val="accent1"/>
            </a:solidFill>
          </a:ln>
        </p:spPr>
        <p:txBody>
          <a:bodyPr wrap="square" rtlCol="0">
            <a:spAutoFit/>
          </a:bodyPr>
          <a:lstStyle/>
          <a:p>
            <a:r>
              <a:rPr lang="en-IE" sz="1400" b="1" dirty="0"/>
              <a:t>GRE #93:</a:t>
            </a:r>
          </a:p>
          <a:p>
            <a:pPr marL="285750" indent="-285750">
              <a:buFontTx/>
              <a:buChar char="-"/>
            </a:pPr>
            <a:r>
              <a:rPr lang="en-IE" sz="1400" dirty="0"/>
              <a:t>2 working doc</a:t>
            </a:r>
          </a:p>
        </p:txBody>
      </p:sp>
      <p:cxnSp>
        <p:nvCxnSpPr>
          <p:cNvPr id="29" name="Straight Connector 28">
            <a:extLst>
              <a:ext uri="{FF2B5EF4-FFF2-40B4-BE49-F238E27FC236}">
                <a16:creationId xmlns:a16="http://schemas.microsoft.com/office/drawing/2014/main" id="{141D86B2-5D5D-DCFF-A0B6-694D4D10526F}"/>
              </a:ext>
            </a:extLst>
          </p:cNvPr>
          <p:cNvCxnSpPr>
            <a:cxnSpLocks/>
          </p:cNvCxnSpPr>
          <p:nvPr/>
        </p:nvCxnSpPr>
        <p:spPr>
          <a:xfrm>
            <a:off x="2463244" y="1943536"/>
            <a:ext cx="0" cy="1727316"/>
          </a:xfrm>
          <a:prstGeom prst="line">
            <a:avLst/>
          </a:prstGeom>
          <a:ln w="9525"/>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6D72827B-E307-6255-F726-077E19299538}"/>
              </a:ext>
            </a:extLst>
          </p:cNvPr>
          <p:cNvSpPr txBox="1"/>
          <p:nvPr/>
        </p:nvSpPr>
        <p:spPr>
          <a:xfrm>
            <a:off x="2190111" y="1420316"/>
            <a:ext cx="1677062" cy="523220"/>
          </a:xfrm>
          <a:prstGeom prst="rect">
            <a:avLst/>
          </a:prstGeom>
          <a:noFill/>
          <a:ln>
            <a:solidFill>
              <a:schemeClr val="accent1"/>
            </a:solidFill>
          </a:ln>
        </p:spPr>
        <p:txBody>
          <a:bodyPr wrap="none" rtlCol="0">
            <a:spAutoFit/>
          </a:bodyPr>
          <a:lstStyle/>
          <a:p>
            <a:r>
              <a:rPr lang="en-IE" sz="1400" b="1" dirty="0"/>
              <a:t>GRSP #78:</a:t>
            </a:r>
          </a:p>
          <a:p>
            <a:pPr marL="285750" indent="-285750">
              <a:buFontTx/>
              <a:buChar char="-"/>
            </a:pPr>
            <a:r>
              <a:rPr lang="en-IE" sz="1400" dirty="0"/>
              <a:t>19 working doc</a:t>
            </a:r>
          </a:p>
        </p:txBody>
      </p:sp>
      <p:cxnSp>
        <p:nvCxnSpPr>
          <p:cNvPr id="35" name="Straight Connector 34">
            <a:extLst>
              <a:ext uri="{FF2B5EF4-FFF2-40B4-BE49-F238E27FC236}">
                <a16:creationId xmlns:a16="http://schemas.microsoft.com/office/drawing/2014/main" id="{F0CBED04-EAB1-B101-CFA3-CAD6C86B4E8D}"/>
              </a:ext>
            </a:extLst>
          </p:cNvPr>
          <p:cNvCxnSpPr>
            <a:cxnSpLocks/>
          </p:cNvCxnSpPr>
          <p:nvPr/>
        </p:nvCxnSpPr>
        <p:spPr>
          <a:xfrm>
            <a:off x="2937635" y="2591948"/>
            <a:ext cx="6485" cy="1047649"/>
          </a:xfrm>
          <a:prstGeom prst="line">
            <a:avLst/>
          </a:prstGeom>
          <a:ln w="9525"/>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5EB85345-56B6-6010-EF48-D48DD44DF490}"/>
              </a:ext>
            </a:extLst>
          </p:cNvPr>
          <p:cNvSpPr txBox="1"/>
          <p:nvPr/>
        </p:nvSpPr>
        <p:spPr>
          <a:xfrm>
            <a:off x="2603736" y="2068728"/>
            <a:ext cx="1663725" cy="523220"/>
          </a:xfrm>
          <a:prstGeom prst="rect">
            <a:avLst/>
          </a:prstGeom>
          <a:noFill/>
          <a:ln>
            <a:solidFill>
              <a:schemeClr val="accent1"/>
            </a:solidFill>
          </a:ln>
        </p:spPr>
        <p:txBody>
          <a:bodyPr wrap="none" rtlCol="0">
            <a:spAutoFit/>
          </a:bodyPr>
          <a:lstStyle/>
          <a:p>
            <a:r>
              <a:rPr lang="en-IE" sz="1400" b="1" dirty="0"/>
              <a:t>GRVA #24:</a:t>
            </a:r>
          </a:p>
          <a:p>
            <a:pPr marL="285750" indent="-285750">
              <a:buFontTx/>
              <a:buChar char="-"/>
            </a:pPr>
            <a:r>
              <a:rPr lang="en-IE" sz="1400" dirty="0"/>
              <a:t>11 working doc</a:t>
            </a:r>
          </a:p>
        </p:txBody>
      </p:sp>
      <p:cxnSp>
        <p:nvCxnSpPr>
          <p:cNvPr id="39" name="Straight Connector 38">
            <a:extLst>
              <a:ext uri="{FF2B5EF4-FFF2-40B4-BE49-F238E27FC236}">
                <a16:creationId xmlns:a16="http://schemas.microsoft.com/office/drawing/2014/main" id="{1FA98B6D-D0E8-A6B0-A9AF-5EF97DE20305}"/>
              </a:ext>
            </a:extLst>
          </p:cNvPr>
          <p:cNvCxnSpPr>
            <a:cxnSpLocks/>
          </p:cNvCxnSpPr>
          <p:nvPr/>
        </p:nvCxnSpPr>
        <p:spPr>
          <a:xfrm>
            <a:off x="4435665" y="3203368"/>
            <a:ext cx="0" cy="447970"/>
          </a:xfrm>
          <a:prstGeom prst="line">
            <a:avLst/>
          </a:prstGeom>
          <a:ln w="9525"/>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DD802B11-EF04-DD13-3CE4-FD337C8BAB9A}"/>
              </a:ext>
            </a:extLst>
          </p:cNvPr>
          <p:cNvSpPr txBox="1"/>
          <p:nvPr/>
        </p:nvSpPr>
        <p:spPr>
          <a:xfrm>
            <a:off x="3172683" y="2682672"/>
            <a:ext cx="1682263" cy="523220"/>
          </a:xfrm>
          <a:prstGeom prst="rect">
            <a:avLst/>
          </a:prstGeom>
          <a:noFill/>
          <a:ln>
            <a:solidFill>
              <a:schemeClr val="accent1"/>
            </a:solidFill>
          </a:ln>
        </p:spPr>
        <p:txBody>
          <a:bodyPr wrap="square" rtlCol="0">
            <a:spAutoFit/>
          </a:bodyPr>
          <a:lstStyle/>
          <a:p>
            <a:r>
              <a:rPr lang="en-IE" sz="1400" b="1" dirty="0"/>
              <a:t>GRPE #94:</a:t>
            </a:r>
          </a:p>
          <a:p>
            <a:pPr marL="285750" indent="-285750">
              <a:buFontTx/>
              <a:buChar char="-"/>
            </a:pPr>
            <a:r>
              <a:rPr lang="en-IE" sz="1400" dirty="0"/>
              <a:t>11 working doc</a:t>
            </a:r>
          </a:p>
        </p:txBody>
      </p:sp>
      <p:cxnSp>
        <p:nvCxnSpPr>
          <p:cNvPr id="41" name="Straight Connector 40">
            <a:extLst>
              <a:ext uri="{FF2B5EF4-FFF2-40B4-BE49-F238E27FC236}">
                <a16:creationId xmlns:a16="http://schemas.microsoft.com/office/drawing/2014/main" id="{58696AA7-9F86-0501-A073-D6082C044B65}"/>
              </a:ext>
            </a:extLst>
          </p:cNvPr>
          <p:cNvCxnSpPr>
            <a:cxnSpLocks/>
          </p:cNvCxnSpPr>
          <p:nvPr/>
        </p:nvCxnSpPr>
        <p:spPr>
          <a:xfrm>
            <a:off x="3633878" y="3896901"/>
            <a:ext cx="0" cy="1852552"/>
          </a:xfrm>
          <a:prstGeom prst="line">
            <a:avLst/>
          </a:prstGeom>
          <a:ln w="9525"/>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3CC335AE-1774-BBDB-7AF5-9CC7A3BC0913}"/>
              </a:ext>
            </a:extLst>
          </p:cNvPr>
          <p:cNvSpPr txBox="1"/>
          <p:nvPr/>
        </p:nvSpPr>
        <p:spPr>
          <a:xfrm>
            <a:off x="3430092" y="5749453"/>
            <a:ext cx="1577676" cy="523220"/>
          </a:xfrm>
          <a:prstGeom prst="rect">
            <a:avLst/>
          </a:prstGeom>
          <a:noFill/>
          <a:ln>
            <a:solidFill>
              <a:schemeClr val="accent1"/>
            </a:solidFill>
          </a:ln>
        </p:spPr>
        <p:txBody>
          <a:bodyPr wrap="none" rtlCol="0">
            <a:spAutoFit/>
          </a:bodyPr>
          <a:lstStyle/>
          <a:p>
            <a:r>
              <a:rPr lang="en-IE" sz="1400" b="1" dirty="0"/>
              <a:t>GRBP #83:</a:t>
            </a:r>
          </a:p>
          <a:p>
            <a:pPr marL="285750" indent="-285750">
              <a:buFontTx/>
              <a:buChar char="-"/>
            </a:pPr>
            <a:r>
              <a:rPr lang="en-IE" sz="1400" dirty="0"/>
              <a:t>2 working doc</a:t>
            </a:r>
          </a:p>
        </p:txBody>
      </p:sp>
      <p:cxnSp>
        <p:nvCxnSpPr>
          <p:cNvPr id="43" name="Straight Connector 42">
            <a:extLst>
              <a:ext uri="{FF2B5EF4-FFF2-40B4-BE49-F238E27FC236}">
                <a16:creationId xmlns:a16="http://schemas.microsoft.com/office/drawing/2014/main" id="{37CF52AD-5BAA-7AF8-AEED-BD094850F140}"/>
              </a:ext>
            </a:extLst>
          </p:cNvPr>
          <p:cNvCxnSpPr>
            <a:cxnSpLocks/>
          </p:cNvCxnSpPr>
          <p:nvPr/>
        </p:nvCxnSpPr>
        <p:spPr>
          <a:xfrm>
            <a:off x="6131625" y="2566369"/>
            <a:ext cx="8310" cy="1084969"/>
          </a:xfrm>
          <a:prstGeom prst="line">
            <a:avLst/>
          </a:prstGeom>
          <a:ln w="9525"/>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79628F17-05B5-837D-8D40-06642F3BA3F6}"/>
              </a:ext>
            </a:extLst>
          </p:cNvPr>
          <p:cNvSpPr txBox="1"/>
          <p:nvPr/>
        </p:nvSpPr>
        <p:spPr>
          <a:xfrm>
            <a:off x="4732092" y="1823413"/>
            <a:ext cx="2792752" cy="738664"/>
          </a:xfrm>
          <a:prstGeom prst="rect">
            <a:avLst/>
          </a:prstGeom>
          <a:solidFill>
            <a:srgbClr val="FFFF00">
              <a:alpha val="19000"/>
            </a:srgbClr>
          </a:solidFill>
          <a:ln>
            <a:solidFill>
              <a:srgbClr val="FF0000"/>
            </a:solidFill>
          </a:ln>
        </p:spPr>
        <p:txBody>
          <a:bodyPr wrap="none" rtlCol="0">
            <a:spAutoFit/>
          </a:bodyPr>
          <a:lstStyle/>
          <a:p>
            <a:r>
              <a:rPr lang="en-IE" sz="1400" b="1" dirty="0"/>
              <a:t>WP.29 #199, adoption of:</a:t>
            </a:r>
          </a:p>
          <a:p>
            <a:pPr marL="285750" indent="-285750">
              <a:buFontTx/>
              <a:buChar char="-"/>
            </a:pPr>
            <a:r>
              <a:rPr lang="en-IE" sz="1400" dirty="0"/>
              <a:t>App. 90 non-ADS regulations</a:t>
            </a:r>
          </a:p>
          <a:p>
            <a:pPr marL="285750" indent="-285750">
              <a:buFontTx/>
              <a:buChar char="-"/>
            </a:pPr>
            <a:r>
              <a:rPr lang="en-IE" sz="1400" dirty="0"/>
              <a:t>ADS regulation</a:t>
            </a:r>
          </a:p>
        </p:txBody>
      </p:sp>
      <p:cxnSp>
        <p:nvCxnSpPr>
          <p:cNvPr id="45" name="Straight Connector 44">
            <a:extLst>
              <a:ext uri="{FF2B5EF4-FFF2-40B4-BE49-F238E27FC236}">
                <a16:creationId xmlns:a16="http://schemas.microsoft.com/office/drawing/2014/main" id="{0898303F-473C-9F18-0305-AD7FBE6A4A22}"/>
              </a:ext>
            </a:extLst>
          </p:cNvPr>
          <p:cNvCxnSpPr>
            <a:cxnSpLocks/>
          </p:cNvCxnSpPr>
          <p:nvPr/>
        </p:nvCxnSpPr>
        <p:spPr>
          <a:xfrm>
            <a:off x="10501650" y="2405296"/>
            <a:ext cx="0" cy="1257836"/>
          </a:xfrm>
          <a:prstGeom prst="line">
            <a:avLst/>
          </a:prstGeom>
          <a:ln w="9525"/>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2DE5C771-9D6C-0F7A-965F-0E95AD1C65CC}"/>
              </a:ext>
            </a:extLst>
          </p:cNvPr>
          <p:cNvSpPr txBox="1"/>
          <p:nvPr/>
        </p:nvSpPr>
        <p:spPr>
          <a:xfrm>
            <a:off x="9588264" y="1650798"/>
            <a:ext cx="1851688" cy="738664"/>
          </a:xfrm>
          <a:prstGeom prst="rect">
            <a:avLst/>
          </a:prstGeom>
          <a:solidFill>
            <a:srgbClr val="FFFF00">
              <a:alpha val="19000"/>
            </a:srgbClr>
          </a:solidFill>
          <a:ln>
            <a:solidFill>
              <a:schemeClr val="accent3">
                <a:lumMod val="50000"/>
              </a:schemeClr>
            </a:solidFill>
          </a:ln>
        </p:spPr>
        <p:txBody>
          <a:bodyPr wrap="square" rtlCol="0">
            <a:spAutoFit/>
          </a:bodyPr>
          <a:lstStyle/>
          <a:p>
            <a:pPr algn="ctr"/>
            <a:r>
              <a:rPr lang="en-IE" sz="1400" b="1" dirty="0"/>
              <a:t>ADS reg. + amendments in force</a:t>
            </a:r>
            <a:endParaRPr lang="en-IE" sz="1400" dirty="0"/>
          </a:p>
        </p:txBody>
      </p:sp>
      <p:cxnSp>
        <p:nvCxnSpPr>
          <p:cNvPr id="49" name="Straight Connector 48">
            <a:extLst>
              <a:ext uri="{FF2B5EF4-FFF2-40B4-BE49-F238E27FC236}">
                <a16:creationId xmlns:a16="http://schemas.microsoft.com/office/drawing/2014/main" id="{CC9A6F8C-627B-721F-513B-CF40EE40FDD2}"/>
              </a:ext>
            </a:extLst>
          </p:cNvPr>
          <p:cNvCxnSpPr>
            <a:cxnSpLocks/>
          </p:cNvCxnSpPr>
          <p:nvPr/>
        </p:nvCxnSpPr>
        <p:spPr>
          <a:xfrm>
            <a:off x="4388166" y="3578431"/>
            <a:ext cx="0" cy="127066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62556703-1694-7047-1E60-984D85CC0AA3}"/>
              </a:ext>
            </a:extLst>
          </p:cNvPr>
          <p:cNvSpPr txBox="1"/>
          <p:nvPr/>
        </p:nvSpPr>
        <p:spPr>
          <a:xfrm>
            <a:off x="3863980" y="4871436"/>
            <a:ext cx="2802370" cy="307777"/>
          </a:xfrm>
          <a:prstGeom prst="rect">
            <a:avLst/>
          </a:prstGeom>
          <a:solidFill>
            <a:srgbClr val="FFFF00">
              <a:alpha val="19000"/>
            </a:srgbClr>
          </a:solidFill>
          <a:ln>
            <a:solidFill>
              <a:srgbClr val="FFFF00"/>
            </a:solidFill>
          </a:ln>
        </p:spPr>
        <p:txBody>
          <a:bodyPr wrap="none" rtlCol="0">
            <a:spAutoFit/>
          </a:bodyPr>
          <a:lstStyle/>
          <a:p>
            <a:r>
              <a:rPr lang="en-IE" sz="1400" b="1" dirty="0"/>
              <a:t>UNECE amendments deadline</a:t>
            </a:r>
          </a:p>
        </p:txBody>
      </p:sp>
      <p:cxnSp>
        <p:nvCxnSpPr>
          <p:cNvPr id="52" name="Straight Connector 51">
            <a:extLst>
              <a:ext uri="{FF2B5EF4-FFF2-40B4-BE49-F238E27FC236}">
                <a16:creationId xmlns:a16="http://schemas.microsoft.com/office/drawing/2014/main" id="{E0D804E9-F6B6-F3D9-18AA-1657F18206BE}"/>
              </a:ext>
            </a:extLst>
          </p:cNvPr>
          <p:cNvCxnSpPr>
            <a:cxnSpLocks/>
          </p:cNvCxnSpPr>
          <p:nvPr/>
        </p:nvCxnSpPr>
        <p:spPr>
          <a:xfrm>
            <a:off x="9262460" y="3891722"/>
            <a:ext cx="0" cy="320733"/>
          </a:xfrm>
          <a:prstGeom prst="line">
            <a:avLst/>
          </a:prstGeom>
          <a:ln w="9525"/>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07FEF07E-DB69-C37C-67AA-E6275CC3CB9C}"/>
              </a:ext>
            </a:extLst>
          </p:cNvPr>
          <p:cNvSpPr txBox="1"/>
          <p:nvPr/>
        </p:nvSpPr>
        <p:spPr>
          <a:xfrm>
            <a:off x="7645101" y="4222015"/>
            <a:ext cx="2289364" cy="738664"/>
          </a:xfrm>
          <a:prstGeom prst="rect">
            <a:avLst/>
          </a:prstGeom>
          <a:noFill/>
          <a:ln>
            <a:solidFill>
              <a:schemeClr val="accent3">
                <a:lumMod val="75000"/>
              </a:schemeClr>
            </a:solidFill>
          </a:ln>
        </p:spPr>
        <p:txBody>
          <a:bodyPr wrap="square" rtlCol="0">
            <a:spAutoFit/>
          </a:bodyPr>
          <a:lstStyle/>
          <a:p>
            <a:r>
              <a:rPr lang="en-IE" sz="1400" b="1" dirty="0"/>
              <a:t>WP.29 #200, expected:</a:t>
            </a:r>
          </a:p>
          <a:p>
            <a:pPr marL="285750" indent="-285750">
              <a:buFontTx/>
              <a:buChar char="-"/>
            </a:pPr>
            <a:r>
              <a:rPr lang="en-IE" sz="1400" dirty="0"/>
              <a:t>Some non-priority ADS amendments</a:t>
            </a:r>
          </a:p>
        </p:txBody>
      </p:sp>
      <p:cxnSp>
        <p:nvCxnSpPr>
          <p:cNvPr id="57" name="Straight Connector 56">
            <a:extLst>
              <a:ext uri="{FF2B5EF4-FFF2-40B4-BE49-F238E27FC236}">
                <a16:creationId xmlns:a16="http://schemas.microsoft.com/office/drawing/2014/main" id="{32E80FA9-4276-C779-969E-D01B7BB66B80}"/>
              </a:ext>
            </a:extLst>
          </p:cNvPr>
          <p:cNvCxnSpPr>
            <a:cxnSpLocks/>
          </p:cNvCxnSpPr>
          <p:nvPr/>
        </p:nvCxnSpPr>
        <p:spPr>
          <a:xfrm>
            <a:off x="8640923" y="3260188"/>
            <a:ext cx="0" cy="391150"/>
          </a:xfrm>
          <a:prstGeom prst="line">
            <a:avLst/>
          </a:prstGeom>
          <a:ln w="9525"/>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7F33A485-BB32-C80C-CC47-1D4AAD21823B}"/>
              </a:ext>
            </a:extLst>
          </p:cNvPr>
          <p:cNvSpPr txBox="1"/>
          <p:nvPr/>
        </p:nvSpPr>
        <p:spPr>
          <a:xfrm>
            <a:off x="7641510" y="2513804"/>
            <a:ext cx="2019650" cy="738664"/>
          </a:xfrm>
          <a:prstGeom prst="rect">
            <a:avLst/>
          </a:prstGeom>
          <a:noFill/>
          <a:ln>
            <a:solidFill>
              <a:schemeClr val="accent1"/>
            </a:solidFill>
          </a:ln>
        </p:spPr>
        <p:txBody>
          <a:bodyPr wrap="square" rtlCol="0">
            <a:spAutoFit/>
          </a:bodyPr>
          <a:lstStyle/>
          <a:p>
            <a:r>
              <a:rPr lang="en-IE" sz="1400" b="1" dirty="0"/>
              <a:t>GRPE #95:</a:t>
            </a:r>
          </a:p>
          <a:p>
            <a:pPr marL="285750" indent="-285750">
              <a:buFontTx/>
              <a:buChar char="-"/>
            </a:pPr>
            <a:r>
              <a:rPr lang="en-IE" sz="1400" dirty="0"/>
              <a:t>Euro 7 related GRPE regulations</a:t>
            </a:r>
          </a:p>
        </p:txBody>
      </p:sp>
      <p:cxnSp>
        <p:nvCxnSpPr>
          <p:cNvPr id="61" name="Straight Connector 60">
            <a:extLst>
              <a:ext uri="{FF2B5EF4-FFF2-40B4-BE49-F238E27FC236}">
                <a16:creationId xmlns:a16="http://schemas.microsoft.com/office/drawing/2014/main" id="{19EB70C9-6D7C-994A-F767-29716EC0B876}"/>
              </a:ext>
            </a:extLst>
          </p:cNvPr>
          <p:cNvCxnSpPr>
            <a:cxnSpLocks/>
          </p:cNvCxnSpPr>
          <p:nvPr/>
        </p:nvCxnSpPr>
        <p:spPr>
          <a:xfrm>
            <a:off x="11798997" y="3922815"/>
            <a:ext cx="0" cy="1249242"/>
          </a:xfrm>
          <a:prstGeom prst="line">
            <a:avLst/>
          </a:prstGeom>
          <a:ln w="9525"/>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A8D5AE29-B6B9-97FB-DA13-BBBF918E31EB}"/>
              </a:ext>
            </a:extLst>
          </p:cNvPr>
          <p:cNvSpPr txBox="1"/>
          <p:nvPr/>
        </p:nvSpPr>
        <p:spPr>
          <a:xfrm>
            <a:off x="8885707" y="5192469"/>
            <a:ext cx="3234718" cy="523220"/>
          </a:xfrm>
          <a:prstGeom prst="rect">
            <a:avLst/>
          </a:prstGeom>
          <a:noFill/>
          <a:ln>
            <a:solidFill>
              <a:schemeClr val="accent3">
                <a:lumMod val="50000"/>
              </a:schemeClr>
            </a:solidFill>
          </a:ln>
        </p:spPr>
        <p:txBody>
          <a:bodyPr wrap="square" rtlCol="0">
            <a:spAutoFit/>
          </a:bodyPr>
          <a:lstStyle/>
          <a:p>
            <a:r>
              <a:rPr lang="en-IE" sz="1400" b="1" dirty="0"/>
              <a:t>WP.29 #201, expected:</a:t>
            </a:r>
          </a:p>
          <a:p>
            <a:pPr marL="285750" indent="-285750">
              <a:buFontTx/>
              <a:buChar char="-"/>
            </a:pPr>
            <a:r>
              <a:rPr lang="en-IE" sz="1400" dirty="0"/>
              <a:t>Euro 7 related GRPE regulations</a:t>
            </a:r>
          </a:p>
        </p:txBody>
      </p:sp>
      <p:pic>
        <p:nvPicPr>
          <p:cNvPr id="5" name="Graphic 4" descr="Exclamation mark with solid fill">
            <a:extLst>
              <a:ext uri="{FF2B5EF4-FFF2-40B4-BE49-F238E27FC236}">
                <a16:creationId xmlns:a16="http://schemas.microsoft.com/office/drawing/2014/main" id="{10FF00AE-4C12-59C3-4A59-C9609226C30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675970" y="4935194"/>
            <a:ext cx="280668" cy="280668"/>
          </a:xfrm>
          <a:prstGeom prst="rect">
            <a:avLst/>
          </a:prstGeom>
        </p:spPr>
      </p:pic>
      <p:cxnSp>
        <p:nvCxnSpPr>
          <p:cNvPr id="6" name="Straight Connector 5">
            <a:extLst>
              <a:ext uri="{FF2B5EF4-FFF2-40B4-BE49-F238E27FC236}">
                <a16:creationId xmlns:a16="http://schemas.microsoft.com/office/drawing/2014/main" id="{FFE6E43C-49BC-8EB9-33E3-4FFCEC48D24E}"/>
              </a:ext>
            </a:extLst>
          </p:cNvPr>
          <p:cNvCxnSpPr>
            <a:cxnSpLocks/>
          </p:cNvCxnSpPr>
          <p:nvPr/>
        </p:nvCxnSpPr>
        <p:spPr>
          <a:xfrm>
            <a:off x="4910473" y="3891722"/>
            <a:ext cx="0" cy="237993"/>
          </a:xfrm>
          <a:prstGeom prst="line">
            <a:avLst/>
          </a:prstGeom>
          <a:ln w="9525"/>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ACC10689-C9F5-4B6B-D6A5-4281F8A12832}"/>
              </a:ext>
            </a:extLst>
          </p:cNvPr>
          <p:cNvSpPr txBox="1"/>
          <p:nvPr/>
        </p:nvSpPr>
        <p:spPr>
          <a:xfrm>
            <a:off x="4565876" y="4129715"/>
            <a:ext cx="1682263" cy="523220"/>
          </a:xfrm>
          <a:prstGeom prst="rect">
            <a:avLst/>
          </a:prstGeom>
          <a:noFill/>
          <a:ln>
            <a:solidFill>
              <a:schemeClr val="accent1"/>
            </a:solidFill>
          </a:ln>
        </p:spPr>
        <p:txBody>
          <a:bodyPr wrap="square" rtlCol="0">
            <a:spAutoFit/>
          </a:bodyPr>
          <a:lstStyle/>
          <a:p>
            <a:r>
              <a:rPr lang="en-IE" sz="1400" b="1" dirty="0"/>
              <a:t>GRSG #130:</a:t>
            </a:r>
          </a:p>
          <a:p>
            <a:pPr marL="285750" indent="-285750">
              <a:buFontTx/>
              <a:buChar char="-"/>
            </a:pPr>
            <a:r>
              <a:rPr lang="en-IE" sz="1400" dirty="0"/>
              <a:t>X working doc</a:t>
            </a:r>
          </a:p>
        </p:txBody>
      </p:sp>
      <p:pic>
        <p:nvPicPr>
          <p:cNvPr id="18" name="Graphic 17" descr="Exclamation mark with solid fill">
            <a:extLst>
              <a:ext uri="{FF2B5EF4-FFF2-40B4-BE49-F238E27FC236}">
                <a16:creationId xmlns:a16="http://schemas.microsoft.com/office/drawing/2014/main" id="{5E23A1A4-995D-72A3-FA67-99F1CFE9C3B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972030" y="4164718"/>
            <a:ext cx="280668" cy="280668"/>
          </a:xfrm>
          <a:prstGeom prst="rect">
            <a:avLst/>
          </a:prstGeom>
        </p:spPr>
      </p:pic>
    </p:spTree>
    <p:extLst>
      <p:ext uri="{BB962C8B-B14F-4D97-AF65-F5344CB8AC3E}">
        <p14:creationId xmlns:p14="http://schemas.microsoft.com/office/powerpoint/2010/main" val="1812083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D6FE83-082D-D28C-EB1F-71AD0213FD26}"/>
              </a:ext>
            </a:extLst>
          </p:cNvPr>
          <p:cNvSpPr>
            <a:spLocks noGrp="1"/>
          </p:cNvSpPr>
          <p:nvPr>
            <p:ph idx="1"/>
          </p:nvPr>
        </p:nvSpPr>
        <p:spPr/>
        <p:txBody>
          <a:bodyPr/>
          <a:lstStyle/>
          <a:p>
            <a:pPr marL="0" indent="0">
              <a:buNone/>
            </a:pPr>
            <a:r>
              <a:rPr lang="it-IT" b="1" dirty="0"/>
              <a:t>Last meeting: </a:t>
            </a:r>
            <a:r>
              <a:rPr lang="en-IE" dirty="0"/>
              <a:t>22</a:t>
            </a:r>
            <a:r>
              <a:rPr lang="en-IE" baseline="30000" dirty="0"/>
              <a:t>nd</a:t>
            </a:r>
            <a:r>
              <a:rPr lang="en-IE" dirty="0"/>
              <a:t> September 2025, 09:00-12:00 CEST, online</a:t>
            </a:r>
            <a:endParaRPr lang="it-IT" dirty="0"/>
          </a:p>
          <a:p>
            <a:r>
              <a:rPr lang="en-IE" dirty="0"/>
              <a:t>Election of new Chair</a:t>
            </a:r>
          </a:p>
          <a:p>
            <a:r>
              <a:rPr lang="en-IE" dirty="0"/>
              <a:t>Preparation of documents for GRSP-78</a:t>
            </a:r>
          </a:p>
          <a:p>
            <a:pPr lvl="1"/>
            <a:r>
              <a:rPr lang="en-IE" dirty="0"/>
              <a:t>Informal documents on: UN R12, R16, R29, R94, R174</a:t>
            </a:r>
          </a:p>
          <a:p>
            <a:r>
              <a:rPr lang="en-IE" dirty="0"/>
              <a:t>No date for the next meeting</a:t>
            </a:r>
          </a:p>
        </p:txBody>
      </p:sp>
      <p:sp>
        <p:nvSpPr>
          <p:cNvPr id="3" name="Title 2">
            <a:extLst>
              <a:ext uri="{FF2B5EF4-FFF2-40B4-BE49-F238E27FC236}">
                <a16:creationId xmlns:a16="http://schemas.microsoft.com/office/drawing/2014/main" id="{2467D988-4962-1527-C4D2-8A2469945E4D}"/>
              </a:ext>
            </a:extLst>
          </p:cNvPr>
          <p:cNvSpPr>
            <a:spLocks noGrp="1"/>
          </p:cNvSpPr>
          <p:nvPr>
            <p:ph type="title"/>
          </p:nvPr>
        </p:nvSpPr>
        <p:spPr/>
        <p:txBody>
          <a:bodyPr/>
          <a:lstStyle/>
          <a:p>
            <a:r>
              <a:rPr lang="it-IT" dirty="0"/>
              <a:t>Status: GRSP TF AVRS</a:t>
            </a:r>
            <a:endParaRPr lang="en-IE" dirty="0"/>
          </a:p>
        </p:txBody>
      </p:sp>
    </p:spTree>
    <p:extLst>
      <p:ext uri="{BB962C8B-B14F-4D97-AF65-F5344CB8AC3E}">
        <p14:creationId xmlns:p14="http://schemas.microsoft.com/office/powerpoint/2010/main" val="2684315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9DE62F7-F471-28C3-3CCC-68449C6C46AC}"/>
              </a:ext>
            </a:extLst>
          </p:cNvPr>
          <p:cNvSpPr>
            <a:spLocks noGrp="1"/>
          </p:cNvSpPr>
          <p:nvPr>
            <p:ph type="title"/>
          </p:nvPr>
        </p:nvSpPr>
        <p:spPr/>
        <p:txBody>
          <a:bodyPr/>
          <a:lstStyle/>
          <a:p>
            <a:r>
              <a:rPr lang="en-IE" dirty="0"/>
              <a:t>Status: GRSP Regulations overview</a:t>
            </a:r>
          </a:p>
        </p:txBody>
      </p:sp>
      <p:graphicFrame>
        <p:nvGraphicFramePr>
          <p:cNvPr id="9" name="Table 8">
            <a:extLst>
              <a:ext uri="{FF2B5EF4-FFF2-40B4-BE49-F238E27FC236}">
                <a16:creationId xmlns:a16="http://schemas.microsoft.com/office/drawing/2014/main" id="{8C286ED6-3D23-13FD-912F-DA1D948F6652}"/>
              </a:ext>
            </a:extLst>
          </p:cNvPr>
          <p:cNvGraphicFramePr>
            <a:graphicFrameLocks noGrp="1"/>
          </p:cNvGraphicFramePr>
          <p:nvPr>
            <p:extLst>
              <p:ext uri="{D42A27DB-BD31-4B8C-83A1-F6EECF244321}">
                <p14:modId xmlns:p14="http://schemas.microsoft.com/office/powerpoint/2010/main" val="3108546775"/>
              </p:ext>
            </p:extLst>
          </p:nvPr>
        </p:nvGraphicFramePr>
        <p:xfrm>
          <a:off x="832045" y="1425508"/>
          <a:ext cx="8949003" cy="5316875"/>
        </p:xfrm>
        <a:graphic>
          <a:graphicData uri="http://schemas.openxmlformats.org/drawingml/2006/table">
            <a:tbl>
              <a:tblPr firstRow="1" firstCol="1" bandRow="1"/>
              <a:tblGrid>
                <a:gridCol w="961681">
                  <a:extLst>
                    <a:ext uri="{9D8B030D-6E8A-4147-A177-3AD203B41FA5}">
                      <a16:colId xmlns:a16="http://schemas.microsoft.com/office/drawing/2014/main" val="735936670"/>
                    </a:ext>
                  </a:extLst>
                </a:gridCol>
                <a:gridCol w="3432656">
                  <a:extLst>
                    <a:ext uri="{9D8B030D-6E8A-4147-A177-3AD203B41FA5}">
                      <a16:colId xmlns:a16="http://schemas.microsoft.com/office/drawing/2014/main" val="538374448"/>
                    </a:ext>
                  </a:extLst>
                </a:gridCol>
                <a:gridCol w="2110487">
                  <a:extLst>
                    <a:ext uri="{9D8B030D-6E8A-4147-A177-3AD203B41FA5}">
                      <a16:colId xmlns:a16="http://schemas.microsoft.com/office/drawing/2014/main" val="4229586058"/>
                    </a:ext>
                  </a:extLst>
                </a:gridCol>
                <a:gridCol w="2444179">
                  <a:extLst>
                    <a:ext uri="{9D8B030D-6E8A-4147-A177-3AD203B41FA5}">
                      <a16:colId xmlns:a16="http://schemas.microsoft.com/office/drawing/2014/main" val="1901226232"/>
                    </a:ext>
                  </a:extLst>
                </a:gridCol>
              </a:tblGrid>
              <a:tr h="187793">
                <a:tc gridSpan="3">
                  <a:txBody>
                    <a:bodyPr/>
                    <a:lstStyle/>
                    <a:p>
                      <a:pPr algn="ctr">
                        <a:lnSpc>
                          <a:spcPct val="100000"/>
                        </a:lnSpc>
                        <a:spcAft>
                          <a:spcPts val="800"/>
                        </a:spcAft>
                        <a:buNone/>
                      </a:pPr>
                      <a:r>
                        <a:rPr lang="en-IE" sz="12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GRSP Regulations</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hMerge="1">
                  <a:txBody>
                    <a:bodyPr/>
                    <a:lstStyle/>
                    <a:p>
                      <a:endParaRPr lang="en-IE"/>
                    </a:p>
                  </a:txBody>
                  <a:tcPr/>
                </a:tc>
                <a:tc hMerge="1">
                  <a:txBody>
                    <a:bodyPr/>
                    <a:lstStyle/>
                    <a:p>
                      <a:endParaRPr lang="en-IE"/>
                    </a:p>
                  </a:txBody>
                  <a:tcPr/>
                </a:tc>
                <a:tc rowSpan="2">
                  <a:txBody>
                    <a:bodyPr/>
                    <a:lstStyle/>
                    <a:p>
                      <a:pPr algn="ctr">
                        <a:lnSpc>
                          <a:spcPct val="100000"/>
                        </a:lnSpc>
                        <a:spcAft>
                          <a:spcPts val="800"/>
                        </a:spcAft>
                        <a:buNone/>
                      </a:pPr>
                      <a:r>
                        <a:rPr lang="en-IE" sz="105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Comments</a:t>
                      </a:r>
                      <a:endParaRPr lang="en-IE" sz="10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DADAD"/>
                    </a:solidFill>
                  </a:tcPr>
                </a:tc>
                <a:extLst>
                  <a:ext uri="{0D108BD9-81ED-4DB2-BD59-A6C34878D82A}">
                    <a16:rowId xmlns:a16="http://schemas.microsoft.com/office/drawing/2014/main" val="285663850"/>
                  </a:ext>
                </a:extLst>
              </a:tr>
              <a:tr h="225931">
                <a:tc>
                  <a:txBody>
                    <a:bodyPr/>
                    <a:lstStyle/>
                    <a:p>
                      <a:pPr algn="ctr">
                        <a:lnSpc>
                          <a:spcPct val="100000"/>
                        </a:lnSpc>
                        <a:spcAft>
                          <a:spcPts val="800"/>
                        </a:spcAft>
                        <a:buNone/>
                      </a:pPr>
                      <a:r>
                        <a:rPr lang="en-IE" sz="105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UN-R N°</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gn="ctr">
                        <a:lnSpc>
                          <a:spcPct val="100000"/>
                        </a:lnSpc>
                        <a:spcAft>
                          <a:spcPts val="800"/>
                        </a:spcAft>
                        <a:buNone/>
                      </a:pPr>
                      <a:r>
                        <a:rPr lang="en-IE" sz="105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Item</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gn="ctr">
                        <a:lnSpc>
                          <a:spcPct val="100000"/>
                        </a:lnSpc>
                        <a:spcAft>
                          <a:spcPts val="800"/>
                        </a:spcAft>
                        <a:buNone/>
                      </a:pPr>
                      <a:r>
                        <a:rPr lang="en-IE" sz="105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Status</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vMerge="1">
                  <a:txBody>
                    <a:bodyPr/>
                    <a:lstStyle/>
                    <a:p>
                      <a:endParaRPr lang="en-IE"/>
                    </a:p>
                  </a:txBody>
                  <a:tcPr/>
                </a:tc>
                <a:extLst>
                  <a:ext uri="{0D108BD9-81ED-4DB2-BD59-A6C34878D82A}">
                    <a16:rowId xmlns:a16="http://schemas.microsoft.com/office/drawing/2014/main" val="946682880"/>
                  </a:ext>
                </a:extLst>
              </a:tr>
              <a:tr h="324294">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Door latches and door retention components</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Working document for GRSP-78 sent</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nSpc>
                          <a:spcPct val="100000"/>
                        </a:lnSpc>
                        <a:spcAft>
                          <a:spcPts val="800"/>
                        </a:spcAft>
                        <a:buNone/>
                      </a:pPr>
                      <a:r>
                        <a:rPr lang="en-IE" sz="1000" kern="0">
                          <a:solidFill>
                            <a:srgbClr val="000000"/>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Comments from FADS (AVRS #21)</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1193208967"/>
                  </a:ext>
                </a:extLst>
              </a:tr>
              <a:tr h="324294">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Protection of the driver against the steering mechanism in the event of impact</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Working document for GRSP-78 sent</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Amended by informal document (AVRS #20)</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3890345494"/>
                  </a:ext>
                </a:extLst>
              </a:tr>
              <a:tr h="202157">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Safety-belt anchorages</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Working document for GRSP-78 sent</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nSpc>
                          <a:spcPct val="100000"/>
                        </a:lnSpc>
                        <a:spcAft>
                          <a:spcPts val="800"/>
                        </a:spcAft>
                        <a:buNone/>
                      </a:pPr>
                      <a:r>
                        <a:rPr lang="en-IE" sz="1000" ker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3059427703"/>
                  </a:ext>
                </a:extLst>
              </a:tr>
              <a:tr h="324294">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16.10</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Restraint systems</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Working document for GRSP-78 sent</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Amended by informal document (AVRS #20)</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2495934368"/>
                  </a:ext>
                </a:extLst>
              </a:tr>
              <a:tr h="701188">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17.10</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17.11</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17.12</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Seats, their anchorages and any head restraints</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Working document for GRSP-78 sent</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nSpc>
                          <a:spcPct val="100000"/>
                        </a:lnSpc>
                        <a:spcAft>
                          <a:spcPts val="800"/>
                        </a:spcAft>
                        <a:buNone/>
                      </a:pPr>
                      <a:r>
                        <a:rPr lang="en-IE" sz="1000" ker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2091698335"/>
                  </a:ext>
                </a:extLst>
              </a:tr>
              <a:tr h="202157">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Interior fittings</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Working document for GRSP-78 sent</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nSpc>
                          <a:spcPct val="100000"/>
                        </a:lnSpc>
                        <a:spcAft>
                          <a:spcPts val="800"/>
                        </a:spcAft>
                        <a:buNone/>
                      </a:pPr>
                      <a:r>
                        <a:rPr lang="en-IE" sz="1000" ker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3942335018"/>
                  </a:ext>
                </a:extLst>
              </a:tr>
              <a:tr h="156495">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25</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Head restraints (headrests)</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 amendment necessary</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284015137"/>
                  </a:ext>
                </a:extLst>
              </a:tr>
              <a:tr h="324294">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29</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Protection of the occupants of the cab of a commercial vehicle</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Working document for GRSP-78 sent</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Amended by informal document (AVRS #20)</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295166315"/>
                  </a:ext>
                </a:extLst>
              </a:tr>
              <a:tr h="104256">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32</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Rear-end collision</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 amendment necessary</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nSpc>
                          <a:spcPct val="100000"/>
                        </a:lnSpc>
                      </a:pPr>
                      <a:endParaRPr lang="en-IE" sz="1050" kern="100">
                        <a:effectLst/>
                        <a:latin typeface="Times New Roman" panose="02020603050405020304" pitchFamily="18" charset="0"/>
                        <a:cs typeface="Times New Roman" panose="02020603050405020304" pitchFamily="18" charset="0"/>
                      </a:endParaRPr>
                    </a:p>
                  </a:txBody>
                  <a:tcPr marL="39292" marR="392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2916120983"/>
                  </a:ext>
                </a:extLst>
              </a:tr>
              <a:tr h="194670">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42</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Front and rear protective devices (bumpers, etc.)</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 amendment necessary</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3316972910"/>
                  </a:ext>
                </a:extLst>
              </a:tr>
              <a:tr h="156495">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44</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Child Restraint Systems</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 amendment necessary</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4050414963"/>
                  </a:ext>
                </a:extLst>
              </a:tr>
              <a:tr h="156495">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80</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Seats of large passenger vehicles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 amendment necessary</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837861937"/>
                  </a:ext>
                </a:extLst>
              </a:tr>
              <a:tr h="324294">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94</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Protection of the occupants in the event of a frontal collision</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Working document for GRSP-78 sent</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Amended by informal document (AVRS #20)</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2582505278"/>
                  </a:ext>
                </a:extLst>
              </a:tr>
              <a:tr h="188269">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95</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Protection of the occupants in the event of a lateral collision</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Working document for GRSP-78 sent</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nSpc>
                          <a:spcPct val="100000"/>
                        </a:lnSpc>
                        <a:spcAft>
                          <a:spcPts val="800"/>
                        </a:spcAft>
                        <a:buNone/>
                      </a:pPr>
                      <a:r>
                        <a:rPr lang="en-IE" sz="1000" ker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1496912403"/>
                  </a:ext>
                </a:extLst>
              </a:tr>
              <a:tr h="324294">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100</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Specific requirements for the electric power train</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Working document for GRSP-78 sent</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nSpc>
                          <a:spcPct val="100000"/>
                        </a:lnSpc>
                        <a:spcAft>
                          <a:spcPts val="800"/>
                        </a:spcAft>
                        <a:buNone/>
                      </a:pPr>
                      <a:r>
                        <a:rPr lang="en-IE" sz="1000" kern="0">
                          <a:solidFill>
                            <a:srgbClr val="000000"/>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Comments from OICA (AVRS #21)</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1491542115"/>
                  </a:ext>
                </a:extLst>
              </a:tr>
              <a:tr h="156495">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111</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Tank vehicle rollover</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 amendment necessary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4148807058"/>
                  </a:ext>
                </a:extLst>
              </a:tr>
              <a:tr h="202157">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114</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Replacement airbag system</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Working document for GRSP-78 sent</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570492009"/>
                  </a:ext>
                </a:extLst>
              </a:tr>
              <a:tr h="156495">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126</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Partitioning systems</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 amendment necessary</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3068081346"/>
                  </a:ext>
                </a:extLst>
              </a:tr>
              <a:tr h="324294">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127</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Pedestrian safety performance</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Working document for GRSP-78 sent</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nSpc>
                          <a:spcPct val="100000"/>
                        </a:lnSpc>
                        <a:spcAft>
                          <a:spcPts val="800"/>
                        </a:spcAft>
                        <a:buNone/>
                      </a:pPr>
                      <a:r>
                        <a:rPr lang="en-IE" sz="1000" kern="0" dirty="0">
                          <a:solidFill>
                            <a:srgbClr val="000000"/>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Comments from OICA (AVRS #21)</a:t>
                      </a:r>
                      <a:endParaRPr lang="en-IE" sz="10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92" marR="39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3338303298"/>
                  </a:ext>
                </a:extLst>
              </a:tr>
            </a:tbl>
          </a:graphicData>
        </a:graphic>
      </p:graphicFrame>
    </p:spTree>
    <p:extLst>
      <p:ext uri="{BB962C8B-B14F-4D97-AF65-F5344CB8AC3E}">
        <p14:creationId xmlns:p14="http://schemas.microsoft.com/office/powerpoint/2010/main" val="4216329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4B91797-977E-6332-7BF4-4425FB1FC2EB}"/>
              </a:ext>
            </a:extLst>
          </p:cNvPr>
          <p:cNvSpPr>
            <a:spLocks noGrp="1"/>
          </p:cNvSpPr>
          <p:nvPr>
            <p:ph type="title"/>
          </p:nvPr>
        </p:nvSpPr>
        <p:spPr/>
        <p:txBody>
          <a:bodyPr/>
          <a:lstStyle/>
          <a:p>
            <a:r>
              <a:rPr lang="en-IE" dirty="0"/>
              <a:t>Status: GRSP Regulations overview</a:t>
            </a:r>
          </a:p>
        </p:txBody>
      </p:sp>
      <p:graphicFrame>
        <p:nvGraphicFramePr>
          <p:cNvPr id="5" name="Table 4">
            <a:extLst>
              <a:ext uri="{FF2B5EF4-FFF2-40B4-BE49-F238E27FC236}">
                <a16:creationId xmlns:a16="http://schemas.microsoft.com/office/drawing/2014/main" id="{2570B085-9C81-32ED-027E-AC1677C9405C}"/>
              </a:ext>
            </a:extLst>
          </p:cNvPr>
          <p:cNvGraphicFramePr>
            <a:graphicFrameLocks noGrp="1"/>
          </p:cNvGraphicFramePr>
          <p:nvPr>
            <p:extLst>
              <p:ext uri="{D42A27DB-BD31-4B8C-83A1-F6EECF244321}">
                <p14:modId xmlns:p14="http://schemas.microsoft.com/office/powerpoint/2010/main" val="2970345854"/>
              </p:ext>
            </p:extLst>
          </p:nvPr>
        </p:nvGraphicFramePr>
        <p:xfrm>
          <a:off x="823392" y="1791057"/>
          <a:ext cx="9287010" cy="3881439"/>
        </p:xfrm>
        <a:graphic>
          <a:graphicData uri="http://schemas.openxmlformats.org/drawingml/2006/table">
            <a:tbl>
              <a:tblPr firstRow="1" firstCol="1" bandRow="1"/>
              <a:tblGrid>
                <a:gridCol w="998004">
                  <a:extLst>
                    <a:ext uri="{9D8B030D-6E8A-4147-A177-3AD203B41FA5}">
                      <a16:colId xmlns:a16="http://schemas.microsoft.com/office/drawing/2014/main" val="2715668992"/>
                    </a:ext>
                  </a:extLst>
                </a:gridCol>
                <a:gridCol w="4113060">
                  <a:extLst>
                    <a:ext uri="{9D8B030D-6E8A-4147-A177-3AD203B41FA5}">
                      <a16:colId xmlns:a16="http://schemas.microsoft.com/office/drawing/2014/main" val="543179142"/>
                    </a:ext>
                  </a:extLst>
                </a:gridCol>
                <a:gridCol w="2188353">
                  <a:extLst>
                    <a:ext uri="{9D8B030D-6E8A-4147-A177-3AD203B41FA5}">
                      <a16:colId xmlns:a16="http://schemas.microsoft.com/office/drawing/2014/main" val="3698014402"/>
                    </a:ext>
                  </a:extLst>
                </a:gridCol>
                <a:gridCol w="1987593">
                  <a:extLst>
                    <a:ext uri="{9D8B030D-6E8A-4147-A177-3AD203B41FA5}">
                      <a16:colId xmlns:a16="http://schemas.microsoft.com/office/drawing/2014/main" val="607753640"/>
                    </a:ext>
                  </a:extLst>
                </a:gridCol>
              </a:tblGrid>
              <a:tr h="294001">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129</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2D05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Enhanced Child Restraint Systems (ECRS)</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2D05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 amendment necessary</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2D050"/>
                    </a:solidFill>
                  </a:tcPr>
                </a:tc>
                <a:tc>
                  <a:txBody>
                    <a:bodyPr/>
                    <a:lstStyle/>
                    <a:p>
                      <a:pP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4262319961"/>
                  </a:ext>
                </a:extLst>
              </a:tr>
              <a:tr h="332421">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134</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Safety-related performance of hydrogen-fueled vehicles (HFCV)</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Working document for GRSP-78 sent</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257077491"/>
                  </a:ext>
                </a:extLst>
              </a:tr>
              <a:tr h="249734">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135</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Pole Side Impact performance (PSI)</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Working document for GRSP-78 sent</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nSpc>
                          <a:spcPct val="100000"/>
                        </a:lnSpc>
                        <a:spcAft>
                          <a:spcPts val="800"/>
                        </a:spcAft>
                        <a:buNone/>
                      </a:pPr>
                      <a:r>
                        <a:rPr lang="en-IE" sz="1000" ker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957097299"/>
                  </a:ext>
                </a:extLst>
              </a:tr>
              <a:tr h="294836">
                <a:tc>
                  <a:txBody>
                    <a:bodyPr/>
                    <a:lstStyle/>
                    <a:p>
                      <a:pPr algn="ctr">
                        <a:lnSpc>
                          <a:spcPct val="100000"/>
                        </a:lnSpc>
                        <a:spcAft>
                          <a:spcPts val="800"/>
                        </a:spcAft>
                        <a:buNone/>
                      </a:pPr>
                      <a:r>
                        <a:rPr lang="en-IE" sz="1000" kern="0">
                          <a:effectLst/>
                          <a:latin typeface="Times New Roman" panose="02020603050405020304" pitchFamily="18" charset="0"/>
                          <a:ea typeface="Times New Roman" panose="02020603050405020304" pitchFamily="18" charset="0"/>
                          <a:cs typeface="Times New Roman" panose="02020603050405020304" pitchFamily="18" charset="0"/>
                        </a:rPr>
                        <a:t>136</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00000"/>
                        </a:lnSpc>
                        <a:spcAft>
                          <a:spcPts val="800"/>
                        </a:spcAft>
                        <a:buNone/>
                      </a:pPr>
                      <a:r>
                        <a:rPr lang="en-IE" sz="1000" kern="0">
                          <a:effectLst/>
                          <a:latin typeface="Times New Roman" panose="02020603050405020304" pitchFamily="18" charset="0"/>
                          <a:ea typeface="Times New Roman" panose="02020603050405020304" pitchFamily="18" charset="0"/>
                          <a:cs typeface="Times New Roman" panose="02020603050405020304" pitchFamily="18" charset="0"/>
                        </a:rPr>
                        <a:t>Electric vehicle powertrain L-category</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00000"/>
                        </a:lnSpc>
                        <a:spcAft>
                          <a:spcPts val="800"/>
                        </a:spcAft>
                        <a:buNone/>
                      </a:pPr>
                      <a:r>
                        <a:rPr lang="en-IE" sz="1000" kern="0">
                          <a:effectLst/>
                          <a:latin typeface="Times New Roman" panose="02020603050405020304" pitchFamily="18" charset="0"/>
                          <a:ea typeface="Times New Roman" panose="02020603050405020304" pitchFamily="18" charset="0"/>
                          <a:cs typeface="Times New Roman" panose="02020603050405020304" pitchFamily="18" charset="0"/>
                        </a:rPr>
                        <a:t>Not in the current scope</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4130">
                        <a:lnSpc>
                          <a:spcPct val="100000"/>
                        </a:lnSpc>
                        <a:spcAft>
                          <a:spcPts val="800"/>
                        </a:spcAft>
                        <a:buNone/>
                      </a:pPr>
                      <a:r>
                        <a:rPr lang="en-IE" sz="1000" kern="0">
                          <a:effectLst/>
                          <a:latin typeface="Times New Roman" panose="02020603050405020304" pitchFamily="18" charset="0"/>
                          <a:ea typeface="Times New Roman" panose="02020603050405020304" pitchFamily="18" charset="0"/>
                          <a:cs typeface="Times New Roman" panose="02020603050405020304" pitchFamily="18" charset="0"/>
                        </a:rPr>
                        <a:t>To be done after WP.29 June 2026</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29047343"/>
                  </a:ext>
                </a:extLst>
              </a:tr>
              <a:tr h="291913">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137</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Frontal collision with focus on the restraint system</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Working document for GRSP-78 sent</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nSpc>
                          <a:spcPct val="100000"/>
                        </a:lnSpc>
                        <a:spcAft>
                          <a:spcPts val="800"/>
                        </a:spcAft>
                        <a:buNone/>
                      </a:pPr>
                      <a:r>
                        <a:rPr lang="en-IE" sz="1000" ker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403888289"/>
                  </a:ext>
                </a:extLst>
              </a:tr>
              <a:tr h="351214">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145</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ISOFIX anchorage systems ISOFIX top tether anchorages and i-Size seating positions</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Working document for GRSP-78 sent</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4115155292"/>
                  </a:ext>
                </a:extLst>
              </a:tr>
              <a:tr h="415109">
                <a:tc>
                  <a:txBody>
                    <a:bodyPr/>
                    <a:lstStyle/>
                    <a:p>
                      <a:pPr algn="ctr">
                        <a:lnSpc>
                          <a:spcPct val="100000"/>
                        </a:lnSpc>
                        <a:spcAft>
                          <a:spcPts val="800"/>
                        </a:spcAft>
                        <a:buNone/>
                      </a:pPr>
                      <a:r>
                        <a:rPr lang="en-IE" sz="1000" kern="0">
                          <a:effectLst/>
                          <a:latin typeface="Times New Roman" panose="02020603050405020304" pitchFamily="18" charset="0"/>
                          <a:ea typeface="Times New Roman" panose="02020603050405020304" pitchFamily="18" charset="0"/>
                          <a:cs typeface="Times New Roman" panose="02020603050405020304" pitchFamily="18" charset="0"/>
                        </a:rPr>
                        <a:t>146</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00000"/>
                        </a:lnSpc>
                        <a:spcAft>
                          <a:spcPts val="800"/>
                        </a:spcAft>
                        <a:buNone/>
                      </a:pPr>
                      <a:r>
                        <a:rPr lang="en-IE" sz="1000" kern="0">
                          <a:effectLst/>
                          <a:latin typeface="Times New Roman" panose="02020603050405020304" pitchFamily="18" charset="0"/>
                          <a:ea typeface="Times New Roman" panose="02020603050405020304" pitchFamily="18" charset="0"/>
                          <a:cs typeface="Times New Roman" panose="02020603050405020304" pitchFamily="18" charset="0"/>
                        </a:rPr>
                        <a:t>Safety related performance of hydrogen-fuelled vehicles of categories L1, L2, L3, L4 and L5</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00000"/>
                        </a:lnSpc>
                        <a:spcAft>
                          <a:spcPts val="800"/>
                        </a:spcAft>
                        <a:buNone/>
                      </a:pPr>
                      <a:r>
                        <a:rPr lang="en-IE" sz="1000" kern="0">
                          <a:effectLst/>
                          <a:latin typeface="Times New Roman" panose="02020603050405020304" pitchFamily="18" charset="0"/>
                          <a:ea typeface="Times New Roman" panose="02020603050405020304" pitchFamily="18" charset="0"/>
                          <a:cs typeface="Times New Roman" panose="02020603050405020304" pitchFamily="18" charset="0"/>
                        </a:rPr>
                        <a:t>Not in the current scope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0000"/>
                        </a:lnSpc>
                        <a:spcAft>
                          <a:spcPts val="800"/>
                        </a:spcAft>
                        <a:buNone/>
                      </a:pPr>
                      <a:r>
                        <a:rPr lang="en-IE" sz="1000" kern="0" dirty="0">
                          <a:effectLst/>
                          <a:latin typeface="Times New Roman" panose="02020603050405020304" pitchFamily="18" charset="0"/>
                          <a:ea typeface="Times New Roman" panose="02020603050405020304" pitchFamily="18" charset="0"/>
                          <a:cs typeface="Times New Roman" panose="02020603050405020304" pitchFamily="18" charset="0"/>
                        </a:rPr>
                        <a:t>To be done after WP.29 June 2026</a:t>
                      </a:r>
                      <a:endParaRPr lang="en-IE" sz="10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7106690"/>
                  </a:ext>
                </a:extLst>
              </a:tr>
              <a:tr h="409263">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153</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Fuel system integrity and safety of electric power train in the event of a rear-end collision</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Working document for GRSP-78 sent</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nSpc>
                          <a:spcPct val="100000"/>
                        </a:lnSpc>
                        <a:spcAft>
                          <a:spcPts val="800"/>
                        </a:spcAft>
                        <a:buNone/>
                      </a:pPr>
                      <a:r>
                        <a:rPr lang="en-IE" sz="1000" ker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4275397767"/>
                  </a:ext>
                </a:extLst>
              </a:tr>
              <a:tr h="301936">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170</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Child Restraint Systems for safer transport of children in buses</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 amendment necessary</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2643320472"/>
                  </a:ext>
                </a:extLst>
              </a:tr>
              <a:tr h="342444">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173</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Installation of safety belts, restraint systems, child restraint systems and i-size child restraint systems</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Working document for GRSP-78 sent</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nSpc>
                          <a:spcPct val="100000"/>
                        </a:lnSpc>
                        <a:spcAft>
                          <a:spcPts val="800"/>
                        </a:spcAft>
                        <a:buNone/>
                      </a:pPr>
                      <a:r>
                        <a:rPr lang="en-IE" sz="1000" ker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1032191083"/>
                  </a:ext>
                </a:extLst>
              </a:tr>
              <a:tr h="598568">
                <a:tc>
                  <a:txBody>
                    <a:bodyPr/>
                    <a:lstStyle/>
                    <a:p>
                      <a:pPr algn="ctr">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174</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Safety belt reminder</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just">
                        <a:lnSpc>
                          <a:spcPct val="100000"/>
                        </a:lnSpc>
                        <a:spcAft>
                          <a:spcPts val="800"/>
                        </a:spcAft>
                        <a:buNone/>
                      </a:pPr>
                      <a:r>
                        <a:rPr lang="en-IE" sz="10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Working document for GRSP-78 sent</a:t>
                      </a:r>
                      <a:endParaRPr lang="en-IE" sz="1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nSpc>
                          <a:spcPct val="100000"/>
                        </a:lnSpc>
                        <a:spcAft>
                          <a:spcPts val="800"/>
                        </a:spcAft>
                        <a:buNone/>
                      </a:pPr>
                      <a:r>
                        <a:rPr lang="en-IE"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Amended by informal document from (AVRS #20)</a:t>
                      </a:r>
                      <a:endParaRPr lang="en-IE" sz="10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0000"/>
                        </a:lnSpc>
                        <a:spcAft>
                          <a:spcPts val="800"/>
                        </a:spcAft>
                        <a:buNone/>
                      </a:pPr>
                      <a:r>
                        <a:rPr lang="en-IE" sz="1000" kern="0" dirty="0">
                          <a:solidFill>
                            <a:srgbClr val="000000"/>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Comments from OICA (AVRS #21)</a:t>
                      </a:r>
                      <a:endParaRPr lang="en-IE" sz="10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102" marR="4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1531590174"/>
                  </a:ext>
                </a:extLst>
              </a:tr>
            </a:tbl>
          </a:graphicData>
        </a:graphic>
      </p:graphicFrame>
    </p:spTree>
    <p:extLst>
      <p:ext uri="{BB962C8B-B14F-4D97-AF65-F5344CB8AC3E}">
        <p14:creationId xmlns:p14="http://schemas.microsoft.com/office/powerpoint/2010/main" val="3474341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F6238-740C-4EC0-8956-F9F9CFDFADD8}"/>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E7115DF-18DF-83E6-AEBC-FE64D9E76AE0}"/>
              </a:ext>
            </a:extLst>
          </p:cNvPr>
          <p:cNvSpPr>
            <a:spLocks noGrp="1"/>
          </p:cNvSpPr>
          <p:nvPr>
            <p:ph idx="1"/>
          </p:nvPr>
        </p:nvSpPr>
        <p:spPr/>
        <p:txBody>
          <a:bodyPr/>
          <a:lstStyle/>
          <a:p>
            <a:r>
              <a:rPr lang="en-IE" dirty="0"/>
              <a:t>Separate category Y crash regulation</a:t>
            </a:r>
          </a:p>
          <a:p>
            <a:pPr lvl="1"/>
            <a:r>
              <a:rPr lang="en-IE" dirty="0"/>
              <a:t>Previously agreed, work initiated, drafting not started</a:t>
            </a:r>
          </a:p>
          <a:p>
            <a:r>
              <a:rPr lang="en-IE" dirty="0"/>
              <a:t>L-category regulations</a:t>
            </a:r>
          </a:p>
          <a:p>
            <a:pPr lvl="1"/>
            <a:r>
              <a:rPr lang="en-IE" dirty="0"/>
              <a:t>Agreed to be shifted to </a:t>
            </a:r>
            <a:r>
              <a:rPr lang="en-IE"/>
              <a:t>next phase</a:t>
            </a:r>
            <a:endParaRPr lang="en-IE" dirty="0"/>
          </a:p>
          <a:p>
            <a:r>
              <a:rPr lang="en-IE" dirty="0"/>
              <a:t>GTRs</a:t>
            </a:r>
          </a:p>
          <a:p>
            <a:pPr lvl="1"/>
            <a:r>
              <a:rPr lang="en-IE" dirty="0"/>
              <a:t>Experts and sponsor needed?</a:t>
            </a:r>
          </a:p>
          <a:p>
            <a:endParaRPr lang="en-IE" dirty="0"/>
          </a:p>
        </p:txBody>
      </p:sp>
      <p:sp>
        <p:nvSpPr>
          <p:cNvPr id="3" name="Title 2">
            <a:extLst>
              <a:ext uri="{FF2B5EF4-FFF2-40B4-BE49-F238E27FC236}">
                <a16:creationId xmlns:a16="http://schemas.microsoft.com/office/drawing/2014/main" id="{B2378FB9-30E4-FB56-A0B8-F69A6879704D}"/>
              </a:ext>
            </a:extLst>
          </p:cNvPr>
          <p:cNvSpPr>
            <a:spLocks noGrp="1"/>
          </p:cNvSpPr>
          <p:nvPr>
            <p:ph type="title"/>
          </p:nvPr>
        </p:nvSpPr>
        <p:spPr/>
        <p:txBody>
          <a:bodyPr/>
          <a:lstStyle/>
          <a:p>
            <a:r>
              <a:rPr lang="en-IE"/>
              <a:t>Remaining tasks</a:t>
            </a:r>
          </a:p>
        </p:txBody>
      </p:sp>
    </p:spTree>
    <p:extLst>
      <p:ext uri="{BB962C8B-B14F-4D97-AF65-F5344CB8AC3E}">
        <p14:creationId xmlns:p14="http://schemas.microsoft.com/office/powerpoint/2010/main" val="1790703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a:t>Thank you</a:t>
            </a:r>
            <a:endParaRPr lang="en-GB" dirty="0"/>
          </a:p>
        </p:txBody>
      </p:sp>
      <p:sp>
        <p:nvSpPr>
          <p:cNvPr id="6" name="Subtitle 5">
            <a:extLst>
              <a:ext uri="{FF2B5EF4-FFF2-40B4-BE49-F238E27FC236}">
                <a16:creationId xmlns:a16="http://schemas.microsoft.com/office/drawing/2014/main" id="{0F4464C1-6538-4D20-5D21-4A095F27AAE3}"/>
              </a:ext>
            </a:extLst>
          </p:cNvPr>
          <p:cNvSpPr>
            <a:spLocks noGrp="1"/>
          </p:cNvSpPr>
          <p:nvPr>
            <p:ph type="subTitle" idx="1"/>
          </p:nvPr>
        </p:nvSpPr>
        <p:spPr/>
        <p:txBody>
          <a:bodyPr/>
          <a:lstStyle/>
          <a:p>
            <a:endParaRPr lang="en-IE"/>
          </a:p>
        </p:txBody>
      </p:sp>
    </p:spTree>
    <p:extLst>
      <p:ext uri="{BB962C8B-B14F-4D97-AF65-F5344CB8AC3E}">
        <p14:creationId xmlns:p14="http://schemas.microsoft.com/office/powerpoint/2010/main" val="4273619315"/>
      </p:ext>
    </p:extLst>
  </p:cSld>
  <p:clrMapOvr>
    <a:masterClrMapping/>
  </p:clrMapOvr>
</p:sld>
</file>

<file path=ppt/theme/theme1.xml><?xml version="1.0" encoding="utf-8"?>
<a:theme xmlns:a="http://schemas.openxmlformats.org/drawingml/2006/main" name="Office Theme">
  <a:themeElements>
    <a:clrScheme name="EC colour scheme">
      <a:dk1>
        <a:srgbClr val="4D4D4D"/>
      </a:dk1>
      <a:lt1>
        <a:srgbClr val="FFFFFF"/>
      </a:lt1>
      <a:dk2>
        <a:srgbClr val="034EA2"/>
      </a:dk2>
      <a:lt2>
        <a:srgbClr val="D3E8F9"/>
      </a:lt2>
      <a:accent1>
        <a:srgbClr val="1E858B"/>
      </a:accent1>
      <a:accent2>
        <a:srgbClr val="4BC5DE"/>
      </a:accent2>
      <a:accent3>
        <a:srgbClr val="1EC08A"/>
      </a:accent3>
      <a:accent4>
        <a:srgbClr val="ED8D2F"/>
      </a:accent4>
      <a:accent5>
        <a:srgbClr val="FFC000"/>
      </a:accent5>
      <a:accent6>
        <a:srgbClr val="E76C53"/>
      </a:accent6>
      <a:hlink>
        <a:srgbClr val="0563C1"/>
      </a:hlink>
      <a:folHlink>
        <a:srgbClr val="24337E"/>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C_Corporate_PPT_Template.potx" id="{4E874F3A-6BB1-4334-AA3C-CB69D53C2FB0}" vid="{CFDAC62F-BBD6-4674-995E-7A3058955A7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1828</TotalTime>
  <Words>1128</Words>
  <Application>Microsoft Office PowerPoint</Application>
  <PresentationFormat>Widescreen</PresentationFormat>
  <Paragraphs>247</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Times New Roman</vt:lpstr>
      <vt:lpstr>Office Theme</vt:lpstr>
      <vt:lpstr>Non-ADS Regulation Amendments </vt:lpstr>
      <vt:lpstr>WP.29: Status in October</vt:lpstr>
      <vt:lpstr> WP.29: Status and next steps in November</vt:lpstr>
      <vt:lpstr>Timeline: WP.29</vt:lpstr>
      <vt:lpstr>Status: GRSP TF AVRS</vt:lpstr>
      <vt:lpstr>Status: GRSP Regulations overview</vt:lpstr>
      <vt:lpstr>Status: GRSP Regulations overview</vt:lpstr>
      <vt:lpstr>Remaining tasks</vt:lpstr>
      <vt:lpstr>Thank you</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Joint Meeting of WP.29 ADS Regulatory  Fitness Groups</dc:title>
  <dc:creator>VASS Sandor (JRC-ISPRA)</dc:creator>
  <cp:lastModifiedBy>VASS Sandor (JRC-ISPRA)</cp:lastModifiedBy>
  <cp:revision>59</cp:revision>
  <dcterms:created xsi:type="dcterms:W3CDTF">2024-10-30T20:46:25Z</dcterms:created>
  <dcterms:modified xsi:type="dcterms:W3CDTF">2025-11-20T21:48:48Z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bd9ddd1-4d20-43f6-abfa-fc3c07406f94_Enabled">
    <vt:lpwstr>true</vt:lpwstr>
  </property>
  <property fmtid="{D5CDD505-2E9C-101B-9397-08002B2CF9AE}" pid="3" name="MSIP_Label_6bd9ddd1-4d20-43f6-abfa-fc3c07406f94_SetDate">
    <vt:lpwstr>2025-09-16T06:41:18Z</vt:lpwstr>
  </property>
  <property fmtid="{D5CDD505-2E9C-101B-9397-08002B2CF9AE}" pid="4" name="MSIP_Label_6bd9ddd1-4d20-43f6-abfa-fc3c07406f94_Method">
    <vt:lpwstr>Standard</vt:lpwstr>
  </property>
  <property fmtid="{D5CDD505-2E9C-101B-9397-08002B2CF9AE}" pid="5" name="MSIP_Label_6bd9ddd1-4d20-43f6-abfa-fc3c07406f94_Name">
    <vt:lpwstr>Commission Use</vt:lpwstr>
  </property>
  <property fmtid="{D5CDD505-2E9C-101B-9397-08002B2CF9AE}" pid="6" name="MSIP_Label_6bd9ddd1-4d20-43f6-abfa-fc3c07406f94_SiteId">
    <vt:lpwstr>b24c8b06-522c-46fe-9080-70926f8dddb1</vt:lpwstr>
  </property>
  <property fmtid="{D5CDD505-2E9C-101B-9397-08002B2CF9AE}" pid="7" name="MSIP_Label_6bd9ddd1-4d20-43f6-abfa-fc3c07406f94_ActionId">
    <vt:lpwstr>ce4b26be-c33b-43c2-8ac8-fc7bbd0769cd</vt:lpwstr>
  </property>
  <property fmtid="{D5CDD505-2E9C-101B-9397-08002B2CF9AE}" pid="8" name="MSIP_Label_6bd9ddd1-4d20-43f6-abfa-fc3c07406f94_ContentBits">
    <vt:lpwstr>0</vt:lpwstr>
  </property>
  <property fmtid="{D5CDD505-2E9C-101B-9397-08002B2CF9AE}" pid="9" name="MSIP_Label_6bd9ddd1-4d20-43f6-abfa-fc3c07406f94_Tag">
    <vt:lpwstr>10, 3, 0, 1</vt:lpwstr>
  </property>
</Properties>
</file>