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470.xml" ContentType="application/vnd.openxmlformats-officedocument.presentationml.tags+xml"/>
  <Override PartName="/ppt/tags/tag520.xml" ContentType="application/vnd.openxmlformats-officedocument.presentationml.tags+xml"/>
  <Override PartName="/ppt/tags/tag610.xml" ContentType="application/vnd.openxmlformats-officedocument.presentationml.tags+xml"/>
  <Override PartName="/ppt/tags/tag62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94" r:id="rId5"/>
    <p:sldId id="259" r:id="rId6"/>
    <p:sldId id="298" r:id="rId7"/>
    <p:sldId id="296" r:id="rId8"/>
    <p:sldId id="297" r:id="rId9"/>
    <p:sldId id="300" r:id="rId10"/>
    <p:sldId id="301" r:id="rId11"/>
    <p:sldId id="299" r:id="rId12"/>
    <p:sldId id="302" r:id="rId13"/>
    <p:sldId id="258" r:id="rId14"/>
    <p:sldId id="304" r:id="rId15"/>
    <p:sldId id="305" r:id="rId16"/>
    <p:sldId id="307" r:id="rId17"/>
    <p:sldId id="308"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63871-CCD2-4BC2-8D42-1FB290C6A247}" v="1" dt="2026-01-18T12:40:43.6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12" y="44"/>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De Mahieu" userId="86ffda28-54bf-46cb-8307-ac4eaeeea850" providerId="ADAL" clId="{A9613035-DA3E-4314-BC29-EB25B20A245A}"/>
    <pc:docChg chg="modSld sldOrd">
      <pc:chgData name="Nicolas De Mahieu" userId="86ffda28-54bf-46cb-8307-ac4eaeeea850" providerId="ADAL" clId="{A9613035-DA3E-4314-BC29-EB25B20A245A}" dt="2026-01-18T12:41:05.604" v="63" actId="20577"/>
      <pc:docMkLst>
        <pc:docMk/>
      </pc:docMkLst>
      <pc:sldChg chg="ord">
        <pc:chgData name="Nicolas De Mahieu" userId="86ffda28-54bf-46cb-8307-ac4eaeeea850" providerId="ADAL" clId="{A9613035-DA3E-4314-BC29-EB25B20A245A}" dt="2026-01-18T12:39:52.503" v="11"/>
        <pc:sldMkLst>
          <pc:docMk/>
          <pc:sldMk cId="2332672874" sldId="258"/>
        </pc:sldMkLst>
      </pc:sldChg>
      <pc:sldChg chg="addSp modSp mod">
        <pc:chgData name="Nicolas De Mahieu" userId="86ffda28-54bf-46cb-8307-ac4eaeeea850" providerId="ADAL" clId="{A9613035-DA3E-4314-BC29-EB25B20A245A}" dt="2026-01-18T12:41:05.604" v="63" actId="20577"/>
        <pc:sldMkLst>
          <pc:docMk/>
          <pc:sldMk cId="3137815340" sldId="294"/>
        </pc:sldMkLst>
        <pc:spChg chg="add mod">
          <ac:chgData name="Nicolas De Mahieu" userId="86ffda28-54bf-46cb-8307-ac4eaeeea850" providerId="ADAL" clId="{A9613035-DA3E-4314-BC29-EB25B20A245A}" dt="2026-01-18T12:41:05.604" v="63" actId="20577"/>
          <ac:spMkLst>
            <pc:docMk/>
            <pc:sldMk cId="3137815340" sldId="294"/>
            <ac:spMk id="2" creationId="{37F73BA9-DA30-669D-1EBC-152063ABDE63}"/>
          </ac:spMkLst>
        </pc:spChg>
        <pc:spChg chg="mod">
          <ac:chgData name="Nicolas De Mahieu" userId="86ffda28-54bf-46cb-8307-ac4eaeeea850" providerId="ADAL" clId="{A9613035-DA3E-4314-BC29-EB25B20A245A}" dt="2026-01-18T12:37:36.318" v="9" actId="20577"/>
          <ac:spMkLst>
            <pc:docMk/>
            <pc:sldMk cId="3137815340" sldId="294"/>
            <ac:spMk id="9" creationId="{117BFEAB-BC20-7588-0CE2-37EFF7AB38E4}"/>
          </ac:spMkLst>
        </pc:spChg>
      </pc:sldChg>
    </pc:docChg>
  </pc:docChgLst>
  <pc:docChgLst>
    <pc:chgData name="Schoeps, Helge" userId="cb6a79b6-3af7-42dd-b87a-84bc84b42eb2" providerId="ADAL" clId="{FF6CF41A-FA09-4BD8-AF91-B74FA71B5F4F}"/>
    <pc:docChg chg="undo redo custSel modSld sldOrd">
      <pc:chgData name="Schoeps, Helge" userId="cb6a79b6-3af7-42dd-b87a-84bc84b42eb2" providerId="ADAL" clId="{FF6CF41A-FA09-4BD8-AF91-B74FA71B5F4F}" dt="2026-01-16T14:24:47.948" v="971" actId="113"/>
      <pc:docMkLst>
        <pc:docMk/>
      </pc:docMkLst>
      <pc:sldChg chg="ord">
        <pc:chgData name="Schoeps, Helge" userId="cb6a79b6-3af7-42dd-b87a-84bc84b42eb2" providerId="ADAL" clId="{FF6CF41A-FA09-4BD8-AF91-B74FA71B5F4F}" dt="2026-01-15T08:31:09.742" v="638"/>
        <pc:sldMkLst>
          <pc:docMk/>
          <pc:sldMk cId="2332672874" sldId="258"/>
        </pc:sldMkLst>
      </pc:sldChg>
      <pc:sldChg chg="modSp mod">
        <pc:chgData name="Schoeps, Helge" userId="cb6a79b6-3af7-42dd-b87a-84bc84b42eb2" providerId="ADAL" clId="{FF6CF41A-FA09-4BD8-AF91-B74FA71B5F4F}" dt="2026-01-15T08:20:42.727" v="13" actId="20577"/>
        <pc:sldMkLst>
          <pc:docMk/>
          <pc:sldMk cId="220880735" sldId="259"/>
        </pc:sldMkLst>
        <pc:spChg chg="mod">
          <ac:chgData name="Schoeps, Helge" userId="cb6a79b6-3af7-42dd-b87a-84bc84b42eb2" providerId="ADAL" clId="{FF6CF41A-FA09-4BD8-AF91-B74FA71B5F4F}" dt="2026-01-15T08:20:42.727" v="13" actId="20577"/>
          <ac:spMkLst>
            <pc:docMk/>
            <pc:sldMk cId="220880735" sldId="259"/>
            <ac:spMk id="3" creationId="{4A723E5D-D6D3-F082-2379-29E6B4C1A847}"/>
          </ac:spMkLst>
        </pc:spChg>
      </pc:sldChg>
      <pc:sldChg chg="addSp modSp mod">
        <pc:chgData name="Schoeps, Helge" userId="cb6a79b6-3af7-42dd-b87a-84bc84b42eb2" providerId="ADAL" clId="{FF6CF41A-FA09-4BD8-AF91-B74FA71B5F4F}" dt="2026-01-15T08:30:49.520" v="636" actId="1036"/>
        <pc:sldMkLst>
          <pc:docMk/>
          <pc:sldMk cId="2327072493" sldId="296"/>
        </pc:sldMkLst>
        <pc:spChg chg="add mod">
          <ac:chgData name="Schoeps, Helge" userId="cb6a79b6-3af7-42dd-b87a-84bc84b42eb2" providerId="ADAL" clId="{FF6CF41A-FA09-4BD8-AF91-B74FA71B5F4F}" dt="2026-01-15T08:30:49.520" v="636" actId="1036"/>
          <ac:spMkLst>
            <pc:docMk/>
            <pc:sldMk cId="2327072493" sldId="296"/>
            <ac:spMk id="2" creationId="{32778267-75A6-03A7-C538-075ADBD297E0}"/>
          </ac:spMkLst>
        </pc:spChg>
        <pc:spChg chg="add mod">
          <ac:chgData name="Schoeps, Helge" userId="cb6a79b6-3af7-42dd-b87a-84bc84b42eb2" providerId="ADAL" clId="{FF6CF41A-FA09-4BD8-AF91-B74FA71B5F4F}" dt="2026-01-15T08:29:57.188" v="561" actId="554"/>
          <ac:spMkLst>
            <pc:docMk/>
            <pc:sldMk cId="2327072493" sldId="296"/>
            <ac:spMk id="3" creationId="{5C1A0E4B-D9F1-E5F2-E130-608825731897}"/>
          </ac:spMkLst>
        </pc:spChg>
        <pc:spChg chg="add mod">
          <ac:chgData name="Schoeps, Helge" userId="cb6a79b6-3af7-42dd-b87a-84bc84b42eb2" providerId="ADAL" clId="{FF6CF41A-FA09-4BD8-AF91-B74FA71B5F4F}" dt="2026-01-15T08:30:49.520" v="636" actId="1036"/>
          <ac:spMkLst>
            <pc:docMk/>
            <pc:sldMk cId="2327072493" sldId="296"/>
            <ac:spMk id="7" creationId="{260B6161-1F1B-440C-09E6-4672BF1C6628}"/>
          </ac:spMkLst>
        </pc:spChg>
        <pc:spChg chg="add mod">
          <ac:chgData name="Schoeps, Helge" userId="cb6a79b6-3af7-42dd-b87a-84bc84b42eb2" providerId="ADAL" clId="{FF6CF41A-FA09-4BD8-AF91-B74FA71B5F4F}" dt="2026-01-15T08:29:57.188" v="561" actId="554"/>
          <ac:spMkLst>
            <pc:docMk/>
            <pc:sldMk cId="2327072493" sldId="296"/>
            <ac:spMk id="8" creationId="{932FF62E-1C6D-8E9D-CBDB-028BEF6AA8A9}"/>
          </ac:spMkLst>
        </pc:spChg>
        <pc:spChg chg="add mod">
          <ac:chgData name="Schoeps, Helge" userId="cb6a79b6-3af7-42dd-b87a-84bc84b42eb2" providerId="ADAL" clId="{FF6CF41A-FA09-4BD8-AF91-B74FA71B5F4F}" dt="2026-01-15T08:30:49.520" v="636" actId="1036"/>
          <ac:spMkLst>
            <pc:docMk/>
            <pc:sldMk cId="2327072493" sldId="296"/>
            <ac:spMk id="9" creationId="{3FC8BC48-05E9-D4F9-CF4B-B4823629C971}"/>
          </ac:spMkLst>
        </pc:spChg>
        <pc:spChg chg="add mod">
          <ac:chgData name="Schoeps, Helge" userId="cb6a79b6-3af7-42dd-b87a-84bc84b42eb2" providerId="ADAL" clId="{FF6CF41A-FA09-4BD8-AF91-B74FA71B5F4F}" dt="2026-01-15T08:30:49.520" v="636" actId="1036"/>
          <ac:spMkLst>
            <pc:docMk/>
            <pc:sldMk cId="2327072493" sldId="296"/>
            <ac:spMk id="10" creationId="{30BB1666-1270-A57A-375A-3653126A4A91}"/>
          </ac:spMkLst>
        </pc:spChg>
        <pc:spChg chg="add mod">
          <ac:chgData name="Schoeps, Helge" userId="cb6a79b6-3af7-42dd-b87a-84bc84b42eb2" providerId="ADAL" clId="{FF6CF41A-FA09-4BD8-AF91-B74FA71B5F4F}" dt="2026-01-15T08:30:49.520" v="636" actId="1036"/>
          <ac:spMkLst>
            <pc:docMk/>
            <pc:sldMk cId="2327072493" sldId="296"/>
            <ac:spMk id="11" creationId="{614774EA-694A-FF29-9528-021781D7F781}"/>
          </ac:spMkLst>
        </pc:spChg>
        <pc:spChg chg="mod">
          <ac:chgData name="Schoeps, Helge" userId="cb6a79b6-3af7-42dd-b87a-84bc84b42eb2" providerId="ADAL" clId="{FF6CF41A-FA09-4BD8-AF91-B74FA71B5F4F}" dt="2026-01-15T08:30:44.522" v="620" actId="1036"/>
          <ac:spMkLst>
            <pc:docMk/>
            <pc:sldMk cId="2327072493" sldId="296"/>
            <ac:spMk id="14" creationId="{2AF5A364-CB89-3C5E-F6F2-6B6A560C5124}"/>
          </ac:spMkLst>
        </pc:spChg>
        <pc:spChg chg="mod">
          <ac:chgData name="Schoeps, Helge" userId="cb6a79b6-3af7-42dd-b87a-84bc84b42eb2" providerId="ADAL" clId="{FF6CF41A-FA09-4BD8-AF91-B74FA71B5F4F}" dt="2026-01-15T08:30:49.520" v="636" actId="1036"/>
          <ac:spMkLst>
            <pc:docMk/>
            <pc:sldMk cId="2327072493" sldId="296"/>
            <ac:spMk id="17" creationId="{D5D8C222-094F-D11D-A46D-9E8277721486}"/>
          </ac:spMkLst>
        </pc:spChg>
        <pc:spChg chg="mod">
          <ac:chgData name="Schoeps, Helge" userId="cb6a79b6-3af7-42dd-b87a-84bc84b42eb2" providerId="ADAL" clId="{FF6CF41A-FA09-4BD8-AF91-B74FA71B5F4F}" dt="2026-01-15T08:30:49.520" v="636" actId="1036"/>
          <ac:spMkLst>
            <pc:docMk/>
            <pc:sldMk cId="2327072493" sldId="296"/>
            <ac:spMk id="19" creationId="{F125E0E8-74A7-DE7F-7E38-2C938632CAEC}"/>
          </ac:spMkLst>
        </pc:spChg>
        <pc:spChg chg="mod">
          <ac:chgData name="Schoeps, Helge" userId="cb6a79b6-3af7-42dd-b87a-84bc84b42eb2" providerId="ADAL" clId="{FF6CF41A-FA09-4BD8-AF91-B74FA71B5F4F}" dt="2026-01-15T08:30:49.520" v="636" actId="1036"/>
          <ac:spMkLst>
            <pc:docMk/>
            <pc:sldMk cId="2327072493" sldId="296"/>
            <ac:spMk id="20" creationId="{205AE02B-6A0D-A0E5-C52E-4E1F89B72BAB}"/>
          </ac:spMkLst>
        </pc:spChg>
        <pc:spChg chg="mod">
          <ac:chgData name="Schoeps, Helge" userId="cb6a79b6-3af7-42dd-b87a-84bc84b42eb2" providerId="ADAL" clId="{FF6CF41A-FA09-4BD8-AF91-B74FA71B5F4F}" dt="2026-01-15T08:30:49.520" v="636" actId="1036"/>
          <ac:spMkLst>
            <pc:docMk/>
            <pc:sldMk cId="2327072493" sldId="296"/>
            <ac:spMk id="21" creationId="{4C97FB39-A18A-595A-0332-565BD8801F47}"/>
          </ac:spMkLst>
        </pc:spChg>
        <pc:spChg chg="mod">
          <ac:chgData name="Schoeps, Helge" userId="cb6a79b6-3af7-42dd-b87a-84bc84b42eb2" providerId="ADAL" clId="{FF6CF41A-FA09-4BD8-AF91-B74FA71B5F4F}" dt="2026-01-15T08:30:49.520" v="636" actId="1036"/>
          <ac:spMkLst>
            <pc:docMk/>
            <pc:sldMk cId="2327072493" sldId="296"/>
            <ac:spMk id="22" creationId="{DA3CD7FF-6A8D-120E-05B4-F98A2FAD841F}"/>
          </ac:spMkLst>
        </pc:spChg>
      </pc:sldChg>
      <pc:sldChg chg="modSp mod">
        <pc:chgData name="Schoeps, Helge" userId="cb6a79b6-3af7-42dd-b87a-84bc84b42eb2" providerId="ADAL" clId="{FF6CF41A-FA09-4BD8-AF91-B74FA71B5F4F}" dt="2026-01-15T08:27:09.042" v="404" actId="20577"/>
        <pc:sldMkLst>
          <pc:docMk/>
          <pc:sldMk cId="2142946797" sldId="297"/>
        </pc:sldMkLst>
        <pc:spChg chg="mod">
          <ac:chgData name="Schoeps, Helge" userId="cb6a79b6-3af7-42dd-b87a-84bc84b42eb2" providerId="ADAL" clId="{FF6CF41A-FA09-4BD8-AF91-B74FA71B5F4F}" dt="2026-01-15T08:27:09.042" v="404" actId="20577"/>
          <ac:spMkLst>
            <pc:docMk/>
            <pc:sldMk cId="2142946797" sldId="297"/>
            <ac:spMk id="7" creationId="{FFF521AD-D20F-98CD-736C-D36E3F93B90C}"/>
          </ac:spMkLst>
        </pc:spChg>
      </pc:sldChg>
      <pc:sldChg chg="modSp mod">
        <pc:chgData name="Schoeps, Helge" userId="cb6a79b6-3af7-42dd-b87a-84bc84b42eb2" providerId="ADAL" clId="{FF6CF41A-FA09-4BD8-AF91-B74FA71B5F4F}" dt="2026-01-15T08:26:27.862" v="397" actId="20577"/>
        <pc:sldMkLst>
          <pc:docMk/>
          <pc:sldMk cId="3373301976" sldId="298"/>
        </pc:sldMkLst>
        <pc:spChg chg="mod">
          <ac:chgData name="Schoeps, Helge" userId="cb6a79b6-3af7-42dd-b87a-84bc84b42eb2" providerId="ADAL" clId="{FF6CF41A-FA09-4BD8-AF91-B74FA71B5F4F}" dt="2026-01-15T08:26:27.862" v="397" actId="20577"/>
          <ac:spMkLst>
            <pc:docMk/>
            <pc:sldMk cId="3373301976" sldId="298"/>
            <ac:spMk id="73" creationId="{4A7854C1-D0F5-1D13-7EA7-4AEAA5119F35}"/>
          </ac:spMkLst>
        </pc:spChg>
      </pc:sldChg>
      <pc:sldChg chg="modSp mod">
        <pc:chgData name="Schoeps, Helge" userId="cb6a79b6-3af7-42dd-b87a-84bc84b42eb2" providerId="ADAL" clId="{FF6CF41A-FA09-4BD8-AF91-B74FA71B5F4F}" dt="2026-01-15T08:30:10.487" v="575" actId="20577"/>
        <pc:sldMkLst>
          <pc:docMk/>
          <pc:sldMk cId="1554450511" sldId="299"/>
        </pc:sldMkLst>
        <pc:spChg chg="mod">
          <ac:chgData name="Schoeps, Helge" userId="cb6a79b6-3af7-42dd-b87a-84bc84b42eb2" providerId="ADAL" clId="{FF6CF41A-FA09-4BD8-AF91-B74FA71B5F4F}" dt="2026-01-15T08:30:10.487" v="575" actId="20577"/>
          <ac:spMkLst>
            <pc:docMk/>
            <pc:sldMk cId="1554450511" sldId="299"/>
            <ac:spMk id="7" creationId="{71050C22-09B3-CEB0-2050-3211502CAB93}"/>
          </ac:spMkLst>
        </pc:spChg>
      </pc:sldChg>
      <pc:sldChg chg="modSp mod">
        <pc:chgData name="Schoeps, Helge" userId="cb6a79b6-3af7-42dd-b87a-84bc84b42eb2" providerId="ADAL" clId="{FF6CF41A-FA09-4BD8-AF91-B74FA71B5F4F}" dt="2026-01-15T08:27:16.515" v="415" actId="20577"/>
        <pc:sldMkLst>
          <pc:docMk/>
          <pc:sldMk cId="3263183629" sldId="300"/>
        </pc:sldMkLst>
        <pc:spChg chg="mod">
          <ac:chgData name="Schoeps, Helge" userId="cb6a79b6-3af7-42dd-b87a-84bc84b42eb2" providerId="ADAL" clId="{FF6CF41A-FA09-4BD8-AF91-B74FA71B5F4F}" dt="2026-01-15T08:27:16.515" v="415" actId="20577"/>
          <ac:spMkLst>
            <pc:docMk/>
            <pc:sldMk cId="3263183629" sldId="300"/>
            <ac:spMk id="7" creationId="{398D5BE8-1B02-AB4F-A727-7C11F1869BBB}"/>
          </ac:spMkLst>
        </pc:spChg>
      </pc:sldChg>
      <pc:sldChg chg="modSp mod">
        <pc:chgData name="Schoeps, Helge" userId="cb6a79b6-3af7-42dd-b87a-84bc84b42eb2" providerId="ADAL" clId="{FF6CF41A-FA09-4BD8-AF91-B74FA71B5F4F}" dt="2026-01-15T08:27:26.748" v="424" actId="20577"/>
        <pc:sldMkLst>
          <pc:docMk/>
          <pc:sldMk cId="2310403378" sldId="301"/>
        </pc:sldMkLst>
        <pc:spChg chg="mod">
          <ac:chgData name="Schoeps, Helge" userId="cb6a79b6-3af7-42dd-b87a-84bc84b42eb2" providerId="ADAL" clId="{FF6CF41A-FA09-4BD8-AF91-B74FA71B5F4F}" dt="2026-01-15T08:27:26.748" v="424" actId="20577"/>
          <ac:spMkLst>
            <pc:docMk/>
            <pc:sldMk cId="2310403378" sldId="301"/>
            <ac:spMk id="7" creationId="{8F2EC454-8781-D449-ED0F-49C051586847}"/>
          </ac:spMkLst>
        </pc:spChg>
      </pc:sldChg>
      <pc:sldChg chg="modSp mod">
        <pc:chgData name="Schoeps, Helge" userId="cb6a79b6-3af7-42dd-b87a-84bc84b42eb2" providerId="ADAL" clId="{FF6CF41A-FA09-4BD8-AF91-B74FA71B5F4F}" dt="2026-01-16T14:24:47.948" v="971" actId="113"/>
        <pc:sldMkLst>
          <pc:docMk/>
          <pc:sldMk cId="2117516299" sldId="307"/>
        </pc:sldMkLst>
        <pc:spChg chg="mod">
          <ac:chgData name="Schoeps, Helge" userId="cb6a79b6-3af7-42dd-b87a-84bc84b42eb2" providerId="ADAL" clId="{FF6CF41A-FA09-4BD8-AF91-B74FA71B5F4F}" dt="2026-01-15T12:23:39.799" v="912" actId="14100"/>
          <ac:spMkLst>
            <pc:docMk/>
            <pc:sldMk cId="2117516299" sldId="307"/>
            <ac:spMk id="3" creationId="{9F2051C2-E8AB-A7AA-4BA8-4430ACDA9EB5}"/>
          </ac:spMkLst>
        </pc:spChg>
        <pc:spChg chg="mod">
          <ac:chgData name="Schoeps, Helge" userId="cb6a79b6-3af7-42dd-b87a-84bc84b42eb2" providerId="ADAL" clId="{FF6CF41A-FA09-4BD8-AF91-B74FA71B5F4F}" dt="2026-01-16T12:55:49.845" v="931" actId="27636"/>
          <ac:spMkLst>
            <pc:docMk/>
            <pc:sldMk cId="2117516299" sldId="307"/>
            <ac:spMk id="7" creationId="{3B713387-ACFB-9908-A001-60CE243B8F35}"/>
          </ac:spMkLst>
        </pc:spChg>
        <pc:spChg chg="mod">
          <ac:chgData name="Schoeps, Helge" userId="cb6a79b6-3af7-42dd-b87a-84bc84b42eb2" providerId="ADAL" clId="{FF6CF41A-FA09-4BD8-AF91-B74FA71B5F4F}" dt="2026-01-16T14:11:56.082" v="934" actId="1076"/>
          <ac:spMkLst>
            <pc:docMk/>
            <pc:sldMk cId="2117516299" sldId="307"/>
            <ac:spMk id="8" creationId="{F992A6BC-3F8C-4A37-25BB-CBCA4596EA7D}"/>
          </ac:spMkLst>
        </pc:spChg>
        <pc:graphicFrameChg chg="mod modGraphic">
          <ac:chgData name="Schoeps, Helge" userId="cb6a79b6-3af7-42dd-b87a-84bc84b42eb2" providerId="ADAL" clId="{FF6CF41A-FA09-4BD8-AF91-B74FA71B5F4F}" dt="2026-01-16T14:24:47.948" v="971" actId="113"/>
          <ac:graphicFrameMkLst>
            <pc:docMk/>
            <pc:sldMk cId="2117516299" sldId="307"/>
            <ac:graphicFrameMk id="2" creationId="{3678990C-CAE0-A462-79D5-B6B3E0322978}"/>
          </ac:graphicFrameMkLst>
        </pc:graphicFrameChg>
      </pc:sldChg>
      <pc:sldChg chg="addSp modSp mod">
        <pc:chgData name="Schoeps, Helge" userId="cb6a79b6-3af7-42dd-b87a-84bc84b42eb2" providerId="ADAL" clId="{FF6CF41A-FA09-4BD8-AF91-B74FA71B5F4F}" dt="2026-01-15T08:43:45.509" v="889" actId="33524"/>
        <pc:sldMkLst>
          <pc:docMk/>
          <pc:sldMk cId="698184027" sldId="308"/>
        </pc:sldMkLst>
        <pc:spChg chg="mod">
          <ac:chgData name="Schoeps, Helge" userId="cb6a79b6-3af7-42dd-b87a-84bc84b42eb2" providerId="ADAL" clId="{FF6CF41A-FA09-4BD8-AF91-B74FA71B5F4F}" dt="2026-01-15T08:43:45.509" v="889" actId="33524"/>
          <ac:spMkLst>
            <pc:docMk/>
            <pc:sldMk cId="698184027" sldId="308"/>
            <ac:spMk id="3" creationId="{656F9C30-C975-1E60-8E62-BAA35711499F}"/>
          </ac:spMkLst>
        </pc:spChg>
        <pc:spChg chg="mod">
          <ac:chgData name="Schoeps, Helge" userId="cb6a79b6-3af7-42dd-b87a-84bc84b42eb2" providerId="ADAL" clId="{FF6CF41A-FA09-4BD8-AF91-B74FA71B5F4F}" dt="2026-01-15T08:43:04.027" v="861" actId="6549"/>
          <ac:spMkLst>
            <pc:docMk/>
            <pc:sldMk cId="698184027" sldId="308"/>
            <ac:spMk id="7" creationId="{915A77F6-C0E3-1BF0-1E8C-CA8B57678890}"/>
          </ac:spMkLst>
        </pc:spChg>
        <pc:graphicFrameChg chg="add mod modGraphic">
          <ac:chgData name="Schoeps, Helge" userId="cb6a79b6-3af7-42dd-b87a-84bc84b42eb2" providerId="ADAL" clId="{FF6CF41A-FA09-4BD8-AF91-B74FA71B5F4F}" dt="2026-01-15T08:41:24.239" v="845" actId="113"/>
          <ac:graphicFrameMkLst>
            <pc:docMk/>
            <pc:sldMk cId="698184027" sldId="308"/>
            <ac:graphicFrameMk id="2" creationId="{B4E3D35D-F7E2-550A-1D00-D834EBD64E8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5DC11D-5762-4102-A088-3B15A4C59C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FC246-4C4E-4EB6-AFEA-8C2DA4F4FF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07AF7-D8C9-483B-BE98-565A7D862BDA}" type="datetimeFigureOut">
              <a:rPr lang="en-US" smtClean="0"/>
              <a:t>1/18/2026</a:t>
            </a:fld>
            <a:endParaRPr lang="en-US"/>
          </a:p>
        </p:txBody>
      </p:sp>
      <p:sp>
        <p:nvSpPr>
          <p:cNvPr id="4" name="Footer Placeholder 3">
            <a:extLst>
              <a:ext uri="{FF2B5EF4-FFF2-40B4-BE49-F238E27FC236}">
                <a16:creationId xmlns:a16="http://schemas.microsoft.com/office/drawing/2014/main" id="{99B5D930-BB99-4828-9494-34A98A2270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4CF785-F6BA-480A-A198-169D77D62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BBEBE-BECD-4634-A76D-F063B23DD24E}" type="slidenum">
              <a:rPr lang="en-US" smtClean="0"/>
              <a:t>‹N°›</a:t>
            </a:fld>
            <a:endParaRPr lang="en-US"/>
          </a:p>
        </p:txBody>
      </p:sp>
    </p:spTree>
    <p:extLst>
      <p:ext uri="{BB962C8B-B14F-4D97-AF65-F5344CB8AC3E}">
        <p14:creationId xmlns:p14="http://schemas.microsoft.com/office/powerpoint/2010/main" val="77106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41AD2-D453-40F1-9247-A8DD61448133}"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3D99B-8DC3-4891-9707-3320E2A84D8C}" type="slidenum">
              <a:rPr lang="en-US" smtClean="0"/>
              <a:t>‹N°›</a:t>
            </a:fld>
            <a:endParaRPr lang="en-US"/>
          </a:p>
        </p:txBody>
      </p:sp>
    </p:spTree>
    <p:extLst>
      <p:ext uri="{BB962C8B-B14F-4D97-AF65-F5344CB8AC3E}">
        <p14:creationId xmlns:p14="http://schemas.microsoft.com/office/powerpoint/2010/main" val="12362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RTO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A4A44D-0673-41DF-9966-C187F6994304}"/>
              </a:ext>
            </a:extLst>
          </p:cNvPr>
          <p:cNvSpPr/>
          <p:nvPr userDrawn="1"/>
        </p:nvSpPr>
        <p:spPr>
          <a:xfrm>
            <a:off x="-1524" y="0"/>
            <a:ext cx="12191999"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a:extLst>
              <a:ext uri="{FF2B5EF4-FFF2-40B4-BE49-F238E27FC236}">
                <a16:creationId xmlns:a16="http://schemas.microsoft.com/office/drawing/2014/main" id="{2DFA5212-AC13-46FC-8E04-5F4254582269}"/>
              </a:ext>
            </a:extLst>
          </p:cNvPr>
          <p:cNvSpPr>
            <a:spLocks noGrp="1"/>
          </p:cNvSpPr>
          <p:nvPr>
            <p:ph type="ctrTitle" hasCustomPrompt="1"/>
          </p:nvPr>
        </p:nvSpPr>
        <p:spPr>
          <a:xfrm>
            <a:off x="1524000" y="1731937"/>
            <a:ext cx="9144000" cy="1778027"/>
          </a:xfrm>
        </p:spPr>
        <p:txBody>
          <a:bodyPr anchor="b"/>
          <a:lstStyle>
            <a:lvl1pPr algn="ctr">
              <a:defRPr sz="6000">
                <a:solidFill>
                  <a:schemeClr val="bg1"/>
                </a:solidFill>
              </a:defRPr>
            </a:lvl1pPr>
          </a:lstStyle>
          <a:p>
            <a:r>
              <a:rPr lang="en-US" dirty="0"/>
              <a:t>Click to introduce the presentation title</a:t>
            </a:r>
          </a:p>
        </p:txBody>
      </p:sp>
      <p:sp>
        <p:nvSpPr>
          <p:cNvPr id="3" name="Subtitle 2">
            <a:extLst>
              <a:ext uri="{FF2B5EF4-FFF2-40B4-BE49-F238E27FC236}">
                <a16:creationId xmlns:a16="http://schemas.microsoft.com/office/drawing/2014/main" id="{45342736-8A29-45B3-82E6-A52068F356D7}"/>
              </a:ext>
            </a:extLst>
          </p:cNvPr>
          <p:cNvSpPr>
            <a:spLocks noGrp="1"/>
          </p:cNvSpPr>
          <p:nvPr>
            <p:ph type="subTitle" idx="1" hasCustomPrompt="1"/>
          </p:nvPr>
        </p:nvSpPr>
        <p:spPr>
          <a:xfrm>
            <a:off x="1524000" y="3794422"/>
            <a:ext cx="9144000" cy="49944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introduce the S/C, WG or TF related</a:t>
            </a:r>
          </a:p>
        </p:txBody>
      </p:sp>
      <p:cxnSp>
        <p:nvCxnSpPr>
          <p:cNvPr id="16" name="Straight Connector 15">
            <a:extLst>
              <a:ext uri="{FF2B5EF4-FFF2-40B4-BE49-F238E27FC236}">
                <a16:creationId xmlns:a16="http://schemas.microsoft.com/office/drawing/2014/main" id="{5E822D69-580D-4040-808C-CD609E39AE9B}"/>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008C81-6841-4671-8074-1DD7F2F5CEE1}"/>
              </a:ext>
            </a:extLst>
          </p:cNvPr>
          <p:cNvCxnSpPr>
            <a:cxnSpLocks/>
          </p:cNvCxnSpPr>
          <p:nvPr userDrawn="1"/>
        </p:nvCxnSpPr>
        <p:spPr>
          <a:xfrm>
            <a:off x="11530711" y="2"/>
            <a:ext cx="0" cy="62198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2643AFC-712B-4143-8A50-2EAD908674B0}"/>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fld id="{65011442-9EA8-43C1-A90A-E8091E9236D0}" type="datetime2">
              <a:rPr lang="en-US" smtClean="0"/>
              <a:t>Sunday, January 18, 2026</a:t>
            </a:fld>
            <a:endParaRPr lang="en-US" dirty="0"/>
          </a:p>
        </p:txBody>
      </p:sp>
      <p:sp>
        <p:nvSpPr>
          <p:cNvPr id="13" name="Footer Placeholder 4">
            <a:extLst>
              <a:ext uri="{FF2B5EF4-FFF2-40B4-BE49-F238E27FC236}">
                <a16:creationId xmlns:a16="http://schemas.microsoft.com/office/drawing/2014/main" id="{D656DD63-4220-4DB3-9F16-2F5E3C67EDF1}"/>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r>
              <a:rPr lang="en-US" dirty="0"/>
              <a:t>The European Tyre and Rim Technical Organization</a:t>
            </a:r>
          </a:p>
        </p:txBody>
      </p:sp>
      <p:sp>
        <p:nvSpPr>
          <p:cNvPr id="14" name="Slide Number Placeholder 5">
            <a:extLst>
              <a:ext uri="{FF2B5EF4-FFF2-40B4-BE49-F238E27FC236}">
                <a16:creationId xmlns:a16="http://schemas.microsoft.com/office/drawing/2014/main" id="{AC977606-7EF4-42CF-877F-085EFD49FBE9}"/>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fld id="{74F045D9-6A50-447E-9A04-3B3C9EFFC6F0}" type="slidenum">
              <a:rPr lang="en-US" smtClean="0"/>
              <a:pPr/>
              <a:t>‹N°›</a:t>
            </a:fld>
            <a:endParaRPr lang="en-US" dirty="0"/>
          </a:p>
        </p:txBody>
      </p:sp>
      <p:sp>
        <p:nvSpPr>
          <p:cNvPr id="17" name="Date Placeholder 3">
            <a:extLst>
              <a:ext uri="{FF2B5EF4-FFF2-40B4-BE49-F238E27FC236}">
                <a16:creationId xmlns:a16="http://schemas.microsoft.com/office/drawing/2014/main" id="{BFC4B428-A592-43D9-9BE7-07BF777F4512}"/>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a:effectLst/>
              </a:rPr>
              <a:t>May contain confidential and/or proprietary information. May not be copied or disseminated without the express written consent of ETRTO Secretary General</a:t>
            </a:r>
          </a:p>
        </p:txBody>
      </p:sp>
      <p:pic>
        <p:nvPicPr>
          <p:cNvPr id="7" name="Picture 6" descr="A logo with a black background&#10;&#10;Description automatically generated">
            <a:extLst>
              <a:ext uri="{FF2B5EF4-FFF2-40B4-BE49-F238E27FC236}">
                <a16:creationId xmlns:a16="http://schemas.microsoft.com/office/drawing/2014/main" id="{374B9AB1-6E38-E3FA-8F27-896FDA09A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212832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TRTO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A3A41B-2351-42EB-B9E3-456F6C3C8C21}"/>
              </a:ext>
            </a:extLst>
          </p:cNvPr>
          <p:cNvSpPr/>
          <p:nvPr userDrawn="1"/>
        </p:nvSpPr>
        <p:spPr>
          <a:xfrm>
            <a:off x="0" y="6203697"/>
            <a:ext cx="12183229" cy="65430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7" name="Rectangle 26">
            <a:extLst>
              <a:ext uri="{FF2B5EF4-FFF2-40B4-BE49-F238E27FC236}">
                <a16:creationId xmlns:a16="http://schemas.microsoft.com/office/drawing/2014/main" id="{19F7E399-283F-4391-8129-349183F72073}"/>
              </a:ext>
            </a:extLst>
          </p:cNvPr>
          <p:cNvSpPr/>
          <p:nvPr userDrawn="1"/>
        </p:nvSpPr>
        <p:spPr>
          <a:xfrm rot="5400000">
            <a:off x="8427079" y="3101850"/>
            <a:ext cx="6858000" cy="65430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Content Placeholder 2">
            <a:extLst>
              <a:ext uri="{FF2B5EF4-FFF2-40B4-BE49-F238E27FC236}">
                <a16:creationId xmlns:a16="http://schemas.microsoft.com/office/drawing/2014/main" id="{58652377-5DEE-497F-9639-62A87421C7BC}"/>
              </a:ext>
            </a:extLst>
          </p:cNvPr>
          <p:cNvSpPr>
            <a:spLocks noGrp="1"/>
          </p:cNvSpPr>
          <p:nvPr>
            <p:ph idx="1"/>
          </p:nvPr>
        </p:nvSpPr>
        <p:spPr>
          <a:xfrm>
            <a:off x="584199" y="1733474"/>
            <a:ext cx="10515600" cy="4082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A441D8B-6044-4E89-AA2F-39C11F6D0ED0}"/>
              </a:ext>
            </a:extLst>
          </p:cNvPr>
          <p:cNvSpPr>
            <a:spLocks noGrp="1"/>
          </p:cNvSpPr>
          <p:nvPr>
            <p:ph type="title" hasCustomPrompt="1"/>
          </p:nvPr>
        </p:nvSpPr>
        <p:spPr>
          <a:xfrm>
            <a:off x="584199" y="352614"/>
            <a:ext cx="10515600" cy="809411"/>
          </a:xfrm>
        </p:spPr>
        <p:txBody>
          <a:bodyPr/>
          <a:lstStyle>
            <a:lvl1pPr>
              <a:defRPr>
                <a:solidFill>
                  <a:schemeClr val="tx1"/>
                </a:solidFill>
              </a:defRPr>
            </a:lvl1pPr>
          </a:lstStyle>
          <a:p>
            <a:r>
              <a:rPr lang="en-US" dirty="0"/>
              <a:t>Click to introduce slide title</a:t>
            </a:r>
          </a:p>
        </p:txBody>
      </p:sp>
      <p:sp>
        <p:nvSpPr>
          <p:cNvPr id="19" name="Date Placeholder 3">
            <a:extLst>
              <a:ext uri="{FF2B5EF4-FFF2-40B4-BE49-F238E27FC236}">
                <a16:creationId xmlns:a16="http://schemas.microsoft.com/office/drawing/2014/main" id="{B6189BA6-A78A-458D-A1BF-A748C6605E2E}"/>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fld id="{65011442-9EA8-43C1-A90A-E8091E9236D0}" type="datetime2">
              <a:rPr lang="en-US" smtClean="0"/>
              <a:t>Sunday, January 18, 2026</a:t>
            </a:fld>
            <a:endParaRPr lang="en-US" dirty="0"/>
          </a:p>
        </p:txBody>
      </p:sp>
      <p:sp>
        <p:nvSpPr>
          <p:cNvPr id="20" name="Footer Placeholder 4">
            <a:extLst>
              <a:ext uri="{FF2B5EF4-FFF2-40B4-BE49-F238E27FC236}">
                <a16:creationId xmlns:a16="http://schemas.microsoft.com/office/drawing/2014/main" id="{FA1D1347-8516-4D37-A6CB-8952EDBFEB5C}"/>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r>
              <a:rPr lang="en-US"/>
              <a:t>The European Tyre and Rim Technical Organization</a:t>
            </a:r>
            <a:endParaRPr lang="en-US" dirty="0"/>
          </a:p>
        </p:txBody>
      </p:sp>
      <p:sp>
        <p:nvSpPr>
          <p:cNvPr id="21" name="Slide Number Placeholder 5">
            <a:extLst>
              <a:ext uri="{FF2B5EF4-FFF2-40B4-BE49-F238E27FC236}">
                <a16:creationId xmlns:a16="http://schemas.microsoft.com/office/drawing/2014/main" id="{27B7DE60-A3A8-440C-8851-A7DE74D42FF5}"/>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fld id="{74F045D9-6A50-447E-9A04-3B3C9EFFC6F0}" type="slidenum">
              <a:rPr lang="en-US" smtClean="0"/>
              <a:pPr/>
              <a:t>‹N°›</a:t>
            </a:fld>
            <a:endParaRPr lang="en-US" dirty="0"/>
          </a:p>
        </p:txBody>
      </p:sp>
      <p:sp>
        <p:nvSpPr>
          <p:cNvPr id="10" name="Date Placeholder 3">
            <a:extLst>
              <a:ext uri="{FF2B5EF4-FFF2-40B4-BE49-F238E27FC236}">
                <a16:creationId xmlns:a16="http://schemas.microsoft.com/office/drawing/2014/main" id="{95B0E025-50FF-40F8-B9E2-5C12233B0807}"/>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a:effectLst/>
              </a:rPr>
              <a:t>May contain confidential and/or proprietary information. May not be copied or disseminated without the express written consent of ETRTO Secretary General</a:t>
            </a:r>
          </a:p>
        </p:txBody>
      </p:sp>
      <p:pic>
        <p:nvPicPr>
          <p:cNvPr id="5" name="Picture 4" descr="A map of europe with black text&#10;&#10;Description automatically generated">
            <a:extLst>
              <a:ext uri="{FF2B5EF4-FFF2-40B4-BE49-F238E27FC236}">
                <a16:creationId xmlns:a16="http://schemas.microsoft.com/office/drawing/2014/main" id="{9E70B070-A103-561B-B905-710EECA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11041" y="6191525"/>
            <a:ext cx="594822" cy="594822"/>
          </a:xfrm>
          <a:prstGeom prst="rect">
            <a:avLst/>
          </a:prstGeom>
        </p:spPr>
      </p:pic>
    </p:spTree>
    <p:extLst>
      <p:ext uri="{BB962C8B-B14F-4D97-AF65-F5344CB8AC3E}">
        <p14:creationId xmlns:p14="http://schemas.microsoft.com/office/powerpoint/2010/main" val="3232359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TRTOLast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079891-027E-4253-9710-8CB8A22A8DF0}"/>
              </a:ext>
            </a:extLst>
          </p:cNvPr>
          <p:cNvSpPr/>
          <p:nvPr userDrawn="1"/>
        </p:nvSpPr>
        <p:spPr>
          <a:xfrm>
            <a:off x="2" y="-136526"/>
            <a:ext cx="12191999" cy="69945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a:extLst>
              <a:ext uri="{FF2B5EF4-FFF2-40B4-BE49-F238E27FC236}">
                <a16:creationId xmlns:a16="http://schemas.microsoft.com/office/drawing/2014/main" id="{F56FA895-CD02-4899-9FDB-C7D9066F6AD6}"/>
              </a:ext>
            </a:extLst>
          </p:cNvPr>
          <p:cNvSpPr>
            <a:spLocks noGrp="1"/>
          </p:cNvSpPr>
          <p:nvPr>
            <p:ph type="title" hasCustomPrompt="1"/>
          </p:nvPr>
        </p:nvSpPr>
        <p:spPr>
          <a:xfrm>
            <a:off x="1915160" y="2447133"/>
            <a:ext cx="7858760" cy="1325563"/>
          </a:xfrm>
        </p:spPr>
        <p:txBody>
          <a:bodyPr/>
          <a:lstStyle>
            <a:lvl1pPr>
              <a:defRPr>
                <a:solidFill>
                  <a:schemeClr val="bg1"/>
                </a:solidFill>
              </a:defRPr>
            </a:lvl1pPr>
          </a:lstStyle>
          <a:p>
            <a:r>
              <a:rPr lang="en-US" dirty="0"/>
              <a:t>Click to introduce the thanks slide</a:t>
            </a:r>
          </a:p>
        </p:txBody>
      </p:sp>
      <p:cxnSp>
        <p:nvCxnSpPr>
          <p:cNvPr id="12" name="Straight Connector 11">
            <a:extLst>
              <a:ext uri="{FF2B5EF4-FFF2-40B4-BE49-F238E27FC236}">
                <a16:creationId xmlns:a16="http://schemas.microsoft.com/office/drawing/2014/main" id="{6C48BCEC-456F-4A34-8CA5-3B8327A0F549}"/>
              </a:ext>
            </a:extLst>
          </p:cNvPr>
          <p:cNvCxnSpPr>
            <a:cxnSpLocks/>
          </p:cNvCxnSpPr>
          <p:nvPr userDrawn="1"/>
        </p:nvCxnSpPr>
        <p:spPr>
          <a:xfrm>
            <a:off x="11530711" y="-136526"/>
            <a:ext cx="0" cy="63563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E6393-AB16-4152-98BD-FEA8EB740D96}"/>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788463E-D249-4DF9-BFCA-811B0DB980C0}"/>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fld id="{65011442-9EA8-43C1-A90A-E8091E9236D0}" type="datetime2">
              <a:rPr lang="en-US" smtClean="0"/>
              <a:t>Sunday, January 18, 2026</a:t>
            </a:fld>
            <a:endParaRPr lang="en-US" dirty="0"/>
          </a:p>
        </p:txBody>
      </p:sp>
      <p:sp>
        <p:nvSpPr>
          <p:cNvPr id="15" name="Footer Placeholder 4">
            <a:extLst>
              <a:ext uri="{FF2B5EF4-FFF2-40B4-BE49-F238E27FC236}">
                <a16:creationId xmlns:a16="http://schemas.microsoft.com/office/drawing/2014/main" id="{CB942C3F-78A5-4C01-BF16-57AFE328616A}"/>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r>
              <a:rPr lang="en-US"/>
              <a:t>The European Tyre and Rim Technical Organization</a:t>
            </a:r>
            <a:endParaRPr lang="en-US" dirty="0"/>
          </a:p>
        </p:txBody>
      </p:sp>
      <p:sp>
        <p:nvSpPr>
          <p:cNvPr id="16" name="Slide Number Placeholder 5">
            <a:extLst>
              <a:ext uri="{FF2B5EF4-FFF2-40B4-BE49-F238E27FC236}">
                <a16:creationId xmlns:a16="http://schemas.microsoft.com/office/drawing/2014/main" id="{A05C9697-1DE4-4BA2-A69B-EE6DE60F80D8}"/>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fld id="{74F045D9-6A50-447E-9A04-3B3C9EFFC6F0}" type="slidenum">
              <a:rPr lang="en-US" smtClean="0"/>
              <a:pPr/>
              <a:t>‹N°›</a:t>
            </a:fld>
            <a:endParaRPr lang="en-US" dirty="0"/>
          </a:p>
        </p:txBody>
      </p:sp>
      <p:sp>
        <p:nvSpPr>
          <p:cNvPr id="17" name="Date Placeholder 3">
            <a:extLst>
              <a:ext uri="{FF2B5EF4-FFF2-40B4-BE49-F238E27FC236}">
                <a16:creationId xmlns:a16="http://schemas.microsoft.com/office/drawing/2014/main" id="{5AF9B7BB-7A47-494F-A220-732BE5DBACA8}"/>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a:effectLst/>
              </a:rPr>
              <a:t>May contain confidential and/or proprietary information. May not be copied or disseminated without the express written consent of ETRTO Secretary General</a:t>
            </a:r>
          </a:p>
        </p:txBody>
      </p:sp>
      <p:pic>
        <p:nvPicPr>
          <p:cNvPr id="9" name="Picture 8" descr="A logo with a black background&#10;&#10;Description automatically generated">
            <a:extLst>
              <a:ext uri="{FF2B5EF4-FFF2-40B4-BE49-F238E27FC236}">
                <a16:creationId xmlns:a16="http://schemas.microsoft.com/office/drawing/2014/main" id="{0026DD0A-C1E7-99DC-8448-FBE530144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72344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541A0-6D1D-48E8-AAE7-7E4D17C6C7E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BEA4E-B31A-4947-805D-96C6B60AA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4A93-C5F7-48FE-93AC-1DEF282327C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96A1E-7A29-44FA-8EF3-E01DAB2A90F2}" type="datetime2">
              <a:rPr lang="en-US" smtClean="0"/>
              <a:t>Sunday, January 18, 2026</a:t>
            </a:fld>
            <a:endParaRPr lang="en-US"/>
          </a:p>
        </p:txBody>
      </p:sp>
      <p:sp>
        <p:nvSpPr>
          <p:cNvPr id="5" name="Footer Placeholder 4">
            <a:extLst>
              <a:ext uri="{FF2B5EF4-FFF2-40B4-BE49-F238E27FC236}">
                <a16:creationId xmlns:a16="http://schemas.microsoft.com/office/drawing/2014/main" id="{E3B03F57-D60F-41A8-9A52-CCD61D4174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European Tyre and Rim Technical Organization</a:t>
            </a:r>
          </a:p>
        </p:txBody>
      </p:sp>
      <p:sp>
        <p:nvSpPr>
          <p:cNvPr id="6" name="Slide Number Placeholder 5">
            <a:extLst>
              <a:ext uri="{FF2B5EF4-FFF2-40B4-BE49-F238E27FC236}">
                <a16:creationId xmlns:a16="http://schemas.microsoft.com/office/drawing/2014/main" id="{E4B9DC25-E271-4B58-9561-4E6E8E6F5BA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045D9-6A50-447E-9A04-3B3C9EFFC6F0}" type="slidenum">
              <a:rPr lang="en-US" smtClean="0"/>
              <a:t>‹N°›</a:t>
            </a:fld>
            <a:endParaRPr lang="en-US"/>
          </a:p>
        </p:txBody>
      </p:sp>
      <p:sp>
        <p:nvSpPr>
          <p:cNvPr id="8" name="Textfeld 7">
            <a:extLst>
              <a:ext uri="{FF2B5EF4-FFF2-40B4-BE49-F238E27FC236}">
                <a16:creationId xmlns:a16="http://schemas.microsoft.com/office/drawing/2014/main" id="{E8191A8C-194A-1EBE-4182-CC8DC9AA8E67}"/>
              </a:ext>
            </a:extLst>
          </p:cNvPr>
          <p:cNvSpPr txBox="1"/>
          <p:nvPr userDrawn="1">
            <p:extLst>
              <p:ext uri="{1162E1C5-73C7-4A58-AE30-91384D911F3F}">
                <p184:classification xmlns:p184="http://schemas.microsoft.com/office/powerpoint/2018/4/main" val="ftr"/>
              </p:ext>
            </p:extLst>
          </p:nvPr>
        </p:nvSpPr>
        <p:spPr>
          <a:xfrm>
            <a:off x="5925312" y="6672580"/>
            <a:ext cx="369888" cy="121920"/>
          </a:xfrm>
          <a:prstGeom prst="rect">
            <a:avLst/>
          </a:prstGeom>
        </p:spPr>
        <p:txBody>
          <a:bodyPr horzOverflow="overflow" lIns="0" tIns="0" rIns="0" bIns="0">
            <a:spAutoFit/>
          </a:bodyPr>
          <a:lstStyle/>
          <a:p>
            <a:pPr algn="l"/>
            <a:r>
              <a:rPr lang="en-US" sz="800">
                <a:solidFill>
                  <a:srgbClr val="000000">
                    <a:alpha val="50000"/>
                  </a:srgbClr>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131562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10.xml"/><Relationship Id="rId3" Type="http://schemas.openxmlformats.org/officeDocument/2006/relationships/tags" Target="../tags/tag61.xml"/><Relationship Id="rId7" Type="http://schemas.openxmlformats.org/officeDocument/2006/relationships/hyperlink" Target="https://en.wikipedia.org/wiki/Circle_of_forces"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tags" Target="../tags/tag620.xml"/><Relationship Id="rId4" Type="http://schemas.openxmlformats.org/officeDocument/2006/relationships/tags" Target="../tags/tag62.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8.svg"/><Relationship Id="rId3" Type="http://schemas.openxmlformats.org/officeDocument/2006/relationships/tags" Target="../tags/tag4.xml"/><Relationship Id="rId21" Type="http://schemas.openxmlformats.org/officeDocument/2006/relationships/image" Target="../media/image3.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7.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6.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5.emf"/><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4.png"/><Relationship Id="rId27"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7.png"/><Relationship Id="rId3" Type="http://schemas.openxmlformats.org/officeDocument/2006/relationships/tags" Target="../tags/tag23.xml"/><Relationship Id="rId21" Type="http://schemas.openxmlformats.org/officeDocument/2006/relationships/image" Target="../media/image9.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6.png"/><Relationship Id="rId2" Type="http://schemas.openxmlformats.org/officeDocument/2006/relationships/tags" Target="../tags/tag22.xml"/><Relationship Id="rId16" Type="http://schemas.openxmlformats.org/officeDocument/2006/relationships/slideLayout" Target="../slideLayouts/slideLayout2.xml"/><Relationship Id="rId20" Type="http://schemas.openxmlformats.org/officeDocument/2006/relationships/image" Target="../media/image5.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image" Target="../media/image8.sv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5.xml"/><Relationship Id="rId7" Type="http://schemas.openxmlformats.org/officeDocument/2006/relationships/tags" Target="../tags/tag47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0.xml"/><Relationship Id="rId7" Type="http://schemas.openxmlformats.org/officeDocument/2006/relationships/tags" Target="../tags/tag52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6F7A-D431-B928-3B70-0C78905FF64E}"/>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ABE6BDA4-558E-92D5-A262-10306FF5423C}"/>
              </a:ext>
            </a:extLst>
          </p:cNvPr>
          <p:cNvSpPr>
            <a:spLocks noGrp="1"/>
          </p:cNvSpPr>
          <p:nvPr>
            <p:ph type="ctrTitle"/>
          </p:nvPr>
        </p:nvSpPr>
        <p:spPr>
          <a:xfrm>
            <a:off x="479227" y="4177553"/>
            <a:ext cx="11233545" cy="541880"/>
          </a:xfrm>
        </p:spPr>
        <p:txBody>
          <a:bodyPr>
            <a:noAutofit/>
          </a:bodyPr>
          <a:lstStyle/>
          <a:p>
            <a:r>
              <a:rPr lang="en-US" sz="3600" dirty="0"/>
              <a:t>Proposal for acceleration calculation based on GNSS data</a:t>
            </a:r>
            <a:br>
              <a:rPr lang="en-US" sz="3600" dirty="0"/>
            </a:br>
            <a:r>
              <a:rPr lang="en-US" sz="3600" dirty="0"/>
              <a:t>to amend document GRBP/2025/27 </a:t>
            </a:r>
            <a:br>
              <a:rPr lang="en-US" sz="3600" dirty="0"/>
            </a:br>
            <a:br>
              <a:rPr lang="en-US" sz="3600" dirty="0"/>
            </a:br>
            <a:endParaRPr lang="en-US" sz="3600" dirty="0"/>
          </a:p>
        </p:txBody>
      </p:sp>
      <p:sp>
        <p:nvSpPr>
          <p:cNvPr id="9" name="ZoneTexte 2">
            <a:extLst>
              <a:ext uri="{FF2B5EF4-FFF2-40B4-BE49-F238E27FC236}">
                <a16:creationId xmlns:a16="http://schemas.microsoft.com/office/drawing/2014/main" id="{117BFEAB-BC20-7588-0CE2-37EFF7AB38E4}"/>
              </a:ext>
            </a:extLst>
          </p:cNvPr>
          <p:cNvSpPr txBox="1"/>
          <p:nvPr/>
        </p:nvSpPr>
        <p:spPr>
          <a:xfrm>
            <a:off x="3639671" y="4177553"/>
            <a:ext cx="4437529" cy="369332"/>
          </a:xfrm>
          <a:prstGeom prst="rect">
            <a:avLst/>
          </a:prstGeom>
          <a:noFill/>
        </p:spPr>
        <p:txBody>
          <a:bodyPr wrap="square" rtlCol="0">
            <a:spAutoFit/>
          </a:bodyPr>
          <a:lstStyle/>
          <a:p>
            <a:pPr algn="ctr"/>
            <a:r>
              <a:rPr lang="fr-BE" dirty="0">
                <a:solidFill>
                  <a:schemeClr val="bg1"/>
                </a:solidFill>
              </a:rPr>
              <a:t>TFTA 42nd session. 26 </a:t>
            </a:r>
            <a:r>
              <a:rPr lang="fr-BE" dirty="0" err="1">
                <a:solidFill>
                  <a:schemeClr val="bg1"/>
                </a:solidFill>
              </a:rPr>
              <a:t>January</a:t>
            </a:r>
            <a:r>
              <a:rPr lang="fr-BE" dirty="0">
                <a:solidFill>
                  <a:schemeClr val="bg1"/>
                </a:solidFill>
              </a:rPr>
              <a:t> 2026</a:t>
            </a:r>
          </a:p>
        </p:txBody>
      </p:sp>
      <p:sp>
        <p:nvSpPr>
          <p:cNvPr id="2" name="ZoneTexte 2">
            <a:extLst>
              <a:ext uri="{FF2B5EF4-FFF2-40B4-BE49-F238E27FC236}">
                <a16:creationId xmlns:a16="http://schemas.microsoft.com/office/drawing/2014/main" id="{37F73BA9-DA30-669D-1EBC-152063ABDE63}"/>
              </a:ext>
            </a:extLst>
          </p:cNvPr>
          <p:cNvSpPr txBox="1"/>
          <p:nvPr/>
        </p:nvSpPr>
        <p:spPr>
          <a:xfrm>
            <a:off x="7275243" y="484095"/>
            <a:ext cx="4437529" cy="369332"/>
          </a:xfrm>
          <a:prstGeom prst="rect">
            <a:avLst/>
          </a:prstGeom>
          <a:noFill/>
        </p:spPr>
        <p:txBody>
          <a:bodyPr wrap="square" rtlCol="0">
            <a:spAutoFit/>
          </a:bodyPr>
          <a:lstStyle/>
          <a:p>
            <a:pPr algn="ctr"/>
            <a:r>
              <a:rPr lang="fr-BE" dirty="0">
                <a:solidFill>
                  <a:schemeClr val="bg1"/>
                </a:solidFill>
              </a:rPr>
              <a:t>Document TA-42-2</a:t>
            </a:r>
          </a:p>
        </p:txBody>
      </p:sp>
    </p:spTree>
    <p:extLst>
      <p:ext uri="{BB962C8B-B14F-4D97-AF65-F5344CB8AC3E}">
        <p14:creationId xmlns:p14="http://schemas.microsoft.com/office/powerpoint/2010/main" val="313781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163F-548B-42DC-A8CE-5A9F28E6D864}"/>
              </a:ext>
            </a:extLst>
          </p:cNvPr>
          <p:cNvSpPr>
            <a:spLocks noGrp="1"/>
          </p:cNvSpPr>
          <p:nvPr>
            <p:ph type="title"/>
          </p:nvPr>
        </p:nvSpPr>
        <p:spPr/>
        <p:txBody>
          <a:bodyPr/>
          <a:lstStyle/>
          <a:p>
            <a:r>
              <a:rPr lang="en-US" dirty="0"/>
              <a:t>Thank you!</a:t>
            </a:r>
          </a:p>
        </p:txBody>
      </p:sp>
      <p:sp>
        <p:nvSpPr>
          <p:cNvPr id="3" name="Date Placeholder 2">
            <a:extLst>
              <a:ext uri="{FF2B5EF4-FFF2-40B4-BE49-F238E27FC236}">
                <a16:creationId xmlns:a16="http://schemas.microsoft.com/office/drawing/2014/main" id="{B17D15E6-7E32-4891-AE59-B5AA6A1CC166}"/>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4" name="Footer Placeholder 3">
            <a:extLst>
              <a:ext uri="{FF2B5EF4-FFF2-40B4-BE49-F238E27FC236}">
                <a16:creationId xmlns:a16="http://schemas.microsoft.com/office/drawing/2014/main" id="{DFD22C9E-D264-4A72-8DBF-239414ACFC4A}"/>
              </a:ext>
            </a:extLst>
          </p:cNvPr>
          <p:cNvSpPr>
            <a:spLocks noGrp="1"/>
          </p:cNvSpPr>
          <p:nvPr>
            <p:ph type="ftr" sz="quarter" idx="11"/>
          </p:nvPr>
        </p:nvSpPr>
        <p:spPr/>
        <p:txBody>
          <a:bodyPr/>
          <a:lstStyle/>
          <a:p>
            <a:r>
              <a:rPr lang="en-001" dirty="0"/>
              <a:t>European Tyre &amp; Rim Technical Organisation</a:t>
            </a:r>
          </a:p>
        </p:txBody>
      </p:sp>
      <p:sp>
        <p:nvSpPr>
          <p:cNvPr id="5" name="Slide Number Placeholder 4">
            <a:extLst>
              <a:ext uri="{FF2B5EF4-FFF2-40B4-BE49-F238E27FC236}">
                <a16:creationId xmlns:a16="http://schemas.microsoft.com/office/drawing/2014/main" id="{EE72B258-391A-4D16-AEDA-38646B1EF9E6}"/>
              </a:ext>
            </a:extLst>
          </p:cNvPr>
          <p:cNvSpPr>
            <a:spLocks noGrp="1"/>
          </p:cNvSpPr>
          <p:nvPr>
            <p:ph type="sldNum" sz="quarter" idx="12"/>
          </p:nvPr>
        </p:nvSpPr>
        <p:spPr/>
        <p:txBody>
          <a:bodyPr/>
          <a:lstStyle/>
          <a:p>
            <a:fld id="{74F045D9-6A50-447E-9A04-3B3C9EFFC6F0}" type="slidenum">
              <a:rPr lang="en-US" smtClean="0"/>
              <a:pPr/>
              <a:t>10</a:t>
            </a:fld>
            <a:endParaRPr lang="en-US" dirty="0"/>
          </a:p>
        </p:txBody>
      </p:sp>
    </p:spTree>
    <p:extLst>
      <p:ext uri="{BB962C8B-B14F-4D97-AF65-F5344CB8AC3E}">
        <p14:creationId xmlns:p14="http://schemas.microsoft.com/office/powerpoint/2010/main" val="233267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44FF27-30A9-B16E-05D9-4736732F4B0A}"/>
              </a:ext>
            </a:extLst>
          </p:cNvPr>
          <p:cNvSpPr>
            <a:spLocks noGrp="1"/>
          </p:cNvSpPr>
          <p:nvPr>
            <p:ph type="title"/>
          </p:nvPr>
        </p:nvSpPr>
        <p:spPr/>
        <p:txBody>
          <a:bodyPr/>
          <a:lstStyle/>
          <a:p>
            <a:r>
              <a:rPr lang="en-US" dirty="0"/>
              <a:t>Appendix</a:t>
            </a:r>
          </a:p>
        </p:txBody>
      </p:sp>
      <p:sp>
        <p:nvSpPr>
          <p:cNvPr id="4" name="Datumsplatzhalter 3">
            <a:extLst>
              <a:ext uri="{FF2B5EF4-FFF2-40B4-BE49-F238E27FC236}">
                <a16:creationId xmlns:a16="http://schemas.microsoft.com/office/drawing/2014/main" id="{00E94ED3-2541-A930-746A-ABC842F31531}"/>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Fußzeilenplatzhalter 4">
            <a:extLst>
              <a:ext uri="{FF2B5EF4-FFF2-40B4-BE49-F238E27FC236}">
                <a16:creationId xmlns:a16="http://schemas.microsoft.com/office/drawing/2014/main" id="{7BD2DA38-670A-268C-5844-3E3BBFB5AB62}"/>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Foliennummernplatzhalter 5">
            <a:extLst>
              <a:ext uri="{FF2B5EF4-FFF2-40B4-BE49-F238E27FC236}">
                <a16:creationId xmlns:a16="http://schemas.microsoft.com/office/drawing/2014/main" id="{DE9023BF-6256-5E9F-7F41-173609FC5DE7}"/>
              </a:ext>
            </a:extLst>
          </p:cNvPr>
          <p:cNvSpPr>
            <a:spLocks noGrp="1"/>
          </p:cNvSpPr>
          <p:nvPr>
            <p:ph type="sldNum" sz="quarter" idx="12"/>
          </p:nvPr>
        </p:nvSpPr>
        <p:spPr/>
        <p:txBody>
          <a:bodyPr/>
          <a:lstStyle/>
          <a:p>
            <a:fld id="{74F045D9-6A50-447E-9A04-3B3C9EFFC6F0}" type="slidenum">
              <a:rPr lang="en-US" smtClean="0"/>
              <a:pPr/>
              <a:t>11</a:t>
            </a:fld>
            <a:endParaRPr lang="en-US" dirty="0"/>
          </a:p>
        </p:txBody>
      </p:sp>
    </p:spTree>
    <p:extLst>
      <p:ext uri="{BB962C8B-B14F-4D97-AF65-F5344CB8AC3E}">
        <p14:creationId xmlns:p14="http://schemas.microsoft.com/office/powerpoint/2010/main" val="1913236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86E6-5BB7-2CAE-DD13-14AA895D6FD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9D33A91-68D7-9284-609D-0C7C77615053}"/>
              </a:ext>
            </a:extLst>
          </p:cNvPr>
          <p:cNvSpPr>
            <a:spLocks noGrp="1"/>
          </p:cNvSpPr>
          <p:nvPr>
            <p:ph type="title"/>
          </p:nvPr>
        </p:nvSpPr>
        <p:spPr/>
        <p:txBody>
          <a:bodyPr/>
          <a:lstStyle/>
          <a:p>
            <a:r>
              <a:rPr lang="en-US" dirty="0"/>
              <a:t>Circle of forces</a:t>
            </a:r>
          </a:p>
        </p:txBody>
      </p:sp>
      <p:sp>
        <p:nvSpPr>
          <p:cNvPr id="4" name="Datumsplatzhalter 3">
            <a:extLst>
              <a:ext uri="{FF2B5EF4-FFF2-40B4-BE49-F238E27FC236}">
                <a16:creationId xmlns:a16="http://schemas.microsoft.com/office/drawing/2014/main" id="{8BCEA880-45AB-D358-D4A0-A08334F55CCE}"/>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Fußzeilenplatzhalter 4">
            <a:extLst>
              <a:ext uri="{FF2B5EF4-FFF2-40B4-BE49-F238E27FC236}">
                <a16:creationId xmlns:a16="http://schemas.microsoft.com/office/drawing/2014/main" id="{07E3DD18-E34B-4AB0-6B9C-E9951522A8BB}"/>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Foliennummernplatzhalter 5">
            <a:extLst>
              <a:ext uri="{FF2B5EF4-FFF2-40B4-BE49-F238E27FC236}">
                <a16:creationId xmlns:a16="http://schemas.microsoft.com/office/drawing/2014/main" id="{C553F181-B340-263B-5C13-13727EC580CF}"/>
              </a:ext>
            </a:extLst>
          </p:cNvPr>
          <p:cNvSpPr>
            <a:spLocks noGrp="1"/>
          </p:cNvSpPr>
          <p:nvPr>
            <p:ph type="sldNum" sz="quarter" idx="12"/>
          </p:nvPr>
        </p:nvSpPr>
        <p:spPr/>
        <p:txBody>
          <a:bodyPr/>
          <a:lstStyle/>
          <a:p>
            <a:fld id="{74F045D9-6A50-447E-9A04-3B3C9EFFC6F0}" type="slidenum">
              <a:rPr lang="en-US" smtClean="0"/>
              <a:pPr/>
              <a:t>12</a:t>
            </a:fld>
            <a:endParaRPr lang="en-US" dirty="0"/>
          </a:p>
        </p:txBody>
      </p:sp>
      <p:pic>
        <p:nvPicPr>
          <p:cNvPr id="7" name="Grafik 6">
            <a:extLst>
              <a:ext uri="{FF2B5EF4-FFF2-40B4-BE49-F238E27FC236}">
                <a16:creationId xmlns:a16="http://schemas.microsoft.com/office/drawing/2014/main" id="{7E839CEE-213F-9491-9AD4-C90C1C02BE6E}"/>
              </a:ext>
            </a:extLst>
          </p:cNvPr>
          <p:cNvPicPr>
            <a:picLocks noChangeAspect="1"/>
          </p:cNvPicPr>
          <p:nvPr/>
        </p:nvPicPr>
        <p:blipFill>
          <a:blip r:embed="rId6"/>
          <a:stretch>
            <a:fillRect/>
          </a:stretch>
        </p:blipFill>
        <p:spPr>
          <a:xfrm>
            <a:off x="7371545" y="927078"/>
            <a:ext cx="3806667" cy="2851006"/>
          </a:xfrm>
          <a:prstGeom prst="rect">
            <a:avLst/>
          </a:prstGeom>
        </p:spPr>
      </p:pic>
      <p:sp>
        <p:nvSpPr>
          <p:cNvPr id="8" name="Textfeld 7">
            <a:extLst>
              <a:ext uri="{FF2B5EF4-FFF2-40B4-BE49-F238E27FC236}">
                <a16:creationId xmlns:a16="http://schemas.microsoft.com/office/drawing/2014/main" id="{E1A60667-50EA-737B-B3CC-43102350F40F}"/>
              </a:ext>
            </a:extLst>
          </p:cNvPr>
          <p:cNvSpPr txBox="1"/>
          <p:nvPr>
            <p:custDataLst>
              <p:tags r:id="rId1"/>
            </p:custDataLst>
          </p:nvPr>
        </p:nvSpPr>
        <p:spPr>
          <a:xfrm>
            <a:off x="9103723" y="5884363"/>
            <a:ext cx="2592288" cy="276999"/>
          </a:xfrm>
          <a:prstGeom prst="rect">
            <a:avLst/>
          </a:prstGeom>
          <a:noFill/>
        </p:spPr>
        <p:txBody>
          <a:bodyPr wrap="square">
            <a:spAutoFit/>
          </a:bodyPr>
          <a:lstStyle/>
          <a:p>
            <a:r>
              <a:rPr lang="en-US" sz="1200" dirty="0">
                <a:hlinkClick r:id="rId7"/>
              </a:rPr>
              <a:t>Source: Circle of forces - Wikipedia</a:t>
            </a:r>
            <a:endParaRPr lang="en-US" sz="1200" dirty="0"/>
          </a:p>
        </p:txBody>
      </p:sp>
      <p:sp>
        <p:nvSpPr>
          <p:cNvPr id="9" name="Textfeld 8">
            <a:extLst>
              <a:ext uri="{FF2B5EF4-FFF2-40B4-BE49-F238E27FC236}">
                <a16:creationId xmlns:a16="http://schemas.microsoft.com/office/drawing/2014/main" id="{5425843C-753B-4AA5-FC44-B1C26EEEB8E9}"/>
              </a:ext>
            </a:extLst>
          </p:cNvPr>
          <p:cNvSpPr txBox="1"/>
          <p:nvPr>
            <p:custDataLst>
              <p:tags r:id="rId2"/>
            </p:custDataLst>
          </p:nvPr>
        </p:nvSpPr>
        <p:spPr>
          <a:xfrm>
            <a:off x="584199" y="1582340"/>
            <a:ext cx="6094674" cy="3693319"/>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circle of forces </a:t>
            </a:r>
            <a:r>
              <a:rPr lang="en-US" b="0" i="0" dirty="0">
                <a:solidFill>
                  <a:srgbClr val="202122"/>
                </a:solidFill>
                <a:effectLst/>
                <a:latin typeface="Arial" panose="020B0604020202020204" pitchFamily="34" charset="0"/>
              </a:rPr>
              <a:t>is a useful way to </a:t>
            </a:r>
            <a:r>
              <a:rPr lang="en-US" dirty="0">
                <a:solidFill>
                  <a:srgbClr val="202122"/>
                </a:solidFill>
                <a:latin typeface="Arial" panose="020B0604020202020204" pitchFamily="34" charset="0"/>
              </a:rPr>
              <a:t>explain </a:t>
            </a:r>
            <a:r>
              <a:rPr lang="en-US" b="0" i="0" dirty="0">
                <a:solidFill>
                  <a:srgbClr val="202122"/>
                </a:solidFill>
                <a:effectLst/>
                <a:latin typeface="Arial" panose="020B0604020202020204" pitchFamily="34" charset="0"/>
              </a:rPr>
              <a:t>the dynamic interaction between a vehicle’s tire and the road surface. The diagram to the right shows the tire from above, so that the road surface lies in the </a:t>
            </a:r>
            <a:r>
              <a:rPr lang="en-US" b="0" i="1" dirty="0" err="1">
                <a:solidFill>
                  <a:srgbClr val="202122"/>
                </a:solidFill>
                <a:effectLst/>
                <a:latin typeface="Arial" panose="020B0604020202020204" pitchFamily="34" charset="0"/>
              </a:rPr>
              <a:t>xy</a:t>
            </a:r>
            <a:r>
              <a:rPr lang="en-US" dirty="0">
                <a:solidFill>
                  <a:srgbClr val="202122"/>
                </a:solidFill>
                <a:latin typeface="Arial" panose="020B0604020202020204" pitchFamily="34" charset="0"/>
              </a:rPr>
              <a:t>-plane.</a:t>
            </a:r>
            <a:r>
              <a:rPr lang="en-US" b="0" i="0" dirty="0">
                <a:solidFill>
                  <a:srgbClr val="202122"/>
                </a:solidFill>
                <a:effectLst/>
                <a:latin typeface="Arial" panose="020B0604020202020204" pitchFamily="34" charset="0"/>
              </a:rPr>
              <a:t> The vehicle to which the tire is attached is moving in the positive </a:t>
            </a:r>
            <a:r>
              <a:rPr lang="en-US" b="0" i="1" dirty="0">
                <a:solidFill>
                  <a:srgbClr val="202122"/>
                </a:solidFill>
                <a:effectLst/>
                <a:latin typeface="Arial" panose="020B0604020202020204" pitchFamily="34" charset="0"/>
              </a:rPr>
              <a:t>y</a:t>
            </a:r>
            <a:r>
              <a:rPr lang="en-US" b="0" i="0" dirty="0">
                <a:solidFill>
                  <a:srgbClr val="202122"/>
                </a:solidFill>
                <a:effectLst/>
                <a:latin typeface="Arial" panose="020B0604020202020204" pitchFamily="34" charset="0"/>
              </a:rPr>
              <a:t> direction.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A tire can generate horizontal force where it meets the road surface by the mechanism of slip. That force is represented in the diagram by the vector </a:t>
            </a:r>
            <a:r>
              <a:rPr lang="en-US" b="1" i="1" dirty="0">
                <a:solidFill>
                  <a:srgbClr val="202122"/>
                </a:solidFill>
                <a:effectLst/>
                <a:latin typeface="Arial" panose="020B0604020202020204" pitchFamily="34" charset="0"/>
              </a:rPr>
              <a:t>F</a:t>
            </a:r>
            <a:r>
              <a:rPr lang="en-US" b="0" i="0" dirty="0">
                <a:solidFill>
                  <a:srgbClr val="202122"/>
                </a:solidFill>
                <a:effectLst/>
                <a:latin typeface="Arial" panose="020B0604020202020204" pitchFamily="34" charset="0"/>
              </a:rPr>
              <a:t>. </a:t>
            </a:r>
          </a:p>
          <a:p>
            <a:r>
              <a:rPr lang="en-US" b="0" i="0" dirty="0">
                <a:solidFill>
                  <a:srgbClr val="202122"/>
                </a:solidFill>
                <a:effectLst/>
                <a:latin typeface="Arial" panose="020B0604020202020204" pitchFamily="34" charset="0"/>
              </a:rPr>
              <a:t>The magnitude of </a:t>
            </a:r>
            <a:r>
              <a:rPr lang="en-US" b="1" i="1" dirty="0">
                <a:solidFill>
                  <a:srgbClr val="202122"/>
                </a:solidFill>
                <a:effectLst/>
                <a:latin typeface="Arial" panose="020B0604020202020204" pitchFamily="34" charset="0"/>
              </a:rPr>
              <a:t>F</a:t>
            </a:r>
            <a:r>
              <a:rPr lang="en-US" b="0" i="0" dirty="0">
                <a:solidFill>
                  <a:srgbClr val="202122"/>
                </a:solidFill>
                <a:effectLst/>
                <a:latin typeface="Arial" panose="020B0604020202020204" pitchFamily="34" charset="0"/>
              </a:rPr>
              <a:t> is limited by the dashed circle, but it can be any combination of the components </a:t>
            </a:r>
            <a:r>
              <a:rPr lang="en-US" b="1" i="1" dirty="0" err="1">
                <a:solidFill>
                  <a:srgbClr val="202122"/>
                </a:solidFill>
                <a:effectLst/>
                <a:latin typeface="Arial" panose="020B0604020202020204" pitchFamily="34" charset="0"/>
              </a:rPr>
              <a:t>F</a:t>
            </a:r>
            <a:r>
              <a:rPr lang="en-US" b="0" i="1" baseline="-25000" dirty="0" err="1">
                <a:solidFill>
                  <a:srgbClr val="202122"/>
                </a:solidFill>
                <a:effectLst/>
                <a:latin typeface="Arial" panose="020B0604020202020204" pitchFamily="34" charset="0"/>
              </a:rPr>
              <a:t>x</a:t>
            </a:r>
            <a:r>
              <a:rPr lang="en-US" b="0" i="0" dirty="0">
                <a:solidFill>
                  <a:srgbClr val="202122"/>
                </a:solidFill>
                <a:effectLst/>
                <a:latin typeface="Arial" panose="020B0604020202020204" pitchFamily="34" charset="0"/>
              </a:rPr>
              <a:t> and </a:t>
            </a:r>
            <a:r>
              <a:rPr lang="en-US" b="1" i="1" dirty="0">
                <a:solidFill>
                  <a:srgbClr val="202122"/>
                </a:solidFill>
                <a:effectLst/>
                <a:latin typeface="Arial" panose="020B0604020202020204" pitchFamily="34" charset="0"/>
              </a:rPr>
              <a:t>F</a:t>
            </a:r>
            <a:r>
              <a:rPr lang="en-US" b="0" i="1" baseline="-25000" dirty="0">
                <a:solidFill>
                  <a:srgbClr val="202122"/>
                </a:solidFill>
                <a:effectLst/>
                <a:latin typeface="Arial" panose="020B0604020202020204" pitchFamily="34" charset="0"/>
              </a:rPr>
              <a:t>y</a:t>
            </a:r>
            <a:r>
              <a:rPr lang="en-US" b="0" i="0" dirty="0">
                <a:solidFill>
                  <a:srgbClr val="202122"/>
                </a:solidFill>
                <a:effectLst/>
                <a:latin typeface="Arial" panose="020B0604020202020204" pitchFamily="34" charset="0"/>
              </a:rPr>
              <a:t> that does not extend beyond the dashed circle.</a:t>
            </a:r>
            <a:endParaRPr lang="en-US" dirty="0"/>
          </a:p>
        </p:txBody>
      </p:sp>
      <mc:AlternateContent xmlns:mc="http://schemas.openxmlformats.org/markup-compatibility/2006" xmlns:a14="http://schemas.microsoft.com/office/drawing/2010/main">
        <mc:Choice Requires="a14">
          <p:sp>
            <p:nvSpPr>
              <p:cNvPr id="10" name="TextBox 48">
                <a:extLst>
                  <a:ext uri="{FF2B5EF4-FFF2-40B4-BE49-F238E27FC236}">
                    <a16:creationId xmlns:a16="http://schemas.microsoft.com/office/drawing/2014/main" id="{F34018C3-56EC-8BD0-9FEF-AE0E0680A153}"/>
                  </a:ext>
                </a:extLst>
              </p:cNvPr>
              <p:cNvSpPr txBox="1"/>
              <p:nvPr>
                <p:custDataLst>
                  <p:tags r:id="rId3"/>
                </p:custDataLst>
              </p:nvPr>
            </p:nvSpPr>
            <p:spPr>
              <a:xfrm>
                <a:off x="8313410" y="4545124"/>
                <a:ext cx="2823150" cy="29815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𝐹</m:t>
                      </m:r>
                      <m:r>
                        <a:rPr lang="en-US" sz="1600" b="0" i="1" smtClean="0">
                          <a:solidFill>
                            <a:schemeClr val="tx1"/>
                          </a:solidFill>
                          <a:latin typeface="Cambria Math" panose="02040503050406030204" pitchFamily="18" charset="0"/>
                          <a:cs typeface="Arial" panose="020B0604020202020204" pitchFamily="34" charset="0"/>
                        </a:rPr>
                        <m:t>=</m:t>
                      </m:r>
                      <m:rad>
                        <m:radPr>
                          <m:degHide m:val="on"/>
                          <m:ctrlPr>
                            <a:rPr lang="en-US" sz="1600" i="1">
                              <a:latin typeface="Cambria Math" panose="02040503050406030204" pitchFamily="18" charset="0"/>
                              <a:cs typeface="Arial" panose="020B0604020202020204" pitchFamily="34" charset="0"/>
                            </a:rPr>
                          </m:ctrlPr>
                        </m:radPr>
                        <m:deg/>
                        <m:e>
                          <m:r>
                            <a:rPr lang="en-US" sz="1600" i="1">
                              <a:latin typeface="Cambria Math" panose="02040503050406030204" pitchFamily="18" charset="0"/>
                              <a:cs typeface="Arial" panose="020B0604020202020204" pitchFamily="34" charset="0"/>
                            </a:rPr>
                            <m:t>𝐹</m:t>
                          </m:r>
                          <m:r>
                            <a:rPr lang="en-US" sz="1600" i="1" baseline="-25000">
                              <a:latin typeface="Cambria Math" panose="02040503050406030204" pitchFamily="18" charset="0"/>
                              <a:cs typeface="Arial" panose="020B0604020202020204" pitchFamily="34" charset="0"/>
                            </a:rPr>
                            <m:t>𝑥</m:t>
                          </m:r>
                          <m:r>
                            <a:rPr lang="en-US" sz="1600" i="1" baseline="30000">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𝐹𝑦</m:t>
                          </m:r>
                          <m:r>
                            <a:rPr lang="en-US" sz="1600" i="1" baseline="30000">
                              <a:latin typeface="Cambria Math" panose="02040503050406030204" pitchFamily="18" charset="0"/>
                              <a:cs typeface="Arial" panose="020B0604020202020204" pitchFamily="34" charset="0"/>
                            </a:rPr>
                            <m:t>2</m:t>
                          </m:r>
                        </m:e>
                      </m:rad>
                    </m:oMath>
                  </m:oMathPara>
                </a14:m>
                <a:endParaRPr lang="en-US" sz="1600" baseline="30000" dirty="0">
                  <a:latin typeface="Cambria Math" panose="02040503050406030204" pitchFamily="18" charset="0"/>
                  <a:cs typeface="Arial" panose="020B0604020202020204" pitchFamily="34" charset="0"/>
                </a:endParaRPr>
              </a:p>
            </p:txBody>
          </p:sp>
        </mc:Choice>
        <mc:Fallback xmlns="">
          <p:sp>
            <p:nvSpPr>
              <p:cNvPr id="10" name="TextBox 48">
                <a:extLst>
                  <a:ext uri="{FF2B5EF4-FFF2-40B4-BE49-F238E27FC236}">
                    <a16:creationId xmlns:a16="http://schemas.microsoft.com/office/drawing/2014/main" id="{F34018C3-56EC-8BD0-9FEF-AE0E0680A153}"/>
                  </a:ext>
                </a:extLst>
              </p:cNvPr>
              <p:cNvSpPr txBox="1">
                <a:spLocks noRot="1" noChangeAspect="1" noMove="1" noResize="1" noEditPoints="1" noAdjustHandles="1" noChangeArrowheads="1" noChangeShapeType="1" noTextEdit="1"/>
              </p:cNvSpPr>
              <p:nvPr>
                <p:custDataLst>
                  <p:tags r:id="rId8"/>
                </p:custDataLst>
              </p:nvPr>
            </p:nvSpPr>
            <p:spPr>
              <a:xfrm>
                <a:off x="8313410" y="4545124"/>
                <a:ext cx="2823150" cy="298159"/>
              </a:xfrm>
              <a:prstGeom prst="rect">
                <a:avLst/>
              </a:prstGeom>
              <a:blipFill>
                <a:blip r:embed="rId9"/>
                <a:stretch>
                  <a:fillRect l="-2592"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48">
                <a:extLst>
                  <a:ext uri="{FF2B5EF4-FFF2-40B4-BE49-F238E27FC236}">
                    <a16:creationId xmlns:a16="http://schemas.microsoft.com/office/drawing/2014/main" id="{66C29C42-4D91-C887-464D-AFDDDCD92CD3}"/>
                  </a:ext>
                </a:extLst>
              </p:cNvPr>
              <p:cNvSpPr txBox="1"/>
              <p:nvPr>
                <p:custDataLst>
                  <p:tags r:id="rId4"/>
                </p:custDataLst>
              </p:nvPr>
            </p:nvSpPr>
            <p:spPr>
              <a:xfrm>
                <a:off x="7847596" y="4894938"/>
                <a:ext cx="2823150" cy="29815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𝐴𝑐𝑐</m:t>
                      </m:r>
                      <m:r>
                        <a:rPr lang="en-US" sz="1600" b="0" i="1" baseline="-25000" smtClean="0">
                          <a:solidFill>
                            <a:schemeClr val="tx1"/>
                          </a:solidFill>
                          <a:latin typeface="Cambria Math" panose="02040503050406030204" pitchFamily="18" charset="0"/>
                          <a:cs typeface="Arial" panose="020B0604020202020204" pitchFamily="34" charset="0"/>
                        </a:rPr>
                        <m:t>𝑀𝑎𝑥</m:t>
                      </m:r>
                      <m:r>
                        <a:rPr lang="en-US" sz="1600" b="0" i="1" smtClean="0">
                          <a:solidFill>
                            <a:schemeClr val="tx1"/>
                          </a:solidFill>
                          <a:latin typeface="Cambria Math" panose="02040503050406030204" pitchFamily="18" charset="0"/>
                          <a:cs typeface="Arial" panose="020B0604020202020204" pitchFamily="34" charset="0"/>
                        </a:rPr>
                        <m:t>=</m:t>
                      </m:r>
                      <m:rad>
                        <m:radPr>
                          <m:degHide m:val="on"/>
                          <m:ctrlPr>
                            <a:rPr lang="en-US" sz="1600" i="1">
                              <a:latin typeface="Cambria Math" panose="02040503050406030204" pitchFamily="18" charset="0"/>
                              <a:cs typeface="Arial" panose="020B0604020202020204" pitchFamily="34" charset="0"/>
                            </a:rPr>
                          </m:ctrlPr>
                        </m:radPr>
                        <m:deg/>
                        <m:e>
                          <m:r>
                            <a:rPr lang="en-US" sz="1600" b="0" i="1" smtClean="0">
                              <a:latin typeface="Cambria Math" panose="02040503050406030204" pitchFamily="18" charset="0"/>
                              <a:cs typeface="Arial" panose="020B0604020202020204" pitchFamily="34" charset="0"/>
                            </a:rPr>
                            <m:t>𝐴𝑐𝑐</m:t>
                          </m:r>
                          <m:r>
                            <a:rPr lang="en-US" sz="1600" b="0" i="1" baseline="-25000" smtClean="0">
                              <a:latin typeface="Cambria Math" panose="02040503050406030204" pitchFamily="18" charset="0"/>
                              <a:cs typeface="Arial" panose="020B0604020202020204" pitchFamily="34" charset="0"/>
                            </a:rPr>
                            <m:t>𝐿𝑜𝑛𝑔</m:t>
                          </m:r>
                          <m:r>
                            <a:rPr lang="en-US" sz="1600" i="1" baseline="30000">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𝐴𝑐𝑐</m:t>
                          </m:r>
                          <m:r>
                            <a:rPr lang="en-US" sz="1600" b="0" i="1" baseline="-25000" smtClean="0">
                              <a:latin typeface="Cambria Math" panose="02040503050406030204" pitchFamily="18" charset="0"/>
                              <a:cs typeface="Arial" panose="020B0604020202020204" pitchFamily="34" charset="0"/>
                            </a:rPr>
                            <m:t>𝐿𝑎𝑡</m:t>
                          </m:r>
                          <m:r>
                            <a:rPr lang="en-US" sz="1600" i="1" baseline="30000">
                              <a:latin typeface="Cambria Math" panose="02040503050406030204" pitchFamily="18" charset="0"/>
                              <a:cs typeface="Arial" panose="020B0604020202020204" pitchFamily="34" charset="0"/>
                            </a:rPr>
                            <m:t>2</m:t>
                          </m:r>
                        </m:e>
                      </m:rad>
                    </m:oMath>
                  </m:oMathPara>
                </a14:m>
                <a:endParaRPr lang="en-US" sz="1600" baseline="30000" dirty="0">
                  <a:latin typeface="Cambria Math" panose="02040503050406030204" pitchFamily="18" charset="0"/>
                  <a:cs typeface="Arial" panose="020B0604020202020204" pitchFamily="34" charset="0"/>
                </a:endParaRPr>
              </a:p>
            </p:txBody>
          </p:sp>
        </mc:Choice>
        <mc:Fallback xmlns="">
          <p:sp>
            <p:nvSpPr>
              <p:cNvPr id="11" name="TextBox 48">
                <a:extLst>
                  <a:ext uri="{FF2B5EF4-FFF2-40B4-BE49-F238E27FC236}">
                    <a16:creationId xmlns:a16="http://schemas.microsoft.com/office/drawing/2014/main" id="{66C29C42-4D91-C887-464D-AFDDDCD92CD3}"/>
                  </a:ext>
                </a:extLst>
              </p:cNvPr>
              <p:cNvSpPr txBox="1">
                <a:spLocks noRot="1" noChangeAspect="1" noMove="1" noResize="1" noEditPoints="1" noAdjustHandles="1" noChangeArrowheads="1" noChangeShapeType="1" noTextEdit="1"/>
              </p:cNvSpPr>
              <p:nvPr>
                <p:custDataLst>
                  <p:tags r:id="rId10"/>
                </p:custDataLst>
              </p:nvPr>
            </p:nvSpPr>
            <p:spPr>
              <a:xfrm>
                <a:off x="7847596" y="4894938"/>
                <a:ext cx="2823150" cy="298159"/>
              </a:xfrm>
              <a:prstGeom prst="rect">
                <a:avLst/>
              </a:prstGeom>
              <a:blipFill>
                <a:blip r:embed="rId11"/>
                <a:stretch>
                  <a:fillRect l="-2376" b="-24490"/>
                </a:stretch>
              </a:blipFill>
            </p:spPr>
            <p:txBody>
              <a:bodyPr/>
              <a:lstStyle/>
              <a:p>
                <a:r>
                  <a:rPr lang="en-US">
                    <a:noFill/>
                  </a:rPr>
                  <a:t> </a:t>
                </a:r>
              </a:p>
            </p:txBody>
          </p:sp>
        </mc:Fallback>
      </mc:AlternateContent>
    </p:spTree>
    <p:extLst>
      <p:ext uri="{BB962C8B-B14F-4D97-AF65-F5344CB8AC3E}">
        <p14:creationId xmlns:p14="http://schemas.microsoft.com/office/powerpoint/2010/main" val="635367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8AE6-06BE-ED2B-34B6-4C237E3E32DA}"/>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21440AD-F39E-A874-90AB-2CDE3AE1E9C8}"/>
              </a:ext>
            </a:extLst>
          </p:cNvPr>
          <p:cNvSpPr>
            <a:spLocks noGrp="1"/>
          </p:cNvSpPr>
          <p:nvPr>
            <p:ph type="dt" sz="half" idx="10"/>
            <p:custDataLst>
              <p:tags r:id="rId1"/>
            </p:custDataLst>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BE16D748-0A5D-5767-22AE-0F42A92765A9}"/>
              </a:ext>
            </a:extLst>
          </p:cNvPr>
          <p:cNvSpPr>
            <a:spLocks noGrp="1"/>
          </p:cNvSpPr>
          <p:nvPr>
            <p:ph type="ftr" sz="quarter" idx="11"/>
            <p:custDataLst>
              <p:tags r:id="rId2"/>
            </p:custDataLst>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5DD79DD0-72E5-8106-B273-D100305FD9CD}"/>
              </a:ext>
            </a:extLst>
          </p:cNvPr>
          <p:cNvSpPr>
            <a:spLocks noGrp="1"/>
          </p:cNvSpPr>
          <p:nvPr>
            <p:ph type="sldNum" sz="quarter" idx="12"/>
            <p:custDataLst>
              <p:tags r:id="rId3"/>
            </p:custDataLst>
          </p:nvPr>
        </p:nvSpPr>
        <p:spPr/>
        <p:txBody>
          <a:bodyPr/>
          <a:lstStyle/>
          <a:p>
            <a:fld id="{74F045D9-6A50-447E-9A04-3B3C9EFFC6F0}" type="slidenum">
              <a:rPr lang="en-US" smtClean="0"/>
              <a:pPr/>
              <a:t>13</a:t>
            </a:fld>
            <a:endParaRPr lang="en-US" dirty="0"/>
          </a:p>
        </p:txBody>
      </p:sp>
      <p:sp>
        <p:nvSpPr>
          <p:cNvPr id="7" name="Titel 77">
            <a:extLst>
              <a:ext uri="{FF2B5EF4-FFF2-40B4-BE49-F238E27FC236}">
                <a16:creationId xmlns:a16="http://schemas.microsoft.com/office/drawing/2014/main" id="{3B713387-ACFB-9908-A001-60CE243B8F35}"/>
              </a:ext>
            </a:extLst>
          </p:cNvPr>
          <p:cNvSpPr>
            <a:spLocks noGrp="1"/>
          </p:cNvSpPr>
          <p:nvPr>
            <p:ph type="title"/>
            <p:custDataLst>
              <p:tags r:id="rId4"/>
            </p:custDataLst>
          </p:nvPr>
        </p:nvSpPr>
        <p:spPr>
          <a:xfrm>
            <a:off x="405154" y="323090"/>
            <a:ext cx="10515600" cy="809411"/>
          </a:xfrm>
        </p:spPr>
        <p:txBody>
          <a:bodyPr>
            <a:normAutofit fontScale="90000"/>
          </a:bodyPr>
          <a:lstStyle/>
          <a:p>
            <a:r>
              <a:rPr lang="en-GB" dirty="0"/>
              <a:t>Comparison between the calculation methods</a:t>
            </a:r>
            <a:endParaRPr lang="en-US" dirty="0"/>
          </a:p>
        </p:txBody>
      </p:sp>
      <p:graphicFrame>
        <p:nvGraphicFramePr>
          <p:cNvPr id="2" name="Tabelle 1">
            <a:extLst>
              <a:ext uri="{FF2B5EF4-FFF2-40B4-BE49-F238E27FC236}">
                <a16:creationId xmlns:a16="http://schemas.microsoft.com/office/drawing/2014/main" id="{3678990C-CAE0-A462-79D5-B6B3E0322978}"/>
              </a:ext>
            </a:extLst>
          </p:cNvPr>
          <p:cNvGraphicFramePr>
            <a:graphicFrameLocks noGrp="1"/>
          </p:cNvGraphicFramePr>
          <p:nvPr>
            <p:custDataLst>
              <p:tags r:id="rId5"/>
            </p:custDataLst>
            <p:extLst>
              <p:ext uri="{D42A27DB-BD31-4B8C-83A1-F6EECF244321}">
                <p14:modId xmlns:p14="http://schemas.microsoft.com/office/powerpoint/2010/main" val="1077682317"/>
              </p:ext>
            </p:extLst>
          </p:nvPr>
        </p:nvGraphicFramePr>
        <p:xfrm>
          <a:off x="441896" y="2219959"/>
          <a:ext cx="11024678" cy="3279985"/>
        </p:xfrm>
        <a:graphic>
          <a:graphicData uri="http://schemas.openxmlformats.org/drawingml/2006/table">
            <a:tbl>
              <a:tblPr>
                <a:tableStyleId>{5C22544A-7EE6-4342-B048-85BDC9FD1C3A}</a:tableStyleId>
              </a:tblPr>
              <a:tblGrid>
                <a:gridCol w="497705">
                  <a:extLst>
                    <a:ext uri="{9D8B030D-6E8A-4147-A177-3AD203B41FA5}">
                      <a16:colId xmlns:a16="http://schemas.microsoft.com/office/drawing/2014/main" val="2601385950"/>
                    </a:ext>
                  </a:extLst>
                </a:gridCol>
                <a:gridCol w="881813">
                  <a:extLst>
                    <a:ext uri="{9D8B030D-6E8A-4147-A177-3AD203B41FA5}">
                      <a16:colId xmlns:a16="http://schemas.microsoft.com/office/drawing/2014/main" val="3841571588"/>
                    </a:ext>
                  </a:extLst>
                </a:gridCol>
                <a:gridCol w="482258">
                  <a:extLst>
                    <a:ext uri="{9D8B030D-6E8A-4147-A177-3AD203B41FA5}">
                      <a16:colId xmlns:a16="http://schemas.microsoft.com/office/drawing/2014/main" val="506369235"/>
                    </a:ext>
                  </a:extLst>
                </a:gridCol>
                <a:gridCol w="482258">
                  <a:extLst>
                    <a:ext uri="{9D8B030D-6E8A-4147-A177-3AD203B41FA5}">
                      <a16:colId xmlns:a16="http://schemas.microsoft.com/office/drawing/2014/main" val="1009818225"/>
                    </a:ext>
                  </a:extLst>
                </a:gridCol>
                <a:gridCol w="482258">
                  <a:extLst>
                    <a:ext uri="{9D8B030D-6E8A-4147-A177-3AD203B41FA5}">
                      <a16:colId xmlns:a16="http://schemas.microsoft.com/office/drawing/2014/main" val="2569485972"/>
                    </a:ext>
                  </a:extLst>
                </a:gridCol>
                <a:gridCol w="482258">
                  <a:extLst>
                    <a:ext uri="{9D8B030D-6E8A-4147-A177-3AD203B41FA5}">
                      <a16:colId xmlns:a16="http://schemas.microsoft.com/office/drawing/2014/main" val="761113378"/>
                    </a:ext>
                  </a:extLst>
                </a:gridCol>
                <a:gridCol w="482258">
                  <a:extLst>
                    <a:ext uri="{9D8B030D-6E8A-4147-A177-3AD203B41FA5}">
                      <a16:colId xmlns:a16="http://schemas.microsoft.com/office/drawing/2014/main" val="396311859"/>
                    </a:ext>
                  </a:extLst>
                </a:gridCol>
                <a:gridCol w="482258">
                  <a:extLst>
                    <a:ext uri="{9D8B030D-6E8A-4147-A177-3AD203B41FA5}">
                      <a16:colId xmlns:a16="http://schemas.microsoft.com/office/drawing/2014/main" val="3230234942"/>
                    </a:ext>
                  </a:extLst>
                </a:gridCol>
                <a:gridCol w="482258">
                  <a:extLst>
                    <a:ext uri="{9D8B030D-6E8A-4147-A177-3AD203B41FA5}">
                      <a16:colId xmlns:a16="http://schemas.microsoft.com/office/drawing/2014/main" val="3843497460"/>
                    </a:ext>
                  </a:extLst>
                </a:gridCol>
                <a:gridCol w="482258">
                  <a:extLst>
                    <a:ext uri="{9D8B030D-6E8A-4147-A177-3AD203B41FA5}">
                      <a16:colId xmlns:a16="http://schemas.microsoft.com/office/drawing/2014/main" val="2841071714"/>
                    </a:ext>
                  </a:extLst>
                </a:gridCol>
                <a:gridCol w="482258">
                  <a:extLst>
                    <a:ext uri="{9D8B030D-6E8A-4147-A177-3AD203B41FA5}">
                      <a16:colId xmlns:a16="http://schemas.microsoft.com/office/drawing/2014/main" val="3896806192"/>
                    </a:ext>
                  </a:extLst>
                </a:gridCol>
                <a:gridCol w="482258">
                  <a:extLst>
                    <a:ext uri="{9D8B030D-6E8A-4147-A177-3AD203B41FA5}">
                      <a16:colId xmlns:a16="http://schemas.microsoft.com/office/drawing/2014/main" val="2512996415"/>
                    </a:ext>
                  </a:extLst>
                </a:gridCol>
                <a:gridCol w="482258">
                  <a:extLst>
                    <a:ext uri="{9D8B030D-6E8A-4147-A177-3AD203B41FA5}">
                      <a16:colId xmlns:a16="http://schemas.microsoft.com/office/drawing/2014/main" val="411365593"/>
                    </a:ext>
                  </a:extLst>
                </a:gridCol>
                <a:gridCol w="482258">
                  <a:extLst>
                    <a:ext uri="{9D8B030D-6E8A-4147-A177-3AD203B41FA5}">
                      <a16:colId xmlns:a16="http://schemas.microsoft.com/office/drawing/2014/main" val="353794417"/>
                    </a:ext>
                  </a:extLst>
                </a:gridCol>
                <a:gridCol w="482258">
                  <a:extLst>
                    <a:ext uri="{9D8B030D-6E8A-4147-A177-3AD203B41FA5}">
                      <a16:colId xmlns:a16="http://schemas.microsoft.com/office/drawing/2014/main" val="611910864"/>
                    </a:ext>
                  </a:extLst>
                </a:gridCol>
                <a:gridCol w="482258">
                  <a:extLst>
                    <a:ext uri="{9D8B030D-6E8A-4147-A177-3AD203B41FA5}">
                      <a16:colId xmlns:a16="http://schemas.microsoft.com/office/drawing/2014/main" val="1147894962"/>
                    </a:ext>
                  </a:extLst>
                </a:gridCol>
                <a:gridCol w="482258">
                  <a:extLst>
                    <a:ext uri="{9D8B030D-6E8A-4147-A177-3AD203B41FA5}">
                      <a16:colId xmlns:a16="http://schemas.microsoft.com/office/drawing/2014/main" val="2864398438"/>
                    </a:ext>
                  </a:extLst>
                </a:gridCol>
                <a:gridCol w="482258">
                  <a:extLst>
                    <a:ext uri="{9D8B030D-6E8A-4147-A177-3AD203B41FA5}">
                      <a16:colId xmlns:a16="http://schemas.microsoft.com/office/drawing/2014/main" val="1373362418"/>
                    </a:ext>
                  </a:extLst>
                </a:gridCol>
                <a:gridCol w="482258">
                  <a:extLst>
                    <a:ext uri="{9D8B030D-6E8A-4147-A177-3AD203B41FA5}">
                      <a16:colId xmlns:a16="http://schemas.microsoft.com/office/drawing/2014/main" val="2265427569"/>
                    </a:ext>
                  </a:extLst>
                </a:gridCol>
                <a:gridCol w="482258">
                  <a:extLst>
                    <a:ext uri="{9D8B030D-6E8A-4147-A177-3AD203B41FA5}">
                      <a16:colId xmlns:a16="http://schemas.microsoft.com/office/drawing/2014/main" val="2061593156"/>
                    </a:ext>
                  </a:extLst>
                </a:gridCol>
                <a:gridCol w="482258">
                  <a:extLst>
                    <a:ext uri="{9D8B030D-6E8A-4147-A177-3AD203B41FA5}">
                      <a16:colId xmlns:a16="http://schemas.microsoft.com/office/drawing/2014/main" val="2223144892"/>
                    </a:ext>
                  </a:extLst>
                </a:gridCol>
                <a:gridCol w="482258">
                  <a:extLst>
                    <a:ext uri="{9D8B030D-6E8A-4147-A177-3AD203B41FA5}">
                      <a16:colId xmlns:a16="http://schemas.microsoft.com/office/drawing/2014/main" val="4218524964"/>
                    </a:ext>
                  </a:extLst>
                </a:gridCol>
              </a:tblGrid>
              <a:tr h="181470">
                <a:tc>
                  <a:txBody>
                    <a:bodyPr/>
                    <a:lstStyle/>
                    <a:p>
                      <a:pPr algn="ctr" fontAlgn="b"/>
                      <a:r>
                        <a:rPr lang="en-US" sz="900" u="none" strike="noStrike" dirty="0">
                          <a:effectLst/>
                          <a:latin typeface="+mn-lt"/>
                        </a:rPr>
                        <a:t> </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fontAlgn="b"/>
                      <a:r>
                        <a:rPr lang="en-US" sz="900" b="1" u="none" strike="noStrike" dirty="0" err="1">
                          <a:effectLst/>
                          <a:latin typeface="+mn-lt"/>
                        </a:rPr>
                        <a:t>StdDev|Acc</a:t>
                      </a:r>
                      <a:r>
                        <a:rPr lang="en-US" sz="900" b="1" u="none" strike="noStrike" dirty="0">
                          <a:effectLst/>
                          <a:latin typeface="+mn-lt"/>
                        </a:rPr>
                        <a:t> long</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b"/>
                      <a:r>
                        <a:rPr lang="en-US" sz="900" b="1" u="none" strike="noStrike" dirty="0" err="1">
                          <a:effectLst/>
                          <a:latin typeface="+mn-lt"/>
                        </a:rPr>
                        <a:t>StdDev|Acc</a:t>
                      </a:r>
                      <a:r>
                        <a:rPr lang="en-US" sz="900" b="1" u="none" strike="noStrike" dirty="0">
                          <a:effectLst/>
                          <a:latin typeface="+mn-lt"/>
                        </a:rPr>
                        <a:t> Lat</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b"/>
                      <a:r>
                        <a:rPr lang="en-US" sz="900" b="1" u="none" strike="noStrike" dirty="0">
                          <a:effectLst/>
                          <a:latin typeface="+mn-lt"/>
                        </a:rPr>
                        <a:t>Max Acc Long</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a:effectLst/>
                          <a:latin typeface="+mn-lt"/>
                        </a:rPr>
                        <a:t>Max Acc Lat</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err="1">
                          <a:effectLst/>
                          <a:latin typeface="+mn-lt"/>
                        </a:rPr>
                        <a:t>Urban-like|Acc</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err="1">
                          <a:effectLst/>
                          <a:latin typeface="+mn-lt"/>
                        </a:rPr>
                        <a:t>Highway-like|Acc</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a:effectLst/>
                          <a:latin typeface="+mn-lt"/>
                        </a:rPr>
                        <a:t>Max Speed</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a:effectLst/>
                          <a:latin typeface="+mn-lt"/>
                        </a:rPr>
                        <a:t>&lt;60 km/h</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a:effectLst/>
                          <a:latin typeface="+mn-lt"/>
                        </a:rPr>
                        <a:t>60-90 km/h</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b="1" u="none" strike="noStrike" dirty="0">
                          <a:effectLst/>
                          <a:latin typeface="+mn-lt"/>
                        </a:rPr>
                        <a:t>&gt;90 km/h</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5152248"/>
                  </a:ext>
                </a:extLst>
              </a:tr>
              <a:tr h="181470">
                <a:tc>
                  <a:txBody>
                    <a:bodyPr/>
                    <a:lstStyle/>
                    <a:p>
                      <a:pPr algn="ctr" fontAlgn="b"/>
                      <a:r>
                        <a:rPr lang="en-US" sz="900" u="none" strike="noStrike" dirty="0">
                          <a:effectLst/>
                          <a:latin typeface="+mn-lt"/>
                        </a:rPr>
                        <a:t> </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tcPr>
                </a:tc>
                <a:tc>
                  <a:txBody>
                    <a:bodyPr/>
                    <a:lstStyle/>
                    <a:p>
                      <a:pPr algn="ctr" fontAlgn="b"/>
                      <a:r>
                        <a:rPr lang="en-US" sz="900" b="1" u="none" strike="noStrike" dirty="0">
                          <a:effectLst/>
                          <a:latin typeface="+mn-lt"/>
                        </a:rPr>
                        <a:t>Limit</a:t>
                      </a:r>
                      <a:endParaRPr lang="en-US" sz="900" b="1" i="0" u="none" strike="noStrike" dirty="0">
                        <a:solidFill>
                          <a:srgbClr val="000000"/>
                        </a:solidFill>
                        <a:effectLst/>
                        <a:latin typeface="+mn-lt"/>
                      </a:endParaRPr>
                    </a:p>
                  </a:txBody>
                  <a:tcPr marL="8011" marR="8011" marT="8011" marB="0" anchor="ctr">
                    <a:lnR w="12700" cap="flat" cmpd="sng" algn="ctr">
                      <a:solidFill>
                        <a:schemeClr val="tx1"/>
                      </a:solidFill>
                      <a:prstDash val="solid"/>
                      <a:round/>
                      <a:headEnd type="none" w="med" len="med"/>
                      <a:tailEnd type="none" w="med" len="med"/>
                    </a:lnR>
                  </a:tcPr>
                </a:tc>
                <a:tc gridSpan="2">
                  <a:txBody>
                    <a:bodyPr/>
                    <a:lstStyle/>
                    <a:p>
                      <a:pPr algn="ctr" fontAlgn="b"/>
                      <a:r>
                        <a:rPr lang="en-US" sz="900" u="none" strike="noStrike" dirty="0">
                          <a:effectLst/>
                          <a:latin typeface="+mn-lt"/>
                        </a:rPr>
                        <a:t>0.45  m/s²</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900" u="none" strike="noStrike" dirty="0">
                          <a:effectLst/>
                          <a:latin typeface="+mn-lt"/>
                        </a:rPr>
                        <a:t>0.93  m/s²</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900" u="none" strike="noStrike" dirty="0">
                          <a:effectLst/>
                          <a:latin typeface="+mn-lt"/>
                        </a:rPr>
                        <a:t>5  m/s²</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5  m/s²</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25%</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35%</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140 km/h</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10%</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25%</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35%</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18420709"/>
                  </a:ext>
                </a:extLst>
              </a:tr>
              <a:tr h="181470">
                <a:tc>
                  <a:txBody>
                    <a:bodyPr/>
                    <a:lstStyle/>
                    <a:p>
                      <a:pPr algn="ctr" fontAlgn="b"/>
                      <a:r>
                        <a:rPr lang="en-US" sz="900" u="none" strike="noStrike" dirty="0">
                          <a:effectLst/>
                          <a:latin typeface="+mn-lt"/>
                        </a:rPr>
                        <a:t> </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tcPr>
                </a:tc>
                <a:tc>
                  <a:txBody>
                    <a:bodyPr/>
                    <a:lstStyle/>
                    <a:p>
                      <a:pPr algn="ctr" fontAlgn="b"/>
                      <a:r>
                        <a:rPr lang="en-US" sz="900" b="1" u="none" strike="noStrike" dirty="0">
                          <a:effectLst/>
                          <a:latin typeface="+mn-lt"/>
                        </a:rPr>
                        <a:t>Tolerance</a:t>
                      </a:r>
                      <a:endParaRPr lang="en-US" sz="900" b="1" i="0" u="none" strike="noStrike" dirty="0">
                        <a:solidFill>
                          <a:srgbClr val="000000"/>
                        </a:solidFill>
                        <a:effectLst/>
                        <a:latin typeface="+mn-lt"/>
                      </a:endParaRPr>
                    </a:p>
                  </a:txBody>
                  <a:tcPr marL="8011" marR="8011" marT="8011" marB="0" anchor="ctr">
                    <a:lnR w="12700" cap="flat" cmpd="sng" algn="ctr">
                      <a:solidFill>
                        <a:schemeClr val="tx1"/>
                      </a:solidFill>
                      <a:prstDash val="solid"/>
                      <a:round/>
                      <a:headEnd type="none" w="med" len="med"/>
                      <a:tailEnd type="none" w="med" len="med"/>
                    </a:lnR>
                  </a:tcPr>
                </a:tc>
                <a:tc gridSpan="2">
                  <a:txBody>
                    <a:bodyPr/>
                    <a:lstStyle/>
                    <a:p>
                      <a:pPr algn="ctr" fontAlgn="b"/>
                      <a:r>
                        <a:rPr lang="en-US" sz="900" u="none" strike="noStrike" dirty="0">
                          <a:effectLst/>
                          <a:latin typeface="+mn-lt"/>
                        </a:rPr>
                        <a:t>±10%</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900" u="none" strike="noStrike" dirty="0">
                          <a:effectLst/>
                          <a:latin typeface="+mn-lt"/>
                        </a:rPr>
                        <a:t>±10%</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900" u="none" strike="noStrike" dirty="0">
                          <a:effectLst/>
                          <a:latin typeface="+mn-lt"/>
                        </a:rPr>
                        <a:t>&lt; 0.02% distance</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&lt; 0.1% distance</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&lt; 0.5% distance</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900" u="none" strike="noStrike" dirty="0">
                          <a:effectLst/>
                          <a:latin typeface="+mn-lt"/>
                        </a:rPr>
                        <a:t> </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1945785"/>
                  </a:ext>
                </a:extLst>
              </a:tr>
              <a:tr h="225585">
                <a:tc gridSpan="2">
                  <a:txBody>
                    <a:bodyPr/>
                    <a:lstStyle/>
                    <a:p>
                      <a:pPr algn="ctr" fontAlgn="b"/>
                      <a:r>
                        <a:rPr lang="en-US" sz="900" b="1" u="none" strike="noStrike" dirty="0">
                          <a:effectLst/>
                          <a:latin typeface="+mn-lt"/>
                        </a:rPr>
                        <a:t>Filename</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n-lt"/>
                        </a:rPr>
                        <a:t>BOX A</a:t>
                      </a:r>
                      <a:endParaRPr lang="en-US" sz="900" b="1"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Box B</a:t>
                      </a:r>
                    </a:p>
                  </a:txBody>
                  <a:tcPr marL="8011" marR="8011" marT="80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49347"/>
                  </a:ext>
                </a:extLst>
              </a:tr>
              <a:tr h="179285">
                <a:tc gridSpan="2">
                  <a:txBody>
                    <a:bodyPr/>
                    <a:lstStyle/>
                    <a:p>
                      <a:pPr algn="ctr" fontAlgn="b"/>
                      <a:r>
                        <a:rPr lang="en-US" sz="900" u="none" strike="noStrike" dirty="0">
                          <a:effectLst/>
                          <a:latin typeface="+mn-lt"/>
                        </a:rPr>
                        <a:t>20250212_0448</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0.469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0.468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0.931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0.930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4.40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4.38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5.31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7.14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41.1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40.7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34.4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35.3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131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50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buNone/>
                      </a:pPr>
                      <a:r>
                        <a:rPr lang="en-US" sz="900" b="0" i="0" u="none" strike="noStrike">
                          <a:solidFill>
                            <a:srgbClr val="000000"/>
                          </a:solidFill>
                          <a:effectLst/>
                          <a:latin typeface="Calibri" panose="020F0502020204030204" pitchFamily="34" charset="0"/>
                        </a:rPr>
                        <a:t>37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8538727"/>
                  </a:ext>
                </a:extLst>
              </a:tr>
              <a:tr h="179285">
                <a:tc gridSpan="2">
                  <a:txBody>
                    <a:bodyPr/>
                    <a:lstStyle/>
                    <a:p>
                      <a:pPr algn="ctr" fontAlgn="b"/>
                      <a:r>
                        <a:rPr lang="en-US" sz="900" u="none" strike="noStrike" dirty="0">
                          <a:effectLst/>
                          <a:latin typeface="+mn-lt"/>
                        </a:rPr>
                        <a:t>20250213_0444</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0.426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0.424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0.927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0.926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5.66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5.66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5.65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5.66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35.9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34.2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41.9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046502"/>
                  </a:ext>
                </a:extLst>
              </a:tr>
              <a:tr h="179285">
                <a:tc gridSpan="2">
                  <a:txBody>
                    <a:bodyPr/>
                    <a:lstStyle/>
                    <a:p>
                      <a:pPr algn="ctr" fontAlgn="b"/>
                      <a:r>
                        <a:rPr lang="en-US" sz="900" u="none" strike="noStrike" dirty="0">
                          <a:effectLst/>
                          <a:latin typeface="+mn-lt"/>
                        </a:rPr>
                        <a:t>20250214_0442</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0.420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0.415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0.929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0.929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6.87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5.43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6.70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6.69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30.3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27.2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42.7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45.2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57773150"/>
                  </a:ext>
                </a:extLst>
              </a:tr>
              <a:tr h="179285">
                <a:tc gridSpan="2">
                  <a:txBody>
                    <a:bodyPr/>
                    <a:lstStyle/>
                    <a:p>
                      <a:pPr algn="ctr" fontAlgn="b"/>
                      <a:r>
                        <a:rPr lang="en-US" sz="900" u="none" strike="noStrike" dirty="0">
                          <a:effectLst/>
                          <a:latin typeface="+mn-lt"/>
                        </a:rPr>
                        <a:t>20250217_0450</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0.448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0.444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0.970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0.971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5.69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4.86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5.30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5.29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37.8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35.1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35.3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37.8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343660"/>
                  </a:ext>
                </a:extLst>
              </a:tr>
              <a:tr h="179285">
                <a:tc gridSpan="2">
                  <a:txBody>
                    <a:bodyPr/>
                    <a:lstStyle/>
                    <a:p>
                      <a:pPr algn="ctr" fontAlgn="b"/>
                      <a:r>
                        <a:rPr lang="en-US" sz="900" u="none" strike="noStrike" dirty="0">
                          <a:effectLst/>
                          <a:latin typeface="+mn-lt"/>
                        </a:rPr>
                        <a:t>20250218_0448</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0.421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0.419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0.895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0.895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5.43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39.2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39.8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70127311"/>
                  </a:ext>
                </a:extLst>
              </a:tr>
              <a:tr h="179285">
                <a:tc gridSpan="2">
                  <a:txBody>
                    <a:bodyPr/>
                    <a:lstStyle/>
                    <a:p>
                      <a:pPr algn="ctr" fontAlgn="b"/>
                      <a:r>
                        <a:rPr lang="en-US" sz="900" u="none" strike="noStrike" dirty="0">
                          <a:effectLst/>
                          <a:latin typeface="+mn-lt"/>
                        </a:rPr>
                        <a:t>20250219_0458</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0.405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0.401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0.882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0.880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4.44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4.42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5.46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5.45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20.7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19.5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54.4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55.4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4604926"/>
                  </a:ext>
                </a:extLst>
              </a:tr>
              <a:tr h="179285">
                <a:tc gridSpan="2">
                  <a:txBody>
                    <a:bodyPr/>
                    <a:lstStyle/>
                    <a:p>
                      <a:pPr algn="ctr" fontAlgn="b"/>
                      <a:r>
                        <a:rPr lang="en-US" sz="900" u="none" strike="noStrike" dirty="0">
                          <a:effectLst/>
                          <a:latin typeface="+mn-lt"/>
                        </a:rPr>
                        <a:t>20250219_1302</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0.433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0.945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0.944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5.97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6.86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5.91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5.82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37.7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36.4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39.1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9809738"/>
                  </a:ext>
                </a:extLst>
              </a:tr>
              <a:tr h="179285">
                <a:tc gridSpan="2">
                  <a:txBody>
                    <a:bodyPr/>
                    <a:lstStyle/>
                    <a:p>
                      <a:pPr algn="ctr" fontAlgn="b"/>
                      <a:r>
                        <a:rPr lang="en-US" sz="900" u="none" strike="noStrike" dirty="0">
                          <a:effectLst/>
                          <a:latin typeface="+mn-lt"/>
                        </a:rPr>
                        <a:t>20250220_0455</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0.421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0.420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0.889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0.889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5.07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5.04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4.85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4.85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28.6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26.8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48.3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49.8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7879526"/>
                  </a:ext>
                </a:extLst>
              </a:tr>
              <a:tr h="179285">
                <a:tc gridSpan="2">
                  <a:txBody>
                    <a:bodyPr/>
                    <a:lstStyle/>
                    <a:p>
                      <a:pPr algn="ctr" fontAlgn="b"/>
                      <a:r>
                        <a:rPr lang="en-US" sz="900" u="none" strike="noStrike" dirty="0">
                          <a:effectLst/>
                          <a:latin typeface="+mn-lt"/>
                        </a:rPr>
                        <a:t>20250221_0438</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0.417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0.412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0.901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0.900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6.77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4.54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4.60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24.9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24.1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49.4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49.8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8702558"/>
                  </a:ext>
                </a:extLst>
              </a:tr>
              <a:tr h="179285">
                <a:tc gridSpan="2">
                  <a:txBody>
                    <a:bodyPr/>
                    <a:lstStyle/>
                    <a:p>
                      <a:pPr algn="ctr" fontAlgn="b"/>
                      <a:r>
                        <a:rPr lang="en-US" sz="900" u="none" strike="noStrike" dirty="0">
                          <a:effectLst/>
                          <a:latin typeface="+mn-lt"/>
                        </a:rPr>
                        <a:t>20250224_0512</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0.466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0.464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0.963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0.962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5.22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5.21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5.63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5.66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41.7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41.5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27.2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25.7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0190063"/>
                  </a:ext>
                </a:extLst>
              </a:tr>
              <a:tr h="179285">
                <a:tc gridSpan="2">
                  <a:txBody>
                    <a:bodyPr/>
                    <a:lstStyle/>
                    <a:p>
                      <a:pPr algn="ctr" fontAlgn="b"/>
                      <a:r>
                        <a:rPr lang="en-US" sz="900" u="none" strike="noStrike" dirty="0">
                          <a:effectLst/>
                          <a:latin typeface="+mn-lt"/>
                        </a:rPr>
                        <a:t>20250225_0508</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0.465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0.462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0.929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0.929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5.51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5.67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37.6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32.8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33.6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6162781"/>
                  </a:ext>
                </a:extLst>
              </a:tr>
              <a:tr h="179285">
                <a:tc gridSpan="2">
                  <a:txBody>
                    <a:bodyPr/>
                    <a:lstStyle/>
                    <a:p>
                      <a:pPr algn="ctr" fontAlgn="b"/>
                      <a:r>
                        <a:rPr lang="en-US" sz="900" u="none" strike="noStrike" dirty="0">
                          <a:effectLst/>
                          <a:latin typeface="+mn-lt"/>
                        </a:rPr>
                        <a:t>20250225_1247</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0.480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0.479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0.963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0.963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4.84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7.06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5.41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5.42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46.0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28.6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29.4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0214610"/>
                  </a:ext>
                </a:extLst>
              </a:tr>
              <a:tr h="179285">
                <a:tc gridSpan="2">
                  <a:txBody>
                    <a:bodyPr/>
                    <a:lstStyle/>
                    <a:p>
                      <a:pPr algn="ctr" fontAlgn="b"/>
                      <a:r>
                        <a:rPr lang="en-US" sz="900" u="none" strike="noStrike" dirty="0">
                          <a:effectLst/>
                          <a:latin typeface="+mn-lt"/>
                        </a:rPr>
                        <a:t>20250226_0506</a:t>
                      </a:r>
                      <a:endParaRPr lang="en-US" sz="900" b="0" i="0" u="none" strike="noStrike" dirty="0">
                        <a:solidFill>
                          <a:srgbClr val="000000"/>
                        </a:solidFill>
                        <a:effectLst/>
                        <a:latin typeface="+mn-lt"/>
                      </a:endParaRP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dirty="0"/>
                    </a:p>
                  </a:txBody>
                  <a:tcPr marL="8011" marR="8011" marT="801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buNone/>
                      </a:pPr>
                      <a:r>
                        <a:rPr lang="en-US" sz="900" b="0" i="0" u="none" strike="noStrike">
                          <a:solidFill>
                            <a:srgbClr val="000000"/>
                          </a:solidFill>
                          <a:effectLst/>
                          <a:latin typeface="Calibri" panose="020F0502020204030204" pitchFamily="34" charset="0"/>
                        </a:rPr>
                        <a:t>0.456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0.453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0.934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0.934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5.94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4.62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5.26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5.11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38.6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37.1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36.3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38.0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133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132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14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a:solidFill>
                            <a:srgbClr val="000000"/>
                          </a:solidFill>
                          <a:effectLst/>
                          <a:latin typeface="Calibri" panose="020F050202020403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buNone/>
                      </a:pPr>
                      <a:r>
                        <a:rPr lang="en-US" sz="9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buNone/>
                      </a:pPr>
                      <a:r>
                        <a:rPr lang="en-US" sz="900" b="0" i="0" u="none" strike="noStrike" dirty="0">
                          <a:solidFill>
                            <a:srgbClr val="000000"/>
                          </a:solidFill>
                          <a:effectLst/>
                          <a:latin typeface="Calibri" panose="020F0502020204030204" pitchFamily="34" charset="0"/>
                        </a:rPr>
                        <a:t>39</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606303"/>
                  </a:ext>
                </a:extLst>
              </a:tr>
              <a:tr h="179285">
                <a:tc gridSpan="2">
                  <a:txBody>
                    <a:bodyPr/>
                    <a:lstStyle/>
                    <a:p>
                      <a:pPr algn="ctr" fontAlgn="b"/>
                      <a:r>
                        <a:rPr lang="en-US" sz="900" b="1" i="0" u="none" strike="noStrike" dirty="0">
                          <a:solidFill>
                            <a:srgbClr val="000000"/>
                          </a:solidFill>
                          <a:effectLst/>
                          <a:latin typeface="+mn-lt"/>
                        </a:rPr>
                        <a:t>Mean</a:t>
                      </a:r>
                    </a:p>
                  </a:txBody>
                  <a:tcPr marL="8011" marR="8011" marT="8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ctr">
                        <a:buNone/>
                      </a:pPr>
                      <a:r>
                        <a:rPr lang="en-US" sz="900" b="1" i="0" u="none" strike="noStrike">
                          <a:solidFill>
                            <a:srgbClr val="000000"/>
                          </a:solidFill>
                          <a:effectLst/>
                          <a:latin typeface="Aptos Narrow" panose="020B0004020202020204" pitchFamily="34" charset="0"/>
                        </a:rPr>
                        <a:t>0.441</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0.438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0.928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0.927</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5.36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5.16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5.46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5.60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35.13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33.80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39.11</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40.18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133.00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132.69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13.92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13.92</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47.54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47.54</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a:solidFill>
                            <a:srgbClr val="000000"/>
                          </a:solidFill>
                          <a:effectLst/>
                          <a:latin typeface="Aptos Narrow" panose="020B0004020202020204" pitchFamily="34" charset="0"/>
                        </a:rPr>
                        <a:t>38.69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900" b="1" i="0" u="none" strike="noStrike" dirty="0">
                          <a:solidFill>
                            <a:srgbClr val="000000"/>
                          </a:solidFill>
                          <a:effectLst/>
                          <a:latin typeface="Aptos Narrow" panose="020B0004020202020204" pitchFamily="34" charset="0"/>
                        </a:rPr>
                        <a:t>38.69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073212"/>
                  </a:ext>
                </a:extLst>
              </a:tr>
            </a:tbl>
          </a:graphicData>
        </a:graphic>
      </p:graphicFrame>
      <p:sp>
        <p:nvSpPr>
          <p:cNvPr id="3" name="Rechteck 2">
            <a:extLst>
              <a:ext uri="{FF2B5EF4-FFF2-40B4-BE49-F238E27FC236}">
                <a16:creationId xmlns:a16="http://schemas.microsoft.com/office/drawing/2014/main" id="{9F2051C2-E8AB-A7AA-4BA8-4430ACDA9EB5}"/>
              </a:ext>
            </a:extLst>
          </p:cNvPr>
          <p:cNvSpPr/>
          <p:nvPr>
            <p:custDataLst>
              <p:tags r:id="rId6"/>
            </p:custDataLst>
          </p:nvPr>
        </p:nvSpPr>
        <p:spPr>
          <a:xfrm>
            <a:off x="441896" y="1062979"/>
            <a:ext cx="11024678" cy="10035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buFont typeface="Arial" panose="020B0604020202020204" pitchFamily="34" charset="0"/>
              <a:buChar char="•"/>
            </a:lvl1pPr>
            <a:lvl2pPr>
              <a:buFont typeface="Arial" panose="020B0604020202020204" pitchFamily="34" charset="0"/>
              <a:buChar char="•"/>
            </a:lvl2pPr>
            <a:lvl3pPr>
              <a:buFont typeface="Arial" panose="020B0604020202020204" pitchFamily="34" charset="0"/>
              <a:buChar char="•"/>
            </a:lvl3pPr>
            <a:lvl4pPr>
              <a:buFont typeface="Arial" panose="020B0604020202020204" pitchFamily="34" charset="0"/>
              <a:buChar char="•"/>
            </a:lvl4pPr>
            <a:lvl5pPr>
              <a:buFont typeface="Arial" panose="020B0604020202020204" pitchFamily="34" charset="0"/>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algn="ctr">
              <a:buNone/>
            </a:pPr>
            <a:r>
              <a:rPr lang="en-US" sz="1600" u="sng" dirty="0"/>
              <a:t>Two types of GNSS-Boxes were tested against each other (on the same vehicle):</a:t>
            </a:r>
            <a:r>
              <a:rPr lang="en-US" sz="1600" dirty="0"/>
              <a:t> </a:t>
            </a:r>
          </a:p>
          <a:p>
            <a:pPr marL="285750" indent="-285750"/>
            <a:r>
              <a:rPr lang="en-US" sz="1600" dirty="0"/>
              <a:t>Box A is a position measurement system commonly used by vehicle testing providers (accelerations calculated internally)</a:t>
            </a:r>
          </a:p>
          <a:p>
            <a:pPr marL="285750" indent="-285750"/>
            <a:r>
              <a:rPr lang="en-US" sz="1600" dirty="0"/>
              <a:t>Box B is a GNSS logger box from another provider (subsequent acceleration calculation from logged GNSS-data according to proposed calculation method)</a:t>
            </a:r>
          </a:p>
        </p:txBody>
      </p:sp>
      <p:sp>
        <p:nvSpPr>
          <p:cNvPr id="8" name="Rechteck 7">
            <a:extLst>
              <a:ext uri="{FF2B5EF4-FFF2-40B4-BE49-F238E27FC236}">
                <a16:creationId xmlns:a16="http://schemas.microsoft.com/office/drawing/2014/main" id="{F992A6BC-3F8C-4A37-25BB-CBCA4596EA7D}"/>
              </a:ext>
            </a:extLst>
          </p:cNvPr>
          <p:cNvSpPr/>
          <p:nvPr>
            <p:custDataLst>
              <p:tags r:id="rId7"/>
            </p:custDataLst>
          </p:nvPr>
        </p:nvSpPr>
        <p:spPr>
          <a:xfrm>
            <a:off x="441895" y="5653359"/>
            <a:ext cx="11225849" cy="10035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buFont typeface="Arial" panose="020B0604020202020204" pitchFamily="34" charset="0"/>
              <a:buChar char="•"/>
            </a:lvl1pPr>
            <a:lvl2pPr>
              <a:buFont typeface="Arial" panose="020B0604020202020204" pitchFamily="34" charset="0"/>
              <a:buChar char="•"/>
            </a:lvl2pPr>
            <a:lvl3pPr>
              <a:buFont typeface="Arial" panose="020B0604020202020204" pitchFamily="34" charset="0"/>
              <a:buChar char="•"/>
            </a:lvl3pPr>
            <a:lvl4pPr>
              <a:buFont typeface="Arial" panose="020B0604020202020204" pitchFamily="34" charset="0"/>
              <a:buChar char="•"/>
            </a:lvl4pPr>
            <a:lvl5pPr>
              <a:buFont typeface="Arial" panose="020B0604020202020204" pitchFamily="34" charset="0"/>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a:buNone/>
            </a:pPr>
            <a:r>
              <a:rPr lang="en-US" sz="1600" u="sng" dirty="0"/>
              <a:t>Conclusion:</a:t>
            </a:r>
            <a:r>
              <a:rPr lang="en-US" sz="1600" b="1" dirty="0"/>
              <a:t> </a:t>
            </a:r>
            <a:r>
              <a:rPr lang="en-US" sz="1600" dirty="0"/>
              <a:t>The tested GNSS Logger box in combination with the newly proposed acceleration calculation method produces results, that are very close to the obtained acceleration data from measurement system commonly used by vehicle testing providers.</a:t>
            </a:r>
          </a:p>
          <a:p>
            <a:pPr>
              <a:buNone/>
            </a:pPr>
            <a:r>
              <a:rPr lang="en-US" sz="1600" dirty="0">
                <a:sym typeface="Wingdings" panose="05000000000000000000" pitchFamily="2" charset="2"/>
              </a:rPr>
              <a:t> The proposed calculation method can be used!</a:t>
            </a:r>
            <a:endParaRPr lang="en-US" sz="1600" dirty="0"/>
          </a:p>
        </p:txBody>
      </p:sp>
    </p:spTree>
    <p:extLst>
      <p:ext uri="{BB962C8B-B14F-4D97-AF65-F5344CB8AC3E}">
        <p14:creationId xmlns:p14="http://schemas.microsoft.com/office/powerpoint/2010/main" val="2117516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p14="http://schemas.microsoft.com/office/powerpoint/2010/main" xmlns:a16="http://schemas.microsoft.com/office/drawing/2014/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A640-B104-F3D6-2F80-4AE81A9B15FC}"/>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818D9F8-01D2-D048-73FC-44A0456833E3}"/>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228807EF-CFBC-8AA8-F77C-7F4C5B8C2C6B}"/>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B674C51D-1C8B-D4A6-0E35-4AA09F125DB7}"/>
              </a:ext>
            </a:extLst>
          </p:cNvPr>
          <p:cNvSpPr>
            <a:spLocks noGrp="1"/>
          </p:cNvSpPr>
          <p:nvPr>
            <p:ph type="sldNum" sz="quarter" idx="12"/>
          </p:nvPr>
        </p:nvSpPr>
        <p:spPr/>
        <p:txBody>
          <a:bodyPr/>
          <a:lstStyle/>
          <a:p>
            <a:fld id="{74F045D9-6A50-447E-9A04-3B3C9EFFC6F0}" type="slidenum">
              <a:rPr lang="en-US" smtClean="0"/>
              <a:pPr/>
              <a:t>14</a:t>
            </a:fld>
            <a:endParaRPr lang="en-US" dirty="0"/>
          </a:p>
        </p:txBody>
      </p:sp>
      <p:sp>
        <p:nvSpPr>
          <p:cNvPr id="7" name="Titel 77">
            <a:extLst>
              <a:ext uri="{FF2B5EF4-FFF2-40B4-BE49-F238E27FC236}">
                <a16:creationId xmlns:a16="http://schemas.microsoft.com/office/drawing/2014/main" id="{915A77F6-C0E3-1BF0-1E8C-CA8B57678890}"/>
              </a:ext>
            </a:extLst>
          </p:cNvPr>
          <p:cNvSpPr>
            <a:spLocks noGrp="1"/>
          </p:cNvSpPr>
          <p:nvPr>
            <p:ph type="title"/>
          </p:nvPr>
        </p:nvSpPr>
        <p:spPr>
          <a:xfrm>
            <a:off x="405154" y="323090"/>
            <a:ext cx="10515600" cy="809411"/>
          </a:xfrm>
        </p:spPr>
        <p:txBody>
          <a:bodyPr>
            <a:normAutofit/>
          </a:bodyPr>
          <a:lstStyle/>
          <a:p>
            <a:r>
              <a:rPr lang="en-GB" dirty="0"/>
              <a:t>Verify proposed calculation method</a:t>
            </a:r>
            <a:endParaRPr lang="en-US" dirty="0"/>
          </a:p>
        </p:txBody>
      </p:sp>
      <p:sp>
        <p:nvSpPr>
          <p:cNvPr id="3" name="Rechteck 2">
            <a:extLst>
              <a:ext uri="{FF2B5EF4-FFF2-40B4-BE49-F238E27FC236}">
                <a16:creationId xmlns:a16="http://schemas.microsoft.com/office/drawing/2014/main" id="{656F9C30-C975-1E60-8E62-BAA35711499F}"/>
              </a:ext>
            </a:extLst>
          </p:cNvPr>
          <p:cNvSpPr/>
          <p:nvPr/>
        </p:nvSpPr>
        <p:spPr>
          <a:xfrm>
            <a:off x="336142" y="1201002"/>
            <a:ext cx="11111111"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buFont typeface="Arial" panose="020B0604020202020204" pitchFamily="34" charset="0"/>
              <a:buChar char="•"/>
            </a:lvl1pPr>
            <a:lvl2pPr>
              <a:buFont typeface="Arial" panose="020B0604020202020204" pitchFamily="34" charset="0"/>
              <a:buChar char="•"/>
            </a:lvl2pPr>
            <a:lvl3pPr>
              <a:buFont typeface="Arial" panose="020B0604020202020204" pitchFamily="34" charset="0"/>
              <a:buChar char="•"/>
            </a:lvl3pPr>
            <a:lvl4pPr>
              <a:buFont typeface="Arial" panose="020B0604020202020204" pitchFamily="34" charset="0"/>
              <a:buChar char="•"/>
            </a:lvl4pPr>
            <a:lvl5pPr>
              <a:buFont typeface="Arial" panose="020B0604020202020204" pitchFamily="34" charset="0"/>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a:buNone/>
            </a:pPr>
            <a:r>
              <a:rPr lang="en-US" dirty="0"/>
              <a:t>To verify the proposed calculation method, ETRTO provides 13 example files and the results to be calculated.</a:t>
            </a:r>
          </a:p>
        </p:txBody>
      </p:sp>
      <p:graphicFrame>
        <p:nvGraphicFramePr>
          <p:cNvPr id="2" name="Tabelle 1">
            <a:extLst>
              <a:ext uri="{FF2B5EF4-FFF2-40B4-BE49-F238E27FC236}">
                <a16:creationId xmlns:a16="http://schemas.microsoft.com/office/drawing/2014/main" id="{B4E3D35D-F7E2-550A-1D00-D834EBD64E81}"/>
              </a:ext>
            </a:extLst>
          </p:cNvPr>
          <p:cNvGraphicFramePr>
            <a:graphicFrameLocks noGrp="1"/>
          </p:cNvGraphicFramePr>
          <p:nvPr>
            <p:extLst>
              <p:ext uri="{D42A27DB-BD31-4B8C-83A1-F6EECF244321}">
                <p14:modId xmlns:p14="http://schemas.microsoft.com/office/powerpoint/2010/main" val="4026320412"/>
              </p:ext>
            </p:extLst>
          </p:nvPr>
        </p:nvGraphicFramePr>
        <p:xfrm>
          <a:off x="336142" y="1762067"/>
          <a:ext cx="10446876" cy="4007501"/>
        </p:xfrm>
        <a:graphic>
          <a:graphicData uri="http://schemas.openxmlformats.org/drawingml/2006/table">
            <a:tbl>
              <a:tblPr>
                <a:tableStyleId>{5C22544A-7EE6-4342-B048-85BDC9FD1C3A}</a:tableStyleId>
              </a:tblPr>
              <a:tblGrid>
                <a:gridCol w="1507821">
                  <a:extLst>
                    <a:ext uri="{9D8B030D-6E8A-4147-A177-3AD203B41FA5}">
                      <a16:colId xmlns:a16="http://schemas.microsoft.com/office/drawing/2014/main" val="2855760817"/>
                    </a:ext>
                  </a:extLst>
                </a:gridCol>
                <a:gridCol w="595937">
                  <a:extLst>
                    <a:ext uri="{9D8B030D-6E8A-4147-A177-3AD203B41FA5}">
                      <a16:colId xmlns:a16="http://schemas.microsoft.com/office/drawing/2014/main" val="576636110"/>
                    </a:ext>
                  </a:extLst>
                </a:gridCol>
                <a:gridCol w="595937">
                  <a:extLst>
                    <a:ext uri="{9D8B030D-6E8A-4147-A177-3AD203B41FA5}">
                      <a16:colId xmlns:a16="http://schemas.microsoft.com/office/drawing/2014/main" val="3254990977"/>
                    </a:ext>
                  </a:extLst>
                </a:gridCol>
                <a:gridCol w="595937">
                  <a:extLst>
                    <a:ext uri="{9D8B030D-6E8A-4147-A177-3AD203B41FA5}">
                      <a16:colId xmlns:a16="http://schemas.microsoft.com/office/drawing/2014/main" val="2808768206"/>
                    </a:ext>
                  </a:extLst>
                </a:gridCol>
                <a:gridCol w="595169">
                  <a:extLst>
                    <a:ext uri="{9D8B030D-6E8A-4147-A177-3AD203B41FA5}">
                      <a16:colId xmlns:a16="http://schemas.microsoft.com/office/drawing/2014/main" val="4224403974"/>
                    </a:ext>
                  </a:extLst>
                </a:gridCol>
                <a:gridCol w="596705">
                  <a:extLst>
                    <a:ext uri="{9D8B030D-6E8A-4147-A177-3AD203B41FA5}">
                      <a16:colId xmlns:a16="http://schemas.microsoft.com/office/drawing/2014/main" val="2026934350"/>
                    </a:ext>
                  </a:extLst>
                </a:gridCol>
                <a:gridCol w="595937">
                  <a:extLst>
                    <a:ext uri="{9D8B030D-6E8A-4147-A177-3AD203B41FA5}">
                      <a16:colId xmlns:a16="http://schemas.microsoft.com/office/drawing/2014/main" val="3762964242"/>
                    </a:ext>
                  </a:extLst>
                </a:gridCol>
                <a:gridCol w="595937">
                  <a:extLst>
                    <a:ext uri="{9D8B030D-6E8A-4147-A177-3AD203B41FA5}">
                      <a16:colId xmlns:a16="http://schemas.microsoft.com/office/drawing/2014/main" val="4174225812"/>
                    </a:ext>
                  </a:extLst>
                </a:gridCol>
                <a:gridCol w="595937">
                  <a:extLst>
                    <a:ext uri="{9D8B030D-6E8A-4147-A177-3AD203B41FA5}">
                      <a16:colId xmlns:a16="http://schemas.microsoft.com/office/drawing/2014/main" val="789981108"/>
                    </a:ext>
                  </a:extLst>
                </a:gridCol>
                <a:gridCol w="595937">
                  <a:extLst>
                    <a:ext uri="{9D8B030D-6E8A-4147-A177-3AD203B41FA5}">
                      <a16:colId xmlns:a16="http://schemas.microsoft.com/office/drawing/2014/main" val="4037411482"/>
                    </a:ext>
                  </a:extLst>
                </a:gridCol>
                <a:gridCol w="595937">
                  <a:extLst>
                    <a:ext uri="{9D8B030D-6E8A-4147-A177-3AD203B41FA5}">
                      <a16:colId xmlns:a16="http://schemas.microsoft.com/office/drawing/2014/main" val="2835589046"/>
                    </a:ext>
                  </a:extLst>
                </a:gridCol>
                <a:gridCol w="595937">
                  <a:extLst>
                    <a:ext uri="{9D8B030D-6E8A-4147-A177-3AD203B41FA5}">
                      <a16:colId xmlns:a16="http://schemas.microsoft.com/office/drawing/2014/main" val="2552889989"/>
                    </a:ext>
                  </a:extLst>
                </a:gridCol>
                <a:gridCol w="595937">
                  <a:extLst>
                    <a:ext uri="{9D8B030D-6E8A-4147-A177-3AD203B41FA5}">
                      <a16:colId xmlns:a16="http://schemas.microsoft.com/office/drawing/2014/main" val="832446655"/>
                    </a:ext>
                  </a:extLst>
                </a:gridCol>
                <a:gridCol w="595937">
                  <a:extLst>
                    <a:ext uri="{9D8B030D-6E8A-4147-A177-3AD203B41FA5}">
                      <a16:colId xmlns:a16="http://schemas.microsoft.com/office/drawing/2014/main" val="151003276"/>
                    </a:ext>
                  </a:extLst>
                </a:gridCol>
                <a:gridCol w="595937">
                  <a:extLst>
                    <a:ext uri="{9D8B030D-6E8A-4147-A177-3AD203B41FA5}">
                      <a16:colId xmlns:a16="http://schemas.microsoft.com/office/drawing/2014/main" val="3662209251"/>
                    </a:ext>
                  </a:extLst>
                </a:gridCol>
                <a:gridCol w="595937">
                  <a:extLst>
                    <a:ext uri="{9D8B030D-6E8A-4147-A177-3AD203B41FA5}">
                      <a16:colId xmlns:a16="http://schemas.microsoft.com/office/drawing/2014/main" val="2199589331"/>
                    </a:ext>
                  </a:extLst>
                </a:gridCol>
              </a:tblGrid>
              <a:tr h="371545">
                <a:tc>
                  <a:txBody>
                    <a:bodyPr/>
                    <a:lstStyle/>
                    <a:p>
                      <a:pPr algn="ctr" fontAlgn="b">
                        <a:buNone/>
                      </a:pP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err="1">
                          <a:effectLst/>
                        </a:rPr>
                        <a:t>StdDev</a:t>
                      </a:r>
                      <a:endParaRPr lang="en-US" sz="800" b="1" u="none" strike="noStrike" dirty="0">
                        <a:effectLst/>
                      </a:endParaRPr>
                    </a:p>
                    <a:p>
                      <a:pPr algn="ctr" fontAlgn="b">
                        <a:buNone/>
                      </a:pPr>
                      <a:r>
                        <a:rPr lang="en-US" sz="800" b="1" u="none" strike="noStrike" dirty="0">
                          <a:effectLst/>
                        </a:rPr>
                        <a:t>Acc long</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err="1">
                          <a:effectLst/>
                        </a:rPr>
                        <a:t>StdDev</a:t>
                      </a:r>
                      <a:endParaRPr lang="en-US" sz="800" b="1" u="none" strike="noStrike" dirty="0">
                        <a:effectLst/>
                      </a:endParaRPr>
                    </a:p>
                    <a:p>
                      <a:pPr algn="ctr" fontAlgn="b">
                        <a:buNone/>
                      </a:pPr>
                      <a:r>
                        <a:rPr lang="en-US" sz="800" b="1" u="none" strike="noStrike" dirty="0">
                          <a:effectLst/>
                        </a:rPr>
                        <a:t>Acc Lat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endParaRPr lang="en-US" sz="800" b="1" i="0" u="none" strike="noStrike" dirty="0">
                        <a:effectLst/>
                        <a:latin typeface="Calibri" panose="020F0502020204030204" pitchFamily="34" charset="0"/>
                      </a:endParaRPr>
                    </a:p>
                  </a:txBody>
                  <a:tcPr marL="6906" marR="6906" marT="6906" marB="0" anchor="ctr"/>
                </a:tc>
                <a:tc gridSpan="2">
                  <a:txBody>
                    <a:bodyPr/>
                    <a:lstStyle/>
                    <a:p>
                      <a:pPr algn="ctr" fontAlgn="b">
                        <a:buNone/>
                      </a:pPr>
                      <a:r>
                        <a:rPr lang="en-US" sz="800" b="1" u="none" strike="noStrike" dirty="0">
                          <a:effectLst/>
                        </a:rPr>
                        <a:t>Max Acc Long</a:t>
                      </a:r>
                      <a:endParaRPr lang="en-US" sz="800" b="1" i="0" u="none" strike="noStrike" dirty="0">
                        <a:effectLst/>
                        <a:latin typeface="Calibri" panose="020F0502020204030204" pitchFamily="34" charset="0"/>
                      </a:endParaRPr>
                    </a:p>
                  </a:txBody>
                  <a:tcPr marL="6906" marR="6906" marT="6906" marB="0" anchor="ctr"/>
                </a:tc>
                <a:tc hMerge="1">
                  <a:txBody>
                    <a:bodyPr/>
                    <a:lstStyle/>
                    <a:p>
                      <a:endParaRPr lang="en-US"/>
                    </a:p>
                  </a:txBody>
                  <a:tcPr/>
                </a:tc>
                <a:tc gridSpan="2">
                  <a:txBody>
                    <a:bodyPr/>
                    <a:lstStyle/>
                    <a:p>
                      <a:pPr algn="ctr" fontAlgn="b">
                        <a:buNone/>
                      </a:pPr>
                      <a:r>
                        <a:rPr lang="en-US" sz="800" b="1" u="none" strike="noStrike" dirty="0">
                          <a:effectLst/>
                        </a:rPr>
                        <a:t>Max Acc Lat</a:t>
                      </a:r>
                      <a:endParaRPr lang="en-US" sz="800" b="1" i="0" u="none" strike="noStrike" dirty="0">
                        <a:effectLst/>
                        <a:latin typeface="Calibri" panose="020F0502020204030204" pitchFamily="34" charset="0"/>
                      </a:endParaRPr>
                    </a:p>
                  </a:txBody>
                  <a:tcPr marL="6906" marR="6906" marT="6906" marB="0" anchor="ctr"/>
                </a:tc>
                <a:tc hMerge="1">
                  <a:txBody>
                    <a:bodyPr/>
                    <a:lstStyle/>
                    <a:p>
                      <a:endParaRPr lang="en-US"/>
                    </a:p>
                  </a:txBody>
                  <a:tcPr/>
                </a:tc>
                <a:tc>
                  <a:txBody>
                    <a:bodyPr/>
                    <a:lstStyle/>
                    <a:p>
                      <a:pPr algn="ctr" fontAlgn="b">
                        <a:buNone/>
                      </a:pPr>
                      <a:r>
                        <a:rPr lang="en-US" sz="800" b="1" u="none" strike="noStrike" dirty="0" err="1">
                          <a:effectLst/>
                        </a:rPr>
                        <a:t>Urban-like|Acc</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Highway-like|Acc</a:t>
                      </a:r>
                      <a:endParaRPr lang="en-US" sz="800" b="1" i="0" u="none" strike="noStrike">
                        <a:effectLst/>
                        <a:latin typeface="Calibri" panose="020F0502020204030204" pitchFamily="34" charset="0"/>
                      </a:endParaRPr>
                    </a:p>
                  </a:txBody>
                  <a:tcPr marL="6906" marR="6906" marT="6906" marB="0" anchor="ctr"/>
                </a:tc>
                <a:tc gridSpan="2">
                  <a:txBody>
                    <a:bodyPr/>
                    <a:lstStyle/>
                    <a:p>
                      <a:pPr algn="ctr" fontAlgn="b">
                        <a:buNone/>
                      </a:pPr>
                      <a:r>
                        <a:rPr lang="en-US" sz="800" b="1" u="none" strike="noStrike" dirty="0">
                          <a:effectLst/>
                        </a:rPr>
                        <a:t>Max Speed</a:t>
                      </a:r>
                      <a:endParaRPr lang="en-US" sz="800" b="1" i="0" u="none" strike="noStrike" dirty="0">
                        <a:effectLst/>
                        <a:latin typeface="Calibri" panose="020F0502020204030204" pitchFamily="34" charset="0"/>
                      </a:endParaRPr>
                    </a:p>
                  </a:txBody>
                  <a:tcPr marL="6906" marR="6906" marT="6906" marB="0" anchor="ctr"/>
                </a:tc>
                <a:tc hMerge="1">
                  <a:txBody>
                    <a:bodyPr/>
                    <a:lstStyle/>
                    <a:p>
                      <a:endParaRPr lang="en-US"/>
                    </a:p>
                  </a:txBody>
                  <a:tcPr/>
                </a:tc>
                <a:tc>
                  <a:txBody>
                    <a:bodyPr/>
                    <a:lstStyle/>
                    <a:p>
                      <a:pPr algn="ctr" fontAlgn="b">
                        <a:buNone/>
                      </a:pPr>
                      <a:r>
                        <a:rPr lang="en-US" sz="800" b="1" u="none" strike="noStrike" dirty="0">
                          <a:effectLst/>
                        </a:rPr>
                        <a:t>&lt;60 km/h</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60-90 km/h</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&gt;90 km/h</a:t>
                      </a:r>
                      <a:endParaRPr lang="en-US" sz="800" b="1"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1375173199"/>
                  </a:ext>
                </a:extLst>
              </a:tr>
              <a:tr h="138121">
                <a:tc>
                  <a:txBody>
                    <a:bodyPr/>
                    <a:lstStyle/>
                    <a:p>
                      <a:pPr algn="ctr" fontAlgn="b">
                        <a:buNone/>
                      </a:pP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Limit</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Tolerance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Limit</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Tolerance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Limit</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Tolerance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Limit</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Tolerance</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Tolerance</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Limit</a:t>
                      </a:r>
                      <a:endParaRPr lang="en-US" sz="800" b="1" i="0" u="none" strike="noStrike" dirty="0">
                        <a:effectLst/>
                        <a:latin typeface="Calibri" panose="020F0502020204030204" pitchFamily="34" charset="0"/>
                      </a:endParaRPr>
                    </a:p>
                  </a:txBody>
                  <a:tcPr marL="6906" marR="6906" marT="6906" marB="0" anchor="ctr"/>
                </a:tc>
                <a:extLst>
                  <a:ext uri="{0D108BD9-81ED-4DB2-BD59-A6C34878D82A}">
                    <a16:rowId xmlns:a16="http://schemas.microsoft.com/office/drawing/2014/main" val="1919906099"/>
                  </a:ext>
                </a:extLst>
              </a:tr>
              <a:tr h="249999">
                <a:tc>
                  <a:txBody>
                    <a:bodyPr/>
                    <a:lstStyle/>
                    <a:p>
                      <a:pPr algn="ctr" fontAlgn="b">
                        <a:buNone/>
                      </a:pPr>
                      <a:r>
                        <a:rPr lang="en-US" sz="800" b="1" i="0" u="none" strike="noStrike" dirty="0">
                          <a:effectLst/>
                          <a:latin typeface="Calibri" panose="020F0502020204030204" pitchFamily="34" charset="0"/>
                        </a:rPr>
                        <a:t>Filename</a:t>
                      </a:r>
                    </a:p>
                  </a:txBody>
                  <a:tcPr marL="6906" marR="6906" marT="6906" marB="0" anchor="ctr"/>
                </a:tc>
                <a:tc>
                  <a:txBody>
                    <a:bodyPr/>
                    <a:lstStyle/>
                    <a:p>
                      <a:pPr algn="ctr" fontAlgn="b">
                        <a:buNone/>
                      </a:pPr>
                      <a:r>
                        <a:rPr lang="en-US" sz="800" b="1" u="none" strike="noStrike" dirty="0">
                          <a:effectLst/>
                        </a:rPr>
                        <a:t>0.45 m/s²</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±10%</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0.93 m/s²</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±10%</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5 m/s²</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&lt; 0.02% distance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5 m/s²</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&lt; 0.1% distance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 25%</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 35%</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140 km/h</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&lt; 0.5% distance</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a:effectLst/>
                        </a:rPr>
                        <a:t>≥ 10%</a:t>
                      </a:r>
                      <a:endParaRPr lang="en-US" sz="800" b="1" i="0" u="none" strike="noStrike">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 25%</a:t>
                      </a:r>
                      <a:endParaRPr lang="en-US" sz="800" b="1"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b="1" u="none" strike="noStrike" dirty="0">
                          <a:effectLst/>
                        </a:rPr>
                        <a:t>≥ 35%</a:t>
                      </a:r>
                      <a:endParaRPr lang="en-US" sz="800" b="1" i="0" u="none" strike="noStrike" dirty="0">
                        <a:effectLst/>
                        <a:latin typeface="Calibri" panose="020F0502020204030204" pitchFamily="34" charset="0"/>
                      </a:endParaRPr>
                    </a:p>
                  </a:txBody>
                  <a:tcPr marL="6906" marR="6906" marT="6906" marB="0" anchor="ctr"/>
                </a:tc>
                <a:extLst>
                  <a:ext uri="{0D108BD9-81ED-4DB2-BD59-A6C34878D82A}">
                    <a16:rowId xmlns:a16="http://schemas.microsoft.com/office/drawing/2014/main" val="1952559978"/>
                  </a:ext>
                </a:extLst>
              </a:tr>
              <a:tr h="249999">
                <a:tc>
                  <a:txBody>
                    <a:bodyPr/>
                    <a:lstStyle/>
                    <a:p>
                      <a:pPr algn="ctr" fontAlgn="b"/>
                      <a:r>
                        <a:rPr lang="en-US" sz="900" u="none" strike="noStrike" dirty="0">
                          <a:effectLst/>
                          <a:latin typeface="+mn-lt"/>
                        </a:rPr>
                        <a:t>20250212_0448</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0.468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4.38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7.14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35.3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37</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3843876783"/>
                  </a:ext>
                </a:extLst>
              </a:tr>
              <a:tr h="249999">
                <a:tc>
                  <a:txBody>
                    <a:bodyPr/>
                    <a:lstStyle/>
                    <a:p>
                      <a:pPr algn="ctr" fontAlgn="b"/>
                      <a:r>
                        <a:rPr lang="en-US" sz="900" u="none" strike="noStrike" dirty="0">
                          <a:effectLst/>
                          <a:latin typeface="+mn-lt"/>
                        </a:rPr>
                        <a:t>20250213_0444</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0.424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0.926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5.66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5.66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34.2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41.9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1070512622"/>
                  </a:ext>
                </a:extLst>
              </a:tr>
              <a:tr h="249999">
                <a:tc>
                  <a:txBody>
                    <a:bodyPr/>
                    <a:lstStyle/>
                    <a:p>
                      <a:pPr algn="ctr" fontAlgn="b"/>
                      <a:r>
                        <a:rPr lang="en-US" sz="900" u="none" strike="noStrike" dirty="0">
                          <a:effectLst/>
                          <a:latin typeface="+mn-lt"/>
                        </a:rPr>
                        <a:t>20250214_0442</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0.415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-7.8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0.929</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5.43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6.69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0.022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27.2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45.2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38</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2491896289"/>
                  </a:ext>
                </a:extLst>
              </a:tr>
              <a:tr h="247101">
                <a:tc>
                  <a:txBody>
                    <a:bodyPr/>
                    <a:lstStyle/>
                    <a:p>
                      <a:pPr algn="ctr" fontAlgn="b"/>
                      <a:r>
                        <a:rPr lang="en-US" sz="900" u="none" strike="noStrike" dirty="0">
                          <a:effectLst/>
                          <a:latin typeface="+mn-lt"/>
                        </a:rPr>
                        <a:t>20250217_0450</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0.444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0.971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4.4</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4.86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5.29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35.1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37.8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39</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2564397408"/>
                  </a:ext>
                </a:extLst>
              </a:tr>
              <a:tr h="249999">
                <a:tc>
                  <a:txBody>
                    <a:bodyPr/>
                    <a:lstStyle/>
                    <a:p>
                      <a:pPr algn="ctr" fontAlgn="b"/>
                      <a:r>
                        <a:rPr lang="en-US" sz="900" u="none" strike="noStrike" dirty="0">
                          <a:effectLst/>
                          <a:latin typeface="+mn-lt"/>
                        </a:rPr>
                        <a:t>20250218_0448</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0.419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-6.9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0.895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-3.8</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4.07</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5.43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39.8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38</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2191280599"/>
                  </a:ext>
                </a:extLst>
              </a:tr>
              <a:tr h="249999">
                <a:tc>
                  <a:txBody>
                    <a:bodyPr/>
                    <a:lstStyle/>
                    <a:p>
                      <a:pPr algn="ctr" fontAlgn="b"/>
                      <a:r>
                        <a:rPr lang="en-US" sz="900" u="none" strike="noStrike" dirty="0">
                          <a:effectLst/>
                          <a:latin typeface="+mn-lt"/>
                        </a:rPr>
                        <a:t>20250219_0458</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0.401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-10.9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0.88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4.42</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0</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5.45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19.5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55.4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38</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2534010161"/>
                  </a:ext>
                </a:extLst>
              </a:tr>
              <a:tr h="249999">
                <a:tc>
                  <a:txBody>
                    <a:bodyPr/>
                    <a:lstStyle/>
                    <a:p>
                      <a:pPr algn="ctr" fontAlgn="b"/>
                      <a:r>
                        <a:rPr lang="en-US" sz="900" u="none" strike="noStrike" dirty="0">
                          <a:effectLst/>
                          <a:latin typeface="+mn-lt"/>
                        </a:rPr>
                        <a:t>20250219_1302</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0.944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6.86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5.82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36.4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159378353"/>
                  </a:ext>
                </a:extLst>
              </a:tr>
              <a:tr h="249999">
                <a:tc>
                  <a:txBody>
                    <a:bodyPr/>
                    <a:lstStyle/>
                    <a:p>
                      <a:pPr algn="ctr" fontAlgn="b"/>
                      <a:r>
                        <a:rPr lang="en-US" sz="900" u="none" strike="noStrike" dirty="0">
                          <a:effectLst/>
                          <a:latin typeface="+mn-lt"/>
                        </a:rPr>
                        <a:t>20250220_0455</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-6.7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0.889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5.04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4.85</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26.8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49.8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39</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419254278"/>
                  </a:ext>
                </a:extLst>
              </a:tr>
              <a:tr h="249999">
                <a:tc>
                  <a:txBody>
                    <a:bodyPr/>
                    <a:lstStyle/>
                    <a:p>
                      <a:pPr algn="ctr" fontAlgn="b"/>
                      <a:r>
                        <a:rPr lang="en-US" sz="900" u="none" strike="noStrike" dirty="0">
                          <a:effectLst/>
                          <a:latin typeface="+mn-lt"/>
                        </a:rPr>
                        <a:t>20250221_0438</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0.412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-8.4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4.78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4.6</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24.1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49.8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1833241684"/>
                  </a:ext>
                </a:extLst>
              </a:tr>
              <a:tr h="249999">
                <a:tc>
                  <a:txBody>
                    <a:bodyPr/>
                    <a:lstStyle/>
                    <a:p>
                      <a:pPr algn="ctr" fontAlgn="b"/>
                      <a:r>
                        <a:rPr lang="en-US" sz="900" u="none" strike="noStrike" dirty="0">
                          <a:effectLst/>
                          <a:latin typeface="+mn-lt"/>
                        </a:rPr>
                        <a:t>20250224_0512</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0.464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0.962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5.21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5.66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0.012</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41.5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25.7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40</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1106457718"/>
                  </a:ext>
                </a:extLst>
              </a:tr>
              <a:tr h="249999">
                <a:tc>
                  <a:txBody>
                    <a:bodyPr/>
                    <a:lstStyle/>
                    <a:p>
                      <a:pPr algn="ctr" fontAlgn="b"/>
                      <a:r>
                        <a:rPr lang="en-US" sz="900" u="none" strike="noStrike" dirty="0">
                          <a:effectLst/>
                          <a:latin typeface="+mn-lt"/>
                        </a:rPr>
                        <a:t>20250225_0508</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0.462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0.929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4.74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5.67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37.6</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33.6</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132</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37</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3074186977"/>
                  </a:ext>
                </a:extLst>
              </a:tr>
              <a:tr h="249999">
                <a:tc>
                  <a:txBody>
                    <a:bodyPr/>
                    <a:lstStyle/>
                    <a:p>
                      <a:pPr algn="ctr" fontAlgn="b"/>
                      <a:r>
                        <a:rPr lang="en-US" sz="900" u="none" strike="noStrike" dirty="0">
                          <a:effectLst/>
                          <a:latin typeface="+mn-lt"/>
                        </a:rPr>
                        <a:t>20250225_1247</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0.479</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6.4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0.963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3.5</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7.06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5.42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46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29.4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0</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12</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38</a:t>
                      </a:r>
                      <a:endParaRPr lang="en-US" sz="800" b="0" i="0" u="none" strike="noStrike">
                        <a:effectLst/>
                        <a:latin typeface="Calibri" panose="020F0502020204030204" pitchFamily="34" charset="0"/>
                      </a:endParaRPr>
                    </a:p>
                  </a:txBody>
                  <a:tcPr marL="6906" marR="6906" marT="6906" marB="0" anchor="ctr"/>
                </a:tc>
                <a:extLst>
                  <a:ext uri="{0D108BD9-81ED-4DB2-BD59-A6C34878D82A}">
                    <a16:rowId xmlns:a16="http://schemas.microsoft.com/office/drawing/2014/main" val="3506807549"/>
                  </a:ext>
                </a:extLst>
              </a:tr>
              <a:tr h="249999">
                <a:tc>
                  <a:txBody>
                    <a:bodyPr/>
                    <a:lstStyle/>
                    <a:p>
                      <a:pPr algn="ctr" fontAlgn="b"/>
                      <a:r>
                        <a:rPr lang="en-US" sz="900" u="none" strike="noStrike" dirty="0">
                          <a:effectLst/>
                          <a:latin typeface="+mn-lt"/>
                        </a:rPr>
                        <a:t>20250226_0506</a:t>
                      </a:r>
                      <a:endParaRPr lang="en-US" sz="900" b="0" i="0" u="none" strike="noStrike" dirty="0">
                        <a:solidFill>
                          <a:srgbClr val="000000"/>
                        </a:solidFill>
                        <a:effectLst/>
                        <a:latin typeface="+mn-lt"/>
                      </a:endParaRPr>
                    </a:p>
                  </a:txBody>
                  <a:tcPr marL="8011" marR="8011" marT="8011" marB="0" anchor="ctr"/>
                </a:tc>
                <a:tc>
                  <a:txBody>
                    <a:bodyPr/>
                    <a:lstStyle/>
                    <a:p>
                      <a:pPr algn="ctr" fontAlgn="b">
                        <a:buNone/>
                      </a:pPr>
                      <a:r>
                        <a:rPr lang="en-US" sz="800" u="none" strike="noStrike">
                          <a:effectLst/>
                        </a:rPr>
                        <a:t>0.453</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0.7</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0.934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0.4</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4.62</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0</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5.11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0.006</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37.1</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38</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132</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a:effectLst/>
                        </a:rPr>
                        <a:t>0</a:t>
                      </a:r>
                      <a:endParaRPr lang="en-US" sz="800" b="0" i="0" u="none" strike="noStrike">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14</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47</a:t>
                      </a:r>
                      <a:endParaRPr lang="en-US" sz="800" b="0" i="0" u="none" strike="noStrike" dirty="0">
                        <a:effectLst/>
                        <a:latin typeface="Calibri" panose="020F0502020204030204" pitchFamily="34" charset="0"/>
                      </a:endParaRPr>
                    </a:p>
                  </a:txBody>
                  <a:tcPr marL="6906" marR="6906" marT="6906" marB="0" anchor="ctr"/>
                </a:tc>
                <a:tc>
                  <a:txBody>
                    <a:bodyPr/>
                    <a:lstStyle/>
                    <a:p>
                      <a:pPr algn="ctr" fontAlgn="b">
                        <a:buNone/>
                      </a:pPr>
                      <a:r>
                        <a:rPr lang="en-US" sz="800" u="none" strike="noStrike" dirty="0">
                          <a:effectLst/>
                        </a:rPr>
                        <a:t>39</a:t>
                      </a:r>
                      <a:endParaRPr lang="en-US" sz="800" b="0" i="0" u="none" strike="noStrike" dirty="0">
                        <a:effectLst/>
                        <a:latin typeface="Calibri" panose="020F0502020204030204" pitchFamily="34" charset="0"/>
                      </a:endParaRPr>
                    </a:p>
                  </a:txBody>
                  <a:tcPr marL="6906" marR="6906" marT="6906" marB="0" anchor="ctr"/>
                </a:tc>
                <a:extLst>
                  <a:ext uri="{0D108BD9-81ED-4DB2-BD59-A6C34878D82A}">
                    <a16:rowId xmlns:a16="http://schemas.microsoft.com/office/drawing/2014/main" val="2454973234"/>
                  </a:ext>
                </a:extLst>
              </a:tr>
            </a:tbl>
          </a:graphicData>
        </a:graphic>
      </p:graphicFrame>
    </p:spTree>
    <p:extLst>
      <p:ext uri="{BB962C8B-B14F-4D97-AF65-F5344CB8AC3E}">
        <p14:creationId xmlns:p14="http://schemas.microsoft.com/office/powerpoint/2010/main" val="698184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863F421-674B-CE8D-D536-D12E68F8C678}"/>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53A426AE-0F71-FF5B-D240-D5AF80E2130B}"/>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C6B79EF2-4370-A4A3-7448-89A9C49FB12E}"/>
              </a:ext>
            </a:extLst>
          </p:cNvPr>
          <p:cNvSpPr>
            <a:spLocks noGrp="1"/>
          </p:cNvSpPr>
          <p:nvPr>
            <p:ph type="sldNum" sz="quarter" idx="12"/>
          </p:nvPr>
        </p:nvSpPr>
        <p:spPr/>
        <p:txBody>
          <a:bodyPr/>
          <a:lstStyle/>
          <a:p>
            <a:fld id="{74F045D9-6A50-447E-9A04-3B3C9EFFC6F0}" type="slidenum">
              <a:rPr lang="en-US" smtClean="0"/>
              <a:pPr/>
              <a:t>2</a:t>
            </a:fld>
            <a:endParaRPr lang="en-US" dirty="0"/>
          </a:p>
        </p:txBody>
      </p:sp>
      <p:sp>
        <p:nvSpPr>
          <p:cNvPr id="2" name="Titel 2">
            <a:extLst>
              <a:ext uri="{FF2B5EF4-FFF2-40B4-BE49-F238E27FC236}">
                <a16:creationId xmlns:a16="http://schemas.microsoft.com/office/drawing/2014/main" id="{B4E841E8-56B9-CCD9-C494-A9D59533BCB9}"/>
              </a:ext>
            </a:extLst>
          </p:cNvPr>
          <p:cNvSpPr>
            <a:spLocks noGrp="1"/>
          </p:cNvSpPr>
          <p:nvPr>
            <p:ph type="title"/>
            <p:custDataLst>
              <p:tags r:id="rId1"/>
            </p:custDataLst>
          </p:nvPr>
        </p:nvSpPr>
        <p:spPr>
          <a:xfrm>
            <a:off x="366891" y="221216"/>
            <a:ext cx="11051566" cy="935994"/>
          </a:xfrm>
        </p:spPr>
        <p:txBody>
          <a:bodyPr/>
          <a:lstStyle/>
          <a:p>
            <a:r>
              <a:rPr lang="en-US" dirty="0"/>
              <a:t>Reason for alternative calculation method</a:t>
            </a:r>
          </a:p>
        </p:txBody>
      </p:sp>
      <p:sp>
        <p:nvSpPr>
          <p:cNvPr id="3" name="Inhaltsplatzhalter 1">
            <a:extLst>
              <a:ext uri="{FF2B5EF4-FFF2-40B4-BE49-F238E27FC236}">
                <a16:creationId xmlns:a16="http://schemas.microsoft.com/office/drawing/2014/main" id="{4A723E5D-D6D3-F082-2379-29E6B4C1A847}"/>
              </a:ext>
            </a:extLst>
          </p:cNvPr>
          <p:cNvSpPr txBox="1">
            <a:spLocks/>
          </p:cNvSpPr>
          <p:nvPr>
            <p:custDataLst>
              <p:tags r:id="rId2"/>
            </p:custDataLst>
          </p:nvPr>
        </p:nvSpPr>
        <p:spPr>
          <a:xfrm>
            <a:off x="352556" y="1232756"/>
            <a:ext cx="11051566" cy="4968552"/>
          </a:xfrm>
          <a:prstGeom prst="rect">
            <a:avLst/>
          </a:prstGeom>
        </p:spPr>
        <p:txBody>
          <a:bodyPr vert="horz" lIns="0" tIns="18000" rIns="0" bIns="18000" rtlCol="0">
            <a:normAutofit/>
          </a:bodyPr>
          <a:lstStyle>
            <a:lvl1pPr marL="180975" indent="-180975" algn="l" defTabSz="1219170" rtl="0" eaLnBrk="1" latinLnBrk="0" hangingPunct="1">
              <a:buClr>
                <a:schemeClr val="accent1"/>
              </a:buClr>
              <a:buSzPct val="125000"/>
              <a:buFont typeface="Arial" pitchFamily="34" charset="0"/>
              <a:buChar char="›"/>
            </a:lvl1pPr>
            <a:lvl2pPr marL="360000" indent="-180975" algn="l" defTabSz="1219170" rtl="0" eaLnBrk="1" latinLnBrk="0" hangingPunct="1">
              <a:buClr>
                <a:schemeClr val="accent1"/>
              </a:buClr>
              <a:buSzPct val="125000"/>
              <a:buFont typeface="Arial" pitchFamily="34" charset="0"/>
              <a:buChar char="›"/>
            </a:lvl2pPr>
            <a:lvl3pPr marL="540000" indent="-180000" algn="l" defTabSz="1219170" rtl="0" eaLnBrk="1" latinLnBrk="0" hangingPunct="1">
              <a:buClr>
                <a:schemeClr val="accent1"/>
              </a:buClr>
              <a:buSzPct val="125000"/>
              <a:buFont typeface="Arial" pitchFamily="34" charset="0"/>
              <a:buChar char="›"/>
            </a:lvl3pPr>
            <a:lvl4pPr marL="720000" indent="-180975" algn="l" defTabSz="1219170" rtl="0" eaLnBrk="1" latinLnBrk="0" hangingPunct="1">
              <a:buClr>
                <a:schemeClr val="accent1"/>
              </a:buClr>
              <a:buSzPct val="125000"/>
              <a:buFont typeface="Arial" pitchFamily="34" charset="0"/>
              <a:buChar char="›"/>
            </a:lvl4pPr>
            <a:lvl5pPr marL="898525" indent="-180975" algn="l" defTabSz="1219170" rtl="0" eaLnBrk="1" latinLnBrk="0" hangingPunct="1">
              <a:buClr>
                <a:schemeClr val="accent1"/>
              </a:buClr>
              <a:buSzPct val="125000"/>
              <a:buFont typeface="Arial" pitchFamily="34" charset="0"/>
              <a:buChar char="›"/>
            </a:lvl5pPr>
            <a:lvl6pPr marL="900000" indent="-180000" algn="l" defTabSz="1219170" rtl="0" eaLnBrk="1" latinLnBrk="0" hangingPunct="1">
              <a:buClr>
                <a:schemeClr val="accent1"/>
              </a:buClr>
              <a:buSzPct val="125000"/>
              <a:buFont typeface="Arial" panose="020B0604020202020204" pitchFamily="34" charset="0"/>
              <a:buChar char="›"/>
            </a:lvl6pPr>
            <a:lvl7pPr marL="900000" indent="-180000" algn="l" defTabSz="1219170" rtl="0" eaLnBrk="1" latinLnBrk="0" hangingPunct="1">
              <a:buClr>
                <a:schemeClr val="accent1"/>
              </a:buClr>
              <a:buSzPct val="125000"/>
              <a:buFont typeface="Arial" panose="020B0604020202020204" pitchFamily="34" charset="0"/>
              <a:buChar char="›"/>
            </a:lvl7pPr>
            <a:lvl8pPr marL="900000" indent="-180000" algn="l" defTabSz="1219170" rtl="0" eaLnBrk="1" latinLnBrk="0" hangingPunct="1">
              <a:buClr>
                <a:schemeClr val="accent1"/>
              </a:buClr>
              <a:buSzPct val="125000"/>
              <a:buFont typeface="Arial" panose="020B0604020202020204" pitchFamily="34" charset="0"/>
              <a:buChar char="›"/>
            </a:lvl8pPr>
            <a:lvl9pPr marL="900000" indent="-180000" algn="l" defTabSz="1219170" rtl="0" eaLnBrk="1" latinLnBrk="0" hangingPunct="1">
              <a:buClr>
                <a:schemeClr val="accent1"/>
              </a:buClr>
              <a:buSzPct val="125000"/>
              <a:buFont typeface="Arial" panose="020B0604020202020204" pitchFamily="34" charset="0"/>
              <a:buChar char="›"/>
            </a:lvl9pPr>
          </a:lstStyle>
          <a:p>
            <a:pPr>
              <a:spcBef>
                <a:spcPts val="600"/>
              </a:spcBef>
            </a:pPr>
            <a:r>
              <a:rPr lang="en-US" sz="1600" dirty="0"/>
              <a:t>The chosen acceleration limits for test vehicles in the R117 regulation are based on real driving data from two test service providers commissioned by ETRTO. </a:t>
            </a:r>
          </a:p>
          <a:p>
            <a:pPr>
              <a:spcBef>
                <a:spcPts val="600"/>
              </a:spcBef>
            </a:pPr>
            <a:r>
              <a:rPr lang="en-US" sz="1600" dirty="0"/>
              <a:t>The acceleration data, which was used for setting the limits, was recorded with a position measurement system which is commonly used by service providers.</a:t>
            </a:r>
          </a:p>
          <a:p>
            <a:pPr>
              <a:spcBef>
                <a:spcPts val="600"/>
              </a:spcBef>
            </a:pPr>
            <a:r>
              <a:rPr lang="en-US" sz="1600" dirty="0"/>
              <a:t>The used formulas and filter functions are property of the measurement system provider and are not public available.</a:t>
            </a:r>
          </a:p>
          <a:p>
            <a:pPr marL="0" indent="0">
              <a:spcBef>
                <a:spcPts val="600"/>
              </a:spcBef>
              <a:buNone/>
            </a:pPr>
            <a:r>
              <a:rPr lang="en-US" sz="1600" dirty="0">
                <a:solidFill>
                  <a:srgbClr val="0070C0"/>
                </a:solidFill>
                <a:sym typeface="Wingdings" panose="05000000000000000000" pitchFamily="2" charset="2"/>
              </a:rPr>
              <a:t> Issue: A regulation cannot refer explicitly to a type or a manufacturer of a measuring box.</a:t>
            </a:r>
          </a:p>
          <a:p>
            <a:pPr>
              <a:spcBef>
                <a:spcPts val="600"/>
              </a:spcBef>
            </a:pPr>
            <a:endParaRPr lang="en-US" sz="1600" dirty="0"/>
          </a:p>
          <a:p>
            <a:pPr>
              <a:spcBef>
                <a:spcPts val="600"/>
              </a:spcBef>
              <a:buFont typeface="Wingdings" panose="05000000000000000000" pitchFamily="2" charset="2"/>
              <a:buChar char="à"/>
            </a:pPr>
            <a:endParaRPr lang="en-US" sz="2000" dirty="0">
              <a:solidFill>
                <a:srgbClr val="0070C0"/>
              </a:solidFill>
              <a:sym typeface="Wingdings" panose="05000000000000000000" pitchFamily="2" charset="2"/>
            </a:endParaRPr>
          </a:p>
        </p:txBody>
      </p:sp>
      <p:sp>
        <p:nvSpPr>
          <p:cNvPr id="7" name="Rechteck 6">
            <a:extLst>
              <a:ext uri="{FF2B5EF4-FFF2-40B4-BE49-F238E27FC236}">
                <a16:creationId xmlns:a16="http://schemas.microsoft.com/office/drawing/2014/main" id="{F5F57E64-2B6F-F4DF-8831-7E55D47FC979}"/>
              </a:ext>
            </a:extLst>
          </p:cNvPr>
          <p:cNvSpPr/>
          <p:nvPr>
            <p:custDataLst>
              <p:tags r:id="rId3"/>
            </p:custDataLst>
          </p:nvPr>
        </p:nvSpPr>
        <p:spPr>
          <a:xfrm>
            <a:off x="8182314" y="4414262"/>
            <a:ext cx="1476082" cy="87646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8" name="Inhaltsplatzhalter 20">
            <a:extLst>
              <a:ext uri="{FF2B5EF4-FFF2-40B4-BE49-F238E27FC236}">
                <a16:creationId xmlns:a16="http://schemas.microsoft.com/office/drawing/2014/main" id="{727E1882-BC84-A954-0ACD-8B1A88C47569}"/>
              </a:ext>
            </a:extLst>
          </p:cNvPr>
          <p:cNvSpPr txBox="1">
            <a:spLocks/>
          </p:cNvSpPr>
          <p:nvPr>
            <p:custDataLst>
              <p:tags r:id="rId4"/>
            </p:custDataLst>
          </p:nvPr>
        </p:nvSpPr>
        <p:spPr>
          <a:xfrm>
            <a:off x="346079" y="5330672"/>
            <a:ext cx="1358764" cy="2637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Cars on test track</a:t>
            </a:r>
          </a:p>
        </p:txBody>
      </p:sp>
      <p:sp>
        <p:nvSpPr>
          <p:cNvPr id="9" name="Inhaltsplatzhalter 20">
            <a:extLst>
              <a:ext uri="{FF2B5EF4-FFF2-40B4-BE49-F238E27FC236}">
                <a16:creationId xmlns:a16="http://schemas.microsoft.com/office/drawing/2014/main" id="{AF116F18-B1DD-7D5C-DC3D-2DC22F12692C}"/>
              </a:ext>
            </a:extLst>
          </p:cNvPr>
          <p:cNvSpPr txBox="1">
            <a:spLocks/>
          </p:cNvSpPr>
          <p:nvPr>
            <p:custDataLst>
              <p:tags r:id="rId5"/>
            </p:custDataLst>
          </p:nvPr>
        </p:nvSpPr>
        <p:spPr>
          <a:xfrm>
            <a:off x="274071" y="3521424"/>
            <a:ext cx="11039624" cy="461900"/>
          </a:xfrm>
          <a:prstGeom prst="rect">
            <a:avLst/>
          </a:prstGeom>
        </p:spPr>
        <p:txBody>
          <a:bodyPr vert="horz" lIns="0" tIns="18000" rIns="0" bIns="18000" rtlCol="0">
            <a:normAutofit/>
          </a:bodyPr>
          <a:lstStyle>
            <a:lvl1pPr marL="0" indent="0" algn="l" defTabSz="1219170" rtl="0" eaLnBrk="1" latinLnBrk="0" hangingPunct="1">
              <a:lnSpc>
                <a:spcPct val="100000"/>
              </a:lnSpc>
              <a:spcBef>
                <a:spcPts val="0"/>
              </a:spcBef>
              <a:spcAft>
                <a:spcPts val="600"/>
              </a:spcAft>
              <a:buClr>
                <a:schemeClr val="accent1"/>
              </a:buClr>
              <a:buSzPct val="125000"/>
              <a:buFont typeface="Arial" pitchFamily="34" charset="0"/>
              <a:buNone/>
              <a:defRPr sz="1800" b="0" kern="1200">
                <a:solidFill>
                  <a:schemeClr val="tx1"/>
                </a:solidFill>
                <a:latin typeface="+mn-lt"/>
                <a:ea typeface="+mn-ea"/>
                <a:cs typeface="Arial" pitchFamily="34" charset="0"/>
              </a:defRPr>
            </a:lvl1pPr>
            <a:lvl2pPr marL="36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2pPr>
            <a:lvl3pPr marL="540000" indent="-180000"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3pPr>
            <a:lvl4pPr marL="72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4pPr>
            <a:lvl5pPr marL="898525"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5pPr>
            <a:lvl6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6pPr>
            <a:lvl7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7pPr>
            <a:lvl8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8pPr>
            <a:lvl9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9pPr>
          </a:lstStyle>
          <a:p>
            <a:r>
              <a:rPr lang="en-US" u="sng" dirty="0"/>
              <a:t>Process of acceleration parameter determination using common GNSS-Boxes</a:t>
            </a:r>
          </a:p>
        </p:txBody>
      </p:sp>
      <p:sp>
        <p:nvSpPr>
          <p:cNvPr id="10" name="Pfeil: nach rechts 9">
            <a:extLst>
              <a:ext uri="{FF2B5EF4-FFF2-40B4-BE49-F238E27FC236}">
                <a16:creationId xmlns:a16="http://schemas.microsoft.com/office/drawing/2014/main" id="{9FE841A1-C286-4863-6EE4-59A89AEFD77F}"/>
              </a:ext>
            </a:extLst>
          </p:cNvPr>
          <p:cNvSpPr/>
          <p:nvPr>
            <p:custDataLst>
              <p:tags r:id="rId6"/>
            </p:custDataLst>
          </p:nvPr>
        </p:nvSpPr>
        <p:spPr>
          <a:xfrm>
            <a:off x="1570215" y="4613880"/>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grpSp>
        <p:nvGrpSpPr>
          <p:cNvPr id="11" name="Gruppieren 10">
            <a:extLst>
              <a:ext uri="{FF2B5EF4-FFF2-40B4-BE49-F238E27FC236}">
                <a16:creationId xmlns:a16="http://schemas.microsoft.com/office/drawing/2014/main" id="{0DC8299A-7CF4-356C-6703-4506C66141B6}"/>
              </a:ext>
            </a:extLst>
          </p:cNvPr>
          <p:cNvGrpSpPr/>
          <p:nvPr/>
        </p:nvGrpSpPr>
        <p:grpSpPr>
          <a:xfrm>
            <a:off x="2254291" y="3926262"/>
            <a:ext cx="2232166" cy="1872981"/>
            <a:chOff x="2603834" y="1868337"/>
            <a:chExt cx="2232166" cy="1609532"/>
          </a:xfrm>
        </p:grpSpPr>
        <p:sp>
          <p:nvSpPr>
            <p:cNvPr id="12" name="Rechteck 11">
              <a:extLst>
                <a:ext uri="{FF2B5EF4-FFF2-40B4-BE49-F238E27FC236}">
                  <a16:creationId xmlns:a16="http://schemas.microsoft.com/office/drawing/2014/main" id="{70BEED8B-F1B1-03B1-28FB-7409FE4E0047}"/>
                </a:ext>
              </a:extLst>
            </p:cNvPr>
            <p:cNvSpPr/>
            <p:nvPr/>
          </p:nvSpPr>
          <p:spPr>
            <a:xfrm>
              <a:off x="2603834" y="1868337"/>
              <a:ext cx="2232166" cy="1607554"/>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14" name="Textfeld 13">
              <a:extLst>
                <a:ext uri="{FF2B5EF4-FFF2-40B4-BE49-F238E27FC236}">
                  <a16:creationId xmlns:a16="http://schemas.microsoft.com/office/drawing/2014/main" id="{B6BAC19D-6F29-F4A7-33A7-4D001F071FA4}"/>
                </a:ext>
              </a:extLst>
            </p:cNvPr>
            <p:cNvSpPr txBox="1"/>
            <p:nvPr/>
          </p:nvSpPr>
          <p:spPr>
            <a:xfrm>
              <a:off x="2954353" y="2205336"/>
              <a:ext cx="1080120" cy="261610"/>
            </a:xfrm>
            <a:prstGeom prst="rect">
              <a:avLst/>
            </a:prstGeom>
            <a:noFill/>
            <a:ln w="19050">
              <a:solidFill>
                <a:schemeClr val="tx1"/>
              </a:solidFill>
            </a:ln>
          </p:spPr>
          <p:txBody>
            <a:bodyPr vert="horz" wrap="square" rtlCol="0">
              <a:spAutoFit/>
            </a:bodyPr>
            <a:lstStyle/>
            <a:p>
              <a:pPr algn="l" rtl="0" eaLnBrk="1" fontAlgn="auto" hangingPunct="1">
                <a:lnSpc>
                  <a:spcPct val="100000"/>
                </a:lnSpc>
                <a:spcBef>
                  <a:spcPts val="0"/>
                </a:spcBef>
                <a:spcAft>
                  <a:spcPts val="0"/>
                </a:spcAft>
              </a:pPr>
              <a:r>
                <a:rPr lang="en-US" sz="1100" b="0" i="0" u="none" baseline="0" dirty="0">
                  <a:solidFill>
                    <a:srgbClr val="000000"/>
                  </a:solidFill>
                  <a:latin typeface="Arial" panose="020B0604020202020204" pitchFamily="34" charset="0"/>
                </a:rPr>
                <a:t>GNSS-Signal</a:t>
              </a:r>
            </a:p>
          </p:txBody>
        </p:sp>
        <p:sp>
          <p:nvSpPr>
            <p:cNvPr id="15" name="Pfeil: nach unten 14">
              <a:extLst>
                <a:ext uri="{FF2B5EF4-FFF2-40B4-BE49-F238E27FC236}">
                  <a16:creationId xmlns:a16="http://schemas.microsoft.com/office/drawing/2014/main" id="{8EE4C6AE-C07F-425B-2B76-6074A9CBCD9E}"/>
                </a:ext>
              </a:extLst>
            </p:cNvPr>
            <p:cNvSpPr/>
            <p:nvPr>
              <p:custDataLst>
                <p:tags r:id="rId16"/>
              </p:custDataLst>
            </p:nvPr>
          </p:nvSpPr>
          <p:spPr>
            <a:xfrm>
              <a:off x="3107668" y="2407338"/>
              <a:ext cx="242729" cy="201326"/>
            </a:xfrm>
            <a:prstGeom prst="downArrow">
              <a:avLst/>
            </a:prstGeom>
            <a:solidFill>
              <a:schemeClr val="lt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16" name="Textfeld 15">
              <a:extLst>
                <a:ext uri="{FF2B5EF4-FFF2-40B4-BE49-F238E27FC236}">
                  <a16:creationId xmlns:a16="http://schemas.microsoft.com/office/drawing/2014/main" id="{49460DF3-F712-DAAF-8993-6866A84D16CA}"/>
                </a:ext>
              </a:extLst>
            </p:cNvPr>
            <p:cNvSpPr txBox="1"/>
            <p:nvPr>
              <p:custDataLst>
                <p:tags r:id="rId17"/>
              </p:custDataLst>
            </p:nvPr>
          </p:nvSpPr>
          <p:spPr>
            <a:xfrm>
              <a:off x="2954352" y="2593448"/>
              <a:ext cx="1821053" cy="430887"/>
            </a:xfrm>
            <a:prstGeom prst="rect">
              <a:avLst/>
            </a:prstGeom>
            <a:noFill/>
            <a:ln w="19050">
              <a:solidFill>
                <a:schemeClr val="tx1"/>
              </a:solidFill>
            </a:ln>
          </p:spPr>
          <p:txBody>
            <a:bodyPr vert="horz" wrap="square" rtlCol="0">
              <a:spAutoFit/>
            </a:bodyPr>
            <a:lstStyle/>
            <a:p>
              <a:pPr algn="l" rtl="0" eaLnBrk="1" fontAlgn="auto" hangingPunct="1">
                <a:lnSpc>
                  <a:spcPct val="100000"/>
                </a:lnSpc>
                <a:spcBef>
                  <a:spcPts val="0"/>
                </a:spcBef>
                <a:spcAft>
                  <a:spcPts val="0"/>
                </a:spcAft>
              </a:pPr>
              <a:r>
                <a:rPr lang="en-US" sz="1100" dirty="0">
                  <a:solidFill>
                    <a:srgbClr val="000000"/>
                  </a:solidFill>
                  <a:highlight>
                    <a:srgbClr val="00FF00"/>
                  </a:highlight>
                  <a:latin typeface="Arial" panose="020B0604020202020204" pitchFamily="34" charset="0"/>
                </a:rPr>
                <a:t>Calculation within the box</a:t>
              </a:r>
            </a:p>
            <a:p>
              <a:pPr algn="l" rtl="0" eaLnBrk="1" fontAlgn="auto" hangingPunct="1">
                <a:lnSpc>
                  <a:spcPct val="100000"/>
                </a:lnSpc>
                <a:spcBef>
                  <a:spcPts val="0"/>
                </a:spcBef>
                <a:spcAft>
                  <a:spcPts val="0"/>
                </a:spcAft>
              </a:pPr>
              <a:r>
                <a:rPr lang="en-US" sz="1100" dirty="0">
                  <a:solidFill>
                    <a:srgbClr val="FF0000"/>
                  </a:solidFill>
                  <a:latin typeface="Arial" panose="020B0604020202020204" pitchFamily="34" charset="0"/>
                </a:rPr>
                <a:t>(Algorithm unknown)</a:t>
              </a:r>
              <a:endParaRPr lang="en-US" sz="1100" b="0" i="0" u="none" baseline="0" dirty="0">
                <a:solidFill>
                  <a:srgbClr val="FF0000"/>
                </a:solidFill>
                <a:latin typeface="Arial" panose="020B0604020202020204" pitchFamily="34" charset="0"/>
              </a:endParaRPr>
            </a:p>
          </p:txBody>
        </p:sp>
        <p:sp>
          <p:nvSpPr>
            <p:cNvPr id="17" name="Pfeil: nach unten 16">
              <a:extLst>
                <a:ext uri="{FF2B5EF4-FFF2-40B4-BE49-F238E27FC236}">
                  <a16:creationId xmlns:a16="http://schemas.microsoft.com/office/drawing/2014/main" id="{5175BE3F-1BCD-2696-5AC9-48B654905C0A}"/>
                </a:ext>
              </a:extLst>
            </p:cNvPr>
            <p:cNvSpPr/>
            <p:nvPr>
              <p:custDataLst>
                <p:tags r:id="rId18"/>
              </p:custDataLst>
            </p:nvPr>
          </p:nvSpPr>
          <p:spPr>
            <a:xfrm>
              <a:off x="3107668" y="3013771"/>
              <a:ext cx="242729" cy="201326"/>
            </a:xfrm>
            <a:prstGeom prst="downArrow">
              <a:avLst/>
            </a:prstGeom>
            <a:solidFill>
              <a:schemeClr val="lt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18" name="Textfeld 17">
              <a:extLst>
                <a:ext uri="{FF2B5EF4-FFF2-40B4-BE49-F238E27FC236}">
                  <a16:creationId xmlns:a16="http://schemas.microsoft.com/office/drawing/2014/main" id="{C8D5F0E2-23B3-D909-3F91-ED917750A030}"/>
                </a:ext>
              </a:extLst>
            </p:cNvPr>
            <p:cNvSpPr txBox="1"/>
            <p:nvPr>
              <p:custDataLst>
                <p:tags r:id="rId19"/>
              </p:custDataLst>
            </p:nvPr>
          </p:nvSpPr>
          <p:spPr>
            <a:xfrm>
              <a:off x="2954352" y="3216259"/>
              <a:ext cx="1684907" cy="261610"/>
            </a:xfrm>
            <a:prstGeom prst="rect">
              <a:avLst/>
            </a:prstGeom>
            <a:noFill/>
            <a:ln w="19050">
              <a:solidFill>
                <a:schemeClr val="tx1"/>
              </a:solidFill>
            </a:ln>
          </p:spPr>
          <p:txBody>
            <a:bodyPr vert="horz" wrap="square" rtlCol="0">
              <a:spAutoFit/>
            </a:bodyPr>
            <a:lstStyle/>
            <a:p>
              <a:pPr algn="l" rtl="0" eaLnBrk="1" fontAlgn="auto" hangingPunct="1">
                <a:lnSpc>
                  <a:spcPct val="100000"/>
                </a:lnSpc>
                <a:spcBef>
                  <a:spcPts val="0"/>
                </a:spcBef>
                <a:spcAft>
                  <a:spcPts val="0"/>
                </a:spcAft>
              </a:pPr>
              <a:r>
                <a:rPr lang="en-US" sz="1100" dirty="0">
                  <a:solidFill>
                    <a:srgbClr val="000000"/>
                  </a:solidFill>
                  <a:highlight>
                    <a:srgbClr val="00FFFF"/>
                  </a:highlight>
                  <a:latin typeface="Arial" panose="020B0604020202020204" pitchFamily="34" charset="0"/>
                </a:rPr>
                <a:t>Acceleration Ax + Ay</a:t>
              </a:r>
              <a:endParaRPr lang="en-US" sz="1100" b="0" i="0" u="none" baseline="0" dirty="0">
                <a:solidFill>
                  <a:srgbClr val="000000"/>
                </a:solidFill>
                <a:highlight>
                  <a:srgbClr val="00FFFF"/>
                </a:highlight>
                <a:latin typeface="Arial" panose="020B0604020202020204" pitchFamily="34" charset="0"/>
              </a:endParaRPr>
            </a:p>
          </p:txBody>
        </p:sp>
      </p:grpSp>
      <p:sp>
        <p:nvSpPr>
          <p:cNvPr id="19" name="Pfeil: nach rechts 18">
            <a:extLst>
              <a:ext uri="{FF2B5EF4-FFF2-40B4-BE49-F238E27FC236}">
                <a16:creationId xmlns:a16="http://schemas.microsoft.com/office/drawing/2014/main" id="{90DD6733-2319-2D11-AD28-7D35C636A9BD}"/>
              </a:ext>
            </a:extLst>
          </p:cNvPr>
          <p:cNvSpPr/>
          <p:nvPr>
            <p:custDataLst>
              <p:tags r:id="rId7"/>
            </p:custDataLst>
          </p:nvPr>
        </p:nvSpPr>
        <p:spPr>
          <a:xfrm>
            <a:off x="4558547" y="4613880"/>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grpSp>
        <p:nvGrpSpPr>
          <p:cNvPr id="20" name="Gruppieren 19">
            <a:extLst>
              <a:ext uri="{FF2B5EF4-FFF2-40B4-BE49-F238E27FC236}">
                <a16:creationId xmlns:a16="http://schemas.microsoft.com/office/drawing/2014/main" id="{A739192A-AED4-1A71-2391-FC11BFE493B5}"/>
              </a:ext>
            </a:extLst>
          </p:cNvPr>
          <p:cNvGrpSpPr/>
          <p:nvPr/>
        </p:nvGrpSpPr>
        <p:grpSpPr>
          <a:xfrm>
            <a:off x="5206619" y="3957071"/>
            <a:ext cx="2244885" cy="1607554"/>
            <a:chOff x="5651276" y="1899145"/>
            <a:chExt cx="2244885" cy="1607554"/>
          </a:xfrm>
        </p:grpSpPr>
        <p:sp>
          <p:nvSpPr>
            <p:cNvPr id="21" name="Rechteck 20">
              <a:extLst>
                <a:ext uri="{FF2B5EF4-FFF2-40B4-BE49-F238E27FC236}">
                  <a16:creationId xmlns:a16="http://schemas.microsoft.com/office/drawing/2014/main" id="{EC3952C8-8681-0954-87AA-BB4BD49BB414}"/>
                </a:ext>
              </a:extLst>
            </p:cNvPr>
            <p:cNvSpPr/>
            <p:nvPr/>
          </p:nvSpPr>
          <p:spPr>
            <a:xfrm>
              <a:off x="5663995" y="1899145"/>
              <a:ext cx="2232166" cy="1607554"/>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pic>
          <p:nvPicPr>
            <p:cNvPr id="22" name="Inhaltsplatzhalter 8" descr="Ein Bild, das Schrift, Text, Screenshot, Grafiken enthält.&#10;&#10;Automatisch generierte Beschreibung">
              <a:extLst>
                <a:ext uri="{FF2B5EF4-FFF2-40B4-BE49-F238E27FC236}">
                  <a16:creationId xmlns:a16="http://schemas.microsoft.com/office/drawing/2014/main" id="{14BADA91-E246-0974-66E3-C3305C1E3B0A}"/>
                </a:ext>
              </a:extLst>
            </p:cNvPr>
            <p:cNvPicPr>
              <a:picLocks noChangeAspect="1"/>
            </p:cNvPicPr>
            <p:nvPr/>
          </p:nvPicPr>
          <p:blipFill>
            <a:blip r:embed="rId21"/>
            <a:stretch>
              <a:fillRect/>
            </a:stretch>
          </p:blipFill>
          <p:spPr>
            <a:xfrm>
              <a:off x="5719378" y="2174073"/>
              <a:ext cx="1528749" cy="778796"/>
            </a:xfrm>
            <a:prstGeom prst="rect">
              <a:avLst/>
            </a:prstGeom>
            <a:ln w="19050">
              <a:solidFill>
                <a:schemeClr val="tx1"/>
              </a:solidFill>
            </a:ln>
          </p:spPr>
        </p:pic>
        <p:pic>
          <p:nvPicPr>
            <p:cNvPr id="23" name="Grafik 22">
              <a:extLst>
                <a:ext uri="{FF2B5EF4-FFF2-40B4-BE49-F238E27FC236}">
                  <a16:creationId xmlns:a16="http://schemas.microsoft.com/office/drawing/2014/main" id="{318E82DD-62F2-846E-96C2-6015A3C1AC05}"/>
                </a:ext>
              </a:extLst>
            </p:cNvPr>
            <p:cNvPicPr>
              <a:picLocks noChangeAspect="1"/>
            </p:cNvPicPr>
            <p:nvPr/>
          </p:nvPicPr>
          <p:blipFill>
            <a:blip r:embed="rId22"/>
            <a:stretch>
              <a:fillRect/>
            </a:stretch>
          </p:blipFill>
          <p:spPr>
            <a:xfrm>
              <a:off x="6565939" y="2624943"/>
              <a:ext cx="1117403" cy="778796"/>
            </a:xfrm>
            <a:prstGeom prst="rect">
              <a:avLst/>
            </a:prstGeom>
            <a:ln w="19050">
              <a:solidFill>
                <a:schemeClr val="tx1"/>
              </a:solidFill>
            </a:ln>
          </p:spPr>
        </p:pic>
        <p:sp>
          <p:nvSpPr>
            <p:cNvPr id="24" name="Textfeld 23">
              <a:extLst>
                <a:ext uri="{FF2B5EF4-FFF2-40B4-BE49-F238E27FC236}">
                  <a16:creationId xmlns:a16="http://schemas.microsoft.com/office/drawing/2014/main" id="{6557B24D-4398-B543-B8C3-960712CEB128}"/>
                </a:ext>
              </a:extLst>
            </p:cNvPr>
            <p:cNvSpPr txBox="1"/>
            <p:nvPr/>
          </p:nvSpPr>
          <p:spPr>
            <a:xfrm>
              <a:off x="5651276" y="1899145"/>
              <a:ext cx="2232166" cy="261610"/>
            </a:xfrm>
            <a:prstGeom prst="rect">
              <a:avLst/>
            </a:prstGeom>
            <a:noFill/>
            <a:ln w="19050">
              <a:solidFill>
                <a:schemeClr val="tx1"/>
              </a:solidFill>
            </a:ln>
          </p:spPr>
          <p:txBody>
            <a:bodyPr vert="horz" wrap="square" rtlCol="0">
              <a:spAutoFit/>
            </a:bodyPr>
            <a:lstStyle/>
            <a:p>
              <a:pPr algn="l" rtl="0" eaLnBrk="1" fontAlgn="auto" hangingPunct="1">
                <a:lnSpc>
                  <a:spcPct val="100000"/>
                </a:lnSpc>
                <a:spcBef>
                  <a:spcPts val="0"/>
                </a:spcBef>
                <a:spcAft>
                  <a:spcPts val="0"/>
                </a:spcAft>
              </a:pPr>
              <a:r>
                <a:rPr lang="en-US" sz="1100" b="1" dirty="0">
                  <a:solidFill>
                    <a:srgbClr val="000000"/>
                  </a:solidFill>
                  <a:latin typeface="Arial" panose="020B0604020202020204" pitchFamily="34" charset="0"/>
                </a:rPr>
                <a:t>Evaluation</a:t>
              </a:r>
              <a:r>
                <a:rPr lang="en-US" sz="1100" b="1" i="0" u="none" baseline="0" dirty="0">
                  <a:solidFill>
                    <a:srgbClr val="000000"/>
                  </a:solidFill>
                  <a:latin typeface="Arial" panose="020B0604020202020204" pitchFamily="34" charset="0"/>
                </a:rPr>
                <a:t> with AET</a:t>
              </a:r>
            </a:p>
          </p:txBody>
        </p:sp>
      </p:grpSp>
      <p:sp>
        <p:nvSpPr>
          <p:cNvPr id="25" name="Pfeil: nach rechts 24">
            <a:extLst>
              <a:ext uri="{FF2B5EF4-FFF2-40B4-BE49-F238E27FC236}">
                <a16:creationId xmlns:a16="http://schemas.microsoft.com/office/drawing/2014/main" id="{F0EE96CB-178E-5F71-0512-C5315AE85E8B}"/>
              </a:ext>
            </a:extLst>
          </p:cNvPr>
          <p:cNvSpPr/>
          <p:nvPr>
            <p:custDataLst>
              <p:tags r:id="rId8"/>
            </p:custDataLst>
          </p:nvPr>
        </p:nvSpPr>
        <p:spPr>
          <a:xfrm>
            <a:off x="7510875" y="4613880"/>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26" name="Textfeld 25">
            <a:extLst>
              <a:ext uri="{FF2B5EF4-FFF2-40B4-BE49-F238E27FC236}">
                <a16:creationId xmlns:a16="http://schemas.microsoft.com/office/drawing/2014/main" id="{00740DB9-3B91-D75D-9C65-86C7268D3696}"/>
              </a:ext>
            </a:extLst>
          </p:cNvPr>
          <p:cNvSpPr txBox="1"/>
          <p:nvPr>
            <p:custDataLst>
              <p:tags r:id="rId9"/>
            </p:custDataLst>
          </p:nvPr>
        </p:nvSpPr>
        <p:spPr>
          <a:xfrm>
            <a:off x="8195033" y="4443816"/>
            <a:ext cx="1405341" cy="769441"/>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dirty="0">
                <a:solidFill>
                  <a:srgbClr val="000000"/>
                </a:solidFill>
                <a:latin typeface="Arial" panose="020B0604020202020204" pitchFamily="34" charset="0"/>
              </a:rPr>
              <a:t>Setting the Acc- limits according to driven parameters</a:t>
            </a:r>
            <a:endParaRPr lang="en-US" sz="1100" b="1" i="0" u="none" baseline="0" dirty="0">
              <a:solidFill>
                <a:srgbClr val="000000"/>
              </a:solidFill>
              <a:latin typeface="Arial" panose="020B0604020202020204" pitchFamily="34" charset="0"/>
            </a:endParaRPr>
          </a:p>
        </p:txBody>
      </p:sp>
      <p:sp>
        <p:nvSpPr>
          <p:cNvPr id="27" name="Pfeil: nach rechts 26">
            <a:extLst>
              <a:ext uri="{FF2B5EF4-FFF2-40B4-BE49-F238E27FC236}">
                <a16:creationId xmlns:a16="http://schemas.microsoft.com/office/drawing/2014/main" id="{611B682F-6E3B-FCE6-6BEB-5BD0E2E6ECB7}"/>
              </a:ext>
            </a:extLst>
          </p:cNvPr>
          <p:cNvSpPr/>
          <p:nvPr>
            <p:custDataLst>
              <p:tags r:id="rId10"/>
            </p:custDataLst>
          </p:nvPr>
        </p:nvSpPr>
        <p:spPr>
          <a:xfrm>
            <a:off x="9743123" y="4623057"/>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28" name="Rechteck 27">
            <a:extLst>
              <a:ext uri="{FF2B5EF4-FFF2-40B4-BE49-F238E27FC236}">
                <a16:creationId xmlns:a16="http://schemas.microsoft.com/office/drawing/2014/main" id="{76A29302-3C56-4510-CA10-3C3F3C4080CE}"/>
              </a:ext>
            </a:extLst>
          </p:cNvPr>
          <p:cNvSpPr/>
          <p:nvPr>
            <p:custDataLst>
              <p:tags r:id="rId11"/>
            </p:custDataLst>
          </p:nvPr>
        </p:nvSpPr>
        <p:spPr>
          <a:xfrm>
            <a:off x="10306309" y="4559526"/>
            <a:ext cx="1272373" cy="615553"/>
          </a:xfrm>
          <a:prstGeom prst="rect">
            <a:avLst/>
          </a:prstGeom>
          <a:noFill/>
        </p:spPr>
        <p:txBody>
          <a:bodyPr wrap="square" lIns="91440" tIns="45720" rIns="91440" bIns="45720">
            <a:spAutoFit/>
          </a:bodyPr>
          <a:lstStyle/>
          <a:p>
            <a:pPr algn="ctr"/>
            <a:r>
              <a:rPr lang="en-US" sz="3400" b="1" cap="none" spc="0" dirty="0">
                <a:ln w="6600">
                  <a:solidFill>
                    <a:schemeClr val="accent2"/>
                  </a:solidFill>
                  <a:prstDash val="solid"/>
                </a:ln>
                <a:solidFill>
                  <a:srgbClr val="FFFFFF"/>
                </a:solidFill>
                <a:effectLst>
                  <a:outerShdw dist="38100" dir="2700000" algn="tl" rotWithShape="0">
                    <a:schemeClr val="accent2"/>
                  </a:outerShdw>
                </a:effectLst>
              </a:rPr>
              <a:t>R117</a:t>
            </a:r>
          </a:p>
        </p:txBody>
      </p:sp>
      <p:pic>
        <p:nvPicPr>
          <p:cNvPr id="29" name="Satellite - Pictogram" descr="I:\Continental\_charts\empower-PowerPoint-Tool\empower-ELEMENTS\PIKTOGRAMME\satellite.emf">
            <a:extLst>
              <a:ext uri="{FF2B5EF4-FFF2-40B4-BE49-F238E27FC236}">
                <a16:creationId xmlns:a16="http://schemas.microsoft.com/office/drawing/2014/main" id="{503A85A2-80D2-D703-ECA0-33420CC95374}"/>
              </a:ext>
            </a:extLst>
          </p:cNvPr>
          <p:cNvPicPr>
            <a:picLocks noChangeAspect="1" noChangeArrowheads="1"/>
          </p:cNvPicPr>
          <p:nvPr>
            <p:custDataLst>
              <p:tags r:id="rId12"/>
            </p:custDataLst>
          </p:nvPr>
        </p:nvPicPr>
        <p:blipFill>
          <a:blip r:embed="rId23">
            <a:biLevel thresh="75000"/>
          </a:blip>
          <a:srcRect/>
          <a:stretch>
            <a:fillRect/>
          </a:stretch>
        </p:blipFill>
        <p:spPr>
          <a:xfrm>
            <a:off x="2273818" y="4313666"/>
            <a:ext cx="326722" cy="325877"/>
          </a:xfrm>
          <a:prstGeom prst="rect">
            <a:avLst/>
          </a:prstGeom>
        </p:spPr>
      </p:pic>
      <p:grpSp>
        <p:nvGrpSpPr>
          <p:cNvPr id="30" name="Gruppieren 29">
            <a:extLst>
              <a:ext uri="{FF2B5EF4-FFF2-40B4-BE49-F238E27FC236}">
                <a16:creationId xmlns:a16="http://schemas.microsoft.com/office/drawing/2014/main" id="{44FF2F1C-21A8-574D-D320-0D8AF48F4B7E}"/>
              </a:ext>
            </a:extLst>
          </p:cNvPr>
          <p:cNvGrpSpPr/>
          <p:nvPr/>
        </p:nvGrpSpPr>
        <p:grpSpPr>
          <a:xfrm>
            <a:off x="333940" y="4237778"/>
            <a:ext cx="1174671" cy="1150662"/>
            <a:chOff x="539245" y="2179852"/>
            <a:chExt cx="1174671" cy="1150662"/>
          </a:xfrm>
        </p:grpSpPr>
        <p:pic>
          <p:nvPicPr>
            <p:cNvPr id="31" name="Grafik 30">
              <a:extLst>
                <a:ext uri="{FF2B5EF4-FFF2-40B4-BE49-F238E27FC236}">
                  <a16:creationId xmlns:a16="http://schemas.microsoft.com/office/drawing/2014/main" id="{CAC94F86-E25E-A482-9DFB-D6C2C8BC9776}"/>
                </a:ext>
              </a:extLst>
            </p:cNvPr>
            <p:cNvPicPr>
              <a:picLocks noChangeAspect="1"/>
            </p:cNvPicPr>
            <p:nvPr/>
          </p:nvPicPr>
          <p:blipFill>
            <a:blip r:embed="rId24"/>
            <a:stretch>
              <a:fillRect/>
            </a:stretch>
          </p:blipFill>
          <p:spPr>
            <a:xfrm>
              <a:off x="815266" y="2361414"/>
              <a:ext cx="898650" cy="898650"/>
            </a:xfrm>
            <a:prstGeom prst="rect">
              <a:avLst/>
            </a:prstGeom>
          </p:spPr>
        </p:pic>
        <p:pic>
          <p:nvPicPr>
            <p:cNvPr id="32" name="Grafik 31" descr="Auto mit einfarbiger Füllung">
              <a:extLst>
                <a:ext uri="{FF2B5EF4-FFF2-40B4-BE49-F238E27FC236}">
                  <a16:creationId xmlns:a16="http://schemas.microsoft.com/office/drawing/2014/main" id="{B28301A7-21DB-B143-25E8-5FCBA94A3F7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44539" y="2179852"/>
              <a:ext cx="554909" cy="554909"/>
            </a:xfrm>
            <a:prstGeom prst="rect">
              <a:avLst/>
            </a:prstGeom>
          </p:spPr>
        </p:pic>
        <p:pic>
          <p:nvPicPr>
            <p:cNvPr id="33" name="Grafik 32" descr="Auto mit einfarbiger Füllung">
              <a:extLst>
                <a:ext uri="{FF2B5EF4-FFF2-40B4-BE49-F238E27FC236}">
                  <a16:creationId xmlns:a16="http://schemas.microsoft.com/office/drawing/2014/main" id="{961518A7-BE2F-4577-9F11-632B22D9D04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39245" y="2456892"/>
              <a:ext cx="554909" cy="554909"/>
            </a:xfrm>
            <a:prstGeom prst="rect">
              <a:avLst/>
            </a:prstGeom>
          </p:spPr>
        </p:pic>
        <p:pic>
          <p:nvPicPr>
            <p:cNvPr id="34" name="Grafik 33" descr="Auto mit einfarbiger Füllung">
              <a:extLst>
                <a:ext uri="{FF2B5EF4-FFF2-40B4-BE49-F238E27FC236}">
                  <a16:creationId xmlns:a16="http://schemas.microsoft.com/office/drawing/2014/main" id="{56961F94-14C8-9BD6-4A76-E7C04ED0BFA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6658" y="2775605"/>
              <a:ext cx="554909" cy="554909"/>
            </a:xfrm>
            <a:prstGeom prst="rect">
              <a:avLst/>
            </a:prstGeom>
          </p:spPr>
        </p:pic>
      </p:grpSp>
      <p:sp>
        <p:nvSpPr>
          <p:cNvPr id="36" name="Textfeld 35">
            <a:extLst>
              <a:ext uri="{FF2B5EF4-FFF2-40B4-BE49-F238E27FC236}">
                <a16:creationId xmlns:a16="http://schemas.microsoft.com/office/drawing/2014/main" id="{86EF8244-66D2-56AD-B2E5-B68D11AABD15}"/>
              </a:ext>
            </a:extLst>
          </p:cNvPr>
          <p:cNvSpPr txBox="1"/>
          <p:nvPr>
            <p:custDataLst>
              <p:tags r:id="rId13"/>
            </p:custDataLst>
          </p:nvPr>
        </p:nvSpPr>
        <p:spPr>
          <a:xfrm>
            <a:off x="9641232" y="4381559"/>
            <a:ext cx="1405341"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i="0" u="none" baseline="0" dirty="0">
                <a:solidFill>
                  <a:srgbClr val="000000"/>
                </a:solidFill>
                <a:latin typeface="Arial" panose="020B0604020202020204" pitchFamily="34" charset="0"/>
              </a:rPr>
              <a:t> Limits</a:t>
            </a:r>
          </a:p>
        </p:txBody>
      </p:sp>
      <p:sp>
        <p:nvSpPr>
          <p:cNvPr id="39" name="Rechteck 38">
            <a:extLst>
              <a:ext uri="{FF2B5EF4-FFF2-40B4-BE49-F238E27FC236}">
                <a16:creationId xmlns:a16="http://schemas.microsoft.com/office/drawing/2014/main" id="{99567480-5B17-3E39-492E-95C324FA1C95}"/>
              </a:ext>
            </a:extLst>
          </p:cNvPr>
          <p:cNvSpPr/>
          <p:nvPr>
            <p:custDataLst>
              <p:tags r:id="rId14"/>
            </p:custDataLst>
          </p:nvPr>
        </p:nvSpPr>
        <p:spPr>
          <a:xfrm>
            <a:off x="167326" y="3501567"/>
            <a:ext cx="11411356" cy="236260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cxnSp>
        <p:nvCxnSpPr>
          <p:cNvPr id="42" name="Gerade Verbindung mit Pfeil 41">
            <a:extLst>
              <a:ext uri="{FF2B5EF4-FFF2-40B4-BE49-F238E27FC236}">
                <a16:creationId xmlns:a16="http://schemas.microsoft.com/office/drawing/2014/main" id="{030DF7B9-D3A8-B9B7-35BF-C2A99D2B1459}"/>
              </a:ext>
            </a:extLst>
          </p:cNvPr>
          <p:cNvCxnSpPr>
            <a:cxnSpLocks/>
          </p:cNvCxnSpPr>
          <p:nvPr/>
        </p:nvCxnSpPr>
        <p:spPr>
          <a:xfrm flipH="1" flipV="1">
            <a:off x="4066568" y="5632691"/>
            <a:ext cx="1184343" cy="4091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3" name="Danger" descr="C:\Users\Christian\Pictures\Achtung.png">
            <a:extLst>
              <a:ext uri="{FF2B5EF4-FFF2-40B4-BE49-F238E27FC236}">
                <a16:creationId xmlns:a16="http://schemas.microsoft.com/office/drawing/2014/main" id="{C1351084-055B-496D-44A1-2A718F61BE92}"/>
              </a:ext>
            </a:extLst>
          </p:cNvPr>
          <p:cNvPicPr>
            <a:picLocks noChangeAspect="1" noChangeArrowheads="1"/>
          </p:cNvPicPr>
          <p:nvPr>
            <p:custDataLst>
              <p:tags r:id="rId15"/>
            </p:custDataLst>
          </p:nvPr>
        </p:nvPicPr>
        <p:blipFill>
          <a:blip r:embed="rId27"/>
          <a:srcRect/>
          <a:stretch>
            <a:fillRect/>
          </a:stretch>
        </p:blipFill>
        <p:spPr bwMode="auto">
          <a:xfrm>
            <a:off x="5110182" y="5799222"/>
            <a:ext cx="329077" cy="292662"/>
          </a:xfrm>
          <a:prstGeom prst="rect">
            <a:avLst/>
          </a:prstGeom>
          <a:noFill/>
          <a:ln w="9525">
            <a:noFill/>
            <a:miter lim="800000"/>
            <a:headEnd/>
            <a:tailEnd/>
          </a:ln>
          <a:effectLst>
            <a:innerShdw blurRad="63500" dist="50800" dir="13500000">
              <a:prstClr val="black">
                <a:alpha val="50000"/>
              </a:prstClr>
            </a:innerShdw>
          </a:effectLst>
        </p:spPr>
      </p:pic>
      <p:sp>
        <p:nvSpPr>
          <p:cNvPr id="45" name="Textfeld 44">
            <a:extLst>
              <a:ext uri="{FF2B5EF4-FFF2-40B4-BE49-F238E27FC236}">
                <a16:creationId xmlns:a16="http://schemas.microsoft.com/office/drawing/2014/main" id="{74849478-E83D-5E64-E857-71742D5C9DC4}"/>
              </a:ext>
            </a:extLst>
          </p:cNvPr>
          <p:cNvSpPr txBox="1"/>
          <p:nvPr/>
        </p:nvSpPr>
        <p:spPr>
          <a:xfrm>
            <a:off x="2243643" y="3911604"/>
            <a:ext cx="2232166"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dirty="0">
                <a:solidFill>
                  <a:srgbClr val="000000"/>
                </a:solidFill>
                <a:latin typeface="Arial" panose="020B0604020202020204" pitchFamily="34" charset="0"/>
              </a:rPr>
              <a:t>Common GNSS box</a:t>
            </a:r>
            <a:endParaRPr lang="en-US" sz="1100" b="1"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0880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B76F-4285-7CCB-EF4E-504205500DFA}"/>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3613124-4BFD-BFED-C036-EE0B7C5468FB}"/>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7EDB34B7-803F-3423-46EE-888871DF5339}"/>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E845CB47-2650-B45D-267E-2E3A351B3E94}"/>
              </a:ext>
            </a:extLst>
          </p:cNvPr>
          <p:cNvSpPr>
            <a:spLocks noGrp="1"/>
          </p:cNvSpPr>
          <p:nvPr>
            <p:ph type="sldNum" sz="quarter" idx="12"/>
          </p:nvPr>
        </p:nvSpPr>
        <p:spPr/>
        <p:txBody>
          <a:bodyPr/>
          <a:lstStyle/>
          <a:p>
            <a:fld id="{74F045D9-6A50-447E-9A04-3B3C9EFFC6F0}" type="slidenum">
              <a:rPr lang="en-US" smtClean="0"/>
              <a:pPr/>
              <a:t>3</a:t>
            </a:fld>
            <a:endParaRPr lang="en-US" dirty="0"/>
          </a:p>
        </p:txBody>
      </p:sp>
      <p:grpSp>
        <p:nvGrpSpPr>
          <p:cNvPr id="33" name="Gruppieren 32">
            <a:extLst>
              <a:ext uri="{FF2B5EF4-FFF2-40B4-BE49-F238E27FC236}">
                <a16:creationId xmlns:a16="http://schemas.microsoft.com/office/drawing/2014/main" id="{9335BD03-944A-0116-E887-49310492250D}"/>
              </a:ext>
            </a:extLst>
          </p:cNvPr>
          <p:cNvGrpSpPr/>
          <p:nvPr/>
        </p:nvGrpSpPr>
        <p:grpSpPr>
          <a:xfrm>
            <a:off x="706089" y="3537834"/>
            <a:ext cx="1174671" cy="1150662"/>
            <a:chOff x="539245" y="2179852"/>
            <a:chExt cx="1174671" cy="1150662"/>
          </a:xfrm>
        </p:grpSpPr>
        <p:pic>
          <p:nvPicPr>
            <p:cNvPr id="34" name="Grafik 33">
              <a:extLst>
                <a:ext uri="{FF2B5EF4-FFF2-40B4-BE49-F238E27FC236}">
                  <a16:creationId xmlns:a16="http://schemas.microsoft.com/office/drawing/2014/main" id="{1C3A7781-BB15-3B44-F6BD-389B53E70FF5}"/>
                </a:ext>
              </a:extLst>
            </p:cNvPr>
            <p:cNvPicPr>
              <a:picLocks noChangeAspect="1"/>
            </p:cNvPicPr>
            <p:nvPr/>
          </p:nvPicPr>
          <p:blipFill>
            <a:blip r:embed="rId17"/>
            <a:stretch>
              <a:fillRect/>
            </a:stretch>
          </p:blipFill>
          <p:spPr>
            <a:xfrm>
              <a:off x="815266" y="2361414"/>
              <a:ext cx="898650" cy="898650"/>
            </a:xfrm>
            <a:prstGeom prst="rect">
              <a:avLst/>
            </a:prstGeom>
          </p:spPr>
        </p:pic>
        <p:pic>
          <p:nvPicPr>
            <p:cNvPr id="35" name="Grafik 34" descr="Auto mit einfarbiger Füllung">
              <a:extLst>
                <a:ext uri="{FF2B5EF4-FFF2-40B4-BE49-F238E27FC236}">
                  <a16:creationId xmlns:a16="http://schemas.microsoft.com/office/drawing/2014/main" id="{E740289B-7AE3-5AB0-B21D-20057BDAA23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4539" y="2179852"/>
              <a:ext cx="554909" cy="554909"/>
            </a:xfrm>
            <a:prstGeom prst="rect">
              <a:avLst/>
            </a:prstGeom>
          </p:spPr>
        </p:pic>
        <p:pic>
          <p:nvPicPr>
            <p:cNvPr id="36" name="Grafik 35" descr="Auto mit einfarbiger Füllung">
              <a:extLst>
                <a:ext uri="{FF2B5EF4-FFF2-40B4-BE49-F238E27FC236}">
                  <a16:creationId xmlns:a16="http://schemas.microsoft.com/office/drawing/2014/main" id="{CF7312B0-16E6-CA4F-017E-EBC4B16A6D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9245" y="2456892"/>
              <a:ext cx="554909" cy="554909"/>
            </a:xfrm>
            <a:prstGeom prst="rect">
              <a:avLst/>
            </a:prstGeom>
          </p:spPr>
        </p:pic>
        <p:pic>
          <p:nvPicPr>
            <p:cNvPr id="37" name="Grafik 36" descr="Auto mit einfarbiger Füllung">
              <a:extLst>
                <a:ext uri="{FF2B5EF4-FFF2-40B4-BE49-F238E27FC236}">
                  <a16:creationId xmlns:a16="http://schemas.microsoft.com/office/drawing/2014/main" id="{17592A0E-B051-53A9-131A-8E4D623300F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6658" y="2775605"/>
              <a:ext cx="554909" cy="554909"/>
            </a:xfrm>
            <a:prstGeom prst="rect">
              <a:avLst/>
            </a:prstGeom>
          </p:spPr>
        </p:pic>
      </p:grpSp>
      <p:sp>
        <p:nvSpPr>
          <p:cNvPr id="38" name="Inhaltsplatzhalter 20">
            <a:extLst>
              <a:ext uri="{FF2B5EF4-FFF2-40B4-BE49-F238E27FC236}">
                <a16:creationId xmlns:a16="http://schemas.microsoft.com/office/drawing/2014/main" id="{36C91004-9249-9D03-9D81-21AD01031F24}"/>
              </a:ext>
            </a:extLst>
          </p:cNvPr>
          <p:cNvSpPr txBox="1">
            <a:spLocks/>
          </p:cNvSpPr>
          <p:nvPr>
            <p:custDataLst>
              <p:tags r:id="rId1"/>
            </p:custDataLst>
          </p:nvPr>
        </p:nvSpPr>
        <p:spPr>
          <a:xfrm>
            <a:off x="584615" y="2828268"/>
            <a:ext cx="5847212" cy="461900"/>
          </a:xfrm>
          <a:prstGeom prst="rect">
            <a:avLst/>
          </a:prstGeom>
        </p:spPr>
        <p:txBody>
          <a:bodyPr vert="horz" lIns="0" tIns="18000" rIns="0" bIns="18000" rtlCol="0">
            <a:normAutofit/>
          </a:bodyPr>
          <a:lstStyle>
            <a:lvl1pPr marL="0" indent="0" algn="l" defTabSz="1219170" rtl="0" eaLnBrk="1" latinLnBrk="0" hangingPunct="1">
              <a:lnSpc>
                <a:spcPct val="100000"/>
              </a:lnSpc>
              <a:spcBef>
                <a:spcPts val="0"/>
              </a:spcBef>
              <a:spcAft>
                <a:spcPts val="600"/>
              </a:spcAft>
              <a:buClr>
                <a:schemeClr val="accent1"/>
              </a:buClr>
              <a:buSzPct val="125000"/>
              <a:buFont typeface="Arial" pitchFamily="34" charset="0"/>
              <a:buNone/>
              <a:defRPr sz="1800" b="0" kern="1200">
                <a:solidFill>
                  <a:schemeClr val="tx1"/>
                </a:solidFill>
                <a:latin typeface="+mn-lt"/>
                <a:ea typeface="+mn-ea"/>
                <a:cs typeface="Arial" pitchFamily="34" charset="0"/>
              </a:defRPr>
            </a:lvl1pPr>
            <a:lvl2pPr marL="36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2pPr>
            <a:lvl3pPr marL="540000" indent="-180000"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3pPr>
            <a:lvl4pPr marL="72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4pPr>
            <a:lvl5pPr marL="898525"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5pPr>
            <a:lvl6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6pPr>
            <a:lvl7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7pPr>
            <a:lvl8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8pPr>
            <a:lvl9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9pPr>
          </a:lstStyle>
          <a:p>
            <a:r>
              <a:rPr lang="en-US" u="sng" dirty="0"/>
              <a:t>Calculation of Acc-Parameter using Raw-GNSS-Signal </a:t>
            </a:r>
          </a:p>
        </p:txBody>
      </p:sp>
      <p:sp>
        <p:nvSpPr>
          <p:cNvPr id="39" name="Inhaltsplatzhalter 20">
            <a:extLst>
              <a:ext uri="{FF2B5EF4-FFF2-40B4-BE49-F238E27FC236}">
                <a16:creationId xmlns:a16="http://schemas.microsoft.com/office/drawing/2014/main" id="{895D1AD5-332A-78CF-FB92-315E415ACD7B}"/>
              </a:ext>
            </a:extLst>
          </p:cNvPr>
          <p:cNvSpPr txBox="1">
            <a:spLocks/>
          </p:cNvSpPr>
          <p:nvPr>
            <p:custDataLst>
              <p:tags r:id="rId2"/>
            </p:custDataLst>
          </p:nvPr>
        </p:nvSpPr>
        <p:spPr>
          <a:xfrm>
            <a:off x="706089" y="4618046"/>
            <a:ext cx="1358764" cy="263761"/>
          </a:xfrm>
          <a:prstGeom prst="rect">
            <a:avLst/>
          </a:prstGeom>
        </p:spPr>
        <p:txBody>
          <a:bodyPr vert="horz" lIns="0" tIns="18000" rIns="0" bIns="18000" rtlCol="0">
            <a:normAutofit/>
          </a:bodyPr>
          <a:lstStyle>
            <a:lvl1pPr marL="0" indent="0" algn="l" defTabSz="1219170" rtl="0" eaLnBrk="1" latinLnBrk="0" hangingPunct="1">
              <a:lnSpc>
                <a:spcPct val="100000"/>
              </a:lnSpc>
              <a:spcBef>
                <a:spcPts val="0"/>
              </a:spcBef>
              <a:spcAft>
                <a:spcPts val="600"/>
              </a:spcAft>
              <a:buClr>
                <a:schemeClr val="accent1"/>
              </a:buClr>
              <a:buSzPct val="125000"/>
              <a:buFont typeface="Arial" pitchFamily="34" charset="0"/>
              <a:buNone/>
              <a:defRPr sz="1800" b="0" kern="1200">
                <a:solidFill>
                  <a:schemeClr val="tx1"/>
                </a:solidFill>
                <a:latin typeface="+mn-lt"/>
                <a:ea typeface="+mn-ea"/>
                <a:cs typeface="Arial" pitchFamily="34" charset="0"/>
              </a:defRPr>
            </a:lvl1pPr>
            <a:lvl2pPr marL="36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2pPr>
            <a:lvl3pPr marL="540000" indent="-180000"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3pPr>
            <a:lvl4pPr marL="720000"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4pPr>
            <a:lvl5pPr marL="898525" indent="-180975" algn="l" defTabSz="1219170" rtl="0" eaLnBrk="1" latinLnBrk="0" hangingPunct="1">
              <a:lnSpc>
                <a:spcPct val="100000"/>
              </a:lnSpc>
              <a:spcBef>
                <a:spcPts val="0"/>
              </a:spcBef>
              <a:spcAft>
                <a:spcPts val="600"/>
              </a:spcAft>
              <a:buClr>
                <a:schemeClr val="accent1"/>
              </a:buClr>
              <a:buSzPct val="125000"/>
              <a:buFont typeface="Arial" pitchFamily="34" charset="0"/>
              <a:buChar char="›"/>
              <a:defRPr sz="1800" b="0" kern="1200">
                <a:solidFill>
                  <a:schemeClr val="tx1"/>
                </a:solidFill>
                <a:latin typeface="+mn-lt"/>
                <a:ea typeface="+mn-ea"/>
                <a:cs typeface="Arial" pitchFamily="34" charset="0"/>
              </a:defRPr>
            </a:lvl5pPr>
            <a:lvl6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6pPr>
            <a:lvl7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7pPr>
            <a:lvl8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8pPr>
            <a:lvl9pPr marL="900000" indent="-180000" algn="l" defTabSz="1219170" rtl="0" eaLnBrk="1" latinLnBrk="0" hangingPunct="1">
              <a:lnSpc>
                <a:spcPct val="100000"/>
              </a:lnSpc>
              <a:spcBef>
                <a:spcPts val="0"/>
              </a:spcBef>
              <a:spcAft>
                <a:spcPts val="600"/>
              </a:spcAft>
              <a:buClr>
                <a:schemeClr val="accent1"/>
              </a:buClr>
              <a:buSzPct val="125000"/>
              <a:buFont typeface="Arial" panose="020B0604020202020204" pitchFamily="34" charset="0"/>
              <a:buChar char="›"/>
              <a:defRPr sz="1800" kern="1200">
                <a:solidFill>
                  <a:schemeClr val="tx1"/>
                </a:solidFill>
                <a:latin typeface="+mn-lt"/>
                <a:ea typeface="+mn-ea"/>
                <a:cs typeface="+mn-cs"/>
              </a:defRPr>
            </a:lvl9pPr>
          </a:lstStyle>
          <a:p>
            <a:r>
              <a:rPr lang="en-US" sz="1200" dirty="0"/>
              <a:t>Cars on test track</a:t>
            </a:r>
          </a:p>
        </p:txBody>
      </p:sp>
      <p:sp>
        <p:nvSpPr>
          <p:cNvPr id="40" name="Pfeil: nach rechts 39">
            <a:extLst>
              <a:ext uri="{FF2B5EF4-FFF2-40B4-BE49-F238E27FC236}">
                <a16:creationId xmlns:a16="http://schemas.microsoft.com/office/drawing/2014/main" id="{151BA696-1154-144F-A7FA-BA3D505B5EFF}"/>
              </a:ext>
            </a:extLst>
          </p:cNvPr>
          <p:cNvSpPr/>
          <p:nvPr>
            <p:custDataLst>
              <p:tags r:id="rId3"/>
            </p:custDataLst>
          </p:nvPr>
        </p:nvSpPr>
        <p:spPr>
          <a:xfrm>
            <a:off x="1918361" y="3976649"/>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41" name="Rechteck 40">
            <a:extLst>
              <a:ext uri="{FF2B5EF4-FFF2-40B4-BE49-F238E27FC236}">
                <a16:creationId xmlns:a16="http://schemas.microsoft.com/office/drawing/2014/main" id="{FA5B5A4D-3DE8-EAAD-4801-24E178AC52E2}"/>
              </a:ext>
            </a:extLst>
          </p:cNvPr>
          <p:cNvSpPr/>
          <p:nvPr>
            <p:custDataLst>
              <p:tags r:id="rId4"/>
            </p:custDataLst>
          </p:nvPr>
        </p:nvSpPr>
        <p:spPr>
          <a:xfrm>
            <a:off x="4748626" y="3290168"/>
            <a:ext cx="1476082" cy="14223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grpSp>
        <p:nvGrpSpPr>
          <p:cNvPr id="42" name="Gruppieren 41">
            <a:extLst>
              <a:ext uri="{FF2B5EF4-FFF2-40B4-BE49-F238E27FC236}">
                <a16:creationId xmlns:a16="http://schemas.microsoft.com/office/drawing/2014/main" id="{A09286B2-10F8-EC90-D79B-E26112692646}"/>
              </a:ext>
            </a:extLst>
          </p:cNvPr>
          <p:cNvGrpSpPr/>
          <p:nvPr/>
        </p:nvGrpSpPr>
        <p:grpSpPr>
          <a:xfrm>
            <a:off x="2469211" y="3704124"/>
            <a:ext cx="1571707" cy="1201730"/>
            <a:chOff x="2464083" y="4863351"/>
            <a:chExt cx="1571707" cy="1201730"/>
          </a:xfrm>
        </p:grpSpPr>
        <p:sp>
          <p:nvSpPr>
            <p:cNvPr id="43" name="Rechteck 42">
              <a:extLst>
                <a:ext uri="{FF2B5EF4-FFF2-40B4-BE49-F238E27FC236}">
                  <a16:creationId xmlns:a16="http://schemas.microsoft.com/office/drawing/2014/main" id="{AD169B70-52A5-5D72-E3C7-7965CCDD423B}"/>
                </a:ext>
              </a:extLst>
            </p:cNvPr>
            <p:cNvSpPr/>
            <p:nvPr/>
          </p:nvSpPr>
          <p:spPr>
            <a:xfrm>
              <a:off x="2559708" y="4863351"/>
              <a:ext cx="1476082" cy="9181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44" name="Textfeld 43">
              <a:extLst>
                <a:ext uri="{FF2B5EF4-FFF2-40B4-BE49-F238E27FC236}">
                  <a16:creationId xmlns:a16="http://schemas.microsoft.com/office/drawing/2014/main" id="{97F4DF2F-579A-6EC0-F761-2068ABFC34CD}"/>
                </a:ext>
              </a:extLst>
            </p:cNvPr>
            <p:cNvSpPr txBox="1"/>
            <p:nvPr/>
          </p:nvSpPr>
          <p:spPr>
            <a:xfrm>
              <a:off x="2464083" y="5803471"/>
              <a:ext cx="1036750"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i="0" u="none" baseline="0" dirty="0">
                  <a:solidFill>
                    <a:srgbClr val="000000"/>
                  </a:solidFill>
                  <a:latin typeface="Arial" panose="020B0604020202020204" pitchFamily="34" charset="0"/>
                </a:rPr>
                <a:t>GNSS BOX</a:t>
              </a:r>
            </a:p>
          </p:txBody>
        </p:sp>
        <p:pic>
          <p:nvPicPr>
            <p:cNvPr id="45" name="Satellite - Pictogram" descr="I:\Continental\_charts\empower-PowerPoint-Tool\empower-ELEMENTS\PIKTOGRAMME\satellite.emf">
              <a:extLst>
                <a:ext uri="{FF2B5EF4-FFF2-40B4-BE49-F238E27FC236}">
                  <a16:creationId xmlns:a16="http://schemas.microsoft.com/office/drawing/2014/main" id="{0DFCD9D5-7017-8D71-67AA-8E6EBFF1A7CF}"/>
                </a:ext>
              </a:extLst>
            </p:cNvPr>
            <p:cNvPicPr>
              <a:picLocks noChangeAspect="1" noChangeArrowheads="1"/>
            </p:cNvPicPr>
            <p:nvPr>
              <p:custDataLst>
                <p:tags r:id="rId15"/>
              </p:custDataLst>
            </p:nvPr>
          </p:nvPicPr>
          <p:blipFill>
            <a:blip r:embed="rId20">
              <a:biLevel thresh="75000"/>
            </a:blip>
            <a:srcRect/>
            <a:stretch>
              <a:fillRect/>
            </a:stretch>
          </p:blipFill>
          <p:spPr>
            <a:xfrm>
              <a:off x="2666104" y="5236165"/>
              <a:ext cx="326722" cy="325877"/>
            </a:xfrm>
            <a:prstGeom prst="rect">
              <a:avLst/>
            </a:prstGeom>
          </p:spPr>
        </p:pic>
        <p:sp>
          <p:nvSpPr>
            <p:cNvPr id="46" name="Textfeld 45">
              <a:extLst>
                <a:ext uri="{FF2B5EF4-FFF2-40B4-BE49-F238E27FC236}">
                  <a16:creationId xmlns:a16="http://schemas.microsoft.com/office/drawing/2014/main" id="{D043EE42-5822-281D-3A30-3536C1EA5867}"/>
                </a:ext>
              </a:extLst>
            </p:cNvPr>
            <p:cNvSpPr txBox="1"/>
            <p:nvPr/>
          </p:nvSpPr>
          <p:spPr>
            <a:xfrm>
              <a:off x="2939949" y="5261643"/>
              <a:ext cx="1080120"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0" i="0" u="none" baseline="0" dirty="0">
                  <a:solidFill>
                    <a:srgbClr val="000000"/>
                  </a:solidFill>
                  <a:latin typeface="Arial" panose="020B0604020202020204" pitchFamily="34" charset="0"/>
                </a:rPr>
                <a:t>GNSS-Signal</a:t>
              </a:r>
            </a:p>
          </p:txBody>
        </p:sp>
      </p:grpSp>
      <p:sp>
        <p:nvSpPr>
          <p:cNvPr id="47" name="Pfeil: nach rechts 46">
            <a:extLst>
              <a:ext uri="{FF2B5EF4-FFF2-40B4-BE49-F238E27FC236}">
                <a16:creationId xmlns:a16="http://schemas.microsoft.com/office/drawing/2014/main" id="{E213F233-5110-A3B9-13DA-C09DD55E8AD5}"/>
              </a:ext>
            </a:extLst>
          </p:cNvPr>
          <p:cNvSpPr/>
          <p:nvPr>
            <p:custDataLst>
              <p:tags r:id="rId5"/>
            </p:custDataLst>
          </p:nvPr>
        </p:nvSpPr>
        <p:spPr>
          <a:xfrm>
            <a:off x="4113008" y="3976648"/>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48" name="Textfeld 47">
            <a:extLst>
              <a:ext uri="{FF2B5EF4-FFF2-40B4-BE49-F238E27FC236}">
                <a16:creationId xmlns:a16="http://schemas.microsoft.com/office/drawing/2014/main" id="{106FD954-5E1B-2477-BB50-0E402EA736FD}"/>
              </a:ext>
            </a:extLst>
          </p:cNvPr>
          <p:cNvSpPr txBox="1"/>
          <p:nvPr>
            <p:custDataLst>
              <p:tags r:id="rId6"/>
            </p:custDataLst>
          </p:nvPr>
        </p:nvSpPr>
        <p:spPr>
          <a:xfrm>
            <a:off x="4723481" y="3514792"/>
            <a:ext cx="1684907" cy="600164"/>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dirty="0">
                <a:solidFill>
                  <a:srgbClr val="000000"/>
                </a:solidFill>
                <a:highlight>
                  <a:srgbClr val="00FF00"/>
                </a:highlight>
                <a:latin typeface="Arial" panose="020B0604020202020204" pitchFamily="34" charset="0"/>
              </a:rPr>
              <a:t>Calculation afterwards</a:t>
            </a:r>
          </a:p>
          <a:p>
            <a:pPr algn="l" rtl="0" eaLnBrk="1" fontAlgn="auto" hangingPunct="1">
              <a:lnSpc>
                <a:spcPct val="100000"/>
              </a:lnSpc>
              <a:spcBef>
                <a:spcPts val="0"/>
              </a:spcBef>
              <a:spcAft>
                <a:spcPts val="0"/>
              </a:spcAft>
            </a:pPr>
            <a:r>
              <a:rPr lang="en-US" sz="1100" dirty="0">
                <a:solidFill>
                  <a:srgbClr val="000000"/>
                </a:solidFill>
                <a:latin typeface="Arial" panose="020B0604020202020204" pitchFamily="34" charset="0"/>
              </a:rPr>
              <a:t>(Algorithm defined</a:t>
            </a:r>
            <a:br>
              <a:rPr lang="en-US" sz="110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and validated)</a:t>
            </a:r>
            <a:endParaRPr lang="en-US" sz="1100" b="0" i="0" u="none" baseline="0" dirty="0">
              <a:solidFill>
                <a:srgbClr val="000000"/>
              </a:solidFill>
              <a:latin typeface="Arial" panose="020B0604020202020204" pitchFamily="34" charset="0"/>
            </a:endParaRPr>
          </a:p>
        </p:txBody>
      </p:sp>
      <p:sp>
        <p:nvSpPr>
          <p:cNvPr id="49" name="Pfeil: nach unten 48">
            <a:extLst>
              <a:ext uri="{FF2B5EF4-FFF2-40B4-BE49-F238E27FC236}">
                <a16:creationId xmlns:a16="http://schemas.microsoft.com/office/drawing/2014/main" id="{2C28565B-F107-6DDF-93A6-B5CADB2C4DEF}"/>
              </a:ext>
            </a:extLst>
          </p:cNvPr>
          <p:cNvSpPr/>
          <p:nvPr>
            <p:custDataLst>
              <p:tags r:id="rId7"/>
            </p:custDataLst>
          </p:nvPr>
        </p:nvSpPr>
        <p:spPr>
          <a:xfrm>
            <a:off x="4896648" y="4080640"/>
            <a:ext cx="242729" cy="201326"/>
          </a:xfrm>
          <a:prstGeom prst="downArrow">
            <a:avLst/>
          </a:prstGeom>
          <a:solidFill>
            <a:schemeClr val="l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50" name="Textfeld 49">
            <a:extLst>
              <a:ext uri="{FF2B5EF4-FFF2-40B4-BE49-F238E27FC236}">
                <a16:creationId xmlns:a16="http://schemas.microsoft.com/office/drawing/2014/main" id="{5A35747E-70DB-7742-4530-3E14C1D3066E}"/>
              </a:ext>
            </a:extLst>
          </p:cNvPr>
          <p:cNvSpPr txBox="1"/>
          <p:nvPr>
            <p:custDataLst>
              <p:tags r:id="rId8"/>
            </p:custDataLst>
          </p:nvPr>
        </p:nvSpPr>
        <p:spPr>
          <a:xfrm>
            <a:off x="4743332" y="4283127"/>
            <a:ext cx="1684907"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dirty="0">
                <a:solidFill>
                  <a:srgbClr val="000000"/>
                </a:solidFill>
                <a:highlight>
                  <a:srgbClr val="00FFFF"/>
                </a:highlight>
                <a:latin typeface="Arial" panose="020B0604020202020204" pitchFamily="34" charset="0"/>
              </a:rPr>
              <a:t>Acceleration Ax + Ay</a:t>
            </a:r>
            <a:endParaRPr lang="en-US" sz="1100" b="0" i="0" u="none" baseline="0" dirty="0">
              <a:solidFill>
                <a:srgbClr val="000000"/>
              </a:solidFill>
              <a:highlight>
                <a:srgbClr val="00FFFF"/>
              </a:highlight>
              <a:latin typeface="Arial" panose="020B0604020202020204" pitchFamily="34" charset="0"/>
            </a:endParaRPr>
          </a:p>
        </p:txBody>
      </p:sp>
      <p:sp>
        <p:nvSpPr>
          <p:cNvPr id="55" name="Pfeil: nach rechts 54">
            <a:extLst>
              <a:ext uri="{FF2B5EF4-FFF2-40B4-BE49-F238E27FC236}">
                <a16:creationId xmlns:a16="http://schemas.microsoft.com/office/drawing/2014/main" id="{31630759-664E-EFF4-5F2F-8C93E2D1DCD1}"/>
              </a:ext>
            </a:extLst>
          </p:cNvPr>
          <p:cNvSpPr/>
          <p:nvPr>
            <p:custDataLst>
              <p:tags r:id="rId9"/>
            </p:custDataLst>
          </p:nvPr>
        </p:nvSpPr>
        <p:spPr>
          <a:xfrm>
            <a:off x="6273248" y="3976648"/>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63" name="Rechteck 62">
            <a:extLst>
              <a:ext uri="{FF2B5EF4-FFF2-40B4-BE49-F238E27FC236}">
                <a16:creationId xmlns:a16="http://schemas.microsoft.com/office/drawing/2014/main" id="{F1964DFD-A1D7-5D37-6C88-3FA61DF27F42}"/>
              </a:ext>
            </a:extLst>
          </p:cNvPr>
          <p:cNvSpPr/>
          <p:nvPr>
            <p:custDataLst>
              <p:tags r:id="rId10"/>
            </p:custDataLst>
          </p:nvPr>
        </p:nvSpPr>
        <p:spPr>
          <a:xfrm>
            <a:off x="6992330" y="3814874"/>
            <a:ext cx="1476082" cy="974158"/>
          </a:xfrm>
          <a:prstGeom prst="rect">
            <a:avLst/>
          </a:prstGeom>
          <a:solidFill>
            <a:srgbClr val="2DB928"/>
          </a:solidFill>
          <a:ln/>
        </p:spPr>
        <p:style>
          <a:lnRef idx="2">
            <a:schemeClr val="accent6"/>
          </a:lnRef>
          <a:fillRef idx="1">
            <a:schemeClr val="lt1"/>
          </a:fillRef>
          <a:effectRef idx="0">
            <a:schemeClr val="accent6"/>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sp>
        <p:nvSpPr>
          <p:cNvPr id="65" name="Textfeld 64">
            <a:extLst>
              <a:ext uri="{FF2B5EF4-FFF2-40B4-BE49-F238E27FC236}">
                <a16:creationId xmlns:a16="http://schemas.microsoft.com/office/drawing/2014/main" id="{1D5969D2-A32D-6924-0C30-6C55F9D6CFA1}"/>
              </a:ext>
            </a:extLst>
          </p:cNvPr>
          <p:cNvSpPr txBox="1"/>
          <p:nvPr>
            <p:custDataLst>
              <p:tags r:id="rId11"/>
            </p:custDataLst>
          </p:nvPr>
        </p:nvSpPr>
        <p:spPr>
          <a:xfrm>
            <a:off x="7049176" y="3956241"/>
            <a:ext cx="1405341" cy="600164"/>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dirty="0">
                <a:solidFill>
                  <a:schemeClr val="lt1"/>
                </a:solidFill>
                <a:latin typeface="Arial" panose="020B0604020202020204" pitchFamily="34" charset="0"/>
              </a:rPr>
              <a:t>Acceleration limits from R117 can be used</a:t>
            </a:r>
            <a:endParaRPr lang="en-US" sz="1100" b="1" i="0" u="none" baseline="0" dirty="0">
              <a:solidFill>
                <a:schemeClr val="lt1"/>
              </a:solidFill>
              <a:latin typeface="Arial" panose="020B0604020202020204" pitchFamily="34" charset="0"/>
            </a:endParaRPr>
          </a:p>
        </p:txBody>
      </p:sp>
      <p:sp>
        <p:nvSpPr>
          <p:cNvPr id="67" name="Textfeld 66">
            <a:extLst>
              <a:ext uri="{FF2B5EF4-FFF2-40B4-BE49-F238E27FC236}">
                <a16:creationId xmlns:a16="http://schemas.microsoft.com/office/drawing/2014/main" id="{75223DF2-444F-CEE1-F79B-358947AE4F1A}"/>
              </a:ext>
            </a:extLst>
          </p:cNvPr>
          <p:cNvSpPr txBox="1"/>
          <p:nvPr>
            <p:custDataLst>
              <p:tags r:id="rId12"/>
            </p:custDataLst>
          </p:nvPr>
        </p:nvSpPr>
        <p:spPr>
          <a:xfrm>
            <a:off x="4656538" y="4689830"/>
            <a:ext cx="1036750" cy="261610"/>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100" b="1" i="0" u="none" baseline="0" dirty="0">
                <a:solidFill>
                  <a:srgbClr val="000000"/>
                </a:solidFill>
                <a:latin typeface="Arial" panose="020B0604020202020204" pitchFamily="34" charset="0"/>
              </a:rPr>
              <a:t>Calculation</a:t>
            </a:r>
          </a:p>
        </p:txBody>
      </p:sp>
      <p:sp>
        <p:nvSpPr>
          <p:cNvPr id="69" name="Rechteck 68">
            <a:extLst>
              <a:ext uri="{FF2B5EF4-FFF2-40B4-BE49-F238E27FC236}">
                <a16:creationId xmlns:a16="http://schemas.microsoft.com/office/drawing/2014/main" id="{71F056FF-0179-32BC-E12C-287D9EA87521}"/>
              </a:ext>
            </a:extLst>
          </p:cNvPr>
          <p:cNvSpPr/>
          <p:nvPr>
            <p:custDataLst>
              <p:tags r:id="rId13"/>
            </p:custDataLst>
          </p:nvPr>
        </p:nvSpPr>
        <p:spPr>
          <a:xfrm>
            <a:off x="477871" y="2757916"/>
            <a:ext cx="9244918" cy="219352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cxnSp>
        <p:nvCxnSpPr>
          <p:cNvPr id="70" name="Gerade Verbindung mit Pfeil 69">
            <a:extLst>
              <a:ext uri="{FF2B5EF4-FFF2-40B4-BE49-F238E27FC236}">
                <a16:creationId xmlns:a16="http://schemas.microsoft.com/office/drawing/2014/main" id="{31CA4F6D-4CE9-C8E2-D478-AE102839C8FA}"/>
              </a:ext>
            </a:extLst>
          </p:cNvPr>
          <p:cNvCxnSpPr>
            <a:cxnSpLocks/>
          </p:cNvCxnSpPr>
          <p:nvPr/>
        </p:nvCxnSpPr>
        <p:spPr>
          <a:xfrm flipH="1" flipV="1">
            <a:off x="5699289" y="4548537"/>
            <a:ext cx="799425" cy="625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1" name="Danger" descr="C:\Users\Christian\Pictures\Achtung.png">
            <a:extLst>
              <a:ext uri="{FF2B5EF4-FFF2-40B4-BE49-F238E27FC236}">
                <a16:creationId xmlns:a16="http://schemas.microsoft.com/office/drawing/2014/main" id="{6DB9D01E-75DB-AA8D-5CC3-66A12795E143}"/>
              </a:ext>
            </a:extLst>
          </p:cNvPr>
          <p:cNvPicPr>
            <a:picLocks noChangeAspect="1" noChangeArrowheads="1"/>
          </p:cNvPicPr>
          <p:nvPr>
            <p:custDataLst>
              <p:tags r:id="rId14"/>
            </p:custDataLst>
          </p:nvPr>
        </p:nvPicPr>
        <p:blipFill>
          <a:blip r:embed="rId21"/>
          <a:srcRect/>
          <a:stretch>
            <a:fillRect/>
          </a:stretch>
        </p:blipFill>
        <p:spPr bwMode="auto">
          <a:xfrm>
            <a:off x="6408388" y="5041026"/>
            <a:ext cx="329077" cy="292662"/>
          </a:xfrm>
          <a:prstGeom prst="rect">
            <a:avLst/>
          </a:prstGeom>
          <a:noFill/>
          <a:ln w="9525">
            <a:noFill/>
            <a:miter lim="800000"/>
            <a:headEnd/>
            <a:tailEnd/>
          </a:ln>
          <a:effectLst>
            <a:innerShdw blurRad="63500" dist="50800" dir="13500000">
              <a:prstClr val="black">
                <a:alpha val="50000"/>
              </a:prstClr>
            </a:innerShdw>
          </a:effectLst>
        </p:spPr>
      </p:pic>
      <p:sp>
        <p:nvSpPr>
          <p:cNvPr id="73" name="Textfeld 72">
            <a:extLst>
              <a:ext uri="{FF2B5EF4-FFF2-40B4-BE49-F238E27FC236}">
                <a16:creationId xmlns:a16="http://schemas.microsoft.com/office/drawing/2014/main" id="{4A7854C1-D0F5-1D13-7EA7-4AEAA5119F35}"/>
              </a:ext>
            </a:extLst>
          </p:cNvPr>
          <p:cNvSpPr txBox="1"/>
          <p:nvPr/>
        </p:nvSpPr>
        <p:spPr>
          <a:xfrm>
            <a:off x="405154" y="1421495"/>
            <a:ext cx="10694645" cy="923330"/>
          </a:xfrm>
          <a:prstGeom prst="rect">
            <a:avLst/>
          </a:prstGeom>
          <a:noFill/>
        </p:spPr>
        <p:txBody>
          <a:bodyPr wrap="square">
            <a:spAutoFit/>
          </a:bodyPr>
          <a:lstStyle/>
          <a:p>
            <a:pPr>
              <a:spcBef>
                <a:spcPts val="600"/>
              </a:spcBef>
            </a:pPr>
            <a:r>
              <a:rPr lang="en-US" sz="1800" dirty="0">
                <a:sym typeface="Wingdings" panose="05000000000000000000" pitchFamily="2" charset="2"/>
              </a:rPr>
              <a:t>For using the acceleration limits specified in R117, a calculation method was defined to </a:t>
            </a:r>
            <a:r>
              <a:rPr lang="en-US" dirty="0">
                <a:sym typeface="Wingdings" panose="05000000000000000000" pitchFamily="2" charset="2"/>
              </a:rPr>
              <a:t>calculate results with data from GNSS-logger boxes. The results are comparable with results from initially used position measurement system.   </a:t>
            </a:r>
            <a:r>
              <a:rPr lang="en-US" sz="1800" dirty="0">
                <a:sym typeface="Wingdings" panose="05000000000000000000" pitchFamily="2" charset="2"/>
              </a:rPr>
              <a:t> </a:t>
            </a:r>
          </a:p>
        </p:txBody>
      </p:sp>
      <p:sp>
        <p:nvSpPr>
          <p:cNvPr id="78" name="Titel 77">
            <a:extLst>
              <a:ext uri="{FF2B5EF4-FFF2-40B4-BE49-F238E27FC236}">
                <a16:creationId xmlns:a16="http://schemas.microsoft.com/office/drawing/2014/main" id="{AA5116FA-F063-BF92-3E52-8425D3E9947D}"/>
              </a:ext>
            </a:extLst>
          </p:cNvPr>
          <p:cNvSpPr>
            <a:spLocks noGrp="1"/>
          </p:cNvSpPr>
          <p:nvPr>
            <p:ph type="title"/>
          </p:nvPr>
        </p:nvSpPr>
        <p:spPr>
          <a:xfrm>
            <a:off x="405154" y="323090"/>
            <a:ext cx="10515600" cy="809411"/>
          </a:xfrm>
        </p:spPr>
        <p:txBody>
          <a:bodyPr/>
          <a:lstStyle/>
          <a:p>
            <a:r>
              <a:rPr lang="en-US" dirty="0"/>
              <a:t>Overview of alternative calculation method</a:t>
            </a:r>
          </a:p>
        </p:txBody>
      </p:sp>
    </p:spTree>
    <p:extLst>
      <p:ext uri="{BB962C8B-B14F-4D97-AF65-F5344CB8AC3E}">
        <p14:creationId xmlns:p14="http://schemas.microsoft.com/office/powerpoint/2010/main" val="3373301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94CE-DFB2-BA34-AB21-0BDA527E7E33}"/>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0DC6F1F-D407-6B93-1CE5-0D0B0F69B214}"/>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48F6E6D5-985E-D4C3-813C-A1E4506A4204}"/>
              </a:ext>
            </a:extLst>
          </p:cNvPr>
          <p:cNvSpPr>
            <a:spLocks noGrp="1"/>
          </p:cNvSpPr>
          <p:nvPr>
            <p:ph type="ftr" sz="quarter" idx="11"/>
          </p:nvPr>
        </p:nvSpPr>
        <p:spPr/>
        <p:txBody>
          <a:bodyPr/>
          <a:lstStyle/>
          <a:p>
            <a:r>
              <a:rPr lang="en-US" dirty="0"/>
              <a:t>The European Tyre and Rim Technical Organization</a:t>
            </a:r>
          </a:p>
        </p:txBody>
      </p:sp>
      <p:sp>
        <p:nvSpPr>
          <p:cNvPr id="6" name="Espace réservé du numéro de diapositive 5">
            <a:extLst>
              <a:ext uri="{FF2B5EF4-FFF2-40B4-BE49-F238E27FC236}">
                <a16:creationId xmlns:a16="http://schemas.microsoft.com/office/drawing/2014/main" id="{6410ADB0-0632-E79A-460B-AAA717341DB1}"/>
              </a:ext>
            </a:extLst>
          </p:cNvPr>
          <p:cNvSpPr>
            <a:spLocks noGrp="1"/>
          </p:cNvSpPr>
          <p:nvPr>
            <p:ph type="sldNum" sz="quarter" idx="12"/>
          </p:nvPr>
        </p:nvSpPr>
        <p:spPr/>
        <p:txBody>
          <a:bodyPr/>
          <a:lstStyle/>
          <a:p>
            <a:fld id="{74F045D9-6A50-447E-9A04-3B3C9EFFC6F0}" type="slidenum">
              <a:rPr lang="en-US" smtClean="0"/>
              <a:pPr/>
              <a:t>4</a:t>
            </a:fld>
            <a:endParaRPr lang="en-US" dirty="0"/>
          </a:p>
        </p:txBody>
      </p:sp>
      <p:sp>
        <p:nvSpPr>
          <p:cNvPr id="13" name="Titel 77">
            <a:extLst>
              <a:ext uri="{FF2B5EF4-FFF2-40B4-BE49-F238E27FC236}">
                <a16:creationId xmlns:a16="http://schemas.microsoft.com/office/drawing/2014/main" id="{3A4007DB-A19E-556D-767D-227C0CBD5C2A}"/>
              </a:ext>
            </a:extLst>
          </p:cNvPr>
          <p:cNvSpPr>
            <a:spLocks noGrp="1"/>
          </p:cNvSpPr>
          <p:nvPr>
            <p:ph type="title"/>
          </p:nvPr>
        </p:nvSpPr>
        <p:spPr>
          <a:xfrm>
            <a:off x="405154" y="323090"/>
            <a:ext cx="10515600" cy="809411"/>
          </a:xfrm>
        </p:spPr>
        <p:txBody>
          <a:bodyPr>
            <a:normAutofit/>
          </a:bodyPr>
          <a:lstStyle/>
          <a:p>
            <a:r>
              <a:rPr lang="en-US" dirty="0"/>
              <a:t>Sequence of acceleration calculation</a:t>
            </a:r>
          </a:p>
        </p:txBody>
      </p:sp>
      <p:sp>
        <p:nvSpPr>
          <p:cNvPr id="14" name="Textfeld 13">
            <a:extLst>
              <a:ext uri="{FF2B5EF4-FFF2-40B4-BE49-F238E27FC236}">
                <a16:creationId xmlns:a16="http://schemas.microsoft.com/office/drawing/2014/main" id="{2AF5A364-CB89-3C5E-F6F2-6B6A560C5124}"/>
              </a:ext>
            </a:extLst>
          </p:cNvPr>
          <p:cNvSpPr txBox="1"/>
          <p:nvPr/>
        </p:nvSpPr>
        <p:spPr>
          <a:xfrm>
            <a:off x="404307" y="1135520"/>
            <a:ext cx="10847890" cy="2958502"/>
          </a:xfrm>
          <a:prstGeom prst="rect">
            <a:avLst/>
          </a:prstGeom>
          <a:noFill/>
        </p:spPr>
        <p:txBody>
          <a:bodyPr wrap="square" rtlCol="0">
            <a:spAutoFit/>
          </a:bodyPr>
          <a:lstStyle/>
          <a:p>
            <a:pPr>
              <a:lnSpc>
                <a:spcPts val="2500"/>
              </a:lnSpc>
            </a:pPr>
            <a:r>
              <a:rPr lang="en-US" dirty="0"/>
              <a:t>The sequence for calculating the distance‑based acceleration data used for the determination of the standard deviations of the lateral and longitudinal accelerations shall be as follows:</a:t>
            </a:r>
          </a:p>
          <a:p>
            <a:pPr marL="342900" indent="-342900">
              <a:lnSpc>
                <a:spcPts val="2500"/>
              </a:lnSpc>
              <a:buFont typeface="+mj-lt"/>
              <a:buAutoNum type="arabicPeriod"/>
            </a:pPr>
            <a:r>
              <a:rPr lang="en-US" dirty="0"/>
              <a:t>The longitudinal and lateral accelerations shall be calculated at each sampling step.</a:t>
            </a:r>
          </a:p>
          <a:p>
            <a:pPr marL="342900" indent="-342900">
              <a:lnSpc>
                <a:spcPts val="2500"/>
              </a:lnSpc>
              <a:buFont typeface="+mj-lt"/>
              <a:buAutoNum type="arabicPeriod"/>
            </a:pPr>
            <a:r>
              <a:rPr lang="en-US" dirty="0"/>
              <a:t>The calculated values shall be pre-filtered to exclude data points with excessive acceleration, excessive vehicle speed, or an insufficient number of satellites.</a:t>
            </a:r>
          </a:p>
          <a:p>
            <a:pPr marL="342900" indent="-342900">
              <a:lnSpc>
                <a:spcPts val="2500"/>
              </a:lnSpc>
              <a:buFont typeface="+mj-lt"/>
              <a:buAutoNum type="arabicPeriod"/>
            </a:pPr>
            <a:r>
              <a:rPr lang="en-US" dirty="0"/>
              <a:t>A low‑pass filter shall be applied to the acceleration data and the velocity.</a:t>
            </a:r>
          </a:p>
          <a:p>
            <a:pPr marL="342900" indent="-342900">
              <a:lnSpc>
                <a:spcPts val="2500"/>
              </a:lnSpc>
              <a:buFont typeface="+mj-lt"/>
              <a:buAutoNum type="arabicPeriod"/>
            </a:pPr>
            <a:r>
              <a:rPr lang="en-US" dirty="0"/>
              <a:t>The remaining values shall be smoothed using a moving‑average filter.</a:t>
            </a:r>
          </a:p>
          <a:p>
            <a:pPr marL="342900" indent="-342900">
              <a:lnSpc>
                <a:spcPts val="2500"/>
              </a:lnSpc>
              <a:buFont typeface="+mj-lt"/>
              <a:buAutoNum type="arabicPeriod"/>
            </a:pPr>
            <a:r>
              <a:rPr lang="en-US" dirty="0"/>
              <a:t>Acceleration data points measured at vehicle speeds below the specified minimum speed shall be excluded.</a:t>
            </a:r>
          </a:p>
          <a:p>
            <a:pPr marL="342900" indent="-342900">
              <a:lnSpc>
                <a:spcPts val="2500"/>
              </a:lnSpc>
              <a:buFont typeface="+mj-lt"/>
              <a:buAutoNum type="arabicPeriod"/>
            </a:pPr>
            <a:r>
              <a:rPr lang="en-US" dirty="0"/>
              <a:t>The standard deviations of longitudinal and lateral accelerations are calculated from remaining sampling steps. </a:t>
            </a:r>
          </a:p>
        </p:txBody>
      </p:sp>
      <p:sp>
        <p:nvSpPr>
          <p:cNvPr id="16" name="Rechteck: abgerundete Ecken 15">
            <a:extLst>
              <a:ext uri="{FF2B5EF4-FFF2-40B4-BE49-F238E27FC236}">
                <a16:creationId xmlns:a16="http://schemas.microsoft.com/office/drawing/2014/main" id="{C182E419-5A58-A210-BC1E-8412E3DE0359}"/>
              </a:ext>
            </a:extLst>
          </p:cNvPr>
          <p:cNvSpPr/>
          <p:nvPr>
            <p:custDataLst>
              <p:tags r:id="rId1"/>
            </p:custDataLst>
          </p:nvPr>
        </p:nvSpPr>
        <p:spPr>
          <a:xfrm>
            <a:off x="213807" y="4405026"/>
            <a:ext cx="1242694" cy="119786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GNSS Data</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Velocity</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Heading</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Number of satellites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Sample rate</a:t>
            </a:r>
          </a:p>
        </p:txBody>
      </p:sp>
      <p:sp>
        <p:nvSpPr>
          <p:cNvPr id="17" name="Rechteck 16">
            <a:extLst>
              <a:ext uri="{FF2B5EF4-FFF2-40B4-BE49-F238E27FC236}">
                <a16:creationId xmlns:a16="http://schemas.microsoft.com/office/drawing/2014/main" id="{D5D8C222-094F-D11D-A46D-9E8277721486}"/>
              </a:ext>
            </a:extLst>
          </p:cNvPr>
          <p:cNvSpPr/>
          <p:nvPr>
            <p:custDataLst>
              <p:tags r:id="rId2"/>
            </p:custDataLst>
          </p:nvPr>
        </p:nvSpPr>
        <p:spPr>
          <a:xfrm>
            <a:off x="1843468" y="4405026"/>
            <a:ext cx="1033908" cy="11978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Compute accelerations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longitudinal </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lateral</a:t>
            </a:r>
          </a:p>
        </p:txBody>
      </p:sp>
      <p:sp>
        <p:nvSpPr>
          <p:cNvPr id="18" name="Rechteck 17">
            <a:extLst>
              <a:ext uri="{FF2B5EF4-FFF2-40B4-BE49-F238E27FC236}">
                <a16:creationId xmlns:a16="http://schemas.microsoft.com/office/drawing/2014/main" id="{7ED2A005-8CBA-F779-F2C3-AE67EC208AA2}"/>
              </a:ext>
            </a:extLst>
          </p:cNvPr>
          <p:cNvSpPr/>
          <p:nvPr>
            <p:custDataLst>
              <p:tags r:id="rId3"/>
            </p:custDataLst>
          </p:nvPr>
        </p:nvSpPr>
        <p:spPr>
          <a:xfrm>
            <a:off x="3255199" y="4405026"/>
            <a:ext cx="1804926" cy="11978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Prefilter unrealistic values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Accelerations &lt;= 10ms</a:t>
            </a:r>
            <a:r>
              <a:rPr lang="en-US" sz="1100" baseline="30000" dirty="0">
                <a:latin typeface="Calibri" panose="020F0502020204030204" pitchFamily="34" charset="0"/>
                <a:ea typeface="Calibri" panose="020F0502020204030204" pitchFamily="34" charset="0"/>
                <a:cs typeface="Calibri" panose="020F0502020204030204" pitchFamily="34" charset="0"/>
              </a:rPr>
              <a:t>2</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Velocity &lt;= 250 km/h</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Number of satellites &gt;= 5</a:t>
            </a:r>
          </a:p>
        </p:txBody>
      </p:sp>
      <p:sp>
        <p:nvSpPr>
          <p:cNvPr id="19" name="Rechteck 18">
            <a:extLst>
              <a:ext uri="{FF2B5EF4-FFF2-40B4-BE49-F238E27FC236}">
                <a16:creationId xmlns:a16="http://schemas.microsoft.com/office/drawing/2014/main" id="{F125E0E8-74A7-DE7F-7E38-2C938632CAEC}"/>
              </a:ext>
            </a:extLst>
          </p:cNvPr>
          <p:cNvSpPr/>
          <p:nvPr>
            <p:custDataLst>
              <p:tags r:id="rId4"/>
            </p:custDataLst>
          </p:nvPr>
        </p:nvSpPr>
        <p:spPr>
          <a:xfrm>
            <a:off x="5461954" y="4414678"/>
            <a:ext cx="1251060" cy="11978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Low pass filter</a:t>
            </a:r>
            <a:br>
              <a:rPr lang="en-US" sz="1100" b="1"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Butterworth filter with cutoff frequence 1 Hz</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0" name="Rechteck 19">
            <a:extLst>
              <a:ext uri="{FF2B5EF4-FFF2-40B4-BE49-F238E27FC236}">
                <a16:creationId xmlns:a16="http://schemas.microsoft.com/office/drawing/2014/main" id="{205AE02B-6A0D-A0E5-C52E-4E1F89B72BAB}"/>
              </a:ext>
            </a:extLst>
          </p:cNvPr>
          <p:cNvSpPr/>
          <p:nvPr>
            <p:custDataLst>
              <p:tags r:id="rId5"/>
            </p:custDataLst>
          </p:nvPr>
        </p:nvSpPr>
        <p:spPr>
          <a:xfrm>
            <a:off x="7097411" y="4414678"/>
            <a:ext cx="1397815" cy="11978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Smoothing</a:t>
            </a:r>
          </a:p>
          <a:p>
            <a:r>
              <a:rPr lang="en-US" sz="1100" dirty="0">
                <a:latin typeface="Calibri" panose="020F0502020204030204" pitchFamily="34" charset="0"/>
                <a:ea typeface="Calibri" panose="020F0502020204030204" pitchFamily="34" charset="0"/>
                <a:cs typeface="Calibri" panose="020F0502020204030204" pitchFamily="34" charset="0"/>
              </a:rPr>
              <a:t>Moving average for</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longitudinal Acc (1s)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Lateral Acc and velocity (2s)</a:t>
            </a:r>
          </a:p>
        </p:txBody>
      </p:sp>
      <p:sp>
        <p:nvSpPr>
          <p:cNvPr id="21" name="Rechteck: abgerundete Ecken 20">
            <a:extLst>
              <a:ext uri="{FF2B5EF4-FFF2-40B4-BE49-F238E27FC236}">
                <a16:creationId xmlns:a16="http://schemas.microsoft.com/office/drawing/2014/main" id="{4C97FB39-A18A-595A-0332-565BD8801F47}"/>
              </a:ext>
            </a:extLst>
          </p:cNvPr>
          <p:cNvSpPr/>
          <p:nvPr>
            <p:custDataLst>
              <p:tags r:id="rId6"/>
            </p:custDataLst>
          </p:nvPr>
        </p:nvSpPr>
        <p:spPr>
          <a:xfrm>
            <a:off x="10468356" y="4414678"/>
            <a:ext cx="1433453" cy="119786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Computation</a:t>
            </a:r>
          </a:p>
          <a:p>
            <a:r>
              <a:rPr lang="en-US" sz="1100" dirty="0">
                <a:latin typeface="Calibri" panose="020F0502020204030204" pitchFamily="34" charset="0"/>
                <a:ea typeface="Calibri" panose="020F0502020204030204" pitchFamily="34" charset="0"/>
                <a:cs typeface="Calibri" panose="020F0502020204030204" pitchFamily="34" charset="0"/>
              </a:rPr>
              <a:t>Standard deviations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Longitudinal acceleration</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Lateral acceleration</a:t>
            </a:r>
          </a:p>
          <a:p>
            <a:pPr marL="285750" indent="-2857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2" name="Rechteck 21">
            <a:extLst>
              <a:ext uri="{FF2B5EF4-FFF2-40B4-BE49-F238E27FC236}">
                <a16:creationId xmlns:a16="http://schemas.microsoft.com/office/drawing/2014/main" id="{DA3CD7FF-6A8D-120E-05B4-F98A2FAD841F}"/>
              </a:ext>
            </a:extLst>
          </p:cNvPr>
          <p:cNvSpPr/>
          <p:nvPr>
            <p:custDataLst>
              <p:tags r:id="rId7"/>
            </p:custDataLst>
          </p:nvPr>
        </p:nvSpPr>
        <p:spPr>
          <a:xfrm>
            <a:off x="8900759" y="4414678"/>
            <a:ext cx="1172250" cy="11978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100" b="1" dirty="0">
                <a:latin typeface="Calibri" panose="020F0502020204030204" pitchFamily="34" charset="0"/>
                <a:ea typeface="Calibri" panose="020F0502020204030204" pitchFamily="34" charset="0"/>
                <a:cs typeface="Calibri" panose="020F0502020204030204" pitchFamily="34" charset="0"/>
              </a:rPr>
              <a:t>Filter values</a:t>
            </a:r>
          </a:p>
          <a:p>
            <a:r>
              <a:rPr lang="en-US" sz="1100" dirty="0">
                <a:latin typeface="Calibri" panose="020F0502020204030204" pitchFamily="34" charset="0"/>
                <a:ea typeface="Calibri" panose="020F0502020204030204" pitchFamily="34" charset="0"/>
                <a:cs typeface="Calibri" panose="020F0502020204030204" pitchFamily="34" charset="0"/>
              </a:rPr>
              <a:t>Velocity &gt; 7km/h</a:t>
            </a:r>
          </a:p>
        </p:txBody>
      </p:sp>
      <p:cxnSp>
        <p:nvCxnSpPr>
          <p:cNvPr id="23" name="Gerade Verbindung mit Pfeil 22">
            <a:extLst>
              <a:ext uri="{FF2B5EF4-FFF2-40B4-BE49-F238E27FC236}">
                <a16:creationId xmlns:a16="http://schemas.microsoft.com/office/drawing/2014/main" id="{B6AB9124-AB34-BC50-DFBE-2A3374F714A7}"/>
              </a:ext>
            </a:extLst>
          </p:cNvPr>
          <p:cNvCxnSpPr>
            <a:cxnSpLocks/>
          </p:cNvCxnSpPr>
          <p:nvPr/>
        </p:nvCxnSpPr>
        <p:spPr>
          <a:xfrm>
            <a:off x="2876741" y="5016658"/>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Gerade Verbindung mit Pfeil 23">
            <a:extLst>
              <a:ext uri="{FF2B5EF4-FFF2-40B4-BE49-F238E27FC236}">
                <a16:creationId xmlns:a16="http://schemas.microsoft.com/office/drawing/2014/main" id="{E9F07913-F859-DD4D-0F7F-970AB0CA29D3}"/>
              </a:ext>
            </a:extLst>
          </p:cNvPr>
          <p:cNvCxnSpPr>
            <a:cxnSpLocks/>
          </p:cNvCxnSpPr>
          <p:nvPr/>
        </p:nvCxnSpPr>
        <p:spPr>
          <a:xfrm>
            <a:off x="6714886" y="5013610"/>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5" name="Gerade Verbindung mit Pfeil 24">
            <a:extLst>
              <a:ext uri="{FF2B5EF4-FFF2-40B4-BE49-F238E27FC236}">
                <a16:creationId xmlns:a16="http://schemas.microsoft.com/office/drawing/2014/main" id="{DD978DF4-B49A-A999-1466-DEF4A4CC3AC1}"/>
              </a:ext>
            </a:extLst>
          </p:cNvPr>
          <p:cNvCxnSpPr>
            <a:cxnSpLocks/>
          </p:cNvCxnSpPr>
          <p:nvPr/>
        </p:nvCxnSpPr>
        <p:spPr>
          <a:xfrm>
            <a:off x="8506730" y="5013610"/>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54EEACCB-7746-D416-84B2-B3FBB282BD0F}"/>
              </a:ext>
            </a:extLst>
          </p:cNvPr>
          <p:cNvCxnSpPr>
            <a:cxnSpLocks/>
          </p:cNvCxnSpPr>
          <p:nvPr/>
        </p:nvCxnSpPr>
        <p:spPr>
          <a:xfrm>
            <a:off x="10078373" y="5013604"/>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7" name="Gerade Verbindung mit Pfeil 26">
            <a:extLst>
              <a:ext uri="{FF2B5EF4-FFF2-40B4-BE49-F238E27FC236}">
                <a16:creationId xmlns:a16="http://schemas.microsoft.com/office/drawing/2014/main" id="{B989F520-586C-2BAD-E65D-44BDB46B5C6B}"/>
              </a:ext>
            </a:extLst>
          </p:cNvPr>
          <p:cNvCxnSpPr>
            <a:cxnSpLocks/>
          </p:cNvCxnSpPr>
          <p:nvPr/>
        </p:nvCxnSpPr>
        <p:spPr>
          <a:xfrm>
            <a:off x="5068253" y="5013610"/>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8" name="Gerade Verbindung mit Pfeil 27">
            <a:extLst>
              <a:ext uri="{FF2B5EF4-FFF2-40B4-BE49-F238E27FC236}">
                <a16:creationId xmlns:a16="http://schemas.microsoft.com/office/drawing/2014/main" id="{6A5DDBCB-1D3B-A5B1-8C7F-712722B84B24}"/>
              </a:ext>
            </a:extLst>
          </p:cNvPr>
          <p:cNvCxnSpPr>
            <a:cxnSpLocks/>
          </p:cNvCxnSpPr>
          <p:nvPr/>
        </p:nvCxnSpPr>
        <p:spPr>
          <a:xfrm>
            <a:off x="1465517" y="5022754"/>
            <a:ext cx="382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 name="Textfeld 1">
            <a:extLst>
              <a:ext uri="{FF2B5EF4-FFF2-40B4-BE49-F238E27FC236}">
                <a16:creationId xmlns:a16="http://schemas.microsoft.com/office/drawing/2014/main" id="{32778267-75A6-03A7-C538-075ADBD297E0}"/>
              </a:ext>
            </a:extLst>
          </p:cNvPr>
          <p:cNvSpPr txBox="1"/>
          <p:nvPr/>
        </p:nvSpPr>
        <p:spPr>
          <a:xfrm>
            <a:off x="1974386" y="5639776"/>
            <a:ext cx="772071" cy="369332"/>
          </a:xfrm>
          <a:prstGeom prst="rect">
            <a:avLst/>
          </a:prstGeom>
          <a:noFill/>
        </p:spPr>
        <p:txBody>
          <a:bodyPr wrap="none" rtlCol="0">
            <a:spAutoFit/>
          </a:bodyPr>
          <a:lstStyle/>
          <a:p>
            <a:r>
              <a:rPr lang="en-US" dirty="0"/>
              <a:t>Step 1</a:t>
            </a:r>
          </a:p>
        </p:txBody>
      </p:sp>
      <p:sp>
        <p:nvSpPr>
          <p:cNvPr id="3" name="Textfeld 2">
            <a:extLst>
              <a:ext uri="{FF2B5EF4-FFF2-40B4-BE49-F238E27FC236}">
                <a16:creationId xmlns:a16="http://schemas.microsoft.com/office/drawing/2014/main" id="{5C1A0E4B-D9F1-E5F2-E130-608825731897}"/>
              </a:ext>
            </a:extLst>
          </p:cNvPr>
          <p:cNvSpPr txBox="1"/>
          <p:nvPr/>
        </p:nvSpPr>
        <p:spPr>
          <a:xfrm>
            <a:off x="3679540" y="5639776"/>
            <a:ext cx="772071" cy="369332"/>
          </a:xfrm>
          <a:prstGeom prst="rect">
            <a:avLst/>
          </a:prstGeom>
          <a:noFill/>
        </p:spPr>
        <p:txBody>
          <a:bodyPr wrap="none" rtlCol="0">
            <a:spAutoFit/>
          </a:bodyPr>
          <a:lstStyle/>
          <a:p>
            <a:r>
              <a:rPr lang="en-US" dirty="0"/>
              <a:t>Step 2</a:t>
            </a:r>
          </a:p>
        </p:txBody>
      </p:sp>
      <p:sp>
        <p:nvSpPr>
          <p:cNvPr id="7" name="Textfeld 6">
            <a:extLst>
              <a:ext uri="{FF2B5EF4-FFF2-40B4-BE49-F238E27FC236}">
                <a16:creationId xmlns:a16="http://schemas.microsoft.com/office/drawing/2014/main" id="{260B6161-1F1B-440C-09E6-4672BF1C6628}"/>
              </a:ext>
            </a:extLst>
          </p:cNvPr>
          <p:cNvSpPr txBox="1"/>
          <p:nvPr/>
        </p:nvSpPr>
        <p:spPr>
          <a:xfrm>
            <a:off x="5662954" y="5639776"/>
            <a:ext cx="772071" cy="369332"/>
          </a:xfrm>
          <a:prstGeom prst="rect">
            <a:avLst/>
          </a:prstGeom>
          <a:noFill/>
        </p:spPr>
        <p:txBody>
          <a:bodyPr wrap="none" rtlCol="0">
            <a:spAutoFit/>
          </a:bodyPr>
          <a:lstStyle/>
          <a:p>
            <a:r>
              <a:rPr lang="en-US" dirty="0"/>
              <a:t>Step 3</a:t>
            </a:r>
          </a:p>
        </p:txBody>
      </p:sp>
      <p:sp>
        <p:nvSpPr>
          <p:cNvPr id="8" name="Textfeld 7">
            <a:extLst>
              <a:ext uri="{FF2B5EF4-FFF2-40B4-BE49-F238E27FC236}">
                <a16:creationId xmlns:a16="http://schemas.microsoft.com/office/drawing/2014/main" id="{932FF62E-1C6D-8E9D-CBDB-028BEF6AA8A9}"/>
              </a:ext>
            </a:extLst>
          </p:cNvPr>
          <p:cNvSpPr txBox="1"/>
          <p:nvPr/>
        </p:nvSpPr>
        <p:spPr>
          <a:xfrm>
            <a:off x="7336859" y="5639776"/>
            <a:ext cx="772071" cy="369332"/>
          </a:xfrm>
          <a:prstGeom prst="rect">
            <a:avLst/>
          </a:prstGeom>
          <a:noFill/>
        </p:spPr>
        <p:txBody>
          <a:bodyPr wrap="none" rtlCol="0">
            <a:spAutoFit/>
          </a:bodyPr>
          <a:lstStyle/>
          <a:p>
            <a:r>
              <a:rPr lang="en-US" dirty="0"/>
              <a:t>Step 4</a:t>
            </a:r>
          </a:p>
        </p:txBody>
      </p:sp>
      <p:sp>
        <p:nvSpPr>
          <p:cNvPr id="9" name="Textfeld 8">
            <a:extLst>
              <a:ext uri="{FF2B5EF4-FFF2-40B4-BE49-F238E27FC236}">
                <a16:creationId xmlns:a16="http://schemas.microsoft.com/office/drawing/2014/main" id="{3FC8BC48-05E9-D4F9-CF4B-B4823629C971}"/>
              </a:ext>
            </a:extLst>
          </p:cNvPr>
          <p:cNvSpPr txBox="1"/>
          <p:nvPr/>
        </p:nvSpPr>
        <p:spPr>
          <a:xfrm>
            <a:off x="9010764" y="5639776"/>
            <a:ext cx="772071" cy="369332"/>
          </a:xfrm>
          <a:prstGeom prst="rect">
            <a:avLst/>
          </a:prstGeom>
          <a:noFill/>
        </p:spPr>
        <p:txBody>
          <a:bodyPr wrap="none" rtlCol="0">
            <a:spAutoFit/>
          </a:bodyPr>
          <a:lstStyle/>
          <a:p>
            <a:r>
              <a:rPr lang="en-US" dirty="0"/>
              <a:t>Step 5</a:t>
            </a:r>
          </a:p>
        </p:txBody>
      </p:sp>
      <p:sp>
        <p:nvSpPr>
          <p:cNvPr id="10" name="Textfeld 9">
            <a:extLst>
              <a:ext uri="{FF2B5EF4-FFF2-40B4-BE49-F238E27FC236}">
                <a16:creationId xmlns:a16="http://schemas.microsoft.com/office/drawing/2014/main" id="{30BB1666-1270-A57A-375A-3653126A4A91}"/>
              </a:ext>
            </a:extLst>
          </p:cNvPr>
          <p:cNvSpPr txBox="1"/>
          <p:nvPr/>
        </p:nvSpPr>
        <p:spPr>
          <a:xfrm>
            <a:off x="10608142" y="5639776"/>
            <a:ext cx="772071" cy="369332"/>
          </a:xfrm>
          <a:prstGeom prst="rect">
            <a:avLst/>
          </a:prstGeom>
          <a:noFill/>
        </p:spPr>
        <p:txBody>
          <a:bodyPr wrap="none" rtlCol="0">
            <a:spAutoFit/>
          </a:bodyPr>
          <a:lstStyle/>
          <a:p>
            <a:r>
              <a:rPr lang="en-US" dirty="0"/>
              <a:t>Step 6</a:t>
            </a:r>
          </a:p>
        </p:txBody>
      </p:sp>
      <p:sp>
        <p:nvSpPr>
          <p:cNvPr id="11" name="Textfeld 10">
            <a:extLst>
              <a:ext uri="{FF2B5EF4-FFF2-40B4-BE49-F238E27FC236}">
                <a16:creationId xmlns:a16="http://schemas.microsoft.com/office/drawing/2014/main" id="{614774EA-694A-FF29-9528-021781D7F781}"/>
              </a:ext>
            </a:extLst>
          </p:cNvPr>
          <p:cNvSpPr txBox="1"/>
          <p:nvPr/>
        </p:nvSpPr>
        <p:spPr>
          <a:xfrm>
            <a:off x="377007" y="5639776"/>
            <a:ext cx="684803" cy="369332"/>
          </a:xfrm>
          <a:prstGeom prst="rect">
            <a:avLst/>
          </a:prstGeom>
          <a:noFill/>
        </p:spPr>
        <p:txBody>
          <a:bodyPr wrap="none" rtlCol="0">
            <a:spAutoFit/>
          </a:bodyPr>
          <a:lstStyle/>
          <a:p>
            <a:r>
              <a:rPr lang="en-US" dirty="0"/>
              <a:t>Input</a:t>
            </a:r>
          </a:p>
        </p:txBody>
      </p:sp>
    </p:spTree>
    <p:extLst>
      <p:ext uri="{BB962C8B-B14F-4D97-AF65-F5344CB8AC3E}">
        <p14:creationId xmlns:p14="http://schemas.microsoft.com/office/powerpoint/2010/main" val="232707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75D8B-4C80-1940-ECB2-0BD65B11458A}"/>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66E8119-C8E7-5E5E-DCF1-68A8369F3EA7}"/>
              </a:ext>
            </a:extLst>
          </p:cNvPr>
          <p:cNvSpPr>
            <a:spLocks noGrp="1"/>
          </p:cNvSpPr>
          <p:nvPr>
            <p:ph type="dt" sz="half" idx="10"/>
            <p:custDataLst>
              <p:tags r:id="rId1"/>
            </p:custDataLst>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C6AC0E53-84C6-B52B-F658-D300ABB37E87}"/>
              </a:ext>
            </a:extLst>
          </p:cNvPr>
          <p:cNvSpPr>
            <a:spLocks noGrp="1"/>
          </p:cNvSpPr>
          <p:nvPr>
            <p:ph type="ftr" sz="quarter" idx="11"/>
            <p:custDataLst>
              <p:tags r:id="rId2"/>
            </p:custDataLst>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C071C6AC-6BF3-CACE-9F7E-6CA56B596743}"/>
              </a:ext>
            </a:extLst>
          </p:cNvPr>
          <p:cNvSpPr>
            <a:spLocks noGrp="1"/>
          </p:cNvSpPr>
          <p:nvPr>
            <p:ph type="sldNum" sz="quarter" idx="12"/>
            <p:custDataLst>
              <p:tags r:id="rId3"/>
            </p:custDataLst>
          </p:nvPr>
        </p:nvSpPr>
        <p:spPr/>
        <p:txBody>
          <a:bodyPr/>
          <a:lstStyle/>
          <a:p>
            <a:fld id="{74F045D9-6A50-447E-9A04-3B3C9EFFC6F0}" type="slidenum">
              <a:rPr lang="en-US" smtClean="0"/>
              <a:pPr/>
              <a:t>5</a:t>
            </a:fld>
            <a:endParaRPr lang="en-US" dirty="0"/>
          </a:p>
        </p:txBody>
      </p:sp>
      <p:sp>
        <p:nvSpPr>
          <p:cNvPr id="7" name="Titel 77">
            <a:extLst>
              <a:ext uri="{FF2B5EF4-FFF2-40B4-BE49-F238E27FC236}">
                <a16:creationId xmlns:a16="http://schemas.microsoft.com/office/drawing/2014/main" id="{FFF521AD-D20F-98CD-736C-D36E3F93B90C}"/>
              </a:ext>
            </a:extLst>
          </p:cNvPr>
          <p:cNvSpPr>
            <a:spLocks noGrp="1"/>
          </p:cNvSpPr>
          <p:nvPr>
            <p:ph type="title"/>
            <p:custDataLst>
              <p:tags r:id="rId4"/>
            </p:custDataLst>
          </p:nvPr>
        </p:nvSpPr>
        <p:spPr>
          <a:xfrm>
            <a:off x="405154" y="323090"/>
            <a:ext cx="10515600" cy="809411"/>
          </a:xfrm>
        </p:spPr>
        <p:txBody>
          <a:bodyPr>
            <a:normAutofit/>
          </a:bodyPr>
          <a:lstStyle/>
          <a:p>
            <a:r>
              <a:rPr lang="en-US" dirty="0"/>
              <a:t>Step 1: Calculation of accelerations</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8513DAC6-B7D2-5834-E0A8-6D8D696939B0}"/>
                  </a:ext>
                </a:extLst>
              </p:cNvPr>
              <p:cNvSpPr txBox="1"/>
              <p:nvPr>
                <p:custDataLst>
                  <p:tags r:id="rId5"/>
                </p:custDataLst>
              </p:nvPr>
            </p:nvSpPr>
            <p:spPr>
              <a:xfrm>
                <a:off x="317499" y="1559834"/>
                <a:ext cx="5168901" cy="3419206"/>
              </a:xfrm>
              <a:prstGeom prst="rect">
                <a:avLst/>
              </a:prstGeom>
              <a:noFill/>
              <a:ln>
                <a:solidFill>
                  <a:schemeClr val="accent1"/>
                </a:solidFill>
              </a:ln>
            </p:spPr>
            <p:txBody>
              <a:bodyPr wrap="square">
                <a:spAutoFit/>
              </a:bodyPr>
              <a:lstStyle/>
              <a:p>
                <a:pPr algn="just">
                  <a:lnSpc>
                    <a:spcPts val="1200"/>
                  </a:lnSpc>
                  <a:spcAft>
                    <a:spcPts val="600"/>
                  </a:spcAft>
                  <a:buNone/>
                </a:pPr>
                <a:r>
                  <a:rPr lang="en-US" sz="1400" dirty="0">
                    <a:solidFill>
                      <a:schemeClr val="tx1"/>
                    </a:solidFill>
                    <a:effectLst/>
                    <a:ea typeface="Times New Roman" panose="02020603050405020304" pitchFamily="18" charset="0"/>
                  </a:rPr>
                  <a:t>Definitions:</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r>
                  <a:rPr lang="en-US" sz="1400" i="1" dirty="0">
                    <a:solidFill>
                      <a:schemeClr val="tx1"/>
                    </a:solidFill>
                    <a:effectLst/>
                    <a:ea typeface="Times New Roman" panose="02020603050405020304" pitchFamily="18" charset="0"/>
                  </a:rPr>
                  <a:t>k</a:t>
                </a:r>
                <a:r>
                  <a:rPr lang="en-US" sz="1400" dirty="0">
                    <a:solidFill>
                      <a:schemeClr val="tx1"/>
                    </a:solidFill>
                    <a:effectLst/>
                    <a:ea typeface="Times New Roman" panose="02020603050405020304" pitchFamily="18" charset="0"/>
                  </a:rPr>
                  <a:t> denotes the discrete time index</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14:m>
                  <m:oMath xmlns:m="http://schemas.openxmlformats.org/officeDocument/2006/math">
                    <m:sSub>
                      <m:sSubPr>
                        <m:ctrlPr>
                          <a:rPr lang="en-US" sz="1400" i="1">
                            <a:solidFill>
                              <a:schemeClr val="tx1"/>
                            </a:solidFill>
                            <a:effectLst/>
                            <a:latin typeface="Cambria Math" panose="02040503050406030204" pitchFamily="18" charset="0"/>
                            <a:ea typeface="Times New Roman" panose="02020603050405020304" pitchFamily="18" charset="0"/>
                          </a:rPr>
                        </m:ctrlPr>
                      </m:sSubPr>
                      <m:e>
                        <m:r>
                          <a:rPr lang="en-US" sz="1400" i="1">
                            <a:solidFill>
                              <a:schemeClr val="tx1"/>
                            </a:solidFill>
                            <a:effectLst/>
                            <a:latin typeface="Cambria Math" panose="02040503050406030204" pitchFamily="18" charset="0"/>
                            <a:ea typeface="Times New Roman" panose="02020603050405020304" pitchFamily="18" charset="0"/>
                          </a:rPr>
                          <m:t>𝑎</m:t>
                        </m:r>
                      </m:e>
                      <m:sub>
                        <m:r>
                          <m:rPr>
                            <m:nor/>
                          </m:rPr>
                          <a:rPr lang="en-US" sz="1400">
                            <a:solidFill>
                              <a:schemeClr val="tx1"/>
                            </a:solidFill>
                            <a:effectLst/>
                            <a:ea typeface="Times New Roman" panose="02020603050405020304" pitchFamily="18" charset="0"/>
                          </a:rPr>
                          <m:t>longitudinal</m:t>
                        </m:r>
                      </m:sub>
                    </m:sSub>
                    <m:r>
                      <a:rPr lang="en-US" sz="1400" i="1">
                        <a:solidFill>
                          <a:schemeClr val="tx1"/>
                        </a:solidFill>
                        <a:effectLst/>
                        <a:latin typeface="Cambria Math" panose="02040503050406030204" pitchFamily="18" charset="0"/>
                        <a:ea typeface="Times New Roman" panose="02020603050405020304" pitchFamily="18" charset="0"/>
                      </a:rPr>
                      <m:t>[</m:t>
                    </m:r>
                    <m:r>
                      <a:rPr lang="en-US" sz="1400" i="1">
                        <a:solidFill>
                          <a:schemeClr val="tx1"/>
                        </a:solidFill>
                        <a:effectLst/>
                        <a:latin typeface="Cambria Math" panose="02040503050406030204" pitchFamily="18" charset="0"/>
                        <a:ea typeface="Times New Roman" panose="02020603050405020304" pitchFamily="18" charset="0"/>
                      </a:rPr>
                      <m:t>𝑘</m:t>
                    </m:r>
                    <m:r>
                      <a:rPr lang="en-US" sz="1400" i="1">
                        <a:solidFill>
                          <a:schemeClr val="tx1"/>
                        </a:solidFill>
                        <a:effectLst/>
                        <a:latin typeface="Cambria Math" panose="02040503050406030204" pitchFamily="18" charset="0"/>
                        <a:ea typeface="Times New Roman" panose="02020603050405020304" pitchFamily="18" charset="0"/>
                      </a:rPr>
                      <m:t>]</m:t>
                    </m:r>
                  </m:oMath>
                </a14:m>
                <a:r>
                  <a:rPr lang="en-US" sz="1400" dirty="0">
                    <a:solidFill>
                      <a:schemeClr val="tx1"/>
                    </a:solidFill>
                    <a:effectLst/>
                    <a:ea typeface="Times New Roman" panose="02020603050405020304" pitchFamily="18" charset="0"/>
                  </a:rPr>
                  <a:t>is the longitudinal acceleration at time step </a:t>
                </a:r>
                <a:r>
                  <a:rPr lang="en-US" sz="1400" i="1" dirty="0">
                    <a:solidFill>
                      <a:schemeClr val="tx1"/>
                    </a:solidFill>
                    <a:effectLst/>
                    <a:ea typeface="Times New Roman" panose="02020603050405020304" pitchFamily="18" charset="0"/>
                  </a:rPr>
                  <a:t>k</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14:m>
                  <m:oMath xmlns:m="http://schemas.openxmlformats.org/officeDocument/2006/math">
                    <m:sSub>
                      <m:sSubPr>
                        <m:ctrlPr>
                          <a:rPr lang="en-US" sz="1400" i="1">
                            <a:solidFill>
                              <a:schemeClr val="tx1"/>
                            </a:solidFill>
                            <a:effectLst/>
                            <a:latin typeface="Cambria Math" panose="02040503050406030204" pitchFamily="18" charset="0"/>
                            <a:ea typeface="Times New Roman" panose="02020603050405020304" pitchFamily="18" charset="0"/>
                          </a:rPr>
                        </m:ctrlPr>
                      </m:sSubPr>
                      <m:e>
                        <m:r>
                          <a:rPr lang="en-US" sz="1400" i="1">
                            <a:solidFill>
                              <a:schemeClr val="tx1"/>
                            </a:solidFill>
                            <a:effectLst/>
                            <a:latin typeface="Cambria Math" panose="02040503050406030204" pitchFamily="18" charset="0"/>
                            <a:ea typeface="Times New Roman" panose="02020603050405020304" pitchFamily="18" charset="0"/>
                          </a:rPr>
                          <m:t>𝑎</m:t>
                        </m:r>
                      </m:e>
                      <m:sub>
                        <m:r>
                          <m:rPr>
                            <m:nor/>
                          </m:rPr>
                          <a:rPr lang="en-US" sz="1400">
                            <a:solidFill>
                              <a:schemeClr val="tx1"/>
                            </a:solidFill>
                            <a:effectLst/>
                            <a:ea typeface="Times New Roman" panose="02020603050405020304" pitchFamily="18" charset="0"/>
                          </a:rPr>
                          <m:t>lateral</m:t>
                        </m:r>
                      </m:sub>
                    </m:sSub>
                    <m:r>
                      <a:rPr lang="en-US" sz="1400" i="1">
                        <a:solidFill>
                          <a:schemeClr val="tx1"/>
                        </a:solidFill>
                        <a:effectLst/>
                        <a:latin typeface="Cambria Math" panose="02040503050406030204" pitchFamily="18" charset="0"/>
                        <a:ea typeface="Times New Roman" panose="02020603050405020304" pitchFamily="18" charset="0"/>
                      </a:rPr>
                      <m:t>[</m:t>
                    </m:r>
                    <m:r>
                      <a:rPr lang="en-US" sz="1400" i="1">
                        <a:solidFill>
                          <a:schemeClr val="tx1"/>
                        </a:solidFill>
                        <a:effectLst/>
                        <a:latin typeface="Cambria Math" panose="02040503050406030204" pitchFamily="18" charset="0"/>
                        <a:ea typeface="Times New Roman" panose="02020603050405020304" pitchFamily="18" charset="0"/>
                      </a:rPr>
                      <m:t>𝑘</m:t>
                    </m:r>
                    <m:r>
                      <a:rPr lang="en-US" sz="1400" i="1">
                        <a:solidFill>
                          <a:schemeClr val="tx1"/>
                        </a:solidFill>
                        <a:effectLst/>
                        <a:latin typeface="Cambria Math" panose="02040503050406030204" pitchFamily="18" charset="0"/>
                        <a:ea typeface="Times New Roman" panose="02020603050405020304" pitchFamily="18" charset="0"/>
                      </a:rPr>
                      <m:t>]</m:t>
                    </m:r>
                  </m:oMath>
                </a14:m>
                <a:r>
                  <a:rPr lang="en-US" sz="1400" dirty="0">
                    <a:solidFill>
                      <a:schemeClr val="tx1"/>
                    </a:solidFill>
                    <a:effectLst/>
                    <a:ea typeface="Times New Roman" panose="02020603050405020304" pitchFamily="18" charset="0"/>
                  </a:rPr>
                  <a:t>is the lateral acceleration at time step </a:t>
                </a:r>
                <a:r>
                  <a:rPr lang="en-US" sz="1400" i="1" dirty="0">
                    <a:solidFill>
                      <a:schemeClr val="tx1"/>
                    </a:solidFill>
                    <a:effectLst/>
                    <a:ea typeface="Times New Roman" panose="02020603050405020304" pitchFamily="18" charset="0"/>
                  </a:rPr>
                  <a:t>k</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tabLst>
                    <a:tab pos="3803650" algn="l"/>
                  </a:tabLst>
                </a:pPr>
                <a14:m>
                  <m:oMath xmlns:m="http://schemas.openxmlformats.org/officeDocument/2006/math">
                    <m:r>
                      <a:rPr lang="en-US" sz="1400" i="1">
                        <a:solidFill>
                          <a:schemeClr val="tx1"/>
                        </a:solidFill>
                        <a:effectLst/>
                        <a:latin typeface="Cambria Math" panose="02040503050406030204" pitchFamily="18" charset="0"/>
                        <a:ea typeface="Times New Roman" panose="02020603050405020304" pitchFamily="18" charset="0"/>
                      </a:rPr>
                      <m:t>𝑣</m:t>
                    </m:r>
                    <m:r>
                      <a:rPr lang="en-US" sz="1400" i="1">
                        <a:solidFill>
                          <a:schemeClr val="tx1"/>
                        </a:solidFill>
                        <a:effectLst/>
                        <a:latin typeface="Cambria Math" panose="02040503050406030204" pitchFamily="18" charset="0"/>
                        <a:ea typeface="Times New Roman" panose="02020603050405020304" pitchFamily="18" charset="0"/>
                      </a:rPr>
                      <m:t>[</m:t>
                    </m:r>
                    <m:r>
                      <a:rPr lang="en-US" sz="1400" i="1">
                        <a:solidFill>
                          <a:schemeClr val="tx1"/>
                        </a:solidFill>
                        <a:effectLst/>
                        <a:latin typeface="Cambria Math" panose="02040503050406030204" pitchFamily="18" charset="0"/>
                        <a:ea typeface="Times New Roman" panose="02020603050405020304" pitchFamily="18" charset="0"/>
                      </a:rPr>
                      <m:t>𝑘</m:t>
                    </m:r>
                    <m:r>
                      <a:rPr lang="en-US" sz="1400" i="1">
                        <a:solidFill>
                          <a:schemeClr val="tx1"/>
                        </a:solidFill>
                        <a:effectLst/>
                        <a:latin typeface="Cambria Math" panose="02040503050406030204" pitchFamily="18" charset="0"/>
                        <a:ea typeface="Times New Roman" panose="02020603050405020304" pitchFamily="18" charset="0"/>
                      </a:rPr>
                      <m:t>]</m:t>
                    </m:r>
                  </m:oMath>
                </a14:m>
                <a:r>
                  <a:rPr lang="en-US" sz="1400" dirty="0">
                    <a:solidFill>
                      <a:schemeClr val="tx1"/>
                    </a:solidFill>
                    <a:effectLst/>
                    <a:ea typeface="Times New Roman" panose="02020603050405020304" pitchFamily="18" charset="0"/>
                  </a:rPr>
                  <a:t>is the vehicle speed at time step </a:t>
                </a:r>
                <a:r>
                  <a:rPr lang="en-US" sz="1400" i="1" dirty="0">
                    <a:solidFill>
                      <a:schemeClr val="tx1"/>
                    </a:solidFill>
                    <a:effectLst/>
                    <a:ea typeface="Times New Roman" panose="02020603050405020304" pitchFamily="18" charset="0"/>
                  </a:rPr>
                  <a:t>k</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14:m>
                  <m:oMath xmlns:m="http://schemas.openxmlformats.org/officeDocument/2006/math">
                    <m:r>
                      <m:rPr>
                        <m:nor/>
                      </m:rPr>
                      <a:rPr lang="en-US" sz="1400">
                        <a:solidFill>
                          <a:schemeClr val="tx1"/>
                        </a:solidFill>
                        <a:effectLst/>
                        <a:ea typeface="Times New Roman" panose="02020603050405020304" pitchFamily="18" charset="0"/>
                      </a:rPr>
                      <m:t>numSat</m:t>
                    </m:r>
                    <m:r>
                      <a:rPr lang="en-US" sz="1400" i="1">
                        <a:solidFill>
                          <a:schemeClr val="tx1"/>
                        </a:solidFill>
                        <a:effectLst/>
                        <a:latin typeface="Cambria Math" panose="02040503050406030204" pitchFamily="18" charset="0"/>
                        <a:ea typeface="Times New Roman" panose="02020603050405020304" pitchFamily="18" charset="0"/>
                      </a:rPr>
                      <m:t>[</m:t>
                    </m:r>
                    <m:r>
                      <a:rPr lang="en-US" sz="1400" i="1">
                        <a:solidFill>
                          <a:schemeClr val="tx1"/>
                        </a:solidFill>
                        <a:effectLst/>
                        <a:latin typeface="Cambria Math" panose="02040503050406030204" pitchFamily="18" charset="0"/>
                        <a:ea typeface="Times New Roman" panose="02020603050405020304" pitchFamily="18" charset="0"/>
                      </a:rPr>
                      <m:t>𝑘</m:t>
                    </m:r>
                    <m:r>
                      <a:rPr lang="en-US" sz="1400" i="1">
                        <a:solidFill>
                          <a:schemeClr val="tx1"/>
                        </a:solidFill>
                        <a:effectLst/>
                        <a:latin typeface="Cambria Math" panose="02040503050406030204" pitchFamily="18" charset="0"/>
                        <a:ea typeface="Times New Roman" panose="02020603050405020304" pitchFamily="18" charset="0"/>
                      </a:rPr>
                      <m:t>]</m:t>
                    </m:r>
                  </m:oMath>
                </a14:m>
                <a:r>
                  <a:rPr lang="en-US" sz="1400" dirty="0">
                    <a:solidFill>
                      <a:schemeClr val="tx1"/>
                    </a:solidFill>
                    <a:effectLst/>
                    <a:ea typeface="Times New Roman" panose="02020603050405020304" pitchFamily="18" charset="0"/>
                  </a:rPr>
                  <a:t>is the number of positioning satellites used for the calculation at time step </a:t>
                </a:r>
                <a:r>
                  <a:rPr lang="en-US" sz="1400" i="1" dirty="0">
                    <a:solidFill>
                      <a:schemeClr val="tx1"/>
                    </a:solidFill>
                    <a:effectLst/>
                    <a:ea typeface="Times New Roman" panose="02020603050405020304" pitchFamily="18" charset="0"/>
                  </a:rPr>
                  <a:t>k</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r>
                  <a:rPr lang="en-US" sz="1400" dirty="0" err="1">
                    <a:solidFill>
                      <a:schemeClr val="tx1"/>
                    </a:solidFill>
                    <a:effectLst/>
                    <a:ea typeface="Times New Roman" panose="02020603050405020304" pitchFamily="18" charset="0"/>
                  </a:rPr>
                  <a:t>Δψ</a:t>
                </a:r>
                <a:r>
                  <a:rPr lang="en-US" sz="1400" dirty="0">
                    <a:solidFill>
                      <a:schemeClr val="tx1"/>
                    </a:solidFill>
                    <a:effectLst/>
                    <a:ea typeface="Times New Roman" panose="02020603050405020304" pitchFamily="18" charset="0"/>
                  </a:rPr>
                  <a:t>[k] is the yaw angle change at time step </a:t>
                </a:r>
                <a:r>
                  <a:rPr lang="en-US" sz="1400" i="1" dirty="0">
                    <a:solidFill>
                      <a:schemeClr val="tx1"/>
                    </a:solidFill>
                    <a:effectLst/>
                    <a:ea typeface="Times New Roman" panose="02020603050405020304" pitchFamily="18" charset="0"/>
                  </a:rPr>
                  <a:t>k</a:t>
                </a:r>
                <a:endParaRPr lang="en-US" sz="1400" dirty="0">
                  <a:solidFill>
                    <a:schemeClr val="tx1"/>
                  </a:solidFill>
                  <a:effectLst/>
                  <a:ea typeface="MS Mincho" panose="02020609040205080304" pitchFamily="49" charset="-128"/>
                </a:endParaRPr>
              </a:p>
              <a:p>
                <a:pPr marL="342900" lvl="0" indent="-342900">
                  <a:lnSpc>
                    <a:spcPct val="150000"/>
                  </a:lnSpc>
                  <a:spcAft>
                    <a:spcPts val="600"/>
                  </a:spcAft>
                  <a:buFont typeface="Symbol" panose="05050102010706020507" pitchFamily="18" charset="2"/>
                  <a:buChar char=""/>
                </a:pPr>
                <a:r>
                  <a:rPr lang="en-US" sz="1400" i="1" dirty="0">
                    <a:solidFill>
                      <a:schemeClr val="tx1"/>
                    </a:solidFill>
                    <a:effectLst/>
                    <a:ea typeface="Times New Roman" panose="02020603050405020304" pitchFamily="18" charset="0"/>
                  </a:rPr>
                  <a:t>f</a:t>
                </a:r>
                <a:r>
                  <a:rPr lang="en-US" sz="1400" dirty="0">
                    <a:solidFill>
                      <a:schemeClr val="tx1"/>
                    </a:solidFill>
                    <a:effectLst/>
                    <a:ea typeface="Times New Roman" panose="02020603050405020304" pitchFamily="18" charset="0"/>
                  </a:rPr>
                  <a:t>ₛₐₘₚₗₑ is the sampling frequency.</a:t>
                </a:r>
                <a:endParaRPr lang="en-US" sz="1400" dirty="0">
                  <a:solidFill>
                    <a:schemeClr val="tx1"/>
                  </a:solidFill>
                  <a:effectLst/>
                  <a:ea typeface="MS Mincho" panose="02020609040205080304" pitchFamily="49" charset="-128"/>
                </a:endParaRPr>
              </a:p>
            </p:txBody>
          </p:sp>
        </mc:Choice>
        <mc:Fallback xmlns="">
          <p:sp>
            <p:nvSpPr>
              <p:cNvPr id="11" name="Textfeld 10">
                <a:extLst>
                  <a:ext uri="{FF2B5EF4-FFF2-40B4-BE49-F238E27FC236}">
                    <a16:creationId xmlns:a16="http://schemas.microsoft.com/office/drawing/2014/main" id="{8513DAC6-B7D2-5834-E0A8-6D8D696939B0}"/>
                  </a:ext>
                </a:extLst>
              </p:cNvPr>
              <p:cNvSpPr txBox="1">
                <a:spLocks noRot="1" noChangeAspect="1" noMove="1" noResize="1" noEditPoints="1" noAdjustHandles="1" noChangeArrowheads="1" noChangeShapeType="1" noTextEdit="1"/>
              </p:cNvSpPr>
              <p:nvPr>
                <p:custDataLst>
                  <p:tags r:id="rId7"/>
                </p:custDataLst>
              </p:nvPr>
            </p:nvSpPr>
            <p:spPr>
              <a:xfrm>
                <a:off x="317499" y="1559834"/>
                <a:ext cx="5168901" cy="3419206"/>
              </a:xfrm>
              <a:prstGeom prst="rect">
                <a:avLst/>
              </a:prstGeom>
              <a:blipFill>
                <a:blip r:embed="rId8"/>
                <a:stretch>
                  <a:fillRect l="-235" t="-1599" b="-710"/>
                </a:stretch>
              </a:blipFill>
              <a:ln>
                <a:solidFill>
                  <a:schemeClr val="accent1"/>
                </a:solidFill>
              </a:ln>
            </p:spPr>
            <p:txBody>
              <a:bodyPr/>
              <a:lstStyle/>
              <a:p>
                <a:r>
                  <a:rPr lang="en-US">
                    <a:noFill/>
                  </a:rPr>
                  <a:t> </a:t>
                </a:r>
              </a:p>
            </p:txBody>
          </p:sp>
        </mc:Fallback>
      </mc:AlternateContent>
      <p:sp>
        <p:nvSpPr>
          <p:cNvPr id="13" name="Textfeld 12">
            <a:extLst>
              <a:ext uri="{FF2B5EF4-FFF2-40B4-BE49-F238E27FC236}">
                <a16:creationId xmlns:a16="http://schemas.microsoft.com/office/drawing/2014/main" id="{E311A2EB-1605-D4D3-4581-45F6F04CF3CC}"/>
              </a:ext>
            </a:extLst>
          </p:cNvPr>
          <p:cNvSpPr txBox="1"/>
          <p:nvPr/>
        </p:nvSpPr>
        <p:spPr>
          <a:xfrm>
            <a:off x="5930898" y="1407106"/>
            <a:ext cx="5168901" cy="4552465"/>
          </a:xfrm>
          <a:prstGeom prst="rect">
            <a:avLst/>
          </a:prstGeom>
          <a:noFill/>
          <a:ln>
            <a:solidFill>
              <a:schemeClr val="accent1"/>
            </a:solidFill>
          </a:ln>
        </p:spPr>
        <p:txBody>
          <a:bodyPr wrap="square">
            <a:spAutoFit/>
          </a:bodyPr>
          <a:lstStyle/>
          <a:p>
            <a:pPr algn="just">
              <a:lnSpc>
                <a:spcPct val="150000"/>
              </a:lnSpc>
              <a:spcAft>
                <a:spcPts val="600"/>
              </a:spcAft>
              <a:buNone/>
            </a:pPr>
            <a:r>
              <a:rPr lang="en-US" sz="1400" dirty="0">
                <a:effectLst/>
                <a:ea typeface="Times New Roman" panose="02020603050405020304" pitchFamily="18" charset="0"/>
              </a:rPr>
              <a:t>Formulas: </a:t>
            </a:r>
          </a:p>
          <a:p>
            <a:pPr algn="just">
              <a:lnSpc>
                <a:spcPct val="150000"/>
              </a:lnSpc>
              <a:spcAft>
                <a:spcPts val="600"/>
              </a:spcAft>
              <a:buNone/>
            </a:pPr>
            <a:r>
              <a:rPr lang="en-US" sz="1400" dirty="0">
                <a:effectLst/>
                <a:ea typeface="Times New Roman" panose="02020603050405020304" pitchFamily="18" charset="0"/>
              </a:rPr>
              <a:t>The longitudinal component is calculated from the discrete velocity increment multiplied by the sampling frequency.</a:t>
            </a:r>
          </a:p>
          <a:p>
            <a:pPr algn="ctr">
              <a:lnSpc>
                <a:spcPct val="150000"/>
              </a:lnSpc>
              <a:spcAft>
                <a:spcPts val="600"/>
              </a:spcAft>
              <a:buNone/>
            </a:pPr>
            <a:r>
              <a:rPr lang="en-GB" sz="1400" dirty="0" err="1">
                <a:effectLst/>
                <a:ea typeface="Times New Roman" panose="02020603050405020304" pitchFamily="18" charset="0"/>
              </a:rPr>
              <a:t>a</a:t>
            </a:r>
            <a:r>
              <a:rPr lang="en-GB" sz="1400" baseline="-25000" dirty="0" err="1">
                <a:effectLst/>
                <a:ea typeface="Times New Roman" panose="02020603050405020304" pitchFamily="18" charset="0"/>
              </a:rPr>
              <a:t>longitudinal</a:t>
            </a:r>
            <a:r>
              <a:rPr lang="en-GB" sz="1400" baseline="-25000" dirty="0">
                <a:effectLst/>
                <a:ea typeface="Times New Roman" panose="02020603050405020304" pitchFamily="18" charset="0"/>
              </a:rPr>
              <a:t> </a:t>
            </a:r>
            <a:r>
              <a:rPr lang="en-GB" sz="1400" dirty="0">
                <a:effectLst/>
                <a:ea typeface="Times New Roman" panose="02020603050405020304" pitchFamily="18" charset="0"/>
              </a:rPr>
              <a:t>[k]=</a:t>
            </a:r>
            <a:r>
              <a:rPr lang="en-GB" sz="1400" dirty="0" err="1">
                <a:effectLst/>
                <a:ea typeface="Times New Roman" panose="02020603050405020304" pitchFamily="18" charset="0"/>
              </a:rPr>
              <a:t>Δv</a:t>
            </a:r>
            <a:r>
              <a:rPr lang="en-GB" sz="1400" dirty="0">
                <a:effectLst/>
                <a:ea typeface="Times New Roman" panose="02020603050405020304" pitchFamily="18" charset="0"/>
              </a:rPr>
              <a:t>[k] ⋅ </a:t>
            </a:r>
            <a:r>
              <a:rPr lang="en-GB" sz="1400" dirty="0" err="1">
                <a:effectLst/>
                <a:ea typeface="Times New Roman" panose="02020603050405020304" pitchFamily="18" charset="0"/>
              </a:rPr>
              <a:t>f</a:t>
            </a:r>
            <a:r>
              <a:rPr lang="en-GB" sz="1400" baseline="-25000" dirty="0" err="1">
                <a:effectLst/>
                <a:ea typeface="MS Mincho" panose="02020609040205080304" pitchFamily="49" charset="-128"/>
                <a:cs typeface="Times New Roman" panose="02020603050405020304" pitchFamily="18" charset="0"/>
              </a:rPr>
              <a:t>sample</a:t>
            </a:r>
            <a:endParaRPr lang="en-US" sz="1400" dirty="0">
              <a:effectLst/>
              <a:ea typeface="MS Mincho" panose="02020609040205080304" pitchFamily="49" charset="-128"/>
            </a:endParaRPr>
          </a:p>
          <a:p>
            <a:pPr algn="ctr">
              <a:lnSpc>
                <a:spcPct val="150000"/>
              </a:lnSpc>
              <a:spcAft>
                <a:spcPts val="600"/>
              </a:spcAft>
              <a:buNone/>
            </a:pPr>
            <a:r>
              <a:rPr lang="en-US" sz="1400" dirty="0">
                <a:effectLst/>
                <a:ea typeface="MS Mincho" panose="02020609040205080304" pitchFamily="49" charset="-128"/>
                <a:cs typeface="Times New Roman" panose="02020603050405020304" pitchFamily="18" charset="0"/>
              </a:rPr>
              <a:t>with </a:t>
            </a:r>
            <a:endParaRPr lang="en-US" sz="1400" dirty="0">
              <a:effectLst/>
              <a:ea typeface="MS Mincho" panose="02020609040205080304" pitchFamily="49" charset="-128"/>
            </a:endParaRPr>
          </a:p>
          <a:p>
            <a:pPr algn="ctr">
              <a:lnSpc>
                <a:spcPct val="150000"/>
              </a:lnSpc>
              <a:spcAft>
                <a:spcPts val="600"/>
              </a:spcAft>
              <a:buNone/>
            </a:pPr>
            <a:r>
              <a:rPr lang="en-US" sz="1400" dirty="0" err="1">
                <a:effectLst/>
                <a:ea typeface="MS Mincho" panose="02020609040205080304" pitchFamily="49" charset="-128"/>
                <a:cs typeface="Times New Roman" panose="02020603050405020304" pitchFamily="18" charset="0"/>
              </a:rPr>
              <a:t>Δv</a:t>
            </a:r>
            <a:r>
              <a:rPr lang="en-US" sz="1400" dirty="0">
                <a:effectLst/>
                <a:ea typeface="MS Mincho" panose="02020609040205080304" pitchFamily="49" charset="-128"/>
                <a:cs typeface="Times New Roman" panose="02020603050405020304" pitchFamily="18" charset="0"/>
              </a:rPr>
              <a:t>[k]=v[k]−v[k−1] for k &gt; 1 and </a:t>
            </a:r>
            <a:r>
              <a:rPr lang="en-US" sz="1400" dirty="0" err="1">
                <a:effectLst/>
                <a:ea typeface="MS Mincho" panose="02020609040205080304" pitchFamily="49" charset="-128"/>
                <a:cs typeface="Times New Roman" panose="02020603050405020304" pitchFamily="18" charset="0"/>
              </a:rPr>
              <a:t>Δv</a:t>
            </a:r>
            <a:r>
              <a:rPr lang="en-US" sz="1400" dirty="0">
                <a:effectLst/>
                <a:ea typeface="MS Mincho" panose="02020609040205080304" pitchFamily="49" charset="-128"/>
                <a:cs typeface="Times New Roman" panose="02020603050405020304" pitchFamily="18" charset="0"/>
              </a:rPr>
              <a:t>[k=1] = 0</a:t>
            </a:r>
            <a:endParaRPr lang="en-US" sz="1400" dirty="0">
              <a:effectLst/>
              <a:ea typeface="MS Mincho" panose="02020609040205080304" pitchFamily="49" charset="-128"/>
            </a:endParaRPr>
          </a:p>
          <a:p>
            <a:pPr algn="just">
              <a:lnSpc>
                <a:spcPct val="150000"/>
              </a:lnSpc>
              <a:spcAft>
                <a:spcPts val="600"/>
              </a:spcAft>
              <a:buNone/>
            </a:pPr>
            <a:r>
              <a:rPr lang="en-US" sz="1400" dirty="0">
                <a:effectLst/>
                <a:ea typeface="Times New Roman" panose="02020603050405020304" pitchFamily="18" charset="0"/>
              </a:rPr>
              <a:t> The lateral component is derived from the vehicle velocity and yaw angle change, considering the trigonometric contribution of the heading variation over the sampling interval.</a:t>
            </a:r>
          </a:p>
          <a:p>
            <a:pPr algn="ctr">
              <a:lnSpc>
                <a:spcPct val="150000"/>
              </a:lnSpc>
              <a:spcAft>
                <a:spcPts val="600"/>
              </a:spcAft>
              <a:buNone/>
            </a:pPr>
            <a:r>
              <a:rPr lang="en-GB" sz="1400" dirty="0" err="1">
                <a:effectLst/>
                <a:ea typeface="MS Mincho" panose="02020609040205080304" pitchFamily="49" charset="-128"/>
                <a:cs typeface="Times New Roman" panose="02020603050405020304" pitchFamily="18" charset="0"/>
              </a:rPr>
              <a:t>a</a:t>
            </a:r>
            <a:r>
              <a:rPr lang="en-GB" sz="1400" baseline="-25000" dirty="0" err="1">
                <a:effectLst/>
                <a:ea typeface="MS Mincho" panose="02020609040205080304" pitchFamily="49" charset="-128"/>
                <a:cs typeface="Times New Roman" panose="02020603050405020304" pitchFamily="18" charset="0"/>
              </a:rPr>
              <a:t>lateral</a:t>
            </a:r>
            <a:r>
              <a:rPr lang="en-GB" sz="1400" dirty="0">
                <a:effectLst/>
                <a:ea typeface="MS Mincho" panose="02020609040205080304" pitchFamily="49" charset="-128"/>
                <a:cs typeface="Times New Roman" panose="02020603050405020304" pitchFamily="18" charset="0"/>
              </a:rPr>
              <a:t> [k]=</a:t>
            </a:r>
            <a:r>
              <a:rPr lang="en-GB" sz="1400" dirty="0">
                <a:effectLst/>
                <a:ea typeface="MS Mincho" panose="02020609040205080304" pitchFamily="49" charset="-128"/>
              </a:rPr>
              <a:t> -</a:t>
            </a:r>
            <a:r>
              <a:rPr lang="en-GB" sz="1400" dirty="0">
                <a:effectLst/>
                <a:ea typeface="MS Mincho" panose="02020609040205080304" pitchFamily="49" charset="-128"/>
                <a:cs typeface="Times New Roman" panose="02020603050405020304" pitchFamily="18" charset="0"/>
              </a:rPr>
              <a:t> v[k] ⋅ sin (</a:t>
            </a:r>
            <a:r>
              <a:rPr lang="en-GB" sz="1400" dirty="0" err="1">
                <a:effectLst/>
                <a:ea typeface="MS Mincho" panose="02020609040205080304" pitchFamily="49" charset="-128"/>
                <a:cs typeface="Times New Roman" panose="02020603050405020304" pitchFamily="18" charset="0"/>
              </a:rPr>
              <a:t>Δψ</a:t>
            </a:r>
            <a:r>
              <a:rPr lang="en-GB" sz="1400" dirty="0">
                <a:effectLst/>
                <a:ea typeface="MS Mincho" panose="02020609040205080304" pitchFamily="49" charset="-128"/>
                <a:cs typeface="Times New Roman" panose="02020603050405020304" pitchFamily="18" charset="0"/>
              </a:rPr>
              <a:t>[k]) ⋅ </a:t>
            </a:r>
            <a:r>
              <a:rPr lang="en-GB" sz="1400" dirty="0" err="1">
                <a:effectLst/>
                <a:ea typeface="MS Mincho" panose="02020609040205080304" pitchFamily="49" charset="-128"/>
                <a:cs typeface="Times New Roman" panose="02020603050405020304" pitchFamily="18" charset="0"/>
              </a:rPr>
              <a:t>f</a:t>
            </a:r>
            <a:r>
              <a:rPr lang="en-GB" sz="1400" baseline="-25000" dirty="0" err="1">
                <a:effectLst/>
                <a:ea typeface="MS Mincho" panose="02020609040205080304" pitchFamily="49" charset="-128"/>
                <a:cs typeface="Times New Roman" panose="02020603050405020304" pitchFamily="18" charset="0"/>
              </a:rPr>
              <a:t>sample</a:t>
            </a:r>
            <a:endParaRPr lang="en-US" sz="1400" dirty="0">
              <a:effectLst/>
              <a:ea typeface="MS Mincho" panose="02020609040205080304" pitchFamily="49" charset="-128"/>
            </a:endParaRPr>
          </a:p>
          <a:p>
            <a:pPr algn="ctr">
              <a:lnSpc>
                <a:spcPct val="150000"/>
              </a:lnSpc>
              <a:spcAft>
                <a:spcPts val="600"/>
              </a:spcAft>
              <a:buNone/>
            </a:pPr>
            <a:r>
              <a:rPr lang="en-GB" sz="1400" dirty="0">
                <a:effectLst/>
                <a:ea typeface="MS Mincho" panose="02020609040205080304" pitchFamily="49" charset="-128"/>
                <a:cs typeface="Times New Roman" panose="02020603050405020304" pitchFamily="18" charset="0"/>
              </a:rPr>
              <a:t>with</a:t>
            </a:r>
            <a:endParaRPr lang="en-US" sz="1400" dirty="0">
              <a:effectLst/>
              <a:ea typeface="MS Mincho" panose="02020609040205080304" pitchFamily="49" charset="-128"/>
            </a:endParaRPr>
          </a:p>
          <a:p>
            <a:pPr algn="ctr">
              <a:lnSpc>
                <a:spcPct val="150000"/>
              </a:lnSpc>
              <a:spcAft>
                <a:spcPts val="600"/>
              </a:spcAft>
              <a:buNone/>
            </a:pPr>
            <a:r>
              <a:rPr lang="en-US" sz="1400" dirty="0" err="1">
                <a:effectLst/>
                <a:ea typeface="MS Mincho" panose="02020609040205080304" pitchFamily="49" charset="-128"/>
                <a:cs typeface="Times New Roman" panose="02020603050405020304" pitchFamily="18" charset="0"/>
              </a:rPr>
              <a:t>Δψ</a:t>
            </a:r>
            <a:r>
              <a:rPr lang="en-US" sz="1400" dirty="0">
                <a:effectLst/>
                <a:ea typeface="MS Mincho" panose="02020609040205080304" pitchFamily="49" charset="-128"/>
                <a:cs typeface="Times New Roman" panose="02020603050405020304" pitchFamily="18" charset="0"/>
              </a:rPr>
              <a:t>[k]=ψ[k]−ψ[k−1] for k &gt; 1 and ψ[k=1] = 0</a:t>
            </a:r>
            <a:endParaRPr lang="en-US" sz="1400" dirty="0">
              <a:effectLst/>
              <a:ea typeface="MS Mincho" panose="02020609040205080304" pitchFamily="49" charset="-128"/>
            </a:endParaRPr>
          </a:p>
        </p:txBody>
      </p:sp>
    </p:spTree>
    <p:extLst>
      <p:ext uri="{BB962C8B-B14F-4D97-AF65-F5344CB8AC3E}">
        <p14:creationId xmlns:p14="http://schemas.microsoft.com/office/powerpoint/2010/main" val="214294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1DE6-3B03-522A-D328-542A143C9BD3}"/>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9CDC944-B168-1948-60F5-C4543919FF72}"/>
              </a:ext>
            </a:extLst>
          </p:cNvPr>
          <p:cNvSpPr>
            <a:spLocks noGrp="1"/>
          </p:cNvSpPr>
          <p:nvPr>
            <p:ph type="dt" sz="half" idx="10"/>
            <p:custDataLst>
              <p:tags r:id="rId1"/>
            </p:custDataLst>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C89FF3F8-DE66-01A2-7B9D-C9C8AD29C330}"/>
              </a:ext>
            </a:extLst>
          </p:cNvPr>
          <p:cNvSpPr>
            <a:spLocks noGrp="1"/>
          </p:cNvSpPr>
          <p:nvPr>
            <p:ph type="ftr" sz="quarter" idx="11"/>
            <p:custDataLst>
              <p:tags r:id="rId2"/>
            </p:custDataLst>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70B69FB5-473D-9952-7B1F-9BC3E823F652}"/>
              </a:ext>
            </a:extLst>
          </p:cNvPr>
          <p:cNvSpPr>
            <a:spLocks noGrp="1"/>
          </p:cNvSpPr>
          <p:nvPr>
            <p:ph type="sldNum" sz="quarter" idx="12"/>
            <p:custDataLst>
              <p:tags r:id="rId3"/>
            </p:custDataLst>
          </p:nvPr>
        </p:nvSpPr>
        <p:spPr/>
        <p:txBody>
          <a:bodyPr/>
          <a:lstStyle/>
          <a:p>
            <a:fld id="{74F045D9-6A50-447E-9A04-3B3C9EFFC6F0}" type="slidenum">
              <a:rPr lang="en-US" smtClean="0"/>
              <a:pPr/>
              <a:t>6</a:t>
            </a:fld>
            <a:endParaRPr lang="en-US" dirty="0"/>
          </a:p>
        </p:txBody>
      </p:sp>
      <p:sp>
        <p:nvSpPr>
          <p:cNvPr id="7" name="Titel 77">
            <a:extLst>
              <a:ext uri="{FF2B5EF4-FFF2-40B4-BE49-F238E27FC236}">
                <a16:creationId xmlns:a16="http://schemas.microsoft.com/office/drawing/2014/main" id="{398D5BE8-1B02-AB4F-A727-7C11F1869BBB}"/>
              </a:ext>
            </a:extLst>
          </p:cNvPr>
          <p:cNvSpPr>
            <a:spLocks noGrp="1"/>
          </p:cNvSpPr>
          <p:nvPr>
            <p:ph type="title"/>
            <p:custDataLst>
              <p:tags r:id="rId4"/>
            </p:custDataLst>
          </p:nvPr>
        </p:nvSpPr>
        <p:spPr>
          <a:xfrm>
            <a:off x="405154" y="323090"/>
            <a:ext cx="10515600" cy="809411"/>
          </a:xfrm>
        </p:spPr>
        <p:txBody>
          <a:bodyPr>
            <a:normAutofit/>
          </a:bodyPr>
          <a:lstStyle/>
          <a:p>
            <a:r>
              <a:rPr lang="en-US" dirty="0"/>
              <a:t>Step 2: Prefiltering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BEB35AA5-661F-552E-D062-C66E2D9FF6E0}"/>
                  </a:ext>
                </a:extLst>
              </p:cNvPr>
              <p:cNvSpPr txBox="1"/>
              <p:nvPr>
                <p:custDataLst>
                  <p:tags r:id="rId5"/>
                </p:custDataLst>
              </p:nvPr>
            </p:nvSpPr>
            <p:spPr>
              <a:xfrm>
                <a:off x="2270124" y="1360934"/>
                <a:ext cx="6426201" cy="4136132"/>
              </a:xfrm>
              <a:prstGeom prst="rect">
                <a:avLst/>
              </a:prstGeom>
              <a:noFill/>
              <a:ln>
                <a:solidFill>
                  <a:schemeClr val="accent1"/>
                </a:solidFill>
              </a:ln>
            </p:spPr>
            <p:txBody>
              <a:bodyPr wrap="square">
                <a:spAutoFit/>
              </a:bodyPr>
              <a:lstStyle/>
              <a:p>
                <a:pPr>
                  <a:lnSpc>
                    <a:spcPct val="150000"/>
                  </a:lnSpc>
                </a:pPr>
                <a:r>
                  <a:rPr lang="en-US" dirty="0"/>
                  <a:t>For each discrete time step </a:t>
                </a:r>
                <a:r>
                  <a:rPr lang="en-US" i="1" dirty="0"/>
                  <a:t>k</a:t>
                </a:r>
                <a:r>
                  <a:rPr lang="en-US" dirty="0"/>
                  <a:t>, the recorded data shall satisfy:</a:t>
                </a:r>
              </a:p>
              <a:p>
                <a:pPr>
                  <a:lnSpc>
                    <a:spcPct val="150000"/>
                  </a:lnSpc>
                </a:pPr>
                <a:r>
                  <a:rPr lang="en-US" dirty="0"/>
                  <a:t>(a) Resultant Acceleration Limit (See appendix “Circle of Forces”)</a:t>
                </a:r>
              </a:p>
              <a:p>
                <a:pPr>
                  <a:lnSpc>
                    <a:spcPct val="150000"/>
                  </a:lnSpc>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m:rPr>
                                  <m:nor/>
                                </m:rPr>
                                <a:rPr lang="en-US"/>
                                <m:t>longitudinal</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m:rPr>
                                  <m:nor/>
                                </m:rPr>
                                <a:rPr lang="en-US"/>
                                <m:t>lateral</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e>
                      </m:rad>
                      <m:r>
                        <a:rPr lang="en-US" i="1">
                          <a:latin typeface="Cambria Math" panose="02040503050406030204" pitchFamily="18" charset="0"/>
                        </a:rPr>
                        <m:t>≤10</m:t>
                      </m:r>
                      <m:r>
                        <m:rPr>
                          <m:nor/>
                        </m:rPr>
                        <a:rPr lang="en-US"/>
                        <m:t> </m:t>
                      </m:r>
                      <m:sSup>
                        <m:sSupPr>
                          <m:ctrlPr>
                            <a:rPr lang="en-US" i="1">
                              <a:latin typeface="Cambria Math" panose="02040503050406030204" pitchFamily="18" charset="0"/>
                            </a:rPr>
                          </m:ctrlPr>
                        </m:sSupPr>
                        <m:e>
                          <m:r>
                            <m:rPr>
                              <m:nor/>
                            </m:rPr>
                            <a:rPr lang="en-US"/>
                            <m:t>m</m:t>
                          </m:r>
                          <m:r>
                            <m:rPr>
                              <m:nor/>
                            </m:rPr>
                            <a:rPr lang="en-US"/>
                            <m:t>/</m:t>
                          </m:r>
                          <m:r>
                            <m:rPr>
                              <m:nor/>
                            </m:rPr>
                            <a:rPr lang="en-US"/>
                            <m:t>s</m:t>
                          </m:r>
                        </m:e>
                        <m:sup>
                          <m:r>
                            <a:rPr lang="en-US" i="1">
                              <a:latin typeface="Cambria Math" panose="02040503050406030204" pitchFamily="18" charset="0"/>
                            </a:rPr>
                            <m:t>2</m:t>
                          </m:r>
                        </m:sup>
                      </m:sSup>
                    </m:oMath>
                  </m:oMathPara>
                </a14:m>
                <a:br>
                  <a:rPr lang="en-US" dirty="0"/>
                </a:br>
                <a:r>
                  <a:rPr lang="en-US" dirty="0"/>
                  <a:t>(b) Vehicle Speed Limit</a:t>
                </a:r>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]≤250</m:t>
                      </m:r>
                      <m:r>
                        <m:rPr>
                          <m:nor/>
                        </m:rPr>
                        <a:rPr lang="en-US"/>
                        <m:t> </m:t>
                      </m:r>
                      <m:r>
                        <m:rPr>
                          <m:nor/>
                        </m:rPr>
                        <a:rPr lang="en-US"/>
                        <m:t>km</m:t>
                      </m:r>
                      <m:r>
                        <m:rPr>
                          <m:nor/>
                        </m:rPr>
                        <a:rPr lang="en-US"/>
                        <m:t>/</m:t>
                      </m:r>
                      <m:r>
                        <m:rPr>
                          <m:nor/>
                        </m:rPr>
                        <a:rPr lang="en-US"/>
                        <m:t>h</m:t>
                      </m:r>
                    </m:oMath>
                  </m:oMathPara>
                </a14:m>
                <a:br>
                  <a:rPr lang="en-US" dirty="0"/>
                </a:br>
                <a:r>
                  <a:rPr lang="en-US" dirty="0"/>
                  <a:t>(c) Satellite Availability Requirement</a:t>
                </a:r>
              </a:p>
              <a:p>
                <a:pPr>
                  <a:lnSpc>
                    <a:spcPct val="150000"/>
                  </a:lnSpc>
                </a:pPr>
                <a14:m>
                  <m:oMathPara xmlns:m="http://schemas.openxmlformats.org/officeDocument/2006/math">
                    <m:oMathParaPr>
                      <m:jc m:val="centerGroup"/>
                    </m:oMathParaPr>
                    <m:oMath xmlns:m="http://schemas.openxmlformats.org/officeDocument/2006/math">
                      <m:r>
                        <m:rPr>
                          <m:nor/>
                        </m:rPr>
                        <a:rPr lang="en-US"/>
                        <m:t>numSat</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]≥5</m:t>
                      </m:r>
                    </m:oMath>
                  </m:oMathPara>
                </a14:m>
                <a:endParaRPr lang="en-US" dirty="0"/>
              </a:p>
              <a:p>
                <a:pPr>
                  <a:lnSpc>
                    <a:spcPct val="150000"/>
                  </a:lnSpc>
                </a:pPr>
                <a:r>
                  <a:rPr lang="en-US" dirty="0"/>
                  <a:t>Otherwise, the data point at time step </a:t>
                </a:r>
                <a:r>
                  <a:rPr lang="en-US" i="1" dirty="0"/>
                  <a:t>k</a:t>
                </a:r>
                <a:r>
                  <a:rPr lang="en-US" dirty="0"/>
                  <a:t> shall be discarded.</a:t>
                </a:r>
              </a:p>
              <a:p>
                <a:pPr algn="just">
                  <a:lnSpc>
                    <a:spcPct val="150000"/>
                  </a:lnSpc>
                  <a:spcAft>
                    <a:spcPts val="600"/>
                  </a:spcAft>
                  <a:buNone/>
                </a:pPr>
                <a:endParaRPr lang="en-US" sz="1400" dirty="0">
                  <a:solidFill>
                    <a:schemeClr val="tx1"/>
                  </a:solidFill>
                  <a:effectLst/>
                  <a:ea typeface="MS Mincho" panose="02020609040205080304" pitchFamily="49" charset="-128"/>
                </a:endParaRPr>
              </a:p>
            </p:txBody>
          </p:sp>
        </mc:Choice>
        <mc:Fallback xmlns="">
          <p:sp>
            <p:nvSpPr>
              <p:cNvPr id="11" name="Textfeld 10">
                <a:extLst>
                  <a:ext uri="{FF2B5EF4-FFF2-40B4-BE49-F238E27FC236}">
                    <a16:creationId xmlns:a16="http://schemas.microsoft.com/office/drawing/2014/main" id="{BEB35AA5-661F-552E-D062-C66E2D9FF6E0}"/>
                  </a:ext>
                </a:extLst>
              </p:cNvPr>
              <p:cNvSpPr txBox="1">
                <a:spLocks noRot="1" noChangeAspect="1" noMove="1" noResize="1" noEditPoints="1" noAdjustHandles="1" noChangeArrowheads="1" noChangeShapeType="1" noTextEdit="1"/>
              </p:cNvSpPr>
              <p:nvPr>
                <p:custDataLst>
                  <p:tags r:id="rId7"/>
                </p:custDataLst>
              </p:nvPr>
            </p:nvSpPr>
            <p:spPr>
              <a:xfrm>
                <a:off x="2270124" y="1360934"/>
                <a:ext cx="6426201" cy="4136132"/>
              </a:xfrm>
              <a:prstGeom prst="rect">
                <a:avLst/>
              </a:prstGeom>
              <a:blipFill>
                <a:blip r:embed="rId8"/>
                <a:stretch>
                  <a:fillRect l="-66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263183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24D5-0D99-C7F7-9015-A6B61CFDF1EF}"/>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06D6F9C-11B7-4CF2-BB3A-527B9B878C63}"/>
              </a:ext>
            </a:extLst>
          </p:cNvPr>
          <p:cNvSpPr>
            <a:spLocks noGrp="1"/>
          </p:cNvSpPr>
          <p:nvPr>
            <p:ph type="dt" sz="half" idx="10"/>
            <p:custDataLst>
              <p:tags r:id="rId1"/>
            </p:custDataLst>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96C4E007-36A1-B377-2BCC-CB294889A115}"/>
              </a:ext>
            </a:extLst>
          </p:cNvPr>
          <p:cNvSpPr>
            <a:spLocks noGrp="1"/>
          </p:cNvSpPr>
          <p:nvPr>
            <p:ph type="ftr" sz="quarter" idx="11"/>
            <p:custDataLst>
              <p:tags r:id="rId2"/>
            </p:custDataLst>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6913D71E-104E-49FA-9A3C-D9F800F8AEBD}"/>
              </a:ext>
            </a:extLst>
          </p:cNvPr>
          <p:cNvSpPr>
            <a:spLocks noGrp="1"/>
          </p:cNvSpPr>
          <p:nvPr>
            <p:ph type="sldNum" sz="quarter" idx="12"/>
            <p:custDataLst>
              <p:tags r:id="rId3"/>
            </p:custDataLst>
          </p:nvPr>
        </p:nvSpPr>
        <p:spPr/>
        <p:txBody>
          <a:bodyPr/>
          <a:lstStyle/>
          <a:p>
            <a:fld id="{74F045D9-6A50-447E-9A04-3B3C9EFFC6F0}" type="slidenum">
              <a:rPr lang="en-US" smtClean="0"/>
              <a:pPr/>
              <a:t>7</a:t>
            </a:fld>
            <a:endParaRPr lang="en-US" dirty="0"/>
          </a:p>
        </p:txBody>
      </p:sp>
      <p:sp>
        <p:nvSpPr>
          <p:cNvPr id="7" name="Titel 77">
            <a:extLst>
              <a:ext uri="{FF2B5EF4-FFF2-40B4-BE49-F238E27FC236}">
                <a16:creationId xmlns:a16="http://schemas.microsoft.com/office/drawing/2014/main" id="{8F2EC454-8781-D449-ED0F-49C051586847}"/>
              </a:ext>
            </a:extLst>
          </p:cNvPr>
          <p:cNvSpPr>
            <a:spLocks noGrp="1"/>
          </p:cNvSpPr>
          <p:nvPr>
            <p:ph type="title"/>
            <p:custDataLst>
              <p:tags r:id="rId4"/>
            </p:custDataLst>
          </p:nvPr>
        </p:nvSpPr>
        <p:spPr>
          <a:xfrm>
            <a:off x="405154" y="323090"/>
            <a:ext cx="10515600" cy="809411"/>
          </a:xfrm>
        </p:spPr>
        <p:txBody>
          <a:bodyPr>
            <a:normAutofit/>
          </a:bodyPr>
          <a:lstStyle/>
          <a:p>
            <a:r>
              <a:rPr lang="en-US" dirty="0"/>
              <a:t>Step 3 / 4 / 5: Filter &amp; Smoothing</a:t>
            </a:r>
          </a:p>
        </p:txBody>
      </p:sp>
      <p:sp>
        <p:nvSpPr>
          <p:cNvPr id="11" name="Textfeld 10">
            <a:extLst>
              <a:ext uri="{FF2B5EF4-FFF2-40B4-BE49-F238E27FC236}">
                <a16:creationId xmlns:a16="http://schemas.microsoft.com/office/drawing/2014/main" id="{6E2921C0-8DD9-BFAB-5323-9CAFA1A06B97}"/>
              </a:ext>
            </a:extLst>
          </p:cNvPr>
          <p:cNvSpPr txBox="1"/>
          <p:nvPr>
            <p:custDataLst>
              <p:tags r:id="rId5"/>
            </p:custDataLst>
          </p:nvPr>
        </p:nvSpPr>
        <p:spPr>
          <a:xfrm>
            <a:off x="790576" y="1360934"/>
            <a:ext cx="8172449" cy="4260077"/>
          </a:xfrm>
          <a:prstGeom prst="rect">
            <a:avLst/>
          </a:prstGeom>
          <a:noFill/>
          <a:ln>
            <a:solidFill>
              <a:schemeClr val="accent1"/>
            </a:solidFill>
          </a:ln>
        </p:spPr>
        <p:txBody>
          <a:bodyPr wrap="square">
            <a:spAutoFit/>
          </a:bodyPr>
          <a:lstStyle/>
          <a:p>
            <a:pPr marL="342900" indent="-342900">
              <a:buFont typeface="+mj-lt"/>
              <a:buAutoNum type="arabicPeriod" startAt="3"/>
            </a:pPr>
            <a:r>
              <a:rPr lang="en-GB" dirty="0"/>
              <a:t>Butterworth Filter:</a:t>
            </a:r>
            <a:endParaRPr lang="en-US" dirty="0"/>
          </a:p>
          <a:p>
            <a:r>
              <a:rPr lang="en-GB" dirty="0"/>
              <a:t>	For filtering the measurement, a Butterworth filter second order with a 	cut-off frequency of 1 Hz shall be used.</a:t>
            </a:r>
          </a:p>
          <a:p>
            <a:pPr marL="342900" indent="-342900">
              <a:buFont typeface="+mj-lt"/>
              <a:buAutoNum type="arabicPeriod" startAt="4"/>
            </a:pPr>
            <a:r>
              <a:rPr lang="en-GB" dirty="0"/>
              <a:t>Smoothing (Moving Average): </a:t>
            </a:r>
            <a:endParaRPr lang="en-US" dirty="0"/>
          </a:p>
          <a:p>
            <a:r>
              <a:rPr lang="en-US" dirty="0"/>
              <a:t>	A moving‑average filter shall be applied to the acceleration and velocity 	signals.</a:t>
            </a:r>
          </a:p>
          <a:p>
            <a:r>
              <a:rPr lang="en-US" dirty="0"/>
              <a:t>	For the longitudinal acceleration, a moving‑average window of 1 second 	shall be used.</a:t>
            </a:r>
          </a:p>
          <a:p>
            <a:r>
              <a:rPr lang="en-US" dirty="0"/>
              <a:t>	For the lateral acceleration and the vehicle speed, a moving‑average 	window of 2 seconds shall be applied.</a:t>
            </a:r>
          </a:p>
          <a:p>
            <a:pPr marL="342900" indent="-342900">
              <a:buFont typeface="+mj-lt"/>
              <a:buAutoNum type="arabicPeriod" startAt="5"/>
            </a:pPr>
            <a:r>
              <a:rPr lang="en-GB" dirty="0"/>
              <a:t>Filter: </a:t>
            </a:r>
          </a:p>
          <a:p>
            <a:pPr lvl="1"/>
            <a:r>
              <a:rPr lang="en-GB" dirty="0"/>
              <a:t>	All accelerations measured for the (smoothed) velocity less than 7 km/h are 	excluded.</a:t>
            </a:r>
            <a:endParaRPr lang="en-US" dirty="0"/>
          </a:p>
          <a:p>
            <a:endParaRPr lang="en-US" dirty="0"/>
          </a:p>
          <a:p>
            <a:pPr algn="just">
              <a:lnSpc>
                <a:spcPct val="150000"/>
              </a:lnSpc>
              <a:spcAft>
                <a:spcPts val="600"/>
              </a:spcAft>
              <a:buNone/>
            </a:pPr>
            <a:endParaRPr lang="en-US" sz="1400" dirty="0">
              <a:solidFill>
                <a:schemeClr val="tx1"/>
              </a:solidFill>
              <a:effectLst/>
              <a:ea typeface="MS Mincho" panose="02020609040205080304" pitchFamily="49" charset="-128"/>
            </a:endParaRPr>
          </a:p>
        </p:txBody>
      </p:sp>
    </p:spTree>
    <p:extLst>
      <p:ext uri="{BB962C8B-B14F-4D97-AF65-F5344CB8AC3E}">
        <p14:creationId xmlns:p14="http://schemas.microsoft.com/office/powerpoint/2010/main" val="2310403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22A04-9922-C21D-547C-8DCD59EC8DDD}"/>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CD6139D4-6125-302A-B213-8F676BEE29C3}"/>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7DFC8440-302F-3CC3-5608-C6BB15C7A450}"/>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6D0C9EC6-CC0D-D297-769D-3B793DFF4D03}"/>
              </a:ext>
            </a:extLst>
          </p:cNvPr>
          <p:cNvSpPr>
            <a:spLocks noGrp="1"/>
          </p:cNvSpPr>
          <p:nvPr>
            <p:ph type="sldNum" sz="quarter" idx="12"/>
          </p:nvPr>
        </p:nvSpPr>
        <p:spPr/>
        <p:txBody>
          <a:bodyPr/>
          <a:lstStyle/>
          <a:p>
            <a:fld id="{74F045D9-6A50-447E-9A04-3B3C9EFFC6F0}" type="slidenum">
              <a:rPr lang="en-US" smtClean="0"/>
              <a:pPr/>
              <a:t>8</a:t>
            </a:fld>
            <a:endParaRPr lang="en-US" dirty="0"/>
          </a:p>
        </p:txBody>
      </p:sp>
      <p:sp>
        <p:nvSpPr>
          <p:cNvPr id="7" name="Titel 77">
            <a:extLst>
              <a:ext uri="{FF2B5EF4-FFF2-40B4-BE49-F238E27FC236}">
                <a16:creationId xmlns:a16="http://schemas.microsoft.com/office/drawing/2014/main" id="{71050C22-09B3-CEB0-2050-3211502CAB93}"/>
              </a:ext>
            </a:extLst>
          </p:cNvPr>
          <p:cNvSpPr>
            <a:spLocks noGrp="1"/>
          </p:cNvSpPr>
          <p:nvPr>
            <p:ph type="title"/>
          </p:nvPr>
        </p:nvSpPr>
        <p:spPr>
          <a:xfrm>
            <a:off x="405154" y="323090"/>
            <a:ext cx="10515600" cy="809411"/>
          </a:xfrm>
        </p:spPr>
        <p:txBody>
          <a:bodyPr>
            <a:normAutofit/>
          </a:bodyPr>
          <a:lstStyle/>
          <a:p>
            <a:r>
              <a:rPr lang="en-GB" dirty="0"/>
              <a:t>Step 6: Distance-based Standard Deviation </a:t>
            </a:r>
            <a:endParaRPr lang="en-US" dirty="0"/>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CF79640-8E60-4321-BC5D-7446AE818D52}"/>
                  </a:ext>
                </a:extLst>
              </p:cNvPr>
              <p:cNvSpPr txBox="1"/>
              <p:nvPr/>
            </p:nvSpPr>
            <p:spPr>
              <a:xfrm>
                <a:off x="405154" y="1132501"/>
                <a:ext cx="10515600" cy="3962816"/>
              </a:xfrm>
              <a:prstGeom prst="rect">
                <a:avLst/>
              </a:prstGeom>
              <a:noFill/>
            </p:spPr>
            <p:txBody>
              <a:bodyPr wrap="square">
                <a:spAutoFit/>
              </a:bodyPr>
              <a:lstStyle/>
              <a:p>
                <a:pPr algn="just">
                  <a:lnSpc>
                    <a:spcPct val="150000"/>
                  </a:lnSpc>
                  <a:spcAft>
                    <a:spcPts val="600"/>
                  </a:spcAft>
                  <a:buNone/>
                </a:pPr>
                <a:r>
                  <a:rPr lang="en-GB" sz="1400" dirty="0">
                    <a:effectLst/>
                    <a:ea typeface="MS Mincho" panose="02020609040205080304" pitchFamily="49" charset="-128"/>
                  </a:rPr>
                  <a:t>Calculated accelerations (sampled with a constant frequency) </a:t>
                </a:r>
                <a:r>
                  <a:rPr lang="en-GB" sz="1400" dirty="0">
                    <a:ea typeface="MS Mincho" panose="02020609040205080304" pitchFamily="49" charset="-128"/>
                  </a:rPr>
                  <a:t>shall be</a:t>
                </a:r>
                <a:r>
                  <a:rPr lang="en-GB" sz="1400" dirty="0">
                    <a:effectLst/>
                    <a:ea typeface="MS Mincho" panose="02020609040205080304" pitchFamily="49" charset="-128"/>
                  </a:rPr>
                  <a:t> transferred into distance-based values (one value per meter). For this, a distance vector </a:t>
                </a:r>
                <a:r>
                  <a:rPr lang="en-GB" sz="1400" dirty="0">
                    <a:ea typeface="MS Mincho" panose="02020609040205080304" pitchFamily="49" charset="-128"/>
                  </a:rPr>
                  <a:t>shall be calculated by using smoothed velocity values and sampling rate. A linear interpolation is used to calculate longitudinal and lateral </a:t>
                </a:r>
                <a:r>
                  <a:rPr lang="en-GB" sz="1400">
                    <a:ea typeface="MS Mincho" panose="02020609040205080304" pitchFamily="49" charset="-128"/>
                  </a:rPr>
                  <a:t>acceleration values </a:t>
                </a:r>
                <a:r>
                  <a:rPr lang="en-GB" sz="1400" dirty="0">
                    <a:ea typeface="MS Mincho" panose="02020609040205080304" pitchFamily="49" charset="-128"/>
                  </a:rPr>
                  <a:t>per distance meter.</a:t>
                </a:r>
              </a:p>
              <a:p>
                <a:pPr algn="just">
                  <a:lnSpc>
                    <a:spcPct val="150000"/>
                  </a:lnSpc>
                  <a:spcAft>
                    <a:spcPts val="600"/>
                  </a:spcAft>
                  <a:buNone/>
                </a:pPr>
                <a:r>
                  <a:rPr lang="en-GB" sz="1400" dirty="0">
                    <a:effectLst/>
                    <a:ea typeface="MS Mincho" panose="02020609040205080304" pitchFamily="49" charset="-128"/>
                  </a:rPr>
                  <a:t>With these accelerations, the standard deviation can be calculated with following formulas:</a:t>
                </a:r>
                <a:endParaRPr lang="en-US" sz="1400" dirty="0">
                  <a:effectLst/>
                  <a:ea typeface="MS Mincho" panose="02020609040205080304" pitchFamily="49" charset="-128"/>
                </a:endParaRPr>
              </a:p>
              <a:p>
                <a:pPr algn="just">
                  <a:lnSpc>
                    <a:spcPct val="150000"/>
                  </a:lnSpc>
                  <a:spcAft>
                    <a:spcPts val="600"/>
                  </a:spcAft>
                  <a:buNone/>
                </a:pPr>
                <a:r>
                  <a:rPr lang="en-US" sz="1400" dirty="0">
                    <a:effectLst/>
                    <a:ea typeface="MS Mincho" panose="02020609040205080304" pitchFamily="49" charset="-128"/>
                  </a:rPr>
                  <a:t> </a:t>
                </a:r>
                <a14:m>
                  <m:oMath xmlns:m="http://schemas.openxmlformats.org/officeDocument/2006/math">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𝑆</m:t>
                        </m:r>
                      </m:e>
                      <m:sub>
                        <m:r>
                          <m:rPr>
                            <m:nor/>
                          </m:rPr>
                          <a:rPr lang="en-GB" sz="1400" kern="1200">
                            <a:effectLst/>
                            <a:ea typeface="Cambria Math" panose="02040503050406030204" pitchFamily="18" charset="0"/>
                          </a:rPr>
                          <m:t>longitudinal</m:t>
                        </m:r>
                      </m:sub>
                    </m:sSub>
                    <m:r>
                      <a:rPr lang="en-GB" sz="1400" i="1" kern="1200">
                        <a:effectLst/>
                        <a:latin typeface="Cambria Math" panose="02040503050406030204" pitchFamily="18" charset="0"/>
                        <a:ea typeface="Cambria Math" panose="02040503050406030204" pitchFamily="18" charset="0"/>
                      </a:rPr>
                      <m:t>= </m:t>
                    </m:r>
                    <m:rad>
                      <m:radPr>
                        <m:degHide m:val="on"/>
                        <m:ctrlPr>
                          <a:rPr lang="en-US" sz="1400" i="1" kern="1200">
                            <a:effectLst/>
                            <a:latin typeface="Cambria Math" panose="02040503050406030204" pitchFamily="18" charset="0"/>
                            <a:ea typeface="Cambria Math" panose="02040503050406030204" pitchFamily="18" charset="0"/>
                          </a:rPr>
                        </m:ctrlPr>
                      </m:radPr>
                      <m:deg/>
                      <m:e>
                        <m:f>
                          <m:fPr>
                            <m:ctrlPr>
                              <a:rPr lang="en-US" sz="1400" i="1" kern="1200">
                                <a:effectLst/>
                                <a:latin typeface="Cambria Math" panose="02040503050406030204" pitchFamily="18" charset="0"/>
                                <a:ea typeface="Cambria Math" panose="02040503050406030204" pitchFamily="18" charset="0"/>
                              </a:rPr>
                            </m:ctrlPr>
                          </m:fPr>
                          <m:num>
                            <m:r>
                              <a:rPr lang="en-GB" sz="1400" i="1" kern="1200">
                                <a:effectLst/>
                                <a:latin typeface="Cambria Math" panose="02040503050406030204" pitchFamily="18" charset="0"/>
                                <a:ea typeface="Cambria Math" panose="02040503050406030204" pitchFamily="18" charset="0"/>
                              </a:rPr>
                              <m:t>1</m:t>
                            </m:r>
                          </m:num>
                          <m:den>
                            <m:r>
                              <a:rPr lang="en-GB" sz="1400" i="1" kern="1200">
                                <a:effectLst/>
                                <a:latin typeface="Cambria Math" panose="02040503050406030204" pitchFamily="18" charset="0"/>
                                <a:ea typeface="Cambria Math" panose="02040503050406030204" pitchFamily="18" charset="0"/>
                              </a:rPr>
                              <m:t>𝑘</m:t>
                            </m:r>
                            <m:r>
                              <a:rPr lang="en-GB" sz="1400" i="1" kern="1200">
                                <a:effectLst/>
                                <a:latin typeface="Cambria Math" panose="02040503050406030204" pitchFamily="18" charset="0"/>
                                <a:ea typeface="Cambria Math" panose="02040503050406030204" pitchFamily="18" charset="0"/>
                              </a:rPr>
                              <m:t>−1</m:t>
                            </m:r>
                          </m:den>
                        </m:f>
                        <m:r>
                          <a:rPr lang="en-GB" sz="1400" i="1" kern="1200">
                            <a:effectLst/>
                            <a:latin typeface="Cambria Math" panose="02040503050406030204" pitchFamily="18" charset="0"/>
                            <a:ea typeface="Cambria Math" panose="02040503050406030204" pitchFamily="18" charset="0"/>
                          </a:rPr>
                          <m:t>∙</m:t>
                        </m:r>
                        <m:nary>
                          <m:naryPr>
                            <m:chr m:val="∑"/>
                            <m:ctrlPr>
                              <a:rPr lang="en-US" sz="1400" i="1" kern="1200">
                                <a:effectLst/>
                                <a:latin typeface="Cambria Math" panose="02040503050406030204" pitchFamily="18" charset="0"/>
                                <a:ea typeface="Cambria Math" panose="02040503050406030204" pitchFamily="18" charset="0"/>
                              </a:rPr>
                            </m:ctrlPr>
                          </m:naryPr>
                          <m:sub>
                            <m:r>
                              <a:rPr lang="en-GB" sz="1400" i="1" kern="1200">
                                <a:effectLst/>
                                <a:latin typeface="Cambria Math" panose="02040503050406030204" pitchFamily="18" charset="0"/>
                                <a:ea typeface="Cambria Math" panose="02040503050406030204" pitchFamily="18" charset="0"/>
                              </a:rPr>
                              <m:t>𝑖</m:t>
                            </m:r>
                            <m:r>
                              <a:rPr lang="en-GB" sz="1400" i="1" kern="1200">
                                <a:effectLst/>
                                <a:latin typeface="Cambria Math" panose="02040503050406030204" pitchFamily="18" charset="0"/>
                                <a:ea typeface="Cambria Math" panose="02040503050406030204" pitchFamily="18" charset="0"/>
                              </a:rPr>
                              <m:t>=1</m:t>
                            </m:r>
                          </m:sub>
                          <m:sup>
                            <m:r>
                              <a:rPr lang="en-GB" sz="1400" i="1" kern="1200">
                                <a:effectLst/>
                                <a:latin typeface="Cambria Math" panose="02040503050406030204" pitchFamily="18" charset="0"/>
                                <a:ea typeface="Cambria Math" panose="02040503050406030204" pitchFamily="18" charset="0"/>
                              </a:rPr>
                              <m:t>𝑘</m:t>
                            </m:r>
                          </m:sup>
                          <m:e>
                            <m:sSup>
                              <m:sSupPr>
                                <m:ctrlPr>
                                  <a:rPr lang="en-US" sz="1400" i="1" kern="1200">
                                    <a:effectLst/>
                                    <a:latin typeface="Cambria Math" panose="02040503050406030204" pitchFamily="18" charset="0"/>
                                    <a:ea typeface="Cambria Math" panose="02040503050406030204" pitchFamily="18" charset="0"/>
                                  </a:rPr>
                                </m:ctrlPr>
                              </m:sSupPr>
                              <m:e>
                                <m:d>
                                  <m:dPr>
                                    <m:ctrlPr>
                                      <a:rPr lang="en-US" sz="1400" i="1" kern="1200">
                                        <a:effectLst/>
                                        <a:latin typeface="Cambria Math" panose="02040503050406030204" pitchFamily="18" charset="0"/>
                                        <a:ea typeface="Cambria Math" panose="02040503050406030204" pitchFamily="18" charset="0"/>
                                      </a:rPr>
                                    </m:ctrlPr>
                                  </m:dPr>
                                  <m:e>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𝑎</m:t>
                                        </m:r>
                                      </m:e>
                                      <m:sub>
                                        <m:r>
                                          <m:rPr>
                                            <m:nor/>
                                          </m:rPr>
                                          <a:rPr lang="en-GB" sz="1400" kern="1200">
                                            <a:effectLst/>
                                            <a:ea typeface="Cambria Math" panose="02040503050406030204" pitchFamily="18" charset="0"/>
                                          </a:rPr>
                                          <m:t>longitudinal</m:t>
                                        </m:r>
                                        <m:r>
                                          <a:rPr lang="en-GB" sz="1400" i="1" kern="1200">
                                            <a:effectLst/>
                                            <a:latin typeface="Cambria Math" panose="02040503050406030204" pitchFamily="18" charset="0"/>
                                            <a:ea typeface="Cambria Math" panose="02040503050406030204" pitchFamily="18" charset="0"/>
                                          </a:rPr>
                                          <m:t>,</m:t>
                                        </m:r>
                                        <m:r>
                                          <a:rPr lang="en-GB" sz="1400" i="1" kern="1200">
                                            <a:effectLst/>
                                            <a:latin typeface="Cambria Math" panose="02040503050406030204" pitchFamily="18" charset="0"/>
                                            <a:ea typeface="Cambria Math" panose="02040503050406030204" pitchFamily="18" charset="0"/>
                                          </a:rPr>
                                          <m:t>𝑖</m:t>
                                        </m:r>
                                      </m:sub>
                                    </m:sSub>
                                    <m:r>
                                      <a:rPr lang="en-GB" sz="1400" i="1" kern="1200">
                                        <a:effectLst/>
                                        <a:latin typeface="Cambria Math" panose="02040503050406030204" pitchFamily="18" charset="0"/>
                                        <a:ea typeface="Cambria Math" panose="02040503050406030204" pitchFamily="18" charset="0"/>
                                      </a:rPr>
                                      <m:t>−</m:t>
                                    </m:r>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𝜇</m:t>
                                        </m:r>
                                      </m:e>
                                      <m:sub>
                                        <m:r>
                                          <m:rPr>
                                            <m:nor/>
                                          </m:rPr>
                                          <a:rPr lang="en-GB" sz="1400" kern="1200">
                                            <a:effectLst/>
                                            <a:ea typeface="Cambria Math" panose="02040503050406030204" pitchFamily="18" charset="0"/>
                                          </a:rPr>
                                          <m:t>longitudinal</m:t>
                                        </m:r>
                                      </m:sub>
                                    </m:sSub>
                                  </m:e>
                                </m:d>
                              </m:e>
                              <m:sup>
                                <m:r>
                                  <a:rPr lang="en-GB" sz="1400" i="1" kern="1200">
                                    <a:effectLst/>
                                    <a:latin typeface="Cambria Math" panose="02040503050406030204" pitchFamily="18" charset="0"/>
                                    <a:ea typeface="Cambria Math" panose="02040503050406030204" pitchFamily="18" charset="0"/>
                                  </a:rPr>
                                  <m:t>2</m:t>
                                </m:r>
                              </m:sup>
                            </m:sSup>
                          </m:e>
                        </m:nary>
                      </m:e>
                    </m:rad>
                  </m:oMath>
                </a14:m>
                <a:endParaRPr lang="en-US" sz="1400" dirty="0">
                  <a:effectLst/>
                  <a:ea typeface="MS Mincho" panose="02020609040205080304" pitchFamily="49" charset="-128"/>
                </a:endParaRPr>
              </a:p>
              <a:p>
                <a:pPr>
                  <a:lnSpc>
                    <a:spcPct val="150000"/>
                  </a:lnSpc>
                  <a:spcAft>
                    <a:spcPts val="600"/>
                  </a:spcAft>
                  <a:buNone/>
                </a:pPr>
                <a:r>
                  <a:rPr lang="en-GB" sz="1400" dirty="0">
                    <a:effectLst/>
                    <a:ea typeface="MS Mincho" panose="02020609040205080304" pitchFamily="49" charset="-128"/>
                  </a:rPr>
                  <a:t>	with  </a:t>
                </a:r>
                <a14:m>
                  <m:oMath xmlns:m="http://schemas.openxmlformats.org/officeDocument/2006/math">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𝜇</m:t>
                        </m:r>
                      </m:e>
                      <m:sub>
                        <m:r>
                          <m:rPr>
                            <m:nor/>
                          </m:rPr>
                          <a:rPr lang="en-GB" sz="1400" kern="1200">
                            <a:effectLst/>
                            <a:ea typeface="Cambria Math" panose="02040503050406030204" pitchFamily="18" charset="0"/>
                          </a:rPr>
                          <m:t>longitudinal</m:t>
                        </m:r>
                      </m:sub>
                    </m:sSub>
                    <m:r>
                      <a:rPr lang="en-GB" sz="1400" i="1" kern="1200">
                        <a:effectLst/>
                        <a:latin typeface="Cambria Math" panose="02040503050406030204" pitchFamily="18" charset="0"/>
                        <a:ea typeface="Cambria Math" panose="02040503050406030204" pitchFamily="18" charset="0"/>
                      </a:rPr>
                      <m:t>=</m:t>
                    </m:r>
                    <m:f>
                      <m:fPr>
                        <m:ctrlPr>
                          <a:rPr lang="en-US" sz="1400" i="1" kern="1200">
                            <a:effectLst/>
                            <a:latin typeface="Cambria Math" panose="02040503050406030204" pitchFamily="18" charset="0"/>
                            <a:ea typeface="Cambria Math" panose="02040503050406030204" pitchFamily="18" charset="0"/>
                          </a:rPr>
                        </m:ctrlPr>
                      </m:fPr>
                      <m:num>
                        <m:r>
                          <a:rPr lang="en-GB" sz="1400" i="1" kern="1200">
                            <a:effectLst/>
                            <a:latin typeface="Cambria Math" panose="02040503050406030204" pitchFamily="18" charset="0"/>
                            <a:ea typeface="Cambria Math" panose="02040503050406030204" pitchFamily="18" charset="0"/>
                          </a:rPr>
                          <m:t>1</m:t>
                        </m:r>
                      </m:num>
                      <m:den>
                        <m:r>
                          <a:rPr lang="en-GB" sz="1400" i="1" kern="1200">
                            <a:effectLst/>
                            <a:latin typeface="Cambria Math" panose="02040503050406030204" pitchFamily="18" charset="0"/>
                            <a:ea typeface="Cambria Math" panose="02040503050406030204" pitchFamily="18" charset="0"/>
                          </a:rPr>
                          <m:t>𝑘</m:t>
                        </m:r>
                      </m:den>
                    </m:f>
                    <m:nary>
                      <m:naryPr>
                        <m:chr m:val="∑"/>
                        <m:ctrlPr>
                          <a:rPr lang="en-US" sz="1400" i="1" kern="1200">
                            <a:effectLst/>
                            <a:latin typeface="Cambria Math" panose="02040503050406030204" pitchFamily="18" charset="0"/>
                            <a:ea typeface="Cambria Math" panose="02040503050406030204" pitchFamily="18" charset="0"/>
                          </a:rPr>
                        </m:ctrlPr>
                      </m:naryPr>
                      <m:sub>
                        <m:r>
                          <a:rPr lang="en-GB" sz="1400" i="1" kern="1200">
                            <a:effectLst/>
                            <a:latin typeface="Cambria Math" panose="02040503050406030204" pitchFamily="18" charset="0"/>
                            <a:ea typeface="Cambria Math" panose="02040503050406030204" pitchFamily="18" charset="0"/>
                          </a:rPr>
                          <m:t>𝑖</m:t>
                        </m:r>
                        <m:r>
                          <a:rPr lang="en-GB" sz="1400" i="1" kern="1200">
                            <a:effectLst/>
                            <a:latin typeface="Cambria Math" panose="02040503050406030204" pitchFamily="18" charset="0"/>
                            <a:ea typeface="Cambria Math" panose="02040503050406030204" pitchFamily="18" charset="0"/>
                          </a:rPr>
                          <m:t>=1</m:t>
                        </m:r>
                      </m:sub>
                      <m:sup>
                        <m:r>
                          <a:rPr lang="en-GB" sz="1400" i="1" kern="1200">
                            <a:effectLst/>
                            <a:latin typeface="Cambria Math" panose="02040503050406030204" pitchFamily="18" charset="0"/>
                            <a:ea typeface="Cambria Math" panose="02040503050406030204" pitchFamily="18" charset="0"/>
                          </a:rPr>
                          <m:t>𝑘</m:t>
                        </m:r>
                      </m:sup>
                      <m:e>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𝑎</m:t>
                            </m:r>
                          </m:e>
                          <m:sub>
                            <m:r>
                              <m:rPr>
                                <m:nor/>
                              </m:rPr>
                              <a:rPr lang="en-GB" sz="1400" kern="1200">
                                <a:effectLst/>
                                <a:ea typeface="Cambria Math" panose="02040503050406030204" pitchFamily="18" charset="0"/>
                              </a:rPr>
                              <m:t>longitudinal</m:t>
                            </m:r>
                            <m:r>
                              <a:rPr lang="en-GB" sz="1400" i="1" kern="1200">
                                <a:effectLst/>
                                <a:latin typeface="Cambria Math" panose="02040503050406030204" pitchFamily="18" charset="0"/>
                                <a:ea typeface="Cambria Math" panose="02040503050406030204" pitchFamily="18" charset="0"/>
                              </a:rPr>
                              <m:t>,</m:t>
                            </m:r>
                            <m:r>
                              <a:rPr lang="en-GB" sz="1400" i="1" kern="1200">
                                <a:effectLst/>
                                <a:latin typeface="Cambria Math" panose="02040503050406030204" pitchFamily="18" charset="0"/>
                                <a:ea typeface="Cambria Math" panose="02040503050406030204" pitchFamily="18" charset="0"/>
                              </a:rPr>
                              <m:t>𝑖</m:t>
                            </m:r>
                          </m:sub>
                        </m:sSub>
                      </m:e>
                    </m:nary>
                  </m:oMath>
                </a14:m>
                <a:endParaRPr lang="en-US" sz="1400" dirty="0">
                  <a:effectLst/>
                  <a:ea typeface="MS Mincho" panose="02020609040205080304" pitchFamily="49" charset="-128"/>
                </a:endParaRPr>
              </a:p>
              <a:p>
                <a:pPr algn="just">
                  <a:lnSpc>
                    <a:spcPct val="150000"/>
                  </a:lnSpc>
                  <a:spcAft>
                    <a:spcPts val="600"/>
                  </a:spcAft>
                  <a:buNone/>
                </a:pPr>
                <a:r>
                  <a:rPr lang="en-GB" sz="1400" dirty="0">
                    <a:effectLst/>
                    <a:ea typeface="MS Mincho" panose="02020609040205080304" pitchFamily="49" charset="-128"/>
                  </a:rPr>
                  <a:t> </a:t>
                </a:r>
                <a14:m>
                  <m:oMath xmlns:m="http://schemas.openxmlformats.org/officeDocument/2006/math">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𝑆</m:t>
                        </m:r>
                      </m:e>
                      <m:sub>
                        <m:r>
                          <m:rPr>
                            <m:nor/>
                          </m:rPr>
                          <a:rPr lang="en-GB" sz="1400" kern="1200">
                            <a:effectLst/>
                            <a:ea typeface="Cambria Math" panose="02040503050406030204" pitchFamily="18" charset="0"/>
                          </a:rPr>
                          <m:t>lateral</m:t>
                        </m:r>
                      </m:sub>
                    </m:sSub>
                    <m:r>
                      <a:rPr lang="en-GB" sz="1400" i="1" kern="1200">
                        <a:effectLst/>
                        <a:latin typeface="Cambria Math" panose="02040503050406030204" pitchFamily="18" charset="0"/>
                        <a:ea typeface="Cambria Math" panose="02040503050406030204" pitchFamily="18" charset="0"/>
                      </a:rPr>
                      <m:t>= </m:t>
                    </m:r>
                    <m:rad>
                      <m:radPr>
                        <m:degHide m:val="on"/>
                        <m:ctrlPr>
                          <a:rPr lang="en-US" sz="1400" i="1" kern="1200">
                            <a:effectLst/>
                            <a:latin typeface="Cambria Math" panose="02040503050406030204" pitchFamily="18" charset="0"/>
                            <a:ea typeface="Cambria Math" panose="02040503050406030204" pitchFamily="18" charset="0"/>
                          </a:rPr>
                        </m:ctrlPr>
                      </m:radPr>
                      <m:deg/>
                      <m:e>
                        <m:f>
                          <m:fPr>
                            <m:ctrlPr>
                              <a:rPr lang="en-US" sz="1400" i="1" kern="1200">
                                <a:effectLst/>
                                <a:latin typeface="Cambria Math" panose="02040503050406030204" pitchFamily="18" charset="0"/>
                                <a:ea typeface="Cambria Math" panose="02040503050406030204" pitchFamily="18" charset="0"/>
                              </a:rPr>
                            </m:ctrlPr>
                          </m:fPr>
                          <m:num>
                            <m:r>
                              <a:rPr lang="en-GB" sz="1400" i="1" kern="1200">
                                <a:effectLst/>
                                <a:latin typeface="Cambria Math" panose="02040503050406030204" pitchFamily="18" charset="0"/>
                                <a:ea typeface="Cambria Math" panose="02040503050406030204" pitchFamily="18" charset="0"/>
                              </a:rPr>
                              <m:t>1</m:t>
                            </m:r>
                          </m:num>
                          <m:den>
                            <m:r>
                              <a:rPr lang="en-GB" sz="1400" i="1" kern="1200">
                                <a:effectLst/>
                                <a:latin typeface="Cambria Math" panose="02040503050406030204" pitchFamily="18" charset="0"/>
                                <a:ea typeface="Cambria Math" panose="02040503050406030204" pitchFamily="18" charset="0"/>
                              </a:rPr>
                              <m:t>𝑘</m:t>
                            </m:r>
                            <m:r>
                              <a:rPr lang="en-GB" sz="1400" i="1" kern="1200">
                                <a:effectLst/>
                                <a:latin typeface="Cambria Math" panose="02040503050406030204" pitchFamily="18" charset="0"/>
                                <a:ea typeface="Cambria Math" panose="02040503050406030204" pitchFamily="18" charset="0"/>
                              </a:rPr>
                              <m:t>−1</m:t>
                            </m:r>
                          </m:den>
                        </m:f>
                        <m:r>
                          <a:rPr lang="en-GB" sz="1400" i="1" kern="1200">
                            <a:effectLst/>
                            <a:latin typeface="Cambria Math" panose="02040503050406030204" pitchFamily="18" charset="0"/>
                            <a:ea typeface="Cambria Math" panose="02040503050406030204" pitchFamily="18" charset="0"/>
                          </a:rPr>
                          <m:t>∙</m:t>
                        </m:r>
                        <m:nary>
                          <m:naryPr>
                            <m:chr m:val="∑"/>
                            <m:ctrlPr>
                              <a:rPr lang="en-US" sz="1400" i="1" kern="1200">
                                <a:effectLst/>
                                <a:latin typeface="Cambria Math" panose="02040503050406030204" pitchFamily="18" charset="0"/>
                                <a:ea typeface="Cambria Math" panose="02040503050406030204" pitchFamily="18" charset="0"/>
                              </a:rPr>
                            </m:ctrlPr>
                          </m:naryPr>
                          <m:sub>
                            <m:r>
                              <a:rPr lang="en-GB" sz="1400" i="1" kern="1200">
                                <a:effectLst/>
                                <a:latin typeface="Cambria Math" panose="02040503050406030204" pitchFamily="18" charset="0"/>
                                <a:ea typeface="Cambria Math" panose="02040503050406030204" pitchFamily="18" charset="0"/>
                              </a:rPr>
                              <m:t>𝑖</m:t>
                            </m:r>
                            <m:r>
                              <a:rPr lang="en-GB" sz="1400" i="1" kern="1200">
                                <a:effectLst/>
                                <a:latin typeface="Cambria Math" panose="02040503050406030204" pitchFamily="18" charset="0"/>
                                <a:ea typeface="Cambria Math" panose="02040503050406030204" pitchFamily="18" charset="0"/>
                              </a:rPr>
                              <m:t>=1</m:t>
                            </m:r>
                          </m:sub>
                          <m:sup>
                            <m:r>
                              <a:rPr lang="en-GB" sz="1400" i="1" kern="1200">
                                <a:effectLst/>
                                <a:latin typeface="Cambria Math" panose="02040503050406030204" pitchFamily="18" charset="0"/>
                                <a:ea typeface="Cambria Math" panose="02040503050406030204" pitchFamily="18" charset="0"/>
                              </a:rPr>
                              <m:t>𝑘</m:t>
                            </m:r>
                          </m:sup>
                          <m:e>
                            <m:sSup>
                              <m:sSupPr>
                                <m:ctrlPr>
                                  <a:rPr lang="en-US" sz="1400" i="1" kern="1200">
                                    <a:effectLst/>
                                    <a:latin typeface="Cambria Math" panose="02040503050406030204" pitchFamily="18" charset="0"/>
                                    <a:ea typeface="Cambria Math" panose="02040503050406030204" pitchFamily="18" charset="0"/>
                                  </a:rPr>
                                </m:ctrlPr>
                              </m:sSupPr>
                              <m:e>
                                <m:d>
                                  <m:dPr>
                                    <m:ctrlPr>
                                      <a:rPr lang="en-US" sz="1400" i="1" kern="1200">
                                        <a:effectLst/>
                                        <a:latin typeface="Cambria Math" panose="02040503050406030204" pitchFamily="18" charset="0"/>
                                        <a:ea typeface="Cambria Math" panose="02040503050406030204" pitchFamily="18" charset="0"/>
                                      </a:rPr>
                                    </m:ctrlPr>
                                  </m:dPr>
                                  <m:e>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𝑎</m:t>
                                        </m:r>
                                      </m:e>
                                      <m:sub>
                                        <m:r>
                                          <m:rPr>
                                            <m:nor/>
                                          </m:rPr>
                                          <a:rPr lang="en-GB" sz="1400" kern="1200">
                                            <a:effectLst/>
                                            <a:ea typeface="Cambria Math" panose="02040503050406030204" pitchFamily="18" charset="0"/>
                                          </a:rPr>
                                          <m:t>lateral</m:t>
                                        </m:r>
                                        <m:r>
                                          <a:rPr lang="en-GB" sz="1400" i="1" kern="1200">
                                            <a:effectLst/>
                                            <a:latin typeface="Cambria Math" panose="02040503050406030204" pitchFamily="18" charset="0"/>
                                            <a:ea typeface="Cambria Math" panose="02040503050406030204" pitchFamily="18" charset="0"/>
                                          </a:rPr>
                                          <m:t>,</m:t>
                                        </m:r>
                                        <m:r>
                                          <a:rPr lang="en-GB" sz="1400" i="1" kern="1200">
                                            <a:effectLst/>
                                            <a:latin typeface="Cambria Math" panose="02040503050406030204" pitchFamily="18" charset="0"/>
                                            <a:ea typeface="Cambria Math" panose="02040503050406030204" pitchFamily="18" charset="0"/>
                                          </a:rPr>
                                          <m:t>𝑖</m:t>
                                        </m:r>
                                      </m:sub>
                                    </m:sSub>
                                    <m:r>
                                      <a:rPr lang="en-GB" sz="1400" i="1" kern="1200">
                                        <a:effectLst/>
                                        <a:latin typeface="Cambria Math" panose="02040503050406030204" pitchFamily="18" charset="0"/>
                                        <a:ea typeface="Cambria Math" panose="02040503050406030204" pitchFamily="18" charset="0"/>
                                      </a:rPr>
                                      <m:t>−</m:t>
                                    </m:r>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𝜇</m:t>
                                        </m:r>
                                      </m:e>
                                      <m:sub>
                                        <m:r>
                                          <m:rPr>
                                            <m:nor/>
                                          </m:rPr>
                                          <a:rPr lang="en-GB" sz="1400" kern="1200">
                                            <a:effectLst/>
                                            <a:ea typeface="Cambria Math" panose="02040503050406030204" pitchFamily="18" charset="0"/>
                                          </a:rPr>
                                          <m:t>lateral</m:t>
                                        </m:r>
                                      </m:sub>
                                    </m:sSub>
                                  </m:e>
                                </m:d>
                              </m:e>
                              <m:sup>
                                <m:r>
                                  <a:rPr lang="en-GB" sz="1400" i="1" kern="1200">
                                    <a:effectLst/>
                                    <a:latin typeface="Cambria Math" panose="02040503050406030204" pitchFamily="18" charset="0"/>
                                    <a:ea typeface="Cambria Math" panose="02040503050406030204" pitchFamily="18" charset="0"/>
                                  </a:rPr>
                                  <m:t>2</m:t>
                                </m:r>
                              </m:sup>
                            </m:sSup>
                          </m:e>
                        </m:nary>
                      </m:e>
                    </m:rad>
                  </m:oMath>
                </a14:m>
                <a:endParaRPr lang="en-US" sz="1400" dirty="0">
                  <a:effectLst/>
                  <a:ea typeface="MS Mincho" panose="02020609040205080304" pitchFamily="49" charset="-128"/>
                </a:endParaRPr>
              </a:p>
              <a:p>
                <a:pPr>
                  <a:lnSpc>
                    <a:spcPct val="150000"/>
                  </a:lnSpc>
                  <a:spcAft>
                    <a:spcPts val="600"/>
                  </a:spcAft>
                  <a:buNone/>
                </a:pPr>
                <a:r>
                  <a:rPr lang="en-GB" sz="1400" dirty="0">
                    <a:effectLst/>
                    <a:ea typeface="MS Mincho" panose="02020609040205080304" pitchFamily="49" charset="-128"/>
                  </a:rPr>
                  <a:t>	with  </a:t>
                </a:r>
                <a14:m>
                  <m:oMath xmlns:m="http://schemas.openxmlformats.org/officeDocument/2006/math">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𝜇</m:t>
                        </m:r>
                      </m:e>
                      <m:sub>
                        <m:r>
                          <m:rPr>
                            <m:nor/>
                          </m:rPr>
                          <a:rPr lang="en-GB" sz="1400" kern="1200">
                            <a:effectLst/>
                            <a:ea typeface="Cambria Math" panose="02040503050406030204" pitchFamily="18" charset="0"/>
                          </a:rPr>
                          <m:t>lateral</m:t>
                        </m:r>
                      </m:sub>
                    </m:sSub>
                    <m:r>
                      <a:rPr lang="en-GB" sz="1400" i="1" kern="1200">
                        <a:effectLst/>
                        <a:latin typeface="Cambria Math" panose="02040503050406030204" pitchFamily="18" charset="0"/>
                        <a:ea typeface="Cambria Math" panose="02040503050406030204" pitchFamily="18" charset="0"/>
                      </a:rPr>
                      <m:t>=</m:t>
                    </m:r>
                    <m:f>
                      <m:fPr>
                        <m:ctrlPr>
                          <a:rPr lang="en-US" sz="1400" i="1" kern="1200">
                            <a:effectLst/>
                            <a:latin typeface="Cambria Math" panose="02040503050406030204" pitchFamily="18" charset="0"/>
                            <a:ea typeface="Cambria Math" panose="02040503050406030204" pitchFamily="18" charset="0"/>
                          </a:rPr>
                        </m:ctrlPr>
                      </m:fPr>
                      <m:num>
                        <m:r>
                          <a:rPr lang="en-GB" sz="1400" i="1" kern="1200">
                            <a:effectLst/>
                            <a:latin typeface="Cambria Math" panose="02040503050406030204" pitchFamily="18" charset="0"/>
                            <a:ea typeface="Cambria Math" panose="02040503050406030204" pitchFamily="18" charset="0"/>
                          </a:rPr>
                          <m:t>1</m:t>
                        </m:r>
                      </m:num>
                      <m:den>
                        <m:r>
                          <a:rPr lang="en-GB" sz="1400" i="1" kern="1200">
                            <a:effectLst/>
                            <a:latin typeface="Cambria Math" panose="02040503050406030204" pitchFamily="18" charset="0"/>
                            <a:ea typeface="Cambria Math" panose="02040503050406030204" pitchFamily="18" charset="0"/>
                          </a:rPr>
                          <m:t>𝑘</m:t>
                        </m:r>
                      </m:den>
                    </m:f>
                    <m:nary>
                      <m:naryPr>
                        <m:chr m:val="∑"/>
                        <m:ctrlPr>
                          <a:rPr lang="en-US" sz="1400" i="1" kern="1200">
                            <a:effectLst/>
                            <a:latin typeface="Cambria Math" panose="02040503050406030204" pitchFamily="18" charset="0"/>
                            <a:ea typeface="Cambria Math" panose="02040503050406030204" pitchFamily="18" charset="0"/>
                          </a:rPr>
                        </m:ctrlPr>
                      </m:naryPr>
                      <m:sub>
                        <m:r>
                          <a:rPr lang="en-GB" sz="1400" i="1" kern="1200">
                            <a:effectLst/>
                            <a:latin typeface="Cambria Math" panose="02040503050406030204" pitchFamily="18" charset="0"/>
                            <a:ea typeface="Cambria Math" panose="02040503050406030204" pitchFamily="18" charset="0"/>
                          </a:rPr>
                          <m:t>𝑖</m:t>
                        </m:r>
                        <m:r>
                          <a:rPr lang="en-GB" sz="1400" i="1" kern="1200">
                            <a:effectLst/>
                            <a:latin typeface="Cambria Math" panose="02040503050406030204" pitchFamily="18" charset="0"/>
                            <a:ea typeface="Cambria Math" panose="02040503050406030204" pitchFamily="18" charset="0"/>
                          </a:rPr>
                          <m:t>=1</m:t>
                        </m:r>
                      </m:sub>
                      <m:sup>
                        <m:r>
                          <a:rPr lang="en-GB" sz="1400" i="1" kern="1200">
                            <a:effectLst/>
                            <a:latin typeface="Cambria Math" panose="02040503050406030204" pitchFamily="18" charset="0"/>
                            <a:ea typeface="Cambria Math" panose="02040503050406030204" pitchFamily="18" charset="0"/>
                          </a:rPr>
                          <m:t>𝑘</m:t>
                        </m:r>
                      </m:sup>
                      <m:e>
                        <m:sSub>
                          <m:sSubPr>
                            <m:ctrlPr>
                              <a:rPr lang="en-US" sz="1400" i="1" kern="1200">
                                <a:effectLst/>
                                <a:latin typeface="Cambria Math" panose="02040503050406030204" pitchFamily="18" charset="0"/>
                                <a:ea typeface="Cambria Math" panose="02040503050406030204" pitchFamily="18" charset="0"/>
                              </a:rPr>
                            </m:ctrlPr>
                          </m:sSubPr>
                          <m:e>
                            <m:r>
                              <a:rPr lang="en-GB" sz="1400" i="1" kern="1200">
                                <a:effectLst/>
                                <a:latin typeface="Cambria Math" panose="02040503050406030204" pitchFamily="18" charset="0"/>
                                <a:ea typeface="Cambria Math" panose="02040503050406030204" pitchFamily="18" charset="0"/>
                              </a:rPr>
                              <m:t>𝑎</m:t>
                            </m:r>
                          </m:e>
                          <m:sub>
                            <m:r>
                              <m:rPr>
                                <m:nor/>
                              </m:rPr>
                              <a:rPr lang="en-GB" sz="1400" kern="1200">
                                <a:effectLst/>
                                <a:ea typeface="Cambria Math" panose="02040503050406030204" pitchFamily="18" charset="0"/>
                              </a:rPr>
                              <m:t>lateral</m:t>
                            </m:r>
                            <m:r>
                              <a:rPr lang="en-GB" sz="1400" i="1" kern="1200">
                                <a:effectLst/>
                                <a:latin typeface="Cambria Math" panose="02040503050406030204" pitchFamily="18" charset="0"/>
                                <a:ea typeface="Cambria Math" panose="02040503050406030204" pitchFamily="18" charset="0"/>
                              </a:rPr>
                              <m:t>,</m:t>
                            </m:r>
                            <m:r>
                              <a:rPr lang="en-GB" sz="1400" i="1" kern="1200">
                                <a:effectLst/>
                                <a:latin typeface="Cambria Math" panose="02040503050406030204" pitchFamily="18" charset="0"/>
                                <a:ea typeface="Cambria Math" panose="02040503050406030204" pitchFamily="18" charset="0"/>
                              </a:rPr>
                              <m:t>𝑖</m:t>
                            </m:r>
                          </m:sub>
                        </m:sSub>
                      </m:e>
                    </m:nary>
                  </m:oMath>
                </a14:m>
                <a:endParaRPr lang="en-US" sz="1400" dirty="0">
                  <a:effectLst/>
                  <a:ea typeface="MS Mincho" panose="02020609040205080304" pitchFamily="49" charset="-128"/>
                </a:endParaRPr>
              </a:p>
            </p:txBody>
          </p:sp>
        </mc:Choice>
        <mc:Fallback xmlns="">
          <p:sp>
            <p:nvSpPr>
              <p:cNvPr id="3" name="Textfeld 2">
                <a:extLst>
                  <a:ext uri="{FF2B5EF4-FFF2-40B4-BE49-F238E27FC236}">
                    <a16:creationId xmlns:a16="http://schemas.microsoft.com/office/drawing/2014/main" id="{6CF79640-8E60-4321-BC5D-7446AE818D52}"/>
                  </a:ext>
                </a:extLst>
              </p:cNvPr>
              <p:cNvSpPr txBox="1">
                <a:spLocks noRot="1" noChangeAspect="1" noMove="1" noResize="1" noEditPoints="1" noAdjustHandles="1" noChangeArrowheads="1" noChangeShapeType="1" noTextEdit="1"/>
              </p:cNvSpPr>
              <p:nvPr/>
            </p:nvSpPr>
            <p:spPr>
              <a:xfrm>
                <a:off x="405154" y="1132501"/>
                <a:ext cx="10515600" cy="3962816"/>
              </a:xfrm>
              <a:prstGeom prst="rect">
                <a:avLst/>
              </a:prstGeom>
              <a:blipFill>
                <a:blip r:embed="rId2"/>
                <a:stretch>
                  <a:fillRect l="-174" r="-174" b="-10462"/>
                </a:stretch>
              </a:blipFill>
            </p:spPr>
            <p:txBody>
              <a:bodyPr/>
              <a:lstStyle/>
              <a:p>
                <a:r>
                  <a:rPr lang="en-US">
                    <a:noFill/>
                  </a:rPr>
                  <a:t> </a:t>
                </a:r>
              </a:p>
            </p:txBody>
          </p:sp>
        </mc:Fallback>
      </mc:AlternateContent>
    </p:spTree>
    <p:extLst>
      <p:ext uri="{BB962C8B-B14F-4D97-AF65-F5344CB8AC3E}">
        <p14:creationId xmlns:p14="http://schemas.microsoft.com/office/powerpoint/2010/main" val="1554450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297D-0450-3D82-7840-B66BBD0226AD}"/>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E570D45-4868-86F4-65F4-A8A0D2992620}"/>
              </a:ext>
            </a:extLst>
          </p:cNvPr>
          <p:cNvSpPr>
            <a:spLocks noGrp="1"/>
          </p:cNvSpPr>
          <p:nvPr>
            <p:ph type="dt" sz="half" idx="10"/>
          </p:nvPr>
        </p:nvSpPr>
        <p:spPr/>
        <p:txBody>
          <a:bodyPr/>
          <a:lstStyle/>
          <a:p>
            <a:fld id="{65011442-9EA8-43C1-A90A-E8091E9236D0}" type="datetime2">
              <a:rPr lang="en-US" smtClean="0"/>
              <a:t>Sunday, January 18, 2026</a:t>
            </a:fld>
            <a:endParaRPr lang="en-US" dirty="0"/>
          </a:p>
        </p:txBody>
      </p:sp>
      <p:sp>
        <p:nvSpPr>
          <p:cNvPr id="5" name="Espace réservé du pied de page 4">
            <a:extLst>
              <a:ext uri="{FF2B5EF4-FFF2-40B4-BE49-F238E27FC236}">
                <a16:creationId xmlns:a16="http://schemas.microsoft.com/office/drawing/2014/main" id="{0E6754FB-5B4C-885C-6BEA-D2067D9E1097}"/>
              </a:ext>
            </a:extLst>
          </p:cNvPr>
          <p:cNvSpPr>
            <a:spLocks noGrp="1"/>
          </p:cNvSpPr>
          <p:nvPr>
            <p:ph type="ftr" sz="quarter" idx="11"/>
          </p:nvPr>
        </p:nvSpPr>
        <p:spPr/>
        <p:txBody>
          <a:bodyPr/>
          <a:lstStyle/>
          <a:p>
            <a:r>
              <a:rPr lang="en-US"/>
              <a:t>The European Tyre and Rim Technical Organization</a:t>
            </a:r>
            <a:endParaRPr lang="en-US" dirty="0"/>
          </a:p>
        </p:txBody>
      </p:sp>
      <p:sp>
        <p:nvSpPr>
          <p:cNvPr id="6" name="Espace réservé du numéro de diapositive 5">
            <a:extLst>
              <a:ext uri="{FF2B5EF4-FFF2-40B4-BE49-F238E27FC236}">
                <a16:creationId xmlns:a16="http://schemas.microsoft.com/office/drawing/2014/main" id="{E61212B5-1272-8BA9-782D-11AC6AD41BCE}"/>
              </a:ext>
            </a:extLst>
          </p:cNvPr>
          <p:cNvSpPr>
            <a:spLocks noGrp="1"/>
          </p:cNvSpPr>
          <p:nvPr>
            <p:ph type="sldNum" sz="quarter" idx="12"/>
          </p:nvPr>
        </p:nvSpPr>
        <p:spPr/>
        <p:txBody>
          <a:bodyPr/>
          <a:lstStyle/>
          <a:p>
            <a:fld id="{74F045D9-6A50-447E-9A04-3B3C9EFFC6F0}" type="slidenum">
              <a:rPr lang="en-US" smtClean="0"/>
              <a:pPr/>
              <a:t>9</a:t>
            </a:fld>
            <a:endParaRPr lang="en-US" dirty="0"/>
          </a:p>
        </p:txBody>
      </p:sp>
      <p:sp>
        <p:nvSpPr>
          <p:cNvPr id="7" name="Titel 77">
            <a:extLst>
              <a:ext uri="{FF2B5EF4-FFF2-40B4-BE49-F238E27FC236}">
                <a16:creationId xmlns:a16="http://schemas.microsoft.com/office/drawing/2014/main" id="{3576FAF0-0278-A363-F1F8-6A04E44F954F}"/>
              </a:ext>
            </a:extLst>
          </p:cNvPr>
          <p:cNvSpPr>
            <a:spLocks noGrp="1"/>
          </p:cNvSpPr>
          <p:nvPr>
            <p:ph type="title"/>
          </p:nvPr>
        </p:nvSpPr>
        <p:spPr>
          <a:xfrm>
            <a:off x="405154" y="323090"/>
            <a:ext cx="10515600" cy="809411"/>
          </a:xfrm>
        </p:spPr>
        <p:txBody>
          <a:bodyPr>
            <a:normAutofit/>
          </a:bodyPr>
          <a:lstStyle/>
          <a:p>
            <a:r>
              <a:rPr lang="en-GB" dirty="0"/>
              <a:t>Calculation of distribution of driving styles</a:t>
            </a:r>
            <a:endParaRPr lang="en-US" dirty="0"/>
          </a:p>
        </p:txBody>
      </p:sp>
      <p:sp>
        <p:nvSpPr>
          <p:cNvPr id="9" name="Textfeld 8">
            <a:extLst>
              <a:ext uri="{FF2B5EF4-FFF2-40B4-BE49-F238E27FC236}">
                <a16:creationId xmlns:a16="http://schemas.microsoft.com/office/drawing/2014/main" id="{DD5E1596-5A2A-5ED2-0AB8-13CEFE98257F}"/>
              </a:ext>
            </a:extLst>
          </p:cNvPr>
          <p:cNvSpPr txBox="1"/>
          <p:nvPr/>
        </p:nvSpPr>
        <p:spPr>
          <a:xfrm>
            <a:off x="288924" y="1883807"/>
            <a:ext cx="4568826" cy="3974101"/>
          </a:xfrm>
          <a:prstGeom prst="rect">
            <a:avLst/>
          </a:prstGeom>
          <a:noFill/>
          <a:ln>
            <a:solidFill>
              <a:schemeClr val="accent1"/>
            </a:solidFill>
          </a:ln>
        </p:spPr>
        <p:txBody>
          <a:bodyPr wrap="square">
            <a:spAutoFit/>
          </a:bodyPr>
          <a:lstStyle/>
          <a:p>
            <a:pPr algn="just">
              <a:lnSpc>
                <a:spcPts val="2000"/>
              </a:lnSpc>
              <a:spcBef>
                <a:spcPts val="600"/>
              </a:spcBef>
              <a:spcAft>
                <a:spcPts val="600"/>
              </a:spcAft>
              <a:buNone/>
            </a:pPr>
            <a:r>
              <a:rPr lang="en-GB" sz="1400" u="sng" dirty="0">
                <a:effectLst/>
                <a:ea typeface="MS Mincho" panose="02020609040205080304" pitchFamily="49" charset="-128"/>
              </a:rPr>
              <a:t>Calculation of distribution of driving styles</a:t>
            </a:r>
            <a:endParaRPr lang="en-US" sz="1400" u="sng"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The following steps shall be followed for the calculation of the distribution of driving styles:</a:t>
            </a:r>
            <a:endParaRPr lang="en-US" sz="1400"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(a)	Cumulate 8 000 km of acceleration data on a vehicle at the circuit. The accelerations data obtained while qualifying the circuit for abrasiveness may be used. The provisions defined for vehicle speed in paragraph 1.6.13.2. (d) of this Annex shall be respected in every single convoy test;</a:t>
            </a:r>
            <a:endParaRPr lang="en-US" sz="1400"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(b)	Split the data in segments of 20 km;</a:t>
            </a:r>
            <a:endParaRPr lang="en-US" sz="1400"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(c)	Compute the longitudinal and lateral acceleration standard deviations (S</a:t>
            </a:r>
            <a:r>
              <a:rPr lang="en-GB" sz="1400" baseline="-25000" dirty="0">
                <a:effectLst/>
                <a:ea typeface="MS Mincho" panose="02020609040205080304" pitchFamily="49" charset="-128"/>
              </a:rPr>
              <a:t>longitudinal</a:t>
            </a:r>
            <a:r>
              <a:rPr lang="en-GB" sz="1400" dirty="0">
                <a:effectLst/>
                <a:ea typeface="MS Mincho" panose="02020609040205080304" pitchFamily="49" charset="-128"/>
              </a:rPr>
              <a:t> ; S</a:t>
            </a:r>
            <a:r>
              <a:rPr lang="en-GB" sz="1400" baseline="-25000" dirty="0">
                <a:effectLst/>
                <a:ea typeface="MS Mincho" panose="02020609040205080304" pitchFamily="49" charset="-128"/>
              </a:rPr>
              <a:t>lateral</a:t>
            </a:r>
            <a:r>
              <a:rPr lang="en-GB" sz="1400" dirty="0">
                <a:effectLst/>
                <a:ea typeface="MS Mincho" panose="02020609040205080304" pitchFamily="49" charset="-128"/>
              </a:rPr>
              <a:t>) for each segment, following the method described in paragraph 1. of this appendix;</a:t>
            </a:r>
            <a:endParaRPr lang="en-US" sz="1400" dirty="0">
              <a:effectLst/>
              <a:ea typeface="MS Mincho" panose="02020609040205080304" pitchFamily="49" charset="-128"/>
            </a:endParaRPr>
          </a:p>
        </p:txBody>
      </p:sp>
      <p:sp>
        <p:nvSpPr>
          <p:cNvPr id="10" name="Textfeld 9">
            <a:extLst>
              <a:ext uri="{FF2B5EF4-FFF2-40B4-BE49-F238E27FC236}">
                <a16:creationId xmlns:a16="http://schemas.microsoft.com/office/drawing/2014/main" id="{A4D57E64-61EF-9C7D-D077-4AAB6613E5D6}"/>
              </a:ext>
            </a:extLst>
          </p:cNvPr>
          <p:cNvSpPr txBox="1"/>
          <p:nvPr/>
        </p:nvSpPr>
        <p:spPr>
          <a:xfrm>
            <a:off x="1443379" y="1554202"/>
            <a:ext cx="2089483" cy="369332"/>
          </a:xfrm>
          <a:prstGeom prst="rect">
            <a:avLst/>
          </a:prstGeom>
          <a:noFill/>
        </p:spPr>
        <p:txBody>
          <a:bodyPr wrap="none" rtlCol="0">
            <a:spAutoFit/>
          </a:bodyPr>
          <a:lstStyle/>
          <a:p>
            <a:r>
              <a:rPr lang="en-US" dirty="0"/>
              <a:t>Current Text in R117</a:t>
            </a:r>
          </a:p>
        </p:txBody>
      </p:sp>
      <p:sp>
        <p:nvSpPr>
          <p:cNvPr id="11" name="Textfeld 10">
            <a:extLst>
              <a:ext uri="{FF2B5EF4-FFF2-40B4-BE49-F238E27FC236}">
                <a16:creationId xmlns:a16="http://schemas.microsoft.com/office/drawing/2014/main" id="{04D4C04F-69C4-7F56-53B2-25FFC983865F}"/>
              </a:ext>
            </a:extLst>
          </p:cNvPr>
          <p:cNvSpPr txBox="1"/>
          <p:nvPr/>
        </p:nvSpPr>
        <p:spPr>
          <a:xfrm>
            <a:off x="7365999" y="1320937"/>
            <a:ext cx="2242345" cy="369332"/>
          </a:xfrm>
          <a:prstGeom prst="rect">
            <a:avLst/>
          </a:prstGeom>
          <a:noFill/>
        </p:spPr>
        <p:txBody>
          <a:bodyPr wrap="none" rtlCol="0">
            <a:spAutoFit/>
          </a:bodyPr>
          <a:lstStyle/>
          <a:p>
            <a:r>
              <a:rPr lang="en-US" dirty="0"/>
              <a:t>Proposal for new text </a:t>
            </a:r>
          </a:p>
        </p:txBody>
      </p:sp>
      <p:sp>
        <p:nvSpPr>
          <p:cNvPr id="12" name="Textfeld 11">
            <a:extLst>
              <a:ext uri="{FF2B5EF4-FFF2-40B4-BE49-F238E27FC236}">
                <a16:creationId xmlns:a16="http://schemas.microsoft.com/office/drawing/2014/main" id="{E7B343BE-4FED-24E2-F054-06D5F1F27E60}"/>
              </a:ext>
            </a:extLst>
          </p:cNvPr>
          <p:cNvSpPr txBox="1"/>
          <p:nvPr/>
        </p:nvSpPr>
        <p:spPr>
          <a:xfrm>
            <a:off x="5662954" y="1654114"/>
            <a:ext cx="5436845" cy="2871235"/>
          </a:xfrm>
          <a:prstGeom prst="rect">
            <a:avLst/>
          </a:prstGeom>
          <a:noFill/>
          <a:ln>
            <a:solidFill>
              <a:schemeClr val="accent1"/>
            </a:solidFill>
          </a:ln>
        </p:spPr>
        <p:txBody>
          <a:bodyPr wrap="square">
            <a:spAutoFit/>
          </a:bodyPr>
          <a:lstStyle/>
          <a:p>
            <a:pPr algn="just">
              <a:lnSpc>
                <a:spcPts val="2000"/>
              </a:lnSpc>
              <a:spcBef>
                <a:spcPts val="600"/>
              </a:spcBef>
              <a:spcAft>
                <a:spcPts val="600"/>
              </a:spcAft>
              <a:buNone/>
            </a:pPr>
            <a:r>
              <a:rPr lang="en-GB" sz="1400" u="sng" dirty="0">
                <a:effectLst/>
                <a:ea typeface="MS Mincho" panose="02020609040205080304" pitchFamily="49" charset="-128"/>
              </a:rPr>
              <a:t>Calculation of distribution of driving styles</a:t>
            </a:r>
            <a:endParaRPr lang="en-US" sz="1400" u="sng"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The following steps shall be followed for the calculation of the distribution of driving styles:</a:t>
            </a:r>
            <a:endParaRPr lang="en-US" sz="1400"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(a)	Cumulate the total test distance (8000 ± 300 km) of acceleration data on a vehicle at the circuit. </a:t>
            </a:r>
            <a:endParaRPr lang="en-US" sz="1400" dirty="0">
              <a:effectLst/>
              <a:ea typeface="MS Mincho" panose="02020609040205080304" pitchFamily="49" charset="-128"/>
            </a:endParaRPr>
          </a:p>
          <a:p>
            <a:pPr algn="just">
              <a:lnSpc>
                <a:spcPts val="2000"/>
              </a:lnSpc>
              <a:spcAft>
                <a:spcPts val="600"/>
              </a:spcAft>
              <a:buNone/>
            </a:pPr>
            <a:r>
              <a:rPr lang="en-GB" sz="1400" dirty="0">
                <a:effectLst/>
                <a:ea typeface="MS Mincho" panose="02020609040205080304" pitchFamily="49" charset="-128"/>
              </a:rPr>
              <a:t>(b)	</a:t>
            </a:r>
            <a:r>
              <a:rPr lang="en-US" sz="1400" dirty="0">
                <a:effectLst/>
                <a:ea typeface="MS Mincho" panose="02020609040205080304" pitchFamily="49" charset="-128"/>
              </a:rPr>
              <a:t>Compute the standard deviations of longitudinal and lateral acceleration (S</a:t>
            </a:r>
            <a:r>
              <a:rPr lang="en-US" sz="1400" baseline="-25000" dirty="0">
                <a:effectLst/>
                <a:ea typeface="MS Mincho" panose="02020609040205080304" pitchFamily="49" charset="-128"/>
              </a:rPr>
              <a:t>longitudinal</a:t>
            </a:r>
            <a:r>
              <a:rPr lang="en-US" sz="1400" dirty="0">
                <a:effectLst/>
                <a:ea typeface="MS Mincho" panose="02020609040205080304" pitchFamily="49" charset="-128"/>
              </a:rPr>
              <a:t> and S</a:t>
            </a:r>
            <a:r>
              <a:rPr lang="en-US" sz="1400" baseline="-25000" dirty="0">
                <a:effectLst/>
                <a:ea typeface="MS Mincho" panose="02020609040205080304" pitchFamily="49" charset="-128"/>
              </a:rPr>
              <a:t>lateral</a:t>
            </a:r>
            <a:r>
              <a:rPr lang="en-US" sz="1400" dirty="0">
                <a:effectLst/>
                <a:ea typeface="MS Mincho" panose="02020609040205080304" pitchFamily="49" charset="-128"/>
              </a:rPr>
              <a:t>) for each complete 20 km segment, starting with the segment from 0 to 20 km and progressing in 1 km increments, over the nominal test distance (8,000 ± 300 km), using the method specified in paragraph 1 of this appendix.</a:t>
            </a:r>
          </a:p>
        </p:txBody>
      </p:sp>
      <p:sp>
        <p:nvSpPr>
          <p:cNvPr id="13" name="Pfeil: nach rechts 12">
            <a:extLst>
              <a:ext uri="{FF2B5EF4-FFF2-40B4-BE49-F238E27FC236}">
                <a16:creationId xmlns:a16="http://schemas.microsoft.com/office/drawing/2014/main" id="{004C1BD6-3BED-DACA-0D3D-DAA646AB8FDF}"/>
              </a:ext>
            </a:extLst>
          </p:cNvPr>
          <p:cNvSpPr/>
          <p:nvPr>
            <p:custDataLst>
              <p:tags r:id="rId1"/>
            </p:custDataLst>
          </p:nvPr>
        </p:nvSpPr>
        <p:spPr>
          <a:xfrm>
            <a:off x="4954317" y="3578185"/>
            <a:ext cx="612068" cy="459385"/>
          </a:xfrm>
          <a:prstGeom prst="rightArrow">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eaLnBrk="1" fontAlgn="auto" hangingPunct="1">
              <a:lnSpc>
                <a:spcPct val="100000"/>
              </a:lnSpc>
              <a:spcBef>
                <a:spcPts val="0"/>
              </a:spcBef>
              <a:spcAft>
                <a:spcPts val="0"/>
              </a:spcAft>
            </a:pPr>
            <a:endParaRPr lang="en-US" sz="1600" b="0" i="0" u="none" baseline="0" dirty="0">
              <a:solidFill>
                <a:srgbClr val="181818"/>
              </a:solidFill>
              <a:latin typeface="Arial" panose="020B0604020202020204" pitchFamily="34" charset="0"/>
            </a:endParaRPr>
          </a:p>
        </p:txBody>
      </p:sp>
      <p:cxnSp>
        <p:nvCxnSpPr>
          <p:cNvPr id="14" name="Gerade Verbindung mit Pfeil 13">
            <a:extLst>
              <a:ext uri="{FF2B5EF4-FFF2-40B4-BE49-F238E27FC236}">
                <a16:creationId xmlns:a16="http://schemas.microsoft.com/office/drawing/2014/main" id="{00500466-855F-3FA8-5592-33F047F2996C}"/>
              </a:ext>
            </a:extLst>
          </p:cNvPr>
          <p:cNvCxnSpPr>
            <a:cxnSpLocks/>
          </p:cNvCxnSpPr>
          <p:nvPr/>
        </p:nvCxnSpPr>
        <p:spPr>
          <a:xfrm flipH="1" flipV="1">
            <a:off x="3981450" y="4525349"/>
            <a:ext cx="1278901" cy="3746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F1E8272A-8B90-5A1D-0C2C-837D343D6185}"/>
              </a:ext>
            </a:extLst>
          </p:cNvPr>
          <p:cNvSpPr txBox="1"/>
          <p:nvPr/>
        </p:nvSpPr>
        <p:spPr>
          <a:xfrm>
            <a:off x="5203533" y="4721718"/>
            <a:ext cx="6242671" cy="923330"/>
          </a:xfrm>
          <a:prstGeom prst="rect">
            <a:avLst/>
          </a:prstGeom>
          <a:noFill/>
        </p:spPr>
        <p:txBody>
          <a:bodyPr wrap="none" rtlCol="0">
            <a:spAutoFit/>
          </a:bodyPr>
          <a:lstStyle/>
          <a:p>
            <a:r>
              <a:rPr lang="en-US" dirty="0"/>
              <a:t>Slightly wrong wording but big impact!</a:t>
            </a:r>
            <a:br>
              <a:rPr lang="en-US" dirty="0"/>
            </a:br>
            <a:r>
              <a:rPr lang="en-US" dirty="0"/>
              <a:t>For setting the limits of driving styles 20km segments were used,</a:t>
            </a:r>
          </a:p>
          <a:p>
            <a:r>
              <a:rPr lang="en-US" dirty="0"/>
              <a:t>but with increments of 1 km (0-20 km, 1-21 km, 2-22 km, …. )</a:t>
            </a:r>
          </a:p>
        </p:txBody>
      </p:sp>
    </p:spTree>
    <p:extLst>
      <p:ext uri="{BB962C8B-B14F-4D97-AF65-F5344CB8AC3E}">
        <p14:creationId xmlns:p14="http://schemas.microsoft.com/office/powerpoint/2010/main" val="2628569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gD///////8DAAAAAwD///////8DAAAAAwD///////8DAAAAAwD///////////////////////////////////////////////////////////////////////////////////////////////////////////////////////////////////////////////////////////////////////////////////////////////////////////////////////////////////////////////////////////////////////////////////////////////////////////////////////////////////////////////////////////////////////////////////////////////////////////////////////////////////////////////8BACAA////////////////AAAO////////AwAAAAQA////////////////////////////////////////////////////////////////////////////////////////////////////////////////////////////////////////////////////////////////////////////////////////////////////////////////////////////////////////////////////////////////////////////////////////////////////////////////////////////////////////////////////////////////////////////////////////////////////////////////////////////////////////////////////////////////////////////////////////////////////////////////////////AgACAP///////wUAAAACABAAC1yVZqPGU1hOsKMyJ9FIspYEAAAAAAADAAAAAAADAAAAAwADAAAAAAADAAAAAwADAAUA////////BQAAAAMAEAAL9eanqCqw4kKJQSbi3cN32wQAAAABAAMAAAACAAMAAAAEAAMAAAACAP///////wMAAAAAAP///////wMAAAAAAP///////wMAAAAAAP///////wQAAQD///////8FAAAABAAQAAsdfAvz4xI3QryL08OHzw34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XJVmo8ZTWE6wozIn0UiylgNEYXRhABsAAAAETGlua2VkU2hhcGVEYXRhAAUAAAAAAAJOYW1lABkAAABMaW5rZWRTaGFwZXNEYXRhUHJvcGVydHkAEFZlcnNpb24AAQAAAAlMYXN0V3JpdGUAOsDws5sBAAAAAQD/////xgDGAAAABV9pZAAQAAAABPXmp6gqsOJCiUEm4t3Dd9sDRGF0YQBTAAAACFByZXNlbnRhdGlvblNjYW5uZWRGb3JMaW5rZWRTaGFwZXMAAAJOdW1iZXJGb3JtYXRTZXBhcmF0b3JNb2RlAAoAAABBdXRvbWF0aWMAAAJOYW1lACQAAABMaW5rZWRTaGFwZVByZXNlbnRhdGlvblNldHRpbmdzRGF0YQAQVmVyc2lvbgAAAAAACUxhc3RXcml0ZQA6wPCzmwEAAAACAP////+DAIMAAAAFX2lkABAAAAAEHXwL8+MSN0K8i9PDh88N+ANEYXRhABsAAAAETGlua2VkU2hhcGVEYXRhAAUAAAAAAAJOYW1lABkAAABMaW5rZWRTaGFwZXNEYXRhUHJvcGVydHkAEFZlcnNpb24AAAAAAAlMYXN0V3JpdGUAIMDws5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xCwAAAAAAAAAAAAAgAf///////////////wAAAP///////////////wUAAAADAP///////wUAAAADAP///////wUAAAADAP///////wUAAAADAP///////wUAAAADAP///////////////////////////////////////////////////////////////////////////////////////////////////////////////////////////////////////////////////////////////////////////////////////////////////////////////////////////////////////////////////////////////////////////////////////////////////////////////////////////////////////////////////////////////////////////////////////////////////////////////////////////////////////////////wEAIAH///////////////8AAA7///////8FAAAAAgD///////////////////////////////////////////////////////////////////////////////////////////////////////////////////////////////////////////////////////////////////////////////////////////////////////////////////////////////////////////////////////////////////////////////////////////////////////////////////////////////////////////////////////////////////////////////////////////////////////////////////////////////////////////////////////////////////////////////////////////////////////////////////////8CAAIBAwAAAAIA////////GgAGTGlua2VkU2hhcGVzRGF0YVByb3BlcnR5XzEEAAAAAAAFAAAABAAFAAAAAQAFAAAAAwD///////8DAAUBAwAAAAMA////////JQAGTGlua2VkU2hhcGVQcmVzZW50YXRpb25TZXR0aW5nc0RhdGFfMAQAAAABAAUAAAAAAAUAAAAEAAUAAAAAAAUAAAACAAUAAAAAAP///////wUAAAAAAP///////wUAAAAAAP///////w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9038472582618619"/>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MA////////////////////////////////////////////////////////////////////////////////////////////////////////////////////////////////////////////////////////////////////////////////////////////////////////////////////////////////////////////////////////////////////////////////////////////////////////////////////////////////////////////////////////////////////////////////////////////////////////////////////////////////////////////////////////////////////////////////////////////////////////////////////////AgABAP///////wUAAAACABAAC5Lojk9YnTRDh/hhWhqerqoEAAAAAAADAAAAAAADAAAABAADAAEA////////BQAAAAMAEAALOah62xkhREeblGzSP+7W4gQAAAABAAMAAAAEAAMAAAABAAQAAgD///////8FAAAABAAQAAsBaAViBqMcT7TtqoaTd5bF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uiOT1idNEOH+GFaGp6uqgREYXRhAAUAAAAAAk5hbWUADQAAAExpbmtEYXRhTGlzdAAQVmVyc2lvbgABAAAACUxhc3RXcml0ZQAVbPazmwEAAAABAP////9hAGEAAAAFX2lkABAAAAAEOah62xkhREeblGzSP+7W4gREYXRhAAUAAAAAAk5hbWUADQAAAExpbmtEYXRhTGlzdAAQVmVyc2lvbgAAAAAACUxhc3RXcml0ZQAVbPazmwEAAAACAP////9wAHAAAAAFX2lkABAAAAAEAWgFYgajHE+07aqGk3eWxQNEYXRhABYAAAACUGVyc29uYWxJZAABAAAAAAACTmFtZQALAAAAUGVyc29uYWxJZAAQVmVyc2lvbgAAAAAACUxhc3RXcml0ZQA1b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8941538"/>
  <p:tag name="EMPOWERCHARTSPROPERTIES_B_LENGTH" val="24576"/>
  <p:tag name="DOWN_MIGRATION_INITIAL_LAYOUT_REQUIRED" val="9.2.99"/>
  <p:tag name="RUNTIME_ID" val="1f65489a-a31a-49a1-838d-fdb0e722609d"/>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MA////////////////////////////////////////////////////////////////////////////////////////////////////////////////////////////////////////////////////////////////////////////////////////////////////////////////////////////////////////////////////////////////////////////////////////////////////////////////////////////////////////////////////////////////////////////////////////////////////////////////////////////////////////////////////////////////////////////////////////////////////////////////////////AgACAP///////wUAAAACABAACxOthRAa12REtnBEgvw28TwEAAAAAAADAAAAAAADAAAABAADAAAAAAADAAAABAADAAIA////////BQAAAAMAEAALisrHxfwReEqumLi9PvvWqwQAAAABAAMAAAAEAAMAAAABAAMAAAAEAP///////wQAAgD///////8FAAAABAAQAAtW27cZaxtqRa9UvRFFot6sBAAAAAIAAwAAAAIAAwAAAAM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62FEBrXZES2cESC/DbxPAREYXRhAAUAAAAAAk5hbWUADQAAAExpbmtEYXRhTGlzdAAQVmVyc2lvbgABAAAACUxhc3RXcml0ZQBkbPazmwEAAAABAP////9hAGEAAAAFX2lkABAAAAAEisrHxfwReEqumLi9PvvWqwREYXRhAAUAAAAAAk5hbWUADQAAAExpbmtEYXRhTGlzdAAQVmVyc2lvbgAAAAAACUxhc3RXcml0ZQBGbPazmwEAAAACAP////9wAHAAAAAFX2lkABAAAAAEVtu3GWsbakWvVL0RRaLerANEYXRhABYAAAACUGVyc29uYWxJZAABAAAAAAACTmFtZQALAAAAUGVyc29uYWxJZAAQVmVyc2lvbgAAAAAACUxhc3RXcml0ZQCHb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9723600"/>
  <p:tag name="EMPOWERCHARTSPROPERTIES_B_LENGTH" val="24576"/>
  <p:tag name="DOWN_MIGRATION_INITIAL_LAYOUT_REQUIRED" val="9.2.99"/>
  <p:tag name="RUNTIME_ID" val="17bb0f22-6f23-4270-956b-ce7ea6240ddf"/>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MA////////////////////////////////////////////////////////////////////////////////////////////////////////////////////////////////////////////////////////////////////////////////////////////////////////////////////////////////////////////////////////////////////////////////////////////////////////////////////////////////////////////////////////////////////////////////////////////////////////////////////////////////////////////////////////////////////////////////////////////////////////////////////////AgADAP///////wUAAAACABAAC+M/xJYXK8xFpKcPBEjnAloEAAAAAAADAAAAAAADAAAABAADAAAAAAADAAAABAADAAAAAAADAAAABAADAAEA////////BQAAAAMAEAAL8/Ex9hi/GkyCXU1Pz2ijwQQAAAABAAMAAAAEAAMAAAABAAQAAwD///////8FAAAABAAQAAsh8Zeo1xYgTIOkk7etA86gBAAAAAI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z/ElhcrzEWkpw8ESOcCWgREYXRhAAUAAAAAAk5hbWUADQAAAExpbmtEYXRhTGlzdAAQVmVyc2lvbgAAAAAACUxhc3RXcml0ZQCkbPazmwEAAAABAP////9hAGEAAAAFX2lkABAAAAAE8/Ex9hi/GkyCXU1Pz2ijwQREYXRhAAUAAAAAAk5hbWUADQAAAExpbmtEYXRhTGlzdAAQVmVyc2lvbgABAAAACUxhc3RXcml0ZQCkbPazmwEAAAACAP////9wAHAAAAAFX2lkABAAAAAEIfGXqNcWIEyDpJO3rQPOoANEYXRhABYAAAACUGVyc29uYWxJZAABAAAAAAACTmFtZQALAAAAUGVyc29uYWxJZAAQVmVyc2lvbgAAAAAACUxhc3RXcml0ZQCzb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BAAFAAAAAAAFAAAABAA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0206843"/>
  <p:tag name="EMPOWERCHARTSPROPERTIES_B_LENGTH" val="24576"/>
  <p:tag name="DOWN_MIGRATION_INITIAL_LAYOUT_REQUIRED" val="9.2.99"/>
  <p:tag name="RUNTIME_ID" val="608fb336-5bbe-4a29-9259-1731543265fa"/>
</p:tagLst>
</file>

<file path=ppt/tags/tag13.xml><?xml version="1.0" encoding="utf-8"?>
<p:tagLst xmlns:a="http://schemas.openxmlformats.org/drawingml/2006/main" xmlns:r="http://schemas.openxmlformats.org/officeDocument/2006/relationships" xmlns:p="http://schemas.openxmlformats.org/presentationml/2006/main">
  <p:tag name="MIO_GUID" val="17f23dd5-439e-471b-9ae6-b5a54d506348"/>
  <p:tag name="MIO_EK" val="10021"/>
  <p:tag name="MIO_UPDATE" val="True"/>
  <p:tag name="MIO_OBJECTNAME" val="Satellite - Pictogram"/>
  <p:tag name="MIO_EKGUID" val="28b8e456-430d-4236-9cfa-3946bb43b599"/>
  <p:tag name="MIO_VERSION" val="17.10.2019 12:27:01"/>
  <p:tag name="MIO_DBID" val="28AD0E67-88F4-4826-B6CB-8EA6DE4EF11B"/>
  <p:tag name="MIO_LASTDOWNLOADED" val="30.01.2025 14:31:09.414"/>
  <p:tag name="MIO_LASTEDITORNAME" val="empower enterprise"/>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6HuJkujgm1Dsk/GhNfmDygEAAAAAAADAAAAAAADAAAABAADAAEA////////BQAAAAMAEAALQLWn/IPE8kW6s01/zXd1UAQAAAABAAMAAAAEAAMAAAABAAQAAQD///////8FAAAABAAQAAsXWn5mI1qcTpFQVE2fa4C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e4mS6OCbUOyT8aE1+YPKAREYXRhAAUAAAAAAk5hbWUADQAAAExpbmtEYXRhTGlzdAAQVmVyc2lvbgAAAAAACUxhc3RXcml0ZQCcb/azmwEAAAABAP////9hAGEAAAAFX2lkABAAAAAEQLWn/IPE8kW6s01/zXd1UAREYXRhAAUAAAAAAk5hbWUADQAAAExpbmtEYXRhTGlzdAAQVmVyc2lvbgABAAAACUxhc3RXcml0ZQCnb/azmwEAAAACAP////9wAHAAAAAFX2lkABAAAAAEF1p+ZiNanE6RUFRNn2uAjQNEYXRhABYAAAACUGVyc29uYWxJZAABAAAAAAACTmFtZQALAAAAUGVyc29uYWxJZAAQVmVyc2lvbgAAAAAACUxhc3RXcml0ZQDJb/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8093339"/>
  <p:tag name="EMPOWERCHARTSPROPERTIES_B_LENGTH" val="24576"/>
  <p:tag name="DOWN_MIGRATION_INITIAL_LAYOUT_REQUIRED" val="9.2.99"/>
  <p:tag name="RUNTIME_ID" val="9283cfd1-fdff-423b-bdb4-73536b126b71"/>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BAP///////wUAAAACABAAC0OpJZgdFpFJnB2HswQrbtEEAAAAAAADAAAABAADAAAAAwADAAIA////////BQAAAAMAEAALbAxS+wbfA0m5crithTZEYQQAAAABAAMAAAACAAMAAAABAAMAAAAEAP///////wQAAgD///////8FAAAABAAQAAsU2mAiueneQIbH07gLLfnO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6klmB0WkUmcHYezBCtu0QREYXRhAAUAAAAAAk5hbWUADQAAAExpbmtEYXRhTGlzdAAQVmVyc2lvbgABAAAACUxhc3RXcml0ZQDJU/azmwEAAAABAP////9hAGEAAAAFX2lkABAAAAAEbAxS+wbfA0m5crithTZEYQREYXRhAAUAAAAAAk5hbWUADQAAAExpbmtEYXRhTGlzdAAQVmVyc2lvbgAAAAAACUxhc3RXcml0ZQDJU/azmwEAAAACAP////9wAHAAAAAFX2lkABAAAAAEFNpgIrnp3kCGx9O4Cy35zgNEYXRhABYAAAACUGVyc29uYWxJZAABAAAAAAACTmFtZQALAAAAUGVyc29uYWxJZAAQVmVyc2lvbgAAAAAACUxhc3RXcml0ZQDaU/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36582251"/>
  <p:tag name="EMPOWERCHARTSPROPERTIES_B_LENGTH" val="24576"/>
  <p:tag name="DOWN_MIGRATION_INITIAL_LAYOUT_REQUIRED" val="9.2.99"/>
  <p:tag name="RUNTIME_ID" val="fea094c2-9225-48e0-8ee6-0ee27eef5cde"/>
</p:tagLst>
</file>

<file path=ppt/tags/tag16.xml><?xml version="1.0" encoding="utf-8"?>
<p:tagLst xmlns:a="http://schemas.openxmlformats.org/drawingml/2006/main" xmlns:r="http://schemas.openxmlformats.org/officeDocument/2006/relationships" xmlns:p="http://schemas.openxmlformats.org/presentationml/2006/main">
  <p:tag name="MIO_GUID" val="2f08e8c6-ad6a-430c-9cb2-a1adfc80c0e5"/>
  <p:tag name="MIO_EK" val="10149"/>
  <p:tag name="MIO_UPDATE" val="True"/>
  <p:tag name="MIO_OBJECTNAME" val="Danger"/>
  <p:tag name="MIO_EKGUID" val="ee41f7bd-3670-455e-b06e-70434449e733"/>
  <p:tag name="MIO_VERSION" val="17.10.2019 10:40:39"/>
  <p:tag name="MIO_DBID" val="28AD0E67-88F4-4826-B6CB-8EA6DE4EF11B"/>
  <p:tag name="MIO_LASTDOWNLOADED" val="30.01.2025 14:28:49.770"/>
  <p:tag name="MIO_LASTEDITORNAME" val="empower enterprise"/>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5s8lQrJlU1IqOqDfZl96B8EAAAAAAADAAAAAAADAAAABAADAAIA////////BQAAAAMAEAALyjPB7eFk8EiqSm2/pptK/AQAAAABAAMAAAAEAAMAAAABAAMAAAAAAP///////wQAAQD///////8FAAAABAAQAAuqYXKcCvORSIJP6h5W3vA/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yVCsmVTUio6oN9mX3oHwREYXRhAAUAAAAAAk5hbWUADQAAAExpbmtEYXRhTGlzdAAQVmVyc2lvbgABAAAACUxhc3RXcml0ZQC/T/+zmwEAAAABAP////9hAGEAAAAFX2lkABAAAAAEyjPB7eFk8EiqSm2/pptK/AREYXRhAAUAAAAAAk5hbWUADQAAAExpbmtEYXRhTGlzdAAQVmVyc2lvbgAAAAAACUxhc3RXcml0ZQC/T/+zmwEAAAACAP////9wAHAAAAAFX2lkABAAAAAEqmFynArzkUiCT+oeVt7wPwNEYXRhABYAAAACUGVyc29uYWxJZAABAAAAAAACTmFtZQALAAAAUGVyc29uYWxJZAAQVmVyc2lvbgAAAAAACUxhc3RXcml0ZQDeT/+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82124631364"/>
  <p:tag name="EMPOWERCHARTSPROPERTIES_B_LENGTH" val="24576"/>
  <p:tag name="DOWN_MIGRATION_INITIAL_LAYOUT_REQUIRED" val="9.2.99"/>
  <p:tag name="RUNTIME_ID" val="56d26769-5fb9-4322-9fdd-bea6701dae20"/>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AgD///////8DAAAABAD///////////////////////////////////////////////////////////////////////////////////////////////////////////////////////////////////////////////////////////////////////////////////////////////////////////////////////////////////////////////////////////////////////////////////////////////////////////////////////////////////////////////////////////////////////////////////////////////////////////////////////////////////////////////////////////////////////////////////////////////8BACAA////////////////AAAO////////AwAAAAQA////////////////////////////////////////////////////////////////////////////////////////////////////////////////////////////////////////////////////////////////////////////////////////////////////////////////////////////////////////////////////////////////////////////////////////////////////////////////////////////////////////////////////////////////////////////////////////////////////////////////////////////////////////////////////////////////////////////////////////////////////////////////////////AgABAP///////wUAAAACABAAC3IQBGfwy5tNqGFEplz4EZEEAAAAAAADAAAAAAADAAAAAwADAAEA////////BQAAAAMAEAALvAaEtrIR20yfadhtrvQTfwQAAAABAAMAAAACAAMAAAAEAAQAAgD///////8FAAAABAAQAAuTYbndRQ83TLtghMDBEntC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hAEZ/DLm02oYUSmXPgRkQREYXRhAAUAAAAAAk5hbWUADQAAAExpbmtEYXRhTGlzdAAQVmVyc2lvbgABAAAACUxhc3RXcml0ZQACUP+zmwEAAAABAP////9hAGEAAAAFX2lkABAAAAAEvAaEtrIR20yfadhtrvQTfwREYXRhAAUAAAAAAk5hbWUADQAAAExpbmtEYXRhTGlzdAAQVmVyc2lvbgAAAAAACUxhc3RXcml0ZQACUP+zmwEAAAACAP////9wAHAAAAAFX2lkABAAAAAEk2G53UUPN0y7YITAwRJ7QgNEYXRhABYAAAACUGVyc29uYWxJZAABAAAAAAACTmFtZQALAAAAUGVyc29uYWxJZAAQVmVyc2lvbgAAAAAACUxhc3RXcml0ZQATUP+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EAP///////wUAAAAEAP///////wUAAAAEAP///////////////////////////////////////////////////////////////////////////////////////////////////////////////////////////////////////////////////////////////////////////////////////////////////////////////////////////////////////////////////////////////////////////////////////////////////////////////////////////////////////////////////////////////////////////////////////////////////////////////////////////////////////////////////////////////wEAIAH///////////////8AAA7///////8FAAAABAD///////////////////////////////////////////////////////////////////////////////////////////////////////////////////////////////////////////////////////////////////////////////////////////////////////////////////////////////////////////////////////////////////////////////////////////////////////////////////////////////////////////////////////////////////////////////////////////////////////////////////////////////////////////////////////////////////////////////////////////////////////////////////////8CAAEBAwAAAAIA////////DgAGTGlua0RhdGFMaXN0XzEEAAAAAAAFAAAAAwAFAAAABAADAAEBAwAAAAMA////////DgAGTGlua0RhdGFMaXN0XzAEAAAAAQAFAAAAAAAFAAAAAgAEAAQBAwAAAAQA////////DAAGUGVyc29uYWxJZF8wBAAAAAIABQAAAAIABQAAAAE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82125170464"/>
  <p:tag name="EMPOWERCHARTSPROPERTIES_B_LENGTH" val="24576"/>
  <p:tag name="DOWN_MIGRATION_INITIAL_LAYOUT_REQUIRED" val="9.2.99"/>
  <p:tag name="RUNTIME_ID" val="b8b7d18c-bbbb-46f9-8ea3-0db8a48756c6"/>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MAAAAAAAAAAwAAAAMAAAAA/////wUAFgwAAAAAAAAAAAAAIAD///////////////8AAAD///////////////8DAAAAAgD///////////////////////////////////////////////////////////////////////////////////////////////////////////////////////////////////////////////////////////////////////////////////////////////////////////////////////////////////////////////////////////////////////////////////////////////////////////////////////////////////////////////////////////////////////////////////////////////////////////////////////////////////////////////////////////////////////////////////////////////////////////////8BACAA////////////////AAAO////////AwAAAAMA////////////////////////////////////////////////////////////////////////////////////////////////////////////////////////////////////////////////////////////////////////////////////////////////////////////////////////////////////////////////////////////////////////////////////////////////////////////////////////////////////////////////////////////////////////////////////////////////////////////////////////////////////////////////////////////////////////////////////////////////////////////////////////AgABAP///////wUAAAACABAACzWUADl2KdtJhKAIGaaQ15MEAAAAAAADAAAAAAADAAAABAADAAEA////////BQAAAAMAEAALgEyh/x9EsU+FWEgxucFCoAQAAAABAAMAAAAEAAMAAAABAAQAAQD///////8FAAAABAAQAAsTA9Jz3TLvR6FamAwAcT/s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ZQAOXYp20mEoAgZppDXkwREYXRhAAUAAAAAAk5hbWUADQAAAExpbmtEYXRhTGlzdAAQVmVyc2lvbgABAAAACUxhc3RXcml0ZQA/VP+zmwEAAAABAP////9hAGEAAAAFX2lkABAAAAAEgEyh/x9EsU+FWEgxucFCoAREYXRhAAUAAAAAAk5hbWUADQAAAExpbmtEYXRhTGlzdAAQVmVyc2lvbgAAAAAACUxhc3RXcml0ZQAwVP+zmwEAAAACAP////9wAHAAAAAFX2lkABAAAAAEEwPSc90y70ehWpgMAHE/7ANEYXRhABYAAAACUGVyc29uYWxJZAABAAAAAAACTmFtZQALAAAAUGVyc29uYWxJZAAQVmVyc2lvbgAAAAAACUxhc3RXcml0ZQBRVP+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EAP///////wUAAAAEAP///////wUAAAAEAP///////wUAAAAEAP///////////////////////////////////////////////////////////////////////////////////////////////////////////////////////////////////////////////////////////////////////////////////////////////////////////////////////////////////////////////////////////////////////////////////////////////////////////////////////////////////////////////////////////////////////////////////////////////////////////////////////////////////////////////wEAIAH///////////////8AAA7///////8FAAAABAD///////////////////////////////////////////////////////////////////////////////////////////////////////////////////////////////////////////////////////////////////////////////////////////////////////////////////////////////////////////////////////////////////////////////////////////////////////////////////////////////////////////////////////////////////////////////////////////////////////////////////////////////////////////////////////////////////////////////////////////////////////////////////////8CAAEBAwAAAAIA////////DgAGTGlua0RhdGFMaXN0XzEEAAAAAAAFAAAAAwAFAAAABAADAAEBAwAAAAMA////////DgAGTGlua0RhdGFMaXN0XzAEAAAAAQAFAAAAAAAFAAAAAgAEAAUBAwAAAAQA////////DAAGUGVyc29uYWxJZF8wBAAAAAIABQAAAAIABQAAAAE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82136028245"/>
  <p:tag name="EMPOWERCHARTSPROPERTIES_B_LENGTH" val="24576"/>
  <p:tag name="DOWN_MIGRATION_INITIAL_LAYOUT_REQUIRED" val="9.2.99"/>
  <p:tag name="RUNTIME_ID" val="d93413b4-f03b-420d-89da-ca718f78e0ec"/>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BAD///////8DAAAAAgD///////8DAAAAAgD///////////////////////////////////////////////////////////////////////////////////////////////////////////////////////////////////////////////////////////////////////////////////////////////////////////////////////////////////////////////////////////////////////////////////////////////////////////////////////////////////////////////////////////////////////////////////////////////////////////////////////////////////////////////////////////////8BACAA////////////////AAAO////////AwAAAAMA////////////////////////////////////////////////////////////////////////////////////////////////////////////////////////////////////////////////////////////////////////////////////////////////////////////////////////////////////////////////////////////////////////////////////////////////////////////////////////////////////////////////////////////////////////////////////////////////////////////////////////////////////////////////////////////////////////////////////////////////////////////////////////AgAEAP///////wUAAAACABAAC+BMKUI/8mpEtRzsFw14YL4EAAAAAAADAAAABAADAAAAAwADAAAABAD///////8DAAAAAAD///////8DAAAAAAD///////8DAAEA////////BQAAAAMAEAALGCSBkwVjykWYeJAno6L4wQQAAAABAAMAAAACAAMAAAABAAQAAgD///////8FAAAABAAQAAvQwuUAZ9eUR4+7rPgKA7qw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EwpQj/yakS1HOwXDXhgvgREYXRhAAUAAAAAAk5hbWUADQAAAExpbmtEYXRhTGlzdAAQVmVyc2lvbgABAAAACUxhc3RXcml0ZQA0sfSzmwEAAAABAP////9hAGEAAAAFX2lkABAAAAAEGCSBkwVjykWYeJAno6L4wQREYXRhAAUAAAAAAk5hbWUADQAAAExpbmtEYXRhTGlzdAAQVmVyc2lvbgAAAAAACUxhc3RXcml0ZQA0sfSzmwEAAAACAP////9wAHAAAAAFX2lkABAAAAAE0MLlAGfXlEePu6z4CgO6sANEYXRhABYAAAACUGVyc29uYWxJZAABAAAAAAACTmFtZQALAAAAUGVyc29uYWxJZAAQVmVyc2lvbgAAAAAACUxhc3RXcml0ZQBRsfS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5165043727"/>
  <p:tag name="EMPOWERCHARTSPROPERTIES_B_LENGTH" val="24576"/>
  <p:tag name="DOWN_MIGRATION_INITIAL_LAYOUT_REQUIRED" val="9.2.99"/>
  <p:tag name="RUNTIME_ID" val="3272beeb-0796-422f-865f-f3d7ae710b5d"/>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zgsAAAAAAAAAAAAAIAD///////////////8AAAD///////////////8DAAAABAD///////8DAAAABAD///////8DAAAABAD///////8DAAAABAD///////8DAAAABAD///////////////////////////////////////////////////////////////////////////////////////////////////////////////////////////////////////////////////////////////////////////////////////////////////////////////////////////////////////////////////////////////////////////////////////////////////////////////////////////////////////////////////////////////////////////////////////////////////////////////////////////////////////////////8BACAA////////////////AAAO////////AwAAAAMA////////////////////////////////////////////////////////////////////////////////////////////////////////////////////////////////////////////////////////////////////////////////////////////////////////////////////////////////////////////////////////////////////////////////////////////////////////////////////////////////////////////////////////////////////////////////////////////////////////////////////////////////////////////////////////////////////////////////////////////////////////////////////////AgACAP///////wUAAAACABAAC8EwO00aZV9PiDq1hSO/xpEEAAAAAAADAAAABAADAAAAAwADAAAABAADAAAAAwADAAIA////////BQAAAAMAEAALpscXelR4mUGBRE7ZSDclKQQAAAABAAMAAAACAAMAAAABAAMAAAACAP///////wQABQD///////8FAAAABAAQAAvk4h0EOtr5TZuGF/G5hcQ1BAAAAAIAAwAAAAAAAwAAAAIAAwAAAAA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TA7TRplX0+IOrWFI7/GkQREYXRhAAUAAAAAAk5hbWUADQAAAExpbmtEYXRhTGlzdAAQVmVyc2lvbgABAAAACUxhc3RXcml0ZQAqWP+zmwEAAAABAP////9hAGEAAAAFX2lkABAAAAAEpscXelR4mUGBRE7ZSDclKQREYXRhAAUAAAAAAk5hbWUADQAAAExpbmtEYXRhTGlzdAAQVmVyc2lvbgAAAAAACUxhc3RXcml0ZQAqWP+zmwEAAAACAP////9wAHAAAAAFX2lkABAAAAAE5OIdBDra+U2bhhfxuYXENQNEYXRhABYAAAACUGVyc29uYWxJZAABAAAAAAACTmFtZQALAAAAUGVyc29uYWxJZAAQVmVyc2lvbgAAAAAACUxhc3RXcml0ZQA7WP+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EAIAH///////////////8AAA7///////8FAAAABAD///////////////////////////////////////////////////////////////////////////////////////////////////////////////////////////////////////////////////////////////////////////////////////////////////////////////////////////////////////////////////////////////////////////////////////////////////////////////////////////////////////////////////////////////////////////////////////////////////////////////////////////////////////////////////////////////////////////////////////////////////////////////////////8CAAIBAwAAAAIA////////DgAGTGlua0RhdGFMaXN0XzEEAAAAAAAFAAAAAwAFAAAABAAFAAAAAwAFAAAABAA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82146041790"/>
  <p:tag name="EMPOWERCHARTSPROPERTIES_B_LENGTH" val="24576"/>
  <p:tag name="DOWN_MIGRATION_INITIAL_LAYOUT_REQUIRED" val="9.2.99"/>
  <p:tag name="RUNTIME_ID" val="6ebb7adb-6f9a-499b-b734-797ab0a1f768"/>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8bMb1/Dg2BChcIn49+qpP8EAAAAAAADAAAABAADAAAAAwADAAAAAAD///////8DAAEA////////BQAAAAMAEAALIJmdu0e0FEmHg3jD+g1f2wQAAAABAAMAAAACAAMAAAABAAQAAQD///////8FAAAABAAQAAvQoyIHxID4TZxFE/SvX6CD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sxvX8ODYEKFwifj36qk/wREYXRhAAUAAAAAAk5hbWUADQAAAExpbmtEYXRhTGlzdAAQVmVyc2lvbgABAAAACUxhc3RXcml0ZQDibPazmwEAAAABAP////9hAGEAAAAFX2lkABAAAAAEIJmdu0e0FEmHg3jD+g1f2wREYXRhAAUAAAAAAk5hbWUADQAAAExpbmtEYXRhTGlzdAAQVmVyc2lvbgAAAAAACUxhc3RXcml0ZQDTbPazmwEAAAACAP////9wAHAAAAAFX2lkABAAAAAE0KMiB8SA+E2cRRP0r1+ggwNEYXRhABYAAAACUGVyc29uYWxJZAABAAAAAAACTmFtZQALAAAAUGVyc29uYWxJZAAQVmVyc2lvbgAAAAAACUxhc3RXcml0ZQDzb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0836192"/>
  <p:tag name="EMPOWERCHARTSPROPERTIES_B_LENGTH" val="24576"/>
  <p:tag name="DOWN_MIGRATION_INITIAL_LAYOUT_REQUIRED" val="9.2.99"/>
  <p:tag name="RUNTIME_ID" val="ef74a6dd-dbfd-4485-a0b2-b02aba9c59eb"/>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tgsAAAAAAAAAAAAAIAD///////////////8AAAD///////////////8DAAAABAD///////8DAAAAAgD///////8DAAAAAgD///////8DAAAAAwD///////8DAAAAAwD///////8DAAAAAwD///////8DAAAAAwD///////////////////////////////////////////////////////////////////////////////////////////////////////////////////////////////////////////////////////////////////////////////////////////////////////////////////////////////////////////////////////////////////////////////////////////////////////////////////////////////////////////////////////////////////////////////////////////////////////////////8BACAA////////////////AAAO////////AwAAAAMA////////////////////////////////////////////////////////////////////////////////////////////////////////////////////////////////////////////////////////////////////////////////////////////////////////////////////////////////////////////////////////////////////////////////////////////////////////////////////////////////////////////////////////////////////////////////////////////////////////////////////////////////////////////////////////////////////////////////////////////////////////////////////////AgADAP///////wUAAAACABAAC5h4/at0x11Hijq3QLX9Y84EAAAAAAADAAAABAADAAAAAwADAAAAAAADAAAAAwADAAAAAAADAAAAAwADAAcA////////BQAAAAMAEAALr0pc1vX9QUaRlmfYpaR+WgQAAAABAAMAAAACAAMAAAABAAMAAAACAP///////wMAAAACAP///////wMAAAAAAP///////wMAAAAAAP///////wMAAAAAAP///////wMAAAAAAP///////wQAAQD///////8FAAAABAAQAAtOXM8+6bRFTY44qXYEnUnl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Hj9q3THXUeKOrdAtf1jzgREYXRhAAUAAAAAAk5hbWUADQAAAExpbmtEYXRhTGlzdAAQVmVyc2lvbgABAAAACUxhc3RXcml0ZQASbfazmwEAAAABAP////9hAGEAAAAFX2lkABAAAAAEr0pc1vX9QUaRlmfYpaR+WgREYXRhAAUAAAAAAk5hbWUADQAAAExpbmtEYXRhTGlzdAAQVmVyc2lvbgAAAAAACUxhc3RXcml0ZQASbfazmwEAAAACAP////9wAHAAAAAFX2lkABAAAAAETlzPPum0RU2OOKl2BJ1J5QNEYXRhABYAAAACUGVyc29uYWxJZAABAAAAAAACTmFtZQALAAAAUGVyc29uYWxJZAAQVmVyc2lvbgAAAAAACUxhc3RXcml0ZQAib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yCwAAAAAAAAAAAAAgAf///////////////wAAAP///////////////wUAAAADAP///////wUAAAADAP///////wUAAAADAP///////wUAAAADAP///////wUAAAADAP///////wUAAAADAP///////wUAAAADAP///////////////////////////////////////////////////////////////////////////////////////////////////////////////////////////////////////////////////////////////////////////////////////////////////////////////////////////////////////////////////////////////////////////////////////////////////////////////////////////////////////////////////////////////////////////////////////////////////////////////wEAIAH///////////////8AAA7///////8FAAAABAD///////////////////////////////////////////////////////////////////////////////////////////////////////////////////////////////////////////////////////////////////////////////////////////////////////////////////////////////////////////////////////////////////////////////////////////////////////////////////////////////////////////////////////////////////////////////////////////////////////////////////////////////////////////////////////////////////////////////////////////////////////////////////////8CAAMBAwAAAAIA////////DgAGTGlua0RhdGFMaXN0XzEEAAAAAAAFAAAAAwAFAAAABAAFAAAAAwAFAAAABAAFAAAAAwD///////8DAAcBAwAAAAMA////////DgAGTGlua0RhdGFMaXN0XzAEAAAAAQAFAAAAAAAFAAAAAgAFAAAAAAAFAAAAAgAFAAAAAAAFAAAAAgAFAAAAAAD///////8FAAAAAAD///////8FAAAAAAD///////8FAAAAAAD///////8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1311951"/>
  <p:tag name="EMPOWERCHARTSPROPERTIES_B_LENGTH" val="24576"/>
  <p:tag name="DOWN_MIGRATION_INITIAL_LAYOUT_REQUIRED" val="9.2.99"/>
  <p:tag name="RUNTIME_ID" val="b70fe5a8-364e-4429-a47c-abf6255d3497"/>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27Q366i9/hDqdTkrZAyrn4EAAAAAAADAAAABAADAAAAAwADAAIA////////BQAAAAMAEAALgF6wxf0xJkKyT7iHxyiUHwQAAAABAAMAAAACAAMAAAABAAMAAAAAAP///////wQAAQD///////8FAAAABAAQAAsF8+d+ivJhQpBPZXp1M27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tDfrqL3+EOp1OStkDKufgREYXRhAAUAAAAAAk5hbWUADQAAAExpbmtEYXRhTGlzdAAQVmVyc2lvbgABAAAACUxhc3RXcml0ZQBBbfazmwEAAAABAP////9hAGEAAAAFX2lkABAAAAAEgF6wxf0xJkKyT7iHxyiUHwREYXRhAAUAAAAAAk5hbWUADQAAAExpbmtEYXRhTGlzdAAQVmVyc2lvbgAAAAAACUxhc3RXcml0ZQBBbfazmwEAAAACAP////9wAHAAAAAFX2lkABAAAAAEBfPnforyYUKQT2V6dTNuxwNEYXRhABYAAAACUGVyc29uYWxJZAABAAAAAAACTmFtZQALAAAAUGVyc29uYWxJZAAQVmVyc2lvbgAAAAAACUxhc3RXcml0ZQBXb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1774637"/>
  <p:tag name="EMPOWERCHARTSPROPERTIES_B_LENGTH" val="24576"/>
  <p:tag name="DOWN_MIGRATION_INITIAL_LAYOUT_REQUIRED" val="9.2.99"/>
  <p:tag name="RUNTIME_ID" val="7e4709d7-6598-4829-8de2-1a139051313a"/>
</p:tagLst>
</file>

<file path=ppt/tags/tag2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xG+ZzrazNlLpU017sqK8JAEAAAAAAADAAAAAAADAAAAAwADAAEA////////BQAAAAMAEAALsC9BULJCo0uVvp8b8hTY/gQAAAABAAMAAAACAAMAAAAEAAQAAQD///////8FAAAABAAQAAv5V7my6tGtS4xMTzxKoHKp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b5nOtrM2UulTTXuyorwkAREYXRhAAUAAAAAAk5hbWUADQAAAExpbmtEYXRhTGlzdAAQVmVyc2lvbgAAAAAACUxhc3RXcml0ZQBxbfazmwEAAAABAP////9hAGEAAAAFX2lkABAAAAAEsC9BULJCo0uVvp8b8hTY/gREYXRhAAUAAAAAAk5hbWUADQAAAExpbmtEYXRhTGlzdAAQVmVyc2lvbgABAAAACUxhc3RXcml0ZQBxbfazmwEAAAACAP////9wAHAAAAAFX2lkABAAAAAE+Ve5surRrUuMTE88SqByqQNEYXRhABYAAAACUGVyc29uYWxJZAABAAAAAAACTmFtZQALAAAAUGVyc29uYWxJZAAQVmVyc2lvbgAAAAAACUxhc3RXcml0ZQCAb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2243669"/>
  <p:tag name="EMPOWERCHARTSPROPERTIES_B_LENGTH" val="24576"/>
  <p:tag name="DOWN_MIGRATION_INITIAL_LAYOUT_REQUIRED" val="9.2.99"/>
  <p:tag name="RUNTIME_ID" val="1eed423a-7e00-4d4c-ba4c-2fbdb79c149d"/>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AgD///////8DAAAABAD///////8DAAAABAD///////////////////////////////////////////////////////////////////////////////////////////////////////////////////////////////////////////////////////////////////////////////////////////////////////////////////////////////////////////////////////////////////////////////////////////////////////////////////////////////////////////////////////////////////////////////////////////////////////////////////////////////////////////////////////////////////////////////8BACAA////////////////AAAO////////AwAAAAQA////////////////////////////////////////////////////////////////////////////////////////////////////////////////////////////////////////////////////////////////////////////////////////////////////////////////////////////////////////////////////////////////////////////////////////////////////////////////////////////////////////////////////////////////////////////////////////////////////////////////////////////////////////////////////////////////////////////////////////////////////////////////////////AgABAP///////wUAAAACABAAC86vTRfJFRNGsQbtbG0LaWgEAAAAAAADAAAAAAADAAAAAwADAAEA////////BQAAAAMAEAALTOK4QMVARk+u+DgWRKFvnQQAAAABAAMAAAACAAMAAAAEAAQAAwD///////8FAAAABAAQAAtRZsbn3zi3SYcvbjM+Pbn5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q9NF8kVE0axBu1sbQtpaAREYXRhAAUAAAAAAk5hbWUADQAAAExpbmtEYXRhTGlzdAAQVmVyc2lvbgABAAAACUxhc3RXcml0ZQCgbfazmwEAAAABAP////9hAGEAAAAFX2lkABAAAAAETOK4QMVARk+u+DgWRKFvnQREYXRhAAUAAAAAAk5hbWUADQAAAExpbmtEYXRhTGlzdAAQVmVyc2lvbgAAAAAACUxhc3RXcml0ZQCgbfazmwEAAAACAP////9wAHAAAAAFX2lkABAAAAAEUWbG5984t0mHL24zPj25+QNEYXRhABYAAAACUGVyc29uYWxJZAABAAAAAAACTmFtZQALAAAAUGVyc29uYWxJZAAQVmVyc2lvbgAAAAAACUxhc3RXcml0ZQDBb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2940418"/>
  <p:tag name="EMPOWERCHARTSPROPERTIES_B_LENGTH" val="24576"/>
  <p:tag name="DOWN_MIGRATION_INITIAL_LAYOUT_REQUIRED" val="9.2.99"/>
  <p:tag name="RUNTIME_ID" val="45a5e93f-d96b-4540-abe2-d5b58c7630c0"/>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8gsAAAAAAAAAAAAAIAD///////////////8AAAD///////////////8DAAAABAD///////8DAAAABAD///////8DAAAABAD///////////////////////////////////////////////////////////////////////////////////////////////////////////////////////////////////////////////////////////////////////////////////////////////////////////////////////////////////////////////////////////////////////////////////////////////////////////////////////////////////////////////////////////////////////////////////////////////////////////////////////////////////////////////////////////////////////////////8BACAA////////////////AAAO////////AwAAAAMA////////////////////////////////////////////////////////////////////////////////////////////////////////////////////////////////////////////////////////////////////////////////////////////////////////////////////////////////////////////////////////////////////////////////////////////////////////////////////////////////////////////////////////////////////////////////////////////////////////////////////////////////////////////////////////////////////////////////////////////////////////////////////////AgABAP///////wUAAAACABAAC0UbOFQBEoBIt4s9Pm588cUEAAAAAAADAAAABAADAAAAAwADAAIA////////BQAAAAMAEAALjYiMYk3n2UmnwYdJEQgbVAQAAAABAAMAAAACAAMAAAABAAMAAAAEAP///////wQAAwD///////8FAAAABAAQAAvtq+VRg0W0TL2fbTJL25uUBAAAAAIAAwAAAAAAAwAAAAIAAwAAAAA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Rs4VAESgEi3iz0+bnzxxQREYXRhAAUAAAAAAk5hbWUADQAAAExpbmtEYXRhTGlzdAAQVmVyc2lvbgAAAAAACUxhc3RXcml0ZQDgbfazmwEAAAABAP////9hAGEAAAAFX2lkABAAAAAEjYiMYk3n2UmnwYdJEQgbVAREYXRhAAUAAAAAAk5hbWUADQAAAExpbmtEYXRhTGlzdAAQVmVyc2lvbgABAAAACUxhc3RXcml0ZQDwbfazmwEAAAACAP////9wAHAAAAAFX2lkABAAAAAE7avlUYNFtEy9n20yS9ublANEYXRhABYAAAACUGVyc29uYWxJZAABAAAAAAACTmFtZQALAAAAUGVyc29uYWxJZAAQVmVyc2lvbgAAAAAACUxhc3RXcml0ZQD/b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3516610"/>
  <p:tag name="EMPOWERCHARTSPROPERTIES_B_LENGTH" val="24576"/>
  <p:tag name="DOWN_MIGRATION_INITIAL_LAYOUT_REQUIRED" val="9.2.99"/>
  <p:tag name="RUNTIME_ID" val="e2e33772-ee03-4437-8ee3-b110ee1665f3"/>
</p:tagLst>
</file>

<file path=ppt/tags/tag2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zgsAAAAAAAAAAAAAIAD///////////////8AAAD///////////////8DAAAABAD///////8DAAAABAD///////8DAAAAAwD///////8DAAAAAwD///////8DAAAAAwD///////8DAAAAAwD///////////////////////////////////////////////////////////////////////////////////////////////////////////////////////////////////////////////////////////////////////////////////////////////////////////////////////////////////////////////////////////////////////////////////////////////////////////////////////////////////////////////////////////////////////////////////////////////////////////////////////////////8BACAA////////////////AAAO////////AwAAAAMA////////////////////////////////////////////////////////////////////////////////////////////////////////////////////////////////////////////////////////////////////////////////////////////////////////////////////////////////////////////////////////////////////////////////////////////////////////////////////////////////////////////////////////////////////////////////////////////////////////////////////////////////////////////////////////////////////////////////////////////////////////////////////////AgABAP///////wUAAAACABAAC4tf2Dsqp8tPn7FI4Qd2IyYEAAAAAAADAAAABAADAAAAAwADAAYA////////BQAAAAMAEAAL0Z105f6qQky/X7kIvBHd1QQAAAABAAMAAAACAAMAAAABAAMAAAAEAP///////wMAAAAAAP///////wMAAAAAAP///////wMAAAAAAP///////wMAAAAAAP///////wQAAgD///////8FAAAABAAQAAskRTc69nbrTbBNnstiKA7q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1/YOyqny0+fsUjhB3YjJgREYXRhAAUAAAAAAk5hbWUADQAAAExpbmtEYXRhTGlzdAAQVmVyc2lvbgABAAAACUxhc3RXcml0ZQAfbvazmwEAAAABAP////9hAGEAAAAFX2lkABAAAAAE0Z105f6qQky/X7kIvBHd1QREYXRhAAUAAAAAAk5hbWUADQAAAExpbmtEYXRhTGlzdAAQVmVyc2lvbgAAAAAACUxhc3RXcml0ZQAfbvazmwEAAAACAP////9wAHAAAAAFX2lkABAAAAAEJEU3OvZ2602wTZ7LYigO6gNEYXRhABYAAAACUGVyc29uYWxJZAABAAAAAAACTmFtZQALAAAAUGVyc29uYWxJZAAQVmVyc2lvbgAAAAAACUxhc3RXcml0ZQAvbv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UAAAADAP///////////////////////////////////////////////////////////////////////////////////////////////////////////////////////////////////////////////////////////////////////////////////////////////////////////////////////////////////////////////////////////////////////////////////////////////////////////////////////////////////////////////////////////////////////////////////////////////////////////////////////////////wEAIAH///////////////8AAA7///////8FAAAABAD///////////////////////////////////////////////////////////////////////////////////////////////////////////////////////////////////////////////////////////////////////////////////////////////////////////////////////////////////////////////////////////////////////////////////////////////////////////////////////////////////////////////////////////////////////////////////////////////////////////////////////////////////////////////////////////////////////////////////////////////////////////////////////8CAAEBAwAAAAIA////////DgAGTGlua0RhdGFMaXN0XzEEAAAAAAAFAAAAAwAFAAAABAADAAYBAwAAAAMA////////DgAGTGlua0RhdGFMaXN0XzAEAAAAAQAFAAAAAAAFAAAAAgAFAAAAAAD///////8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3990517"/>
  <p:tag name="EMPOWERCHARTSPROPERTIES_B_LENGTH" val="24576"/>
  <p:tag name="DOWN_MIGRATION_INITIAL_LAYOUT_REQUIRED" val="9.2.99"/>
  <p:tag name="RUNTIME_ID" val="8c304578-9401-4282-8b97-6d07df5e1223"/>
</p:tagLst>
</file>

<file path=ppt/tags/tag2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BAD///////8DAAAAAgD///////8DAAAAAgD///////8DAAAAAgD///////8DAAAAAgD///////////////////////////////////////////////////////////////////////////////////////////////////////////////////////////////////////////////////////////////////////////////////////////////////////////////////////////////////////////////////////////////////////////////////////////////////////////////////////////////////////////////////////////////////////////////////////////////////////////////////////////////////////////////8BACAA////////////////AAAO////////AwAAAAMA////////////////////////////////////////////////////////////////////////////////////////////////////////////////////////////////////////////////////////////////////////////////////////////////////////////////////////////////////////////////////////////////////////////////////////////////////////////////////////////////////////////////////////////////////////////////////////////////////////////////////////////////////////////////////////////////////////////////////////////////////////////////////////AgAFAP///////wUAAAACABAACxgIvm9ZLfVNoARyjMNlEEwEAAAAAAADAAAABAADAAAAAwADAAAAAAD///////8DAAAAAAD///////8DAAAAAAD///////8DAAAAAAD///////8DAAEA////////BQAAAAMAEAALxkY7w66kO0WUPn3MhMlq9wQAAAABAAMAAAACAAMAAAABAAQAAQD///////8FAAAABAAQAAtNJiYkoVKqQa4HsBHjspOm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Ai+b1kt9U2gBHKMw2UQTAREYXRhAAUAAAAAAk5hbWUADQAAAExpbmtEYXRhTGlzdAAQVmVyc2lvbgABAAAACUxhc3RXcml0ZQBcbvazmwEAAAABAP////9hAGEAAAAFX2lkABAAAAAExkY7w66kO0WUPn3MhMlq9wREYXRhAAUAAAAAAk5hbWUADQAAAExpbmtEYXRhTGlzdAAQVmVyc2lvbgAAAAAACUxhc3RXcml0ZQBcbvazmwEAAAACAP////9wAHAAAAAFX2lkABAAAAAETSYmJKFSqkGuB7AR47KTpgNEYXRhABYAAAACUGVyc29uYWxJZAABAAAAAAACTmFtZQALAAAAUGVyc29uYWxJZAAQVmVyc2lvbgAAAAAACUxhc3RXcml0ZQB8bv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CAP///////wUAAAACAP///////wUAAAACAP///////wUAAAACAP///////////////////////////////////////////////////////////////////////////////////////////////////////////////////////////////////////////////////////////////////////////////////////////////////////////////////////////////////////////////////////////////////////////////////////////////////////////////////////////////////////////////////////////////////////////////////////////////////////////////////////////////////////////////wEAIAH///////////////8AAA7///////8FAAAABAD///////////////////////////////////////////////////////////////////////////////////////////////////////////////////////////////////////////////////////////////////////////////////////////////////////////////////////////////////////////////////////////////////////////////////////////////////////////////////////////////////////////////////////////////////////////////////////////////////////////////////////////////////////////////////////////////////////////////////////////////////////////////////////8CAAUBAwAAAAIA////////DgAGTGlua0RhdGFMaXN0XzEEAAAAAAAFAAAAAwAFAAAABAAFAAAAAAD///////8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4678060"/>
  <p:tag name="EMPOWERCHARTSPROPERTIES_B_LENGTH" val="24576"/>
  <p:tag name="DOWN_MIGRATION_INITIAL_LAYOUT_REQUIRED" val="9.2.99"/>
  <p:tag name="RUNTIME_ID" val="38fffe2e-8c51-4bbb-9eb7-025c94a4b321"/>
</p:tagLst>
</file>

<file path=ppt/tags/tag2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BAD///////8DAAAABAD///////////////////////////////////////////////////////////////////////////////////////////////////////////////////////////////////////////////////////////////////////////////////////////////////////////////////////////////////////////////////////////////////////////////////////////////////////////////////////////////////////////////////////////////////////////////////////////////////////////////////////////////////////////////////////////////////////////////////////////////8BACAA////////////////AAAO////////AwAAAAMA////////////////////////////////////////////////////////////////////////////////////////////////////////////////////////////////////////////////////////////////////////////////////////////////////////////////////////////////////////////////////////////////////////////////////////////////////////////////////////////////////////////////////////////////////////////////////////////////////////////////////////////////////////////////////////////////////////////////////////////////////////////////////////AgABAP///////wUAAAACABAAC0XU9cCEujFCq3RH4AGWABEEAAAAAAADAAAABAADAAAAAwADAAEA////////BQAAAAMAEAALxUiT1eZasE+QR9E0vWB0AgQAAAABAAMAAAACAAMAAAABAAQAAgD///////8FAAAABAAQAAtJMTs7EuB+SaRJ9V/SoJn1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dT1wIS6MUKrdEfgAZYAEQREYXRhAAUAAAAAAk5hbWUADQAAAExpbmtEYXRhTGlzdAAQVmVyc2lvbgAAAAAACUxhc3RXcml0ZQCObvazmwEAAAABAP////9hAGEAAAAFX2lkABAAAAAExUiT1eZasE+QR9E0vWB0AgREYXRhAAUAAAAAAk5hbWUADQAAAExpbmtEYXRhTGlzdAAQVmVyc2lvbgABAAAACUxhc3RXcml0ZQCObvazmwEAAAACAP////9wAHAAAAAFX2lkABAAAAAESTE7OxLgfkmkSfVf0qCZ9QNEYXRhABYAAAACUGVyc29uYWxJZAABAAAAAAACTmFtZQALAAAAUGVyc29uYWxJZAAQVmVyc2lvbgAAAAAACUxhc3RXcml0ZQBQb/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6995914"/>
  <p:tag name="EMPOWERCHARTSPROPERTIES_B_LENGTH" val="24576"/>
  <p:tag name="DOWN_MIGRATION_INITIAL_LAYOUT_REQUIRED" val="9.2.99"/>
  <p:tag name="RUNTIME_ID" val="3c4422cc-890e-4534-ae92-f48e72cf4cf9"/>
</p:tagLst>
</file>

<file path=ppt/tags/tag3.xml><?xml version="1.0" encoding="utf-8"?>
<p:tagLst xmlns:a="http://schemas.openxmlformats.org/drawingml/2006/main" xmlns:r="http://schemas.openxmlformats.org/officeDocument/2006/relationships" xmlns:p="http://schemas.openxmlformats.org/presentationml/2006/main">
  <p:tag name="EMPOWERBULLETV2" val="empowerBulletV2"/>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zgsAAAAAAAAAAAAAIAD///////////////8AAAD///////////////8DAAAAAgD///////8DAAAAAgD///////8DAAAAAwD///////8DAAAABAD///////////////////////////////////////////////////////////////////////////////////////////////////////////////////////////////////////////////////////////////////////////////////////////////////////////////////////////////////////////////////////////////////////////////////////////////////////////////////////////////////////////////////////////////////////////////////////////////////////////////////////////////////////////////////////////////8BACAA////////////////AAAO////////AwAAAAQA////////////////////////////////////////////////////////////////////////////////////////////////////////////////////////////////////////////////////////////////////////////////////////////////////////////////////////////////////////////////////////////////////////////////////////////////////////////////////////////////////////////////////////////////////////////////////////////////////////////////////////////////////////////////////////////////////////////////////////////////////////////////////////AgACAP///////wUAAAACABAAC2ZiLybbPKlDvxVvcQV4hP4EAAAAAAADAAAAAAADAAAAAwADAAAAAAADAAAAAwADAAMA////////BQAAAAMAEAAL+h1j48aFTUWoC6Bo7t2JOQQAAAABAAMAAAACAAMAAAAEAAMAAAACAAMAAAAEAAMAAAAAAAMAAAAEAAQABAD///////8FAAAABAAQAAvmiDvmTOy5SYupQNdjncwoBAAAAAIAAwAAAAMAAwAAAAEAAwAAAAM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mIvJts8qUO/FW9xBXiE/gREYXRhAAUAAAAAAk5hbWUADQAAAExpbmtEYXRhTGlzdAAQVmVyc2lvbgAAAAAACUxhc3RXcml0ZQBjsfSzmwEAAAABAP////9hAGEAAAAFX2lkABAAAAAE+h1j48aFTUWoC6Bo7t2JOQREYXRhAAUAAAAAAk5hbWUADQAAAExpbmtEYXRhTGlzdAAQVmVyc2lvbgABAAAACUxhc3RXcml0ZQBjsfSzmwEAAAACAP////9wAHAAAAAFX2lkABAAAAAE5og75kzsuUmLqUDXY53MKANEYXRhABYAAAACUGVyc29uYWxJZAABAAAAAAACTmFtZQALAAAAUGVyc29uYWxJZAAQVmVyc2lvbgAAAAAACUxhc3RXcml0ZQCEsfS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DAP///////////////////////////////////////////////////////////////////////////////////////////////////////////////////////////////////////////////////////////////////////////////////////////////////////////////////////////////////////////////////////////////////////////////////////////////////////////////////////////////////////////////////////////////////////////////////////////////////////////////////////////////////////////////////////////////////////////////wEAIAH///////////////8AAA7///////8FAAAABAD///////////////////////////////////////////////////////////////////////////////////////////////////////////////////////////////////////////////////////////////////////////////////////////////////////////////////////////////////////////////////////////////////////////////////////////////////////////////////////////////////////////////////////////////////////////////////////////////////////////////////////////////////////////////////////////////////////////////////////////////////////////////////////8CAAIBAwAAAAIA////////DgAGTGlua0RhdGFMaXN0XzAEAAAAAAAFAAAAAAAFAAAAAwAFAAAAAAAFAAAAAwADAAMBAwAAAAMA////////DgAGTGlua0RhdGFMaXN0XzEEAAAAAQAFAAAAAgAFAAAABAAFAAAAAgAFAAAABAA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5165640159"/>
  <p:tag name="EMPOWERCHARTSPROPERTIES_B_LENGTH" val="24576"/>
  <p:tag name="DOWN_MIGRATION_INITIAL_LAYOUT_REQUIRED" val="9.2.99"/>
  <p:tag name="RUNTIME_ID" val="bd8443a7-9bd4-4f43-92a8-980ad4ffd726"/>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75JdgN697RDpVyeSjX5QFgEAAAAAAADAAAAAAADAAAABAADAAEA////////BQAAAAMAEAALJ0jWuWosu0+wwBo1Azw67wQAAAABAAMAAAAEAAMAAAABAAQAAQD///////8FAAAABAAQAAsMOMVNNiXXRLuKw0qAtiM/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kl2A3r3tEOlXJ5KNflAWAREYXRhAAUAAAAAAk5hbWUADQAAAExpbmtEYXRhTGlzdAAQVmVyc2lvbgABAAAACUxhc3RXcml0ZQAocPazmwEAAAABAP////9hAGEAAAAFX2lkABAAAAAEJ0jWuWosu0+wwBo1Azw67wREYXRhAAUAAAAAAk5hbWUADQAAAExpbmtEYXRhTGlzdAAQVmVyc2lvbgAAAAAACUxhc3RXcml0ZQAocPazmwEAAAACAP////9wAHAAAAAFX2lkABAAAAAEDDjFTTYl10S7isNKgLYjPwNEYXRhABYAAAACUGVyc29uYWxJZAABAAAAAAACTmFtZQALAAAAUGVyc29uYWxJZAAQVmVyc2lvbgAAAAAACUxhc3RXcml0ZQA5c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09215387"/>
  <p:tag name="EMPOWERCHARTSPROPERTIES_B_LENGTH" val="24576"/>
  <p:tag name="DOWN_MIGRATION_INITIAL_LAYOUT_REQUIRED" val="9.2.99"/>
  <p:tag name="RUNTIME_ID" val="9425b601-935a-4598-89dd-221db1fa20f2"/>
</p:tagLst>
</file>

<file path=ppt/tags/tag3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AgD///////////////////////////////////////////////////////////////////////////////////////////////////////////////////////////////////////////////////////////////////////////////////////////////////////////////////////////////////////////////////////////////////////////////////////////////////////////////////////////////////////////////////////////////////////////////////////////////////////////////////////////////////////////////////////////////////////////////////////////////8BACAA////////////////AAAO////////AwAAAAMA////////////////////////////////////////////////////////////////////////////////////////////////////////////////////////////////////////////////////////////////////////////////////////////////////////////////////////////////////////////////////////////////////////////////////////////////////////////////////////////////////////////////////////////////////////////////////////////////////////////////////////////////////////////////////////////////////////////////////////////////////////////////////////AgACAP///////wUAAAACABAAC27e7ZxSJHVDu3hC4T+onWAEAAAAAAADAAAABAADAAAAAwADAAAAAAADAAAAAwADAAIA////////BQAAAAMAEAALEXHVq3FKY0Cq/Phq6yJQhwQAAAABAAMAAAACAAMAAAABAAMAAAACAP///////wQAAQD///////8FAAAABAAQAAt4DG+CSeW8TI49kaIXFD1t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t7tnFIkdUO7eELhP6idYAREYXRhAAUAAAAAAk5hbWUADQAAAExpbmtEYXRhTGlzdAAQVmVyc2lvbgABAAAACUxhc3RXcml0ZQCJcPazmwEAAAABAP////9hAGEAAAAFX2lkABAAAAAEEXHVq3FKY0Cq/Phq6yJQhwREYXRhAAUAAAAAAk5hbWUADQAAAExpbmtEYXRhTGlzdAAQVmVyc2lvbgAAAAAACUxhc3RXcml0ZQCJcPazmwEAAAACAP////9wAHAAAAAFX2lkABAAAAAEeAxvgknlvEyOPZGiFxQ9bQNEYXRhABYAAAACUGVyc29uYWxJZAABAAAAAAACTmFtZQALAAAAUGVyc29uYWxJZAAQVmVyc2lvbgAAAAAACUxhc3RXcml0ZQCZc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EAIAH///////////////8AAA7///////8FAAAABAD///////////////////////////////////////////////////////////////////////////////////////////////////////////////////////////////////////////////////////////////////////////////////////////////////////////////////////////////////////////////////////////////////////////////////////////////////////////////////////////////////////////////////////////////////////////////////////////////////////////////////////////////////////////////////////////////////////////////////////////////////////////////////////8CAAIBAwAAAAIA////////DgAGTGlua0RhdGFMaXN0XzEEAAAAAAAFAAAAAwAFAAAABAAFAAAAAwAFAAAABAA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10160941"/>
  <p:tag name="EMPOWERCHARTSPROPERTIES_B_LENGTH" val="24576"/>
  <p:tag name="DOWN_MIGRATION_INITIAL_LAYOUT_REQUIRED" val="9.2.99"/>
  <p:tag name="RUNTIME_ID" val="8af8a7a4-712e-4b84-ae51-38da37cbcf0b"/>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7/hHQxUU61Nr2WbL5qxbN8EAAAAAAADAAAABAADAAAAAwADAAAAAAD///////8DAAAAAAD///////8DAAEA////////BQAAAAMAEAALGcOhzfCxrkeU4PmG+O+G6gQAAAABAAMAAAACAAMAAAABAAQAAQD///////8FAAAABAAQAAvT6ckHo27tSbS1JDOtxKb8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EdDFRTrU2vZZsvmrFs3wREYXRhAAUAAAAAAk5hbWUADQAAAExpbmtEYXRhTGlzdAAQVmVyc2lvbgABAAAACUxhc3RXcml0ZQC3cPazmwEAAAABAP////9hAGEAAAAFX2lkABAAAAAEGcOhzfCxrkeU4PmG+O+G6gREYXRhAAUAAAAAAk5hbWUADQAAAExpbmtEYXRhTGlzdAAQVmVyc2lvbgAAAAAACUxhc3RXcml0ZQC3cPazmwEAAAACAP////9wAHAAAAAFX2lkABAAAAAE0+nJB6Nu7Um0tSQzrcSm/ANEYXRhABYAAAACUGVyc29uYWxJZAABAAAAAAACTmFtZQALAAAAUGVyc29uYWxJZAAQVmVyc2lvbgAAAAAACUxhc3RXcml0ZQDKcP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10679995"/>
  <p:tag name="EMPOWERCHARTSPROPERTIES_B_LENGTH" val="24576"/>
  <p:tag name="DOWN_MIGRATION_INITIAL_LAYOUT_REQUIRED" val="9.2.99"/>
  <p:tag name="RUNTIME_ID" val="1616ae83-28f4-4b91-af86-063966fd3945"/>
</p:tagLst>
</file>

<file path=ppt/tags/tag3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2r+aIoyY9dNqA4jrM8lpEwEAAAAAAADAAAAAAADAAAABAADAAAAAAD///////8DAAEA////////BQAAAAMAEAALTp2D+fLkrESKjvk6mbi7DwQAAAABAAMAAAAEAAMAAAABAAQAAQD///////8FAAAABAAQAAuRUQC1J6VjRZkoAZyTO6mS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v5oijJj102oDiOszyWkTAREYXRhAAUAAAAAAk5hbWUADQAAAExpbmtEYXRhTGlzdAAQVmVyc2lvbgAAAAAACUxhc3RXcml0ZQBbcfazmwEAAAABAP////9hAGEAAAAFX2lkABAAAAAETp2D+fLkrESKjvk6mbi7DwREYXRhAAUAAAAAAk5hbWUADQAAAExpbmtEYXRhTGlzdAAQVmVyc2lvbgABAAAACUxhc3RXcml0ZQBbcfazmwEAAAACAP////9wAHAAAAAFX2lkABAAAAAEkVEAtSelY0WZKAGckzupkgNEYXRhABYAAAACUGVyc29uYWxJZAABAAAAAAACTmFtZQALAAAAUGVyc29uYWxJZAAQVmVyc2lvbgAAAAAACUxhc3RXcml0ZQBocf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312262021"/>
  <p:tag name="EMPOWERCHARTSPROPERTIES_B_LENGTH" val="24576"/>
  <p:tag name="DOWN_MIGRATION_INITIAL_LAYOUT_REQUIRED" val="9.2.99"/>
  <p:tag name="RUNTIME_ID" val="7abb8729-a88a-4b0e-894d-0756a8e253ce"/>
</p:tagLst>
</file>

<file path=ppt/tags/tag34.xml><?xml version="1.0" encoding="utf-8"?>
<p:tagLst xmlns:a="http://schemas.openxmlformats.org/drawingml/2006/main" xmlns:r="http://schemas.openxmlformats.org/officeDocument/2006/relationships" xmlns:p="http://schemas.openxmlformats.org/presentationml/2006/main">
  <p:tag name="MIO_GUID" val="2f08e8c6-ad6a-430c-9cb2-a1adfc80c0e5"/>
  <p:tag name="MIO_EK" val="10149"/>
  <p:tag name="MIO_UPDATE" val="True"/>
  <p:tag name="MIO_OBJECTNAME" val="Danger"/>
  <p:tag name="MIO_EKGUID" val="ee41f7bd-3670-455e-b06e-70434449e733"/>
  <p:tag name="MIO_VERSION" val="17.10.2019 10:40:39"/>
  <p:tag name="MIO_DBID" val="28AD0E67-88F4-4826-B6CB-8EA6DE4EF11B"/>
  <p:tag name="MIO_LASTDOWNLOADED" val="30.01.2025 14:28:49.770"/>
  <p:tag name="MIO_LASTEDITORNAME" val="empower enterprise"/>
</p:tagLst>
</file>

<file path=ppt/tags/tag35.xml><?xml version="1.0" encoding="utf-8"?>
<p:tagLst xmlns:a="http://schemas.openxmlformats.org/drawingml/2006/main" xmlns:r="http://schemas.openxmlformats.org/officeDocument/2006/relationships" xmlns:p="http://schemas.openxmlformats.org/presentationml/2006/main">
  <p:tag name="MIO_GUID" val="17f23dd5-439e-471b-9ae6-b5a54d506348"/>
  <p:tag name="MIO_EK" val="10021"/>
  <p:tag name="MIO_UPDATE" val="True"/>
  <p:tag name="MIO_OBJECTNAME" val="Satellite - Pictogram"/>
  <p:tag name="MIO_EKGUID" val="28b8e456-430d-4236-9cfa-3946bb43b599"/>
  <p:tag name="MIO_VERSION" val="17.10.2019 12:27:01"/>
  <p:tag name="MIO_DBID" val="28AD0E67-88F4-4826-B6CB-8EA6DE4EF11B"/>
  <p:tag name="MIO_LASTDOWNLOADED" val="30.01.2025 14:31:09.414"/>
  <p:tag name="MIO_LASTEDITORNAME" val="empower enterprise"/>
</p:tagLst>
</file>

<file path=ppt/tags/tag3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BAD///////8DAAAAAwD///////8DAAAAAwD///////////////////////////////////////////////////////////////////////////////////////////////////////////////////////////////////////////////////////////////////////////////////////////////////////////////////////////////////////////////////////////////////////////////////////////////////////////////////////////////////////////////////////////////////////////////////////////////////////////////////////////////////////////////////////////////8BACAA////////////////AAAO////////AwAAAAMA////////////////////////////////////////////////////////////////////////////////////////////////////////////////////////////////////////////////////////////////////////////////////////////////////////////////////////////////////////////////////////////////////////////////////////////////////////////////////////////////////////////////////////////////////////////////////////////////////////////////////////////////////////////////////////////////////////////////////////////////////////////////////////AgABAP///////wUAAAACABAAC/UeZhnn5tJAmUjfF7fPFeYEAAAAAAADAAAAAAADAAAABAADAAQA////////BQAAAAMAEAALmLiYbpYYekaEHROmLv+xUQQAAAABAAMAAAAEAAMAAAABAAMAAAAEAP///////wMAAAAAAP///////wMAAAAAAP///////wQAAgD///////8FAAAABAAQAAuvBYxAiU3QQLPcJZjcAG2R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R5mGefm0kCZSN8Xt88V5gREYXRhAAUAAAAAAk5hbWUADQAAAExpbmtEYXRhTGlzdAAQVmVyc2lvbgAAAAAACUxhc3RXcml0ZQDNG7GzmwEAAAABAP////9hAGEAAAAFX2lkABAAAAAEmLiYbpYYekaEHROmLv+xUQREYXRhAAUAAAAAAk5hbWUADQAAAExpbmtEYXRhTGlzdAAQVmVyc2lvbgABAAAACUxhc3RXcml0ZQDNG7GzmwEAAAACAP////9wAHAAAAAFX2lkABAAAAAErwWMQIlN0ECz3CWY3ABtkQNEYXRhABYAAAACUGVyc29uYWxJZAABAAAAAAACTmFtZQALAAAAUGVyc29uYWxJZAAQVmVyc2lvbgAAAAAACUxhc3RXcml0ZQDcG7G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UAAAADAP///////////////////////////////////////////////////////////////////////////////////////////////////////////////////////////////////////////////////////////////////////////////////////////////////////////////////////////////////////////////////////////////////////////////////////////////////////////////////////////////////////////////////////////////////////////////////////////////////////////////////////////////////////////////////////////////wEAIAH///////////////8AAA7///////8FAAAABAD///////////////////////////////////////////////////////////////////////////////////////////////////////////////////////////////////////////////////////////////////////////////////////////////////////////////////////////////////////////////////////////////////////////////////////////////////////////////////////////////////////////////////////////////////////////////////////////////////////////////////////////////////////////////////////////////////////////////////////////////////////////////////////8CAAEBAwAAAAIA////////DgAGTGlua0RhdGFMaXN0XzAEAAAAAAAFAAAAAAAFAAAAAwADAAQBAwAAAAMA////////DgAGTGlua0RhdGFMaXN0XzEEAAAAAQAFAAAAAgAFAAAABAA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0873407490"/>
  <p:tag name="EMPOWERCHARTSPROPERTIES_B_LENGTH" val="24576"/>
  <p:tag name="DOWN_MIGRATION_INITIAL_LAYOUT_REQUIRED" val="9.2.99"/>
  <p:tag name="RUNTIME_ID" val="abed39a4-1d20-4b32-9a32-4c8533dba00d"/>
</p:tagLst>
</file>

<file path=ppt/tags/tag3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BAD///////8DAAAAAgD///////8DAAAAAgD///////////////////////////////////////////////////////////////////////////////////////////////////////////////////////////////////////////////////////////////////////////////////////////////////////////////////////////////////////////////////////////////////////////////////////////////////////////////////////////////////////////////////////////////////////////////////////////////////////////////////////////////////////////////////////////////////////////////8BACAA////////////////AAAO////////AwAAAAMA////////////////////////////////////////////////////////////////////////////////////////////////////////////////////////////////////////////////////////////////////////////////////////////////////////////////////////////////////////////////////////////////////////////////////////////////////////////////////////////////////////////////////////////////////////////////////////////////////////////////////////////////////////////////////////////////////////////////////////////////////////////////////////AgADAP///////wUAAAACABAAC30F7TdkHLJIuwufFSZLkAYEAAAAAAADAAAABAADAAAAAwADAAAAAAADAAAAAwADAAAAAAADAAAAAwADAAMA////////BQAAAAMAEAAL0bM94fQbEEKJe1hJjA6IJgQAAAABAAMAAAACAAMAAAABAAMAAAACAP///////wMAAAACAP///////wQAAQD///////8FAAAABAAQAAvI6FUpFC7YTKqM79ENgq2D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QXtN2Qcski7C58VJkuQBgREYXRhAAUAAAAAAk5hbWUADQAAAExpbmtEYXRhTGlzdAAQVmVyc2lvbgABAAAACUxhc3RXcml0ZQAAHLGzmwEAAAABAP////9hAGEAAAAFX2lkABAAAAAE0bM94fQbEEKJe1hJjA6IJgREYXRhAAUAAAAAAk5hbWUADQAAAExpbmtEYXRhTGlzdAAQVmVyc2lvbgAAAAAACUxhc3RXcml0ZQAAHLGzmwEAAAACAP////9wAHAAAAAFX2lkABAAAAAEyOhVKRQu2EyqjO/RDYKtgwNEYXRhABYAAAACUGVyc29uYWxJZAABAAAAAAACTmFtZQALAAAAUGVyc29uYWxJZAAQVmVyc2lvbgAAAAAACUxhc3RXcml0ZQAcHLG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EAIAH///////////////8AAA7///////8FAAAABAD///////////////////////////////////////////////////////////////////////////////////////////////////////////////////////////////////////////////////////////////////////////////////////////////////////////////////////////////////////////////////////////////////////////////////////////////////////////////////////////////////////////////////////////////////////////////////////////////////////////////////////////////////////////////////////////////////////////////////////////////////////////////////////8CAAMBAwAAAAIA////////DgAGTGlua0RhdGFMaXN0XzEEAAAAAAAFAAAAAwAFAAAABAAFAAAAAwAFAAAABAAFAAAAAwAFAAAABAADAAMBAwAAAAMA////////DgAGTGlua0RhdGFMaXN0XzAEAAAAAQAFAAAAAAAFAAAAAgAFAAAAAAAFAAAAAg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0874053063"/>
  <p:tag name="EMPOWERCHARTSPROPERTIES_B_LENGTH" val="24576"/>
  <p:tag name="DOWN_MIGRATION_INITIAL_LAYOUT_REQUIRED" val="9.2.99"/>
  <p:tag name="RUNTIME_ID" val="c126a7c0-3e30-4b61-bf67-6aeafb5588d2"/>
</p:tagLst>
</file>

<file path=ppt/tags/tag3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8jYjkFZpl1OrtXDlJGYs4kEAAAAAAADAAAAAAADAAAABAADAAEA////////BQAAAAMAEAALDYmD8b8bL0u3EQuR4V9dvgQAAAABAAMAAAAEAAMAAAABAAQAAQD///////8FAAAABAAQAAs089rmPtxyTZRVYDR78N3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NiOQVmmXU6u1cOUkZiziQREYXRhAAUAAAAAAk5hbWUADQAAAExpbmtEYXRhTGlzdAAQVmVyc2lvbgABAAAACUxhc3RXcml0ZQA7HLGzmwEAAAABAP////9hAGEAAAAFX2lkABAAAAAEDYmD8b8bL0u3EQuR4V9dvgREYXRhAAUAAAAAAk5hbWUADQAAAExpbmtEYXRhTGlzdAAQVmVyc2lvbgAAAAAACUxhc3RXcml0ZQA7HLGzmwEAAAACAP////9wAHAAAAAFX2lkABAAAAAENPPa5j7cck2UVWA0e/DdyANEYXRhABYAAAACUGVyc29uYWxJZAABAAAAAAACTmFtZQALAAAAUGVyc29uYWxJZAAQVmVyc2lvbgAAAAAACUxhc3RXcml0ZQBMHLG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0874612609"/>
  <p:tag name="EMPOWERCHARTSPROPERTIES_B_LENGTH" val="24576"/>
  <p:tag name="DOWN_MIGRATION_INITIAL_LAYOUT_REQUIRED" val="9.2.99"/>
  <p:tag name="RUNTIME_ID" val="1d1f0215-10b0-498e-8cac-12ed3746e89c"/>
</p:tagLst>
</file>

<file path=ppt/tags/tag3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x4cpQqJIOROl6o/K5E+26MEAAAAAAADAAAAAAADAAAABAADAAIA////////BQAAAAMAEAALAmcBsNMZLUONCI5wa6J1BQQAAAABAAMAAAAEAAMAAAABAAMAAAAEAP///////wQAAgD///////8FAAAABAAQAAuuv+oipsj4RrQcl6nkZNxx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hylCokg5E6Xqj8rkT7bowREYXRhAAUAAAAAAk5hbWUADQAAAExpbmtEYXRhTGlzdAAQVmVyc2lvbgAAAAAACUxhc3RXcml0ZQB7HLGzmwEAAAABAP////9hAGEAAAAFX2lkABAAAAAEAmcBsNMZLUONCI5wa6J1BQREYXRhAAUAAAAAAk5hbWUADQAAAExpbmtEYXRhTGlzdAAQVmVyc2lvbgABAAAACUxhc3RXcml0ZQB7HLGzmwEAAAACAP////9wAHAAAAAFX2lkABAAAAAErr/qIqbI+Ea0HJep5GTccQNEYXRhABYAAAACUGVyc29uYWxJZAABAAAAAAACTmFtZQALAAAAUGVyc29uYWxJZAAQVmVyc2lvbgAAAAAACUxhc3RXcml0ZQCLHLG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0875147776"/>
  <p:tag name="EMPOWERCHARTSPROPERTIES_B_LENGTH" val="24576"/>
  <p:tag name="DOWN_MIGRATION_INITIAL_LAYOUT_REQUIRED" val="9.2.99"/>
  <p:tag name="RUNTIME_ID" val="6d23c948-d26e-482c-b7c1-cd21dd6aa3ed"/>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2gsAAAAAAAAAAAAAIAD///////////////8AAAD///////////////8DAAAABAD///////8DAAAABAD///////8DAAAABAD///////8DAAAABAD///////////////////////////////////////////////////////////////////////////////////////////////////////////////////////////////////////////////////////////////////////////////////////////////////////////////////////////////////////////////////////////////////////////////////////////////////////////////////////////////////////////////////////////////////////////////////////////////////////////////////////////////////////////////////////////////8BACAA////////////////AAAO////////AwAAAAMA////////////////////////////////////////////////////////////////////////////////////////////////////////////////////////////////////////////////////////////////////////////////////////////////////////////////////////////////////////////////////////////////////////////////////////////////////////////////////////////////////////////////////////////////////////////////////////////////////////////////////////////////////////////////////////////////////////////////////////////////////////////////////////AgACAP///////wUAAAACABAAC3nQMUwYzfxBu2KX2kpjar0EAAAAAAADAAAABAADAAAAAwADAAAABAADAAAAAwADAAIA////////BQAAAAMAEAALWcKZYz8QF0WlO+4Q0CnWwwQAAAABAAMAAAACAAMAAAABAAMAAAACAP///////wQABAD///////8FAAAABAAQAAvtP7EYWwRjQqWd9ppnmEVy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dAxTBjN/EG7YpfaSmNqvQREYXRhAAUAAAAAAk5hbWUADQAAAExpbmtEYXRhTGlzdAAQVmVyc2lvbgABAAAACUxhc3RXcml0ZQAravazmwEAAAABAP////9hAGEAAAAFX2lkABAAAAAEWcKZYz8QF0WlO+4Q0CnWwwREYXRhAAUAAAAAAk5hbWUADQAAAExpbmtEYXRhTGlzdAAQVmVyc2lvbgAAAAAACUxhc3RXcml0ZQAravazmwEAAAACAP////9wAHAAAAAFX2lkABAAAAAE7T+xGFsEY0KlnfaaZ5hFcgNEYXRhABYAAAACUGVyc29uYWxJZAABAAAAAAACTmFtZQALAAAAUGVyc29uYWxJZAAQVmVyc2lvbgAAAAAACUxhc3RXcml0ZQA7av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EAIAH///////////////8AAA7///////8FAAAABAD///////////////////////////////////////////////////////////////////////////////////////////////////////////////////////////////////////////////////////////////////////////////////////////////////////////////////////////////////////////////////////////////////////////////////////////////////////////////////////////////////////////////////////////////////////////////////////////////////////////////////////////////////////////////////////////////////////////////////////////////////////////////////////8CAAIBAwAAAAIA////////DgAGTGlua0RhdGFMaXN0XzEEAAAAAAAFAAAAAwAFAAAABAAFAAAAAwAFAAAABAADAAIBAwAAAAMA////////DgAGTGlua0RhdGFMaXN0XzAEAAAAAQAFAAAAAAAFAAAAAg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3871882"/>
  <p:tag name="EMPOWERCHARTSPROPERTIES_B_LENGTH" val="24576"/>
  <p:tag name="DOWN_MIGRATION_INITIAL_LAYOUT_REQUIRED" val="9.2.99"/>
  <p:tag name="RUNTIME_ID" val="045b73cb-a8be-4cc9-9c07-619f7bf00d09"/>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qgsAAAAAAAAAAAAAIAD///////////////8AAAD///////////////8DAAAAAgD///////8DAAAAAgD///////8DAAAAAgD///////8DAAAAAgD///////8DAAAAAgD///////8DAAAAAgD///////8DAAAAAgD///////////////////////////////////////////////////////////////////////////////////////////////////////////////////////////////////////////////////////////////////////////////////////////////////////////////////////////////////////////////////////////////////////////////////////////////////////////////////////////////////////////////////////////////////////////////////////////////////////////////8BACAA////////////////AAAO////////AwAAAAQA////////////////////////////////////////////////////////////////////////////////////////////////////////////////////////////////////////////////////////////////////////////////////////////////////////////////////////////////////////////////////////////////////////////////////////////////////////////////////////////////////////////////////////////////////////////////////////////////////////////////////////////////////////////////////////////////////////////////////////////////////////////////////////AgAHAP///////wUAAAACABAAC2ffgitKrx1Gmzzu6DVqmIEEAAAAAAADAAAAAAADAAAAAwADAAAAAAADAAAAAwADAAAAAAADAAAAAwADAAAAAAD///////8DAAAAAAD///////8DAAAAAAD///////8DAAAAAAD///////8DAAMA////////BQAAAAMAEAAL8zYxXbQbQEmMg0FA7D7JJgQAAAABAAMAAAACAAMAAAAEAAMAAAACAAMAAAAEAAMAAAACAP///////wQAAgD///////8FAAAABAAQAAvbq0GXk829QIG2Sx3tFZLx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9+CK0qvHUabPO7oNWqYgQREYXRhAAUAAAAAAk5hbWUADQAAAExpbmtEYXRhTGlzdAAQVmVyc2lvbgAAAAAACUxhc3RXcml0ZQCrPbSzmwEAAAABAP////9hAGEAAAAFX2lkABAAAAAE8zYxXbQbQEmMg0FA7D7JJgREYXRhAAUAAAAAAk5hbWUADQAAAExpbmtEYXRhTGlzdAAQVmVyc2lvbgABAAAACUxhc3RXcml0ZQCrPbSzmwEAAAACAP////9wAHAAAAAFX2lkABAAAAAE26tBl5PNvUCBtksd7RWS8QNEYXRhABYAAAACUGVyc29uYWxJZAABAAAAAAACTmFtZQALAAAAUGVyc29uYWxJZAAQVmVyc2lvbgAAAAAACUxhc3RXcml0ZQDKPbS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aCwAAAAAAAAAAAAAgAf///////////////wAAAP///////////////wUAAAACAP///////wUAAAACAP///////wUAAAACAP///////wUAAAACAP///////wUAAAACAP///////wUAAAACAP///////wUAAAACAP///////////////////////////////////////////////////////////////////////////////////////////////////////////////////////////////////////////////////////////////////////////////////////////////////////////////////////////////////////////////////////////////////////////////////////////////////////////////////////////////////////////////////////////////////////////////////////////////////////////////wEAIAH///////////////8AAA7///////8FAAAABAD///////////////////////////////////////////////////////////////////////////////////////////////////////////////////////////////////////////////////////////////////////////////////////////////////////////////////////////////////////////////////////////////////////////////////////////////////////////////////////////////////////////////////////////////////////////////////////////////////////////////////////////////////////////////////////////////////////////////////////////////////////////////////////8CAAcBAwAAAAIA////////DgAGTGlua0RhdGFMaXN0XzAEAAAAAAAFAAAAAAAFAAAAAwAFAAAAAAAFAAAAAwAFAAAAAAAFAAAAAwAFAAAAAAAFAAAABAAFAAAAAAD///////8FAAAAAAD///////8FAAAAAAD///////8DAAMBAwAAAAMA////////DgAGTGlua0RhdGFMaXN0XzEEAAAAAQAFAAAAAgAFAAAABAAFAAAAAgAFAAAABAAFAAAAAgAFAAAABAAEAAQBAwAAAAQA////////DAAGUGVyc29uYWxJZF8wBAAAAAIABQAAAAMABQAAAAEABQAAAAM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2926342309"/>
  <p:tag name="EMPOWERCHARTSPROPERTIES_B_LENGTH" val="24576"/>
  <p:tag name="DOWN_MIGRATION_INITIAL_LAYOUT_REQUIRED" val="9.2.99"/>
  <p:tag name="RUNTIME_ID" val="cb44c579-f0c8-4b24-ad12-698975dbae46"/>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1dy3FB3i/VPnr/xHaMSXcMEAAAAAAADAAAAAAADAAAAAwADAAEA////////BQAAAAMAEAALyLgJlobB70CwaWoX7d3xcQQAAAABAAMAAAACAAMAAAAEAAQAAgD///////8FAAAABAAQAAsTWXffXou9SJsarvIAAyc9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3LcUHeL9U+ev/EdoxJdwwREYXRhAAUAAAAAAk5hbWUADQAAAExpbmtEYXRhTGlzdAAQVmVyc2lvbgABAAAACUxhc3RXcml0ZQD5PbSzmwEAAAABAP////9hAGEAAAAFX2lkABAAAAAEyLgJlobB70CwaWoX7d3xcQREYXRhAAUAAAAAAk5hbWUADQAAAExpbmtEYXRhTGlzdAAQVmVyc2lvbgAAAAAACUxhc3RXcml0ZQD5PbSzmwEAAAACAP////9wAHAAAAAFX2lkABAAAAAEE1l3316LvUibGq7yAAMnPQNEYXRhABYAAAACUGVyc29uYWxJZAABAAAAAAACTmFtZQALAAAAUGVyc29uYWxJZAAQVmVyc2lvbgAAAAAACUxhc3RXcml0ZQAKPrS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2926997771"/>
  <p:tag name="EMPOWERCHARTSPROPERTIES_B_LENGTH" val="24576"/>
  <p:tag name="DOWN_MIGRATION_INITIAL_LAYOUT_REQUIRED" val="9.2.99"/>
  <p:tag name="RUNTIME_ID" val="716c2eb5-d078-42c2-95d2-8d9d853ae22e"/>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UBAQEBAQEBAQEBAQEBAQMAAAAAAAAAAwAAAAMAAAAA/////wUAegsAAAAAAAAAAAAAIAD///////////////8AAAD///////////////8DAAAAAgD///////8DAAAAAwD///////8DAAAAAwD///////8DAAAAAwD///////8DAAAAAwD///////8DAAAABAD///////8DAAAABAD///////8DAAAABAD///////8DAAAABAD///////8DAAAABAD///////////////////////////////////////////////////////////////////////////////////////////////////////////////////////////////////////////////////////////////////////////////////////////////////////////////////////////////////////////////////////////////////////////////////////////////////////////////////////////////////////////////////////////////8BACAA////////////////AAAO////////AwAAAAQA////////////////////////////////////////////////////////////////////////////////////////////////////////////////////////////////////////////////////////////////////////////////////////////////////////////////////////////////////////////////////////////////////////////////////////////////////////////////////////////////////////////////////////////////////////////////////////////////////////////////////////////////////////////////////////////////////////////////////////////////////////////////////////AgABAP///////wUAAAACABAAC/x83WRAuk9Lm3PVYSjnpOgEAAAAAAADAAAAAAADAAAAAwADAAUA////////BQAAAAMAEAALf6L0gUrY306MUZgbvWWPYQQAAAABAAMAAAACAAMAAAAEAAMAAAAAAAMAAAAEAAMAAAAAAAMAAAAEAAMAAAAAAAMAAAAEAAMAAAAAAAMAAAAEAAQACgD///////8FAAAABAAQAAsmQ0mJRe48Q6XBMQ6X24lxBAAAAAIAAwAAAAMAAwAAAAEAAwAAAAMA////////AwAAAAMA////////AwAAAAMA////////AwAAAAM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zdZEC6T0ubc9VhKOek6AREYXRhAAUAAAAAAk5hbWUADQAAAExpbmtEYXRhTGlzdAAQVmVyc2lvbgABAAAACUxhc3RXcml0ZQApPrSzmwEAAAABAP////9hAGEAAAAFX2lkABAAAAAEf6L0gUrY306MUZgbvWWPYQREYXRhAAUAAAAAAk5hbWUADQAAAExpbmtEYXRhTGlzdAAQVmVyc2lvbgAAAAAACUxhc3RXcml0ZQAbPrSzmwEAAAACAP////9wAHAAAAAFX2lkABAAAAAEJkNJiUXuPEOlwTEOl9uJcQNEYXRhABYAAAACUGVyc29uYWxJZAABAAAAAAACTmFtZQALAAAAUGVyc29uYWxJZAAQVmVyc2lvbgAAAAAACUxhc3RXcml0ZQA5PrS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UAAAADAP///////////////////////////////////////////////////////////////////////////////////////////////////////////////////////////////////////////////////////////////////////////////////////////////////////////////////////////////////////////////////////////////////////////////////////////////////////////////////////////////////////////////////////////////////////////////////////////////////////////////////////////////////////////////wEAIAH///////////////8AAA7///////8FAAAABAD///////////////////////////////////////////////////////////////////////////////////////////////////////////////////////////////////////////////////////////////////////////////////////////////////////////////////////////////////////////////////////////////////////////////////////////////////////////////////////////////////////////////////////////////////////////////////////////////////////////////////////////////////////////////////////////////////////////////////////////////////////////////////////8CAAEBAwAAAAIA////////DgAGTGlua0RhdGFMaXN0XzEEAAAAAAAFAAAAAwAFAAAABAADAAUBAwAAAAMA////////DgAGTGlua0RhdGFMaXN0XzAEAAAAAQAFAAAAAAAFAAAAAgA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32927447747"/>
  <p:tag name="EMPOWERCHARTSPROPERTIES_B_LENGTH" val="24576"/>
  <p:tag name="DOWN_MIGRATION_INITIAL_LAYOUT_REQUIRED" val="9.2.99"/>
  <p:tag name="RUNTIME_ID" val="440fe616-f169-48de-9fc4-8200ed749394"/>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AgD///////8DAAAABAD///////8DAAAABAD///////////////////////////////////////////////////////////////////////////////////////////////////////////////////////////////////////////////////////////////////////////////////////////////////////////////////////////////////////////////////////////////////////////////////////////////////////////////////////////////////////////////////////////////////////////////////////////////////////////////////////////////////////////////////////////////////////////////8BACAA////////////////AAAO////////AwAAAAMA////////////////////////////////////////////////////////////////////////////////////////////////////////////////////////////////////////////////////////////////////////////////////////////////////////////////////////////////////////////////////////////////////////////////////////////////////////////////////////////////////////////////////////////////////////////////////////////////////////////////////////////////////////////////////////////////////////////////////////////////////////////////////////AgABAP///////wUAAAACABAAC96WxhXqazFKtm1Ehjp6kq4EAAAAAAADAAAAAAADAAAABAADAAEA////////BQAAAAMAEAALwdNZ6cdK/UGviy0LFcDb+QQAAAABAAMAAAAEAAMAAAABAAQAAwD///////8FAAAABAAQAAuvVJEzVRTeQrtNqsHLkiXlBAAAAAI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pbGFeprMUq2bUSGOnqSrgREYXRhAAUAAAAAAk5hbWUADQAAAExpbmtEYXRhTGlzdAAQVmVyc2lvbgAAAAAACUxhc3RXcml0ZQA2AhO0mwEAAAABAP////9hAGEAAAAFX2lkABAAAAAEwdNZ6cdK/UGviy0LFcDb+QREYXRhAAUAAAAAAk5hbWUADQAAAExpbmtEYXRhTGlzdAAQVmVyc2lvbgABAAAACUxhc3RXcml0ZQBPAhO0mwEAAAACAP////9wAHAAAAAFX2lkABAAAAAEr1SRM1UU3kK7TarBy5Il5QNEYXRhABYAAAACUGVyc29uYWxJZAABAAAAAAACTmFtZQALAAAAUGVyc29uYWxJZAAQVmVyc2lvbgAAAAAACUxhc3RXcml0ZQBn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3510184"/>
  <p:tag name="EMPOWERCHARTSPROPERTIES_B_LENGTH" val="24576"/>
  <p:tag name="DOWN_MIGRATION_INITIAL_LAYOUT_REQUIRED" val="9.2.99"/>
  <p:tag name="RUNTIME_ID" val="d8f3c830-8cce-48cb-816a-2869d421d5e0"/>
</p:tagLst>
</file>

<file path=ppt/tags/tag4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BAD///////////////////////////////////////////////////////////////////////////////////////////////////////////////////////////////////////////////////////////////////////////////////////////////////////////////////////////////////////////////////////////////////////////////////////////////////////////////////////////////////////////////////////////////////////////////////////////////////////////////////////////////////////////////////////////////////////////////////////////////8BACAA////////////////AAAO////////AwAAAAMA////////////////////////////////////////////////////////////////////////////////////////////////////////////////////////////////////////////////////////////////////////////////////////////////////////////////////////////////////////////////////////////////////////////////////////////////////////////////////////////////////////////////////////////////////////////////////////////////////////////////////////////////////////////////////////////////////////////////////////////////////////////////////////AgABAP///////wUAAAACABAACwTID0VOYOxIqyW7jJchG2cEAAAAAAADAAAABAADAAAAAwADAAIA////////BQAAAAMAEAAL1BIKrVlLQEeZGshGkBDVVwQAAAABAAMAAAACAAMAAAABAAMAAAAEAP///////wQAAgD///////8FAAAABAAQAAuY/+gCurPJQZGYLrFRUWQ/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MgPRU5g7EirJbuMlyEbZwREYXRhAAUAAAAAAk5hbWUADQAAAExpbmtEYXRhTGlzdAAQVmVyc2lvbgAAAAAACUxhc3RXcml0ZQCFAhO0mwEAAAABAP////9hAGEAAAAFX2lkABAAAAAE1BIKrVlLQEeZGshGkBDVVwREYXRhAAUAAAAAAk5hbWUADQAAAExpbmtEYXRhTGlzdAAQVmVyc2lvbgABAAAACUxhc3RXcml0ZQCFAhO0mwEAAAACAP////9wAHAAAAAFX2lkABAAAAAEmP/oArqzyUGRmC6xUVFkPwNEYXRhABYAAAACUGVyc29uYWxJZAABAAAAAAACTmFtZQALAAAAUGVyc29uYWxJZAAQVmVyc2lvbgAAAAAACUxhc3RXcml0ZQCl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127740"/>
  <p:tag name="EMPOWERCHARTSPROPERTIES_B_LENGTH" val="24576"/>
  <p:tag name="DOWN_MIGRATION_INITIAL_LAYOUT_REQUIRED" val="9.2.99"/>
  <p:tag name="RUNTIME_ID" val="dae97336-c8c0-4865-9d9d-9178da977b9a"/>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y+pkgs03GJCpXRCi+WWuBEEAAAAAAADAAAAAAADAAAAAwADAAIA////////BQAAAAMAEAALNwYLQZJGUkuVMGjnDgahjQQAAAABAAMAAAACAAMAAAAEAAMAAAAAAP///////wQAAQD///////8FAAAABAAQAAv7OstNufwWSpVavzBzAiX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6mSCzTcYkKldEKL5Za4EQREYXRhAAUAAAAAAk5hbWUADQAAAExpbmtEYXRhTGlzdAAQVmVyc2lvbgAAAAAACUxhc3RXcml0ZQDEAhO0mwEAAAABAP////9hAGEAAAAFX2lkABAAAAAENwYLQZJGUkuVMGjnDgahjQREYXRhAAUAAAAAAk5hbWUADQAAAExpbmtEYXRhTGlzdAAQVmVyc2lvbgABAAAACUxhc3RXcml0ZQDEAhO0mwEAAAACAP////9wAHAAAAAFX2lkABAAAAAE+zrLTbn8FkqVWr8wcwIl5wNEYXRhABYAAAACUGVyc29uYWxJZAABAAAAAAACTmFtZQALAAAAUGVyc29uYWxJZAAQVmVyc2lvbgAAAAAACUxhc3RXcml0ZQDk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770626"/>
  <p:tag name="EMPOWERCHARTSPROPERTIES_B_LENGTH" val="24576"/>
  <p:tag name="DOWN_MIGRATION_INITIAL_LAYOUT_REQUIRED" val="9.2.99"/>
  <p:tag name="RUNTIME_ID" val="e963440b-ef1f-44e8-b608-eed74d9f38cf"/>
</p:tagLst>
</file>

<file path=ppt/tags/tag4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BAD///////8DAAAABAD///////8DAAAABAD///////8DAAAABAD///////////////////////////////////////////////////////////////////////////////////////////////////////////////////////////////////////////////////////////////////////////////////////////////////////////////////////////////////////////////////////////////////////////////////////////////////////////////////////////////////////////////////////////////////////////////////////////////////////////////////////////////////////////////8BACAA////////////////AAAO////////AwAAAAMA////////////////////////////////////////////////////////////////////////////////////////////////////////////////////////////////////////////////////////////////////////////////////////////////////////////////////////////////////////////////////////////////////////////////////////////////////////////////////////////////////////////////////////////////////////////////////////////////////////////////////////////////////////////////////////////////////////////////////////////////////////////////////////AgABAP///////wUAAAACABAAC2moAj3V9AdOtJ1yxUoLOxcEAAAAAAADAAAAAAADAAAABAADAAIA////////BQAAAAMAEAALmA3B1fsJPkqtYgfD6xW2lgQAAAABAAMAAAAEAAMAAAABAAMAAAAEAP///////wQABQD///////8FAAAABAAQAAuH+XCc3Xm9SoKhe3cdZTG3BAAAAAIAAwAAAAIAAwAAAAMAAwAAAAA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agCPdX0B060nXLFSgs7FwREYXRhAAUAAAAAAk5hbWUADQAAAExpbmtEYXRhTGlzdAAQVmVyc2lvbgAAAAAACUxhc3RXcml0ZQADAxO0mwEAAAABAP////9hAGEAAAAFX2lkABAAAAAEmA3B1fsJPkqtYgfD6xW2lgREYXRhAAUAAAAAAk5hbWUADQAAAExpbmtEYXRhTGlzdAAQVmVyc2lvbgABAAAACUxhc3RXcml0ZQADAxO0mwEAAAACAP////9wAHAAAAAFX2lkABAAAAAEh/lwnN15vUqCoXt3HWUxtwNEYXRhABYAAAACUGVyc29uYWxJZAABAAAAAAACTmFtZQALAAAAUGVyc29uYWxJZAAQVmVyc2lvbgAAAAAACUxhc3RXcml0ZQAT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5385491"/>
  <p:tag name="EMPOWERCHARTSPROPERTIES_B_LENGTH" val="24576"/>
  <p:tag name="DOWN_MIGRATION_INITIAL_LAYOUT_REQUIRED" val="9.2.99"/>
  <p:tag name="RUNTIME_ID" val="f4f9781e-71b7-4738-a448-aa47ff8d2a19"/>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AgD///////////////////////////////////////////////////////////////////////////////////////////////////////////////////////////////////////////////////////////////////////////////////////////////////////////////////////////////////////////////////////////////////////////////////////////////////////////////////////////////////////////////////////////////////////////////////////////////////////////////////////////////////////////////////////////////////////////////////////////////8BACAA////////////////AAAO////////AwAAAAMA////////////////////////////////////////////////////////////////////////////////////////////////////////////////////////////////////////////////////////////////////////////////////////////////////////////////////////////////////////////////////////////////////////////////////////////////////////////////////////////////////////////////////////////////////////////////////////////////////////////////////////////////////////////////////////////////////////////////////////////////////////////////////////AgACAP///////wUAAAACABAAC5s11lb6QZhAuNJVqXtuGuAEAAAAAAADAAAABAADAAAAAwADAAAAAAADAAAAAwADAAIA////////BQAAAAMAEAALA1cS5EFtr02jtZKWJpV0ugQAAAABAAMAAAACAAMAAAABAAMAAAACAP///////wQAAQD///////8FAAAABAAQAAvBxHBOwLihTLTnVvXblk6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XWVvpBmEC40lWpe24a4AREYXRhAAUAAAAAAk5hbWUADQAAAExpbmtEYXRhTGlzdAAQVmVyc2lvbgAAAAAACUxhc3RXcml0ZQBDAxO0mwEAAAABAP////9hAGEAAAAFX2lkABAAAAAEA1cS5EFtr02jtZKWJpV0ugREYXRhAAUAAAAAAk5hbWUADQAAAExpbmtEYXRhTGlzdAAQVmVyc2lvbgABAAAACUxhc3RXcml0ZQBDAxO0mwEAAAACAP////9wAHAAAAAFX2lkABAAAAAEwcRwTsC4oUy051b125ZOhgNEYXRhABYAAAACUGVyc29uYWxJZAABAAAAAAACTmFtZQALAAAAUGVyc29uYWxJZAAQVmVyc2lvbgAAAAAACUxhc3RXcml0ZQBi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6191793"/>
  <p:tag name="EMPOWERCHARTSPROPERTIES_B_LENGTH" val="24576"/>
  <p:tag name="DOWN_MIGRATION_INITIAL_LAYOUT_REQUIRED" val="9.2.99"/>
  <p:tag name="RUNTIME_ID" val="384e338e-19fe-4daa-8c22-285835fbfd22"/>
</p:tagLst>
</file>

<file path=ppt/tags/tag47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AgD///////////////////////////////////////////////////////////////////////////////////////////////////////////////////////////////////////////////////////////////////////////////////////////////////////////////////////////////////////////////////////////////////////////////////////////////////////////////////////////////////////////////////////////////////////////////////////////////////////////////////////////////////////////////////////////////////////////////////////////////8BACAA////////////////AAAO////////AwAAAAMA////////////////////////////////////////////////////////////////////////////////////////////////////////////////////////////////////////////////////////////////////////////////////////////////////////////////////////////////////////////////////////////////////////////////////////////////////////////////////////////////////////////////////////////////////////////////////////////////////////////////////////////////////////////////////////////////////////////////////////////////////////////////////////AgACAP///////wUAAAACABAAC5s11lb6QZhAuNJVqXtuGuAEAAAAAAADAAAABAADAAAAAwADAAAAAAADAAAAAwADAAIA////////BQAAAAMAEAALA1cS5EFtr02jtZKWJpV0ugQAAAABAAMAAAACAAMAAAABAAMAAAACAP///////wQAAQD///////8FAAAABAAQAAvBxHBOwLihTLTnVvXblk6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XWVvpBmEC40lWpe24a4AREYXRhAAUAAAAAAk5hbWUADQAAAExpbmtEYXRhTGlzdAAQVmVyc2lvbgAAAAAACUxhc3RXcml0ZQBDAxO0mwEAAAABAP////9hAGEAAAAFX2lkABAAAAAEA1cS5EFtr02jtZKWJpV0ugREYXRhAAUAAAAAAk5hbWUADQAAAExpbmtEYXRhTGlzdAAQVmVyc2lvbgABAAAACUxhc3RXcml0ZQBDAxO0mwEAAAACAP////9wAHAAAAAFX2lkABAAAAAEwcRwTsC4oUy051b125ZOhgNEYXRhABYAAAACUGVyc29uYWxJZAABAAAAAAACTmFtZQALAAAAUGVyc29uYWxJZAAQVmVyc2lvbgAAAAAACUxhc3RXcml0ZQBi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6191793"/>
  <p:tag name="EMPOWERCHARTSPROPERTIES_B_LENGTH" val="24576"/>
  <p:tag name="DOWN_MIGRATION_INITIAL_LAYOUT_REQUIRED" val="9.2.99"/>
  <p:tag name="RUNTIME_ID" val="384e338e-19fe-4daa-8c22-285835fbfd22"/>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AgD///////8DAAAABAD///////8DAAAABAD///////////////////////////////////////////////////////////////////////////////////////////////////////////////////////////////////////////////////////////////////////////////////////////////////////////////////////////////////////////////////////////////////////////////////////////////////////////////////////////////////////////////////////////////////////////////////////////////////////////////////////////////////////////////////////////////////////////////8BACAA////////////////AAAO////////AwAAAAMA////////////////////////////////////////////////////////////////////////////////////////////////////////////////////////////////////////////////////////////////////////////////////////////////////////////////////////////////////////////////////////////////////////////////////////////////////////////////////////////////////////////////////////////////////////////////////////////////////////////////////////////////////////////////////////////////////////////////////////////////////////////////////////AgABAP///////wUAAAACABAAC96WxhXqazFKtm1Ehjp6kq4EAAAAAAADAAAAAAADAAAABAADAAEA////////BQAAAAMAEAALwdNZ6cdK/UGviy0LFcDb+QQAAAABAAMAAAAEAAMAAAABAAQAAwD///////8FAAAABAAQAAuvVJEzVRTeQrtNqsHLkiXlBAAAAAI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pbGFeprMUq2bUSGOnqSrgREYXRhAAUAAAAAAk5hbWUADQAAAExpbmtEYXRhTGlzdAAQVmVyc2lvbgAAAAAACUxhc3RXcml0ZQA2AhO0mwEAAAABAP////9hAGEAAAAFX2lkABAAAAAEwdNZ6cdK/UGviy0LFcDb+QREYXRhAAUAAAAAAk5hbWUADQAAAExpbmtEYXRhTGlzdAAQVmVyc2lvbgABAAAACUxhc3RXcml0ZQBPAhO0mwEAAAACAP////9wAHAAAAAFX2lkABAAAAAEr1SRM1UU3kK7TarBy5Il5QNEYXRhABYAAAACUGVyc29uYWxJZAABAAAAAAACTmFtZQALAAAAUGVyc29uYWxJZAAQVmVyc2lvbgAAAAAACUxhc3RXcml0ZQBn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3510184"/>
  <p:tag name="EMPOWERCHARTSPROPERTIES_B_LENGTH" val="24576"/>
  <p:tag name="DOWN_MIGRATION_INITIAL_LAYOUT_REQUIRED" val="9.2.99"/>
  <p:tag name="RUNTIME_ID" val="d8f3c830-8cce-48cb-816a-2869d421d5e0"/>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BAD///////////////////////////////////////////////////////////////////////////////////////////////////////////////////////////////////////////////////////////////////////////////////////////////////////////////////////////////////////////////////////////////////////////////////////////////////////////////////////////////////////////////////////////////////////////////////////////////////////////////////////////////////////////////////////////////////////////////////////////////8BACAA////////////////AAAO////////AwAAAAMA////////////////////////////////////////////////////////////////////////////////////////////////////////////////////////////////////////////////////////////////////////////////////////////////////////////////////////////////////////////////////////////////////////////////////////////////////////////////////////////////////////////////////////////////////////////////////////////////////////////////////////////////////////////////////////////////////////////////////////////////////////////////////////AgABAP///////wUAAAACABAACwTID0VOYOxIqyW7jJchG2cEAAAAAAADAAAABAADAAAAAwADAAIA////////BQAAAAMAEAAL1BIKrVlLQEeZGshGkBDVVwQAAAABAAMAAAACAAMAAAABAAMAAAAEAP///////wQAAgD///////8FAAAABAAQAAuY/+gCurPJQZGYLrFRUWQ/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MgPRU5g7EirJbuMlyEbZwREYXRhAAUAAAAAAk5hbWUADQAAAExpbmtEYXRhTGlzdAAQVmVyc2lvbgAAAAAACUxhc3RXcml0ZQCFAhO0mwEAAAABAP////9hAGEAAAAFX2lkABAAAAAE1BIKrVlLQEeZGshGkBDVVwREYXRhAAUAAAAAAk5hbWUADQAAAExpbmtEYXRhTGlzdAAQVmVyc2lvbgABAAAACUxhc3RXcml0ZQCFAhO0mwEAAAACAP////9wAHAAAAAFX2lkABAAAAAEmP/oArqzyUGRmC6xUVFkPwNEYXRhABYAAAACUGVyc29uYWxJZAABAAAAAAACTmFtZQALAAAAUGVyc29uYWxJZAAQVmVyc2lvbgAAAAAACUxhc3RXcml0ZQCl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127740"/>
  <p:tag name="EMPOWERCHARTSPROPERTIES_B_LENGTH" val="24576"/>
  <p:tag name="DOWN_MIGRATION_INITIAL_LAYOUT_REQUIRED" val="9.2.99"/>
  <p:tag name="RUNTIME_ID" val="dae97336-c8c0-4865-9d9d-9178da977b9a"/>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0xT7yoZH6NPug+QJNGvve4EAAAAAAADAAAAAAADAAAABAADAAIA////////BQAAAAMAEAALd1hio66nCEusOxMJpFrvawQAAAABAAMAAAAEAAMAAAABAAMAAAAEAP///////wQAAgD///////8FAAAABAAQAAviubyPBod4TZVOfzrZoDkK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FPvKhkfo0+6D5Ak0a+97gREYXRhAAUAAAAAAk5hbWUADQAAAExpbmtEYXRhTGlzdAAQVmVyc2lvbgAAAAAACUxhc3RXcml0ZQBVavazmwEAAAABAP////9hAGEAAAAFX2lkABAAAAAEd1hio66nCEusOxMJpFrvawREYXRhAAUAAAAAAk5hbWUADQAAAExpbmtEYXRhTGlzdAAQVmVyc2lvbgABAAAACUxhc3RXcml0ZQBVavazmwEAAAACAP////9wAHAAAAAFX2lkABAAAAAE4rm8jwaHeE2VTn862aA5CgNEYXRhABYAAAACUGVyc29uYWxJZAABAAAAAAACTmFtZQALAAAAUGVyc29uYWxJZAAQVmVyc2lvbgAAAAAACUxhc3RXcml0ZQBrav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4454814"/>
  <p:tag name="EMPOWERCHARTSPROPERTIES_B_LENGTH" val="24576"/>
  <p:tag name="DOWN_MIGRATION_INITIAL_LAYOUT_REQUIRED" val="9.2.99"/>
  <p:tag name="RUNTIME_ID" val="9511b7f9-5a50-4a23-a15a-ed78e42a5095"/>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y+pkgs03GJCpXRCi+WWuBEEAAAAAAADAAAAAAADAAAAAwADAAIA////////BQAAAAMAEAALNwYLQZJGUkuVMGjnDgahjQQAAAABAAMAAAACAAMAAAAEAAMAAAAAAP///////wQAAQD///////8FAAAABAAQAAv7OstNufwWSpVavzBzAiX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6mSCzTcYkKldEKL5Za4EQREYXRhAAUAAAAAAk5hbWUADQAAAExpbmtEYXRhTGlzdAAQVmVyc2lvbgAAAAAACUxhc3RXcml0ZQDEAhO0mwEAAAABAP////9hAGEAAAAFX2lkABAAAAAENwYLQZJGUkuVMGjnDgahjQREYXRhAAUAAAAAAk5hbWUADQAAAExpbmtEYXRhTGlzdAAQVmVyc2lvbgABAAAACUxhc3RXcml0ZQDEAhO0mwEAAAACAP////9wAHAAAAAFX2lkABAAAAAE+zrLTbn8FkqVWr8wcwIl5wNEYXRhABYAAAACUGVyc29uYWxJZAABAAAAAAACTmFtZQALAAAAUGVyc29uYWxJZAAQVmVyc2lvbgAAAAAACUxhc3RXcml0ZQDk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770626"/>
  <p:tag name="EMPOWERCHARTSPROPERTIES_B_LENGTH" val="24576"/>
  <p:tag name="DOWN_MIGRATION_INITIAL_LAYOUT_REQUIRED" val="9.2.99"/>
  <p:tag name="RUNTIME_ID" val="e963440b-ef1f-44e8-b608-eed74d9f38cf"/>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BAD///////8DAAAABAD///////8DAAAABAD///////8DAAAABAD///////////////////////////////////////////////////////////////////////////////////////////////////////////////////////////////////////////////////////////////////////////////////////////////////////////////////////////////////////////////////////////////////////////////////////////////////////////////////////////////////////////////////////////////////////////////////////////////////////////////////////////////////////////////8BACAA////////////////AAAO////////AwAAAAMA////////////////////////////////////////////////////////////////////////////////////////////////////////////////////////////////////////////////////////////////////////////////////////////////////////////////////////////////////////////////////////////////////////////////////////////////////////////////////////////////////////////////////////////////////////////////////////////////////////////////////////////////////////////////////////////////////////////////////////////////////////////////////////AgABAP///////wUAAAACABAAC2moAj3V9AdOtJ1yxUoLOxcEAAAAAAADAAAAAAADAAAABAADAAIA////////BQAAAAMAEAALmA3B1fsJPkqtYgfD6xW2lgQAAAABAAMAAAAEAAMAAAABAAMAAAAEAP///////wQABQD///////8FAAAABAAQAAuH+XCc3Xm9SoKhe3cdZTG3BAAAAAIAAwAAAAIAAwAAAAMAAwAAAAA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agCPdX0B060nXLFSgs7FwREYXRhAAUAAAAAAk5hbWUADQAAAExpbmtEYXRhTGlzdAAQVmVyc2lvbgAAAAAACUxhc3RXcml0ZQADAxO0mwEAAAABAP////9hAGEAAAAFX2lkABAAAAAEmA3B1fsJPkqtYgfD6xW2lgREYXRhAAUAAAAAAk5hbWUADQAAAExpbmtEYXRhTGlzdAAQVmVyc2lvbgABAAAACUxhc3RXcml0ZQADAxO0mwEAAAACAP////9wAHAAAAAFX2lkABAAAAAEh/lwnN15vUqCoXt3HWUxtwNEYXRhABYAAAACUGVyc29uYWxJZAABAAAAAAACTmFtZQALAAAAUGVyc29uYWxJZAAQVmVyc2lvbgAAAAAACUxhc3RXcml0ZQAT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5385491"/>
  <p:tag name="EMPOWERCHARTSPROPERTIES_B_LENGTH" val="24576"/>
  <p:tag name="DOWN_MIGRATION_INITIAL_LAYOUT_REQUIRED" val="9.2.99"/>
  <p:tag name="RUNTIME_ID" val="f4f9781e-71b7-4738-a448-aa47ff8d2a19"/>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AgD///////////////////////////////////////////////////////////////////////////////////////////////////////////////////////////////////////////////////////////////////////////////////////////////////////////////////////////////////////////////////////////////////////////////////////////////////////////////////////////////////////////////////////////////////////////////////////////////////////////////////////////////////////////////////////////////////////////////////////////////8BACAA////////////////AAAO////////AwAAAAMA////////////////////////////////////////////////////////////////////////////////////////////////////////////////////////////////////////////////////////////////////////////////////////////////////////////////////////////////////////////////////////////////////////////////////////////////////////////////////////////////////////////////////////////////////////////////////////////////////////////////////////////////////////////////////////////////////////////////////////////////////////////////////////AgACAP///////wUAAAACABAAC5s11lb6QZhAuNJVqXtuGuAEAAAAAAADAAAABAADAAAAAwADAAAAAAADAAAAAwADAAIA////////BQAAAAMAEAALA1cS5EFtr02jtZKWJpV0ugQAAAABAAMAAAACAAMAAAABAAMAAAACAP///////wQAAQD///////8FAAAABAAQAAvBxHBOwLihTLTnVvXblk6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XWVvpBmEC40lWpe24a4AREYXRhAAUAAAAAAk5hbWUADQAAAExpbmtEYXRhTGlzdAAQVmVyc2lvbgAAAAAACUxhc3RXcml0ZQBDAxO0mwEAAAABAP////9hAGEAAAAFX2lkABAAAAAEA1cS5EFtr02jtZKWJpV0ugREYXRhAAUAAAAAAk5hbWUADQAAAExpbmtEYXRhTGlzdAAQVmVyc2lvbgABAAAACUxhc3RXcml0ZQBDAxO0mwEAAAACAP////9wAHAAAAAFX2lkABAAAAAEwcRwTsC4oUy051b125ZOhgNEYXRhABYAAAACUGVyc29uYWxJZAABAAAAAAACTmFtZQALAAAAUGVyc29uYWxJZAAQVmVyc2lvbgAAAAAACUxhc3RXcml0ZQBi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6191793"/>
  <p:tag name="EMPOWERCHARTSPROPERTIES_B_LENGTH" val="24576"/>
  <p:tag name="DOWN_MIGRATION_INITIAL_LAYOUT_REQUIRED" val="9.2.99"/>
  <p:tag name="RUNTIME_ID" val="384e338e-19fe-4daa-8c22-285835fbfd22"/>
</p:tagLst>
</file>

<file path=ppt/tags/tag5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AgD///////////////////////////////////////////////////////////////////////////////////////////////////////////////////////////////////////////////////////////////////////////////////////////////////////////////////////////////////////////////////////////////////////////////////////////////////////////////////////////////////////////////////////////////////////////////////////////////////////////////////////////////////////////////////////////////////////////////////////////////8BACAA////////////////AAAO////////AwAAAAMA////////////////////////////////////////////////////////////////////////////////////////////////////////////////////////////////////////////////////////////////////////////////////////////////////////////////////////////////////////////////////////////////////////////////////////////////////////////////////////////////////////////////////////////////////////////////////////////////////////////////////////////////////////////////////////////////////////////////////////////////////////////////////////AgACAP///////wUAAAACABAAC5s11lb6QZhAuNJVqXtuGuAEAAAAAAADAAAABAADAAAAAwADAAAAAAADAAAAAwADAAIA////////BQAAAAMAEAALA1cS5EFtr02jtZKWJpV0ugQAAAABAAMAAAACAAMAAAABAAMAAAACAP///////wQAAQD///////8FAAAABAAQAAvBxHBOwLihTLTnVvXblk6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XWVvpBmEC40lWpe24a4AREYXRhAAUAAAAAAk5hbWUADQAAAExpbmtEYXRhTGlzdAAQVmVyc2lvbgAAAAAACUxhc3RXcml0ZQBDAxO0mwEAAAABAP////9hAGEAAAAFX2lkABAAAAAEA1cS5EFtr02jtZKWJpV0ugREYXRhAAUAAAAAAk5hbWUADQAAAExpbmtEYXRhTGlzdAAQVmVyc2lvbgABAAAACUxhc3RXcml0ZQBDAxO0mwEAAAACAP////9wAHAAAAAFX2lkABAAAAAEwcRwTsC4oUy051b125ZOhgNEYXRhABYAAAACUGVyc29uYWxJZAABAAAAAAACTmFtZQALAAAAUGVyc29uYWxJZAAQVmVyc2lvbgAAAAAACUxhc3RXcml0ZQBi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6191793"/>
  <p:tag name="EMPOWERCHARTSPROPERTIES_B_LENGTH" val="24576"/>
  <p:tag name="DOWN_MIGRATION_INITIAL_LAYOUT_REQUIRED" val="9.2.99"/>
  <p:tag name="RUNTIME_ID" val="384e338e-19fe-4daa-8c22-285835fbfd22"/>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AgD///////8DAAAABAD///////8DAAAABAD///////////////////////////////////////////////////////////////////////////////////////////////////////////////////////////////////////////////////////////////////////////////////////////////////////////////////////////////////////////////////////////////////////////////////////////////////////////////////////////////////////////////////////////////////////////////////////////////////////////////////////////////////////////////////////////////////////////////8BACAA////////////////AAAO////////AwAAAAMA////////////////////////////////////////////////////////////////////////////////////////////////////////////////////////////////////////////////////////////////////////////////////////////////////////////////////////////////////////////////////////////////////////////////////////////////////////////////////////////////////////////////////////////////////////////////////////////////////////////////////////////////////////////////////////////////////////////////////////////////////////////////////////AgABAP///////wUAAAACABAAC96WxhXqazFKtm1Ehjp6kq4EAAAAAAADAAAAAAADAAAABAADAAEA////////BQAAAAMAEAALwdNZ6cdK/UGviy0LFcDb+QQAAAABAAMAAAAEAAMAAAABAAQAAwD///////8FAAAABAAQAAuvVJEzVRTeQrtNqsHLkiXlBAAAAAI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pbGFeprMUq2bUSGOnqSrgREYXRhAAUAAAAAAk5hbWUADQAAAExpbmtEYXRhTGlzdAAQVmVyc2lvbgAAAAAACUxhc3RXcml0ZQA2AhO0mwEAAAABAP////9hAGEAAAAFX2lkABAAAAAEwdNZ6cdK/UGviy0LFcDb+QREYXRhAAUAAAAAAk5hbWUADQAAAExpbmtEYXRhTGlzdAAQVmVyc2lvbgABAAAACUxhc3RXcml0ZQBPAhO0mwEAAAACAP////9wAHAAAAAFX2lkABAAAAAEr1SRM1UU3kK7TarBy5Il5QNEYXRhABYAAAACUGVyc29uYWxJZAABAAAAAAACTmFtZQALAAAAUGVyc29uYWxJZAAQVmVyc2lvbgAAAAAACUxhc3RXcml0ZQBn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3510184"/>
  <p:tag name="EMPOWERCHARTSPROPERTIES_B_LENGTH" val="24576"/>
  <p:tag name="DOWN_MIGRATION_INITIAL_LAYOUT_REQUIRED" val="9.2.99"/>
  <p:tag name="RUNTIME_ID" val="d8f3c830-8cce-48cb-816a-2869d421d5e0"/>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BAD///////////////////////////////////////////////////////////////////////////////////////////////////////////////////////////////////////////////////////////////////////////////////////////////////////////////////////////////////////////////////////////////////////////////////////////////////////////////////////////////////////////////////////////////////////////////////////////////////////////////////////////////////////////////////////////////////////////////////////////////8BACAA////////////////AAAO////////AwAAAAMA////////////////////////////////////////////////////////////////////////////////////////////////////////////////////////////////////////////////////////////////////////////////////////////////////////////////////////////////////////////////////////////////////////////////////////////////////////////////////////////////////////////////////////////////////////////////////////////////////////////////////////////////////////////////////////////////////////////////////////////////////////////////////////AgABAP///////wUAAAACABAACwTID0VOYOxIqyW7jJchG2cEAAAAAAADAAAABAADAAAAAwADAAIA////////BQAAAAMAEAAL1BIKrVlLQEeZGshGkBDVVwQAAAABAAMAAAACAAMAAAABAAMAAAAEAP///////wQAAgD///////8FAAAABAAQAAuY/+gCurPJQZGYLrFRUWQ/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MgPRU5g7EirJbuMlyEbZwREYXRhAAUAAAAAAk5hbWUADQAAAExpbmtEYXRhTGlzdAAQVmVyc2lvbgAAAAAACUxhc3RXcml0ZQCFAhO0mwEAAAABAP////9hAGEAAAAFX2lkABAAAAAE1BIKrVlLQEeZGshGkBDVVwREYXRhAAUAAAAAAk5hbWUADQAAAExpbmtEYXRhTGlzdAAQVmVyc2lvbgABAAAACUxhc3RXcml0ZQCFAhO0mwEAAAACAP////9wAHAAAAAFX2lkABAAAAAEmP/oArqzyUGRmC6xUVFkPwNEYXRhABYAAAACUGVyc29uYWxJZAABAAAAAAACTmFtZQALAAAAUGVyc29uYWxJZAAQVmVyc2lvbgAAAAAACUxhc3RXcml0ZQCl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127740"/>
  <p:tag name="EMPOWERCHARTSPROPERTIES_B_LENGTH" val="24576"/>
  <p:tag name="DOWN_MIGRATION_INITIAL_LAYOUT_REQUIRED" val="9.2.99"/>
  <p:tag name="RUNTIME_ID" val="dae97336-c8c0-4865-9d9d-9178da977b9a"/>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y+pkgs03GJCpXRCi+WWuBEEAAAAAAADAAAAAAADAAAAAwADAAIA////////BQAAAAMAEAALNwYLQZJGUkuVMGjnDgahjQQAAAABAAMAAAACAAMAAAAEAAMAAAAAAP///////wQAAQD///////8FAAAABAAQAAv7OstNufwWSpVavzBzAiX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6mSCzTcYkKldEKL5Za4EQREYXRhAAUAAAAAAk5hbWUADQAAAExpbmtEYXRhTGlzdAAQVmVyc2lvbgAAAAAACUxhc3RXcml0ZQDEAhO0mwEAAAABAP////9hAGEAAAAFX2lkABAAAAAENwYLQZJGUkuVMGjnDgahjQREYXRhAAUAAAAAAk5hbWUADQAAAExpbmtEYXRhTGlzdAAQVmVyc2lvbgABAAAACUxhc3RXcml0ZQDEAhO0mwEAAAACAP////9wAHAAAAAFX2lkABAAAAAE+zrLTbn8FkqVWr8wcwIl5wNEYXRhABYAAAACUGVyc29uYWxJZAABAAAAAAACTmFtZQALAAAAUGVyc29uYWxJZAAQVmVyc2lvbgAAAAAACUxhc3RXcml0ZQDkAh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4770626"/>
  <p:tag name="EMPOWERCHARTSPROPERTIES_B_LENGTH" val="24576"/>
  <p:tag name="DOWN_MIGRATION_INITIAL_LAYOUT_REQUIRED" val="9.2.99"/>
  <p:tag name="RUNTIME_ID" val="e963440b-ef1f-44e8-b608-eed74d9f38cf"/>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BAD///////8DAAAABAD///////8DAAAABAD///////8DAAAABAD///////////////////////////////////////////////////////////////////////////////////////////////////////////////////////////////////////////////////////////////////////////////////////////////////////////////////////////////////////////////////////////////////////////////////////////////////////////////////////////////////////////////////////////////////////////////////////////////////////////////////////////////////////////////8BACAA////////////////AAAO////////AwAAAAMA////////////////////////////////////////////////////////////////////////////////////////////////////////////////////////////////////////////////////////////////////////////////////////////////////////////////////////////////////////////////////////////////////////////////////////////////////////////////////////////////////////////////////////////////////////////////////////////////////////////////////////////////////////////////////////////////////////////////////////////////////////////////////////AgABAP///////wUAAAACABAAC2moAj3V9AdOtJ1yxUoLOxcEAAAAAAADAAAAAAADAAAABAADAAIA////////BQAAAAMAEAALmA3B1fsJPkqtYgfD6xW2lgQAAAABAAMAAAAEAAMAAAABAAMAAAAEAP///////wQABQD///////8FAAAABAAQAAuH+XCc3Xm9SoKhe3cdZTG3BAAAAAIAAwAAAAIAAwAAAAMAAwAAAAA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agCPdX0B060nXLFSgs7FwREYXRhAAUAAAAAAk5hbWUADQAAAExpbmtEYXRhTGlzdAAQVmVyc2lvbgAAAAAACUxhc3RXcml0ZQADAxO0mwEAAAABAP////9hAGEAAAAFX2lkABAAAAAEmA3B1fsJPkqtYgfD6xW2lgREYXRhAAUAAAAAAk5hbWUADQAAAExpbmtEYXRhTGlzdAAQVmVyc2lvbgABAAAACUxhc3RXcml0ZQADAxO0mwEAAAACAP////9wAHAAAAAFX2lkABAAAAAEh/lwnN15vUqCoXt3HWUxtwNEYXRhABYAAAACUGVyc29uYWxJZAABAAAAAAACTmFtZQALAAAAUGVyc29uYWxJZAAQVmVyc2lvbgAAAAAACUxhc3RXcml0ZQAT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5385491"/>
  <p:tag name="EMPOWERCHARTSPROPERTIES_B_LENGTH" val="24576"/>
  <p:tag name="DOWN_MIGRATION_INITIAL_LAYOUT_REQUIRED" val="9.2.99"/>
  <p:tag name="RUNTIME_ID" val="f4f9781e-71b7-4738-a448-aa47ff8d2a19"/>
</p:tagLst>
</file>

<file path=ppt/tags/tag5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AgD///////////////////////////////////////////////////////////////////////////////////////////////////////////////////////////////////////////////////////////////////////////////////////////////////////////////////////////////////////////////////////////////////////////////////////////////////////////////////////////////////////////////////////////////////////////////////////////////////////////////////////////////////////////////////////////////////////////////////////////////8BACAA////////////////AAAO////////AwAAAAMA////////////////////////////////////////////////////////////////////////////////////////////////////////////////////////////////////////////////////////////////////////////////////////////////////////////////////////////////////////////////////////////////////////////////////////////////////////////////////////////////////////////////////////////////////////////////////////////////////////////////////////////////////////////////////////////////////////////////////////////////////////////////////////AgACAP///////wUAAAACABAAC5s11lb6QZhAuNJVqXtuGuAEAAAAAAADAAAABAADAAAAAwADAAAAAAADAAAAAwADAAIA////////BQAAAAMAEAALA1cS5EFtr02jtZKWJpV0ugQAAAABAAMAAAACAAMAAAABAAMAAAACAP///////wQAAQD///////8FAAAABAAQAAvBxHBOwLihTLTnVvXblk6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zXWVvpBmEC40lWpe24a4AREYXRhAAUAAAAAAk5hbWUADQAAAExpbmtEYXRhTGlzdAAQVmVyc2lvbgAAAAAACUxhc3RXcml0ZQBDAxO0mwEAAAABAP////9hAGEAAAAFX2lkABAAAAAEA1cS5EFtr02jtZKWJpV0ugREYXRhAAUAAAAAAk5hbWUADQAAAExpbmtEYXRhTGlzdAAQVmVyc2lvbgABAAAACUxhc3RXcml0ZQBDAxO0mwEAAAACAP////9wAHAAAAAFX2lkABAAAAAEwcRwTsC4oUy051b125ZOhgNEYXRhABYAAAACUGVyc29uYWxJZAABAAAAAAACTmFtZQALAAAAUGVyc29uYWxJZAAQVmVyc2lvbgAAAAAACUxhc3RXcml0ZQBiAxO0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95036191793"/>
  <p:tag name="EMPOWERCHARTSPROPERTIES_B_LENGTH" val="24576"/>
  <p:tag name="DOWN_MIGRATION_INITIAL_LAYOUT_REQUIRED" val="9.2.99"/>
  <p:tag name="RUNTIME_ID" val="384e338e-19fe-4daa-8c22-285835fbfd22"/>
</p:tagLst>
</file>

<file path=ppt/tags/tag5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BAD///////////////////////////////////////////////////////////////////////////////////////////////////////////////////////////////////////////////////////////////////////////////////////////////////////////////////////////////////////////////////////////////////////////////////////////////////////////////////////////////////////////////////////////////////////////////////////////////////////////////////////////////////////////////////////////////////////////////////////////////8BACAA////////////////AAAO////////AwAAAAMA////////////////////////////////////////////////////////////////////////////////////////////////////////////////////////////////////////////////////////////////////////////////////////////////////////////////////////////////////////////////////////////////////////////////////////////////////////////////////////////////////////////////////////////////////////////////////////////////////////////////////////////////////////////////////////////////////////////////////////////////////////////////////////AgABAP///////wUAAAACABAACwWm6W8loyBDgqCzRghnt6QEAAAAAAADAAAABAADAAAAAwADAAIA////////BQAAAAMAEAALptoAmFzA0UeNmK+r9XcEagQAAAABAAMAAAACAAMAAAABAAMAAAAEAP///////wQAAgD///////8FAAAABAAQAAut0Akp0KFaR5idV3ZistaD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abpbyWjIEOCoLNGCGe3pAREYXRhAAUAAAAAAk5hbWUADQAAAExpbmtEYXRhTGlzdAAQVmVyc2lvbgABAAAACUxhc3RXcml0ZQCva/azmwEAAAABAP////9hAGEAAAAFX2lkABAAAAAEptoAmFzA0UeNmK+r9XcEagREYXRhAAUAAAAAAk5hbWUADQAAAExpbmtEYXRhTGlzdAAQVmVyc2lvbgAAAAAACUxhc3RXcml0ZQCva/azmwEAAAACAP////9wAHAAAAAFX2lkABAAAAAErdAJKdChWkeYnVd2YrLWgwNEYXRhABYAAAACUGVyc29uYWxJZAABAAAAAAACTmFtZQALAAAAUGVyc29uYWxJZAAQVmVyc2lvbgAAAAAACUxhc3RXcml0ZQC3a/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EAP///////////////////////////////////////////////////////////////////////////////////////////////////////////////////////////////////////////////////////////////////////////////////////////////////////////////////////////////////////////////////////////////////////////////////////////////////////////////////////////////////////////////////////////////////////////////////////////////////////////////////////////////////////////////////////////////////////////////wEAIAH///////////////8AAA7///////8FAAAABAD///////////////////////////////////////////////////////////////////////////////////////////////////////////////////////////////////////////////////////////////////////////////////////////////////////////////////////////////////////////////////////////////////////////////////////////////////////////////////////////////////////////////////////////////////////////////////////////////////////////////////////////////////////////////////////////////////////////////////////////////////////////////////////8CAAEBAwAAAAIA////////DgAGTGlua0RhdGFMaXN0XzEEAAAAAAAFAAAAAwAFAAAABAADAAIBAwAAAAMA////////DgAGTGlua0RhdGFMaXN0XzAEAAAAAQAFAAAAAAAFAAAAAgAFAAAAAAAFAAAABAAEAAMBAwAAAAQA////////DAAGUGVyc29uYWxJZF8wBAAAAAIABQAAAAI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7669058"/>
  <p:tag name="EMPOWERCHARTSPROPERTIES_B_LENGTH" val="24576"/>
  <p:tag name="DOWN_MIGRATION_INITIAL_LAYOUT_REQUIRED" val="9.2.99"/>
  <p:tag name="RUNTIME_ID" val="730cf433-7372-41a2-a05f-280638059980"/>
</p:tagLst>
</file>

<file path=ppt/tags/tag5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xvh45d8/OFFl7nR2qPO1McEAAAAAAADAAAABAADAAAAAwADAAAAAAADAAAAAwADAAQA////////BQAAAAMAEAALqORIo2Pc4U6v77Kh34wTZAQAAAABAAMAAAACAAMAAAABAAMAAAACAP///////wMAAAAAAP///////wMAAAAAAP///////wQAAQD///////8FAAAABAAQAAsYS7mUcv/bQrkW9WQUnB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Hjl3z84UWXudHao87UxwREYXRhAAUAAAAAAk5hbWUADQAAAExpbmtEYXRhTGlzdAAQVmVyc2lvbgABAAAACUxhc3RXcml0ZQAZBgm9mwEAAAABAP////9hAGEAAAAFX2lkABAAAAAEqORIo2Pc4U6v77Kh34wTZAREYXRhAAUAAAAAAk5hbWUADQAAAExpbmtEYXRhTGlzdAAQVmVyc2lvbgAAAAAACUxhc3RXcml0ZQAZBgm9mwEAAAACAP////9wAHAAAAAFX2lkABAAAAAEGEu5lHL/20K5FvVkFJwY/gNEYXRhABYAAAACUGVyc29uYWxJZAABAAAAAAACTmFtZQALAAAAUGVyc29uYWxJZAAQVmVyc2lvbgAAAAAACUxhc3RXcml0ZQAv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39091845"/>
  <p:tag name="EMPOWERCHARTSPROPERTIES_B_LENGTH" val="24576"/>
  <p:tag name="DOWN_MIGRATION_INITIAL_LAYOUT_REQUIRED" val="9.2.99"/>
  <p:tag name="RUNTIME_ID" val="2d8f5c3b-5283-48cf-901e-3a616f80535a"/>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qgsAAAAAAAAAAAAAIAD///////////////8AAAD///////////////8DAAAABAD///////8DAAAAAgD///////8DAAAAAgD///////8DAAAAAgD///////8DAAAAAgD///////8DAAAAAwD///////////////////////////////////////////////////////////////////////////////////////////////////////////////////////////////////////////////////////////////////////////////////////////////////////////////////////////////////////////////////////////////////////////////////////////////////////////////////////////////////////////////////////////////////////////////////////////////////////////////////////////////8BACAA////////////////AAAO////////AwAAAAMA////////////////////////////////////////////////////////////////////////////////////////////////////////////////////////////////////////////////////////////////////////////////////////////////////////////////////////////////////////////////////////////////////////////////////////////////////////////////////////////////////////////////////////////////////////////////////////////////////////////////////////////////////////////////////////////////////////////////////////////////////////////////////////AgAFAP///////wUAAAACABAAC6TNVSeRwtBJvt6042zgYD8EAAAAAAADAAAABAADAAAAAwADAAAAAAADAAAAAwADAAAAAAADAAAAAwADAAAAAAADAAAAAwADAAAAAAADAAAAAwADAAYA////////BQAAAAMAEAALRPORtEhzzkCoExBvQdn8JwQAAAABAAMAAAACAAMAAAABAAMAAAACAP///////wMAAAACAP///////wMAAAACAP///////wMAAAACAP///////wMAAAAAAP///////wQAAQD///////8FAAAABAAQAAs5T/cN+kxUT4qOFhgeMsE5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M1VJ5HC0Em+3rTjbOBgPwREYXRhAAUAAAAAAk5hbWUADQAAAExpbmtEYXRhTGlzdAAQVmVyc2lvbgABAAAACUxhc3RXcml0ZQBXa/azmwEAAAABAP////9hAGEAAAAFX2lkABAAAAAERPORtEhzzkCoExBvQdn8JwREYXRhAAUAAAAAAk5hbWUADQAAAExpbmtEYXRhTGlzdAAQVmVyc2lvbgAAAAAACUxhc3RXcml0ZQBXa/azmwEAAAACAP////9wAHAAAAAFX2lkABAAAAAEOU/3DfpMVE+KjhYYHjLBOQNEYXRhABYAAAACUGVyc29uYWxJZAABAAAAAAACTmFtZQALAAAAUGVyc29uYWxJZAAQVmVyc2lvbgAAAAAACUxhc3RXcml0ZQBna/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mCwAAAAAAAAAAAAAgAf///////////////wAAAP///////////////wUAAAADAP///////wUAAAADAP///////wUAAAADAP///////wUAAAADAP///////wUAAAADAP///////wUAAAADAP///////////////////////////////////////////////////////////////////////////////////////////////////////////////////////////////////////////////////////////////////////////////////////////////////////////////////////////////////////////////////////////////////////////////////////////////////////////////////////////////////////////////////////////////////////////////////////////////////////////////////////////////wEAIAH///////////////8AAA7///////8FAAAABAD///////////////////////////////////////////////////////////////////////////////////////////////////////////////////////////////////////////////////////////////////////////////////////////////////////////////////////////////////////////////////////////////////////////////////////////////////////////////////////////////////////////////////////////////////////////////////////////////////////////////////////////////////////////////////////////////////////////////////////////////////////////////////////8CAAUBAwAAAAIA////////DgAGTGlua0RhdGFMaXN0XzEEAAAAAAAFAAAAAwAFAAAABAAFAAAAAwAFAAAABAAFAAAAAwD///////8FAAAAAwD///////8FAAAAAwD///////8DAAYBAwAAAAMA////////DgAGTGlua0RhdGFMaXN0XzAEAAAAAQAFAAAAAAAFAAAAAgAFAAAAAAAFAAAAAgAFAAAAAAAFAAAAAgAFAAAAAAAFAAAAAgAFAAAAAAAFAAAAAgAFAAAAAAD///////8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6874949"/>
  <p:tag name="EMPOWERCHARTSPROPERTIES_B_LENGTH" val="24576"/>
  <p:tag name="DOWN_MIGRATION_INITIAL_LAYOUT_REQUIRED" val="9.2.99"/>
  <p:tag name="RUNTIME_ID" val="89e30731-f1e2-4658-98be-7af1994fba32"/>
</p:tagLst>
</file>

<file path=ppt/tags/tag6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ngsAAAAAAAAAAAAAIAD///////////////8AAAD///////////////8DAAAAAgD///////8DAAAAAgD///////8DAAAAAgD///////8DAAAAAgD///////8DAAAAAgD///////////////////////////////////////////////////////////////////////////////////////////////////////////////////////////////////////////////////////////////////////////////////////////////////////////////////////////////////////////////////////////////////////////////////////////////////////////////////////////////////////////////////////////////////////////////////////////////////////////////////////////////////////////////8BACAA////////////////AAAO////////AwAAAAMA////////////////////////////////////////////////////////////////////////////////////////////////////////////////////////////////////////////////////////////////////////////////////////////////////////////////////////////////////////////////////////////////////////////////////////////////////////////////////////////////////////////////////////////////////////////////////////////////////////////////////////////////////////////////////////////////////////////////////////////////////////////////////////AgAFAP///////wUAAAACABAAC086QnaBBwNNsvT3MM1WgkwEAAAAAAADAAAAAAADAAAABAADAAAAAAADAAAABAADAAAAAAADAAAABAADAAAAAAADAAAABAADAAAAAAADAAAABAADAAMA////////BQAAAAMAEAALvaFPvWlVjkubDIf8GI+/LQQAAAABAAMAAAAEAAMAAAABAAMAAAAEAP///////wMAAAAEAP///////wQABQD///////8FAAAABAAQAAvwSJuN8GNhTbJiEb93L7mGBAAAAAIAAwAAAAIAAwAAAAMAAwAAAAIAAwAAAAM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zpCdoEHA02y9PcwzVaCTAREYXRhAAUAAAAAAk5hbWUADQAAAExpbmtEYXRhTGlzdAAQVmVyc2lvbgAAAAAACUxhc3RXcml0ZQBaBgm9mwEAAAABAP////9hAGEAAAAFX2lkABAAAAAEvaFPvWlVjkubDIf8GI+/LQREYXRhAAUAAAAAAk5hbWUADQAAAExpbmtEYXRhTGlzdAAQVmVyc2lvbgABAAAACUxhc3RXcml0ZQBfBgm9mwEAAAACAP////9wAHAAAAAFX2lkABAAAAAE8EibjfBjYU2yYhG/dy+5hgNEYXRhABYAAAACUGVyc29uYWxJZAABAAAAAAACTmFtZQALAAAAUGVyc29uYWxJZAAQVmVyc2lvbgAAAAAACUxhc3RXcml0ZQBz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CAP///////wUAAAACAP///////////////////////////////////////////////////////////////////////////////////////////////////////////////////////////////////////////////////////////////////////////////////////////////////////////////////////////////////////////////////////////////////////////////////////////////////////////////////////////////////////////////////////////////////////////////////////////////////////////////////////////////////////////////wEAIAH///////////////8AAA7///////8FAAAABAD///////////////////////////////////////////////////////////////////////////////////////////////////////////////////////////////////////////////////////////////////////////////////////////////////////////////////////////////////////////////////////////////////////////////////////////////////////////////////////////////////////////////////////////////////////////////////////////////////////////////////////////////////////////////////////////////////////////////////////////////////////////////////////8CAAUBAwAAAAIA////////DgAGTGlua0RhdGFMaXN0XzAEAAAAAAAFAAAAAAAFAAAAAwAFAAAAAAAFAAAAAwAFAAAAAAAFAAAAAwAFAAAAAAD///////8FAAAAAAD///////8DAAMBAwAAAAMA////////DgAGTGlua0RhdGFMaXN0XzEEAAAAAQAFAAAAAgAFAAAABAAFAAAAAgD///////8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39695913"/>
  <p:tag name="EMPOWERCHARTSPROPERTIES_B_LENGTH" val="24576"/>
  <p:tag name="DOWN_MIGRATION_INITIAL_LAYOUT_REQUIRED" val="9.2.99"/>
  <p:tag name="RUNTIME_ID" val="51aea723-d0f7-4ae7-8af0-058e1c4d2907"/>
</p:tagLst>
</file>

<file path=ppt/tags/tag6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AgD///////8DAAAAAwD///////////////////////////////////////////////////////////////////////////////////////////////////////////////////////////////////////////////////////////////////////////////////////////////////////////////////////////////////////////////////////////////////////////////////////////////////////////////////////////////////////////////////////////////////////////////////////////////////////////////////////////////////////////////////////////////////////////////8BACAA////////////////AAAO////////AwAAAAMA////////////////////////////////////////////////////////////////////////////////////////////////////////////////////////////////////////////////////////////////////////////////////////////////////////////////////////////////////////////////////////////////////////////////////////////////////////////////////////////////////////////////////////////////////////////////////////////////////////////////////////////////////////////////////////////////////////////////////////////////////////////////////////AgACAP///////wUAAAACABAAC0QSgYNNj4lIlvTfr9NalUUEAAAAAAADAAAABAADAAAAAwADAAAAAAADAAAAAwADAAMA////////BQAAAAMAEAALhDhn88F8CUOVeKXbROcmswQAAAABAAMAAAACAAMAAAABAAMAAAACAP///////wMAAAAAAP///////wQAAQD///////8FAAAABAAQAAtICxdkT3f0Q4zwrgnnMDzo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BKBg02PiUiW9N+v01qVRQREYXRhAAUAAAAAAk5hbWUADQAAAExpbmtEYXRhTGlzdAAQVmVyc2lvbgABAAAACUxhc3RXcml0ZQCVBgm9mwEAAAABAP////9hAGEAAAAFX2lkABAAAAAEhDhn88F8CUOVeKXbROcmswREYXRhAAUAAAAAAk5hbWUADQAAAExpbmtEYXRhTGlzdAAQVmVyc2lvbgAAAAAACUxhc3RXcml0ZQCVBgm9mwEAAAACAP////9wAHAAAAAFX2lkABAAAAAESAsXZE939EOM8K4J5zA86ANEYXRhABYAAAACUGVyc29uYWxJZAABAAAAAAACTmFtZQALAAAAUGVyc29uYWxJZAAQVmVyc2lvbgAAAAAACUxhc3RXcml0ZQCu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IBAwAAAAIA////////DgAGTGlua0RhdGFMaXN0XzEEAAAAAAAFAAAAAwAFAAAABAAFAAAAAwD///////8DAAMBAwAAAAMA////////DgAGTGlua0RhdGFMaXN0XzAEAAAAAQAFAAAAAAAFAAAAAg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40393305"/>
  <p:tag name="EMPOWERCHARTSPROPERTIES_B_LENGTH" val="24576"/>
  <p:tag name="DOWN_MIGRATION_INITIAL_LAYOUT_REQUIRED" val="9.2.99"/>
  <p:tag name="RUNTIME_ID" val="56dd6edc-5df1-4f3d-8ddc-406cbd8a54e4"/>
</p:tagLst>
</file>

<file path=ppt/tags/tag6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AgD///////8DAAAAAwD///////////////////////////////////////////////////////////////////////////////////////////////////////////////////////////////////////////////////////////////////////////////////////////////////////////////////////////////////////////////////////////////////////////////////////////////////////////////////////////////////////////////////////////////////////////////////////////////////////////////////////////////////////////////////////////////////////////////8BACAA////////////////AAAO////////AwAAAAMA////////////////////////////////////////////////////////////////////////////////////////////////////////////////////////////////////////////////////////////////////////////////////////////////////////////////////////////////////////////////////////////////////////////////////////////////////////////////////////////////////////////////////////////////////////////////////////////////////////////////////////////////////////////////////////////////////////////////////////////////////////////////////////AgACAP///////wUAAAACABAAC0QSgYNNj4lIlvTfr9NalUUEAAAAAAADAAAABAADAAAAAwADAAAAAAADAAAAAwADAAMA////////BQAAAAMAEAALhDhn88F8CUOVeKXbROcmswQAAAABAAMAAAACAAMAAAABAAMAAAACAP///////wMAAAAAAP///////wQAAQD///////8FAAAABAAQAAtICxdkT3f0Q4zwrgnnMDzo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BKBg02PiUiW9N+v01qVRQREYXRhAAUAAAAAAk5hbWUADQAAAExpbmtEYXRhTGlzdAAQVmVyc2lvbgABAAAACUxhc3RXcml0ZQCVBgm9mwEAAAABAP////9hAGEAAAAFX2lkABAAAAAEhDhn88F8CUOVeKXbROcmswREYXRhAAUAAAAAAk5hbWUADQAAAExpbmtEYXRhTGlzdAAQVmVyc2lvbgAAAAAACUxhc3RXcml0ZQCVBgm9mwEAAAACAP////9wAHAAAAAFX2lkABAAAAAESAsXZE939EOM8K4J5zA86ANEYXRhABYAAAACUGVyc29uYWxJZAABAAAAAAACTmFtZQALAAAAUGVyc29uYWxJZAAQVmVyc2lvbgAAAAAACUxhc3RXcml0ZQCu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IBAwAAAAIA////////DgAGTGlua0RhdGFMaXN0XzEEAAAAAAAFAAAAAwAFAAAABAAFAAAAAwD///////8DAAMBAwAAAAMA////////DgAGTGlua0RhdGFMaXN0XzAEAAAAAQAFAAAAAAAFAAAAAg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40393305"/>
  <p:tag name="EMPOWERCHARTSPROPERTIES_B_LENGTH" val="24576"/>
  <p:tag name="DOWN_MIGRATION_INITIAL_LAYOUT_REQUIRED" val="9.2.99"/>
  <p:tag name="RUNTIME_ID" val="56dd6edc-5df1-4f3d-8ddc-406cbd8a54e4"/>
</p:tagLst>
</file>

<file path=ppt/tags/tag6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BAD///////////////////////////////////////////////////////////////////////////////////////////////////////////////////////////////////////////////////////////////////////////////////////////////////////////////////////////////////////////////////////////////////////////////////////////////////////////////////////////////////////////////////////////////////////////////////////////////////////////////////////////////////////////////////////////////////////////////////////////////8BACAA////////////////AAAO////////AwAAAAMA////////////////////////////////////////////////////////////////////////////////////////////////////////////////////////////////////////////////////////////////////////////////////////////////////////////////////////////////////////////////////////////////////////////////////////////////////////////////////////////////////////////////////////////////////////////////////////////////////////////////////////////////////////////////////////////////////////////////////////////////////////////////////////AgABAP///////wUAAAACABAACyG3xBQGx9BCg3b7x/VHrDUEAAAAAAADAAAAAAADAAAABAADAAEA////////BQAAAAMAEAALrNpmdDfr7kqd3pKc+8aLhQQAAAABAAMAAAAEAAMAAAABAAQAAgD///////8FAAAABAAQAAv6Jis9pXz0QImEyr6vcmhk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bfEFAbH0EKDdvvH9UesNQREYXRhAAUAAAAAAk5hbWUADQAAAExpbmtEYXRhTGlzdAAQVmVyc2lvbgAAAAAACUxhc3RXcml0ZQDgBgm9mwEAAAABAP////9hAGEAAAAFX2lkABAAAAAErNpmdDfr7kqd3pKc+8aLhQREYXRhAAUAAAAAAk5hbWUADQAAAExpbmtEYXRhTGlzdAAQVmVyc2lvbgABAAAACUxhc3RXcml0ZQDgBgm9mwEAAAACAP////9wAHAAAAAFX2lkABAAAAAE+iYrPaV89ECJhMq+r3JoZANEYXRhABYAAAACUGVyc29uYWxJZAABAAAAAAACTmFtZQALAAAAUGVyc29uYWxJZAAQVmVyc2lvbgAAAAAACUxhc3RXcml0ZQDv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40995117"/>
  <p:tag name="EMPOWERCHARTSPROPERTIES_B_LENGTH" val="24576"/>
  <p:tag name="DOWN_MIGRATION_INITIAL_LAYOUT_REQUIRED" val="9.2.99"/>
  <p:tag name="RUNTIME_ID" val="35578c27-2f21-4b8a-9e05-b025629e5fc1"/>
</p:tagLst>
</file>

<file path=ppt/tags/tag6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BAD///////////////////////////////////////////////////////////////////////////////////////////////////////////////////////////////////////////////////////////////////////////////////////////////////////////////////////////////////////////////////////////////////////////////////////////////////////////////////////////////////////////////////////////////////////////////////////////////////////////////////////////////////////////////////////////////////////////////////////////////8BACAA////////////////AAAO////////AwAAAAMA////////////////////////////////////////////////////////////////////////////////////////////////////////////////////////////////////////////////////////////////////////////////////////////////////////////////////////////////////////////////////////////////////////////////////////////////////////////////////////////////////////////////////////////////////////////////////////////////////////////////////////////////////////////////////////////////////////////////////////////////////////////////////////AgABAP///////wUAAAACABAACyG3xBQGx9BCg3b7x/VHrDUEAAAAAAADAAAAAAADAAAABAADAAEA////////BQAAAAMAEAALrNpmdDfr7kqd3pKc+8aLhQQAAAABAAMAAAAEAAMAAAABAAQAAgD///////8FAAAABAAQAAv6Jis9pXz0QImEyr6vcmhk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bfEFAbH0EKDdvvH9UesNQREYXRhAAUAAAAAAk5hbWUADQAAAExpbmtEYXRhTGlzdAAQVmVyc2lvbgAAAAAACUxhc3RXcml0ZQDgBgm9mwEAAAABAP////9hAGEAAAAFX2lkABAAAAAErNpmdDfr7kqd3pKc+8aLhQREYXRhAAUAAAAAAk5hbWUADQAAAExpbmtEYXRhTGlzdAAQVmVyc2lvbgABAAAACUxhc3RXcml0ZQDgBgm9mwEAAAACAP////9wAHAAAAAFX2lkABAAAAAE+iYrPaV89ECJhMq+r3JoZANEYXRhABYAAAACUGVyc29uYWxJZAABAAAAAAACTmFtZQALAAAAUGVyc29uYWxJZAAQVmVyc2lvbgAAAAAACUxhc3RXcml0ZQDvBgm9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9998440995117"/>
  <p:tag name="EMPOWERCHARTSPROPERTIES_B_LENGTH" val="24576"/>
  <p:tag name="DOWN_MIGRATION_INITIAL_LAYOUT_REQUIRED" val="9.2.99"/>
  <p:tag name="RUNTIME_ID" val="35578c27-2f21-4b8a-9e05-b025629e5fc1"/>
</p:tagLst>
</file>

<file path=ppt/tags/tag6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gD///////8DAAAAAgD///////////////////////////////////////////////////////////////////////////////////////////////////////////////////////////////////////////////////////////////////////////////////////////////////////////////////////////////////////////////////////////////////////////////////////////////////////////////////////////////////////////////////////////////////////////////////////////////////////////////////////////////////////////////////////////////8BACAA////////////////AAAO////////AwAAAAQA////////////////////////////////////////////////////////////////////////////////////////////////////////////////////////////////////////////////////////////////////////////////////////////////////////////////////////////////////////////////////////////////////////////////////////////////////////////////////////////////////////////////////////////////////////////////////////////////////////////////////////////////////////////////////////////////////////////////////////////////////////////////////////AgAEAP///////wUAAAACABAAC+heSUSh/XZBuxRZuYexeUkEAAAAAAADAAAAAAADAAAAAwADAAAAAAADAAAAAwADAAAAAAD///////8DAAAAAAD///////8DAAIA////////BQAAAAMAEAALFy+PjW5hVUaa8VVLPKuCzAQAAAABAAMAAAACAAMAAAAEAAMAAAACAP///////wQAAQD///////8FAAAABAAQAAvhNWPzSrhlSIU1GRCVzSG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F5JRKH9dkG7FFm5h7F5SQREYXRhAAUAAAAAAk5hbWUADQAAAExpbmtEYXRhTGlzdAAQVmVyc2lvbgABAAAACUxhc3RXcml0ZQA9943AmwEAAAABAP////9hAGEAAAAFX2lkABAAAAAEFy+PjW5hVUaa8VVLPKuCzAREYXRhAAUAAAAAAk5hbWUADQAAAExpbmtEYXRhTGlzdAAQVmVyc2lvbgAAAAAACUxhc3RXcml0ZQAi943AmwEAAAACAP////9wAHAAAAAFX2lkABAAAAAE4TVj80q4ZUiFNRkQlc0hrgNEYXRhABYAAAACUGVyc29uYWxJZAABAAAAAAACTmFtZQALAAAAUGVyc29uYWxJZAAQVmVyc2lvbgAAAAAACUxhc3RXcml0ZQCO94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UAAAACAP///////////////////////////////////////////////////////////////////////////////////////////////////////////////////////////////////////////////////////////////////////////////////////////////////////////////////////////////////////////////////////////////////////////////////////////////////////////////////////////////////////////////////////////////////////////////////////////////////////////////////////////////////////////////////////////////wEAIAH///////////////8AAA7///////8FAAAABAD///////////////////////////////////////////////////////////////////////////////////////////////////////////////////////////////////////////////////////////////////////////////////////////////////////////////////////////////////////////////////////////////////////////////////////////////////////////////////////////////////////////////////////////////////////////////////////////////////////////////////////////////////////////////////////////////////////////////////////////////////////////////////////8CAAQBAwAAAAIA////////DgAGTGlua0RhdGFMaXN0XzEEAAAAAAAFAAAAAwAFAAAABAAFAAAAAwD///////8FAAAAAA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0930001"/>
  <p:tag name="EMPOWERCHARTSPROPERTIES_B_LENGTH" val="24576"/>
  <p:tag name="DOWN_MIGRATION_INITIAL_LAYOUT_REQUIRED" val="9.2.99"/>
  <p:tag name="RUNTIME_ID" val="d23b14f2-f459-4618-a7a2-359a6e793cf4"/>
</p:tagLst>
</file>

<file path=ppt/tags/tag6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0/2hTpoesxGg5DKJGCLY08EAAAAAAADAAAAAAADAAAAAwADAAEA////////BQAAAAMAEAAL44IsdqMVn0iaegwOiPkErQQAAAABAAMAAAACAAMAAAAEAAQAAgD///////8FAAAABAAQAAvT6Bug544KQ53ZzcUs/nGv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aFOmh6zEaDkMokYItjTwREYXRhAAUAAAAAAk5hbWUADQAAAExpbmtEYXRhTGlzdAAQVmVyc2lvbgAAAAAACUxhc3RXcml0ZQAa+I3AmwEAAAABAP////9hAGEAAAAFX2lkABAAAAAE44IsdqMVn0iaegwOiPkErQREYXRhAAUAAAAAAk5hbWUADQAAAExpbmtEYXRhTGlzdAAQVmVyc2lvbgABAAAACUxhc3RXcml0ZQAs+I3AmwEAAAACAP////9wAHAAAAAFX2lkABAAAAAE0+gboOeOCkOd2c3FLP5xrwNEYXRhABYAAAACUGVyc29uYWxJZAABAAAAAAACTmFtZQALAAAAUGVyc29uYWxJZAAQVmVyc2lvbgAAAAAACUxhc3RXcml0ZQBU+I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2915059"/>
  <p:tag name="EMPOWERCHARTSPROPERTIES_B_LENGTH" val="24576"/>
  <p:tag name="DOWN_MIGRATION_INITIAL_LAYOUT_REQUIRED" val="9.2.99"/>
  <p:tag name="RUNTIME_ID" val="9e4b532c-a5ac-4db1-909f-fd76a7a666dc"/>
</p:tagLst>
</file>

<file path=ppt/tags/tag6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BAD///////8DAAAABAD///////////////////////////////////////////////////////////////////////////////////////////////////////////////////////////////////////////////////////////////////////////////////////////////////////////////////////////////////////////////////////////////////////////////////////////////////////////////////////////////////////////////////////////////////////////////////////////////////////////////////////////////////////////////////////////////////////////////////////////////8BACAA////////////////AAAO////////AwAAAAMA////////////////////////////////////////////////////////////////////////////////////////////////////////////////////////////////////////////////////////////////////////////////////////////////////////////////////////////////////////////////////////////////////////////////////////////////////////////////////////////////////////////////////////////////////////////////////////////////////////////////////////////////////////////////////////////////////////////////////////////////////////////////////////AgABAP///////wUAAAACABAACzcCnWqme8VMnQ8gZULGysAEAAAAAAADAAAABAADAAAAAwADAAEA////////BQAAAAMAEAALLf7fmzfM00ay6KwYFJgxnwQAAAABAAMAAAACAAMAAAABAAQAAgD///////8FAAAABAAQAAuxvTU4OhMURKNCCPn1tprk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wKdaqZ7xUydDyBlQsbKwAREYXRhAAUAAAAAAk5hbWUADQAAAExpbmtEYXRhTGlzdAAQVmVyc2lvbgABAAAACUxhc3RXcml0ZQB1+I3AmwEAAAABAP////9hAGEAAAAFX2lkABAAAAAELf7fmzfM00ay6KwYFJgxnwREYXRhAAUAAAAAAk5hbWUADQAAAExpbmtEYXRhTGlzdAAQVmVyc2lvbgAAAAAACUxhc3RXcml0ZQB1+I3AmwEAAAACAP////9wAHAAAAAFX2lkABAAAAAEsb01ODoTFESjQgj59baa5ANEYXRhABYAAAACUGVyc29uYWxJZAABAAAAAAACTmFtZQALAAAAUGVyc29uYWxJZAAQVmVyc2lvbgAAAAAACUxhc3RXcml0ZQCF+I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3376931"/>
  <p:tag name="EMPOWERCHARTSPROPERTIES_B_LENGTH" val="24576"/>
  <p:tag name="DOWN_MIGRATION_INITIAL_LAYOUT_REQUIRED" val="9.2.99"/>
  <p:tag name="RUNTIME_ID" val="26a66eff-3287-47a3-a1fa-b19dd21daf4c"/>
</p:tagLst>
</file>

<file path=ppt/tags/tag6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vuJTZ5NkRNvrN5PgBWDdUEAAAAAAADAAAAAAADAAAABAADAAAAAAD///////8DAAEA////////BQAAAAMAEAALERN933V9OUmaEekYB3fycwQAAAABAAMAAAAEAAMAAAABAAQAAQD///////8FAAAABAAQAAsKP5txXsxYSI4nbhxYkY90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lNnk2RE2+s3k+AFYN1QREYXRhAAUAAAAAAk5hbWUADQAAAExpbmtEYXRhTGlzdAAQVmVyc2lvbgAAAAAACUxhc3RXcml0ZQCd+I3AmwEAAAABAP////9hAGEAAAAFX2lkABAAAAAEERN933V9OUmaEekYB3fycwREYXRhAAUAAAAAAk5hbWUADQAAAExpbmtEYXRhTGlzdAAQVmVyc2lvbgABAAAACUxhc3RXcml0ZQCe+I3AmwEAAAACAP////9wAHAAAAAFX2lkABAAAAAECj+bcV7MWEiOJ24cWJGPdANEYXRhABYAAAACUGVyc29uYWxJZAABAAAAAAACTmFtZQALAAAAUGVyc29uYWxJZAAQVmVyc2lvbgAAAAAACUxhc3RXcml0ZQCt+I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3787380"/>
  <p:tag name="EMPOWERCHARTSPROPERTIES_B_LENGTH" val="24576"/>
  <p:tag name="DOWN_MIGRATION_INITIAL_LAYOUT_REQUIRED" val="9.2.99"/>
  <p:tag name="RUNTIME_ID" val="adf17bcd-8396-4a5f-b7b3-1220df3aa622"/>
</p:tagLst>
</file>

<file path=ppt/tags/tag6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BAD///////8DAAAAAgD///////8DAAAAAgD///////8DAAAAAwD///////////////////////////////////////////////////////////////////////////////////////////////////////////////////////////////////////////////////////////////////////////////////////////////////////////////////////////////////////////////////////////////////////////////////////////////////////////////////////////////////////////////////////////////////////////////////////////////////////////////////////////////////////////////////////////////8BACAA////////////////AAAO////////AwAAAAMA////////////////////////////////////////////////////////////////////////////////////////////////////////////////////////////////////////////////////////////////////////////////////////////////////////////////////////////////////////////////////////////////////////////////////////////////////////////////////////////////////////////////////////////////////////////////////////////////////////////////////////////////////////////////////////////////////////////////////////////////////////////////////////AgADAP///////wUAAAACABAAC118h9Ndc1xNvpzVPMB8ayQEAAAAAAADAAAABAADAAAAAwADAAAAAAADAAAAAwADAAAAAAADAAAAAwADAAQA////////BQAAAAMAEAALVmMe9E3K7kCObUxbs/FxNQQAAAABAAMAAAACAAMAAAABAAMAAAACAP///////wMAAAACAP///////wMAAAAAAP///////wQAAQD///////8FAAAABAAQAAs4qAh+DyOTTYh0/Y0P9peX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XyH011zXE2+nNU8wHxrJAREYXRhAAUAAAAAAk5hbWUADQAAAExpbmtEYXRhTGlzdAAQVmVyc2lvbgAAAAAACUxhc3RXcml0ZQDI+I3AmwEAAAABAP////9hAGEAAAAFX2lkABAAAAAEVmMe9E3K7kCObUxbs/FxNQREYXRhAAUAAAAAAk5hbWUADQAAAExpbmtEYXRhTGlzdAAQVmVyc2lvbgABAAAACUxhc3RXcml0ZQDI+I3AmwEAAAACAP////9wAHAAAAAFX2lkABAAAAAEOKgIfg8jk02IdP2ND/aXlwNEYXRhABYAAAACUGVyc29uYWxJZAABAAAAAAACTmFtZQALAAAAUGVyc29uYWxJZAAQVmVyc2lvbgAAAAAACUxhc3RXcml0ZQDX+I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DAP///////////////////////////////////////////////////////////////////////////////////////////////////////////////////////////////////////////////////////////////////////////////////////////////////////////////////////////////////////////////////////////////////////////////////////////////////////////////////////////////////////////////////////////////////////////////////////////////////////////////////////////////////////////////////////////////wEAIAH///////////////8AAA7///////8FAAAABAD///////////////////////////////////////////////////////////////////////////////////////////////////////////////////////////////////////////////////////////////////////////////////////////////////////////////////////////////////////////////////////////////////////////////////////////////////////////////////////////////////////////////////////////////////////////////////////////////////////////////////////////////////////////////////////////////////////////////////////////////////////////////////////8CAAMBAwAAAAIA////////DgAGTGlua0RhdGFMaXN0XzAEAAAAAAAFAAAAAAAFAAAAAwAFAAAAAAAFAAAAAwAFAAAAAAAFAAAAAwADAAQBAwAAAAMA////////DgAGTGlua0RhdGFMaXN0XzEEAAAAAQAFAAAAAgAFAAAABAAFAAAAAgAFAAAABAAFAAAAAg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4208763"/>
  <p:tag name="EMPOWERCHARTSPROPERTIES_B_LENGTH" val="24576"/>
  <p:tag name="DOWN_MIGRATION_INITIAL_LAYOUT_REQUIRED" val="9.2.99"/>
  <p:tag name="RUNTIME_ID" val="204f9660-a718-4f29-b49a-579f03d3b103"/>
</p:tagLst>
</file>

<file path=ppt/tags/tag6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1KHuTbN1E9IsAaQckb4R0gEAAAAAAADAAAAAAADAAAAAwADAAIA////////BQAAAAMAEAALWWEWYYN8DE+mx8OXGJt0rwQAAAABAAMAAAACAAMAAAAEAAMAAAAAAAMAAAAEAAQAAgD///////8FAAAABAAQAAsBiQvcWolGS47zvLm7uq8+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oe5Ns3UT0iwBpByRvhHSAREYXRhAAUAAAAAAk5hbWUADQAAAExpbmtEYXRhTGlzdAAQVmVyc2lvbgAAAAAACUxhc3RXcml0ZQDw+I3AmwEAAAABAP////9hAGEAAAAFX2lkABAAAAAEWWEWYYN8DE+mx8OXGJt0rwREYXRhAAUAAAAAAk5hbWUADQAAAExpbmtEYXRhTGlzdAAQVmVyc2lvbgABAAAACUxhc3RXcml0ZQDw+I3AmwEAAAACAP////9wAHAAAAAFX2lkABAAAAAEAYkL3FqJRkuO87y5u7qvPgNEYXRhABYAAAACUGVyc29uYWxJZAABAAAAAAACTmFtZQALAAAAUGVyc29uYWxJZAAQVmVyc2lvbgAAAAAACUxhc3RXcml0ZQAA+Y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4623573"/>
  <p:tag name="EMPOWERCHARTSPROPERTIES_B_LENGTH" val="24576"/>
  <p:tag name="DOWN_MIGRATION_INITIAL_LAYOUT_REQUIRED" val="9.2.99"/>
  <p:tag name="RUNTIME_ID" val="4fa5acf4-ef42-4f43-b692-400afb84b2cd"/>
</p:tagLst>
</file>

<file path=ppt/tags/tag6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MAAAAAAAAAAwAAAAMAAAAA/////wUACgwAAAAAAAAAAAAAIAD///////////////8AAAD///////////////8DAAAAAgD///////8DAAAAAgD///////////////////////////////////////////////////////////////////////////////////////////////////////////////////////////////////////////////////////////////////////////////////////////////////////////////////////////////////////////////////////////////////////////////////////////////////////////////////////////////////////////////////////////////////////////////////////////////////////////////////////////////////////////////////////////////////////////////////////////////8BACAA////////////////AAAO////////AwAAAAMA////////////////////////////////////////////////////////////////////////////////////////////////////////////////////////////////////////////////////////////////////////////////////////////////////////////////////////////////////////////////////////////////////////////////////////////////////////////////////////////////////////////////////////////////////////////////////////////////////////////////////////////////////////////////////////////////////////////////////////////////////////////////////////AgACAP///////wUAAAACABAACzDh1Ih948BDtiV/0t0Rwf4EAAAAAAADAAAAAAADAAAABAADAAAAAAD///////8DAAEA////////BQAAAAMAEAAL/iuL7tMHwEyuPX+AvMwvMgQAAAABAAMAAAAEAAMAAAABAAQAAQD///////8FAAAABAAQAAuvE3DcgPjUSJdRzD/7gImR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OHUiH3jwEO2JX/S3RHB/gREYXRhAAUAAAAAAk5hbWUADQAAAExpbmtEYXRhTGlzdAAQVmVyc2lvbgAAAAAACUxhc3RXcml0ZQAa+Y3AmwEAAAABAP////9hAGEAAAAFX2lkABAAAAAE/iuL7tMHwEyuPX+AvMwvMgREYXRhAAUAAAAAAk5hbWUADQAAAExpbmtEYXRhTGlzdAAQVmVyc2lvbgABAAAACUxhc3RXcml0ZQAa+Y3AmwEAAAACAP////9wAHAAAAAFX2lkABAAAAAErxNw3ID41EiXUcw/+4CJkQNEYXRhABYAAAACUGVyc29uYWxJZAABAAAAAAACTmFtZQALAAAAUGVyc29uYWxJZAAQVmVyc2lvbgAAAAAACUxhc3RXcml0ZQAr+Y3A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EAP///////wUAAAAEAP///////wUAAAAEAP///////wUAAAAEAP///////////////////////////////////////////////////////////////////////////////////////////////////////////////////////////////////////////////////////////////////////////////////////////////////////////////////////////////////////////////////////////////////////////////////////////////////////////////////////////////////////////////////////////////////////////////////////////////////////////////////////////////wEAIAH///////////////8AAA7///////8FAAAABAD///////////////////////////////////////////////////////////////////////////////////////////////////////////////////////////////////////////////////////////////////////////////////////////////////////////////////////////////////////////////////////////////////////////////////////////////////////////////////////////////////////////////////////////////////////////////////////////////////////////////////////////////////////////////////////////////////////////////////////////////////////////////////////8CAAIBAwAAAAIA////////DgAGTGlua0RhdGFMaXN0XzAEAAAAAAAFAAAAAAAFAAAAAwAFAAAAAAAFAAAABAADAAEBAwAAAAMA////////DgAGTGlua0RhdGFMaXN0XzEEAAAAAQAFAAAAAgAFAAAABAAEAAYBAwAAAAQA////////DAAGUGVyc29uYWxJZF8wBAAAAAIABQAAAAMABQAAAAEABQAAAAI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40588885110585"/>
  <p:tag name="EMPOWERCHARTSPROPERTIES_B_LENGTH" val="24576"/>
  <p:tag name="DOWN_MIGRATION_INITIAL_LAYOUT_REQUIRED" val="9.2.99"/>
  <p:tag name="RUNTIME_ID" val="70ce1af6-8a6a-4e99-bb89-b4cdf0424c96"/>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wtwEjiWR0hHlL//0q7OmToEAAAAAAADAAAABAADAAAAAwADAAAAAAD///////8DAAEA////////BQAAAAMAEAAL6Sz68oAyj0SV9+TF0zkVCgQAAAABAAMAAAACAAMAAAABAAQAAQD///////8FAAAABAAQAAvjq0EbvtSZQ5GjljBpCT2Y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3ASOJZHSEeUv//Srs6ZOgREYXRhAAUAAAAAAk5hbWUADQAAAExpbmtEYXRhTGlzdAAQVmVyc2lvbgAAAAAACUxhc3RXcml0ZQB/a/azmwEAAAABAP////9hAGEAAAAFX2lkABAAAAAE6Sz68oAyj0SV9+TF0zkVCgREYXRhAAUAAAAAAk5hbWUADQAAAExpbmtEYXRhTGlzdAAQVmVyc2lvbgABAAAACUxhc3RXcml0ZQCHa/azmwEAAAACAP////9wAHAAAAAFX2lkABAAAAAE46tBG77UmUORo5YwaQk9mANEYXRhABYAAAACUGVyc29uYWxJZAABAAAAAAACTmFtZQALAAAAUGVyc29uYWxJZAAQVmVyc2lvbgAAAAAACUxhc3RXcml0ZQCJa/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7353059"/>
  <p:tag name="EMPOWERCHARTSPROPERTIES_B_LENGTH" val="24576"/>
  <p:tag name="DOWN_MIGRATION_INITIAL_LAYOUT_REQUIRED" val="9.2.99"/>
  <p:tag name="RUNTIME_ID" val="d3d839ad-edd7-4966-8d6d-86c0c50cb791"/>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BAD///////8DAAAABAD///////////////////////////////////////////////////////////////////////////////////////////////////////////////////////////////////////////////////////////////////////////////////////////////////////////////////////////////////////////////////////////////////////////////////////////////////////////////////////////////////////////////////////////////////////////////////////////////////////////////////////////////////////////////////////////////////////////////////////////////8BACAA////////////////AAAO////////AwAAAAMA////////////////////////////////////////////////////////////////////////////////////////////////////////////////////////////////////////////////////////////////////////////////////////////////////////////////////////////////////////////////////////////////////////////////////////////////////////////////////////////////////////////////////////////////////////////////////////////////////////////////////////////////////////////////////////////////////////////////////////////////////////////////////////AgABAP///////wUAAAACABAACwWm6W8loyBDgqCzRghnt6QEAAAAAAADAAAABAADAAAAAwADAAIA////////BQAAAAMAEAALptoAmFzA0UeNmK+r9XcEagQAAAABAAMAAAACAAMAAAABAAMAAAAEAP///////wQAAgD///////8FAAAABAAQAAut0Akp0KFaR5idV3ZistaD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abpbyWjIEOCoLNGCGe3pAREYXRhAAUAAAAAAk5hbWUADQAAAExpbmtEYXRhTGlzdAAQVmVyc2lvbgABAAAACUxhc3RXcml0ZQCva/azmwEAAAABAP////9hAGEAAAAFX2lkABAAAAAEptoAmFzA0UeNmK+r9XcEagREYXRhAAUAAAAAAk5hbWUADQAAAExpbmtEYXRhTGlzdAAQVmVyc2lvbgAAAAAACUxhc3RXcml0ZQCva/azmwEAAAACAP////9wAHAAAAAFX2lkABAAAAAErdAJKdChWkeYnVd2YrLWgwNEYXRhABYAAAACUGVyc29uYWxJZAABAAAAAAACTmFtZQALAAAAUGVyc29uYWxJZAAQVmVyc2lvbgAAAAAACUxhc3RXcml0ZQC3a/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EAP///////////////////////////////////////////////////////////////////////////////////////////////////////////////////////////////////////////////////////////////////////////////////////////////////////////////////////////////////////////////////////////////////////////////////////////////////////////////////////////////////////////////////////////////////////////////////////////////////////////////////////////////////////////////////////////////////////////////wEAIAH///////////////8AAA7///////8FAAAABAD///////////////////////////////////////////////////////////////////////////////////////////////////////////////////////////////////////////////////////////////////////////////////////////////////////////////////////////////////////////////////////////////////////////////////////////////////////////////////////////////////////////////////////////////////////////////////////////////////////////////////////////////////////////////////////////////////////////////////////////////////////////////////////8CAAEBAwAAAAIA////////DgAGTGlua0RhdGFMaXN0XzEEAAAAAAAFAAAAAwAFAAAABAADAAIBAwAAAAMA////////DgAGTGlua0RhdGFMaXN0XzAEAAAAAQAFAAAAAAAFAAAAAgAFAAAAAAAFAAAABAAEAAMBAwAAAAQA////////DAAGUGVyc29uYWxJZF8wBAAAAAIABQAAAAI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7669058"/>
  <p:tag name="EMPOWERCHARTSPROPERTIES_B_LENGTH" val="24576"/>
  <p:tag name="DOWN_MIGRATION_INITIAL_LAYOUT_REQUIRED" val="9.2.99"/>
  <p:tag name="RUNTIME_ID" val="730cf433-7372-41a2-a05f-280638059980"/>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oBAQEBAQEBAQEBAQEBAQMAAAAAAAAAAwAAAAMAAAAA/////wUAFgwAAAAAAAAAAAAAIAD///////////////8AAAD///////////////8DAAAAAgD///////////////////////////////////////////////////////////////////////////////////////////////////////////////////////////////////////////////////////////////////////////////////////////////////////////////////////////////////////////////////////////////////////////////////////////////////////////////////////////////////////////////////////////////////////////////////////////////////////////////////////////////////////////////////////////////////////////////////////////////////////////////8BACAA////////////////AAAO////////AwAAAAMA////////////////////////////////////////////////////////////////////////////////////////////////////////////////////////////////////////////////////////////////////////////////////////////////////////////////////////////////////////////////////////////////////////////////////////////////////////////////////////////////////////////////////////////////////////////////////////////////////////////////////////////////////////////////////////////////////////////////////////////////////////////////////////AgABAP///////wUAAAACABAACyxPG5m87sBLl5L/RB5+Xg0EAAAAAAADAAAAAAADAAAABAADAAEA////////BQAAAAMAEAALkPALy1riCUmu/IptOeJJNgQAAAABAAMAAAAEAAMAAAABAAQAAQD///////8FAAAABAAQAAuMpMXJOUIbTLwl+nPQo2WQ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E8bmbzuwEuXkv9EHn5eDQREYXRhAAUAAAAAAk5hbWUADQAAAExpbmtEYXRhTGlzdAAQVmVyc2lvbgAAAAAACUxhc3RXcml0ZQDma/azmwEAAAABAP////9hAGEAAAAFX2lkABAAAAAEkPALy1riCUmu/IptOeJJNgREYXRhAAUAAAAAAk5hbWUADQAAAExpbmtEYXRhTGlzdAAQVmVyc2lvbgABAAAACUxhc3RXcml0ZQDma/azmwEAAAACAP////9wAHAAAAAFX2lkABAAAAAEjKTFyTlCG0y8Jfpz0KNlkANEYXRhABYAAAACUGVyc29uYWxJZAABAAAAAAACTmFtZQALAAAAUGVyc29uYWxJZAAQVmVyc2lvbgAAAAAACUxhc3RXcml0ZQD1a/az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yCwAAAAAAAAAAAAAgAf///////////////wAAAP///////////////wUAAAACAP///////wUAAAAEAP///////wUAAAAEAP///////wUAAAAEAP///////wUAAAAEAP///////wUAAAAEAP///////wUAAAAEAP///////wUAAAAEAP///////wUAAAAEAP///////wUAAAAEAP///////////////////////////////////////////////////////////////////////////////////////////////////////////////////////////////////////////////////////////////////////////////////////////////////////////////////////////////////////////////////////////////////////////////////////////////////////////////////////////////////////////////////////////////wEAIAH///////////////8AAA7///////8FAAAABAD///////////////////////////////////////////////////////////////////////////////////////////////////////////////////////////////////////////////////////////////////////////////////////////////////////////////////////////////////////////////////////////////////////////////////////////////////////////////////////////////////////////////////////////////////////////////////////////////////////////////////////////////////////////////////////////////////////////////////////////////////////////////////////8CAAEBAwAAAAIA////////DgAGTGlua0RhdGFMaXN0XzAEAAAAAAAFAAAAAAAFAAAAAwADAAEBAwAAAAMA////////DgAGTGlua0RhdGFMaXN0XzEEAAAAAQAFAAAAAgAFAAAABAAEAAoBAwAAAAQA////////DAAGUGVyc29uYWxJZF8wBAAAAAIABQAAAAMABQAAAAEABQAAAAAA////////BQAAAAAA////////BQAAAAA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38476298297851"/>
  <p:tag name="EMPOWERCHARTSPROPERTIES_B_LENGTH" val="24576"/>
  <p:tag name="DOWN_MIGRATION_INITIAL_LAYOUT_REQUIRED" val="9.2.99"/>
  <p:tag name="RUNTIME_ID" val="a76fa466-e023-4ea5-9489-f9e1b0faa2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8DE456D99252429F9A5238416ABD17" ma:contentTypeVersion="12" ma:contentTypeDescription="Create a new document." ma:contentTypeScope="" ma:versionID="19473f2cbd5b62d38fee41100cdeb7f8">
  <xsd:schema xmlns:xsd="http://www.w3.org/2001/XMLSchema" xmlns:xs="http://www.w3.org/2001/XMLSchema" xmlns:p="http://schemas.microsoft.com/office/2006/metadata/properties" xmlns:ns2="d7e8e520-7948-4829-b14a-26b5e27a2f69" xmlns:ns3="4d8bd81f-52dd-4722-a74f-00410124c745" targetNamespace="http://schemas.microsoft.com/office/2006/metadata/properties" ma:root="true" ma:fieldsID="016bd1d9e108e39eb469cdda50c9530b" ns2:_="" ns3:_="">
    <xsd:import namespace="d7e8e520-7948-4829-b14a-26b5e27a2f69"/>
    <xsd:import namespace="4d8bd81f-52dd-4722-a74f-00410124c74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8e520-7948-4829-b14a-26b5e27a2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da2b84-7b9c-4109-bb73-211c9f848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bd81f-52dd-4722-a74f-00410124c7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ab5be31-3c2f-4e56-8cfc-717f221ccd67}" ma:internalName="TaxCatchAll" ma:showField="CatchAllData" ma:web="4d8bd81f-52dd-4722-a74f-00410124c7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e8e520-7948-4829-b14a-26b5e27a2f69">
      <Terms xmlns="http://schemas.microsoft.com/office/infopath/2007/PartnerControls"/>
    </lcf76f155ced4ddcb4097134ff3c332f>
    <TaxCatchAll xmlns="4d8bd81f-52dd-4722-a74f-00410124c745" xsi:nil="true"/>
  </documentManagement>
</p:properties>
</file>

<file path=customXml/itemProps1.xml><?xml version="1.0" encoding="utf-8"?>
<ds:datastoreItem xmlns:ds="http://schemas.openxmlformats.org/officeDocument/2006/customXml" ds:itemID="{BD710803-7563-4904-8EB0-C4062559E0A0}">
  <ds:schemaRefs>
    <ds:schemaRef ds:uri="http://schemas.microsoft.com/sharepoint/v3/contenttype/forms"/>
  </ds:schemaRefs>
</ds:datastoreItem>
</file>

<file path=customXml/itemProps2.xml><?xml version="1.0" encoding="utf-8"?>
<ds:datastoreItem xmlns:ds="http://schemas.openxmlformats.org/officeDocument/2006/customXml" ds:itemID="{82D7E295-2DA8-4E30-8487-12D852FDB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8e520-7948-4829-b14a-26b5e27a2f69"/>
    <ds:schemaRef ds:uri="4d8bd81f-52dd-4722-a74f-00410124c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22A32-D318-48D9-8635-BCBCCE107F31}">
  <ds:schemaRefs>
    <ds:schemaRef ds:uri="http://schemas.microsoft.com/office/2006/metadata/properties"/>
    <ds:schemaRef ds:uri="http://schemas.microsoft.com/office/infopath/2007/PartnerControls"/>
    <ds:schemaRef ds:uri="d7e8e520-7948-4829-b14a-26b5e27a2f69"/>
    <ds:schemaRef ds:uri="4d8bd81f-52dd-4722-a74f-00410124c745"/>
  </ds:schemaRefs>
</ds:datastoreItem>
</file>

<file path=docMetadata/LabelInfo.xml><?xml version="1.0" encoding="utf-8"?>
<clbl:labelList xmlns:clbl="http://schemas.microsoft.com/office/2020/mipLabelMetadata">
  <clbl:label id="{6006a9c5-d130-408c-bc8e-3b5ecdb17aa0}" enabled="1" method="Standard" siteId="{8d4b558f-7b2e-40ba-ad1f-e04d79e6265a}" removed="0"/>
</clbl:labelList>
</file>

<file path=docProps/app.xml><?xml version="1.0" encoding="utf-8"?>
<Properties xmlns="http://schemas.openxmlformats.org/officeDocument/2006/extended-properties" xmlns:vt="http://schemas.openxmlformats.org/officeDocument/2006/docPropsVTypes">
  <Template>Office 2013 - 2022 Theme</Template>
  <TotalTime>3</TotalTime>
  <Words>2404</Words>
  <Application>Microsoft Office PowerPoint</Application>
  <PresentationFormat>Grand écran</PresentationFormat>
  <Paragraphs>782</Paragraphs>
  <Slides>14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MS Mincho</vt:lpstr>
      <vt:lpstr>Aptos Narrow</vt:lpstr>
      <vt:lpstr>Arial</vt:lpstr>
      <vt:lpstr>Calibri</vt:lpstr>
      <vt:lpstr>Calibri Light</vt:lpstr>
      <vt:lpstr>Cambria Math</vt:lpstr>
      <vt:lpstr>Symbol</vt:lpstr>
      <vt:lpstr>Times New Roman</vt:lpstr>
      <vt:lpstr>Wingdings</vt:lpstr>
      <vt:lpstr>Office Theme</vt:lpstr>
      <vt:lpstr>Proposal for acceleration calculation based on GNSS data to amend document GRBP/2025/27   </vt:lpstr>
      <vt:lpstr>Reason for alternative calculation method</vt:lpstr>
      <vt:lpstr>Overview of alternative calculation method</vt:lpstr>
      <vt:lpstr>Sequence of acceleration calculation</vt:lpstr>
      <vt:lpstr>Step 1: Calculation of accelerations</vt:lpstr>
      <vt:lpstr>Step 2: Prefiltering</vt:lpstr>
      <vt:lpstr>Step 3 / 4 / 5: Filter &amp; Smoothing</vt:lpstr>
      <vt:lpstr>Step 6: Distance-based Standard Deviation </vt:lpstr>
      <vt:lpstr>Calculation of distribution of driving styles</vt:lpstr>
      <vt:lpstr>Thank you!</vt:lpstr>
      <vt:lpstr>Appendix</vt:lpstr>
      <vt:lpstr>Circle of forces</vt:lpstr>
      <vt:lpstr>Comparison between the calculation methods</vt:lpstr>
      <vt:lpstr>Verify proposed calculation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EXEC</dc:title>
  <dc:creator>Josep Guinjoan</dc:creator>
  <cp:lastModifiedBy>Nicolas De Mahieu</cp:lastModifiedBy>
  <cp:revision>17</cp:revision>
  <dcterms:created xsi:type="dcterms:W3CDTF">2021-11-17T09:31:58Z</dcterms:created>
  <dcterms:modified xsi:type="dcterms:W3CDTF">2026-01-18T12:41:10Z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0x010100EB8DE456D99252429F9A5238416ABD17</vt:lpwstr>
  </property>
  <property fmtid="{D5CDD505-2E9C-101B-9397-08002B2CF9AE}" pid="3" name="ClassificationContentMarkingFooterLocations">
    <vt:lpwstr>Office Theme:8</vt:lpwstr>
  </property>
  <property fmtid="{D5CDD505-2E9C-101B-9397-08002B2CF9AE}" pid="4" name="ClassificationContentMarkingFooterText">
    <vt:lpwstr>Internal</vt:lpwstr>
  </property>
  <property fmtid="{D5CDD505-2E9C-101B-9397-08002B2CF9AE}" pid="5" name="MediaServiceImageTags">
    <vt:lpwstr/>
  </property>
</Properties>
</file>