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31" r:id="rId1"/>
  </p:sldMasterIdLst>
  <p:notesMasterIdLst>
    <p:notesMasterId r:id="rId9"/>
  </p:notesMasterIdLst>
  <p:handoutMasterIdLst>
    <p:handoutMasterId r:id="rId10"/>
  </p:handoutMasterIdLst>
  <p:sldIdLst>
    <p:sldId id="599" r:id="rId2"/>
    <p:sldId id="614" r:id="rId3"/>
    <p:sldId id="620" r:id="rId4"/>
    <p:sldId id="604" r:id="rId5"/>
    <p:sldId id="622" r:id="rId6"/>
    <p:sldId id="613" r:id="rId7"/>
    <p:sldId id="621" r:id="rId8"/>
  </p:sldIdLst>
  <p:sldSz cx="9144000" cy="6858000" type="screen4x3"/>
  <p:notesSz cx="6807200" cy="9939338"/>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FF99"/>
    <a:srgbClr val="0033CC"/>
    <a:srgbClr val="FF99CC"/>
    <a:srgbClr val="FF9999"/>
    <a:srgbClr val="FFFF99"/>
    <a:srgbClr val="0066FF"/>
    <a:srgbClr val="19FF81"/>
    <a:srgbClr val="66CC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7" autoAdjust="0"/>
    <p:restoredTop sz="94080" autoAdjust="0"/>
  </p:normalViewPr>
  <p:slideViewPr>
    <p:cSldViewPr snapToGrid="0">
      <p:cViewPr varScale="1">
        <p:scale>
          <a:sx n="111" d="100"/>
          <a:sy n="111" d="100"/>
        </p:scale>
        <p:origin x="1650" y="78"/>
      </p:cViewPr>
      <p:guideLst>
        <p:guide orient="horz" pos="2160"/>
        <p:guide pos="2880"/>
      </p:guideLst>
    </p:cSldViewPr>
  </p:slideViewPr>
  <p:outlineViewPr>
    <p:cViewPr>
      <p:scale>
        <a:sx n="33" d="100"/>
        <a:sy n="33" d="100"/>
      </p:scale>
      <p:origin x="0" y="0"/>
    </p:cViewPr>
  </p:outlineViewPr>
  <p:notesTextViewPr>
    <p:cViewPr>
      <p:scale>
        <a:sx n="66" d="100"/>
        <a:sy n="66"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990" cy="497969"/>
          </a:xfrm>
          <a:prstGeom prst="rect">
            <a:avLst/>
          </a:prstGeom>
        </p:spPr>
        <p:txBody>
          <a:bodyPr vert="horz" lIns="92227" tIns="46114" rIns="92227" bIns="46114" rtlCol="0"/>
          <a:lstStyle>
            <a:lvl1pPr algn="l" eaLnBrk="1" hangingPunct="1">
              <a:defRPr sz="1300">
                <a:latin typeface="Arial" pitchFamily="34" charset="0"/>
                <a:ea typeface="ＭＳ Ｐゴシック" pitchFamily="50" charset="-128"/>
              </a:defRPr>
            </a:lvl1pPr>
          </a:lstStyle>
          <a:p>
            <a:pPr>
              <a:defRPr/>
            </a:pPr>
            <a:endParaRPr lang="ja-JP" altLang="en-US" dirty="0"/>
          </a:p>
        </p:txBody>
      </p:sp>
      <p:sp>
        <p:nvSpPr>
          <p:cNvPr id="3" name="日付プレースホルダー 2"/>
          <p:cNvSpPr>
            <a:spLocks noGrp="1"/>
          </p:cNvSpPr>
          <p:nvPr>
            <p:ph type="dt" sz="quarter" idx="1"/>
          </p:nvPr>
        </p:nvSpPr>
        <p:spPr>
          <a:xfrm>
            <a:off x="3855689" y="1"/>
            <a:ext cx="2949990" cy="497969"/>
          </a:xfrm>
          <a:prstGeom prst="rect">
            <a:avLst/>
          </a:prstGeom>
        </p:spPr>
        <p:txBody>
          <a:bodyPr vert="horz" lIns="92227" tIns="46114" rIns="92227" bIns="46114" rtlCol="0"/>
          <a:lstStyle>
            <a:lvl1pPr algn="r" eaLnBrk="1" hangingPunct="1">
              <a:defRPr sz="1300">
                <a:latin typeface="Arial" pitchFamily="34" charset="0"/>
                <a:ea typeface="ＭＳ Ｐゴシック" pitchFamily="50" charset="-128"/>
              </a:defRPr>
            </a:lvl1pPr>
          </a:lstStyle>
          <a:p>
            <a:pPr>
              <a:defRPr/>
            </a:pPr>
            <a:fld id="{4C6F8D48-9BDA-40F0-9F40-D4552DBD75B9}" type="datetimeFigureOut">
              <a:rPr lang="ja-JP" altLang="en-US"/>
              <a:pPr>
                <a:defRPr/>
              </a:pPr>
              <a:t>2026/1/15</a:t>
            </a:fld>
            <a:endParaRPr lang="ja-JP" altLang="en-US" dirty="0"/>
          </a:p>
        </p:txBody>
      </p:sp>
      <p:sp>
        <p:nvSpPr>
          <p:cNvPr id="4" name="フッター プレースホルダー 3"/>
          <p:cNvSpPr>
            <a:spLocks noGrp="1"/>
          </p:cNvSpPr>
          <p:nvPr>
            <p:ph type="ftr" sz="quarter" idx="2"/>
          </p:nvPr>
        </p:nvSpPr>
        <p:spPr>
          <a:xfrm>
            <a:off x="0" y="9439828"/>
            <a:ext cx="2949990" cy="497968"/>
          </a:xfrm>
          <a:prstGeom prst="rect">
            <a:avLst/>
          </a:prstGeom>
        </p:spPr>
        <p:txBody>
          <a:bodyPr vert="horz" lIns="92227" tIns="46114" rIns="92227" bIns="46114" rtlCol="0" anchor="b"/>
          <a:lstStyle>
            <a:lvl1pPr algn="l" eaLnBrk="1" hangingPunct="1">
              <a:defRPr sz="1300">
                <a:latin typeface="Arial" pitchFamily="34" charset="0"/>
                <a:ea typeface="ＭＳ Ｐゴシック" pitchFamily="50" charset="-128"/>
              </a:defRPr>
            </a:lvl1pPr>
          </a:lstStyle>
          <a:p>
            <a:pPr>
              <a:defRPr/>
            </a:pPr>
            <a:endParaRPr lang="ja-JP" altLang="en-US" dirty="0"/>
          </a:p>
        </p:txBody>
      </p:sp>
      <p:sp>
        <p:nvSpPr>
          <p:cNvPr id="5" name="スライド番号プレースホルダー 4"/>
          <p:cNvSpPr>
            <a:spLocks noGrp="1"/>
          </p:cNvSpPr>
          <p:nvPr>
            <p:ph type="sldNum" sz="quarter" idx="3"/>
          </p:nvPr>
        </p:nvSpPr>
        <p:spPr>
          <a:xfrm>
            <a:off x="3855689" y="9439828"/>
            <a:ext cx="2949990" cy="497968"/>
          </a:xfrm>
          <a:prstGeom prst="rect">
            <a:avLst/>
          </a:prstGeom>
        </p:spPr>
        <p:txBody>
          <a:bodyPr vert="horz" wrap="square" lIns="92227" tIns="46114" rIns="92227" bIns="46114" numCol="1" anchor="b" anchorCtr="0" compatLnSpc="1">
            <a:prstTxWarp prst="textNoShape">
              <a:avLst/>
            </a:prstTxWarp>
          </a:bodyPr>
          <a:lstStyle>
            <a:lvl1pPr algn="r" eaLnBrk="1" hangingPunct="1">
              <a:defRPr sz="1300"/>
            </a:lvl1pPr>
          </a:lstStyle>
          <a:p>
            <a:pPr>
              <a:defRPr/>
            </a:pPr>
            <a:fld id="{5E145A0F-61DD-434B-A84B-C6F1D07A9223}" type="slidenum">
              <a:rPr lang="ja-JP" altLang="en-US"/>
              <a:pPr>
                <a:defRPr/>
              </a:pPr>
              <a:t>‹#›</a:t>
            </a:fld>
            <a:endParaRPr lang="ja-JP" altLang="en-US" dirty="0"/>
          </a:p>
        </p:txBody>
      </p:sp>
    </p:spTree>
    <p:extLst>
      <p:ext uri="{BB962C8B-B14F-4D97-AF65-F5344CB8AC3E}">
        <p14:creationId xmlns:p14="http://schemas.microsoft.com/office/powerpoint/2010/main" val="39716714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49990" cy="497969"/>
          </a:xfrm>
          <a:prstGeom prst="rect">
            <a:avLst/>
          </a:prstGeom>
        </p:spPr>
        <p:txBody>
          <a:bodyPr vert="horz" lIns="92227" tIns="46114" rIns="92227" bIns="46114" rtlCol="0"/>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3" name="日付プレースホルダ 2"/>
          <p:cNvSpPr>
            <a:spLocks noGrp="1"/>
          </p:cNvSpPr>
          <p:nvPr>
            <p:ph type="dt" idx="1"/>
          </p:nvPr>
        </p:nvSpPr>
        <p:spPr>
          <a:xfrm>
            <a:off x="3855689" y="1"/>
            <a:ext cx="2949990" cy="497969"/>
          </a:xfrm>
          <a:prstGeom prst="rect">
            <a:avLst/>
          </a:prstGeom>
        </p:spPr>
        <p:txBody>
          <a:bodyPr vert="horz" lIns="92227" tIns="46114" rIns="92227" bIns="46114" rtlCol="0"/>
          <a:lstStyle>
            <a:lvl1pPr algn="r" eaLnBrk="1" fontAlgn="auto" hangingPunct="1">
              <a:spcBef>
                <a:spcPts val="0"/>
              </a:spcBef>
              <a:spcAft>
                <a:spcPts val="0"/>
              </a:spcAft>
              <a:defRPr sz="1300">
                <a:latin typeface="+mn-lt"/>
                <a:ea typeface="+mn-ea"/>
              </a:defRPr>
            </a:lvl1pPr>
          </a:lstStyle>
          <a:p>
            <a:pPr>
              <a:defRPr/>
            </a:pPr>
            <a:fld id="{8DEB590E-2028-412E-9DC8-1C23BE3DF264}" type="datetimeFigureOut">
              <a:rPr lang="ja-JP" altLang="en-US"/>
              <a:pPr>
                <a:defRPr/>
              </a:pPr>
              <a:t>2026/1/15</a:t>
            </a:fld>
            <a:endParaRPr lang="ja-JP" altLang="en-US" dirty="0"/>
          </a:p>
        </p:txBody>
      </p:sp>
      <p:sp>
        <p:nvSpPr>
          <p:cNvPr id="4" name="スライド イメージ プレースホルダ 3"/>
          <p:cNvSpPr>
            <a:spLocks noGrp="1" noRot="1" noChangeAspect="1"/>
          </p:cNvSpPr>
          <p:nvPr>
            <p:ph type="sldImg" idx="2"/>
          </p:nvPr>
        </p:nvSpPr>
        <p:spPr>
          <a:xfrm>
            <a:off x="919163" y="744538"/>
            <a:ext cx="4968875" cy="3727450"/>
          </a:xfrm>
          <a:prstGeom prst="rect">
            <a:avLst/>
          </a:prstGeom>
          <a:noFill/>
          <a:ln w="12700">
            <a:solidFill>
              <a:prstClr val="black"/>
            </a:solidFill>
          </a:ln>
        </p:spPr>
        <p:txBody>
          <a:bodyPr vert="horz" lIns="92227" tIns="46114" rIns="92227" bIns="46114" rtlCol="0" anchor="ctr"/>
          <a:lstStyle/>
          <a:p>
            <a:pPr lvl="0"/>
            <a:endParaRPr lang="ja-JP" altLang="en-US" noProof="0" dirty="0"/>
          </a:p>
        </p:txBody>
      </p:sp>
      <p:sp>
        <p:nvSpPr>
          <p:cNvPr id="5" name="ノート プレースホルダ 4"/>
          <p:cNvSpPr>
            <a:spLocks noGrp="1"/>
          </p:cNvSpPr>
          <p:nvPr>
            <p:ph type="body" sz="quarter" idx="3"/>
          </p:nvPr>
        </p:nvSpPr>
        <p:spPr>
          <a:xfrm>
            <a:off x="680416" y="4720685"/>
            <a:ext cx="5446369" cy="4474012"/>
          </a:xfrm>
          <a:prstGeom prst="rect">
            <a:avLst/>
          </a:prstGeom>
        </p:spPr>
        <p:txBody>
          <a:bodyPr vert="horz" lIns="92227" tIns="46114" rIns="92227" bIns="46114"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0" y="9439828"/>
            <a:ext cx="2949990" cy="497968"/>
          </a:xfrm>
          <a:prstGeom prst="rect">
            <a:avLst/>
          </a:prstGeom>
        </p:spPr>
        <p:txBody>
          <a:bodyPr vert="horz" lIns="92227" tIns="46114" rIns="92227" bIns="46114" rtlCol="0" anchor="b"/>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7" name="スライド番号プレースホルダ 6"/>
          <p:cNvSpPr>
            <a:spLocks noGrp="1"/>
          </p:cNvSpPr>
          <p:nvPr>
            <p:ph type="sldNum" sz="quarter" idx="5"/>
          </p:nvPr>
        </p:nvSpPr>
        <p:spPr>
          <a:xfrm>
            <a:off x="3855689" y="9439828"/>
            <a:ext cx="2949990" cy="497968"/>
          </a:xfrm>
          <a:prstGeom prst="rect">
            <a:avLst/>
          </a:prstGeom>
        </p:spPr>
        <p:txBody>
          <a:bodyPr vert="horz" wrap="square" lIns="92227" tIns="46114" rIns="92227" bIns="4611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92D3CB3D-A05A-4FC2-94F7-2FE49C621B1A}" type="slidenum">
              <a:rPr lang="ja-JP" altLang="en-US"/>
              <a:pPr>
                <a:defRPr/>
              </a:pPr>
              <a:t>‹#›</a:t>
            </a:fld>
            <a:endParaRPr lang="ja-JP" altLang="en-US" dirty="0"/>
          </a:p>
        </p:txBody>
      </p:sp>
    </p:spTree>
    <p:extLst>
      <p:ext uri="{BB962C8B-B14F-4D97-AF65-F5344CB8AC3E}">
        <p14:creationId xmlns:p14="http://schemas.microsoft.com/office/powerpoint/2010/main" val="30136701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スライド">
    <p:spTree>
      <p:nvGrpSpPr>
        <p:cNvPr id="1" name=""/>
        <p:cNvGrpSpPr/>
        <p:nvPr/>
      </p:nvGrpSpPr>
      <p:grpSpPr>
        <a:xfrm>
          <a:off x="0" y="0"/>
          <a:ext cx="0" cy="0"/>
          <a:chOff x="0" y="0"/>
          <a:chExt cx="0" cy="0"/>
        </a:xfrm>
      </p:grpSpPr>
      <p:sp>
        <p:nvSpPr>
          <p:cNvPr id="7" name="タイトル 2"/>
          <p:cNvSpPr txBox="1">
            <a:spLocks/>
          </p:cNvSpPr>
          <p:nvPr userDrawn="1"/>
        </p:nvSpPr>
        <p:spPr>
          <a:xfrm>
            <a:off x="1" y="2"/>
            <a:ext cx="5508625" cy="404813"/>
          </a:xfrm>
          <a:prstGeom prst="rect">
            <a:avLst/>
          </a:prstGeom>
        </p:spPr>
        <p:txBody>
          <a:bodyPr anchor="ctr"/>
          <a:lstStyle>
            <a:defPPr>
              <a:defRPr lang="ja-JP"/>
            </a:defPPr>
            <a:lvl1pPr algn="ctr" rtl="0" fontAlgn="base">
              <a:spcBef>
                <a:spcPct val="0"/>
              </a:spcBef>
              <a:spcAft>
                <a:spcPct val="0"/>
              </a:spcAft>
              <a:defRPr kumimoji="1" sz="2400" kern="1200">
                <a:solidFill>
                  <a:schemeClr val="bg1"/>
                </a:solidFill>
                <a:latin typeface="Verdana" pitchFamily="34" charset="0"/>
                <a:ea typeface="HGS創英角ｺﾞｼｯｸUB" pitchFamily="50" charset="-128"/>
                <a:cs typeface="+mn-cs"/>
              </a:defRPr>
            </a:lvl1pPr>
            <a:lvl2pPr marL="457200" algn="ctr" rtl="0" fontAlgn="base">
              <a:spcBef>
                <a:spcPct val="0"/>
              </a:spcBef>
              <a:spcAft>
                <a:spcPct val="0"/>
              </a:spcAft>
              <a:defRPr kumimoji="1" sz="2400" kern="1200">
                <a:solidFill>
                  <a:schemeClr val="bg1"/>
                </a:solidFill>
                <a:latin typeface="Verdana" pitchFamily="34" charset="0"/>
                <a:ea typeface="HGS創英角ｺﾞｼｯｸUB" pitchFamily="50" charset="-128"/>
                <a:cs typeface="+mn-cs"/>
              </a:defRPr>
            </a:lvl2pPr>
            <a:lvl3pPr marL="914400" algn="ctr" rtl="0" fontAlgn="base">
              <a:spcBef>
                <a:spcPct val="0"/>
              </a:spcBef>
              <a:spcAft>
                <a:spcPct val="0"/>
              </a:spcAft>
              <a:defRPr kumimoji="1" sz="2400" kern="1200">
                <a:solidFill>
                  <a:schemeClr val="bg1"/>
                </a:solidFill>
                <a:latin typeface="Verdana" pitchFamily="34" charset="0"/>
                <a:ea typeface="HGS創英角ｺﾞｼｯｸUB" pitchFamily="50" charset="-128"/>
                <a:cs typeface="+mn-cs"/>
              </a:defRPr>
            </a:lvl3pPr>
            <a:lvl4pPr marL="1371600" algn="ctr" rtl="0" fontAlgn="base">
              <a:spcBef>
                <a:spcPct val="0"/>
              </a:spcBef>
              <a:spcAft>
                <a:spcPct val="0"/>
              </a:spcAft>
              <a:defRPr kumimoji="1" sz="2400" kern="1200">
                <a:solidFill>
                  <a:schemeClr val="bg1"/>
                </a:solidFill>
                <a:latin typeface="Verdana" pitchFamily="34" charset="0"/>
                <a:ea typeface="HGS創英角ｺﾞｼｯｸUB" pitchFamily="50" charset="-128"/>
                <a:cs typeface="+mn-cs"/>
              </a:defRPr>
            </a:lvl4pPr>
            <a:lvl5pPr marL="1828800" algn="ctr" rtl="0" fontAlgn="base">
              <a:spcBef>
                <a:spcPct val="0"/>
              </a:spcBef>
              <a:spcAft>
                <a:spcPct val="0"/>
              </a:spcAft>
              <a:defRPr kumimoji="1" sz="2400" kern="1200">
                <a:solidFill>
                  <a:schemeClr val="bg1"/>
                </a:solidFill>
                <a:latin typeface="Verdana" pitchFamily="34" charset="0"/>
                <a:ea typeface="HGS創英角ｺﾞｼｯｸUB" pitchFamily="50" charset="-128"/>
                <a:cs typeface="+mn-cs"/>
              </a:defRPr>
            </a:lvl5pPr>
            <a:lvl6pPr marL="2286000" algn="l" defTabSz="914400" rtl="0" eaLnBrk="1" latinLnBrk="0" hangingPunct="1">
              <a:defRPr kumimoji="1" sz="2400" kern="1200">
                <a:solidFill>
                  <a:schemeClr val="bg1"/>
                </a:solidFill>
                <a:latin typeface="Verdana" pitchFamily="34" charset="0"/>
                <a:ea typeface="HGS創英角ｺﾞｼｯｸUB" pitchFamily="50" charset="-128"/>
                <a:cs typeface="+mn-cs"/>
              </a:defRPr>
            </a:lvl6pPr>
            <a:lvl7pPr marL="2743200" algn="l" defTabSz="914400" rtl="0" eaLnBrk="1" latinLnBrk="0" hangingPunct="1">
              <a:defRPr kumimoji="1" sz="2400" kern="1200">
                <a:solidFill>
                  <a:schemeClr val="bg1"/>
                </a:solidFill>
                <a:latin typeface="Verdana" pitchFamily="34" charset="0"/>
                <a:ea typeface="HGS創英角ｺﾞｼｯｸUB" pitchFamily="50" charset="-128"/>
                <a:cs typeface="+mn-cs"/>
              </a:defRPr>
            </a:lvl7pPr>
            <a:lvl8pPr marL="3200400" algn="l" defTabSz="914400" rtl="0" eaLnBrk="1" latinLnBrk="0" hangingPunct="1">
              <a:defRPr kumimoji="1" sz="2400" kern="1200">
                <a:solidFill>
                  <a:schemeClr val="bg1"/>
                </a:solidFill>
                <a:latin typeface="Verdana" pitchFamily="34" charset="0"/>
                <a:ea typeface="HGS創英角ｺﾞｼｯｸUB" pitchFamily="50" charset="-128"/>
                <a:cs typeface="+mn-cs"/>
              </a:defRPr>
            </a:lvl8pPr>
            <a:lvl9pPr marL="3657600" algn="l" defTabSz="914400" rtl="0" eaLnBrk="1" latinLnBrk="0" hangingPunct="1">
              <a:defRPr kumimoji="1" sz="2400" kern="1200">
                <a:solidFill>
                  <a:schemeClr val="bg1"/>
                </a:solidFill>
                <a:latin typeface="Verdana" pitchFamily="34" charset="0"/>
                <a:ea typeface="HGS創英角ｺﾞｼｯｸUB" pitchFamily="50" charset="-128"/>
                <a:cs typeface="+mn-cs"/>
              </a:defRPr>
            </a:lvl9pPr>
          </a:lstStyle>
          <a:p>
            <a:pPr algn="l">
              <a:defRPr/>
            </a:pPr>
            <a:endParaRPr lang="ja-JP" altLang="en-US" sz="2400" b="1" dirty="0">
              <a:solidFill>
                <a:schemeClr val="tx1"/>
              </a:solidFill>
              <a:latin typeface="Segoe UI" pitchFamily="34" charset="0"/>
              <a:ea typeface="MS PGothic" pitchFamily="50" charset="-128"/>
              <a:cs typeface="Segoe UI" pitchFamily="34" charset="0"/>
            </a:endParaRPr>
          </a:p>
        </p:txBody>
      </p:sp>
      <p:sp>
        <p:nvSpPr>
          <p:cNvPr id="15" name="テキスト プレースホルダ 14"/>
          <p:cNvSpPr>
            <a:spLocks noGrp="1"/>
          </p:cNvSpPr>
          <p:nvPr>
            <p:ph type="body" sz="quarter" idx="13"/>
          </p:nvPr>
        </p:nvSpPr>
        <p:spPr>
          <a:xfrm>
            <a:off x="0" y="0"/>
            <a:ext cx="6948330" cy="404580"/>
          </a:xfrm>
          <a:prstGeom prst="rect">
            <a:avLst/>
          </a:prstGeom>
        </p:spPr>
        <p:txBody>
          <a:bodyPr/>
          <a:lstStyle>
            <a:lvl1pPr>
              <a:buNone/>
              <a:defRPr sz="2000" b="1" baseline="0">
                <a:latin typeface="+mj-ea"/>
                <a:ea typeface="+mj-ea"/>
              </a:defRPr>
            </a:lvl1pPr>
          </a:lstStyle>
          <a:p>
            <a:pPr lvl="0"/>
            <a:r>
              <a:rPr lang="ja-JP" altLang="en-US"/>
              <a:t>マスター テキストの書式設定</a:t>
            </a:r>
          </a:p>
        </p:txBody>
      </p:sp>
      <p:sp>
        <p:nvSpPr>
          <p:cNvPr id="16" name="テキスト プレースホルダ 14"/>
          <p:cNvSpPr>
            <a:spLocks noGrp="1"/>
          </p:cNvSpPr>
          <p:nvPr>
            <p:ph type="body" sz="quarter" idx="14"/>
          </p:nvPr>
        </p:nvSpPr>
        <p:spPr>
          <a:xfrm>
            <a:off x="250826" y="4869200"/>
            <a:ext cx="8642350" cy="432060"/>
          </a:xfrm>
          <a:prstGeom prst="rect">
            <a:avLst/>
          </a:prstGeom>
        </p:spPr>
        <p:txBody>
          <a:bodyPr anchor="ctr"/>
          <a:lstStyle>
            <a:lvl1pPr algn="ctr">
              <a:buNone/>
              <a:defRPr sz="2400" b="1" baseline="0">
                <a:latin typeface="+mj-ea"/>
                <a:ea typeface="+mj-ea"/>
              </a:defRPr>
            </a:lvl1pPr>
          </a:lstStyle>
          <a:p>
            <a:pPr lvl="0"/>
            <a:r>
              <a:rPr lang="ja-JP" altLang="en-US"/>
              <a:t>マスター テキストの書式設定</a:t>
            </a:r>
          </a:p>
        </p:txBody>
      </p:sp>
      <p:sp>
        <p:nvSpPr>
          <p:cNvPr id="17" name="テキスト プレースホルダ 14"/>
          <p:cNvSpPr>
            <a:spLocks noGrp="1"/>
          </p:cNvSpPr>
          <p:nvPr>
            <p:ph type="body" sz="quarter" idx="15"/>
          </p:nvPr>
        </p:nvSpPr>
        <p:spPr>
          <a:xfrm>
            <a:off x="250826" y="5589300"/>
            <a:ext cx="8642350" cy="332570"/>
          </a:xfrm>
          <a:prstGeom prst="rect">
            <a:avLst/>
          </a:prstGeom>
        </p:spPr>
        <p:txBody>
          <a:bodyPr anchor="ctr"/>
          <a:lstStyle>
            <a:lvl1pPr algn="ctr">
              <a:buNone/>
              <a:defRPr sz="2000" b="1" baseline="0">
                <a:latin typeface="+mj-ea"/>
                <a:ea typeface="+mj-ea"/>
              </a:defRPr>
            </a:lvl1pPr>
          </a:lstStyle>
          <a:p>
            <a:pPr lvl="0"/>
            <a:r>
              <a:rPr lang="ja-JP" altLang="en-US"/>
              <a:t>マスター テキストの書式設定</a:t>
            </a:r>
          </a:p>
        </p:txBody>
      </p:sp>
      <p:sp>
        <p:nvSpPr>
          <p:cNvPr id="19" name="テキスト プレースホルダ 18"/>
          <p:cNvSpPr>
            <a:spLocks noGrp="1"/>
          </p:cNvSpPr>
          <p:nvPr>
            <p:ph type="body" sz="quarter" idx="16"/>
          </p:nvPr>
        </p:nvSpPr>
        <p:spPr>
          <a:xfrm>
            <a:off x="250826" y="2708222"/>
            <a:ext cx="8642350" cy="1440878"/>
          </a:xfrm>
          <a:prstGeom prst="rect">
            <a:avLst/>
          </a:prstGeom>
          <a:solidFill>
            <a:srgbClr val="0B4A8E"/>
          </a:solidFill>
        </p:spPr>
        <p:txBody>
          <a:bodyPr anchor="ctr" anchorCtr="0"/>
          <a:lstStyle>
            <a:lvl1pPr algn="ctr">
              <a:buNone/>
              <a:defRPr sz="4000" b="1">
                <a:solidFill>
                  <a:schemeClr val="bg1"/>
                </a:solidFill>
                <a:latin typeface="+mn-ea"/>
                <a:ea typeface="+mn-ea"/>
              </a:defRPr>
            </a:lvl1pPr>
          </a:lstStyle>
          <a:p>
            <a:pPr lvl="0"/>
            <a:r>
              <a:rPr lang="ja-JP" altLang="en-US"/>
              <a:t>マスター テキストの書式設定</a:t>
            </a:r>
          </a:p>
        </p:txBody>
      </p:sp>
    </p:spTree>
    <p:extLst>
      <p:ext uri="{BB962C8B-B14F-4D97-AF65-F5344CB8AC3E}">
        <p14:creationId xmlns:p14="http://schemas.microsoft.com/office/powerpoint/2010/main" val="2326847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5_タイトル スライド">
    <p:spTree>
      <p:nvGrpSpPr>
        <p:cNvPr id="1" name=""/>
        <p:cNvGrpSpPr/>
        <p:nvPr/>
      </p:nvGrpSpPr>
      <p:grpSpPr>
        <a:xfrm>
          <a:off x="0" y="0"/>
          <a:ext cx="0" cy="0"/>
          <a:chOff x="0" y="0"/>
          <a:chExt cx="0" cy="0"/>
        </a:xfrm>
      </p:grpSpPr>
      <p:cxnSp>
        <p:nvCxnSpPr>
          <p:cNvPr id="2" name="直線コネクタ 1"/>
          <p:cNvCxnSpPr/>
          <p:nvPr userDrawn="1"/>
        </p:nvCxnSpPr>
        <p:spPr>
          <a:xfrm>
            <a:off x="0" y="6410325"/>
            <a:ext cx="9144000" cy="0"/>
          </a:xfrm>
          <a:prstGeom prst="line">
            <a:avLst/>
          </a:prstGeom>
          <a:ln w="34925" cmpd="sng">
            <a:solidFill>
              <a:srgbClr val="0099FF"/>
            </a:solidFill>
          </a:ln>
        </p:spPr>
        <p:style>
          <a:lnRef idx="1">
            <a:schemeClr val="accent1"/>
          </a:lnRef>
          <a:fillRef idx="0">
            <a:schemeClr val="accent1"/>
          </a:fillRef>
          <a:effectRef idx="0">
            <a:schemeClr val="accent1"/>
          </a:effectRef>
          <a:fontRef idx="minor">
            <a:schemeClr val="tx1"/>
          </a:fontRef>
        </p:style>
      </p:cxnSp>
      <p:cxnSp>
        <p:nvCxnSpPr>
          <p:cNvPr id="3" name="直線コネクタ 2"/>
          <p:cNvCxnSpPr/>
          <p:nvPr userDrawn="1"/>
        </p:nvCxnSpPr>
        <p:spPr>
          <a:xfrm>
            <a:off x="0" y="836613"/>
            <a:ext cx="9144000" cy="0"/>
          </a:xfrm>
          <a:prstGeom prst="line">
            <a:avLst/>
          </a:prstGeom>
          <a:ln w="34925" cmpd="sng">
            <a:solidFill>
              <a:srgbClr val="0099FF"/>
            </a:solidFill>
          </a:ln>
        </p:spPr>
        <p:style>
          <a:lnRef idx="1">
            <a:schemeClr val="accent1"/>
          </a:lnRef>
          <a:fillRef idx="0">
            <a:schemeClr val="accent1"/>
          </a:fillRef>
          <a:effectRef idx="0">
            <a:schemeClr val="accent1"/>
          </a:effectRef>
          <a:fontRef idx="minor">
            <a:schemeClr val="tx1"/>
          </a:fontRef>
        </p:style>
      </p:cxnSp>
      <p:pic>
        <p:nvPicPr>
          <p:cNvPr id="4" name="Picture 6" descr="logo[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53425" y="6503988"/>
            <a:ext cx="755650" cy="309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6"/>
          <p:cNvSpPr>
            <a:spLocks noGrp="1" noChangeArrowheads="1"/>
          </p:cNvSpPr>
          <p:nvPr>
            <p:ph type="sldNum" sz="quarter" idx="10"/>
          </p:nvPr>
        </p:nvSpPr>
        <p:spPr>
          <a:xfrm>
            <a:off x="3348039" y="6381750"/>
            <a:ext cx="2808287" cy="476250"/>
          </a:xfrm>
          <a:prstGeom prst="rect">
            <a:avLst/>
          </a:prstGeom>
        </p:spPr>
        <p:txBody>
          <a:bodyPr vert="horz" wrap="square" lIns="91440" tIns="45720" rIns="91440" bIns="45720" numCol="1" anchor="t" anchorCtr="0" compatLnSpc="1">
            <a:prstTxWarp prst="textNoShape">
              <a:avLst/>
            </a:prstTxWarp>
          </a:bodyPr>
          <a:lstStyle>
            <a:lvl1pPr algn="ctr" eaLnBrk="0" hangingPunct="0">
              <a:defRPr/>
            </a:lvl1pPr>
          </a:lstStyle>
          <a:p>
            <a:pPr>
              <a:defRPr/>
            </a:pPr>
            <a:fld id="{7C07D22C-2160-4D73-A4BC-375A286A9CE9}" type="slidenum">
              <a:rPr lang="en-US" altLang="ja-JP"/>
              <a:pPr>
                <a:defRPr/>
              </a:pPr>
              <a:t>‹#›</a:t>
            </a:fld>
            <a:endParaRPr lang="en-US" altLang="ja-JP" dirty="0"/>
          </a:p>
        </p:txBody>
      </p:sp>
    </p:spTree>
    <p:extLst>
      <p:ext uri="{BB962C8B-B14F-4D97-AF65-F5344CB8AC3E}">
        <p14:creationId xmlns:p14="http://schemas.microsoft.com/office/powerpoint/2010/main" val="902185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7_シート１">
    <p:spTree>
      <p:nvGrpSpPr>
        <p:cNvPr id="1" name=""/>
        <p:cNvGrpSpPr/>
        <p:nvPr/>
      </p:nvGrpSpPr>
      <p:grpSpPr>
        <a:xfrm>
          <a:off x="0" y="0"/>
          <a:ext cx="0" cy="0"/>
          <a:chOff x="0" y="0"/>
          <a:chExt cx="0" cy="0"/>
        </a:xfrm>
      </p:grpSpPr>
      <p:sp>
        <p:nvSpPr>
          <p:cNvPr id="3" name="正方形/長方形 2"/>
          <p:cNvSpPr/>
          <p:nvPr userDrawn="1"/>
        </p:nvSpPr>
        <p:spPr>
          <a:xfrm>
            <a:off x="142875" y="476250"/>
            <a:ext cx="8858250" cy="71438"/>
          </a:xfrm>
          <a:prstGeom prst="rect">
            <a:avLst/>
          </a:prstGeom>
          <a:gradFill flip="none" rotWithShape="1">
            <a:gsLst>
              <a:gs pos="53000">
                <a:schemeClr val="tx2"/>
              </a:gs>
              <a:gs pos="50000">
                <a:schemeClr val="accent1">
                  <a:tint val="44500"/>
                  <a:satMod val="160000"/>
                </a:schemeClr>
              </a:gs>
              <a:gs pos="0">
                <a:schemeClr val="accent1">
                  <a:tint val="23500"/>
                  <a:satMod val="16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nchor="ctr"/>
          <a:lstStyle/>
          <a:p>
            <a:pPr algn="ctr" eaLnBrk="1" fontAlgn="auto" hangingPunct="1">
              <a:spcBef>
                <a:spcPts val="0"/>
              </a:spcBef>
              <a:spcAft>
                <a:spcPts val="0"/>
              </a:spcAft>
              <a:defRPr/>
            </a:pPr>
            <a:endParaRPr lang="ja-JP" altLang="en-US" dirty="0"/>
          </a:p>
        </p:txBody>
      </p:sp>
      <p:sp>
        <p:nvSpPr>
          <p:cNvPr id="2" name="タイトル 1"/>
          <p:cNvSpPr>
            <a:spLocks noGrp="1"/>
          </p:cNvSpPr>
          <p:nvPr>
            <p:ph type="title"/>
          </p:nvPr>
        </p:nvSpPr>
        <p:spPr>
          <a:xfrm>
            <a:off x="142845" y="5412"/>
            <a:ext cx="8858312" cy="543268"/>
          </a:xfrm>
          <a:prstGeom prst="rect">
            <a:avLst/>
          </a:prstGeom>
        </p:spPr>
        <p:txBody>
          <a:bodyPr>
            <a:normAutofit/>
          </a:bodyPr>
          <a:lstStyle>
            <a:lvl1pPr algn="l">
              <a:defRPr sz="2800" baseline="0"/>
            </a:lvl1pPr>
          </a:lstStyle>
          <a:p>
            <a:r>
              <a:rPr lang="ja-JP" altLang="en-US"/>
              <a:t>マスタ タイトルの書式設定</a:t>
            </a:r>
          </a:p>
        </p:txBody>
      </p:sp>
      <p:sp>
        <p:nvSpPr>
          <p:cNvPr id="4" name="日付プレースホルダ 3"/>
          <p:cNvSpPr>
            <a:spLocks noGrp="1"/>
          </p:cNvSpPr>
          <p:nvPr>
            <p:ph type="dt" sz="half" idx="10"/>
          </p:nvPr>
        </p:nvSpPr>
        <p:spPr>
          <a:xfrm>
            <a:off x="457200" y="6356352"/>
            <a:ext cx="2133600" cy="365125"/>
          </a:xfrm>
          <a:prstGeom prst="rect">
            <a:avLst/>
          </a:prstGeom>
        </p:spPr>
        <p:txBody>
          <a:bodyPr/>
          <a:lstStyle>
            <a:lvl1pPr eaLnBrk="1" hangingPunct="1">
              <a:defRPr>
                <a:latin typeface="Arial" pitchFamily="34" charset="0"/>
                <a:ea typeface="ＭＳ Ｐゴシック" pitchFamily="50" charset="-128"/>
              </a:defRPr>
            </a:lvl1pPr>
          </a:lstStyle>
          <a:p>
            <a:pPr>
              <a:defRPr/>
            </a:pPr>
            <a:fld id="{6D022276-C942-4094-BD4D-C44238DAE843}" type="datetime1">
              <a:rPr lang="ja-JP" altLang="en-US"/>
              <a:pPr>
                <a:defRPr/>
              </a:pPr>
              <a:t>2026/1/15</a:t>
            </a:fld>
            <a:endParaRPr lang="fr-FR"/>
          </a:p>
        </p:txBody>
      </p:sp>
      <p:sp>
        <p:nvSpPr>
          <p:cNvPr id="5" name="フッター プレースホルダ 4"/>
          <p:cNvSpPr>
            <a:spLocks noGrp="1"/>
          </p:cNvSpPr>
          <p:nvPr>
            <p:ph type="ftr" sz="quarter" idx="11"/>
          </p:nvPr>
        </p:nvSpPr>
        <p:spPr>
          <a:xfrm>
            <a:off x="3124200" y="6356352"/>
            <a:ext cx="2895600" cy="365125"/>
          </a:xfrm>
          <a:prstGeom prst="rect">
            <a:avLst/>
          </a:prstGeom>
        </p:spPr>
        <p:txBody>
          <a:bodyPr/>
          <a:lstStyle>
            <a:lvl1pPr eaLnBrk="1" hangingPunct="1">
              <a:defRPr>
                <a:latin typeface="Arial" pitchFamily="34" charset="0"/>
                <a:ea typeface="ＭＳ Ｐゴシック" pitchFamily="50" charset="-128"/>
              </a:defRPr>
            </a:lvl1pPr>
          </a:lstStyle>
          <a:p>
            <a:pPr>
              <a:defRPr/>
            </a:pPr>
            <a:endParaRPr lang="fr-FR"/>
          </a:p>
        </p:txBody>
      </p:sp>
      <p:sp>
        <p:nvSpPr>
          <p:cNvPr id="6" name="スライド番号プレースホルダ 5"/>
          <p:cNvSpPr>
            <a:spLocks noGrp="1"/>
          </p:cNvSpPr>
          <p:nvPr>
            <p:ph type="sldNum" sz="quarter" idx="12"/>
          </p:nvPr>
        </p:nvSpPr>
        <p:spPr>
          <a:xfrm>
            <a:off x="7010400" y="6492877"/>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2C7CD10C-0DB6-40AE-A0D4-AAD3DAA8AE16}" type="slidenum">
              <a:rPr lang="fr-FR" altLang="ja-JP"/>
              <a:pPr>
                <a:defRPr/>
              </a:pPr>
              <a:t>‹#›</a:t>
            </a:fld>
            <a:endParaRPr lang="fr-FR" altLang="ja-JP"/>
          </a:p>
        </p:txBody>
      </p:sp>
    </p:spTree>
    <p:extLst>
      <p:ext uri="{BB962C8B-B14F-4D97-AF65-F5344CB8AC3E}">
        <p14:creationId xmlns:p14="http://schemas.microsoft.com/office/powerpoint/2010/main" val="11453276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表紙スライド">
    <p:spTree>
      <p:nvGrpSpPr>
        <p:cNvPr id="1" name=""/>
        <p:cNvGrpSpPr/>
        <p:nvPr/>
      </p:nvGrpSpPr>
      <p:grpSpPr>
        <a:xfrm>
          <a:off x="0" y="0"/>
          <a:ext cx="0" cy="0"/>
          <a:chOff x="0" y="0"/>
          <a:chExt cx="0" cy="0"/>
        </a:xfrm>
      </p:grpSpPr>
      <p:pic>
        <p:nvPicPr>
          <p:cNvPr id="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851276" y="1268413"/>
            <a:ext cx="144145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タイトル 2"/>
          <p:cNvSpPr txBox="1">
            <a:spLocks/>
          </p:cNvSpPr>
          <p:nvPr userDrawn="1"/>
        </p:nvSpPr>
        <p:spPr>
          <a:xfrm>
            <a:off x="1" y="2"/>
            <a:ext cx="5508625" cy="404813"/>
          </a:xfrm>
          <a:prstGeom prst="rect">
            <a:avLst/>
          </a:prstGeom>
        </p:spPr>
        <p:txBody>
          <a:bodyPr anchor="ctr"/>
          <a:lstStyle>
            <a:defPPr>
              <a:defRPr lang="ja-JP"/>
            </a:defPPr>
            <a:lvl1pPr algn="ctr" rtl="0" fontAlgn="base">
              <a:spcBef>
                <a:spcPct val="0"/>
              </a:spcBef>
              <a:spcAft>
                <a:spcPct val="0"/>
              </a:spcAft>
              <a:defRPr kumimoji="1" sz="2400" kern="1200">
                <a:solidFill>
                  <a:schemeClr val="bg1"/>
                </a:solidFill>
                <a:latin typeface="Verdana" pitchFamily="34" charset="0"/>
                <a:ea typeface="HGS創英角ｺﾞｼｯｸUB" pitchFamily="50" charset="-128"/>
                <a:cs typeface="+mn-cs"/>
              </a:defRPr>
            </a:lvl1pPr>
            <a:lvl2pPr marL="457200" algn="ctr" rtl="0" fontAlgn="base">
              <a:spcBef>
                <a:spcPct val="0"/>
              </a:spcBef>
              <a:spcAft>
                <a:spcPct val="0"/>
              </a:spcAft>
              <a:defRPr kumimoji="1" sz="2400" kern="1200">
                <a:solidFill>
                  <a:schemeClr val="bg1"/>
                </a:solidFill>
                <a:latin typeface="Verdana" pitchFamily="34" charset="0"/>
                <a:ea typeface="HGS創英角ｺﾞｼｯｸUB" pitchFamily="50" charset="-128"/>
                <a:cs typeface="+mn-cs"/>
              </a:defRPr>
            </a:lvl2pPr>
            <a:lvl3pPr marL="914400" algn="ctr" rtl="0" fontAlgn="base">
              <a:spcBef>
                <a:spcPct val="0"/>
              </a:spcBef>
              <a:spcAft>
                <a:spcPct val="0"/>
              </a:spcAft>
              <a:defRPr kumimoji="1" sz="2400" kern="1200">
                <a:solidFill>
                  <a:schemeClr val="bg1"/>
                </a:solidFill>
                <a:latin typeface="Verdana" pitchFamily="34" charset="0"/>
                <a:ea typeface="HGS創英角ｺﾞｼｯｸUB" pitchFamily="50" charset="-128"/>
                <a:cs typeface="+mn-cs"/>
              </a:defRPr>
            </a:lvl3pPr>
            <a:lvl4pPr marL="1371600" algn="ctr" rtl="0" fontAlgn="base">
              <a:spcBef>
                <a:spcPct val="0"/>
              </a:spcBef>
              <a:spcAft>
                <a:spcPct val="0"/>
              </a:spcAft>
              <a:defRPr kumimoji="1" sz="2400" kern="1200">
                <a:solidFill>
                  <a:schemeClr val="bg1"/>
                </a:solidFill>
                <a:latin typeface="Verdana" pitchFamily="34" charset="0"/>
                <a:ea typeface="HGS創英角ｺﾞｼｯｸUB" pitchFamily="50" charset="-128"/>
                <a:cs typeface="+mn-cs"/>
              </a:defRPr>
            </a:lvl4pPr>
            <a:lvl5pPr marL="1828800" algn="ctr" rtl="0" fontAlgn="base">
              <a:spcBef>
                <a:spcPct val="0"/>
              </a:spcBef>
              <a:spcAft>
                <a:spcPct val="0"/>
              </a:spcAft>
              <a:defRPr kumimoji="1" sz="2400" kern="1200">
                <a:solidFill>
                  <a:schemeClr val="bg1"/>
                </a:solidFill>
                <a:latin typeface="Verdana" pitchFamily="34" charset="0"/>
                <a:ea typeface="HGS創英角ｺﾞｼｯｸUB" pitchFamily="50" charset="-128"/>
                <a:cs typeface="+mn-cs"/>
              </a:defRPr>
            </a:lvl5pPr>
            <a:lvl6pPr marL="2286000" algn="l" defTabSz="914400" rtl="0" eaLnBrk="1" latinLnBrk="0" hangingPunct="1">
              <a:defRPr kumimoji="1" sz="2400" kern="1200">
                <a:solidFill>
                  <a:schemeClr val="bg1"/>
                </a:solidFill>
                <a:latin typeface="Verdana" pitchFamily="34" charset="0"/>
                <a:ea typeface="HGS創英角ｺﾞｼｯｸUB" pitchFamily="50" charset="-128"/>
                <a:cs typeface="+mn-cs"/>
              </a:defRPr>
            </a:lvl6pPr>
            <a:lvl7pPr marL="2743200" algn="l" defTabSz="914400" rtl="0" eaLnBrk="1" latinLnBrk="0" hangingPunct="1">
              <a:defRPr kumimoji="1" sz="2400" kern="1200">
                <a:solidFill>
                  <a:schemeClr val="bg1"/>
                </a:solidFill>
                <a:latin typeface="Verdana" pitchFamily="34" charset="0"/>
                <a:ea typeface="HGS創英角ｺﾞｼｯｸUB" pitchFamily="50" charset="-128"/>
                <a:cs typeface="+mn-cs"/>
              </a:defRPr>
            </a:lvl7pPr>
            <a:lvl8pPr marL="3200400" algn="l" defTabSz="914400" rtl="0" eaLnBrk="1" latinLnBrk="0" hangingPunct="1">
              <a:defRPr kumimoji="1" sz="2400" kern="1200">
                <a:solidFill>
                  <a:schemeClr val="bg1"/>
                </a:solidFill>
                <a:latin typeface="Verdana" pitchFamily="34" charset="0"/>
                <a:ea typeface="HGS創英角ｺﾞｼｯｸUB" pitchFamily="50" charset="-128"/>
                <a:cs typeface="+mn-cs"/>
              </a:defRPr>
            </a:lvl8pPr>
            <a:lvl9pPr marL="3657600" algn="l" defTabSz="914400" rtl="0" eaLnBrk="1" latinLnBrk="0" hangingPunct="1">
              <a:defRPr kumimoji="1" sz="2400" kern="1200">
                <a:solidFill>
                  <a:schemeClr val="bg1"/>
                </a:solidFill>
                <a:latin typeface="Verdana" pitchFamily="34" charset="0"/>
                <a:ea typeface="HGS創英角ｺﾞｼｯｸUB" pitchFamily="50" charset="-128"/>
                <a:cs typeface="+mn-cs"/>
              </a:defRPr>
            </a:lvl9pPr>
          </a:lstStyle>
          <a:p>
            <a:pPr algn="l">
              <a:defRPr/>
            </a:pPr>
            <a:endParaRPr lang="ja-JP" altLang="en-US" sz="2400" b="1" dirty="0">
              <a:solidFill>
                <a:schemeClr val="tx1"/>
              </a:solidFill>
              <a:latin typeface="Segoe UI" pitchFamily="34" charset="0"/>
              <a:ea typeface="MS PGothic" pitchFamily="50" charset="-128"/>
              <a:cs typeface="Segoe UI" pitchFamily="34" charset="0"/>
            </a:endParaRPr>
          </a:p>
        </p:txBody>
      </p:sp>
      <p:sp>
        <p:nvSpPr>
          <p:cNvPr id="15" name="テキスト プレースホルダ 14"/>
          <p:cNvSpPr>
            <a:spLocks noGrp="1"/>
          </p:cNvSpPr>
          <p:nvPr>
            <p:ph type="body" sz="quarter" idx="13"/>
          </p:nvPr>
        </p:nvSpPr>
        <p:spPr>
          <a:xfrm>
            <a:off x="0" y="0"/>
            <a:ext cx="6948330" cy="404580"/>
          </a:xfrm>
          <a:prstGeom prst="rect">
            <a:avLst/>
          </a:prstGeom>
        </p:spPr>
        <p:txBody>
          <a:bodyPr/>
          <a:lstStyle>
            <a:lvl1pPr>
              <a:buNone/>
              <a:defRPr sz="2000" b="1" baseline="0">
                <a:latin typeface="+mj-ea"/>
                <a:ea typeface="+mj-ea"/>
              </a:defRPr>
            </a:lvl1pPr>
          </a:lstStyle>
          <a:p>
            <a:pPr lvl="0"/>
            <a:r>
              <a:rPr lang="ja-JP" altLang="en-US"/>
              <a:t>マスター テキストの書式設定</a:t>
            </a:r>
          </a:p>
        </p:txBody>
      </p:sp>
      <p:sp>
        <p:nvSpPr>
          <p:cNvPr id="16" name="テキスト プレースホルダ 14"/>
          <p:cNvSpPr>
            <a:spLocks noGrp="1"/>
          </p:cNvSpPr>
          <p:nvPr>
            <p:ph type="body" sz="quarter" idx="14"/>
          </p:nvPr>
        </p:nvSpPr>
        <p:spPr>
          <a:xfrm>
            <a:off x="250826" y="4869200"/>
            <a:ext cx="8642350" cy="432060"/>
          </a:xfrm>
          <a:prstGeom prst="rect">
            <a:avLst/>
          </a:prstGeom>
        </p:spPr>
        <p:txBody>
          <a:bodyPr anchor="ctr"/>
          <a:lstStyle>
            <a:lvl1pPr algn="ctr">
              <a:buNone/>
              <a:defRPr sz="2400" b="1" baseline="0">
                <a:latin typeface="+mj-ea"/>
                <a:ea typeface="+mj-ea"/>
              </a:defRPr>
            </a:lvl1pPr>
          </a:lstStyle>
          <a:p>
            <a:pPr lvl="0"/>
            <a:r>
              <a:rPr lang="ja-JP" altLang="en-US"/>
              <a:t>マスター テキストの書式設定</a:t>
            </a:r>
          </a:p>
        </p:txBody>
      </p:sp>
      <p:sp>
        <p:nvSpPr>
          <p:cNvPr id="17" name="テキスト プレースホルダ 14"/>
          <p:cNvSpPr>
            <a:spLocks noGrp="1"/>
          </p:cNvSpPr>
          <p:nvPr>
            <p:ph type="body" sz="quarter" idx="15"/>
          </p:nvPr>
        </p:nvSpPr>
        <p:spPr>
          <a:xfrm>
            <a:off x="250826" y="5589300"/>
            <a:ext cx="8642350" cy="332570"/>
          </a:xfrm>
          <a:prstGeom prst="rect">
            <a:avLst/>
          </a:prstGeom>
        </p:spPr>
        <p:txBody>
          <a:bodyPr anchor="ctr"/>
          <a:lstStyle>
            <a:lvl1pPr algn="ctr">
              <a:buNone/>
              <a:defRPr sz="2000" b="1" baseline="0">
                <a:latin typeface="+mj-ea"/>
                <a:ea typeface="+mj-ea"/>
              </a:defRPr>
            </a:lvl1pPr>
          </a:lstStyle>
          <a:p>
            <a:pPr lvl="0"/>
            <a:r>
              <a:rPr lang="ja-JP" altLang="en-US"/>
              <a:t>マスター テキストの書式設定</a:t>
            </a:r>
          </a:p>
        </p:txBody>
      </p:sp>
      <p:sp>
        <p:nvSpPr>
          <p:cNvPr id="19" name="テキスト プレースホルダ 18"/>
          <p:cNvSpPr>
            <a:spLocks noGrp="1"/>
          </p:cNvSpPr>
          <p:nvPr>
            <p:ph type="body" sz="quarter" idx="16"/>
          </p:nvPr>
        </p:nvSpPr>
        <p:spPr>
          <a:xfrm>
            <a:off x="250826" y="2708222"/>
            <a:ext cx="8642350" cy="1440878"/>
          </a:xfrm>
          <a:prstGeom prst="rect">
            <a:avLst/>
          </a:prstGeom>
          <a:solidFill>
            <a:srgbClr val="0B4A8E"/>
          </a:solidFill>
        </p:spPr>
        <p:txBody>
          <a:bodyPr anchor="ctr" anchorCtr="0"/>
          <a:lstStyle>
            <a:lvl1pPr algn="ctr">
              <a:buNone/>
              <a:defRPr sz="4000" b="1">
                <a:solidFill>
                  <a:schemeClr val="bg1"/>
                </a:solidFill>
                <a:latin typeface="+mn-ea"/>
                <a:ea typeface="+mn-ea"/>
              </a:defRPr>
            </a:lvl1pPr>
          </a:lstStyle>
          <a:p>
            <a:pPr lvl="0"/>
            <a:r>
              <a:rPr lang="ja-JP" altLang="en-US"/>
              <a:t>マスター テキストの書式設定</a:t>
            </a:r>
          </a:p>
        </p:txBody>
      </p:sp>
    </p:spTree>
    <p:extLst>
      <p:ext uri="{BB962C8B-B14F-4D97-AF65-F5344CB8AC3E}">
        <p14:creationId xmlns:p14="http://schemas.microsoft.com/office/powerpoint/2010/main" val="9287291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一般スライド">
    <p:spTree>
      <p:nvGrpSpPr>
        <p:cNvPr id="1" name=""/>
        <p:cNvGrpSpPr/>
        <p:nvPr/>
      </p:nvGrpSpPr>
      <p:grpSpPr>
        <a:xfrm>
          <a:off x="0" y="0"/>
          <a:ext cx="0" cy="0"/>
          <a:chOff x="0" y="0"/>
          <a:chExt cx="0" cy="0"/>
        </a:xfrm>
      </p:grpSpPr>
      <p:pic>
        <p:nvPicPr>
          <p:cNvPr id="3"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4926" y="6381750"/>
            <a:ext cx="1052513"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直線コネクタ 3"/>
          <p:cNvCxnSpPr/>
          <p:nvPr userDrawn="1"/>
        </p:nvCxnSpPr>
        <p:spPr>
          <a:xfrm>
            <a:off x="1152525" y="6669088"/>
            <a:ext cx="7380288" cy="0"/>
          </a:xfrm>
          <a:prstGeom prst="line">
            <a:avLst/>
          </a:prstGeom>
          <a:ln w="38100">
            <a:solidFill>
              <a:srgbClr val="41649B"/>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userDrawn="1"/>
        </p:nvCxnSpPr>
        <p:spPr>
          <a:xfrm>
            <a:off x="1" y="692150"/>
            <a:ext cx="7451725" cy="0"/>
          </a:xfrm>
          <a:prstGeom prst="line">
            <a:avLst/>
          </a:prstGeom>
          <a:ln w="57150">
            <a:solidFill>
              <a:srgbClr val="41649B"/>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251400" y="116540"/>
            <a:ext cx="8229600" cy="576080"/>
          </a:xfrm>
          <a:prstGeom prst="rect">
            <a:avLst/>
          </a:prstGeom>
        </p:spPr>
        <p:txBody>
          <a:bodyPr anchor="ctr" anchorCtr="0"/>
          <a:lstStyle>
            <a:lvl1pPr algn="l">
              <a:defRPr sz="3200" b="1">
                <a:solidFill>
                  <a:schemeClr val="tx1"/>
                </a:solidFill>
                <a:latin typeface="Meiryo UI" pitchFamily="50" charset="-128"/>
                <a:ea typeface="Meiryo UI" pitchFamily="50" charset="-128"/>
                <a:cs typeface="Meiryo UI" pitchFamily="50" charset="-128"/>
              </a:defRPr>
            </a:lvl1pPr>
          </a:lstStyle>
          <a:p>
            <a:r>
              <a:rPr lang="ja-JP" altLang="en-US"/>
              <a:t>マスター タイトルの書式設定</a:t>
            </a:r>
            <a:endParaRPr lang="ja-JP" altLang="en-US" dirty="0"/>
          </a:p>
        </p:txBody>
      </p:sp>
      <p:sp>
        <p:nvSpPr>
          <p:cNvPr id="6" name="スライド番号プレースホルダ 5"/>
          <p:cNvSpPr>
            <a:spLocks noGrp="1"/>
          </p:cNvSpPr>
          <p:nvPr>
            <p:ph type="sldNum" sz="quarter" idx="10"/>
          </p:nvPr>
        </p:nvSpPr>
        <p:spPr>
          <a:xfrm>
            <a:off x="7010400" y="6492877"/>
            <a:ext cx="2133600" cy="365125"/>
          </a:xfrm>
          <a:prstGeom prst="rect">
            <a:avLst/>
          </a:prstGeom>
        </p:spPr>
        <p:txBody>
          <a:bodyPr vert="horz" wrap="square" lIns="91440" tIns="45720" rIns="91440" bIns="45720" numCol="1" anchor="t" anchorCtr="0" compatLnSpc="1">
            <a:prstTxWarp prst="textNoShape">
              <a:avLst/>
            </a:prstTxWarp>
          </a:bodyPr>
          <a:lstStyle>
            <a:lvl1pPr algn="r" eaLnBrk="1" hangingPunct="1">
              <a:defRPr/>
            </a:lvl1pPr>
          </a:lstStyle>
          <a:p>
            <a:pPr>
              <a:defRPr/>
            </a:pPr>
            <a:fld id="{A087D533-880C-4A74-9121-5291AF353697}" type="slidenum">
              <a:rPr lang="fr-FR" altLang="ja-JP"/>
              <a:pPr>
                <a:defRPr/>
              </a:pPr>
              <a:t>‹#›</a:t>
            </a:fld>
            <a:endParaRPr lang="fr-FR" altLang="ja-JP"/>
          </a:p>
        </p:txBody>
      </p:sp>
    </p:spTree>
    <p:extLst>
      <p:ext uri="{BB962C8B-B14F-4D97-AF65-F5344CB8AC3E}">
        <p14:creationId xmlns:p14="http://schemas.microsoft.com/office/powerpoint/2010/main" val="759383041"/>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5459329"/>
      </p:ext>
    </p:extLst>
  </p:cSld>
  <p:clrMapOvr>
    <a:masterClrMapping/>
  </p:clrMapOvr>
  <p:transition advClick="0" advTm="10000"/>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一般スライド">
    <p:spTree>
      <p:nvGrpSpPr>
        <p:cNvPr id="1" name=""/>
        <p:cNvGrpSpPr/>
        <p:nvPr/>
      </p:nvGrpSpPr>
      <p:grpSpPr>
        <a:xfrm>
          <a:off x="0" y="0"/>
          <a:ext cx="0" cy="0"/>
          <a:chOff x="0" y="0"/>
          <a:chExt cx="0" cy="0"/>
        </a:xfrm>
      </p:grpSpPr>
      <p:sp>
        <p:nvSpPr>
          <p:cNvPr id="7" name="スライド番号プレースホルダ 6"/>
          <p:cNvSpPr txBox="1">
            <a:spLocks/>
          </p:cNvSpPr>
          <p:nvPr userDrawn="1"/>
        </p:nvSpPr>
        <p:spPr>
          <a:xfrm>
            <a:off x="8532814" y="6492877"/>
            <a:ext cx="611187" cy="365125"/>
          </a:xfrm>
          <a:prstGeom prst="rect">
            <a:avLst/>
          </a:prstGeom>
        </p:spPr>
        <p:txBody>
          <a:bodyPr lIns="36000" rIns="36000" anchor="b" anchorCtr="1"/>
          <a:lstStyle>
            <a:lvl1pPr>
              <a:defRPr kumimoji="1" sz="2400">
                <a:solidFill>
                  <a:schemeClr val="bg1"/>
                </a:solidFill>
                <a:latin typeface="Verdana" panose="020B0604030504040204" pitchFamily="34" charset="0"/>
                <a:ea typeface="ＭＳ Ｐゴシック" panose="020B0600070205080204" pitchFamily="50" charset="-128"/>
              </a:defRPr>
            </a:lvl1pPr>
            <a:lvl2pPr marL="742950" indent="-285750">
              <a:defRPr kumimoji="1" sz="2400">
                <a:solidFill>
                  <a:schemeClr val="bg1"/>
                </a:solidFill>
                <a:latin typeface="Verdana" panose="020B0604030504040204" pitchFamily="34" charset="0"/>
                <a:ea typeface="ＭＳ Ｐゴシック" panose="020B0600070205080204" pitchFamily="50" charset="-128"/>
              </a:defRPr>
            </a:lvl2pPr>
            <a:lvl3pPr marL="1143000" indent="-228600">
              <a:defRPr kumimoji="1" sz="2400">
                <a:solidFill>
                  <a:schemeClr val="bg1"/>
                </a:solidFill>
                <a:latin typeface="Verdana" panose="020B0604030504040204" pitchFamily="34" charset="0"/>
                <a:ea typeface="ＭＳ Ｐゴシック" panose="020B0600070205080204" pitchFamily="50" charset="-128"/>
              </a:defRPr>
            </a:lvl3pPr>
            <a:lvl4pPr marL="1600200" indent="-228600">
              <a:defRPr kumimoji="1" sz="2400">
                <a:solidFill>
                  <a:schemeClr val="bg1"/>
                </a:solidFill>
                <a:latin typeface="Verdana" panose="020B0604030504040204" pitchFamily="34" charset="0"/>
                <a:ea typeface="ＭＳ Ｐゴシック" panose="020B0600070205080204" pitchFamily="50" charset="-128"/>
              </a:defRPr>
            </a:lvl4pPr>
            <a:lvl5pPr marL="2057400" indent="-228600">
              <a:defRPr kumimoji="1" sz="2400">
                <a:solidFill>
                  <a:schemeClr val="bg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bg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bg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bg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bg1"/>
                </a:solidFill>
                <a:latin typeface="Verdana" panose="020B0604030504040204" pitchFamily="34" charset="0"/>
                <a:ea typeface="ＭＳ Ｐゴシック" panose="020B0600070205080204" pitchFamily="50" charset="-128"/>
              </a:defRPr>
            </a:lvl9pPr>
          </a:lstStyle>
          <a:p>
            <a:pPr algn="ctr" eaLnBrk="1" hangingPunct="1">
              <a:defRPr/>
            </a:pPr>
            <a:fld id="{7A228FC0-6E99-4084-B15D-882C40E7A979}" type="slidenum">
              <a:rPr lang="ja-JP" altLang="en-US" sz="1600" b="1" smtClean="0">
                <a:solidFill>
                  <a:srgbClr val="7F7F7F"/>
                </a:solidFill>
                <a:latin typeface="メイリオ" panose="020B0604030504040204" pitchFamily="50" charset="-128"/>
                <a:ea typeface="メイリオ" panose="020B0604030504040204" pitchFamily="50" charset="-128"/>
              </a:rPr>
              <a:pPr algn="ctr" eaLnBrk="1" hangingPunct="1">
                <a:defRPr/>
              </a:pPr>
              <a:t>‹#›</a:t>
            </a:fld>
            <a:endParaRPr lang="ja-JP" altLang="en-US" sz="1600" b="1" dirty="0">
              <a:solidFill>
                <a:srgbClr val="7F7F7F"/>
              </a:solidFill>
              <a:latin typeface="メイリオ" panose="020B0604030504040204" pitchFamily="50" charset="-128"/>
              <a:ea typeface="メイリオ" panose="020B0604030504040204" pitchFamily="50" charset="-128"/>
            </a:endParaRPr>
          </a:p>
        </p:txBody>
      </p:sp>
      <p:sp>
        <p:nvSpPr>
          <p:cNvPr id="15" name="コンテンツ プレースホルダ 9"/>
          <p:cNvSpPr>
            <a:spLocks noGrp="1"/>
          </p:cNvSpPr>
          <p:nvPr>
            <p:ph sz="quarter" idx="12"/>
          </p:nvPr>
        </p:nvSpPr>
        <p:spPr>
          <a:xfrm>
            <a:off x="251400" y="836640"/>
            <a:ext cx="8641200" cy="2448340"/>
          </a:xfrm>
          <a:prstGeom prst="rect">
            <a:avLst/>
          </a:prstGeom>
        </p:spPr>
        <p:txBody>
          <a:bodyPr/>
          <a:lstStyle>
            <a:lvl1pPr>
              <a:buNone/>
              <a:defRPr sz="2400" b="1" baseline="0">
                <a:solidFill>
                  <a:schemeClr val="tx1"/>
                </a:solidFill>
                <a:latin typeface="メイリオ" pitchFamily="50" charset="-128"/>
                <a:ea typeface="メイリオ" pitchFamily="50" charset="-128"/>
                <a:cs typeface="メイリオ" pitchFamily="50" charset="-128"/>
              </a:defRPr>
            </a:lvl1pPr>
            <a:lvl2pPr>
              <a:buNone/>
              <a:defRPr sz="2000" b="1" baseline="0">
                <a:solidFill>
                  <a:schemeClr val="tx1"/>
                </a:solidFill>
                <a:latin typeface="メイリオ" pitchFamily="50" charset="-128"/>
                <a:ea typeface="メイリオ" pitchFamily="50" charset="-128"/>
                <a:cs typeface="メイリオ" pitchFamily="50" charset="-128"/>
              </a:defRPr>
            </a:lvl2pPr>
            <a:lvl3pPr>
              <a:buNone/>
              <a:defRPr sz="1600" b="1" baseline="0">
                <a:solidFill>
                  <a:schemeClr val="tx1"/>
                </a:solidFill>
                <a:latin typeface="メイリオ" pitchFamily="50" charset="-128"/>
                <a:ea typeface="メイリオ" pitchFamily="50" charset="-128"/>
                <a:cs typeface="メイリオ" pitchFamily="50" charset="-128"/>
              </a:defRPr>
            </a:lvl3pPr>
            <a:lvl4pPr>
              <a:defRPr baseline="0">
                <a:latin typeface="メイリオ" pitchFamily="50" charset="-128"/>
                <a:ea typeface="メイリオ" pitchFamily="50" charset="-128"/>
                <a:cs typeface="メイリオ" pitchFamily="50" charset="-128"/>
              </a:defRPr>
            </a:lvl4pPr>
            <a:lvl5pPr>
              <a:defRPr baseline="0">
                <a:latin typeface="メイリオ" pitchFamily="50" charset="-128"/>
                <a:ea typeface="メイリオ" pitchFamily="50" charset="-128"/>
                <a:cs typeface="メイリオ" pitchFamily="50" charset="-128"/>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p:txBody>
      </p:sp>
      <p:sp>
        <p:nvSpPr>
          <p:cNvPr id="17" name="タイトル 16"/>
          <p:cNvSpPr>
            <a:spLocks noGrp="1"/>
          </p:cNvSpPr>
          <p:nvPr>
            <p:ph type="title"/>
          </p:nvPr>
        </p:nvSpPr>
        <p:spPr>
          <a:xfrm>
            <a:off x="251400" y="188550"/>
            <a:ext cx="8229600" cy="648090"/>
          </a:xfrm>
          <a:prstGeom prst="rect">
            <a:avLst/>
          </a:prstGeom>
        </p:spPr>
        <p:txBody>
          <a:bodyPr anchor="ctr" anchorCtr="0"/>
          <a:lstStyle>
            <a:lvl1pPr algn="l">
              <a:defRPr sz="3200" b="1">
                <a:solidFill>
                  <a:schemeClr val="tx1"/>
                </a:solidFill>
                <a:latin typeface="メイリオ" pitchFamily="50" charset="-128"/>
                <a:ea typeface="メイリオ" pitchFamily="50" charset="-128"/>
                <a:cs typeface="メイリオ" pitchFamily="50" charset="-128"/>
              </a:defRPr>
            </a:lvl1pPr>
          </a:lstStyle>
          <a:p>
            <a:r>
              <a:rPr lang="ja-JP" altLang="en-US"/>
              <a:t>マスタ タイトルの書式設定</a:t>
            </a:r>
          </a:p>
        </p:txBody>
      </p:sp>
    </p:spTree>
    <p:extLst>
      <p:ext uri="{BB962C8B-B14F-4D97-AF65-F5344CB8AC3E}">
        <p14:creationId xmlns:p14="http://schemas.microsoft.com/office/powerpoint/2010/main" val="1227036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一般スライド">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4926" y="6381750"/>
            <a:ext cx="1052513"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直線コネクタ 5"/>
          <p:cNvCxnSpPr/>
          <p:nvPr userDrawn="1"/>
        </p:nvCxnSpPr>
        <p:spPr>
          <a:xfrm>
            <a:off x="1152525" y="6669088"/>
            <a:ext cx="7380288" cy="0"/>
          </a:xfrm>
          <a:prstGeom prst="line">
            <a:avLst/>
          </a:prstGeom>
          <a:ln w="38100">
            <a:solidFill>
              <a:srgbClr val="41649B"/>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userDrawn="1"/>
        </p:nvCxnSpPr>
        <p:spPr>
          <a:xfrm>
            <a:off x="1" y="692150"/>
            <a:ext cx="7451725" cy="0"/>
          </a:xfrm>
          <a:prstGeom prst="line">
            <a:avLst/>
          </a:prstGeom>
          <a:ln w="57150">
            <a:solidFill>
              <a:srgbClr val="41649B"/>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251400" y="116540"/>
            <a:ext cx="8229600" cy="576080"/>
          </a:xfrm>
          <a:prstGeom prst="rect">
            <a:avLst/>
          </a:prstGeom>
        </p:spPr>
        <p:txBody>
          <a:bodyPr anchor="ctr" anchorCtr="0"/>
          <a:lstStyle>
            <a:lvl1pPr algn="l">
              <a:defRPr sz="3200" b="1">
                <a:solidFill>
                  <a:schemeClr val="tx1"/>
                </a:solidFill>
                <a:latin typeface="Meiryo UI" pitchFamily="50" charset="-128"/>
                <a:ea typeface="Meiryo UI" pitchFamily="50" charset="-128"/>
                <a:cs typeface="Meiryo UI" pitchFamily="50" charset="-128"/>
              </a:defRPr>
            </a:lvl1pPr>
          </a:lstStyle>
          <a:p>
            <a:r>
              <a:rPr lang="ja-JP" altLang="en-US"/>
              <a:t>マスター タイトルの書式設定</a:t>
            </a:r>
            <a:endParaRPr lang="ja-JP" altLang="en-US" dirty="0"/>
          </a:p>
        </p:txBody>
      </p:sp>
      <p:sp>
        <p:nvSpPr>
          <p:cNvPr id="15" name="テキスト プレースホルダ 14"/>
          <p:cNvSpPr>
            <a:spLocks noGrp="1"/>
          </p:cNvSpPr>
          <p:nvPr>
            <p:ph type="body" sz="quarter" idx="10"/>
          </p:nvPr>
        </p:nvSpPr>
        <p:spPr>
          <a:xfrm>
            <a:off x="250826" y="836640"/>
            <a:ext cx="8642350" cy="2231322"/>
          </a:xfrm>
          <a:prstGeom prst="rect">
            <a:avLst/>
          </a:prstGeom>
        </p:spPr>
        <p:txBody>
          <a:bodyPr/>
          <a:lstStyle>
            <a:lvl1pPr>
              <a:buClr>
                <a:srgbClr val="C00000"/>
              </a:buClr>
              <a:buFont typeface="Wingdings" pitchFamily="2" charset="2"/>
              <a:buChar char="u"/>
              <a:defRPr sz="2400" b="1">
                <a:latin typeface="+mn-ea"/>
                <a:ea typeface="+mn-ea"/>
              </a:defRPr>
            </a:lvl1pPr>
            <a:lvl2pPr>
              <a:defRPr sz="2000" b="1">
                <a:latin typeface="+mn-lt"/>
              </a:defRPr>
            </a:lvl2pPr>
            <a:lvl3pPr>
              <a:buNone/>
              <a:defRPr sz="1600" b="1">
                <a:latin typeface="+mn-lt"/>
              </a:defRPr>
            </a:lvl3pPr>
            <a:lvl4pPr>
              <a:defRPr sz="1200" b="1">
                <a:latin typeface="+mn-lt"/>
              </a:defRPr>
            </a:lvl4pPr>
          </a:lstStyle>
          <a:p>
            <a:pPr lvl="0"/>
            <a:r>
              <a:rPr lang="ja-JP" altLang="en-US"/>
              <a:t>マスター テキストの書式設定</a:t>
            </a:r>
          </a:p>
        </p:txBody>
      </p:sp>
      <p:sp>
        <p:nvSpPr>
          <p:cNvPr id="17" name="テキスト プレースホルダ 14"/>
          <p:cNvSpPr>
            <a:spLocks noGrp="1"/>
          </p:cNvSpPr>
          <p:nvPr>
            <p:ph type="body" sz="quarter" idx="11"/>
          </p:nvPr>
        </p:nvSpPr>
        <p:spPr>
          <a:xfrm>
            <a:off x="250826" y="3429000"/>
            <a:ext cx="8642350" cy="2231322"/>
          </a:xfrm>
          <a:prstGeom prst="rect">
            <a:avLst/>
          </a:prstGeom>
        </p:spPr>
        <p:txBody>
          <a:bodyPr/>
          <a:lstStyle>
            <a:lvl1pPr>
              <a:buNone/>
              <a:defRPr sz="2400" b="1">
                <a:latin typeface="+mn-ea"/>
                <a:ea typeface="+mn-ea"/>
              </a:defRPr>
            </a:lvl1pPr>
            <a:lvl2pPr marL="987425" marR="0" indent="-285750" algn="l" defTabSz="914400" rtl="0" eaLnBrk="0" fontAlgn="base" latinLnBrk="0" hangingPunct="0">
              <a:lnSpc>
                <a:spcPct val="100000"/>
              </a:lnSpc>
              <a:spcBef>
                <a:spcPct val="20000"/>
              </a:spcBef>
              <a:spcAft>
                <a:spcPct val="0"/>
              </a:spcAft>
              <a:buClrTx/>
              <a:buSzTx/>
              <a:buFont typeface="Arial" charset="0"/>
              <a:buNone/>
              <a:tabLst/>
              <a:defRPr sz="1600" b="1">
                <a:latin typeface="+mn-lt"/>
              </a:defRPr>
            </a:lvl2pPr>
          </a:lstStyle>
          <a:p>
            <a:pPr lvl="0"/>
            <a:r>
              <a:rPr lang="ja-JP" altLang="en-US"/>
              <a:t>マスター テキストの書式設定</a:t>
            </a:r>
          </a:p>
        </p:txBody>
      </p:sp>
    </p:spTree>
    <p:extLst>
      <p:ext uri="{BB962C8B-B14F-4D97-AF65-F5344CB8AC3E}">
        <p14:creationId xmlns:p14="http://schemas.microsoft.com/office/powerpoint/2010/main" val="4089749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一般スライド">
    <p:spTree>
      <p:nvGrpSpPr>
        <p:cNvPr id="1" name=""/>
        <p:cNvGrpSpPr/>
        <p:nvPr/>
      </p:nvGrpSpPr>
      <p:grpSpPr>
        <a:xfrm>
          <a:off x="0" y="0"/>
          <a:ext cx="0" cy="0"/>
          <a:chOff x="0" y="0"/>
          <a:chExt cx="0" cy="0"/>
        </a:xfrm>
      </p:grpSpPr>
      <p:pic>
        <p:nvPicPr>
          <p:cNvPr id="3"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4926" y="6381750"/>
            <a:ext cx="1052513"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直線コネクタ 3"/>
          <p:cNvCxnSpPr/>
          <p:nvPr userDrawn="1"/>
        </p:nvCxnSpPr>
        <p:spPr>
          <a:xfrm>
            <a:off x="1152525" y="6669088"/>
            <a:ext cx="7380288" cy="0"/>
          </a:xfrm>
          <a:prstGeom prst="line">
            <a:avLst/>
          </a:prstGeom>
          <a:ln w="38100">
            <a:solidFill>
              <a:srgbClr val="41649B"/>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userDrawn="1"/>
        </p:nvCxnSpPr>
        <p:spPr>
          <a:xfrm>
            <a:off x="1" y="692150"/>
            <a:ext cx="7451725" cy="0"/>
          </a:xfrm>
          <a:prstGeom prst="line">
            <a:avLst/>
          </a:prstGeom>
          <a:ln w="57150">
            <a:solidFill>
              <a:srgbClr val="41649B"/>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251400" y="116540"/>
            <a:ext cx="8229600" cy="576080"/>
          </a:xfrm>
          <a:prstGeom prst="rect">
            <a:avLst/>
          </a:prstGeom>
        </p:spPr>
        <p:txBody>
          <a:bodyPr anchor="ctr" anchorCtr="0"/>
          <a:lstStyle>
            <a:lvl1pPr algn="l">
              <a:defRPr sz="3200" b="1">
                <a:solidFill>
                  <a:schemeClr val="tx1"/>
                </a:solidFill>
                <a:latin typeface="Meiryo UI" pitchFamily="50" charset="-128"/>
                <a:ea typeface="Meiryo UI" pitchFamily="50" charset="-128"/>
                <a:cs typeface="Meiryo UI" pitchFamily="50" charset="-128"/>
              </a:defRPr>
            </a:lvl1pPr>
          </a:lstStyle>
          <a:p>
            <a:r>
              <a:rPr lang="ja-JP" altLang="en-US"/>
              <a:t>マスター タイトルの書式設定</a:t>
            </a:r>
            <a:endParaRPr lang="ja-JP" altLang="en-US" dirty="0"/>
          </a:p>
        </p:txBody>
      </p:sp>
    </p:spTree>
    <p:extLst>
      <p:ext uri="{BB962C8B-B14F-4D97-AF65-F5344CB8AC3E}">
        <p14:creationId xmlns:p14="http://schemas.microsoft.com/office/powerpoint/2010/main" val="2854689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ロゴのみ">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851276" y="1268413"/>
            <a:ext cx="144145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テキスト プレースホルダ 14"/>
          <p:cNvSpPr>
            <a:spLocks noGrp="1"/>
          </p:cNvSpPr>
          <p:nvPr>
            <p:ph type="body" sz="quarter" idx="11"/>
          </p:nvPr>
        </p:nvSpPr>
        <p:spPr>
          <a:xfrm>
            <a:off x="250826" y="2708900"/>
            <a:ext cx="8642350" cy="720100"/>
          </a:xfrm>
          <a:prstGeom prst="rect">
            <a:avLst/>
          </a:prstGeom>
        </p:spPr>
        <p:txBody>
          <a:bodyPr anchor="ctr"/>
          <a:lstStyle>
            <a:lvl1pPr algn="ctr">
              <a:buNone/>
              <a:defRPr sz="4000" b="1">
                <a:latin typeface="Meiryo UI" pitchFamily="50" charset="-128"/>
                <a:ea typeface="Meiryo UI" pitchFamily="50" charset="-128"/>
                <a:cs typeface="Meiryo UI" pitchFamily="50" charset="-128"/>
              </a:defRPr>
            </a:lvl1pPr>
            <a:lvl2pPr marL="987425" marR="0" indent="-285750" algn="l" defTabSz="914400" rtl="0" eaLnBrk="0" fontAlgn="base" latinLnBrk="0" hangingPunct="0">
              <a:lnSpc>
                <a:spcPct val="100000"/>
              </a:lnSpc>
              <a:spcBef>
                <a:spcPct val="20000"/>
              </a:spcBef>
              <a:spcAft>
                <a:spcPct val="0"/>
              </a:spcAft>
              <a:buClrTx/>
              <a:buSzTx/>
              <a:buFont typeface="Arial" charset="0"/>
              <a:buNone/>
              <a:tabLst/>
              <a:defRPr sz="1600" b="1">
                <a:latin typeface="+mn-lt"/>
              </a:defRPr>
            </a:lvl2pPr>
          </a:lstStyle>
          <a:p>
            <a:pPr lvl="0"/>
            <a:r>
              <a:rPr lang="ja-JP" altLang="en-US"/>
              <a:t>マスター テキストの書式設定</a:t>
            </a:r>
          </a:p>
        </p:txBody>
      </p:sp>
      <p:sp>
        <p:nvSpPr>
          <p:cNvPr id="5" name="テキスト プレースホルダ 14"/>
          <p:cNvSpPr>
            <a:spLocks noGrp="1"/>
          </p:cNvSpPr>
          <p:nvPr>
            <p:ph type="body" sz="quarter" idx="12"/>
          </p:nvPr>
        </p:nvSpPr>
        <p:spPr>
          <a:xfrm>
            <a:off x="251400" y="4149100"/>
            <a:ext cx="8642350" cy="504070"/>
          </a:xfrm>
          <a:prstGeom prst="rect">
            <a:avLst/>
          </a:prstGeom>
        </p:spPr>
        <p:txBody>
          <a:bodyPr anchor="ctr"/>
          <a:lstStyle>
            <a:lvl1pPr algn="ctr">
              <a:buNone/>
              <a:defRPr sz="2400" b="1">
                <a:latin typeface="Meiryo UI" pitchFamily="50" charset="-128"/>
                <a:ea typeface="Meiryo UI" pitchFamily="50" charset="-128"/>
                <a:cs typeface="Meiryo UI" pitchFamily="50" charset="-128"/>
              </a:defRPr>
            </a:lvl1pPr>
            <a:lvl2pPr marL="987425" marR="0" indent="-285750" algn="l" defTabSz="914400" rtl="0" eaLnBrk="0" fontAlgn="base" latinLnBrk="0" hangingPunct="0">
              <a:lnSpc>
                <a:spcPct val="100000"/>
              </a:lnSpc>
              <a:spcBef>
                <a:spcPct val="20000"/>
              </a:spcBef>
              <a:spcAft>
                <a:spcPct val="0"/>
              </a:spcAft>
              <a:buClrTx/>
              <a:buSzTx/>
              <a:buFont typeface="Arial" charset="0"/>
              <a:buNone/>
              <a:tabLst/>
              <a:defRPr sz="1600" b="1">
                <a:latin typeface="+mn-lt"/>
              </a:defRPr>
            </a:lvl2pPr>
          </a:lstStyle>
          <a:p>
            <a:pPr lvl="0"/>
            <a:r>
              <a:rPr lang="ja-JP" altLang="en-US"/>
              <a:t>マスター テキストの書式設定</a:t>
            </a:r>
          </a:p>
        </p:txBody>
      </p:sp>
    </p:spTree>
    <p:extLst>
      <p:ext uri="{BB962C8B-B14F-4D97-AF65-F5344CB8AC3E}">
        <p14:creationId xmlns:p14="http://schemas.microsoft.com/office/powerpoint/2010/main" val="3361063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pic>
        <p:nvPicPr>
          <p:cNvPr id="3" name="Picture 2" descr="C:\Users\moguchi\Desktop\JARI_logo.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926" y="6381750"/>
            <a:ext cx="10429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直線コネクタ 3"/>
          <p:cNvCxnSpPr/>
          <p:nvPr/>
        </p:nvCxnSpPr>
        <p:spPr>
          <a:xfrm>
            <a:off x="1152525" y="6669088"/>
            <a:ext cx="7380288" cy="0"/>
          </a:xfrm>
          <a:prstGeom prst="line">
            <a:avLst/>
          </a:prstGeom>
          <a:ln w="38100">
            <a:solidFill>
              <a:srgbClr val="41649B"/>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1" y="692150"/>
            <a:ext cx="7451725" cy="0"/>
          </a:xfrm>
          <a:prstGeom prst="line">
            <a:avLst/>
          </a:prstGeom>
          <a:ln w="57150">
            <a:solidFill>
              <a:srgbClr val="41649B"/>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251400" y="116540"/>
            <a:ext cx="8229600" cy="576080"/>
          </a:xfrm>
          <a:prstGeom prst="rect">
            <a:avLst/>
          </a:prstGeom>
        </p:spPr>
        <p:txBody>
          <a:bodyPr anchor="ctr" anchorCtr="0"/>
          <a:lstStyle>
            <a:lvl1pPr algn="l">
              <a:defRPr sz="3200" b="1">
                <a:latin typeface="Meiryo UI" pitchFamily="50" charset="-128"/>
                <a:ea typeface="Meiryo UI" pitchFamily="50" charset="-128"/>
                <a:cs typeface="Meiryo UI" pitchFamily="50" charset="-128"/>
              </a:defRPr>
            </a:lvl1pPr>
          </a:lstStyle>
          <a:p>
            <a:r>
              <a:rPr lang="ja-JP" altLang="en-US" dirty="0"/>
              <a:t>マスター タイトルの書式設定</a:t>
            </a:r>
          </a:p>
        </p:txBody>
      </p:sp>
    </p:spTree>
    <p:extLst>
      <p:ext uri="{BB962C8B-B14F-4D97-AF65-F5344CB8AC3E}">
        <p14:creationId xmlns:p14="http://schemas.microsoft.com/office/powerpoint/2010/main" val="154991354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タイトルのみ">
    <p:spTree>
      <p:nvGrpSpPr>
        <p:cNvPr id="1" name=""/>
        <p:cNvGrpSpPr/>
        <p:nvPr/>
      </p:nvGrpSpPr>
      <p:grpSpPr>
        <a:xfrm>
          <a:off x="0" y="0"/>
          <a:ext cx="0" cy="0"/>
          <a:chOff x="0" y="0"/>
          <a:chExt cx="0" cy="0"/>
        </a:xfrm>
      </p:grpSpPr>
      <p:pic>
        <p:nvPicPr>
          <p:cNvPr id="2" name="Picture 2" descr="C:\Users\moguchi\Desktop\JARI_logo.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4926" y="6381750"/>
            <a:ext cx="10429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 name="直線コネクタ 2"/>
          <p:cNvCxnSpPr/>
          <p:nvPr userDrawn="1"/>
        </p:nvCxnSpPr>
        <p:spPr>
          <a:xfrm>
            <a:off x="1152525" y="6669088"/>
            <a:ext cx="7380288" cy="0"/>
          </a:xfrm>
          <a:prstGeom prst="line">
            <a:avLst/>
          </a:prstGeom>
          <a:ln w="38100">
            <a:solidFill>
              <a:srgbClr val="41649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8152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一般スライド">
    <p:spTree>
      <p:nvGrpSpPr>
        <p:cNvPr id="1" name=""/>
        <p:cNvGrpSpPr/>
        <p:nvPr/>
      </p:nvGrpSpPr>
      <p:grpSpPr>
        <a:xfrm>
          <a:off x="0" y="0"/>
          <a:ext cx="0" cy="0"/>
          <a:chOff x="0" y="0"/>
          <a:chExt cx="0" cy="0"/>
        </a:xfrm>
      </p:grpSpPr>
      <p:cxnSp>
        <p:nvCxnSpPr>
          <p:cNvPr id="4" name="直線コネクタ 3"/>
          <p:cNvCxnSpPr/>
          <p:nvPr userDrawn="1"/>
        </p:nvCxnSpPr>
        <p:spPr>
          <a:xfrm>
            <a:off x="1152525" y="6669088"/>
            <a:ext cx="7380288" cy="0"/>
          </a:xfrm>
          <a:prstGeom prst="line">
            <a:avLst/>
          </a:prstGeom>
          <a:ln w="38100">
            <a:solidFill>
              <a:srgbClr val="0B4A8E"/>
            </a:solidFill>
          </a:ln>
        </p:spPr>
        <p:style>
          <a:lnRef idx="1">
            <a:schemeClr val="accent1"/>
          </a:lnRef>
          <a:fillRef idx="0">
            <a:schemeClr val="accent1"/>
          </a:fillRef>
          <a:effectRef idx="0">
            <a:schemeClr val="accent1"/>
          </a:effectRef>
          <a:fontRef idx="minor">
            <a:schemeClr val="tx1"/>
          </a:fontRef>
        </p:style>
      </p:cxnSp>
      <p:pic>
        <p:nvPicPr>
          <p:cNvPr id="5" name="Picture 3" descr="C:\Users\hkobari\Downloads\jari-logo.bmp"/>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4926" y="6381752"/>
            <a:ext cx="1077913"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直線コネクタ 5"/>
          <p:cNvCxnSpPr/>
          <p:nvPr userDrawn="1"/>
        </p:nvCxnSpPr>
        <p:spPr>
          <a:xfrm>
            <a:off x="1" y="692150"/>
            <a:ext cx="7451725" cy="0"/>
          </a:xfrm>
          <a:prstGeom prst="line">
            <a:avLst/>
          </a:prstGeom>
          <a:ln w="57150">
            <a:solidFill>
              <a:srgbClr val="0B4A8E"/>
            </a:solidFill>
          </a:ln>
        </p:spPr>
        <p:style>
          <a:lnRef idx="1">
            <a:schemeClr val="accent1"/>
          </a:lnRef>
          <a:fillRef idx="0">
            <a:schemeClr val="accent1"/>
          </a:fillRef>
          <a:effectRef idx="0">
            <a:schemeClr val="accent1"/>
          </a:effectRef>
          <a:fontRef idx="minor">
            <a:schemeClr val="tx1"/>
          </a:fontRef>
        </p:style>
      </p:cxnSp>
      <p:sp>
        <p:nvSpPr>
          <p:cNvPr id="15" name="コンテンツ プレースホルダ 9"/>
          <p:cNvSpPr>
            <a:spLocks noGrp="1"/>
          </p:cNvSpPr>
          <p:nvPr>
            <p:ph sz="quarter" idx="12"/>
          </p:nvPr>
        </p:nvSpPr>
        <p:spPr>
          <a:xfrm>
            <a:off x="251400" y="836640"/>
            <a:ext cx="8641200" cy="2448340"/>
          </a:xfrm>
          <a:prstGeom prst="rect">
            <a:avLst/>
          </a:prstGeom>
        </p:spPr>
        <p:txBody>
          <a:bodyPr anchor="t" anchorCtr="0"/>
          <a:lstStyle>
            <a:lvl1pPr>
              <a:buNone/>
              <a:defRPr sz="2400" b="1" baseline="0">
                <a:solidFill>
                  <a:schemeClr val="tx1"/>
                </a:solidFill>
                <a:latin typeface="Meiryo UI" pitchFamily="50" charset="-128"/>
                <a:ea typeface="Meiryo UI" pitchFamily="50" charset="-128"/>
                <a:cs typeface="Meiryo UI" pitchFamily="50" charset="-128"/>
              </a:defRPr>
            </a:lvl1pPr>
            <a:lvl2pPr>
              <a:buNone/>
              <a:defRPr sz="2000" b="1" baseline="0">
                <a:solidFill>
                  <a:schemeClr val="tx1"/>
                </a:solidFill>
                <a:latin typeface="Meiryo UI" pitchFamily="50" charset="-128"/>
                <a:ea typeface="Meiryo UI" pitchFamily="50" charset="-128"/>
                <a:cs typeface="Meiryo UI" pitchFamily="50" charset="-128"/>
              </a:defRPr>
            </a:lvl2pPr>
            <a:lvl3pPr>
              <a:buNone/>
              <a:defRPr sz="1600" b="1" baseline="0">
                <a:solidFill>
                  <a:schemeClr val="tx1"/>
                </a:solidFill>
                <a:latin typeface="Meiryo UI" pitchFamily="50" charset="-128"/>
                <a:ea typeface="Meiryo UI" pitchFamily="50" charset="-128"/>
                <a:cs typeface="Meiryo UI" pitchFamily="50" charset="-128"/>
              </a:defRPr>
            </a:lvl3pPr>
            <a:lvl4pPr>
              <a:defRPr baseline="0">
                <a:latin typeface="メイリオ" pitchFamily="50" charset="-128"/>
                <a:ea typeface="メイリオ" pitchFamily="50" charset="-128"/>
                <a:cs typeface="メイリオ" pitchFamily="50" charset="-128"/>
              </a:defRPr>
            </a:lvl4pPr>
            <a:lvl5pPr>
              <a:defRPr baseline="0">
                <a:latin typeface="メイリオ" pitchFamily="50" charset="-128"/>
                <a:ea typeface="メイリオ" pitchFamily="50" charset="-128"/>
                <a:cs typeface="メイリオ"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p:txBody>
      </p:sp>
      <p:sp>
        <p:nvSpPr>
          <p:cNvPr id="17" name="タイトル 16"/>
          <p:cNvSpPr>
            <a:spLocks noGrp="1"/>
          </p:cNvSpPr>
          <p:nvPr>
            <p:ph type="title"/>
          </p:nvPr>
        </p:nvSpPr>
        <p:spPr>
          <a:xfrm>
            <a:off x="251400" y="116540"/>
            <a:ext cx="8229600" cy="576080"/>
          </a:xfrm>
          <a:prstGeom prst="rect">
            <a:avLst/>
          </a:prstGeom>
        </p:spPr>
        <p:txBody>
          <a:bodyPr anchor="ctr" anchorCtr="0"/>
          <a:lstStyle>
            <a:lvl1pPr algn="l">
              <a:defRPr sz="3200" b="1">
                <a:solidFill>
                  <a:schemeClr val="tx1"/>
                </a:solidFill>
                <a:latin typeface="Meiryo UI" pitchFamily="50" charset="-128"/>
                <a:ea typeface="Meiryo UI" pitchFamily="50" charset="-128"/>
                <a:cs typeface="Meiryo UI" pitchFamily="50" charset="-128"/>
              </a:defRPr>
            </a:lvl1pPr>
          </a:lstStyle>
          <a:p>
            <a:r>
              <a:rPr lang="ja-JP" altLang="en-US" dirty="0"/>
              <a:t>マスタ タイトルの書式設定</a:t>
            </a:r>
          </a:p>
        </p:txBody>
      </p:sp>
    </p:spTree>
    <p:extLst>
      <p:ext uri="{BB962C8B-B14F-4D97-AF65-F5344CB8AC3E}">
        <p14:creationId xmlns:p14="http://schemas.microsoft.com/office/powerpoint/2010/main" val="2160088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テキスト（フッタなし）">
    <p:spTree>
      <p:nvGrpSpPr>
        <p:cNvPr id="1" name=""/>
        <p:cNvGrpSpPr/>
        <p:nvPr/>
      </p:nvGrpSpPr>
      <p:grpSpPr>
        <a:xfrm>
          <a:off x="0" y="0"/>
          <a:ext cx="0" cy="0"/>
          <a:chOff x="0" y="0"/>
          <a:chExt cx="0" cy="0"/>
        </a:xfrm>
      </p:grpSpPr>
      <p:cxnSp>
        <p:nvCxnSpPr>
          <p:cNvPr id="4" name="直線コネクタ 3"/>
          <p:cNvCxnSpPr/>
          <p:nvPr userDrawn="1"/>
        </p:nvCxnSpPr>
        <p:spPr>
          <a:xfrm>
            <a:off x="1" y="692150"/>
            <a:ext cx="7451725" cy="0"/>
          </a:xfrm>
          <a:prstGeom prst="line">
            <a:avLst/>
          </a:prstGeom>
          <a:ln w="57150">
            <a:solidFill>
              <a:srgbClr val="41649B"/>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251400" y="116540"/>
            <a:ext cx="8640000" cy="576080"/>
          </a:xfrm>
          <a:prstGeom prst="rect">
            <a:avLst/>
          </a:prstGeom>
        </p:spPr>
        <p:txBody>
          <a:bodyPr anchor="ctr" anchorCtr="0"/>
          <a:lstStyle>
            <a:lvl1pPr algn="l">
              <a:defRPr sz="3200" b="1">
                <a:solidFill>
                  <a:schemeClr val="tx1"/>
                </a:solidFill>
                <a:latin typeface="Meiryo UI" pitchFamily="50" charset="-128"/>
                <a:ea typeface="Meiryo UI" pitchFamily="50" charset="-128"/>
                <a:cs typeface="Meiryo UI" pitchFamily="50" charset="-128"/>
              </a:defRPr>
            </a:lvl1pPr>
          </a:lstStyle>
          <a:p>
            <a:r>
              <a:rPr lang="ja-JP" altLang="en-US"/>
              <a:t>マスタ タイトルの書式設定</a:t>
            </a:r>
            <a:endParaRPr lang="ja-JP" altLang="en-US" dirty="0"/>
          </a:p>
        </p:txBody>
      </p:sp>
      <p:sp>
        <p:nvSpPr>
          <p:cNvPr id="15" name="テキスト プレースホルダ 14"/>
          <p:cNvSpPr>
            <a:spLocks noGrp="1"/>
          </p:cNvSpPr>
          <p:nvPr>
            <p:ph type="body" sz="quarter" idx="10"/>
          </p:nvPr>
        </p:nvSpPr>
        <p:spPr>
          <a:xfrm>
            <a:off x="250826" y="836640"/>
            <a:ext cx="8642350" cy="5904728"/>
          </a:xfrm>
          <a:prstGeom prst="rect">
            <a:avLst/>
          </a:prstGeom>
        </p:spPr>
        <p:txBody>
          <a:bodyPr/>
          <a:lstStyle>
            <a:lvl1pPr>
              <a:buClr>
                <a:srgbClr val="C00000"/>
              </a:buClr>
              <a:buFont typeface="Wingdings" pitchFamily="2" charset="2"/>
              <a:buChar char="u"/>
              <a:defRPr sz="2400" b="1">
                <a:latin typeface="+mn-ea"/>
                <a:ea typeface="+mn-ea"/>
              </a:defRPr>
            </a:lvl1pPr>
            <a:lvl2pPr>
              <a:defRPr sz="2000" b="1">
                <a:latin typeface="+mn-lt"/>
              </a:defRPr>
            </a:lvl2pPr>
            <a:lvl3pPr>
              <a:buNone/>
              <a:defRPr sz="1600" b="1">
                <a:latin typeface="+mn-lt"/>
              </a:defRPr>
            </a:lvl3pPr>
            <a:lvl4pPr>
              <a:defRPr sz="1200" b="1">
                <a:latin typeface="+mn-lt"/>
              </a:defRPr>
            </a:lvl4pPr>
          </a:lstStyle>
          <a:p>
            <a:pPr lvl="0"/>
            <a:r>
              <a:rPr lang="ja-JP" altLang="en-US"/>
              <a:t>マスタ テキストの書式設定</a:t>
            </a:r>
          </a:p>
        </p:txBody>
      </p:sp>
    </p:spTree>
    <p:extLst>
      <p:ext uri="{BB962C8B-B14F-4D97-AF65-F5344CB8AC3E}">
        <p14:creationId xmlns:p14="http://schemas.microsoft.com/office/powerpoint/2010/main" val="4112884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pic>
        <p:nvPicPr>
          <p:cNvPr id="3" name="Picture 2" descr="C:\Users\akame\Desktop\logo.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664" y="6381750"/>
            <a:ext cx="10541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直線コネクタ 3"/>
          <p:cNvCxnSpPr/>
          <p:nvPr userDrawn="1"/>
        </p:nvCxnSpPr>
        <p:spPr>
          <a:xfrm>
            <a:off x="1258888" y="6535738"/>
            <a:ext cx="7705725" cy="0"/>
          </a:xfrm>
          <a:prstGeom prst="line">
            <a:avLst/>
          </a:prstGeom>
          <a:ln w="19050">
            <a:solidFill>
              <a:srgbClr val="0070C0"/>
            </a:solidFill>
          </a:ln>
          <a:effectLst>
            <a:outerShdw blurRad="50800" dist="38100" dir="2700000" algn="tl" rotWithShape="0">
              <a:prstClr val="black">
                <a:alpha val="40000"/>
              </a:prstClr>
            </a:outerShdw>
          </a:effectLst>
        </p:spPr>
        <p:style>
          <a:lnRef idx="3">
            <a:schemeClr val="accent1"/>
          </a:lnRef>
          <a:fillRef idx="0">
            <a:schemeClr val="accent1"/>
          </a:fillRef>
          <a:effectRef idx="2">
            <a:schemeClr val="accent1"/>
          </a:effectRef>
          <a:fontRef idx="minor">
            <a:schemeClr val="tx1"/>
          </a:fontRef>
        </p:style>
      </p:cxnSp>
      <p:cxnSp>
        <p:nvCxnSpPr>
          <p:cNvPr id="5" name="直線コネクタ 4"/>
          <p:cNvCxnSpPr/>
          <p:nvPr userDrawn="1"/>
        </p:nvCxnSpPr>
        <p:spPr>
          <a:xfrm>
            <a:off x="0" y="620713"/>
            <a:ext cx="9144000" cy="0"/>
          </a:xfrm>
          <a:prstGeom prst="line">
            <a:avLst/>
          </a:prstGeom>
          <a:ln w="19050">
            <a:solidFill>
              <a:srgbClr val="0070C0"/>
            </a:solidFill>
          </a:ln>
          <a:effectLst>
            <a:outerShdw blurRad="50800" dist="38100" dir="2700000" algn="tl" rotWithShape="0">
              <a:prstClr val="black">
                <a:alpha val="40000"/>
              </a:prstClr>
            </a:outerShdw>
          </a:effectLst>
        </p:spPr>
        <p:style>
          <a:lnRef idx="3">
            <a:schemeClr val="accent1"/>
          </a:lnRef>
          <a:fillRef idx="0">
            <a:schemeClr val="accent1"/>
          </a:fillRef>
          <a:effectRef idx="2">
            <a:schemeClr val="accent1"/>
          </a:effectRef>
          <a:fontRef idx="minor">
            <a:schemeClr val="tx1"/>
          </a:fontRef>
        </p:style>
      </p:cxnSp>
      <p:sp>
        <p:nvSpPr>
          <p:cNvPr id="6" name="テキスト ボックス 5"/>
          <p:cNvSpPr txBox="1">
            <a:spLocks noChangeArrowheads="1"/>
          </p:cNvSpPr>
          <p:nvPr userDrawn="1"/>
        </p:nvSpPr>
        <p:spPr bwMode="auto">
          <a:xfrm>
            <a:off x="1403351" y="6535740"/>
            <a:ext cx="2663825" cy="276225"/>
          </a:xfrm>
          <a:prstGeom prst="rect">
            <a:avLst/>
          </a:prstGeom>
          <a:noFill/>
          <a:ln>
            <a:noFill/>
          </a:ln>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r>
              <a:rPr lang="ja-JP" altLang="en-US" sz="1200" dirty="0"/>
              <a:t>企業向け施設見学会　</a:t>
            </a:r>
            <a:r>
              <a:rPr lang="en-US" altLang="ja-JP" sz="1200" dirty="0"/>
              <a:t>2016.4.22</a:t>
            </a:r>
            <a:endParaRPr lang="ja-JP" altLang="en-US" sz="1200" dirty="0"/>
          </a:p>
        </p:txBody>
      </p:sp>
      <p:sp>
        <p:nvSpPr>
          <p:cNvPr id="7" name="スライド番号プレースホルダ 13"/>
          <p:cNvSpPr txBox="1">
            <a:spLocks/>
          </p:cNvSpPr>
          <p:nvPr userDrawn="1"/>
        </p:nvSpPr>
        <p:spPr bwMode="auto">
          <a:xfrm>
            <a:off x="8712201" y="6624640"/>
            <a:ext cx="431800" cy="187325"/>
          </a:xfrm>
          <a:prstGeom prst="rect">
            <a:avLst/>
          </a:prstGeom>
          <a:noFill/>
          <a:ln>
            <a:noFill/>
          </a:ln>
        </p:spPr>
        <p:txBody>
          <a:bodyPr lIns="0" tIns="0" rIns="36000" bIns="36000"/>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fld id="{B2BF2CC0-A95D-4621-8F61-5CF1E56B0965}" type="slidenum">
              <a:rPr lang="ja-JP" altLang="en-US" sz="1100" smtClean="0">
                <a:cs typeface="Arial" panose="020B0604020202020204" pitchFamily="34" charset="0"/>
              </a:rPr>
              <a:pPr algn="ctr" eaLnBrk="1" hangingPunct="1">
                <a:defRPr/>
              </a:pPr>
              <a:t>‹#›</a:t>
            </a:fld>
            <a:endParaRPr lang="ja-JP" altLang="en-US" sz="1000" dirty="0">
              <a:cs typeface="Arial" panose="020B0604020202020204" pitchFamily="34" charset="0"/>
            </a:endParaRPr>
          </a:p>
        </p:txBody>
      </p:sp>
      <p:sp>
        <p:nvSpPr>
          <p:cNvPr id="8" name="テキスト ボックス 12"/>
          <p:cNvSpPr txBox="1">
            <a:spLocks noChangeArrowheads="1"/>
          </p:cNvSpPr>
          <p:nvPr userDrawn="1"/>
        </p:nvSpPr>
        <p:spPr bwMode="auto">
          <a:xfrm>
            <a:off x="5238751" y="250825"/>
            <a:ext cx="3781425" cy="369888"/>
          </a:xfrm>
          <a:prstGeom prst="rect">
            <a:avLst/>
          </a:prstGeom>
          <a:noFill/>
          <a:ln>
            <a:noFill/>
          </a:ln>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r>
              <a:rPr lang="ja-JP" altLang="en-US" dirty="0">
                <a:latin typeface="HG丸ｺﾞｼｯｸM-PRO" panose="020F0600000000000000" pitchFamily="50" charset="-128"/>
                <a:ea typeface="HG丸ｺﾞｼｯｸM-PRO" panose="020F0600000000000000" pitchFamily="50" charset="-128"/>
              </a:rPr>
              <a:t>企業向け施設見学会　</a:t>
            </a:r>
            <a:r>
              <a:rPr lang="en-US" altLang="ja-JP" dirty="0">
                <a:latin typeface="HG丸ｺﾞｼｯｸM-PRO" panose="020F0600000000000000" pitchFamily="50" charset="-128"/>
                <a:ea typeface="HG丸ｺﾞｼｯｸM-PRO" panose="020F0600000000000000" pitchFamily="50" charset="-128"/>
              </a:rPr>
              <a:t>2016.4.22</a:t>
            </a:r>
            <a:endParaRPr lang="ja-JP" altLang="en-US" dirty="0">
              <a:latin typeface="HG丸ｺﾞｼｯｸM-PRO" panose="020F0600000000000000" pitchFamily="50" charset="-128"/>
              <a:ea typeface="HG丸ｺﾞｼｯｸM-PRO" panose="020F0600000000000000" pitchFamily="50" charset="-128"/>
            </a:endParaRPr>
          </a:p>
        </p:txBody>
      </p:sp>
      <p:sp>
        <p:nvSpPr>
          <p:cNvPr id="15" name="タイトル 1"/>
          <p:cNvSpPr>
            <a:spLocks noGrp="1"/>
          </p:cNvSpPr>
          <p:nvPr>
            <p:ph type="title" idx="4294967295"/>
          </p:nvPr>
        </p:nvSpPr>
        <p:spPr>
          <a:xfrm>
            <a:off x="0" y="1886276"/>
            <a:ext cx="9144000" cy="861774"/>
          </a:xfrm>
          <a:prstGeom prst="rect">
            <a:avLst/>
          </a:prstGeom>
          <a:ln>
            <a:noFill/>
          </a:ln>
        </p:spPr>
        <p:txBody>
          <a:bodyPr>
            <a:spAutoFit/>
          </a:bodyPr>
          <a:lstStyle>
            <a:lvl1pPr>
              <a:lnSpc>
                <a:spcPct val="125000"/>
              </a:lnSpc>
              <a:defRPr sz="4000" baseline="0">
                <a:latin typeface="HGS創英角ｺﾞｼｯｸUB" pitchFamily="50" charset="-128"/>
              </a:defRPr>
            </a:lvl1pPr>
          </a:lstStyle>
          <a:p>
            <a:r>
              <a:rPr lang="ja-JP" altLang="en-US"/>
              <a:t>マスタ タイトルの書式設定</a:t>
            </a:r>
          </a:p>
        </p:txBody>
      </p:sp>
    </p:spTree>
    <p:extLst>
      <p:ext uri="{BB962C8B-B14F-4D97-AF65-F5344CB8AC3E}">
        <p14:creationId xmlns:p14="http://schemas.microsoft.com/office/powerpoint/2010/main" val="1917487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スライド番号プレースホルダ 6"/>
          <p:cNvSpPr txBox="1">
            <a:spLocks/>
          </p:cNvSpPr>
          <p:nvPr userDrawn="1"/>
        </p:nvSpPr>
        <p:spPr bwMode="auto">
          <a:xfrm>
            <a:off x="8532814" y="6492877"/>
            <a:ext cx="611187" cy="365125"/>
          </a:xfrm>
          <a:prstGeom prst="rect">
            <a:avLst/>
          </a:prstGeom>
          <a:noFill/>
          <a:ln>
            <a:noFill/>
          </a:ln>
        </p:spPr>
        <p:txBody>
          <a:bodyPr lIns="36000" rIns="36000"/>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fld id="{3D7E6935-E0F5-446D-A434-81929EDE511C}" type="slidenum">
              <a:rPr lang="ja-JP" altLang="en-US" sz="1600" b="1" smtClean="0">
                <a:solidFill>
                  <a:srgbClr val="7F7F7F"/>
                </a:solidFill>
                <a:latin typeface="Meiryo UI" panose="020B0604030504040204" pitchFamily="50" charset="-128"/>
                <a:ea typeface="Meiryo UI" panose="020B0604030504040204" pitchFamily="50" charset="-128"/>
              </a:rPr>
              <a:pPr algn="ctr" eaLnBrk="1" hangingPunct="1">
                <a:defRPr/>
              </a:pPr>
              <a:t>‹#›</a:t>
            </a:fld>
            <a:endParaRPr lang="ja-JP" altLang="en-US" sz="1600" b="1" dirty="0">
              <a:solidFill>
                <a:srgbClr val="7F7F7F"/>
              </a:solidFill>
              <a:latin typeface="Meiryo UI" panose="020B0604030504040204" pitchFamily="50" charset="-128"/>
              <a:ea typeface="Meiryo UI" panose="020B0604030504040204" pitchFamily="50" charset="-128"/>
            </a:endParaRPr>
          </a:p>
        </p:txBody>
      </p:sp>
      <p:sp>
        <p:nvSpPr>
          <p:cNvPr id="3" name="TextBox 2">
            <a:extLst>
              <a:ext uri="{FF2B5EF4-FFF2-40B4-BE49-F238E27FC236}">
                <a16:creationId xmlns:a16="http://schemas.microsoft.com/office/drawing/2014/main" id="{00A71AE2-C3C4-E9B2-7CF7-E4B562F79A4D}"/>
              </a:ext>
            </a:extLst>
          </p:cNvPr>
          <p:cNvSpPr txBox="1"/>
          <p:nvPr userDrawn="1">
            <p:extLst>
              <p:ext uri="{1162E1C5-73C7-4A58-AE30-91384D911F3F}">
                <p184:classification xmlns:p184="http://schemas.microsoft.com/office/powerpoint/2018/4/main" val="hdr"/>
              </p:ext>
            </p:extLst>
          </p:nvPr>
        </p:nvSpPr>
        <p:spPr>
          <a:xfrm>
            <a:off x="63500" y="63500"/>
            <a:ext cx="1458913" cy="152400"/>
          </a:xfrm>
          <a:prstGeom prst="rect">
            <a:avLst/>
          </a:prstGeom>
        </p:spPr>
        <p:txBody>
          <a:bodyPr horzOverflow="overflow" lIns="0" tIns="0" rIns="0" bIns="0">
            <a:spAutoFit/>
          </a:bodyPr>
          <a:lstStyle/>
          <a:p>
            <a:pPr algn="l"/>
            <a:r>
              <a:rPr lang="en-US" sz="1000">
                <a:solidFill>
                  <a:srgbClr val="000000">
                    <a:alpha val="50000"/>
                  </a:srgbClr>
                </a:solidFill>
                <a:latin typeface="Meiyo"/>
              </a:rPr>
              <a:t>•• PROTECTED 関係者外秘</a:t>
            </a:r>
          </a:p>
        </p:txBody>
      </p:sp>
    </p:spTree>
  </p:cSld>
  <p:clrMap bg1="lt1" tx1="dk1" bg2="lt2" tx2="dk2" accent1="accent1" accent2="accent2" accent3="accent3" accent4="accent4" accent5="accent5" accent6="accent6" hlink="hlink" folHlink="folHlink"/>
  <p:sldLayoutIdLst>
    <p:sldLayoutId id="2147484714" r:id="rId1"/>
    <p:sldLayoutId id="2147484715" r:id="rId2"/>
    <p:sldLayoutId id="2147484716" r:id="rId3"/>
    <p:sldLayoutId id="2147484717" r:id="rId4"/>
    <p:sldLayoutId id="2147484718" r:id="rId5"/>
    <p:sldLayoutId id="2147484719" r:id="rId6"/>
    <p:sldLayoutId id="2147484720" r:id="rId7"/>
    <p:sldLayoutId id="2147484721" r:id="rId8"/>
    <p:sldLayoutId id="2147484722" r:id="rId9"/>
    <p:sldLayoutId id="2147484723" r:id="rId10"/>
    <p:sldLayoutId id="2147484724" r:id="rId11"/>
    <p:sldLayoutId id="2147484725" r:id="rId12"/>
    <p:sldLayoutId id="2147484726" r:id="rId13"/>
    <p:sldLayoutId id="2147484727" r:id="rId14"/>
    <p:sldLayoutId id="2147484729" r:id="rId15"/>
  </p:sldLayoutIdLst>
  <p:txStyles>
    <p:titleStyle>
      <a:lvl1pPr algn="ctr" rtl="0" eaLnBrk="0" fontAlgn="base" hangingPunct="0">
        <a:spcBef>
          <a:spcPct val="0"/>
        </a:spcBef>
        <a:spcAft>
          <a:spcPct val="0"/>
        </a:spcAft>
        <a:defRPr kumimoji="1" sz="4400" kern="1200">
          <a:solidFill>
            <a:schemeClr val="tx1"/>
          </a:solidFill>
          <a:latin typeface="+mj-lt"/>
          <a:ea typeface="ＭＳ Ｐゴシック" charset="-128"/>
          <a:cs typeface="+mj-cs"/>
        </a:defRPr>
      </a:lvl1pPr>
      <a:lvl2pPr algn="ctr" rtl="0" eaLnBrk="0" fontAlgn="base" hangingPunct="0">
        <a:spcBef>
          <a:spcPct val="0"/>
        </a:spcBef>
        <a:spcAft>
          <a:spcPct val="0"/>
        </a:spcAft>
        <a:defRPr kumimoji="1" sz="4400">
          <a:solidFill>
            <a:schemeClr val="tx1"/>
          </a:solidFill>
          <a:latin typeface="Meiryo UI" pitchFamily="50" charset="-128"/>
          <a:ea typeface="ＭＳ Ｐゴシック" charset="-128"/>
        </a:defRPr>
      </a:lvl2pPr>
      <a:lvl3pPr algn="ctr" rtl="0" eaLnBrk="0" fontAlgn="base" hangingPunct="0">
        <a:spcBef>
          <a:spcPct val="0"/>
        </a:spcBef>
        <a:spcAft>
          <a:spcPct val="0"/>
        </a:spcAft>
        <a:defRPr kumimoji="1" sz="4400">
          <a:solidFill>
            <a:schemeClr val="tx1"/>
          </a:solidFill>
          <a:latin typeface="Meiryo UI" pitchFamily="50" charset="-128"/>
          <a:ea typeface="ＭＳ Ｐゴシック" charset="-128"/>
        </a:defRPr>
      </a:lvl3pPr>
      <a:lvl4pPr algn="ctr" rtl="0" eaLnBrk="0" fontAlgn="base" hangingPunct="0">
        <a:spcBef>
          <a:spcPct val="0"/>
        </a:spcBef>
        <a:spcAft>
          <a:spcPct val="0"/>
        </a:spcAft>
        <a:defRPr kumimoji="1" sz="4400">
          <a:solidFill>
            <a:schemeClr val="tx1"/>
          </a:solidFill>
          <a:latin typeface="Meiryo UI" pitchFamily="50" charset="-128"/>
          <a:ea typeface="ＭＳ Ｐゴシック" charset="-128"/>
        </a:defRPr>
      </a:lvl4pPr>
      <a:lvl5pPr algn="ctr" rtl="0" eaLnBrk="0" fontAlgn="base" hangingPunct="0">
        <a:spcBef>
          <a:spcPct val="0"/>
        </a:spcBef>
        <a:spcAft>
          <a:spcPct val="0"/>
        </a:spcAft>
        <a:defRPr kumimoji="1" sz="4400">
          <a:solidFill>
            <a:schemeClr val="tx1"/>
          </a:solidFill>
          <a:latin typeface="Meiryo UI" pitchFamily="50" charset="-128"/>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ＭＳ Ｐゴシック" charset="-128"/>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テキスト ボックス 89"/>
          <p:cNvSpPr txBox="1"/>
          <p:nvPr/>
        </p:nvSpPr>
        <p:spPr>
          <a:xfrm>
            <a:off x="1" y="2112341"/>
            <a:ext cx="9144000" cy="1723549"/>
          </a:xfrm>
          <a:prstGeom prst="rect">
            <a:avLst/>
          </a:prstGeom>
          <a:noFill/>
        </p:spPr>
        <p:txBody>
          <a:bodyPr wrap="square" rtlCol="0">
            <a:spAutoFit/>
          </a:bodyPr>
          <a:lstStyle/>
          <a:p>
            <a:pPr lvl="0" algn="ctr">
              <a:spcAft>
                <a:spcPts val="600"/>
              </a:spcAft>
              <a:defRPr/>
            </a:pPr>
            <a:r>
              <a:rPr lang="en-US" altLang="ja-JP" sz="3200" b="1" dirty="0"/>
              <a:t>UN-R134_03 supplement proposal</a:t>
            </a:r>
          </a:p>
          <a:p>
            <a:pPr lvl="0" algn="ctr">
              <a:spcAft>
                <a:spcPts val="600"/>
              </a:spcAft>
              <a:defRPr/>
            </a:pPr>
            <a:r>
              <a:rPr lang="en-US" altLang="ja-JP" sz="3200" b="1" dirty="0"/>
              <a:t>Supply Lines for Additional TPRDs</a:t>
            </a:r>
          </a:p>
          <a:p>
            <a:pPr lvl="0" algn="ctr">
              <a:spcAft>
                <a:spcPts val="600"/>
              </a:spcAft>
              <a:defRPr/>
            </a:pPr>
            <a:r>
              <a:rPr lang="en-US" altLang="ja-JP" sz="3200" b="1" dirty="0"/>
              <a:t>ISO 19887-1:2024 alternative requirements</a:t>
            </a:r>
          </a:p>
        </p:txBody>
      </p:sp>
      <p:sp>
        <p:nvSpPr>
          <p:cNvPr id="4" name="テキスト ボックス 3"/>
          <p:cNvSpPr txBox="1"/>
          <p:nvPr/>
        </p:nvSpPr>
        <p:spPr>
          <a:xfrm>
            <a:off x="1163415" y="4823156"/>
            <a:ext cx="6817172" cy="830997"/>
          </a:xfrm>
          <a:prstGeom prst="rect">
            <a:avLst/>
          </a:prstGeom>
          <a:noFill/>
        </p:spPr>
        <p:txBody>
          <a:bodyPr wrap="square" rtlCol="0">
            <a:spAutoFit/>
          </a:bodyPr>
          <a:lstStyle/>
          <a:p>
            <a:pPr algn="ctr">
              <a:defRPr/>
            </a:pPr>
            <a:r>
              <a:rPr lang="en-US" altLang="ja-JP" sz="2800" b="1" dirty="0">
                <a:solidFill>
                  <a:srgbClr val="052547"/>
                </a:solidFill>
                <a:ea typeface="Meiryo UI" pitchFamily="50" charset="-128"/>
                <a:cs typeface="Arial" panose="020B0604020202020204" pitchFamily="34" charset="0"/>
              </a:rPr>
              <a:t>Informal Industry SG</a:t>
            </a:r>
          </a:p>
          <a:p>
            <a:pPr algn="ctr">
              <a:defRPr/>
            </a:pPr>
            <a:r>
              <a:rPr lang="en-US" altLang="ja-JP" b="1" dirty="0">
                <a:solidFill>
                  <a:srgbClr val="052547"/>
                </a:solidFill>
                <a:ea typeface="Meiryo UI" pitchFamily="50" charset="-128"/>
                <a:cs typeface="Arial" panose="020B0604020202020204" pitchFamily="34" charset="0"/>
              </a:rPr>
              <a:t>2026-01-13 Summary</a:t>
            </a:r>
            <a:endParaRPr lang="en-US" altLang="ja-JP" sz="1400" b="1" dirty="0">
              <a:solidFill>
                <a:srgbClr val="052547"/>
              </a:solidFill>
              <a:ea typeface="Meiryo UI" pitchFamily="50" charset="-128"/>
              <a:cs typeface="Arial" panose="020B0604020202020204" pitchFamily="34" charset="0"/>
            </a:endParaRPr>
          </a:p>
        </p:txBody>
      </p:sp>
    </p:spTree>
    <p:extLst>
      <p:ext uri="{BB962C8B-B14F-4D97-AF65-F5344CB8AC3E}">
        <p14:creationId xmlns:p14="http://schemas.microsoft.com/office/powerpoint/2010/main" val="124742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100331"/>
            <a:ext cx="8885208" cy="4616648"/>
          </a:xfrm>
          <a:prstGeom prst="rect">
            <a:avLst/>
          </a:prstGeom>
          <a:noFill/>
          <a:ln w="25400" cap="flat" cmpd="sng" algn="ctr">
            <a:noFill/>
            <a:prstDash val="solid"/>
          </a:ln>
          <a:effectLst/>
        </p:spPr>
        <p:txBody>
          <a:bodyPr wrap="square">
            <a:spAutoFit/>
          </a:bodyPr>
          <a:lstStyle/>
          <a:p>
            <a:pPr marL="285750" indent="-285750">
              <a:spcAft>
                <a:spcPts val="600"/>
              </a:spcAft>
              <a:buClr>
                <a:srgbClr val="0000FF"/>
              </a:buClr>
              <a:buFont typeface="Wingdings" panose="05000000000000000000" pitchFamily="2" charset="2"/>
              <a:buChar char="u"/>
              <a:defRPr/>
            </a:pPr>
            <a:r>
              <a:rPr lang="en-US" altLang="ja-JP" sz="2000" b="1" dirty="0"/>
              <a:t>Addressing observations on this approach</a:t>
            </a:r>
            <a:endParaRPr kumimoji="0" lang="en-US" altLang="ja-JP" sz="2000" b="1" kern="0" dirty="0">
              <a:ea typeface="Meiryo UI"/>
              <a:cs typeface="Arial" panose="020B0604020202020204" pitchFamily="34" charset="0"/>
            </a:endParaRPr>
          </a:p>
          <a:p>
            <a:pPr marL="266700">
              <a:spcAft>
                <a:spcPts val="600"/>
              </a:spcAft>
              <a:buClr>
                <a:srgbClr val="0000FF"/>
              </a:buClr>
              <a:defRPr/>
            </a:pPr>
            <a:r>
              <a:rPr lang="en-US" altLang="ja-JP" dirty="0"/>
              <a:t>This standard specifies requirements for newly manufactured components of compressed hydrogen fuel systems. (Clause 1.1 – Inclusions)</a:t>
            </a:r>
          </a:p>
          <a:p>
            <a:pPr marL="266700">
              <a:spcAft>
                <a:spcPts val="600"/>
              </a:spcAft>
              <a:buClr>
                <a:srgbClr val="0000FF"/>
              </a:buClr>
              <a:defRPr/>
            </a:pPr>
            <a:r>
              <a:rPr lang="en-US" altLang="ja-JP" dirty="0"/>
              <a:t>Components and containers used in fuel systems of vehicles manufactured in compliance with GTR-13 or UN-R134 are excluded from the scope. (Clause 1.3 – Exclusions)</a:t>
            </a:r>
          </a:p>
          <a:p>
            <a:pPr marL="449263" indent="-182563">
              <a:spcAft>
                <a:spcPts val="600"/>
              </a:spcAft>
              <a:buClr>
                <a:srgbClr val="0000FF"/>
              </a:buClr>
              <a:buFont typeface="Arial" panose="020B0604020202020204" pitchFamily="34" charset="0"/>
              <a:buChar char="•"/>
              <a:defRPr/>
            </a:pPr>
            <a:r>
              <a:rPr lang="en-US" altLang="ja-JP" sz="1600" dirty="0">
                <a:solidFill>
                  <a:srgbClr val="0000FF"/>
                </a:solidFill>
              </a:rPr>
              <a:t>Reason for Exclusion: the exclusion applies only to two components </a:t>
            </a:r>
            <a:r>
              <a:rPr lang="en-US" sz="1600" dirty="0">
                <a:solidFill>
                  <a:srgbClr val="0000FF"/>
                </a:solidFill>
              </a:rPr>
              <a:t>[check valve and shut off valve] to avoid redundant re-testing. </a:t>
            </a:r>
            <a:r>
              <a:rPr lang="en-US" altLang="ja-JP" sz="1600" dirty="0">
                <a:solidFill>
                  <a:srgbClr val="0000FF"/>
                </a:solidFill>
              </a:rPr>
              <a:t> </a:t>
            </a:r>
            <a:endParaRPr lang="en-US" altLang="ja-JP" sz="1600" strike="sngStrike" dirty="0">
              <a:solidFill>
                <a:srgbClr val="0000FF"/>
              </a:solidFill>
            </a:endParaRPr>
          </a:p>
          <a:p>
            <a:pPr marL="449263" indent="-182563">
              <a:spcAft>
                <a:spcPts val="600"/>
              </a:spcAft>
              <a:buClr>
                <a:srgbClr val="0000FF"/>
              </a:buClr>
              <a:buFont typeface="Arial" panose="020B0604020202020204" pitchFamily="34" charset="0"/>
              <a:buChar char="•"/>
              <a:defRPr/>
            </a:pPr>
            <a:r>
              <a:rPr lang="en-US" altLang="ja-JP" sz="1600" dirty="0">
                <a:solidFill>
                  <a:srgbClr val="0000FF"/>
                </a:solidFill>
              </a:rPr>
              <a:t>ISO 19887-1 is based on industry standards and has been verified by industry experts.</a:t>
            </a:r>
          </a:p>
          <a:p>
            <a:pPr marL="449263" indent="-182563">
              <a:spcAft>
                <a:spcPts val="600"/>
              </a:spcAft>
              <a:buClr>
                <a:srgbClr val="0000FF"/>
              </a:buClr>
              <a:buFont typeface="Arial" panose="020B0604020202020204" pitchFamily="34" charset="0"/>
              <a:buChar char="•"/>
              <a:defRPr/>
            </a:pPr>
            <a:r>
              <a:rPr lang="en-US" altLang="ja-JP" sz="1600" dirty="0">
                <a:solidFill>
                  <a:srgbClr val="0000FF"/>
                </a:solidFill>
              </a:rPr>
              <a:t>UN-R134, a new definition for supply lines for additional TPRDs will be added.</a:t>
            </a:r>
          </a:p>
          <a:p>
            <a:pPr marL="906463" lvl="1" indent="-182563">
              <a:spcAft>
                <a:spcPts val="600"/>
              </a:spcAft>
              <a:buClr>
                <a:srgbClr val="0000FF"/>
              </a:buClr>
              <a:buFont typeface="Arial" panose="020B0604020202020204" pitchFamily="34" charset="0"/>
              <a:buChar char="•"/>
              <a:defRPr/>
            </a:pPr>
            <a:r>
              <a:rPr lang="en-US" altLang="ja-JP" sz="1600" dirty="0">
                <a:solidFill>
                  <a:srgbClr val="0000FF"/>
                </a:solidFill>
                <a:highlight>
                  <a:srgbClr val="00FF00"/>
                </a:highlight>
              </a:rPr>
              <a:t>Proposed definition: “Supply lines for additional TPRDs mean the rigid fuel lines and fittings used to connect an additional TPRD to the container.”</a:t>
            </a:r>
          </a:p>
          <a:p>
            <a:pPr marL="449263" indent="-182563">
              <a:spcAft>
                <a:spcPts val="600"/>
              </a:spcAft>
              <a:buClr>
                <a:srgbClr val="0000FF"/>
              </a:buClr>
              <a:buFont typeface="Arial" panose="020B0604020202020204" pitchFamily="34" charset="0"/>
              <a:buChar char="•"/>
              <a:defRPr/>
            </a:pPr>
            <a:r>
              <a:rPr lang="en-US" altLang="ja-JP" sz="1600" dirty="0">
                <a:solidFill>
                  <a:srgbClr val="0000FF"/>
                </a:solidFill>
              </a:rPr>
              <a:t>GTR-13 phase 3 could include the supply lines for additional TPRDs by reference to ISO19887-1 as a qualification standard.</a:t>
            </a:r>
          </a:p>
          <a:p>
            <a:pPr marL="906463" lvl="1" indent="-182563">
              <a:spcAft>
                <a:spcPts val="600"/>
              </a:spcAft>
              <a:buClr>
                <a:srgbClr val="0000FF"/>
              </a:buClr>
              <a:buFont typeface="Arial" panose="020B0604020202020204" pitchFamily="34" charset="0"/>
              <a:buChar char="•"/>
              <a:defRPr/>
            </a:pPr>
            <a:endParaRPr lang="en-US" altLang="ja-JP" sz="1600" dirty="0">
              <a:solidFill>
                <a:srgbClr val="0000FF"/>
              </a:solidFill>
            </a:endParaRPr>
          </a:p>
        </p:txBody>
      </p:sp>
    </p:spTree>
    <p:extLst>
      <p:ext uri="{BB962C8B-B14F-4D97-AF65-F5344CB8AC3E}">
        <p14:creationId xmlns:p14="http://schemas.microsoft.com/office/powerpoint/2010/main" val="2749131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BD4F9B-FE07-BF79-1DED-3FD59857CCB7}"/>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5F90B11-861B-E815-D9EA-B3DD68492143}"/>
              </a:ext>
            </a:extLst>
          </p:cNvPr>
          <p:cNvSpPr txBox="1"/>
          <p:nvPr/>
        </p:nvSpPr>
        <p:spPr>
          <a:xfrm>
            <a:off x="0" y="100331"/>
            <a:ext cx="9071811" cy="5801588"/>
          </a:xfrm>
          <a:prstGeom prst="rect">
            <a:avLst/>
          </a:prstGeom>
          <a:noFill/>
          <a:ln w="25400" cap="flat" cmpd="sng" algn="ctr">
            <a:noFill/>
            <a:prstDash val="solid"/>
          </a:ln>
          <a:effectLst/>
        </p:spPr>
        <p:txBody>
          <a:bodyPr wrap="square">
            <a:spAutoFit/>
          </a:bodyPr>
          <a:lstStyle/>
          <a:p>
            <a:pPr marL="285750" indent="-285750">
              <a:spcAft>
                <a:spcPts val="600"/>
              </a:spcAft>
              <a:buClr>
                <a:srgbClr val="0000FF"/>
              </a:buClr>
              <a:buFont typeface="Wingdings" panose="05000000000000000000" pitchFamily="2" charset="2"/>
              <a:buChar char="u"/>
              <a:defRPr/>
            </a:pPr>
            <a:r>
              <a:rPr lang="en-US" altLang="ja-JP" sz="2000" b="1" dirty="0"/>
              <a:t>Addressing observations on this approach</a:t>
            </a:r>
            <a:endParaRPr kumimoji="0" lang="en-US" altLang="ja-JP" sz="2000" b="1" kern="0" dirty="0">
              <a:ea typeface="Meiryo UI"/>
              <a:cs typeface="Arial" panose="020B0604020202020204" pitchFamily="34" charset="0"/>
            </a:endParaRPr>
          </a:p>
          <a:p>
            <a:pPr marL="266700">
              <a:spcAft>
                <a:spcPts val="600"/>
              </a:spcAft>
              <a:buClr>
                <a:srgbClr val="0000FF"/>
              </a:buClr>
              <a:defRPr/>
            </a:pPr>
            <a:r>
              <a:rPr lang="en-US" altLang="ja-JP" dirty="0"/>
              <a:t>“Rigid fuel line” is defined as a non-flexible tube through which fuel flows, typically made of metal or polymer materials. (Definition 3.25)</a:t>
            </a:r>
          </a:p>
          <a:p>
            <a:pPr marL="906463" lvl="1" indent="-182563">
              <a:spcAft>
                <a:spcPts val="600"/>
              </a:spcAft>
              <a:buClr>
                <a:srgbClr val="0000FF"/>
              </a:buClr>
              <a:buFont typeface="Arial" panose="020B0604020202020204" pitchFamily="34" charset="0"/>
              <a:buChar char="•"/>
              <a:defRPr/>
            </a:pPr>
            <a:r>
              <a:rPr lang="en-US" altLang="ja-JP" dirty="0">
                <a:solidFill>
                  <a:srgbClr val="0000FF"/>
                </a:solidFill>
              </a:rPr>
              <a:t>Notes aren’t mandatory and are used to provide examples, polymer material is not part of the definition.</a:t>
            </a:r>
          </a:p>
          <a:p>
            <a:pPr marL="1181100" lvl="2">
              <a:spcAft>
                <a:spcPts val="600"/>
              </a:spcAft>
              <a:buClr>
                <a:srgbClr val="0000FF"/>
              </a:buClr>
              <a:defRPr/>
            </a:pPr>
            <a:r>
              <a:rPr lang="en-US" altLang="ja-JP" i="1" dirty="0">
                <a:solidFill>
                  <a:srgbClr val="0000FF"/>
                </a:solidFill>
                <a:highlight>
                  <a:srgbClr val="00FF00"/>
                </a:highlight>
              </a:rPr>
              <a:t>ISO 19887-1: “3.25. rigid fuel line: tubing that has been designed not to flex in normal operation and through which fuel flows</a:t>
            </a:r>
          </a:p>
          <a:p>
            <a:pPr marL="1181100" lvl="2">
              <a:spcAft>
                <a:spcPts val="600"/>
              </a:spcAft>
              <a:buClr>
                <a:srgbClr val="0000FF"/>
              </a:buClr>
              <a:defRPr/>
            </a:pPr>
            <a:r>
              <a:rPr lang="en-US" altLang="ja-JP" i="1" dirty="0">
                <a:solidFill>
                  <a:srgbClr val="0000FF"/>
                </a:solidFill>
                <a:highlight>
                  <a:srgbClr val="00FF00"/>
                </a:highlight>
              </a:rPr>
              <a:t>Note 1 to entry: For example, fuel lines made of metallic materials or polymer tubing are considered rigid lines.</a:t>
            </a:r>
          </a:p>
          <a:p>
            <a:pPr marL="906463" lvl="1" indent="-182563">
              <a:spcAft>
                <a:spcPts val="600"/>
              </a:spcAft>
              <a:buClr>
                <a:srgbClr val="0000FF"/>
              </a:buClr>
              <a:buFont typeface="Arial" panose="020B0604020202020204" pitchFamily="34" charset="0"/>
              <a:buChar char="•"/>
              <a:defRPr/>
            </a:pPr>
            <a:r>
              <a:rPr lang="en-US" altLang="ja-JP" dirty="0">
                <a:solidFill>
                  <a:srgbClr val="0000FF"/>
                </a:solidFill>
              </a:rPr>
              <a:t>UN-R134 currently includes only metallic supply lines for additional TPRDs. </a:t>
            </a:r>
          </a:p>
          <a:p>
            <a:pPr marL="266700">
              <a:spcAft>
                <a:spcPts val="600"/>
              </a:spcAft>
              <a:buClr>
                <a:srgbClr val="0000FF"/>
              </a:buClr>
              <a:defRPr/>
            </a:pPr>
            <a:r>
              <a:rPr lang="en-US" altLang="ja-JP" dirty="0"/>
              <a:t>All tests applicable to rigid fuel lines require the use of raw tubes and, where possible, testing as a subsystem including fittings. (Clause 19.3.1 – General)</a:t>
            </a:r>
          </a:p>
          <a:p>
            <a:pPr marL="906463" lvl="1" indent="-182563">
              <a:spcAft>
                <a:spcPts val="600"/>
              </a:spcAft>
              <a:buClr>
                <a:srgbClr val="0000FF"/>
              </a:buClr>
              <a:buFont typeface="Arial" panose="020B0604020202020204" pitchFamily="34" charset="0"/>
              <a:buChar char="•"/>
              <a:defRPr/>
            </a:pPr>
            <a:r>
              <a:rPr lang="en-US" altLang="ja-JP" dirty="0">
                <a:solidFill>
                  <a:srgbClr val="0000FF"/>
                </a:solidFill>
              </a:rPr>
              <a:t>Reference text from ISO 19887</a:t>
            </a:r>
            <a:r>
              <a:rPr lang="en-US" altLang="ja-JP" dirty="0">
                <a:solidFill>
                  <a:srgbClr val="FF0000"/>
                </a:solidFill>
              </a:rPr>
              <a:t>-</a:t>
            </a:r>
            <a:r>
              <a:rPr lang="en-US" altLang="ja-JP" dirty="0">
                <a:solidFill>
                  <a:srgbClr val="0000FF"/>
                </a:solidFill>
              </a:rPr>
              <a:t>1 19.3.1. General</a:t>
            </a:r>
            <a:r>
              <a:rPr lang="en-US" altLang="ja-JP" i="1" dirty="0">
                <a:solidFill>
                  <a:srgbClr val="0000FF"/>
                </a:solidFill>
              </a:rPr>
              <a:t> “</a:t>
            </a:r>
            <a:r>
              <a:rPr lang="en-US" i="1" dirty="0">
                <a:solidFill>
                  <a:srgbClr val="0000FF"/>
                </a:solidFill>
              </a:rPr>
              <a:t>The raw tube used for rigid fuel lines shall be tested as per </a:t>
            </a:r>
            <a:r>
              <a:rPr lang="en-US" i="1" u="sng" dirty="0">
                <a:solidFill>
                  <a:srgbClr val="0000FF"/>
                </a:solidFill>
              </a:rPr>
              <a:t>Table 15</a:t>
            </a:r>
            <a:r>
              <a:rPr lang="en-US" i="1" dirty="0">
                <a:solidFill>
                  <a:srgbClr val="0000FF"/>
                </a:solidFill>
              </a:rPr>
              <a:t>. When possible, tubing and fittings shall be tested together as a sub-system.”</a:t>
            </a:r>
            <a:endParaRPr lang="en-US" altLang="ja-JP" i="1" dirty="0">
              <a:solidFill>
                <a:srgbClr val="0000FF"/>
              </a:solidFill>
            </a:endParaRPr>
          </a:p>
          <a:p>
            <a:pPr marL="906463" lvl="1" indent="-182563">
              <a:spcAft>
                <a:spcPts val="600"/>
              </a:spcAft>
              <a:buClr>
                <a:srgbClr val="0000FF"/>
              </a:buClr>
              <a:buFont typeface="Arial" panose="020B0604020202020204" pitchFamily="34" charset="0"/>
              <a:buChar char="•"/>
              <a:defRPr/>
            </a:pPr>
            <a:r>
              <a:rPr lang="en-US" altLang="ja-JP" dirty="0">
                <a:solidFill>
                  <a:srgbClr val="0000FF"/>
                </a:solidFill>
              </a:rPr>
              <a:t>ISO 19887-1 Fittings (clause 22) will be included in proposed UN-R 134 requirements.</a:t>
            </a:r>
          </a:p>
          <a:p>
            <a:pPr marL="723900" lvl="1">
              <a:spcAft>
                <a:spcPts val="600"/>
              </a:spcAft>
              <a:buClr>
                <a:srgbClr val="0000FF"/>
              </a:buClr>
              <a:defRPr/>
            </a:pPr>
            <a:endParaRPr lang="en-US" altLang="ja-JP" dirty="0">
              <a:solidFill>
                <a:srgbClr val="0000FF"/>
              </a:solidFill>
            </a:endParaRPr>
          </a:p>
        </p:txBody>
      </p:sp>
    </p:spTree>
    <p:extLst>
      <p:ext uri="{BB962C8B-B14F-4D97-AF65-F5344CB8AC3E}">
        <p14:creationId xmlns:p14="http://schemas.microsoft.com/office/powerpoint/2010/main" val="2379079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0" y="80577"/>
            <a:ext cx="9144000" cy="5770811"/>
          </a:xfrm>
          <a:prstGeom prst="rect">
            <a:avLst/>
          </a:prstGeom>
          <a:noFill/>
          <a:ln w="25400" cap="flat" cmpd="sng" algn="ctr">
            <a:noFill/>
            <a:prstDash val="solid"/>
          </a:ln>
          <a:effectLst/>
        </p:spPr>
        <p:txBody>
          <a:bodyPr wrap="square">
            <a:spAutoFit/>
          </a:bodyPr>
          <a:lstStyle/>
          <a:p>
            <a:pPr marL="285750" indent="-285750">
              <a:spcAft>
                <a:spcPts val="600"/>
              </a:spcAft>
              <a:buClr>
                <a:srgbClr val="0000FF"/>
              </a:buClr>
              <a:buFont typeface="Wingdings" panose="05000000000000000000" pitchFamily="2" charset="2"/>
              <a:buChar char="u"/>
              <a:defRPr/>
            </a:pPr>
            <a:r>
              <a:rPr lang="en-US" altLang="ja-JP" sz="2000" b="1" dirty="0"/>
              <a:t>Concerns</a:t>
            </a:r>
            <a:endParaRPr kumimoji="0" lang="en-US" altLang="ja-JP" sz="2000" b="1" kern="0" dirty="0">
              <a:ea typeface="Meiryo UI"/>
              <a:cs typeface="Arial" panose="020B0604020202020204" pitchFamily="34" charset="0"/>
            </a:endParaRPr>
          </a:p>
          <a:p>
            <a:pPr marL="266700">
              <a:spcAft>
                <a:spcPts val="600"/>
              </a:spcAft>
              <a:buClr>
                <a:srgbClr val="0000FF"/>
              </a:buClr>
              <a:defRPr/>
            </a:pPr>
            <a:r>
              <a:rPr lang="en-US" altLang="ja-JP" dirty="0"/>
              <a:t>Since design verification tests are conducted using raw tubes, differences in the manufacturing method and final geometry may arise, leading to safety concerns. Therefore, this method is inadequate for assessing the safety of components installed in the CHSS.</a:t>
            </a:r>
          </a:p>
          <a:p>
            <a:pPr marL="449263" indent="-182563">
              <a:spcAft>
                <a:spcPts val="600"/>
              </a:spcAft>
              <a:buClr>
                <a:srgbClr val="0000FF"/>
              </a:buClr>
              <a:buFont typeface="Arial" panose="020B0604020202020204" pitchFamily="34" charset="0"/>
              <a:buChar char="•"/>
              <a:defRPr/>
            </a:pPr>
            <a:r>
              <a:rPr lang="en-US" altLang="ja-JP" dirty="0">
                <a:solidFill>
                  <a:srgbClr val="0000FF"/>
                </a:solidFill>
              </a:rPr>
              <a:t>Tubing + Fittings used in CHSS are not “raw” material but rather they are the finished products. </a:t>
            </a:r>
            <a:endParaRPr lang="en-US" altLang="ja-JP" strike="sngStrike" dirty="0">
              <a:solidFill>
                <a:srgbClr val="0000FF"/>
              </a:solidFill>
            </a:endParaRPr>
          </a:p>
          <a:p>
            <a:pPr marL="449263" indent="-182563">
              <a:spcAft>
                <a:spcPts val="600"/>
              </a:spcAft>
              <a:buClr>
                <a:srgbClr val="0000FF"/>
              </a:buClr>
              <a:buFont typeface="Arial" panose="020B0604020202020204" pitchFamily="34" charset="0"/>
              <a:buChar char="•"/>
              <a:defRPr/>
            </a:pPr>
            <a:r>
              <a:rPr lang="en-US" altLang="ja-JP" dirty="0">
                <a:solidFill>
                  <a:srgbClr val="0000FF"/>
                </a:solidFill>
              </a:rPr>
              <a:t>SG to propose that that fittings and tubes are tested together as recommended in ISO 19887-1 (Clause:19.3.1.)</a:t>
            </a:r>
          </a:p>
          <a:p>
            <a:pPr marL="449263" indent="-182563">
              <a:spcAft>
                <a:spcPts val="600"/>
              </a:spcAft>
              <a:buClr>
                <a:srgbClr val="0000FF"/>
              </a:buClr>
              <a:buFont typeface="Arial" panose="020B0604020202020204" pitchFamily="34" charset="0"/>
              <a:buChar char="•"/>
              <a:defRPr/>
            </a:pPr>
            <a:r>
              <a:rPr lang="en-US" altLang="ja-JP" dirty="0">
                <a:solidFill>
                  <a:srgbClr val="0000FF"/>
                </a:solidFill>
              </a:rPr>
              <a:t>Supply lines for additional TPRDs are verified as part of the CHSS through the pneumatic (gas) cycle test and bonfire test </a:t>
            </a:r>
          </a:p>
          <a:p>
            <a:pPr marL="266700">
              <a:spcAft>
                <a:spcPts val="600"/>
              </a:spcAft>
              <a:buClr>
                <a:srgbClr val="0000FF"/>
              </a:buClr>
              <a:defRPr/>
            </a:pPr>
            <a:endParaRPr lang="en-US" altLang="ja-JP" dirty="0">
              <a:solidFill>
                <a:srgbClr val="0000FF"/>
              </a:solidFill>
            </a:endParaRPr>
          </a:p>
          <a:p>
            <a:pPr marL="266700">
              <a:spcAft>
                <a:spcPts val="600"/>
              </a:spcAft>
              <a:buClr>
                <a:srgbClr val="0000FF"/>
              </a:buClr>
              <a:defRPr/>
            </a:pPr>
            <a:r>
              <a:rPr lang="en-US" altLang="ja-JP" dirty="0"/>
              <a:t>The supply lines are assumed to include not only piping but also fittings. Therefore, when referencing ISO 19887-1:2024, it is necessary to consider applying not only Chapter 19 (Rigid Fuel Lines) but also Chapter 22 (Fittings).</a:t>
            </a:r>
          </a:p>
          <a:p>
            <a:pPr marL="449263" indent="-182563">
              <a:spcAft>
                <a:spcPts val="600"/>
              </a:spcAft>
              <a:buClr>
                <a:srgbClr val="0000FF"/>
              </a:buClr>
              <a:buFont typeface="Arial" panose="020B0604020202020204" pitchFamily="34" charset="0"/>
              <a:buChar char="•"/>
              <a:defRPr/>
            </a:pPr>
            <a:r>
              <a:rPr lang="en-US" altLang="ja-JP" sz="1600" dirty="0">
                <a:solidFill>
                  <a:srgbClr val="0000FF"/>
                </a:solidFill>
              </a:rPr>
              <a:t>ISO19887-1 Fittings (Clause 22) to be also included.</a:t>
            </a:r>
          </a:p>
          <a:p>
            <a:pPr marL="266700">
              <a:spcAft>
                <a:spcPts val="600"/>
              </a:spcAft>
              <a:buClr>
                <a:srgbClr val="0000FF"/>
              </a:buClr>
              <a:defRPr/>
            </a:pPr>
            <a:endParaRPr lang="en-US" altLang="ja-JP" dirty="0">
              <a:solidFill>
                <a:srgbClr val="0000FF"/>
              </a:solidFill>
            </a:endParaRPr>
          </a:p>
          <a:p>
            <a:pPr marL="449263" indent="-182563">
              <a:spcAft>
                <a:spcPts val="600"/>
              </a:spcAft>
              <a:buClr>
                <a:srgbClr val="0000FF"/>
              </a:buClr>
              <a:buFont typeface="Arial" panose="020B0604020202020204" pitchFamily="34" charset="0"/>
              <a:buChar char="•"/>
              <a:defRPr/>
            </a:pPr>
            <a:endParaRPr lang="en-US" altLang="ja-JP" dirty="0"/>
          </a:p>
        </p:txBody>
      </p:sp>
    </p:spTree>
    <p:extLst>
      <p:ext uri="{BB962C8B-B14F-4D97-AF65-F5344CB8AC3E}">
        <p14:creationId xmlns:p14="http://schemas.microsoft.com/office/powerpoint/2010/main" val="3214442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58458E-F9A8-ECBB-6DF7-8EC424D12D9F}"/>
            </a:ext>
          </a:extLst>
        </p:cNvPr>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6E98DE66-3D8B-F217-BD03-DE74A97447F7}"/>
              </a:ext>
            </a:extLst>
          </p:cNvPr>
          <p:cNvSpPr txBox="1"/>
          <p:nvPr/>
        </p:nvSpPr>
        <p:spPr>
          <a:xfrm>
            <a:off x="0" y="80577"/>
            <a:ext cx="9144000" cy="6524863"/>
          </a:xfrm>
          <a:prstGeom prst="rect">
            <a:avLst/>
          </a:prstGeom>
          <a:noFill/>
          <a:ln w="25400" cap="flat" cmpd="sng" algn="ctr">
            <a:noFill/>
            <a:prstDash val="solid"/>
          </a:ln>
          <a:effectLst/>
        </p:spPr>
        <p:txBody>
          <a:bodyPr wrap="square">
            <a:spAutoFit/>
          </a:bodyPr>
          <a:lstStyle/>
          <a:p>
            <a:pPr marL="285750" indent="-285750">
              <a:spcAft>
                <a:spcPts val="600"/>
              </a:spcAft>
              <a:buClr>
                <a:srgbClr val="0000FF"/>
              </a:buClr>
              <a:buFont typeface="Wingdings" panose="05000000000000000000" pitchFamily="2" charset="2"/>
              <a:buChar char="u"/>
              <a:defRPr/>
            </a:pPr>
            <a:r>
              <a:rPr lang="en-US" altLang="ja-JP" sz="1600" b="1" dirty="0"/>
              <a:t>Concerns</a:t>
            </a:r>
            <a:endParaRPr kumimoji="0" lang="en-US" altLang="ja-JP" sz="1600" b="1" kern="0" dirty="0">
              <a:ea typeface="Meiryo UI"/>
              <a:cs typeface="Arial" panose="020B0604020202020204" pitchFamily="34" charset="0"/>
            </a:endParaRPr>
          </a:p>
          <a:p>
            <a:pPr marL="266700">
              <a:spcAft>
                <a:spcPts val="600"/>
              </a:spcAft>
              <a:buClr>
                <a:srgbClr val="0000FF"/>
              </a:buClr>
              <a:defRPr/>
            </a:pPr>
            <a:r>
              <a:rPr lang="en-US" altLang="ja-JP" sz="1600" dirty="0"/>
              <a:t>In this standard, material compatibility is considered to be ensured if the hydrogen gas cycle test is conducted and passed. However, since UN-R134 excludes material compatibility from its scope, the treatment of the compatibility between UN-R134 and this standard is inconsistent.</a:t>
            </a:r>
          </a:p>
          <a:p>
            <a:pPr marL="449263" indent="-182563">
              <a:spcAft>
                <a:spcPts val="600"/>
              </a:spcAft>
              <a:buClr>
                <a:srgbClr val="0000FF"/>
              </a:buClr>
              <a:buFont typeface="Arial" panose="020B0604020202020204" pitchFamily="34" charset="0"/>
              <a:buChar char="•"/>
              <a:defRPr/>
            </a:pPr>
            <a:r>
              <a:rPr lang="en-US" altLang="ja-JP" sz="1600" dirty="0">
                <a:solidFill>
                  <a:srgbClr val="0000FF"/>
                </a:solidFill>
              </a:rPr>
              <a:t>UN-R134 does not cover material compatibility, however, supply lines for additional TPRDs are verified as part of the CHSS through the pneumatic (gas) cycle test and bonfire test.</a:t>
            </a:r>
          </a:p>
          <a:p>
            <a:pPr marL="449263" indent="-182563">
              <a:spcAft>
                <a:spcPts val="600"/>
              </a:spcAft>
              <a:buClr>
                <a:srgbClr val="0000FF"/>
              </a:buClr>
              <a:buFont typeface="Arial" panose="020B0604020202020204" pitchFamily="34" charset="0"/>
              <a:buChar char="•"/>
              <a:defRPr/>
            </a:pPr>
            <a:r>
              <a:rPr lang="en-US" altLang="ja-JP" sz="1600" dirty="0">
                <a:solidFill>
                  <a:srgbClr val="0000FF"/>
                </a:solidFill>
              </a:rPr>
              <a:t>International Standards apply for material compatibility, i.e. EU 2021/535)</a:t>
            </a:r>
          </a:p>
          <a:p>
            <a:pPr marL="906463" lvl="1" indent="-182563">
              <a:spcAft>
                <a:spcPts val="600"/>
              </a:spcAft>
              <a:buClr>
                <a:srgbClr val="0000FF"/>
              </a:buClr>
              <a:buFont typeface="Arial" panose="020B0604020202020204" pitchFamily="34" charset="0"/>
              <a:buChar char="•"/>
              <a:defRPr/>
            </a:pPr>
            <a:r>
              <a:rPr lang="en-US" altLang="ja-JP" sz="1600" dirty="0">
                <a:solidFill>
                  <a:srgbClr val="0000FF"/>
                </a:solidFill>
              </a:rPr>
              <a:t>3. Hydrogen compatibility test: …</a:t>
            </a:r>
            <a:r>
              <a:rPr lang="en-US" sz="1600" dirty="0">
                <a:solidFill>
                  <a:srgbClr val="0000FF"/>
                </a:solidFill>
              </a:rPr>
              <a:t>metallic materials used in CHSS, hydrogen compatibility of the material…shall be demonstrated in accordance with international standards ISO 11114-1:2017 and ISO 11114- 4:2017, with the tests carried out in hydrogen environments as anticipated in service (e.g. in case of 70 MPa systems, the hydrogen compatibility testing is carried out in 70 MPa environment at the temperature of -40 °C). Alternatively, in agreement with the technical service and the type-approval authority, compliance may be demonstrated in accordance with the standard SAE J2579:2018”</a:t>
            </a:r>
          </a:p>
          <a:p>
            <a:pPr marL="906463" lvl="1" indent="-182563">
              <a:spcAft>
                <a:spcPts val="600"/>
              </a:spcAft>
              <a:buClr>
                <a:srgbClr val="0000FF"/>
              </a:buClr>
              <a:buFont typeface="Arial" panose="020B0604020202020204" pitchFamily="34" charset="0"/>
              <a:buChar char="•"/>
              <a:defRPr/>
            </a:pPr>
            <a:r>
              <a:rPr lang="en-US" altLang="ja-JP" sz="1600" dirty="0">
                <a:solidFill>
                  <a:srgbClr val="0000FF"/>
                </a:solidFill>
              </a:rPr>
              <a:t>Section F. </a:t>
            </a:r>
            <a:r>
              <a:rPr lang="en-US" sz="1600" dirty="0">
                <a:solidFill>
                  <a:srgbClr val="0000FF"/>
                </a:solidFill>
              </a:rPr>
              <a:t>Technical specifications for hydrogen components on material compatibility</a:t>
            </a:r>
            <a:endParaRPr lang="en-US" altLang="ja-JP" sz="1600" dirty="0">
              <a:solidFill>
                <a:srgbClr val="0000FF"/>
              </a:solidFill>
            </a:endParaRPr>
          </a:p>
          <a:p>
            <a:pPr marL="266700">
              <a:spcAft>
                <a:spcPts val="600"/>
              </a:spcAft>
              <a:buClr>
                <a:srgbClr val="0000FF"/>
              </a:buClr>
              <a:defRPr/>
            </a:pPr>
            <a:endParaRPr lang="en-US" altLang="ja-JP" sz="1600" dirty="0"/>
          </a:p>
          <a:p>
            <a:pPr marL="266700">
              <a:spcAft>
                <a:spcPts val="600"/>
              </a:spcAft>
              <a:buClr>
                <a:srgbClr val="0000FF"/>
              </a:buClr>
              <a:defRPr/>
            </a:pPr>
            <a:r>
              <a:rPr lang="en-US" altLang="ja-JP" sz="1600" dirty="0"/>
              <a:t>UN-R134 does not limit the type of materials used. In this standard, the definition of a rigid fuel line includes lines made of composite materials. However, the test standard does not consider composite materials, making it insufficient for application under UN-R134. </a:t>
            </a:r>
          </a:p>
          <a:p>
            <a:pPr marL="449263" indent="-182563">
              <a:spcAft>
                <a:spcPts val="600"/>
              </a:spcAft>
              <a:buClr>
                <a:srgbClr val="0000FF"/>
              </a:buClr>
              <a:buFont typeface="Arial" panose="020B0604020202020204" pitchFamily="34" charset="0"/>
              <a:buChar char="•"/>
              <a:defRPr/>
            </a:pPr>
            <a:r>
              <a:rPr lang="en-US" altLang="ja-JP" sz="1600" dirty="0">
                <a:solidFill>
                  <a:srgbClr val="0000FF"/>
                </a:solidFill>
              </a:rPr>
              <a:t>UN-R 134 will continue to be limited to metallic supply lines for additional TPRDs.</a:t>
            </a:r>
          </a:p>
          <a:p>
            <a:pPr marL="449263" indent="-182563">
              <a:spcAft>
                <a:spcPts val="600"/>
              </a:spcAft>
              <a:buClr>
                <a:srgbClr val="0000FF"/>
              </a:buClr>
              <a:buFont typeface="Arial" panose="020B0604020202020204" pitchFamily="34" charset="0"/>
              <a:buChar char="•"/>
              <a:defRPr/>
            </a:pPr>
            <a:r>
              <a:rPr lang="en-US" altLang="ja-JP" sz="1600" dirty="0">
                <a:solidFill>
                  <a:srgbClr val="0000FF"/>
                </a:solidFill>
              </a:rPr>
              <a:t>The proposed ISO 19887-1 (4.1.2) includes metallurgical or material compatibility requirements. </a:t>
            </a:r>
          </a:p>
          <a:p>
            <a:pPr marL="449263" indent="-182563">
              <a:spcAft>
                <a:spcPts val="600"/>
              </a:spcAft>
              <a:buClr>
                <a:srgbClr val="0000FF"/>
              </a:buClr>
              <a:buFont typeface="Arial" panose="020B0604020202020204" pitchFamily="34" charset="0"/>
              <a:buChar char="•"/>
              <a:defRPr/>
            </a:pPr>
            <a:r>
              <a:rPr lang="en-US" altLang="ja-JP" sz="1600" dirty="0">
                <a:solidFill>
                  <a:srgbClr val="0000FF"/>
                </a:solidFill>
              </a:rPr>
              <a:t>Testing methods will be per ISO19887-1, Tubes (Clause 19) and Fittings (Clause 22)</a:t>
            </a:r>
          </a:p>
        </p:txBody>
      </p:sp>
    </p:spTree>
    <p:extLst>
      <p:ext uri="{BB962C8B-B14F-4D97-AF65-F5344CB8AC3E}">
        <p14:creationId xmlns:p14="http://schemas.microsoft.com/office/powerpoint/2010/main" val="941462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0" y="110466"/>
            <a:ext cx="9144000" cy="4324261"/>
          </a:xfrm>
          <a:prstGeom prst="rect">
            <a:avLst/>
          </a:prstGeom>
          <a:noFill/>
          <a:ln w="25400" cap="flat" cmpd="sng" algn="ctr">
            <a:noFill/>
            <a:prstDash val="solid"/>
          </a:ln>
          <a:effectLst/>
        </p:spPr>
        <p:txBody>
          <a:bodyPr wrap="square">
            <a:spAutoFit/>
          </a:bodyPr>
          <a:lstStyle/>
          <a:p>
            <a:pPr marL="285750" indent="-285750">
              <a:spcAft>
                <a:spcPts val="600"/>
              </a:spcAft>
              <a:buClr>
                <a:srgbClr val="0000FF"/>
              </a:buClr>
              <a:buFont typeface="Wingdings" panose="05000000000000000000" pitchFamily="2" charset="2"/>
              <a:buChar char="u"/>
              <a:defRPr/>
            </a:pPr>
            <a:r>
              <a:rPr kumimoji="0" lang="en-US" altLang="ja-JP" b="1" kern="0" dirty="0">
                <a:ea typeface="Meiryo UI"/>
                <a:cs typeface="Arial" panose="020B0604020202020204" pitchFamily="34" charset="0"/>
              </a:rPr>
              <a:t>Conclusion</a:t>
            </a:r>
          </a:p>
          <a:p>
            <a:pPr marL="266700">
              <a:spcAft>
                <a:spcPts val="600"/>
              </a:spcAft>
              <a:buClr>
                <a:srgbClr val="0000FF"/>
              </a:buClr>
              <a:defRPr/>
            </a:pPr>
            <a:r>
              <a:rPr lang="en-US" altLang="ja-JP" sz="1600" dirty="0"/>
              <a:t>The requirements for rigid fuel lines in ISO 19887-1:2024 apply to the materials and strength of the piping itself, but they are insufficient for verifying the mechanical integrity and durability of fuel lines used as components of a CHSS.</a:t>
            </a:r>
          </a:p>
          <a:p>
            <a:pPr marL="266700">
              <a:spcAft>
                <a:spcPts val="600"/>
              </a:spcAft>
              <a:buClr>
                <a:srgbClr val="0000FF"/>
              </a:buClr>
              <a:defRPr/>
            </a:pPr>
            <a:r>
              <a:rPr lang="en-US" altLang="ja-JP" sz="1600" dirty="0"/>
              <a:t>As shown in the figure below, the supply lines of additional TPRDs, including their fittings, are subjected to the same pressure cycles as the container. Therefore, Japan considers it is appropriate to apply baseline tests and hydraulic sequential tests to these lines together with the container, as specified in the test procedures of UN-R134, 03 series.</a:t>
            </a:r>
          </a:p>
          <a:p>
            <a:pPr marL="906463" lvl="1" indent="-182563">
              <a:spcAft>
                <a:spcPts val="600"/>
              </a:spcAft>
              <a:buClr>
                <a:srgbClr val="0000FF"/>
              </a:buClr>
              <a:buFont typeface="Arial" panose="020B0604020202020204" pitchFamily="34" charset="0"/>
              <a:buChar char="•"/>
              <a:defRPr/>
            </a:pPr>
            <a:r>
              <a:rPr lang="en-US" altLang="ja-JP" sz="1500" dirty="0">
                <a:solidFill>
                  <a:srgbClr val="0000FF"/>
                </a:solidFill>
              </a:rPr>
              <a:t>OTV and TPRDs are also subjected to the same pressure level and life requirements as the container and are not included in the hydraulic sequential test, not practical to include them</a:t>
            </a:r>
            <a:endParaRPr lang="en-US" altLang="ja-JP" sz="1500" strike="sngStrike" dirty="0">
              <a:solidFill>
                <a:srgbClr val="FF0000"/>
              </a:solidFill>
            </a:endParaRPr>
          </a:p>
          <a:p>
            <a:pPr marL="906463" lvl="1" indent="-182563">
              <a:spcAft>
                <a:spcPts val="600"/>
              </a:spcAft>
              <a:buClr>
                <a:srgbClr val="0000FF"/>
              </a:buClr>
              <a:buFont typeface="Arial" panose="020B0604020202020204" pitchFamily="34" charset="0"/>
              <a:buChar char="•"/>
              <a:defRPr/>
            </a:pPr>
            <a:r>
              <a:rPr lang="en-US" altLang="ja-JP" sz="1500" dirty="0">
                <a:solidFill>
                  <a:srgbClr val="0000FF"/>
                </a:solidFill>
              </a:rPr>
              <a:t>OTV and TPRDs have their own testing requirements outlined in UN-R134, these components requirements are based on and harmonized with the ISO 19887-1 and 19882 standards. </a:t>
            </a:r>
          </a:p>
          <a:p>
            <a:pPr marL="906463" lvl="1" indent="-182563">
              <a:spcAft>
                <a:spcPts val="600"/>
              </a:spcAft>
              <a:buClr>
                <a:srgbClr val="0000FF"/>
              </a:buClr>
              <a:buFont typeface="Arial" panose="020B0604020202020204" pitchFamily="34" charset="0"/>
              <a:buChar char="•"/>
              <a:defRPr/>
            </a:pPr>
            <a:r>
              <a:rPr lang="en-US" altLang="ja-JP" sz="1500" dirty="0">
                <a:solidFill>
                  <a:srgbClr val="0000FF"/>
                </a:solidFill>
                <a:highlight>
                  <a:srgbClr val="00FF00"/>
                </a:highlight>
              </a:rPr>
              <a:t>Proposal: Use ISO 19887-1 clause 19 and 22 as alternative testing procedures for the supply lines for additional TPRD testing requirements, instead of adding the supply lines for additional TPRD testing requirements in UN-R134. In such a case, the supply lines will not be tested in the hydraulic sequential test but will be included as part of CHSS in pneumatic sequential test. </a:t>
            </a:r>
          </a:p>
        </p:txBody>
      </p:sp>
      <p:pic>
        <p:nvPicPr>
          <p:cNvPr id="4" name="Picture 3">
            <a:extLst>
              <a:ext uri="{FF2B5EF4-FFF2-40B4-BE49-F238E27FC236}">
                <a16:creationId xmlns:a16="http://schemas.microsoft.com/office/drawing/2014/main" id="{00C614DC-9564-72B6-FB0F-23C934046726}"/>
              </a:ext>
            </a:extLst>
          </p:cNvPr>
          <p:cNvPicPr>
            <a:picLocks noChangeAspect="1"/>
          </p:cNvPicPr>
          <p:nvPr/>
        </p:nvPicPr>
        <p:blipFill>
          <a:blip r:embed="rId2"/>
          <a:stretch>
            <a:fillRect/>
          </a:stretch>
        </p:blipFill>
        <p:spPr>
          <a:xfrm>
            <a:off x="642668" y="4613299"/>
            <a:ext cx="7251954" cy="2134459"/>
          </a:xfrm>
          <a:prstGeom prst="rect">
            <a:avLst/>
          </a:prstGeom>
        </p:spPr>
      </p:pic>
    </p:spTree>
    <p:extLst>
      <p:ext uri="{BB962C8B-B14F-4D97-AF65-F5344CB8AC3E}">
        <p14:creationId xmlns:p14="http://schemas.microsoft.com/office/powerpoint/2010/main" val="2168227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7A7455F-8C44-AEA7-DB2D-D89AEAE33E22}"/>
              </a:ext>
            </a:extLst>
          </p:cNvPr>
          <p:cNvSpPr>
            <a:spLocks noGrp="1"/>
          </p:cNvSpPr>
          <p:nvPr>
            <p:ph sz="quarter" idx="12"/>
          </p:nvPr>
        </p:nvSpPr>
        <p:spPr>
          <a:xfrm>
            <a:off x="251400" y="708304"/>
            <a:ext cx="8641200" cy="3911823"/>
          </a:xfrm>
        </p:spPr>
        <p:txBody>
          <a:bodyPr/>
          <a:lstStyle/>
          <a:p>
            <a:r>
              <a:rPr lang="en-US" sz="2000" dirty="0"/>
              <a:t>UN-R 134 new definition proposed</a:t>
            </a:r>
          </a:p>
          <a:p>
            <a:pPr>
              <a:buFont typeface="Arial" panose="020B0604020202020204" pitchFamily="34" charset="0"/>
              <a:buChar char="•"/>
            </a:pPr>
            <a:r>
              <a:rPr lang="en-US" altLang="ja-JP" sz="2000" b="0" dirty="0">
                <a:solidFill>
                  <a:srgbClr val="0000FF"/>
                </a:solidFill>
              </a:rPr>
              <a:t>Supply lines for additional TPRDs mean the rigid fuel lines and fittings used to connect an additional TPRD to the container.</a:t>
            </a:r>
          </a:p>
          <a:p>
            <a:endParaRPr lang="en-US" sz="2000" dirty="0"/>
          </a:p>
          <a:p>
            <a:r>
              <a:rPr lang="en-US" sz="2000" dirty="0"/>
              <a:t>UN-R 134 alternative testing requirements for supply lines for additional TPRDs proposed to read:</a:t>
            </a:r>
          </a:p>
          <a:p>
            <a:pPr>
              <a:buFont typeface="Arial" panose="020B0604020202020204" pitchFamily="34" charset="0"/>
              <a:buChar char="•"/>
            </a:pPr>
            <a:r>
              <a:rPr lang="en-US" sz="2000" b="0" dirty="0">
                <a:solidFill>
                  <a:srgbClr val="0000FF"/>
                </a:solidFill>
              </a:rPr>
              <a:t>Alternatively, the tube and fittings used for supply lines for additional TPRDs may be tested together as a sub-system per the ISO 19887-1 requirements clause 19 (Tubes) and clause 22 (Fittings).</a:t>
            </a:r>
          </a:p>
          <a:p>
            <a:pPr marL="0" indent="0"/>
            <a:r>
              <a:rPr lang="en-US" sz="2000" b="0" dirty="0">
                <a:solidFill>
                  <a:srgbClr val="0000FF"/>
                </a:solidFill>
                <a:highlight>
                  <a:srgbClr val="00FF00"/>
                </a:highlight>
              </a:rPr>
              <a:t>[Should we add exact location in R-134 text?] </a:t>
            </a:r>
            <a:r>
              <a:rPr lang="en-US" sz="2000" b="0" dirty="0">
                <a:solidFill>
                  <a:srgbClr val="0000FF"/>
                </a:solidFill>
                <a:highlight>
                  <a:srgbClr val="FFFF00"/>
                </a:highlight>
              </a:rPr>
              <a:t>Section 5 Part 1?</a:t>
            </a:r>
            <a:endParaRPr lang="en-US" sz="2000" b="0" dirty="0">
              <a:highlight>
                <a:srgbClr val="FFFF00"/>
              </a:highlight>
            </a:endParaRPr>
          </a:p>
        </p:txBody>
      </p:sp>
      <p:sp>
        <p:nvSpPr>
          <p:cNvPr id="3" name="Title 2">
            <a:extLst>
              <a:ext uri="{FF2B5EF4-FFF2-40B4-BE49-F238E27FC236}">
                <a16:creationId xmlns:a16="http://schemas.microsoft.com/office/drawing/2014/main" id="{4BC7C4E4-C9FA-A614-15F7-A7840A71BFD4}"/>
              </a:ext>
            </a:extLst>
          </p:cNvPr>
          <p:cNvSpPr>
            <a:spLocks noGrp="1"/>
          </p:cNvSpPr>
          <p:nvPr>
            <p:ph type="title"/>
          </p:nvPr>
        </p:nvSpPr>
        <p:spPr/>
        <p:txBody>
          <a:bodyPr/>
          <a:lstStyle/>
          <a:p>
            <a:r>
              <a:rPr lang="en-US" dirty="0"/>
              <a:t>Summary</a:t>
            </a:r>
          </a:p>
        </p:txBody>
      </p:sp>
      <p:sp>
        <p:nvSpPr>
          <p:cNvPr id="6" name="TextBox 5">
            <a:extLst>
              <a:ext uri="{FF2B5EF4-FFF2-40B4-BE49-F238E27FC236}">
                <a16:creationId xmlns:a16="http://schemas.microsoft.com/office/drawing/2014/main" id="{BF1D7316-AD9D-3C28-8632-C540976E17EB}"/>
              </a:ext>
            </a:extLst>
          </p:cNvPr>
          <p:cNvSpPr txBox="1"/>
          <p:nvPr/>
        </p:nvSpPr>
        <p:spPr>
          <a:xfrm>
            <a:off x="577507" y="4361126"/>
            <a:ext cx="4026569" cy="2308324"/>
          </a:xfrm>
          <a:prstGeom prst="rect">
            <a:avLst/>
          </a:prstGeom>
          <a:noFill/>
        </p:spPr>
        <p:txBody>
          <a:bodyPr wrap="square" rtlCol="0">
            <a:spAutoFit/>
          </a:bodyPr>
          <a:lstStyle/>
          <a:p>
            <a:r>
              <a:rPr kumimoji="1" lang="en-US" dirty="0">
                <a:solidFill>
                  <a:srgbClr val="0000FF"/>
                </a:solidFill>
              </a:rPr>
              <a:t>Memo: </a:t>
            </a:r>
          </a:p>
          <a:p>
            <a:pPr marL="171450" indent="-171450">
              <a:buFont typeface="Arial" panose="020B0604020202020204" pitchFamily="34" charset="0"/>
              <a:buChar char="•"/>
            </a:pPr>
            <a:r>
              <a:rPr kumimoji="1" lang="en-US" dirty="0">
                <a:solidFill>
                  <a:srgbClr val="0000FF"/>
                </a:solidFill>
              </a:rPr>
              <a:t>Hydrostatic strength</a:t>
            </a:r>
          </a:p>
          <a:p>
            <a:pPr marL="171450" indent="-171450">
              <a:buFont typeface="Arial" panose="020B0604020202020204" pitchFamily="34" charset="0"/>
              <a:buChar char="•"/>
            </a:pPr>
            <a:r>
              <a:rPr kumimoji="1" lang="en-US" dirty="0">
                <a:solidFill>
                  <a:srgbClr val="0000FF"/>
                </a:solidFill>
              </a:rPr>
              <a:t>Leakage</a:t>
            </a:r>
          </a:p>
          <a:p>
            <a:pPr marL="171450" indent="-171450">
              <a:buFont typeface="Arial" panose="020B0604020202020204" pitchFamily="34" charset="0"/>
              <a:buChar char="•"/>
            </a:pPr>
            <a:r>
              <a:rPr kumimoji="1" lang="en-US" dirty="0">
                <a:solidFill>
                  <a:srgbClr val="0000FF"/>
                </a:solidFill>
              </a:rPr>
              <a:t>Excess torque resistance</a:t>
            </a:r>
          </a:p>
          <a:p>
            <a:pPr marL="171450" indent="-171450">
              <a:buFont typeface="Arial" panose="020B0604020202020204" pitchFamily="34" charset="0"/>
              <a:buChar char="•"/>
            </a:pPr>
            <a:r>
              <a:rPr kumimoji="1" lang="en-US" dirty="0">
                <a:solidFill>
                  <a:srgbClr val="0000FF"/>
                </a:solidFill>
              </a:rPr>
              <a:t>Bending moment</a:t>
            </a:r>
          </a:p>
          <a:p>
            <a:pPr marL="171450" indent="-171450">
              <a:buFont typeface="Arial" panose="020B0604020202020204" pitchFamily="34" charset="0"/>
              <a:buChar char="•"/>
            </a:pPr>
            <a:r>
              <a:rPr kumimoji="1" lang="en-US" dirty="0">
                <a:solidFill>
                  <a:srgbClr val="0000FF"/>
                </a:solidFill>
              </a:rPr>
              <a:t>Continuous operation</a:t>
            </a:r>
          </a:p>
          <a:p>
            <a:pPr marL="171450" indent="-171450">
              <a:buFont typeface="Arial" panose="020B0604020202020204" pitchFamily="34" charset="0"/>
              <a:buChar char="•"/>
            </a:pPr>
            <a:r>
              <a:rPr kumimoji="1" lang="en-US" dirty="0">
                <a:solidFill>
                  <a:srgbClr val="0000FF"/>
                </a:solidFill>
              </a:rPr>
              <a:t>Corrosion resistance</a:t>
            </a:r>
          </a:p>
          <a:p>
            <a:pPr marL="171450" indent="-171450">
              <a:buFont typeface="Arial" panose="020B0604020202020204" pitchFamily="34" charset="0"/>
              <a:buChar char="•"/>
            </a:pPr>
            <a:r>
              <a:rPr kumimoji="1" lang="en-US" dirty="0">
                <a:solidFill>
                  <a:srgbClr val="0000FF"/>
                </a:solidFill>
              </a:rPr>
              <a:t>Automotive fluid exposure</a:t>
            </a:r>
          </a:p>
        </p:txBody>
      </p:sp>
      <p:sp>
        <p:nvSpPr>
          <p:cNvPr id="7" name="TextBox 6">
            <a:extLst>
              <a:ext uri="{FF2B5EF4-FFF2-40B4-BE49-F238E27FC236}">
                <a16:creationId xmlns:a16="http://schemas.microsoft.com/office/drawing/2014/main" id="{0FBEE2F9-A226-034E-D8DA-1C3ADF3B5852}"/>
              </a:ext>
            </a:extLst>
          </p:cNvPr>
          <p:cNvSpPr txBox="1"/>
          <p:nvPr/>
        </p:nvSpPr>
        <p:spPr>
          <a:xfrm>
            <a:off x="4539924" y="4692316"/>
            <a:ext cx="4026569" cy="2031325"/>
          </a:xfrm>
          <a:prstGeom prst="rect">
            <a:avLst/>
          </a:prstGeom>
          <a:noFill/>
        </p:spPr>
        <p:txBody>
          <a:bodyPr wrap="square" rtlCol="0">
            <a:spAutoFit/>
          </a:bodyPr>
          <a:lstStyle/>
          <a:p>
            <a:pPr marL="171450" indent="-171450">
              <a:buFont typeface="Arial" panose="020B0604020202020204" pitchFamily="34" charset="0"/>
              <a:buChar char="•"/>
            </a:pPr>
            <a:r>
              <a:rPr kumimoji="1" lang="en-US" dirty="0">
                <a:solidFill>
                  <a:srgbClr val="0000FF"/>
                </a:solidFill>
              </a:rPr>
              <a:t>Non-metallic material hydrogen compatibility (fittings)</a:t>
            </a:r>
          </a:p>
          <a:p>
            <a:pPr marL="171450" indent="-171450">
              <a:buFont typeface="Arial" panose="020B0604020202020204" pitchFamily="34" charset="0"/>
              <a:buChar char="•"/>
            </a:pPr>
            <a:r>
              <a:rPr kumimoji="1" lang="en-US" dirty="0">
                <a:solidFill>
                  <a:srgbClr val="0000FF"/>
                </a:solidFill>
              </a:rPr>
              <a:t>Vibration resistance</a:t>
            </a:r>
          </a:p>
          <a:p>
            <a:pPr marL="171450" indent="-171450">
              <a:buFont typeface="Arial" panose="020B0604020202020204" pitchFamily="34" charset="0"/>
              <a:buChar char="•"/>
            </a:pPr>
            <a:r>
              <a:rPr kumimoji="1" lang="en-US" dirty="0">
                <a:solidFill>
                  <a:srgbClr val="0000FF"/>
                </a:solidFill>
              </a:rPr>
              <a:t>Stress corrosion cracking resistance</a:t>
            </a:r>
          </a:p>
          <a:p>
            <a:pPr marL="171450" indent="-171450">
              <a:buFont typeface="Arial" panose="020B0604020202020204" pitchFamily="34" charset="0"/>
              <a:buChar char="•"/>
            </a:pPr>
            <a:r>
              <a:rPr kumimoji="1" lang="en-US" dirty="0">
                <a:solidFill>
                  <a:srgbClr val="0000FF"/>
                </a:solidFill>
              </a:rPr>
              <a:t>Pre-cooled hydrogen exposure</a:t>
            </a:r>
          </a:p>
          <a:p>
            <a:pPr marL="171450" indent="-171450">
              <a:buFont typeface="Arial" panose="020B0604020202020204" pitchFamily="34" charset="0"/>
              <a:buChar char="•"/>
            </a:pPr>
            <a:r>
              <a:rPr kumimoji="1" lang="en-US" dirty="0">
                <a:solidFill>
                  <a:srgbClr val="0000FF"/>
                </a:solidFill>
              </a:rPr>
              <a:t>Repeated assembly</a:t>
            </a:r>
          </a:p>
          <a:p>
            <a:pPr marL="171450" indent="-171450">
              <a:buFont typeface="Arial" panose="020B0604020202020204" pitchFamily="34" charset="0"/>
              <a:buChar char="•"/>
            </a:pPr>
            <a:r>
              <a:rPr kumimoji="1" lang="en-US" dirty="0">
                <a:solidFill>
                  <a:srgbClr val="0000FF"/>
                </a:solidFill>
              </a:rPr>
              <a:t>Bending</a:t>
            </a:r>
          </a:p>
        </p:txBody>
      </p:sp>
    </p:spTree>
    <p:extLst>
      <p:ext uri="{BB962C8B-B14F-4D97-AF65-F5344CB8AC3E}">
        <p14:creationId xmlns:p14="http://schemas.microsoft.com/office/powerpoint/2010/main" val="475915899"/>
      </p:ext>
    </p:extLst>
  </p:cSld>
  <p:clrMapOvr>
    <a:masterClrMapping/>
  </p:clrMapOvr>
</p:sld>
</file>

<file path=ppt/theme/theme1.xml><?xml version="1.0" encoding="utf-8"?>
<a:theme xmlns:a="http://schemas.openxmlformats.org/drawingml/2006/main" name="1_デザインの設定">
  <a:themeElements>
    <a:clrScheme name="JARIブルー">
      <a:dk1>
        <a:srgbClr val="052547"/>
      </a:dk1>
      <a:lt1>
        <a:srgbClr val="FFFFFF"/>
      </a:lt1>
      <a:dk2>
        <a:srgbClr val="0B4A8E"/>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プレゼンガイドライン（日本語；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kumimoji="1" sz="1050" dirty="0" smtClean="0">
            <a:solidFill>
              <a:schemeClr val="tx1"/>
            </a:solidFill>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fbb3c382-541a-4789-80ed-24b21ea5b276}" enabled="1" method="Standard" siteId="{8c642d1d-d709-47b0-ab10-080af10798fb}" contentBits="1" removed="0"/>
</clbl:labelList>
</file>

<file path=docProps/app.xml><?xml version="1.0" encoding="utf-8"?>
<Properties xmlns="http://schemas.openxmlformats.org/officeDocument/2006/extended-properties" xmlns:vt="http://schemas.openxmlformats.org/officeDocument/2006/docPropsVTypes">
  <Template/>
  <TotalTime>14883</TotalTime>
  <Words>1194</Words>
  <Application>Microsoft Office PowerPoint</Application>
  <PresentationFormat>On-screen Show (4:3)</PresentationFormat>
  <Paragraphs>68</Paragraphs>
  <Slides>7</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vt:i4>
      </vt:variant>
    </vt:vector>
  </HeadingPairs>
  <TitlesOfParts>
    <vt:vector size="17" baseType="lpstr">
      <vt:lpstr>HG丸ｺﾞｼｯｸM-PRO</vt:lpstr>
      <vt:lpstr>HGS創英角ｺﾞｼｯｸUB</vt:lpstr>
      <vt:lpstr>メイリオ</vt:lpstr>
      <vt:lpstr>Meiryo UI</vt:lpstr>
      <vt:lpstr>Arial</vt:lpstr>
      <vt:lpstr>Calibri</vt:lpstr>
      <vt:lpstr>Meiyo</vt:lpstr>
      <vt:lpstr>Segoe UI</vt:lpstr>
      <vt:lpstr>Wingdings</vt:lpstr>
      <vt:lpstr>1_デザインの設定</vt:lpstr>
      <vt:lpstr>PowerPoint Presentation</vt:lpstr>
      <vt:lpstr>PowerPoint Presentation</vt:lpstr>
      <vt:lpstr>PowerPoint Presentation</vt:lpstr>
      <vt:lpstr>PowerPoint Presentation</vt:lpstr>
      <vt:lpstr>PowerPoint Presentation</vt:lpstr>
      <vt:lpstr>PowerPoint Presentation</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Myrna Cashatt</dc:creator>
  <cp:lastModifiedBy>Myrna Cashatt</cp:lastModifiedBy>
  <cp:revision>27</cp:revision>
  <dcterms:created xsi:type="dcterms:W3CDTF">2023-10-17T08:55:38Z</dcterms:created>
  <dcterms:modified xsi:type="dcterms:W3CDTF">2026-01-15T22:39:05Z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HeaderLocations">
    <vt:lpwstr>1_デザインの設定:3</vt:lpwstr>
  </property>
  <property fmtid="{D5CDD505-2E9C-101B-9397-08002B2CF9AE}" pid="3" name="ClassificationContentMarkingHeaderText">
    <vt:lpwstr>•• PROTECTED 関係者外秘</vt:lpwstr>
  </property>
</Properties>
</file>