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2"/>
  </p:notesMasterIdLst>
  <p:sldIdLst>
    <p:sldId id="263" r:id="rId5"/>
    <p:sldId id="288" r:id="rId6"/>
    <p:sldId id="264" r:id="rId7"/>
    <p:sldId id="286" r:id="rId8"/>
    <p:sldId id="291" r:id="rId9"/>
    <p:sldId id="293" r:id="rId10"/>
    <p:sldId id="277" r:id="rId11"/>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FF00"/>
    <a:srgbClr val="0000FF"/>
    <a:srgbClr val="FF0000"/>
    <a:srgbClr val="CCECFF"/>
    <a:srgbClr val="3399FF"/>
    <a:srgbClr val="00B0F0"/>
    <a:srgbClr val="99FF66"/>
    <a:srgbClr val="FFFF99"/>
    <a:srgbClr val="FFFFFF"/>
    <a:srgbClr val="66C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498" autoAdjust="0"/>
    <p:restoredTop sz="94660"/>
  </p:normalViewPr>
  <p:slideViewPr>
    <p:cSldViewPr snapToGrid="0">
      <p:cViewPr varScale="1">
        <p:scale>
          <a:sx n="74" d="100"/>
          <a:sy n="74" d="100"/>
        </p:scale>
        <p:origin x="588"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rancois Cuenot" userId="9928dff3-8fa4-42b5-9d6e-cd4dcb89281b" providerId="ADAL" clId="{0DD6B482-005B-4EC5-95E4-4A86422804F7}"/>
    <pc:docChg chg="modSld">
      <pc:chgData name="Francois Cuenot" userId="9928dff3-8fa4-42b5-9d6e-cd4dcb89281b" providerId="ADAL" clId="{0DD6B482-005B-4EC5-95E4-4A86422804F7}" dt="2025-10-16T12:23:03.421" v="1" actId="20577"/>
      <pc:docMkLst>
        <pc:docMk/>
      </pc:docMkLst>
      <pc:sldChg chg="modSp mod">
        <pc:chgData name="Francois Cuenot" userId="9928dff3-8fa4-42b5-9d6e-cd4dcb89281b" providerId="ADAL" clId="{0DD6B482-005B-4EC5-95E4-4A86422804F7}" dt="2025-10-16T12:23:03.421" v="1" actId="20577"/>
        <pc:sldMkLst>
          <pc:docMk/>
          <pc:sldMk cId="3896878062" sldId="263"/>
        </pc:sldMkLst>
        <pc:spChg chg="mod">
          <ac:chgData name="Francois Cuenot" userId="9928dff3-8fa4-42b5-9d6e-cd4dcb89281b" providerId="ADAL" clId="{0DD6B482-005B-4EC5-95E4-4A86422804F7}" dt="2025-10-16T12:23:03.421" v="1" actId="20577"/>
          <ac:spMkLst>
            <pc:docMk/>
            <pc:sldMk cId="3896878062" sldId="263"/>
            <ac:spMk id="6" creationId="{070B0C30-3857-59EF-C392-AEAE91676411}"/>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612977F-473D-462A-80C3-530C4D882B4C}" type="datetimeFigureOut">
              <a:rPr kumimoji="1" lang="ja-JP" altLang="en-US" smtClean="0"/>
              <a:t>2025/10/16</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71DE1DE-7A93-4CD6-86BD-3DE76C115DE7}" type="slidenum">
              <a:rPr kumimoji="1" lang="ja-JP" altLang="en-US" smtClean="0"/>
              <a:t>‹#›</a:t>
            </a:fld>
            <a:endParaRPr kumimoji="1" lang="ja-JP" altLang="en-US"/>
          </a:p>
        </p:txBody>
      </p:sp>
    </p:spTree>
    <p:extLst>
      <p:ext uri="{BB962C8B-B14F-4D97-AF65-F5344CB8AC3E}">
        <p14:creationId xmlns:p14="http://schemas.microsoft.com/office/powerpoint/2010/main" val="4830743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926B382-EC6D-8039-6B2D-82452534193A}"/>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endParaRPr kumimoji="1" lang="ja-JP" altLang="en-US" dirty="0"/>
          </a:p>
        </p:txBody>
      </p:sp>
      <p:sp>
        <p:nvSpPr>
          <p:cNvPr id="3" name="字幕 2">
            <a:extLst>
              <a:ext uri="{FF2B5EF4-FFF2-40B4-BE49-F238E27FC236}">
                <a16:creationId xmlns:a16="http://schemas.microsoft.com/office/drawing/2014/main" id="{80AE82EB-72D4-730A-8B04-43A2A5FCABA2}"/>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C8F25A66-6EC2-A6EC-4699-4E401570A342}"/>
              </a:ext>
            </a:extLst>
          </p:cNvPr>
          <p:cNvSpPr>
            <a:spLocks noGrp="1"/>
          </p:cNvSpPr>
          <p:nvPr>
            <p:ph type="dt" sz="half" idx="10"/>
          </p:nvPr>
        </p:nvSpPr>
        <p:spPr/>
        <p:txBody>
          <a:bodyPr/>
          <a:lstStyle/>
          <a:p>
            <a:fld id="{1EF2CEF2-76B6-4275-90FF-74DAF373CD3C}" type="datetime1">
              <a:rPr kumimoji="1" lang="ja-JP" altLang="en-US" smtClean="0"/>
              <a:t>2025/10/16</a:t>
            </a:fld>
            <a:endParaRPr kumimoji="1" lang="ja-JP" altLang="en-US"/>
          </a:p>
        </p:txBody>
      </p:sp>
      <p:sp>
        <p:nvSpPr>
          <p:cNvPr id="5" name="フッター プレースホルダー 4">
            <a:extLst>
              <a:ext uri="{FF2B5EF4-FFF2-40B4-BE49-F238E27FC236}">
                <a16:creationId xmlns:a16="http://schemas.microsoft.com/office/drawing/2014/main" id="{24953F54-4340-6A3B-4069-BC65FBF9DEA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8535368-6369-4B43-6822-F83B667DC2CB}"/>
              </a:ext>
            </a:extLst>
          </p:cNvPr>
          <p:cNvSpPr>
            <a:spLocks noGrp="1"/>
          </p:cNvSpPr>
          <p:nvPr>
            <p:ph type="sldNum" sz="quarter" idx="12"/>
          </p:nvPr>
        </p:nvSpPr>
        <p:spPr>
          <a:xfrm>
            <a:off x="9420498" y="6469563"/>
            <a:ext cx="2743200" cy="365125"/>
          </a:xfrm>
        </p:spPr>
        <p:txBody>
          <a:bodyPr/>
          <a:lstStyle>
            <a:lvl1pPr>
              <a:defRPr>
                <a:latin typeface="Times New Roman" panose="02020603050405020304" pitchFamily="18" charset="0"/>
                <a:cs typeface="Times New Roman" panose="02020603050405020304" pitchFamily="18" charset="0"/>
              </a:defRPr>
            </a:lvl1pPr>
          </a:lstStyle>
          <a:p>
            <a:r>
              <a:rPr lang="en-US" altLang="ja-JP" dirty="0"/>
              <a:t>&lt;#/12&gt;</a:t>
            </a:r>
            <a:endParaRPr lang="ja-JP" altLang="en-US" dirty="0"/>
          </a:p>
        </p:txBody>
      </p:sp>
      <p:sp>
        <p:nvSpPr>
          <p:cNvPr id="7" name="Rectangle 6">
            <a:extLst>
              <a:ext uri="{FF2B5EF4-FFF2-40B4-BE49-F238E27FC236}">
                <a16:creationId xmlns:a16="http://schemas.microsoft.com/office/drawing/2014/main" id="{05DC22CD-CDAB-6235-729A-72881B76587A}"/>
              </a:ext>
            </a:extLst>
          </p:cNvPr>
          <p:cNvSpPr>
            <a:spLocks noChangeArrowheads="1"/>
          </p:cNvSpPr>
          <p:nvPr userDrawn="1"/>
        </p:nvSpPr>
        <p:spPr bwMode="auto">
          <a:xfrm>
            <a:off x="4233" y="6452961"/>
            <a:ext cx="12192000" cy="71438"/>
          </a:xfrm>
          <a:prstGeom prst="rect">
            <a:avLst/>
          </a:prstGeom>
          <a:gradFill rotWithShape="0">
            <a:gsLst>
              <a:gs pos="0">
                <a:schemeClr val="tx1"/>
              </a:gs>
              <a:gs pos="100000">
                <a:schemeClr val="bg1"/>
              </a:gs>
            </a:gsLst>
            <a:lin ang="5400000" scaled="1"/>
          </a:gradFill>
          <a:ln w="9525">
            <a:noFill/>
            <a:miter lim="800000"/>
            <a:headEnd/>
            <a:tailEnd/>
          </a:ln>
          <a:effectLst/>
        </p:spPr>
        <p:txBody>
          <a:bodyPr wrap="none" anchor="ctr"/>
          <a:lstStyle/>
          <a:p>
            <a:pPr algn="ctr">
              <a:defRPr/>
            </a:pPr>
            <a:endParaRPr lang="ja-JP" altLang="ja-JP" sz="1200">
              <a:latin typeface="Times New Roman" pitchFamily="18" charset="0"/>
              <a:ea typeface="MS PGothic" pitchFamily="34" charset="-128"/>
            </a:endParaRPr>
          </a:p>
        </p:txBody>
      </p:sp>
      <p:sp>
        <p:nvSpPr>
          <p:cNvPr id="8" name="Rectangle 6">
            <a:extLst>
              <a:ext uri="{FF2B5EF4-FFF2-40B4-BE49-F238E27FC236}">
                <a16:creationId xmlns:a16="http://schemas.microsoft.com/office/drawing/2014/main" id="{B0769607-8A79-D6EB-01DF-52AB636C0929}"/>
              </a:ext>
            </a:extLst>
          </p:cNvPr>
          <p:cNvSpPr>
            <a:spLocks noChangeArrowheads="1"/>
          </p:cNvSpPr>
          <p:nvPr userDrawn="1"/>
        </p:nvSpPr>
        <p:spPr bwMode="auto">
          <a:xfrm>
            <a:off x="-10886" y="802454"/>
            <a:ext cx="12192000" cy="152400"/>
          </a:xfrm>
          <a:prstGeom prst="rect">
            <a:avLst/>
          </a:prstGeom>
          <a:gradFill rotWithShape="0">
            <a:gsLst>
              <a:gs pos="0">
                <a:schemeClr val="tx1"/>
              </a:gs>
              <a:gs pos="100000">
                <a:schemeClr val="bg1"/>
              </a:gs>
            </a:gsLst>
            <a:lin ang="5400000" scaled="1"/>
          </a:gradFill>
          <a:ln w="9525">
            <a:noFill/>
            <a:miter lim="800000"/>
            <a:headEnd/>
            <a:tailEnd/>
          </a:ln>
          <a:effectLst/>
        </p:spPr>
        <p:txBody>
          <a:bodyPr wrap="none" anchor="ctr"/>
          <a:lstStyle/>
          <a:p>
            <a:pPr algn="ctr">
              <a:defRPr/>
            </a:pPr>
            <a:endParaRPr lang="ja-JP" altLang="ja-JP" sz="1200">
              <a:latin typeface="Times New Roman" pitchFamily="18" charset="0"/>
              <a:ea typeface="MS PGothic" pitchFamily="34" charset="-128"/>
            </a:endParaRPr>
          </a:p>
        </p:txBody>
      </p:sp>
    </p:spTree>
    <p:extLst>
      <p:ext uri="{BB962C8B-B14F-4D97-AF65-F5344CB8AC3E}">
        <p14:creationId xmlns:p14="http://schemas.microsoft.com/office/powerpoint/2010/main" val="15240842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90341B6-638D-D877-B307-00657308D801}"/>
              </a:ext>
            </a:extLst>
          </p:cNvPr>
          <p:cNvSpPr>
            <a:spLocks noGrp="1"/>
          </p:cNvSpPr>
          <p:nvPr>
            <p:ph type="title"/>
          </p:nvPr>
        </p:nvSpPr>
        <p:spPr>
          <a:xfrm>
            <a:off x="838200" y="365125"/>
            <a:ext cx="10515600" cy="1325563"/>
          </a:xfrm>
          <a:prstGeom prst="rect">
            <a:avLst/>
          </a:prstGeom>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37B16C95-F710-953E-8F93-3342EF31C993}"/>
              </a:ext>
            </a:extLst>
          </p:cNvPr>
          <p:cNvSpPr>
            <a:spLocks noGrp="1"/>
          </p:cNvSpPr>
          <p:nvPr>
            <p:ph type="body" orient="vert" idx="1"/>
          </p:nvPr>
        </p:nvSpPr>
        <p:spPr>
          <a:xfrm>
            <a:off x="838200" y="1825625"/>
            <a:ext cx="10515600" cy="4351338"/>
          </a:xfrm>
          <a:prstGeom prst="rect">
            <a:avLst/>
          </a:prstGeo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C247102A-2868-AD48-F868-DE7B0BD64FB0}"/>
              </a:ext>
            </a:extLst>
          </p:cNvPr>
          <p:cNvSpPr>
            <a:spLocks noGrp="1"/>
          </p:cNvSpPr>
          <p:nvPr>
            <p:ph type="dt" sz="half" idx="10"/>
          </p:nvPr>
        </p:nvSpPr>
        <p:spPr/>
        <p:txBody>
          <a:bodyPr/>
          <a:lstStyle/>
          <a:p>
            <a:fld id="{36CA38FB-CE18-417A-96C3-565FBC3FFA7D}" type="datetime1">
              <a:rPr kumimoji="1" lang="ja-JP" altLang="en-US" smtClean="0"/>
              <a:t>2025/10/16</a:t>
            </a:fld>
            <a:endParaRPr kumimoji="1" lang="ja-JP" altLang="en-US"/>
          </a:p>
        </p:txBody>
      </p:sp>
      <p:sp>
        <p:nvSpPr>
          <p:cNvPr id="5" name="フッター プレースホルダー 4">
            <a:extLst>
              <a:ext uri="{FF2B5EF4-FFF2-40B4-BE49-F238E27FC236}">
                <a16:creationId xmlns:a16="http://schemas.microsoft.com/office/drawing/2014/main" id="{40E951F3-BF0D-5283-6479-AEE6BB4B2A46}"/>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CDADDD6-14F5-40B0-B911-E6E6EF3E9BCA}"/>
              </a:ext>
            </a:extLst>
          </p:cNvPr>
          <p:cNvSpPr>
            <a:spLocks noGrp="1"/>
          </p:cNvSpPr>
          <p:nvPr>
            <p:ph type="sldNum" sz="quarter" idx="12"/>
          </p:nvPr>
        </p:nvSpPr>
        <p:spPr/>
        <p:txBody>
          <a:bodyPr/>
          <a:lstStyle/>
          <a:p>
            <a:fld id="{FAF2ACF3-8C07-48E2-A590-90FD2C2C8248}" type="slidenum">
              <a:rPr kumimoji="1" lang="ja-JP" altLang="en-US" smtClean="0"/>
              <a:t>‹#›</a:t>
            </a:fld>
            <a:endParaRPr kumimoji="1" lang="ja-JP" altLang="en-US"/>
          </a:p>
        </p:txBody>
      </p:sp>
    </p:spTree>
    <p:extLst>
      <p:ext uri="{BB962C8B-B14F-4D97-AF65-F5344CB8AC3E}">
        <p14:creationId xmlns:p14="http://schemas.microsoft.com/office/powerpoint/2010/main" val="14773727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2C8E9DED-4B00-CFE0-2969-FD682A2F76C2}"/>
              </a:ext>
            </a:extLst>
          </p:cNvPr>
          <p:cNvSpPr>
            <a:spLocks noGrp="1"/>
          </p:cNvSpPr>
          <p:nvPr>
            <p:ph type="title" orient="vert"/>
          </p:nvPr>
        </p:nvSpPr>
        <p:spPr>
          <a:xfrm>
            <a:off x="8724900" y="365125"/>
            <a:ext cx="2628900" cy="5811838"/>
          </a:xfrm>
          <a:prstGeom prst="rect">
            <a:avLst/>
          </a:prstGeo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2D07F694-A2B5-26DD-E36D-D8C48D617338}"/>
              </a:ext>
            </a:extLst>
          </p:cNvPr>
          <p:cNvSpPr>
            <a:spLocks noGrp="1"/>
          </p:cNvSpPr>
          <p:nvPr>
            <p:ph type="body" orient="vert" idx="1"/>
          </p:nvPr>
        </p:nvSpPr>
        <p:spPr>
          <a:xfrm>
            <a:off x="838200" y="365125"/>
            <a:ext cx="7734300" cy="5811838"/>
          </a:xfrm>
          <a:prstGeom prst="rect">
            <a:avLst/>
          </a:prstGeo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C7AFF53-85B4-7B4A-63C7-60B1A34A9E9C}"/>
              </a:ext>
            </a:extLst>
          </p:cNvPr>
          <p:cNvSpPr>
            <a:spLocks noGrp="1"/>
          </p:cNvSpPr>
          <p:nvPr>
            <p:ph type="dt" sz="half" idx="10"/>
          </p:nvPr>
        </p:nvSpPr>
        <p:spPr/>
        <p:txBody>
          <a:bodyPr/>
          <a:lstStyle/>
          <a:p>
            <a:fld id="{2B0D4B17-8C06-447F-A363-B43CF53DFF1D}" type="datetime1">
              <a:rPr kumimoji="1" lang="ja-JP" altLang="en-US" smtClean="0"/>
              <a:t>2025/10/16</a:t>
            </a:fld>
            <a:endParaRPr kumimoji="1" lang="ja-JP" altLang="en-US"/>
          </a:p>
        </p:txBody>
      </p:sp>
      <p:sp>
        <p:nvSpPr>
          <p:cNvPr id="5" name="フッター プレースホルダー 4">
            <a:extLst>
              <a:ext uri="{FF2B5EF4-FFF2-40B4-BE49-F238E27FC236}">
                <a16:creationId xmlns:a16="http://schemas.microsoft.com/office/drawing/2014/main" id="{5A64BA58-D3F2-C326-6B56-41E33A1ABE1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9866E15-54AA-FF46-EA20-A56E8F47125D}"/>
              </a:ext>
            </a:extLst>
          </p:cNvPr>
          <p:cNvSpPr>
            <a:spLocks noGrp="1"/>
          </p:cNvSpPr>
          <p:nvPr>
            <p:ph type="sldNum" sz="quarter" idx="12"/>
          </p:nvPr>
        </p:nvSpPr>
        <p:spPr/>
        <p:txBody>
          <a:bodyPr/>
          <a:lstStyle/>
          <a:p>
            <a:fld id="{FAF2ACF3-8C07-48E2-A590-90FD2C2C8248}" type="slidenum">
              <a:rPr kumimoji="1" lang="ja-JP" altLang="en-US" smtClean="0"/>
              <a:t>‹#›</a:t>
            </a:fld>
            <a:endParaRPr kumimoji="1" lang="ja-JP" altLang="en-US"/>
          </a:p>
        </p:txBody>
      </p:sp>
    </p:spTree>
    <p:extLst>
      <p:ext uri="{BB962C8B-B14F-4D97-AF65-F5344CB8AC3E}">
        <p14:creationId xmlns:p14="http://schemas.microsoft.com/office/powerpoint/2010/main" val="22932559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4BA3C71-BE65-6F92-A6FA-81C31C371C95}"/>
              </a:ext>
            </a:extLst>
          </p:cNvPr>
          <p:cNvSpPr>
            <a:spLocks noGrp="1"/>
          </p:cNvSpPr>
          <p:nvPr>
            <p:ph type="title"/>
          </p:nvPr>
        </p:nvSpPr>
        <p:spPr>
          <a:xfrm>
            <a:off x="838200" y="365125"/>
            <a:ext cx="10515600" cy="1325563"/>
          </a:xfrm>
          <a:prstGeom prst="rect">
            <a:avLst/>
          </a:prstGeom>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6A7F5879-9D90-CEA9-4895-CF1172058C6E}"/>
              </a:ext>
            </a:extLst>
          </p:cNvPr>
          <p:cNvSpPr>
            <a:spLocks noGrp="1"/>
          </p:cNvSpPr>
          <p:nvPr>
            <p:ph idx="1"/>
          </p:nvPr>
        </p:nvSpPr>
        <p:spPr>
          <a:xfrm>
            <a:off x="838200" y="1825625"/>
            <a:ext cx="10515600" cy="4351338"/>
          </a:xfrm>
          <a:prstGeom prst="rect">
            <a:avLst/>
          </a:prstGeo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03DA9990-339A-76D4-9796-FDAA7CEE3184}"/>
              </a:ext>
            </a:extLst>
          </p:cNvPr>
          <p:cNvSpPr>
            <a:spLocks noGrp="1"/>
          </p:cNvSpPr>
          <p:nvPr>
            <p:ph type="dt" sz="half" idx="10"/>
          </p:nvPr>
        </p:nvSpPr>
        <p:spPr/>
        <p:txBody>
          <a:bodyPr/>
          <a:lstStyle/>
          <a:p>
            <a:fld id="{10AAAAA1-A0CB-4687-AAFB-2E9D0B8577A8}" type="datetime1">
              <a:rPr kumimoji="1" lang="ja-JP" altLang="en-US" smtClean="0"/>
              <a:t>2025/10/16</a:t>
            </a:fld>
            <a:endParaRPr kumimoji="1" lang="ja-JP" altLang="en-US"/>
          </a:p>
        </p:txBody>
      </p:sp>
      <p:sp>
        <p:nvSpPr>
          <p:cNvPr id="5" name="フッター プレースホルダー 4">
            <a:extLst>
              <a:ext uri="{FF2B5EF4-FFF2-40B4-BE49-F238E27FC236}">
                <a16:creationId xmlns:a16="http://schemas.microsoft.com/office/drawing/2014/main" id="{4CC06B86-F752-9C1F-87A1-F7C26237121A}"/>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D7BD333-C99C-9A3F-B831-C4E19F8D86F7}"/>
              </a:ext>
            </a:extLst>
          </p:cNvPr>
          <p:cNvSpPr>
            <a:spLocks noGrp="1"/>
          </p:cNvSpPr>
          <p:nvPr>
            <p:ph type="sldNum" sz="quarter" idx="12"/>
          </p:nvPr>
        </p:nvSpPr>
        <p:spPr/>
        <p:txBody>
          <a:bodyPr/>
          <a:lstStyle/>
          <a:p>
            <a:fld id="{FAF2ACF3-8C07-48E2-A590-90FD2C2C8248}" type="slidenum">
              <a:rPr kumimoji="1" lang="ja-JP" altLang="en-US" smtClean="0"/>
              <a:t>‹#›</a:t>
            </a:fld>
            <a:endParaRPr kumimoji="1" lang="ja-JP" altLang="en-US"/>
          </a:p>
        </p:txBody>
      </p:sp>
    </p:spTree>
    <p:extLst>
      <p:ext uri="{BB962C8B-B14F-4D97-AF65-F5344CB8AC3E}">
        <p14:creationId xmlns:p14="http://schemas.microsoft.com/office/powerpoint/2010/main" val="12852845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0CA22F1-D563-EC6C-F118-06839AB4C151}"/>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B485F96-76F2-C105-504A-631114EFD1EB}"/>
              </a:ext>
            </a:extLst>
          </p:cNvPr>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880FF9F5-E7B1-EF64-5533-53B05ACA795F}"/>
              </a:ext>
            </a:extLst>
          </p:cNvPr>
          <p:cNvSpPr>
            <a:spLocks noGrp="1"/>
          </p:cNvSpPr>
          <p:nvPr>
            <p:ph type="dt" sz="half" idx="10"/>
          </p:nvPr>
        </p:nvSpPr>
        <p:spPr/>
        <p:txBody>
          <a:bodyPr/>
          <a:lstStyle/>
          <a:p>
            <a:fld id="{A647F736-F4DD-426D-B2E7-071E5B7C9210}" type="datetime1">
              <a:rPr kumimoji="1" lang="ja-JP" altLang="en-US" smtClean="0"/>
              <a:t>2025/10/16</a:t>
            </a:fld>
            <a:endParaRPr kumimoji="1" lang="ja-JP" altLang="en-US"/>
          </a:p>
        </p:txBody>
      </p:sp>
      <p:sp>
        <p:nvSpPr>
          <p:cNvPr id="5" name="フッター プレースホルダー 4">
            <a:extLst>
              <a:ext uri="{FF2B5EF4-FFF2-40B4-BE49-F238E27FC236}">
                <a16:creationId xmlns:a16="http://schemas.microsoft.com/office/drawing/2014/main" id="{9E75EE17-2FC1-FEE6-A071-D3E7AA951F5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464C845-B913-FDD5-C750-72F48F830DF2}"/>
              </a:ext>
            </a:extLst>
          </p:cNvPr>
          <p:cNvSpPr>
            <a:spLocks noGrp="1"/>
          </p:cNvSpPr>
          <p:nvPr>
            <p:ph type="sldNum" sz="quarter" idx="12"/>
          </p:nvPr>
        </p:nvSpPr>
        <p:spPr/>
        <p:txBody>
          <a:bodyPr/>
          <a:lstStyle/>
          <a:p>
            <a:fld id="{FAF2ACF3-8C07-48E2-A590-90FD2C2C8248}" type="slidenum">
              <a:rPr kumimoji="1" lang="ja-JP" altLang="en-US" smtClean="0"/>
              <a:t>‹#›</a:t>
            </a:fld>
            <a:endParaRPr kumimoji="1" lang="ja-JP" altLang="en-US"/>
          </a:p>
        </p:txBody>
      </p:sp>
    </p:spTree>
    <p:extLst>
      <p:ext uri="{BB962C8B-B14F-4D97-AF65-F5344CB8AC3E}">
        <p14:creationId xmlns:p14="http://schemas.microsoft.com/office/powerpoint/2010/main" val="12741112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81B54BB-67AD-A5B9-A5C6-291147952EB6}"/>
              </a:ext>
            </a:extLst>
          </p:cNvPr>
          <p:cNvSpPr>
            <a:spLocks noGrp="1"/>
          </p:cNvSpPr>
          <p:nvPr>
            <p:ph type="title"/>
          </p:nvPr>
        </p:nvSpPr>
        <p:spPr>
          <a:xfrm>
            <a:off x="838200" y="365125"/>
            <a:ext cx="10515600" cy="1325563"/>
          </a:xfrm>
          <a:prstGeom prst="rect">
            <a:avLst/>
          </a:prstGeom>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2F64AC1F-9DFC-1A62-4F99-2EE1054C19C4}"/>
              </a:ext>
            </a:extLst>
          </p:cNvPr>
          <p:cNvSpPr>
            <a:spLocks noGrp="1"/>
          </p:cNvSpPr>
          <p:nvPr>
            <p:ph sz="half" idx="1"/>
          </p:nvPr>
        </p:nvSpPr>
        <p:spPr>
          <a:xfrm>
            <a:off x="838200" y="1825625"/>
            <a:ext cx="5181600" cy="4351338"/>
          </a:xfrm>
          <a:prstGeom prst="rect">
            <a:avLst/>
          </a:prstGeo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15AED4AD-7765-C777-B50D-7642B32B5E0B}"/>
              </a:ext>
            </a:extLst>
          </p:cNvPr>
          <p:cNvSpPr>
            <a:spLocks noGrp="1"/>
          </p:cNvSpPr>
          <p:nvPr>
            <p:ph sz="half" idx="2"/>
          </p:nvPr>
        </p:nvSpPr>
        <p:spPr>
          <a:xfrm>
            <a:off x="6172200" y="1825625"/>
            <a:ext cx="5181600" cy="4351338"/>
          </a:xfrm>
          <a:prstGeom prst="rect">
            <a:avLst/>
          </a:prstGeo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7D22C27C-0943-D278-E296-F684792B8369}"/>
              </a:ext>
            </a:extLst>
          </p:cNvPr>
          <p:cNvSpPr>
            <a:spLocks noGrp="1"/>
          </p:cNvSpPr>
          <p:nvPr>
            <p:ph type="dt" sz="half" idx="10"/>
          </p:nvPr>
        </p:nvSpPr>
        <p:spPr/>
        <p:txBody>
          <a:bodyPr/>
          <a:lstStyle/>
          <a:p>
            <a:fld id="{A3EAA5C4-FEAC-492D-83C0-97F9978621E4}" type="datetime1">
              <a:rPr kumimoji="1" lang="ja-JP" altLang="en-US" smtClean="0"/>
              <a:t>2025/10/16</a:t>
            </a:fld>
            <a:endParaRPr kumimoji="1" lang="ja-JP" altLang="en-US"/>
          </a:p>
        </p:txBody>
      </p:sp>
      <p:sp>
        <p:nvSpPr>
          <p:cNvPr id="6" name="フッター プレースホルダー 5">
            <a:extLst>
              <a:ext uri="{FF2B5EF4-FFF2-40B4-BE49-F238E27FC236}">
                <a16:creationId xmlns:a16="http://schemas.microsoft.com/office/drawing/2014/main" id="{236C9651-C6AA-5AA1-AEC9-413331EDA053}"/>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259086D2-EBC4-7F86-9696-C0AC8A4B4D1D}"/>
              </a:ext>
            </a:extLst>
          </p:cNvPr>
          <p:cNvSpPr>
            <a:spLocks noGrp="1"/>
          </p:cNvSpPr>
          <p:nvPr>
            <p:ph type="sldNum" sz="quarter" idx="12"/>
          </p:nvPr>
        </p:nvSpPr>
        <p:spPr/>
        <p:txBody>
          <a:bodyPr/>
          <a:lstStyle/>
          <a:p>
            <a:fld id="{FAF2ACF3-8C07-48E2-A590-90FD2C2C8248}" type="slidenum">
              <a:rPr kumimoji="1" lang="ja-JP" altLang="en-US" smtClean="0"/>
              <a:t>‹#›</a:t>
            </a:fld>
            <a:endParaRPr kumimoji="1" lang="ja-JP" altLang="en-US"/>
          </a:p>
        </p:txBody>
      </p:sp>
    </p:spTree>
    <p:extLst>
      <p:ext uri="{BB962C8B-B14F-4D97-AF65-F5344CB8AC3E}">
        <p14:creationId xmlns:p14="http://schemas.microsoft.com/office/powerpoint/2010/main" val="21172221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5B77613-56D8-A97B-5F27-9D259C3FCB6E}"/>
              </a:ext>
            </a:extLst>
          </p:cNvPr>
          <p:cNvSpPr>
            <a:spLocks noGrp="1"/>
          </p:cNvSpPr>
          <p:nvPr>
            <p:ph type="title"/>
          </p:nvPr>
        </p:nvSpPr>
        <p:spPr>
          <a:xfrm>
            <a:off x="839788" y="365125"/>
            <a:ext cx="10515600" cy="1325563"/>
          </a:xfrm>
          <a:prstGeom prst="rect">
            <a:avLst/>
          </a:prstGeo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98877D76-4E5D-657A-E129-FDBA729220C5}"/>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1174F460-1651-CBA3-7E1B-524704E14441}"/>
              </a:ext>
            </a:extLst>
          </p:cNvPr>
          <p:cNvSpPr>
            <a:spLocks noGrp="1"/>
          </p:cNvSpPr>
          <p:nvPr>
            <p:ph sz="half" idx="2"/>
          </p:nvPr>
        </p:nvSpPr>
        <p:spPr>
          <a:xfrm>
            <a:off x="839788" y="2505075"/>
            <a:ext cx="5157787" cy="3684588"/>
          </a:xfrm>
          <a:prstGeom prst="rect">
            <a:avLst/>
          </a:prstGeo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B28FCE0B-91B4-55EC-4954-EB8F71F65140}"/>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73EEF580-8E55-8620-58E2-B636ADF50F04}"/>
              </a:ext>
            </a:extLst>
          </p:cNvPr>
          <p:cNvSpPr>
            <a:spLocks noGrp="1"/>
          </p:cNvSpPr>
          <p:nvPr>
            <p:ph sz="quarter" idx="4"/>
          </p:nvPr>
        </p:nvSpPr>
        <p:spPr>
          <a:xfrm>
            <a:off x="6172200" y="2505075"/>
            <a:ext cx="5183188" cy="3684588"/>
          </a:xfrm>
          <a:prstGeom prst="rect">
            <a:avLst/>
          </a:prstGeo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A5D424FE-2252-0BA0-6868-E5F7A477F4C0}"/>
              </a:ext>
            </a:extLst>
          </p:cNvPr>
          <p:cNvSpPr>
            <a:spLocks noGrp="1"/>
          </p:cNvSpPr>
          <p:nvPr>
            <p:ph type="dt" sz="half" idx="10"/>
          </p:nvPr>
        </p:nvSpPr>
        <p:spPr/>
        <p:txBody>
          <a:bodyPr/>
          <a:lstStyle/>
          <a:p>
            <a:fld id="{D89548A0-7EA1-4E1B-9B56-93075E0B7C55}" type="datetime1">
              <a:rPr kumimoji="1" lang="ja-JP" altLang="en-US" smtClean="0"/>
              <a:t>2025/10/16</a:t>
            </a:fld>
            <a:endParaRPr kumimoji="1" lang="ja-JP" altLang="en-US"/>
          </a:p>
        </p:txBody>
      </p:sp>
      <p:sp>
        <p:nvSpPr>
          <p:cNvPr id="8" name="フッター プレースホルダー 7">
            <a:extLst>
              <a:ext uri="{FF2B5EF4-FFF2-40B4-BE49-F238E27FC236}">
                <a16:creationId xmlns:a16="http://schemas.microsoft.com/office/drawing/2014/main" id="{BE4ADD85-6C3D-A58E-DF05-4BA4CE4F0211}"/>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1B932185-F4B8-FFC4-7A42-702866BDE953}"/>
              </a:ext>
            </a:extLst>
          </p:cNvPr>
          <p:cNvSpPr>
            <a:spLocks noGrp="1"/>
          </p:cNvSpPr>
          <p:nvPr>
            <p:ph type="sldNum" sz="quarter" idx="12"/>
          </p:nvPr>
        </p:nvSpPr>
        <p:spPr/>
        <p:txBody>
          <a:bodyPr/>
          <a:lstStyle/>
          <a:p>
            <a:fld id="{FAF2ACF3-8C07-48E2-A590-90FD2C2C8248}" type="slidenum">
              <a:rPr kumimoji="1" lang="ja-JP" altLang="en-US" smtClean="0"/>
              <a:t>‹#›</a:t>
            </a:fld>
            <a:endParaRPr kumimoji="1" lang="ja-JP" altLang="en-US"/>
          </a:p>
        </p:txBody>
      </p:sp>
    </p:spTree>
    <p:extLst>
      <p:ext uri="{BB962C8B-B14F-4D97-AF65-F5344CB8AC3E}">
        <p14:creationId xmlns:p14="http://schemas.microsoft.com/office/powerpoint/2010/main" val="1166554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5C850DB-C09F-FAA2-5079-D6E138153713}"/>
              </a:ext>
            </a:extLst>
          </p:cNvPr>
          <p:cNvSpPr>
            <a:spLocks noGrp="1"/>
          </p:cNvSpPr>
          <p:nvPr>
            <p:ph type="title"/>
          </p:nvPr>
        </p:nvSpPr>
        <p:spPr>
          <a:xfrm>
            <a:off x="838200" y="365125"/>
            <a:ext cx="10515600" cy="1325563"/>
          </a:xfrm>
          <a:prstGeom prst="rect">
            <a:avLst/>
          </a:prstGeom>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5AF06234-5206-F5B9-5DF2-319C4B728B4F}"/>
              </a:ext>
            </a:extLst>
          </p:cNvPr>
          <p:cNvSpPr>
            <a:spLocks noGrp="1"/>
          </p:cNvSpPr>
          <p:nvPr>
            <p:ph type="dt" sz="half" idx="10"/>
          </p:nvPr>
        </p:nvSpPr>
        <p:spPr/>
        <p:txBody>
          <a:bodyPr/>
          <a:lstStyle/>
          <a:p>
            <a:fld id="{66EC1D10-F37D-4052-9D93-8AFEB4FC7A64}" type="datetime1">
              <a:rPr kumimoji="1" lang="ja-JP" altLang="en-US" smtClean="0"/>
              <a:t>2025/10/16</a:t>
            </a:fld>
            <a:endParaRPr kumimoji="1" lang="ja-JP" altLang="en-US"/>
          </a:p>
        </p:txBody>
      </p:sp>
      <p:sp>
        <p:nvSpPr>
          <p:cNvPr id="4" name="フッター プレースホルダー 3">
            <a:extLst>
              <a:ext uri="{FF2B5EF4-FFF2-40B4-BE49-F238E27FC236}">
                <a16:creationId xmlns:a16="http://schemas.microsoft.com/office/drawing/2014/main" id="{6F80C499-152C-B5EF-D3BF-14BC7CFBA48E}"/>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C5A1A26C-A1D3-A766-2DB4-57C6E63C92F4}"/>
              </a:ext>
            </a:extLst>
          </p:cNvPr>
          <p:cNvSpPr>
            <a:spLocks noGrp="1"/>
          </p:cNvSpPr>
          <p:nvPr>
            <p:ph type="sldNum" sz="quarter" idx="12"/>
          </p:nvPr>
        </p:nvSpPr>
        <p:spPr/>
        <p:txBody>
          <a:bodyPr/>
          <a:lstStyle/>
          <a:p>
            <a:fld id="{FAF2ACF3-8C07-48E2-A590-90FD2C2C8248}" type="slidenum">
              <a:rPr kumimoji="1" lang="ja-JP" altLang="en-US" smtClean="0"/>
              <a:t>‹#›</a:t>
            </a:fld>
            <a:endParaRPr kumimoji="1" lang="ja-JP" altLang="en-US"/>
          </a:p>
        </p:txBody>
      </p:sp>
    </p:spTree>
    <p:extLst>
      <p:ext uri="{BB962C8B-B14F-4D97-AF65-F5344CB8AC3E}">
        <p14:creationId xmlns:p14="http://schemas.microsoft.com/office/powerpoint/2010/main" val="13880199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DBB39524-5582-929E-500C-56C8FB63C37B}"/>
              </a:ext>
            </a:extLst>
          </p:cNvPr>
          <p:cNvSpPr>
            <a:spLocks noGrp="1"/>
          </p:cNvSpPr>
          <p:nvPr>
            <p:ph type="dt" sz="half" idx="10"/>
          </p:nvPr>
        </p:nvSpPr>
        <p:spPr/>
        <p:txBody>
          <a:bodyPr/>
          <a:lstStyle/>
          <a:p>
            <a:fld id="{4E39E5DF-3D6A-4617-B70F-D0F26CDC2972}" type="datetime1">
              <a:rPr kumimoji="1" lang="ja-JP" altLang="en-US" smtClean="0"/>
              <a:t>2025/10/16</a:t>
            </a:fld>
            <a:endParaRPr kumimoji="1" lang="ja-JP" altLang="en-US"/>
          </a:p>
        </p:txBody>
      </p:sp>
      <p:sp>
        <p:nvSpPr>
          <p:cNvPr id="3" name="フッター プレースホルダー 2">
            <a:extLst>
              <a:ext uri="{FF2B5EF4-FFF2-40B4-BE49-F238E27FC236}">
                <a16:creationId xmlns:a16="http://schemas.microsoft.com/office/drawing/2014/main" id="{3956CF25-67C1-603B-516F-D6D9928B8ABB}"/>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FA123788-0807-6326-6F0A-F3AB3C7D7A2B}"/>
              </a:ext>
            </a:extLst>
          </p:cNvPr>
          <p:cNvSpPr>
            <a:spLocks noGrp="1"/>
          </p:cNvSpPr>
          <p:nvPr>
            <p:ph type="sldNum" sz="quarter" idx="12"/>
          </p:nvPr>
        </p:nvSpPr>
        <p:spPr/>
        <p:txBody>
          <a:bodyPr/>
          <a:lstStyle/>
          <a:p>
            <a:fld id="{FAF2ACF3-8C07-48E2-A590-90FD2C2C8248}" type="slidenum">
              <a:rPr kumimoji="1" lang="ja-JP" altLang="en-US" smtClean="0"/>
              <a:t>‹#›</a:t>
            </a:fld>
            <a:endParaRPr kumimoji="1" lang="ja-JP" altLang="en-US"/>
          </a:p>
        </p:txBody>
      </p:sp>
    </p:spTree>
    <p:extLst>
      <p:ext uri="{BB962C8B-B14F-4D97-AF65-F5344CB8AC3E}">
        <p14:creationId xmlns:p14="http://schemas.microsoft.com/office/powerpoint/2010/main" val="35213001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7B97ACF-2DAC-B1A3-052A-2EFB45455C31}"/>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1F8EF6FB-00D5-87D0-1BD0-D4739FA33F7D}"/>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79D57239-E1E8-C310-E94E-F38A4AA0FFBB}"/>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6BC00D7D-6743-FA45-5080-089606840824}"/>
              </a:ext>
            </a:extLst>
          </p:cNvPr>
          <p:cNvSpPr>
            <a:spLocks noGrp="1"/>
          </p:cNvSpPr>
          <p:nvPr>
            <p:ph type="dt" sz="half" idx="10"/>
          </p:nvPr>
        </p:nvSpPr>
        <p:spPr/>
        <p:txBody>
          <a:bodyPr/>
          <a:lstStyle/>
          <a:p>
            <a:fld id="{88F514F1-A002-4562-92BB-A7BAFCC46261}" type="datetime1">
              <a:rPr kumimoji="1" lang="ja-JP" altLang="en-US" smtClean="0"/>
              <a:t>2025/10/16</a:t>
            </a:fld>
            <a:endParaRPr kumimoji="1" lang="ja-JP" altLang="en-US"/>
          </a:p>
        </p:txBody>
      </p:sp>
      <p:sp>
        <p:nvSpPr>
          <p:cNvPr id="6" name="フッター プレースホルダー 5">
            <a:extLst>
              <a:ext uri="{FF2B5EF4-FFF2-40B4-BE49-F238E27FC236}">
                <a16:creationId xmlns:a16="http://schemas.microsoft.com/office/drawing/2014/main" id="{66F5D631-0889-C18C-1FCC-6F38D9CE47FA}"/>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055B7D29-60F5-D849-7CCB-6B3E56B460AA}"/>
              </a:ext>
            </a:extLst>
          </p:cNvPr>
          <p:cNvSpPr>
            <a:spLocks noGrp="1"/>
          </p:cNvSpPr>
          <p:nvPr>
            <p:ph type="sldNum" sz="quarter" idx="12"/>
          </p:nvPr>
        </p:nvSpPr>
        <p:spPr/>
        <p:txBody>
          <a:bodyPr/>
          <a:lstStyle/>
          <a:p>
            <a:fld id="{FAF2ACF3-8C07-48E2-A590-90FD2C2C8248}" type="slidenum">
              <a:rPr kumimoji="1" lang="ja-JP" altLang="en-US" smtClean="0"/>
              <a:t>‹#›</a:t>
            </a:fld>
            <a:endParaRPr kumimoji="1" lang="ja-JP" altLang="en-US"/>
          </a:p>
        </p:txBody>
      </p:sp>
    </p:spTree>
    <p:extLst>
      <p:ext uri="{BB962C8B-B14F-4D97-AF65-F5344CB8AC3E}">
        <p14:creationId xmlns:p14="http://schemas.microsoft.com/office/powerpoint/2010/main" val="37821138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D3DC1B3-CF8B-BC66-F44E-FA08D630F890}"/>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C08B7599-9C8B-708F-5E7C-78203CF70F8E}"/>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18D2CC63-BDF4-319E-F514-C973E3CDBECC}"/>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12CC3775-4962-359A-306C-92E00EABA407}"/>
              </a:ext>
            </a:extLst>
          </p:cNvPr>
          <p:cNvSpPr>
            <a:spLocks noGrp="1"/>
          </p:cNvSpPr>
          <p:nvPr>
            <p:ph type="dt" sz="half" idx="10"/>
          </p:nvPr>
        </p:nvSpPr>
        <p:spPr/>
        <p:txBody>
          <a:bodyPr/>
          <a:lstStyle/>
          <a:p>
            <a:fld id="{96692D89-064C-459E-873C-21395FF23B0A}" type="datetime1">
              <a:rPr kumimoji="1" lang="ja-JP" altLang="en-US" smtClean="0"/>
              <a:t>2025/10/16</a:t>
            </a:fld>
            <a:endParaRPr kumimoji="1" lang="ja-JP" altLang="en-US"/>
          </a:p>
        </p:txBody>
      </p:sp>
      <p:sp>
        <p:nvSpPr>
          <p:cNvPr id="6" name="フッター プレースホルダー 5">
            <a:extLst>
              <a:ext uri="{FF2B5EF4-FFF2-40B4-BE49-F238E27FC236}">
                <a16:creationId xmlns:a16="http://schemas.microsoft.com/office/drawing/2014/main" id="{34031A0D-9E52-1855-9368-D83854F1582B}"/>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B5CBC056-C419-9FF3-54A2-934CC574310B}"/>
              </a:ext>
            </a:extLst>
          </p:cNvPr>
          <p:cNvSpPr>
            <a:spLocks noGrp="1"/>
          </p:cNvSpPr>
          <p:nvPr>
            <p:ph type="sldNum" sz="quarter" idx="12"/>
          </p:nvPr>
        </p:nvSpPr>
        <p:spPr/>
        <p:txBody>
          <a:bodyPr/>
          <a:lstStyle/>
          <a:p>
            <a:fld id="{FAF2ACF3-8C07-48E2-A590-90FD2C2C8248}" type="slidenum">
              <a:rPr kumimoji="1" lang="ja-JP" altLang="en-US" smtClean="0"/>
              <a:t>‹#›</a:t>
            </a:fld>
            <a:endParaRPr kumimoji="1" lang="ja-JP" altLang="en-US"/>
          </a:p>
        </p:txBody>
      </p:sp>
    </p:spTree>
    <p:extLst>
      <p:ext uri="{BB962C8B-B14F-4D97-AF65-F5344CB8AC3E}">
        <p14:creationId xmlns:p14="http://schemas.microsoft.com/office/powerpoint/2010/main" val="14048666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日付プレースホルダー 3">
            <a:extLst>
              <a:ext uri="{FF2B5EF4-FFF2-40B4-BE49-F238E27FC236}">
                <a16:creationId xmlns:a16="http://schemas.microsoft.com/office/drawing/2014/main" id="{8BBE6189-BCC1-5C04-98B9-71E8508765F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799DA80-A08A-49C5-A80C-5DB1C16D231D}" type="datetime1">
              <a:rPr kumimoji="1" lang="ja-JP" altLang="en-US" smtClean="0"/>
              <a:t>2025/10/16</a:t>
            </a:fld>
            <a:endParaRPr kumimoji="1" lang="ja-JP" altLang="en-US"/>
          </a:p>
        </p:txBody>
      </p:sp>
      <p:sp>
        <p:nvSpPr>
          <p:cNvPr id="5" name="フッター プレースホルダー 4">
            <a:extLst>
              <a:ext uri="{FF2B5EF4-FFF2-40B4-BE49-F238E27FC236}">
                <a16:creationId xmlns:a16="http://schemas.microsoft.com/office/drawing/2014/main" id="{339190DF-056C-D744-784F-C60ACF54791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51A9FDB1-F592-3777-BEEF-77BDE76974C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AF2ACF3-8C07-48E2-A590-90FD2C2C8248}" type="slidenum">
              <a:rPr kumimoji="1" lang="ja-JP" altLang="en-US" smtClean="0"/>
              <a:t>‹#›</a:t>
            </a:fld>
            <a:endParaRPr kumimoji="1" lang="ja-JP" altLang="en-US"/>
          </a:p>
        </p:txBody>
      </p:sp>
    </p:spTree>
    <p:extLst>
      <p:ext uri="{BB962C8B-B14F-4D97-AF65-F5344CB8AC3E}">
        <p14:creationId xmlns:p14="http://schemas.microsoft.com/office/powerpoint/2010/main" val="42226616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Layout" Target="../slideLayouts/slideLayout1.xml"/><Relationship Id="rId4" Type="http://schemas.openxmlformats.org/officeDocument/2006/relationships/image" Target="../media/image4.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FFD0D205-0B6D-FBFA-0B2D-370D07DC0178}"/>
              </a:ext>
            </a:extLst>
          </p:cNvPr>
          <p:cNvSpPr>
            <a:spLocks noChangeArrowheads="1"/>
          </p:cNvSpPr>
          <p:nvPr/>
        </p:nvSpPr>
        <p:spPr bwMode="auto">
          <a:xfrm>
            <a:off x="313508" y="1536681"/>
            <a:ext cx="11556275" cy="25650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000" anchor="ctr"/>
          <a:lstStyle>
            <a:lvl1pPr eaLnBrk="0" hangingPunct="0">
              <a:defRPr kumimoji="1" sz="1400">
                <a:solidFill>
                  <a:schemeClr val="tx1"/>
                </a:solidFill>
                <a:latin typeface="Arial" panose="020B0604020202020204" pitchFamily="34" charset="0"/>
                <a:ea typeface="MS PGothic" panose="020B0600070205080204" pitchFamily="50" charset="-128"/>
              </a:defRPr>
            </a:lvl1pPr>
            <a:lvl2pPr marL="742950" indent="-285750" eaLnBrk="0" hangingPunct="0">
              <a:defRPr kumimoji="1" sz="1400">
                <a:solidFill>
                  <a:schemeClr val="tx1"/>
                </a:solidFill>
                <a:latin typeface="Arial" panose="020B0604020202020204" pitchFamily="34" charset="0"/>
                <a:ea typeface="MS PGothic" panose="020B0600070205080204" pitchFamily="50" charset="-128"/>
              </a:defRPr>
            </a:lvl2pPr>
            <a:lvl3pPr marL="1143000" indent="-228600" eaLnBrk="0" hangingPunct="0">
              <a:defRPr kumimoji="1" sz="1400">
                <a:solidFill>
                  <a:schemeClr val="tx1"/>
                </a:solidFill>
                <a:latin typeface="Arial" panose="020B0604020202020204" pitchFamily="34" charset="0"/>
                <a:ea typeface="MS PGothic" panose="020B0600070205080204" pitchFamily="50" charset="-128"/>
              </a:defRPr>
            </a:lvl3pPr>
            <a:lvl4pPr marL="1600200" indent="-228600" eaLnBrk="0" hangingPunct="0">
              <a:defRPr kumimoji="1" sz="1400">
                <a:solidFill>
                  <a:schemeClr val="tx1"/>
                </a:solidFill>
                <a:latin typeface="Arial" panose="020B0604020202020204" pitchFamily="34" charset="0"/>
                <a:ea typeface="MS PGothic" panose="020B0600070205080204" pitchFamily="50" charset="-128"/>
              </a:defRPr>
            </a:lvl4pPr>
            <a:lvl5pPr marL="2057400" indent="-228600" eaLnBrk="0" hangingPunct="0">
              <a:defRPr kumimoji="1" sz="1400">
                <a:solidFill>
                  <a:schemeClr val="tx1"/>
                </a:solidFill>
                <a:latin typeface="Arial" panose="020B0604020202020204" pitchFamily="34" charset="0"/>
                <a:ea typeface="MS PGothic" panose="020B0600070205080204" pitchFamily="50" charset="-128"/>
              </a:defRPr>
            </a:lvl5pPr>
            <a:lvl6pPr marL="2514600" indent="-228600" eaLnBrk="0" fontAlgn="base" hangingPunct="0">
              <a:spcBef>
                <a:spcPct val="0"/>
              </a:spcBef>
              <a:spcAft>
                <a:spcPct val="0"/>
              </a:spcAft>
              <a:defRPr kumimoji="1" sz="1400">
                <a:solidFill>
                  <a:schemeClr val="tx1"/>
                </a:solidFill>
                <a:latin typeface="Arial" panose="020B0604020202020204" pitchFamily="34" charset="0"/>
                <a:ea typeface="MS PGothic" panose="020B0600070205080204" pitchFamily="50" charset="-128"/>
              </a:defRPr>
            </a:lvl6pPr>
            <a:lvl7pPr marL="2971800" indent="-228600" eaLnBrk="0" fontAlgn="base" hangingPunct="0">
              <a:spcBef>
                <a:spcPct val="0"/>
              </a:spcBef>
              <a:spcAft>
                <a:spcPct val="0"/>
              </a:spcAft>
              <a:defRPr kumimoji="1" sz="1400">
                <a:solidFill>
                  <a:schemeClr val="tx1"/>
                </a:solidFill>
                <a:latin typeface="Arial" panose="020B0604020202020204" pitchFamily="34" charset="0"/>
                <a:ea typeface="MS PGothic" panose="020B0600070205080204" pitchFamily="50" charset="-128"/>
              </a:defRPr>
            </a:lvl7pPr>
            <a:lvl8pPr marL="3429000" indent="-228600" eaLnBrk="0" fontAlgn="base" hangingPunct="0">
              <a:spcBef>
                <a:spcPct val="0"/>
              </a:spcBef>
              <a:spcAft>
                <a:spcPct val="0"/>
              </a:spcAft>
              <a:defRPr kumimoji="1" sz="1400">
                <a:solidFill>
                  <a:schemeClr val="tx1"/>
                </a:solidFill>
                <a:latin typeface="Arial" panose="020B0604020202020204" pitchFamily="34" charset="0"/>
                <a:ea typeface="MS PGothic" panose="020B0600070205080204" pitchFamily="50" charset="-128"/>
              </a:defRPr>
            </a:lvl8pPr>
            <a:lvl9pPr marL="3886200" indent="-228600" eaLnBrk="0" fontAlgn="base" hangingPunct="0">
              <a:spcBef>
                <a:spcPct val="0"/>
              </a:spcBef>
              <a:spcAft>
                <a:spcPct val="0"/>
              </a:spcAft>
              <a:defRPr kumimoji="1" sz="1400">
                <a:solidFill>
                  <a:schemeClr val="tx1"/>
                </a:solidFill>
                <a:latin typeface="Arial" panose="020B0604020202020204" pitchFamily="34" charset="0"/>
                <a:ea typeface="MS PGothic" panose="020B0600070205080204" pitchFamily="50" charset="-128"/>
              </a:defRPr>
            </a:lvl9pPr>
          </a:lstStyle>
          <a:p>
            <a:pPr algn="ctr"/>
            <a:r>
              <a:rPr lang="en-US" altLang="ja-JP" sz="3600" b="1" u="sng" dirty="0">
                <a:latin typeface="Georgia" panose="02040502050405020303" pitchFamily="18" charset="0"/>
                <a:cs typeface="Times New Roman" panose="02020603050405020304" pitchFamily="18" charset="0"/>
              </a:rPr>
              <a:t>Summary</a:t>
            </a:r>
          </a:p>
          <a:p>
            <a:pPr algn="ctr"/>
            <a:r>
              <a:rPr lang="en-US" altLang="ja-JP" sz="3600" b="1" u="sng" dirty="0">
                <a:latin typeface="Georgia" panose="02040502050405020303" pitchFamily="18" charset="0"/>
                <a:cs typeface="Times New Roman" panose="02020603050405020304" pitchFamily="18" charset="0"/>
              </a:rPr>
              <a:t>of UNR154 (WLTP)</a:t>
            </a:r>
          </a:p>
          <a:p>
            <a:pPr algn="ctr"/>
            <a:r>
              <a:rPr lang="en-US" altLang="ja-JP" sz="3600" b="1" u="sng" dirty="0">
                <a:latin typeface="Georgia" panose="02040502050405020303" pitchFamily="18" charset="0"/>
                <a:cs typeface="Times New Roman" panose="02020603050405020304" pitchFamily="18" charset="0"/>
              </a:rPr>
              <a:t>GRPE/2025/15</a:t>
            </a:r>
          </a:p>
          <a:p>
            <a:pPr algn="ctr"/>
            <a:r>
              <a:rPr lang="en-US" altLang="ja-JP" sz="3600" b="1" u="sng" dirty="0">
                <a:latin typeface="Georgia" panose="02040502050405020303" pitchFamily="18" charset="0"/>
                <a:cs typeface="Times New Roman" panose="02020603050405020304" pitchFamily="18" charset="0"/>
              </a:rPr>
              <a:t>GRPE-93-29e &amp; 30e </a:t>
            </a:r>
          </a:p>
        </p:txBody>
      </p:sp>
      <p:sp>
        <p:nvSpPr>
          <p:cNvPr id="4" name="Rectangle 3">
            <a:extLst>
              <a:ext uri="{FF2B5EF4-FFF2-40B4-BE49-F238E27FC236}">
                <a16:creationId xmlns:a16="http://schemas.microsoft.com/office/drawing/2014/main" id="{AE03DA1F-D0D8-2D6B-AB95-18BFA344A210}"/>
              </a:ext>
            </a:extLst>
          </p:cNvPr>
          <p:cNvSpPr>
            <a:spLocks noChangeArrowheads="1"/>
          </p:cNvSpPr>
          <p:nvPr/>
        </p:nvSpPr>
        <p:spPr bwMode="auto">
          <a:xfrm>
            <a:off x="1524000" y="4387079"/>
            <a:ext cx="9239794" cy="11776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1400">
                <a:solidFill>
                  <a:schemeClr val="tx1"/>
                </a:solidFill>
                <a:latin typeface="Arial" panose="020B0604020202020204" pitchFamily="34" charset="0"/>
                <a:ea typeface="MS PGothic" panose="020B0600070205080204" pitchFamily="50" charset="-128"/>
              </a:defRPr>
            </a:lvl1pPr>
            <a:lvl2pPr marL="742950" indent="-285750" eaLnBrk="0" hangingPunct="0">
              <a:defRPr kumimoji="1" sz="1400">
                <a:solidFill>
                  <a:schemeClr val="tx1"/>
                </a:solidFill>
                <a:latin typeface="Arial" panose="020B0604020202020204" pitchFamily="34" charset="0"/>
                <a:ea typeface="MS PGothic" panose="020B0600070205080204" pitchFamily="50" charset="-128"/>
              </a:defRPr>
            </a:lvl2pPr>
            <a:lvl3pPr marL="1143000" indent="-228600" eaLnBrk="0" hangingPunct="0">
              <a:defRPr kumimoji="1" sz="1400">
                <a:solidFill>
                  <a:schemeClr val="tx1"/>
                </a:solidFill>
                <a:latin typeface="Arial" panose="020B0604020202020204" pitchFamily="34" charset="0"/>
                <a:ea typeface="MS PGothic" panose="020B0600070205080204" pitchFamily="50" charset="-128"/>
              </a:defRPr>
            </a:lvl3pPr>
            <a:lvl4pPr marL="1600200" indent="-228600" eaLnBrk="0" hangingPunct="0">
              <a:defRPr kumimoji="1" sz="1400">
                <a:solidFill>
                  <a:schemeClr val="tx1"/>
                </a:solidFill>
                <a:latin typeface="Arial" panose="020B0604020202020204" pitchFamily="34" charset="0"/>
                <a:ea typeface="MS PGothic" panose="020B0600070205080204" pitchFamily="50" charset="-128"/>
              </a:defRPr>
            </a:lvl4pPr>
            <a:lvl5pPr marL="2057400" indent="-228600" eaLnBrk="0" hangingPunct="0">
              <a:defRPr kumimoji="1" sz="1400">
                <a:solidFill>
                  <a:schemeClr val="tx1"/>
                </a:solidFill>
                <a:latin typeface="Arial" panose="020B0604020202020204" pitchFamily="34" charset="0"/>
                <a:ea typeface="MS PGothic" panose="020B0600070205080204" pitchFamily="50" charset="-128"/>
              </a:defRPr>
            </a:lvl5pPr>
            <a:lvl6pPr marL="2514600" indent="-228600" eaLnBrk="0" fontAlgn="base" hangingPunct="0">
              <a:spcBef>
                <a:spcPct val="0"/>
              </a:spcBef>
              <a:spcAft>
                <a:spcPct val="0"/>
              </a:spcAft>
              <a:defRPr kumimoji="1" sz="1400">
                <a:solidFill>
                  <a:schemeClr val="tx1"/>
                </a:solidFill>
                <a:latin typeface="Arial" panose="020B0604020202020204" pitchFamily="34" charset="0"/>
                <a:ea typeface="MS PGothic" panose="020B0600070205080204" pitchFamily="50" charset="-128"/>
              </a:defRPr>
            </a:lvl6pPr>
            <a:lvl7pPr marL="2971800" indent="-228600" eaLnBrk="0" fontAlgn="base" hangingPunct="0">
              <a:spcBef>
                <a:spcPct val="0"/>
              </a:spcBef>
              <a:spcAft>
                <a:spcPct val="0"/>
              </a:spcAft>
              <a:defRPr kumimoji="1" sz="1400">
                <a:solidFill>
                  <a:schemeClr val="tx1"/>
                </a:solidFill>
                <a:latin typeface="Arial" panose="020B0604020202020204" pitchFamily="34" charset="0"/>
                <a:ea typeface="MS PGothic" panose="020B0600070205080204" pitchFamily="50" charset="-128"/>
              </a:defRPr>
            </a:lvl7pPr>
            <a:lvl8pPr marL="3429000" indent="-228600" eaLnBrk="0" fontAlgn="base" hangingPunct="0">
              <a:spcBef>
                <a:spcPct val="0"/>
              </a:spcBef>
              <a:spcAft>
                <a:spcPct val="0"/>
              </a:spcAft>
              <a:defRPr kumimoji="1" sz="1400">
                <a:solidFill>
                  <a:schemeClr val="tx1"/>
                </a:solidFill>
                <a:latin typeface="Arial" panose="020B0604020202020204" pitchFamily="34" charset="0"/>
                <a:ea typeface="MS PGothic" panose="020B0600070205080204" pitchFamily="50" charset="-128"/>
              </a:defRPr>
            </a:lvl8pPr>
            <a:lvl9pPr marL="3886200" indent="-228600" eaLnBrk="0" fontAlgn="base" hangingPunct="0">
              <a:spcBef>
                <a:spcPct val="0"/>
              </a:spcBef>
              <a:spcAft>
                <a:spcPct val="0"/>
              </a:spcAft>
              <a:defRPr kumimoji="1" sz="1400">
                <a:solidFill>
                  <a:schemeClr val="tx1"/>
                </a:solidFill>
                <a:latin typeface="Arial" panose="020B0604020202020204" pitchFamily="34" charset="0"/>
                <a:ea typeface="MS PGothic" panose="020B0600070205080204" pitchFamily="50" charset="-128"/>
              </a:defRPr>
            </a:lvl9pPr>
          </a:lstStyle>
          <a:p>
            <a:pPr algn="ctr">
              <a:lnSpc>
                <a:spcPct val="80000"/>
              </a:lnSpc>
              <a:spcBef>
                <a:spcPct val="20000"/>
              </a:spcBef>
              <a:buFont typeface="Wingdings" panose="05000000000000000000" pitchFamily="2" charset="2"/>
              <a:buNone/>
            </a:pPr>
            <a:r>
              <a:rPr lang="en-US" altLang="ja-JP" sz="2400" dirty="0">
                <a:latin typeface="Georgia" panose="02040502050405020303" pitchFamily="18" charset="0"/>
                <a:cs typeface="Times New Roman" panose="02020603050405020304" pitchFamily="18" charset="0"/>
              </a:rPr>
              <a:t>prepared by</a:t>
            </a:r>
          </a:p>
          <a:p>
            <a:pPr algn="ctr">
              <a:lnSpc>
                <a:spcPct val="80000"/>
              </a:lnSpc>
              <a:spcBef>
                <a:spcPct val="20000"/>
              </a:spcBef>
              <a:buFont typeface="Wingdings" panose="05000000000000000000" pitchFamily="2" charset="2"/>
              <a:buNone/>
            </a:pPr>
            <a:r>
              <a:rPr lang="en-US" altLang="ja-JP" sz="2400" dirty="0">
                <a:latin typeface="Georgia" panose="02040502050405020303" pitchFamily="18" charset="0"/>
                <a:cs typeface="Times New Roman" panose="02020603050405020304" pitchFamily="18" charset="0"/>
              </a:rPr>
              <a:t>the European Commission, United Kingdom, Japan and </a:t>
            </a:r>
          </a:p>
          <a:p>
            <a:pPr algn="ctr">
              <a:lnSpc>
                <a:spcPct val="80000"/>
              </a:lnSpc>
              <a:spcBef>
                <a:spcPct val="20000"/>
              </a:spcBef>
              <a:buFont typeface="Wingdings" panose="05000000000000000000" pitchFamily="2" charset="2"/>
              <a:buNone/>
            </a:pPr>
            <a:r>
              <a:rPr lang="en-US" altLang="ja-JP" sz="2400" dirty="0">
                <a:latin typeface="Georgia" panose="02040502050405020303" pitchFamily="18" charset="0"/>
                <a:cs typeface="Times New Roman" panose="02020603050405020304" pitchFamily="18" charset="0"/>
              </a:rPr>
              <a:t>the International Organization of Motor Vehicle Manufacturer</a:t>
            </a:r>
          </a:p>
        </p:txBody>
      </p:sp>
      <p:sp>
        <p:nvSpPr>
          <p:cNvPr id="6" name="Text Box 8">
            <a:extLst>
              <a:ext uri="{FF2B5EF4-FFF2-40B4-BE49-F238E27FC236}">
                <a16:creationId xmlns:a16="http://schemas.microsoft.com/office/drawing/2014/main" id="{070B0C30-3857-59EF-C392-AEAE91676411}"/>
              </a:ext>
            </a:extLst>
          </p:cNvPr>
          <p:cNvSpPr txBox="1">
            <a:spLocks noChangeArrowheads="1"/>
          </p:cNvSpPr>
          <p:nvPr/>
        </p:nvSpPr>
        <p:spPr bwMode="auto">
          <a:xfrm>
            <a:off x="7804727" y="-11113"/>
            <a:ext cx="4387273" cy="830997"/>
          </a:xfrm>
          <a:prstGeom prst="rect">
            <a:avLst/>
          </a:prstGeom>
          <a:noFill/>
          <a:ln w="9525">
            <a:noFill/>
            <a:miter lim="800000"/>
            <a:headEnd/>
            <a:tailEnd/>
          </a:ln>
          <a:effectLst/>
        </p:spPr>
        <p:txBody>
          <a:bodyPr wrap="square">
            <a:spAutoFit/>
          </a:bodyPr>
          <a:lstStyle/>
          <a:p>
            <a:pPr algn="r">
              <a:defRPr/>
            </a:pPr>
            <a:r>
              <a:rPr kumimoji="0" lang="en-GB" altLang="ja-JP" sz="1600" u="sng" dirty="0">
                <a:latin typeface="Georgia" panose="02040502050405020303" pitchFamily="18" charset="0"/>
                <a:ea typeface="MS PGothic" pitchFamily="34" charset="-128"/>
                <a:cs typeface="Times New Roman" panose="02020603050405020304" pitchFamily="18" charset="0"/>
              </a:rPr>
              <a:t>Informal document No</a:t>
            </a:r>
            <a:r>
              <a:rPr kumimoji="0" lang="en-GB" altLang="ja-JP" sz="1600" dirty="0">
                <a:latin typeface="Georgia" panose="02040502050405020303" pitchFamily="18" charset="0"/>
                <a:ea typeface="MS PGothic" pitchFamily="34" charset="-128"/>
                <a:cs typeface="Times New Roman" panose="02020603050405020304" pitchFamily="18" charset="0"/>
              </a:rPr>
              <a:t>. </a:t>
            </a:r>
            <a:r>
              <a:rPr kumimoji="0" lang="en-GB" altLang="ja-JP" sz="1600" b="1" dirty="0">
                <a:latin typeface="Georgia" panose="02040502050405020303" pitchFamily="18" charset="0"/>
                <a:ea typeface="MS PGothic" pitchFamily="34" charset="-128"/>
                <a:cs typeface="Times New Roman" panose="02020603050405020304" pitchFamily="18" charset="0"/>
              </a:rPr>
              <a:t>GRPE-</a:t>
            </a:r>
            <a:r>
              <a:rPr kumimoji="0" lang="en-US" altLang="ja-JP" sz="1600" b="1" dirty="0">
                <a:latin typeface="Georgia" panose="02040502050405020303" pitchFamily="18" charset="0"/>
                <a:ea typeface="MS PGothic" pitchFamily="34" charset="-128"/>
                <a:cs typeface="Times New Roman" panose="02020603050405020304" pitchFamily="18" charset="0"/>
              </a:rPr>
              <a:t>93-31r2</a:t>
            </a:r>
            <a:r>
              <a:rPr kumimoji="0" lang="en-GB" altLang="ja-JP" sz="1600" b="1" dirty="0">
                <a:latin typeface="Georgia" panose="02040502050405020303" pitchFamily="18" charset="0"/>
                <a:ea typeface="MS PGothic" pitchFamily="34" charset="-128"/>
                <a:cs typeface="Times New Roman" panose="02020603050405020304" pitchFamily="18" charset="0"/>
              </a:rPr>
              <a:t>e</a:t>
            </a:r>
            <a:endParaRPr kumimoji="0" lang="ja-JP" altLang="en-GB" sz="1600" b="1" dirty="0">
              <a:solidFill>
                <a:srgbClr val="FF0000"/>
              </a:solidFill>
              <a:latin typeface="Georgia" panose="02040502050405020303" pitchFamily="18" charset="0"/>
              <a:ea typeface="MS PGothic" pitchFamily="34" charset="-128"/>
              <a:cs typeface="Times New Roman" panose="02020603050405020304" pitchFamily="18" charset="0"/>
            </a:endParaRPr>
          </a:p>
          <a:p>
            <a:pPr algn="r">
              <a:defRPr/>
            </a:pPr>
            <a:r>
              <a:rPr kumimoji="0" lang="en-GB" altLang="ja-JP" sz="1600" dirty="0">
                <a:latin typeface="Georgia" panose="02040502050405020303" pitchFamily="18" charset="0"/>
                <a:ea typeface="MS PGothic" pitchFamily="34" charset="-128"/>
                <a:cs typeface="Times New Roman" panose="02020603050405020304" pitchFamily="18" charset="0"/>
              </a:rPr>
              <a:t>93</a:t>
            </a:r>
            <a:r>
              <a:rPr kumimoji="0" lang="en-GB" altLang="ja-JP" sz="1600" baseline="30000" dirty="0">
                <a:latin typeface="Georgia" panose="02040502050405020303" pitchFamily="18" charset="0"/>
                <a:ea typeface="MS PGothic" pitchFamily="34" charset="-128"/>
                <a:cs typeface="Times New Roman" panose="02020603050405020304" pitchFamily="18" charset="0"/>
              </a:rPr>
              <a:t>rd</a:t>
            </a:r>
            <a:r>
              <a:rPr kumimoji="0" lang="en-GB" altLang="ja-JP" sz="1600" dirty="0">
                <a:latin typeface="Georgia" panose="02040502050405020303" pitchFamily="18" charset="0"/>
                <a:ea typeface="MS PGothic" pitchFamily="34" charset="-128"/>
                <a:cs typeface="Times New Roman" panose="02020603050405020304" pitchFamily="18" charset="0"/>
              </a:rPr>
              <a:t> GRPE, 15 –17 October 2025</a:t>
            </a:r>
          </a:p>
          <a:p>
            <a:pPr algn="r">
              <a:defRPr/>
            </a:pPr>
            <a:r>
              <a:rPr kumimoji="0" lang="en-GB" altLang="ja-JP" sz="1600" dirty="0">
                <a:latin typeface="Georgia" panose="02040502050405020303" pitchFamily="18" charset="0"/>
                <a:ea typeface="MS PGothic" pitchFamily="34" charset="-128"/>
                <a:cs typeface="Times New Roman" panose="02020603050405020304" pitchFamily="18" charset="0"/>
              </a:rPr>
              <a:t>Agenda item 3(a)</a:t>
            </a:r>
            <a:endParaRPr kumimoji="0" lang="en-GB" altLang="ja-JP" sz="1600" dirty="0">
              <a:solidFill>
                <a:srgbClr val="FF0000"/>
              </a:solidFill>
              <a:latin typeface="Georgia" panose="02040502050405020303" pitchFamily="18" charset="0"/>
              <a:ea typeface="MS PGothic" pitchFamily="34" charset="-128"/>
              <a:cs typeface="Times New Roman" panose="02020603050405020304" pitchFamily="18" charset="0"/>
            </a:endParaRPr>
          </a:p>
        </p:txBody>
      </p:sp>
    </p:spTree>
    <p:extLst>
      <p:ext uri="{BB962C8B-B14F-4D97-AF65-F5344CB8AC3E}">
        <p14:creationId xmlns:p14="http://schemas.microsoft.com/office/powerpoint/2010/main" val="38968780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E1BD10-9066-B07D-A343-46D853B884C7}"/>
            </a:ext>
          </a:extLst>
        </p:cNvPr>
        <p:cNvGrpSpPr/>
        <p:nvPr/>
      </p:nvGrpSpPr>
      <p:grpSpPr>
        <a:xfrm>
          <a:off x="0" y="0"/>
          <a:ext cx="0" cy="0"/>
          <a:chOff x="0" y="0"/>
          <a:chExt cx="0" cy="0"/>
        </a:xfrm>
      </p:grpSpPr>
      <p:sp>
        <p:nvSpPr>
          <p:cNvPr id="5" name="Title 1">
            <a:extLst>
              <a:ext uri="{FF2B5EF4-FFF2-40B4-BE49-F238E27FC236}">
                <a16:creationId xmlns:a16="http://schemas.microsoft.com/office/drawing/2014/main" id="{15E400C8-2254-3F33-2282-22E2A30A74D2}"/>
              </a:ext>
            </a:extLst>
          </p:cNvPr>
          <p:cNvSpPr txBox="1">
            <a:spLocks/>
          </p:cNvSpPr>
          <p:nvPr/>
        </p:nvSpPr>
        <p:spPr>
          <a:xfrm>
            <a:off x="31786" y="121921"/>
            <a:ext cx="12160214" cy="638619"/>
          </a:xfrm>
          <a:prstGeom prst="rect">
            <a:avLst/>
          </a:prstGeom>
        </p:spPr>
        <p:txBody>
          <a:bodyPr vert="horz" anchor="b">
            <a:noAutofit/>
          </a:bodyPr>
          <a:lstStyle>
            <a:lvl1pPr algn="ctr" rtl="0" eaLnBrk="1" latinLnBrk="0" hangingPunct="1">
              <a:spcBef>
                <a:spcPct val="0"/>
              </a:spcBef>
              <a:buNone/>
              <a:defRPr kumimoji="0" sz="3300" kern="1200">
                <a:solidFill>
                  <a:schemeClr val="accent3">
                    <a:shade val="75000"/>
                  </a:schemeClr>
                </a:solidFill>
                <a:latin typeface="+mj-lt"/>
                <a:ea typeface="+mj-ea"/>
                <a:cs typeface="+mj-cs"/>
              </a:defRPr>
            </a:lvl1pPr>
          </a:lstStyle>
          <a:p>
            <a:pPr marR="0" lvl="0" algn="l" defTabSz="914400" rtl="0" eaLnBrk="1" fontAlgn="auto" latinLnBrk="0" hangingPunct="1">
              <a:lnSpc>
                <a:spcPct val="100000"/>
              </a:lnSpc>
              <a:spcBef>
                <a:spcPct val="0"/>
              </a:spcBef>
              <a:spcAft>
                <a:spcPts val="0"/>
              </a:spcAft>
              <a:buClrTx/>
              <a:buSzTx/>
              <a:tabLst/>
              <a:defRPr/>
            </a:pPr>
            <a:r>
              <a:rPr kumimoji="0" lang="en-GB" sz="3600" b="0" i="0" u="none" strike="noStrike" kern="1200" cap="none" spc="0" normalizeH="0" baseline="0" noProof="0" dirty="0">
                <a:ln>
                  <a:noFill/>
                </a:ln>
                <a:solidFill>
                  <a:schemeClr val="tx1"/>
                </a:solidFill>
                <a:effectLst/>
                <a:uLnTx/>
                <a:uFillTx/>
                <a:latin typeface="Georgia"/>
                <a:ea typeface="+mj-ea"/>
                <a:cs typeface="+mj-cs"/>
              </a:rPr>
              <a:t>1. </a:t>
            </a:r>
            <a:r>
              <a:rPr kumimoji="0" lang="en-GB" sz="2800" b="0" i="0" u="none" strike="noStrike" kern="1200" cap="none" spc="0" normalizeH="0" baseline="0" noProof="0" dirty="0">
                <a:ln>
                  <a:noFill/>
                </a:ln>
                <a:solidFill>
                  <a:schemeClr val="tx1"/>
                </a:solidFill>
                <a:effectLst/>
                <a:uLnTx/>
                <a:uFillTx/>
                <a:latin typeface="Georgia"/>
                <a:ea typeface="+mj-ea"/>
                <a:cs typeface="+mj-cs"/>
              </a:rPr>
              <a:t>Progress after 92</a:t>
            </a:r>
            <a:r>
              <a:rPr kumimoji="0" lang="en-GB" sz="2800" b="0" i="0" u="none" strike="noStrike" kern="1200" cap="none" spc="0" normalizeH="0" baseline="30000" noProof="0" dirty="0">
                <a:ln>
                  <a:noFill/>
                </a:ln>
                <a:solidFill>
                  <a:schemeClr val="tx1"/>
                </a:solidFill>
                <a:effectLst/>
                <a:uLnTx/>
                <a:uFillTx/>
                <a:latin typeface="Georgia"/>
                <a:ea typeface="+mj-ea"/>
                <a:cs typeface="+mj-cs"/>
              </a:rPr>
              <a:t>nd</a:t>
            </a:r>
            <a:r>
              <a:rPr kumimoji="0" lang="en-GB" sz="2800" b="0" i="0" u="none" strike="noStrike" kern="1200" cap="none" spc="0" normalizeH="0" baseline="0" noProof="0" dirty="0">
                <a:ln>
                  <a:noFill/>
                </a:ln>
                <a:solidFill>
                  <a:schemeClr val="tx1"/>
                </a:solidFill>
                <a:effectLst/>
                <a:uLnTx/>
                <a:uFillTx/>
                <a:latin typeface="Georgia"/>
                <a:ea typeface="+mj-ea"/>
                <a:cs typeface="+mj-cs"/>
              </a:rPr>
              <a:t> GRPE</a:t>
            </a:r>
          </a:p>
        </p:txBody>
      </p:sp>
      <p:sp>
        <p:nvSpPr>
          <p:cNvPr id="2" name="Content Placeholder 4">
            <a:extLst>
              <a:ext uri="{FF2B5EF4-FFF2-40B4-BE49-F238E27FC236}">
                <a16:creationId xmlns:a16="http://schemas.microsoft.com/office/drawing/2014/main" id="{ACB21DDE-018C-E27A-6F4F-60FC467F8F62}"/>
              </a:ext>
            </a:extLst>
          </p:cNvPr>
          <p:cNvSpPr txBox="1">
            <a:spLocks/>
          </p:cNvSpPr>
          <p:nvPr/>
        </p:nvSpPr>
        <p:spPr>
          <a:xfrm>
            <a:off x="467559" y="1233023"/>
            <a:ext cx="5706741" cy="2548928"/>
          </a:xfrm>
          <a:prstGeom prst="rect">
            <a:avLst/>
          </a:prstGeom>
        </p:spPr>
        <p:txBody>
          <a:bodyPr vert="horz">
            <a:noAutofit/>
          </a:bodyPr>
          <a:lst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a:lstStyle>
          <a:p>
            <a:pPr marL="0" lvl="0" indent="0">
              <a:buClr>
                <a:schemeClr val="tx1"/>
              </a:buClr>
              <a:buSzPct val="80000"/>
              <a:buNone/>
              <a:defRPr/>
            </a:pPr>
            <a:r>
              <a:rPr lang="en-GB" sz="2400" noProof="0" dirty="0">
                <a:latin typeface="Georgia"/>
              </a:rPr>
              <a:t>During 92</a:t>
            </a:r>
            <a:r>
              <a:rPr lang="en-GB" sz="2400" baseline="30000" noProof="0" dirty="0">
                <a:latin typeface="Georgia"/>
              </a:rPr>
              <a:t>nd</a:t>
            </a:r>
            <a:r>
              <a:rPr lang="en-GB" sz="2400" noProof="0" dirty="0">
                <a:latin typeface="Georgia"/>
              </a:rPr>
              <a:t> GREP session, </a:t>
            </a:r>
          </a:p>
          <a:p>
            <a:pPr marL="0" lvl="0" indent="0">
              <a:buClr>
                <a:schemeClr val="tx1"/>
              </a:buClr>
              <a:buSzPct val="80000"/>
              <a:buNone/>
              <a:defRPr/>
            </a:pPr>
            <a:r>
              <a:rPr lang="en-GB" sz="2400" noProof="0" dirty="0">
                <a:latin typeface="Georgia"/>
              </a:rPr>
              <a:t>GRPE has accepted the single series structure (covers all Levels) and </a:t>
            </a:r>
          </a:p>
          <a:p>
            <a:pPr marL="0" lvl="0" indent="0">
              <a:buClr>
                <a:schemeClr val="tx1"/>
              </a:buClr>
              <a:buSzPct val="80000"/>
              <a:buNone/>
              <a:defRPr/>
            </a:pPr>
            <a:r>
              <a:rPr lang="en-GB" sz="2400" noProof="0" dirty="0">
                <a:latin typeface="Georgia"/>
              </a:rPr>
              <a:t>expects to receive the Working Document for new series of amendment to align with the regional requirement.</a:t>
            </a:r>
            <a:endParaRPr lang="en-GB" sz="2400" b="1" noProof="0" dirty="0">
              <a:latin typeface="Georgia"/>
            </a:endParaRPr>
          </a:p>
          <a:p>
            <a:pPr marL="0" lvl="0" indent="0">
              <a:buClr>
                <a:schemeClr val="tx1"/>
              </a:buClr>
              <a:buSzPct val="80000"/>
              <a:buNone/>
              <a:defRPr/>
            </a:pPr>
            <a:endParaRPr lang="en-GB" sz="2400" b="1" noProof="0" dirty="0">
              <a:latin typeface="Georgia"/>
            </a:endParaRPr>
          </a:p>
        </p:txBody>
      </p:sp>
      <p:pic>
        <p:nvPicPr>
          <p:cNvPr id="4" name="図 3">
            <a:extLst>
              <a:ext uri="{FF2B5EF4-FFF2-40B4-BE49-F238E27FC236}">
                <a16:creationId xmlns:a16="http://schemas.microsoft.com/office/drawing/2014/main" id="{0AF69F77-82CB-09D2-C54A-B21B7DD67B1A}"/>
              </a:ext>
            </a:extLst>
          </p:cNvPr>
          <p:cNvPicPr>
            <a:picLocks noChangeAspect="1"/>
          </p:cNvPicPr>
          <p:nvPr/>
        </p:nvPicPr>
        <p:blipFill>
          <a:blip r:embed="rId2"/>
          <a:stretch>
            <a:fillRect/>
          </a:stretch>
        </p:blipFill>
        <p:spPr>
          <a:xfrm>
            <a:off x="5806831" y="1100508"/>
            <a:ext cx="6069934" cy="3590980"/>
          </a:xfrm>
          <a:prstGeom prst="rect">
            <a:avLst/>
          </a:prstGeom>
        </p:spPr>
      </p:pic>
      <p:sp>
        <p:nvSpPr>
          <p:cNvPr id="6" name="Content Placeholder 4">
            <a:extLst>
              <a:ext uri="{FF2B5EF4-FFF2-40B4-BE49-F238E27FC236}">
                <a16:creationId xmlns:a16="http://schemas.microsoft.com/office/drawing/2014/main" id="{F8131AB0-76D7-3922-F44D-E50E3C51E3C9}"/>
              </a:ext>
            </a:extLst>
          </p:cNvPr>
          <p:cNvSpPr txBox="1">
            <a:spLocks/>
          </p:cNvSpPr>
          <p:nvPr/>
        </p:nvSpPr>
        <p:spPr>
          <a:xfrm>
            <a:off x="10119637" y="1017526"/>
            <a:ext cx="1697225" cy="334535"/>
          </a:xfrm>
          <a:prstGeom prst="rect">
            <a:avLst/>
          </a:prstGeom>
        </p:spPr>
        <p:txBody>
          <a:bodyPr vert="horz">
            <a:noAutofit/>
          </a:bodyPr>
          <a:lst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a:lstStyle>
          <a:p>
            <a:pPr marL="0" lvl="0" indent="0">
              <a:buClr>
                <a:schemeClr val="tx1"/>
              </a:buClr>
              <a:buSzPct val="80000"/>
              <a:buNone/>
              <a:defRPr/>
            </a:pPr>
            <a:r>
              <a:rPr lang="en-GB" sz="1800" noProof="0" dirty="0">
                <a:latin typeface="Georgia"/>
              </a:rPr>
              <a:t>GRPE-92-06e</a:t>
            </a:r>
          </a:p>
          <a:p>
            <a:pPr marL="0" lvl="0" indent="0">
              <a:buClr>
                <a:schemeClr val="tx1"/>
              </a:buClr>
              <a:buSzPct val="80000"/>
              <a:buNone/>
              <a:defRPr/>
            </a:pPr>
            <a:endParaRPr lang="en-GB" sz="1800" b="1" noProof="0" dirty="0">
              <a:latin typeface="Georgia"/>
            </a:endParaRPr>
          </a:p>
          <a:p>
            <a:pPr marL="0" lvl="0" indent="0">
              <a:buClr>
                <a:schemeClr val="tx1"/>
              </a:buClr>
              <a:buSzPct val="80000"/>
              <a:buNone/>
              <a:defRPr/>
            </a:pPr>
            <a:endParaRPr lang="en-GB" sz="1800" b="1" noProof="0" dirty="0">
              <a:latin typeface="Georgia"/>
            </a:endParaRPr>
          </a:p>
        </p:txBody>
      </p:sp>
      <p:sp>
        <p:nvSpPr>
          <p:cNvPr id="3" name="Content Placeholder 4">
            <a:extLst>
              <a:ext uri="{FF2B5EF4-FFF2-40B4-BE49-F238E27FC236}">
                <a16:creationId xmlns:a16="http://schemas.microsoft.com/office/drawing/2014/main" id="{0F171EF4-C367-D286-A30C-FB3024D8BB7A}"/>
              </a:ext>
            </a:extLst>
          </p:cNvPr>
          <p:cNvSpPr txBox="1">
            <a:spLocks/>
          </p:cNvSpPr>
          <p:nvPr/>
        </p:nvSpPr>
        <p:spPr>
          <a:xfrm>
            <a:off x="769715" y="4109943"/>
            <a:ext cx="5900506" cy="1843026"/>
          </a:xfrm>
          <a:prstGeom prst="rect">
            <a:avLst/>
          </a:prstGeom>
        </p:spPr>
        <p:txBody>
          <a:bodyPr vert="horz">
            <a:noAutofit/>
          </a:bodyPr>
          <a:lst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a:lstStyle>
          <a:p>
            <a:pPr marL="0" lvl="0" indent="0">
              <a:buClr>
                <a:schemeClr val="tx1"/>
              </a:buClr>
              <a:buSzPct val="80000"/>
              <a:buNone/>
              <a:defRPr/>
            </a:pPr>
            <a:r>
              <a:rPr lang="en-US" altLang="ja-JP" sz="2400" noProof="0" dirty="0">
                <a:latin typeface="Georgia"/>
              </a:rPr>
              <a:t>Since then, a</a:t>
            </a:r>
            <a:r>
              <a:rPr lang="en-GB" sz="2400" noProof="0" dirty="0" err="1">
                <a:latin typeface="Georgia"/>
              </a:rPr>
              <a:t>ll</a:t>
            </a:r>
            <a:r>
              <a:rPr lang="en-GB" sz="2400" noProof="0" dirty="0">
                <a:latin typeface="Georgia"/>
              </a:rPr>
              <a:t> ad-hoc WLTP member have been working on finalising the document to submit it by due date. </a:t>
            </a:r>
          </a:p>
          <a:p>
            <a:pPr marL="0" lvl="0" indent="0">
              <a:buClr>
                <a:schemeClr val="tx1"/>
              </a:buClr>
              <a:buSzPct val="80000"/>
              <a:buNone/>
              <a:defRPr/>
            </a:pPr>
            <a:r>
              <a:rPr lang="en-GB" sz="2400" dirty="0">
                <a:latin typeface="Georgia"/>
              </a:rPr>
              <a:t>Then it was close to the END….</a:t>
            </a:r>
            <a:endParaRPr lang="en-GB" sz="2400" noProof="0" dirty="0">
              <a:latin typeface="Georgia"/>
            </a:endParaRPr>
          </a:p>
        </p:txBody>
      </p:sp>
      <p:sp>
        <p:nvSpPr>
          <p:cNvPr id="7" name="正方形/長方形 6">
            <a:extLst>
              <a:ext uri="{FF2B5EF4-FFF2-40B4-BE49-F238E27FC236}">
                <a16:creationId xmlns:a16="http://schemas.microsoft.com/office/drawing/2014/main" id="{9659E9B7-BED1-BABA-BD66-52E23A91D96B}"/>
              </a:ext>
            </a:extLst>
          </p:cNvPr>
          <p:cNvSpPr/>
          <p:nvPr/>
        </p:nvSpPr>
        <p:spPr>
          <a:xfrm>
            <a:off x="5297240" y="5295827"/>
            <a:ext cx="4895892" cy="923330"/>
          </a:xfrm>
          <a:prstGeom prst="rect">
            <a:avLst/>
          </a:prstGeom>
          <a:noFill/>
        </p:spPr>
        <p:txBody>
          <a:bodyPr wrap="none" lIns="91440" tIns="45720" rIns="91440" bIns="45720">
            <a:spAutoFit/>
            <a:scene3d>
              <a:camera prst="orthographicFront"/>
              <a:lightRig rig="soft" dir="t">
                <a:rot lat="0" lon="0" rev="15600000"/>
              </a:lightRig>
            </a:scene3d>
            <a:sp3d extrusionH="57150" prstMaterial="softEdge">
              <a:bevelT w="25400" h="38100"/>
            </a:sp3d>
          </a:bodyPr>
          <a:lstStyle/>
          <a:p>
            <a:pPr algn="ctr"/>
            <a:r>
              <a:rPr lang="en-US" altLang="ja-JP" sz="5400" b="1" cap="none" spc="0" dirty="0">
                <a:ln/>
                <a:solidFill>
                  <a:schemeClr val="accent4"/>
                </a:solidFill>
                <a:effectLst/>
                <a:latin typeface="Georgia" panose="02040502050405020303" pitchFamily="18" charset="0"/>
              </a:rPr>
              <a:t>HOWEVER…</a:t>
            </a:r>
            <a:endParaRPr lang="ja-JP" altLang="en-US" sz="5400" b="1" cap="none" spc="0" dirty="0">
              <a:ln/>
              <a:solidFill>
                <a:schemeClr val="accent4"/>
              </a:solidFill>
              <a:effectLst/>
              <a:latin typeface="Georgia" panose="02040502050405020303" pitchFamily="18" charset="0"/>
            </a:endParaRPr>
          </a:p>
        </p:txBody>
      </p:sp>
    </p:spTree>
    <p:extLst>
      <p:ext uri="{BB962C8B-B14F-4D97-AF65-F5344CB8AC3E}">
        <p14:creationId xmlns:p14="http://schemas.microsoft.com/office/powerpoint/2010/main" val="3109090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2BE1E4B7-4F7A-6A90-9EA6-FAB91815353B}"/>
              </a:ext>
            </a:extLst>
          </p:cNvPr>
          <p:cNvSpPr txBox="1">
            <a:spLocks/>
          </p:cNvSpPr>
          <p:nvPr/>
        </p:nvSpPr>
        <p:spPr>
          <a:xfrm>
            <a:off x="31786" y="113760"/>
            <a:ext cx="12160214" cy="638619"/>
          </a:xfrm>
          <a:prstGeom prst="rect">
            <a:avLst/>
          </a:prstGeom>
        </p:spPr>
        <p:txBody>
          <a:bodyPr vert="horz" anchor="b">
            <a:noAutofit/>
          </a:bodyPr>
          <a:lstStyle>
            <a:lvl1pPr algn="ctr" rtl="0" eaLnBrk="1" latinLnBrk="0" hangingPunct="1">
              <a:spcBef>
                <a:spcPct val="0"/>
              </a:spcBef>
              <a:buNone/>
              <a:defRPr kumimoji="0" sz="3300" kern="1200">
                <a:solidFill>
                  <a:schemeClr val="accent3">
                    <a:shade val="75000"/>
                  </a:schemeClr>
                </a:solidFill>
                <a:latin typeface="+mj-lt"/>
                <a:ea typeface="+mj-ea"/>
                <a:cs typeface="+mj-cs"/>
              </a:defRPr>
            </a:lvl1pPr>
          </a:lstStyle>
          <a:p>
            <a:pPr algn="l">
              <a:defRPr/>
            </a:pPr>
            <a:r>
              <a:rPr kumimoji="0" lang="en-US" sz="3600" b="0" i="0" u="none" strike="noStrike" kern="1200" cap="none" spc="0" normalizeH="0" baseline="0" noProof="0" dirty="0">
                <a:ln>
                  <a:noFill/>
                </a:ln>
                <a:solidFill>
                  <a:schemeClr val="tx1"/>
                </a:solidFill>
                <a:effectLst/>
                <a:uLnTx/>
                <a:uFillTx/>
                <a:latin typeface="Georgia"/>
                <a:ea typeface="+mj-ea"/>
                <a:cs typeface="+mj-cs"/>
              </a:rPr>
              <a:t>2. </a:t>
            </a:r>
            <a:r>
              <a:rPr lang="en-US" altLang="ja-JP" sz="2800" b="1" dirty="0">
                <a:solidFill>
                  <a:schemeClr val="tx1"/>
                </a:solidFill>
                <a:latin typeface="Georgia"/>
              </a:rPr>
              <a:t>Remarkable Change after 92</a:t>
            </a:r>
            <a:r>
              <a:rPr lang="en-US" altLang="ja-JP" sz="2800" b="1" baseline="30000" dirty="0">
                <a:solidFill>
                  <a:schemeClr val="tx1"/>
                </a:solidFill>
                <a:latin typeface="Georgia"/>
              </a:rPr>
              <a:t>nd</a:t>
            </a:r>
            <a:r>
              <a:rPr lang="en-US" altLang="ja-JP" sz="2800" b="1" dirty="0">
                <a:solidFill>
                  <a:schemeClr val="tx1"/>
                </a:solidFill>
                <a:latin typeface="Georgia"/>
              </a:rPr>
              <a:t> GRPE</a:t>
            </a:r>
          </a:p>
        </p:txBody>
      </p:sp>
      <p:sp>
        <p:nvSpPr>
          <p:cNvPr id="28" name="Content Placeholder 4">
            <a:extLst>
              <a:ext uri="{FF2B5EF4-FFF2-40B4-BE49-F238E27FC236}">
                <a16:creationId xmlns:a16="http://schemas.microsoft.com/office/drawing/2014/main" id="{8CBA5123-F14D-50D6-FB9A-A768868524EF}"/>
              </a:ext>
            </a:extLst>
          </p:cNvPr>
          <p:cNvSpPr txBox="1">
            <a:spLocks/>
          </p:cNvSpPr>
          <p:nvPr/>
        </p:nvSpPr>
        <p:spPr>
          <a:xfrm>
            <a:off x="404169" y="937189"/>
            <a:ext cx="6126588" cy="490193"/>
          </a:xfrm>
          <a:prstGeom prst="rect">
            <a:avLst/>
          </a:prstGeom>
        </p:spPr>
        <p:txBody>
          <a:bodyPr vert="horz">
            <a:noAutofit/>
          </a:bodyPr>
          <a:lst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a:lstStyle>
          <a:p>
            <a:pPr marL="0" marR="0" lvl="0" indent="0" algn="l" defTabSz="914400" rtl="0" eaLnBrk="1" fontAlgn="auto" latinLnBrk="0" hangingPunct="1">
              <a:lnSpc>
                <a:spcPct val="100000"/>
              </a:lnSpc>
              <a:spcBef>
                <a:spcPct val="20000"/>
              </a:spcBef>
              <a:spcAft>
                <a:spcPts val="0"/>
              </a:spcAft>
              <a:buClr>
                <a:schemeClr val="tx1"/>
              </a:buClr>
              <a:buSzPct val="80000"/>
              <a:buNone/>
              <a:tabLst/>
              <a:defRPr/>
            </a:pPr>
            <a:endParaRPr lang="en-US" altLang="ja-JP" sz="2400" b="1" dirty="0">
              <a:latin typeface="Georgia"/>
            </a:endParaRPr>
          </a:p>
          <a:p>
            <a:pPr marL="0" marR="0" lvl="0" indent="0" algn="l" defTabSz="914400" rtl="0" eaLnBrk="1" fontAlgn="auto" latinLnBrk="0" hangingPunct="1">
              <a:lnSpc>
                <a:spcPct val="100000"/>
              </a:lnSpc>
              <a:spcBef>
                <a:spcPct val="20000"/>
              </a:spcBef>
              <a:spcAft>
                <a:spcPts val="0"/>
              </a:spcAft>
              <a:buClr>
                <a:schemeClr val="tx1"/>
              </a:buClr>
              <a:buSzPct val="80000"/>
              <a:buNone/>
              <a:tabLst/>
              <a:defRPr/>
            </a:pPr>
            <a:endParaRPr lang="en-US" altLang="ja-JP" sz="2400" b="1" dirty="0">
              <a:latin typeface="Georgia"/>
            </a:endParaRPr>
          </a:p>
          <a:p>
            <a:pPr marL="0" marR="0" lvl="0" indent="0" algn="l" defTabSz="914400" rtl="0" eaLnBrk="1" fontAlgn="auto" latinLnBrk="0" hangingPunct="1">
              <a:lnSpc>
                <a:spcPct val="100000"/>
              </a:lnSpc>
              <a:spcBef>
                <a:spcPct val="20000"/>
              </a:spcBef>
              <a:spcAft>
                <a:spcPts val="0"/>
              </a:spcAft>
              <a:buClr>
                <a:schemeClr val="tx1"/>
              </a:buClr>
              <a:buSzPct val="80000"/>
              <a:buNone/>
              <a:tabLst/>
              <a:defRPr/>
            </a:pPr>
            <a:endParaRPr lang="en-US" altLang="ja-JP" sz="2400" b="1" dirty="0">
              <a:latin typeface="Georgia"/>
            </a:endParaRPr>
          </a:p>
          <a:p>
            <a:pPr marL="0" marR="0" lvl="0" indent="0" algn="l" defTabSz="914400" rtl="0" eaLnBrk="1" fontAlgn="auto" latinLnBrk="0" hangingPunct="1">
              <a:lnSpc>
                <a:spcPct val="100000"/>
              </a:lnSpc>
              <a:spcBef>
                <a:spcPct val="20000"/>
              </a:spcBef>
              <a:spcAft>
                <a:spcPts val="0"/>
              </a:spcAft>
              <a:buClr>
                <a:schemeClr val="tx1"/>
              </a:buClr>
              <a:buSzPct val="80000"/>
              <a:buNone/>
              <a:tabLst/>
              <a:defRPr/>
            </a:pPr>
            <a:endParaRPr lang="en-US" altLang="ja-JP" sz="2400" b="1" dirty="0">
              <a:latin typeface="Georgia"/>
            </a:endParaRPr>
          </a:p>
          <a:p>
            <a:pPr marL="0" marR="0" lvl="0" indent="0" algn="l" defTabSz="914400" rtl="0" eaLnBrk="1" fontAlgn="auto" latinLnBrk="0" hangingPunct="1">
              <a:lnSpc>
                <a:spcPct val="100000"/>
              </a:lnSpc>
              <a:spcBef>
                <a:spcPct val="20000"/>
              </a:spcBef>
              <a:spcAft>
                <a:spcPts val="0"/>
              </a:spcAft>
              <a:buClr>
                <a:schemeClr val="tx1"/>
              </a:buClr>
              <a:buSzPct val="80000"/>
              <a:buNone/>
              <a:tabLst/>
              <a:defRPr/>
            </a:pPr>
            <a:endParaRPr lang="en-US" altLang="ja-JP" sz="2400" b="1" dirty="0">
              <a:latin typeface="Georgia"/>
            </a:endParaRPr>
          </a:p>
          <a:p>
            <a:pPr marL="0" marR="0" lvl="0" indent="0" algn="l" defTabSz="914400" rtl="0" eaLnBrk="1" fontAlgn="auto" latinLnBrk="0" hangingPunct="1">
              <a:lnSpc>
                <a:spcPct val="100000"/>
              </a:lnSpc>
              <a:spcBef>
                <a:spcPct val="20000"/>
              </a:spcBef>
              <a:spcAft>
                <a:spcPts val="0"/>
              </a:spcAft>
              <a:buClr>
                <a:schemeClr val="tx1"/>
              </a:buClr>
              <a:buSzPct val="80000"/>
              <a:buNone/>
              <a:tabLst/>
              <a:defRPr/>
            </a:pPr>
            <a:endParaRPr lang="en-US" altLang="ja-JP" sz="2400" b="1" dirty="0">
              <a:latin typeface="Georgia"/>
            </a:endParaRPr>
          </a:p>
          <a:p>
            <a:pPr marL="0" marR="0" lvl="0" indent="0" algn="r" defTabSz="914400" rtl="0" eaLnBrk="1" fontAlgn="auto" latinLnBrk="0" hangingPunct="1">
              <a:lnSpc>
                <a:spcPct val="100000"/>
              </a:lnSpc>
              <a:spcBef>
                <a:spcPct val="20000"/>
              </a:spcBef>
              <a:spcAft>
                <a:spcPts val="0"/>
              </a:spcAft>
              <a:buClr>
                <a:schemeClr val="tx1"/>
              </a:buClr>
              <a:buSzPct val="80000"/>
              <a:buNone/>
              <a:tabLst/>
              <a:defRPr/>
            </a:pPr>
            <a:endParaRPr lang="en-US" altLang="ja-JP" sz="2000" i="1" dirty="0">
              <a:latin typeface="Georgia"/>
            </a:endParaRPr>
          </a:p>
          <a:p>
            <a:pPr marL="0" marR="0" lvl="0" indent="0" algn="r" defTabSz="914400" rtl="0" eaLnBrk="1" fontAlgn="auto" latinLnBrk="0" hangingPunct="1">
              <a:lnSpc>
                <a:spcPct val="100000"/>
              </a:lnSpc>
              <a:spcBef>
                <a:spcPct val="20000"/>
              </a:spcBef>
              <a:spcAft>
                <a:spcPts val="0"/>
              </a:spcAft>
              <a:buClr>
                <a:schemeClr val="tx1"/>
              </a:buClr>
              <a:buSzPct val="80000"/>
              <a:buNone/>
              <a:tabLst/>
              <a:defRPr/>
            </a:pPr>
            <a:endParaRPr lang="en-US" altLang="ja-JP" sz="2000" i="1" dirty="0">
              <a:latin typeface="Georgia"/>
            </a:endParaRPr>
          </a:p>
          <a:p>
            <a:pPr marL="0" marR="0" lvl="0" indent="0" algn="l" defTabSz="914400" rtl="0" eaLnBrk="1" fontAlgn="auto" latinLnBrk="0" hangingPunct="1">
              <a:lnSpc>
                <a:spcPct val="100000"/>
              </a:lnSpc>
              <a:spcBef>
                <a:spcPct val="20000"/>
              </a:spcBef>
              <a:spcAft>
                <a:spcPts val="0"/>
              </a:spcAft>
              <a:buClr>
                <a:schemeClr val="tx1"/>
              </a:buClr>
              <a:buSzPct val="80000"/>
              <a:buNone/>
              <a:tabLst/>
              <a:defRPr/>
            </a:pPr>
            <a:endParaRPr lang="en-US" altLang="ja-JP" sz="2400" dirty="0">
              <a:latin typeface="Georgia"/>
            </a:endParaRPr>
          </a:p>
        </p:txBody>
      </p:sp>
      <p:sp>
        <p:nvSpPr>
          <p:cNvPr id="2" name="Content Placeholder 4">
            <a:extLst>
              <a:ext uri="{FF2B5EF4-FFF2-40B4-BE49-F238E27FC236}">
                <a16:creationId xmlns:a16="http://schemas.microsoft.com/office/drawing/2014/main" id="{61C1DFFD-1D6C-0177-97DB-DFEE604CC547}"/>
              </a:ext>
            </a:extLst>
          </p:cNvPr>
          <p:cNvSpPr txBox="1">
            <a:spLocks/>
          </p:cNvSpPr>
          <p:nvPr/>
        </p:nvSpPr>
        <p:spPr>
          <a:xfrm>
            <a:off x="468086" y="978807"/>
            <a:ext cx="11658600" cy="2149176"/>
          </a:xfrm>
          <a:prstGeom prst="rect">
            <a:avLst/>
          </a:prstGeom>
        </p:spPr>
        <p:txBody>
          <a:bodyPr vert="horz">
            <a:noAutofit/>
          </a:bodyPr>
          <a:lst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a:lstStyle>
          <a:p>
            <a:pPr marL="0" lvl="0" indent="0">
              <a:buClr>
                <a:schemeClr val="tx1"/>
              </a:buClr>
              <a:buSzPct val="80000"/>
              <a:buNone/>
              <a:defRPr/>
            </a:pPr>
            <a:r>
              <a:rPr lang="en-US" altLang="ja-JP" sz="2400" dirty="0">
                <a:latin typeface="Georgia"/>
              </a:rPr>
              <a:t>During the intensive discussion on GTR#22</a:t>
            </a:r>
            <a:r>
              <a:rPr lang="en-US" altLang="ja-JP" sz="2400" b="1" dirty="0">
                <a:latin typeface="Georgia"/>
              </a:rPr>
              <a:t> </a:t>
            </a:r>
            <a:r>
              <a:rPr lang="en-US" altLang="ja-JP" sz="2000" b="1" dirty="0">
                <a:latin typeface="Georgia"/>
              </a:rPr>
              <a:t>(Battery Deterioration Requirement)</a:t>
            </a:r>
            <a:r>
              <a:rPr lang="en-US" altLang="ja-JP" sz="2000" dirty="0">
                <a:latin typeface="Georgia"/>
              </a:rPr>
              <a:t> </a:t>
            </a:r>
            <a:r>
              <a:rPr lang="en-US" altLang="ja-JP" sz="2400" dirty="0">
                <a:latin typeface="Georgia"/>
              </a:rPr>
              <a:t>transposition into UNR within EC, UK, JPN and OICA, it has made a decision </a:t>
            </a:r>
          </a:p>
          <a:p>
            <a:pPr marL="0" lvl="0" indent="0">
              <a:buClr>
                <a:schemeClr val="tx1"/>
              </a:buClr>
              <a:buSzPct val="80000"/>
              <a:buNone/>
              <a:defRPr/>
            </a:pPr>
            <a:r>
              <a:rPr lang="en-US" altLang="ja-JP" sz="2400" b="1" dirty="0">
                <a:latin typeface="Georgia"/>
              </a:rPr>
              <a:t>to split GTR#22 element into </a:t>
            </a:r>
          </a:p>
          <a:p>
            <a:pPr marL="0" lvl="0" indent="0">
              <a:buClr>
                <a:schemeClr val="tx1"/>
              </a:buClr>
              <a:buSzPct val="80000"/>
              <a:buNone/>
              <a:defRPr/>
            </a:pPr>
            <a:r>
              <a:rPr lang="en-US" altLang="ja-JP" sz="2400" b="1" dirty="0">
                <a:latin typeface="Georgia"/>
              </a:rPr>
              <a:t>UNR154 (homologation) and UNR83 (in-service conformity)</a:t>
            </a:r>
          </a:p>
        </p:txBody>
      </p:sp>
      <p:sp>
        <p:nvSpPr>
          <p:cNvPr id="3" name="スクロール: 横 2">
            <a:extLst>
              <a:ext uri="{FF2B5EF4-FFF2-40B4-BE49-F238E27FC236}">
                <a16:creationId xmlns:a16="http://schemas.microsoft.com/office/drawing/2014/main" id="{41A78A9E-6713-1850-AE9A-4AF3D0B9EE3E}"/>
              </a:ext>
            </a:extLst>
          </p:cNvPr>
          <p:cNvSpPr/>
          <p:nvPr/>
        </p:nvSpPr>
        <p:spPr>
          <a:xfrm>
            <a:off x="4427621" y="2659391"/>
            <a:ext cx="2856835" cy="2359208"/>
          </a:xfrm>
          <a:prstGeom prst="horizontalScroll">
            <a:avLst/>
          </a:prstGeom>
          <a:blipFill>
            <a:blip r:embed="rId2"/>
            <a:stretch>
              <a:fillRect/>
            </a:stretch>
          </a:bli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u="sng" dirty="0">
                <a:latin typeface="Georgia" panose="02040502050405020303" pitchFamily="18" charset="0"/>
              </a:rPr>
              <a:t>GTR#22</a:t>
            </a:r>
          </a:p>
          <a:p>
            <a:pPr algn="ctr"/>
            <a:endParaRPr lang="en-GB" sz="1100" dirty="0">
              <a:latin typeface="Georgia" panose="02040502050405020303" pitchFamily="18" charset="0"/>
            </a:endParaRPr>
          </a:p>
          <a:p>
            <a:pPr algn="ctr"/>
            <a:r>
              <a:rPr lang="en-GB" dirty="0">
                <a:solidFill>
                  <a:schemeClr val="tx1"/>
                </a:solidFill>
                <a:latin typeface="Georgia" panose="02040502050405020303" pitchFamily="18" charset="0"/>
              </a:rPr>
              <a:t>Homologation &amp; COP</a:t>
            </a:r>
          </a:p>
          <a:p>
            <a:pPr algn="ctr"/>
            <a:endParaRPr lang="en-GB" dirty="0">
              <a:solidFill>
                <a:schemeClr val="tx1"/>
              </a:solidFill>
              <a:latin typeface="Georgia" panose="02040502050405020303" pitchFamily="18" charset="0"/>
            </a:endParaRPr>
          </a:p>
          <a:p>
            <a:pPr algn="ctr"/>
            <a:endParaRPr lang="en-GB" sz="800" dirty="0">
              <a:latin typeface="Georgia" panose="02040502050405020303" pitchFamily="18" charset="0"/>
            </a:endParaRPr>
          </a:p>
          <a:p>
            <a:pPr algn="ctr"/>
            <a:r>
              <a:rPr lang="en-GB" dirty="0">
                <a:solidFill>
                  <a:srgbClr val="0070C0"/>
                </a:solidFill>
                <a:latin typeface="Georgia" panose="02040502050405020303" pitchFamily="18" charset="0"/>
              </a:rPr>
              <a:t>In-service conformity</a:t>
            </a:r>
          </a:p>
          <a:p>
            <a:pPr algn="ctr"/>
            <a:endParaRPr lang="en-GB" dirty="0">
              <a:latin typeface="Georgia" panose="02040502050405020303" pitchFamily="18" charset="0"/>
            </a:endParaRPr>
          </a:p>
        </p:txBody>
      </p:sp>
      <p:sp>
        <p:nvSpPr>
          <p:cNvPr id="4" name="スクロール: 横 3">
            <a:extLst>
              <a:ext uri="{FF2B5EF4-FFF2-40B4-BE49-F238E27FC236}">
                <a16:creationId xmlns:a16="http://schemas.microsoft.com/office/drawing/2014/main" id="{7E8DB33C-6F18-F587-C974-2CBC979056D1}"/>
              </a:ext>
            </a:extLst>
          </p:cNvPr>
          <p:cNvSpPr/>
          <p:nvPr/>
        </p:nvSpPr>
        <p:spPr>
          <a:xfrm>
            <a:off x="832425" y="2831411"/>
            <a:ext cx="3028891" cy="2713055"/>
          </a:xfrm>
          <a:prstGeom prst="horizontalScroll">
            <a:avLst/>
          </a:prstGeom>
          <a:blipFill>
            <a:blip r:embed="rId3"/>
            <a:stretch>
              <a:fillRect/>
            </a:stretch>
          </a:bli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u="sng" dirty="0">
              <a:solidFill>
                <a:schemeClr val="tx1"/>
              </a:solidFill>
              <a:latin typeface="Georgia" panose="02040502050405020303" pitchFamily="18" charset="0"/>
            </a:endParaRPr>
          </a:p>
          <a:p>
            <a:pPr algn="ctr"/>
            <a:endParaRPr lang="en-GB" u="sng" dirty="0">
              <a:solidFill>
                <a:schemeClr val="tx1"/>
              </a:solidFill>
              <a:latin typeface="Georgia" panose="02040502050405020303" pitchFamily="18" charset="0"/>
            </a:endParaRPr>
          </a:p>
          <a:p>
            <a:pPr algn="ctr"/>
            <a:r>
              <a:rPr lang="en-GB" u="sng" dirty="0">
                <a:solidFill>
                  <a:schemeClr val="tx1"/>
                </a:solidFill>
                <a:latin typeface="Georgia" panose="02040502050405020303" pitchFamily="18" charset="0"/>
              </a:rPr>
              <a:t>UNR154</a:t>
            </a:r>
          </a:p>
          <a:p>
            <a:pPr algn="ctr"/>
            <a:endParaRPr lang="en-GB" dirty="0">
              <a:solidFill>
                <a:schemeClr val="tx1"/>
              </a:solidFill>
              <a:latin typeface="Georgia" panose="02040502050405020303" pitchFamily="18" charset="0"/>
            </a:endParaRPr>
          </a:p>
          <a:p>
            <a:pPr algn="ctr"/>
            <a:endParaRPr lang="en-GB" dirty="0">
              <a:solidFill>
                <a:schemeClr val="tx1"/>
              </a:solidFill>
              <a:latin typeface="Georgia" panose="02040502050405020303" pitchFamily="18" charset="0"/>
            </a:endParaRPr>
          </a:p>
          <a:p>
            <a:pPr algn="ctr"/>
            <a:endParaRPr lang="en-GB" dirty="0">
              <a:solidFill>
                <a:schemeClr val="tx1"/>
              </a:solidFill>
              <a:latin typeface="Georgia" panose="02040502050405020303" pitchFamily="18" charset="0"/>
            </a:endParaRPr>
          </a:p>
          <a:p>
            <a:pPr algn="ctr"/>
            <a:endParaRPr lang="en-GB" sz="2800" dirty="0">
              <a:solidFill>
                <a:schemeClr val="tx1"/>
              </a:solidFill>
              <a:latin typeface="Georgia" panose="02040502050405020303" pitchFamily="18" charset="0"/>
            </a:endParaRPr>
          </a:p>
          <a:p>
            <a:pPr algn="ctr"/>
            <a:r>
              <a:rPr lang="en-GB" dirty="0">
                <a:solidFill>
                  <a:schemeClr val="tx1"/>
                </a:solidFill>
                <a:latin typeface="Georgia" panose="02040502050405020303" pitchFamily="18" charset="0"/>
              </a:rPr>
              <a:t>mainly Annex C1</a:t>
            </a:r>
          </a:p>
          <a:p>
            <a:pPr algn="ctr"/>
            <a:endParaRPr lang="en-GB" dirty="0">
              <a:solidFill>
                <a:schemeClr val="tx1"/>
              </a:solidFill>
              <a:latin typeface="Georgia" panose="02040502050405020303" pitchFamily="18" charset="0"/>
            </a:endParaRPr>
          </a:p>
          <a:p>
            <a:pPr algn="ctr"/>
            <a:endParaRPr lang="en-GB" dirty="0">
              <a:solidFill>
                <a:schemeClr val="tx1"/>
              </a:solidFill>
              <a:latin typeface="Georgia" panose="02040502050405020303" pitchFamily="18" charset="0"/>
            </a:endParaRPr>
          </a:p>
        </p:txBody>
      </p:sp>
      <p:sp>
        <p:nvSpPr>
          <p:cNvPr id="6" name="スクロール: 横 5">
            <a:extLst>
              <a:ext uri="{FF2B5EF4-FFF2-40B4-BE49-F238E27FC236}">
                <a16:creationId xmlns:a16="http://schemas.microsoft.com/office/drawing/2014/main" id="{2A571EE0-A26C-5E52-7B2E-CA2E7D477B7A}"/>
              </a:ext>
            </a:extLst>
          </p:cNvPr>
          <p:cNvSpPr/>
          <p:nvPr/>
        </p:nvSpPr>
        <p:spPr>
          <a:xfrm>
            <a:off x="7938243" y="2695493"/>
            <a:ext cx="3056685" cy="2723719"/>
          </a:xfrm>
          <a:prstGeom prst="horizontalScroll">
            <a:avLst/>
          </a:prstGeom>
          <a:blipFill>
            <a:blip r:embed="rId4"/>
            <a:stretch>
              <a:fillRect/>
            </a:stretch>
          </a:bli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u="sng" dirty="0">
                <a:solidFill>
                  <a:srgbClr val="0070C0"/>
                </a:solidFill>
                <a:latin typeface="Georgia" panose="02040502050405020303" pitchFamily="18" charset="0"/>
              </a:rPr>
              <a:t>UNR83</a:t>
            </a:r>
          </a:p>
          <a:p>
            <a:pPr algn="ctr"/>
            <a:endParaRPr lang="en-GB" sz="2400" dirty="0">
              <a:solidFill>
                <a:srgbClr val="0070C0"/>
              </a:solidFill>
              <a:latin typeface="Georgia" panose="02040502050405020303" pitchFamily="18" charset="0"/>
            </a:endParaRPr>
          </a:p>
          <a:p>
            <a:pPr algn="ctr"/>
            <a:r>
              <a:rPr lang="en-GB" dirty="0">
                <a:solidFill>
                  <a:srgbClr val="0070C0"/>
                </a:solidFill>
                <a:latin typeface="Georgia" panose="02040502050405020303" pitchFamily="18" charset="0"/>
              </a:rPr>
              <a:t>Annex 5</a:t>
            </a:r>
          </a:p>
          <a:p>
            <a:pPr algn="ctr"/>
            <a:endParaRPr lang="en-GB" dirty="0">
              <a:solidFill>
                <a:srgbClr val="0070C0"/>
              </a:solidFill>
              <a:latin typeface="Georgia" panose="02040502050405020303" pitchFamily="18" charset="0"/>
            </a:endParaRPr>
          </a:p>
          <a:p>
            <a:pPr algn="ctr"/>
            <a:endParaRPr lang="en-GB" dirty="0">
              <a:solidFill>
                <a:srgbClr val="0070C0"/>
              </a:solidFill>
              <a:latin typeface="Georgia" panose="02040502050405020303" pitchFamily="18" charset="0"/>
            </a:endParaRPr>
          </a:p>
        </p:txBody>
      </p:sp>
      <p:cxnSp>
        <p:nvCxnSpPr>
          <p:cNvPr id="12" name="直線矢印コネクタ 11">
            <a:extLst>
              <a:ext uri="{FF2B5EF4-FFF2-40B4-BE49-F238E27FC236}">
                <a16:creationId xmlns:a16="http://schemas.microsoft.com/office/drawing/2014/main" id="{A3E8BF75-3856-DD28-A29E-FBAEE94431D9}"/>
              </a:ext>
            </a:extLst>
          </p:cNvPr>
          <p:cNvCxnSpPr>
            <a:cxnSpLocks/>
          </p:cNvCxnSpPr>
          <p:nvPr/>
        </p:nvCxnSpPr>
        <p:spPr>
          <a:xfrm flipH="1">
            <a:off x="3295863" y="3586285"/>
            <a:ext cx="1519243" cy="1432314"/>
          </a:xfrm>
          <a:prstGeom prst="straightConnector1">
            <a:avLst/>
          </a:prstGeom>
          <a:ln w="38100">
            <a:tailEnd type="triangle" w="lg" len="lg"/>
          </a:ln>
        </p:spPr>
        <p:style>
          <a:lnRef idx="1">
            <a:schemeClr val="accent1"/>
          </a:lnRef>
          <a:fillRef idx="0">
            <a:schemeClr val="accent1"/>
          </a:fillRef>
          <a:effectRef idx="0">
            <a:schemeClr val="accent1"/>
          </a:effectRef>
          <a:fontRef idx="minor">
            <a:schemeClr val="tx1"/>
          </a:fontRef>
        </p:style>
      </p:cxnSp>
      <p:cxnSp>
        <p:nvCxnSpPr>
          <p:cNvPr id="14" name="直線矢印コネクタ 13">
            <a:extLst>
              <a:ext uri="{FF2B5EF4-FFF2-40B4-BE49-F238E27FC236}">
                <a16:creationId xmlns:a16="http://schemas.microsoft.com/office/drawing/2014/main" id="{236C2655-572B-3E2A-3FE6-86148EE9337A}"/>
              </a:ext>
            </a:extLst>
          </p:cNvPr>
          <p:cNvCxnSpPr>
            <a:cxnSpLocks/>
          </p:cNvCxnSpPr>
          <p:nvPr/>
        </p:nvCxnSpPr>
        <p:spPr>
          <a:xfrm flipV="1">
            <a:off x="7094764" y="4131134"/>
            <a:ext cx="1967593" cy="162241"/>
          </a:xfrm>
          <a:prstGeom prst="straightConnector1">
            <a:avLst/>
          </a:prstGeom>
          <a:ln w="38100">
            <a:tailEnd type="triangle" w="lg" len="lg"/>
          </a:ln>
        </p:spPr>
        <p:style>
          <a:lnRef idx="1">
            <a:schemeClr val="accent1"/>
          </a:lnRef>
          <a:fillRef idx="0">
            <a:schemeClr val="accent1"/>
          </a:fillRef>
          <a:effectRef idx="0">
            <a:schemeClr val="accent1"/>
          </a:effectRef>
          <a:fontRef idx="minor">
            <a:schemeClr val="tx1"/>
          </a:fontRef>
        </p:style>
      </p:cxnSp>
      <p:sp>
        <p:nvSpPr>
          <p:cNvPr id="9" name="Content Placeholder 4">
            <a:extLst>
              <a:ext uri="{FF2B5EF4-FFF2-40B4-BE49-F238E27FC236}">
                <a16:creationId xmlns:a16="http://schemas.microsoft.com/office/drawing/2014/main" id="{D78A8F42-E0A8-1D10-631D-04EFA2786056}"/>
              </a:ext>
            </a:extLst>
          </p:cNvPr>
          <p:cNvSpPr txBox="1">
            <a:spLocks/>
          </p:cNvSpPr>
          <p:nvPr/>
        </p:nvSpPr>
        <p:spPr>
          <a:xfrm>
            <a:off x="1469216" y="5265175"/>
            <a:ext cx="9209670" cy="1203306"/>
          </a:xfrm>
          <a:prstGeom prst="rect">
            <a:avLst/>
          </a:prstGeom>
        </p:spPr>
        <p:txBody>
          <a:bodyPr vert="horz">
            <a:noAutofit/>
          </a:bodyPr>
          <a:lst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a:lstStyle>
          <a:p>
            <a:pPr marL="0" lvl="0" indent="0">
              <a:spcBef>
                <a:spcPts val="0"/>
              </a:spcBef>
              <a:buClr>
                <a:schemeClr val="tx1"/>
              </a:buClr>
              <a:buSzPct val="80000"/>
              <a:buNone/>
              <a:defRPr/>
            </a:pPr>
            <a:r>
              <a:rPr lang="en-US" altLang="ja-JP" sz="2000" dirty="0">
                <a:latin typeface="Georgia"/>
              </a:rPr>
              <a:t>This decision creates a massive chaos on drafting work,</a:t>
            </a:r>
          </a:p>
          <a:p>
            <a:pPr marL="0" lvl="0" indent="0">
              <a:spcBef>
                <a:spcPts val="0"/>
              </a:spcBef>
              <a:buClr>
                <a:schemeClr val="tx1"/>
              </a:buClr>
              <a:buSzPct val="80000"/>
              <a:buNone/>
              <a:defRPr/>
            </a:pPr>
            <a:r>
              <a:rPr lang="en-US" altLang="ja-JP" sz="2400" dirty="0">
                <a:latin typeface="Georgia"/>
              </a:rPr>
              <a:t>        but we were able to submit the Working Document </a:t>
            </a:r>
          </a:p>
          <a:p>
            <a:pPr marL="0" lvl="0" indent="0">
              <a:spcBef>
                <a:spcPts val="0"/>
              </a:spcBef>
              <a:buClr>
                <a:schemeClr val="tx1"/>
              </a:buClr>
              <a:buSzPct val="80000"/>
              <a:buNone/>
              <a:defRPr/>
            </a:pPr>
            <a:r>
              <a:rPr lang="en-US" altLang="ja-JP" sz="2400" dirty="0">
                <a:latin typeface="Georgia"/>
              </a:rPr>
              <a:t>        with huge effort by drafting coordinator and OICA  </a:t>
            </a:r>
            <a:endParaRPr lang="en-US" altLang="ja-JP" sz="2400" b="1" dirty="0">
              <a:latin typeface="Georgia"/>
            </a:endParaRPr>
          </a:p>
        </p:txBody>
      </p:sp>
    </p:spTree>
    <p:extLst>
      <p:ext uri="{BB962C8B-B14F-4D97-AF65-F5344CB8AC3E}">
        <p14:creationId xmlns:p14="http://schemas.microsoft.com/office/powerpoint/2010/main" val="23452896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0A30CA-52FB-D647-0C42-139717178062}"/>
            </a:ext>
          </a:extLst>
        </p:cNvPr>
        <p:cNvGrpSpPr/>
        <p:nvPr/>
      </p:nvGrpSpPr>
      <p:grpSpPr>
        <a:xfrm>
          <a:off x="0" y="0"/>
          <a:ext cx="0" cy="0"/>
          <a:chOff x="0" y="0"/>
          <a:chExt cx="0" cy="0"/>
        </a:xfrm>
      </p:grpSpPr>
      <p:sp>
        <p:nvSpPr>
          <p:cNvPr id="5" name="Title 1">
            <a:extLst>
              <a:ext uri="{FF2B5EF4-FFF2-40B4-BE49-F238E27FC236}">
                <a16:creationId xmlns:a16="http://schemas.microsoft.com/office/drawing/2014/main" id="{6C8EED60-FEF5-CC5F-1096-4C7F4367E2D5}"/>
              </a:ext>
            </a:extLst>
          </p:cNvPr>
          <p:cNvSpPr txBox="1">
            <a:spLocks/>
          </p:cNvSpPr>
          <p:nvPr/>
        </p:nvSpPr>
        <p:spPr>
          <a:xfrm>
            <a:off x="31786" y="121921"/>
            <a:ext cx="12160214" cy="638619"/>
          </a:xfrm>
          <a:prstGeom prst="rect">
            <a:avLst/>
          </a:prstGeom>
        </p:spPr>
        <p:txBody>
          <a:bodyPr vert="horz" anchor="b">
            <a:noAutofit/>
          </a:bodyPr>
          <a:lstStyle>
            <a:lvl1pPr algn="ctr" rtl="0" eaLnBrk="1" latinLnBrk="0" hangingPunct="1">
              <a:spcBef>
                <a:spcPct val="0"/>
              </a:spcBef>
              <a:buNone/>
              <a:defRPr kumimoji="0" sz="3300" kern="1200">
                <a:solidFill>
                  <a:schemeClr val="accent3">
                    <a:shade val="75000"/>
                  </a:schemeClr>
                </a:solidFill>
                <a:latin typeface="+mj-lt"/>
                <a:ea typeface="+mj-ea"/>
                <a:cs typeface="+mj-cs"/>
              </a:defRPr>
            </a:lvl1pPr>
          </a:lstStyle>
          <a:p>
            <a:pPr marR="0" lvl="0" algn="l" defTabSz="914400" rtl="0" eaLnBrk="1" fontAlgn="auto" latinLnBrk="0" hangingPunct="1">
              <a:lnSpc>
                <a:spcPct val="100000"/>
              </a:lnSpc>
              <a:spcBef>
                <a:spcPct val="0"/>
              </a:spcBef>
              <a:spcAft>
                <a:spcPts val="0"/>
              </a:spcAft>
              <a:buClrTx/>
              <a:buSzTx/>
              <a:tabLst/>
              <a:defRPr/>
            </a:pPr>
            <a:r>
              <a:rPr kumimoji="0" lang="en-US" sz="3600" b="0" i="0" u="none" strike="noStrike" kern="1200" cap="none" spc="0" normalizeH="0" baseline="0" noProof="0" dirty="0">
                <a:ln>
                  <a:noFill/>
                </a:ln>
                <a:solidFill>
                  <a:schemeClr val="tx1"/>
                </a:solidFill>
                <a:effectLst/>
                <a:uLnTx/>
                <a:uFillTx/>
                <a:latin typeface="Georgia"/>
                <a:ea typeface="+mj-ea"/>
                <a:cs typeface="+mj-cs"/>
              </a:rPr>
              <a:t>3. </a:t>
            </a:r>
            <a:r>
              <a:rPr kumimoji="0" lang="en-US" sz="2800" b="0" i="0" u="none" strike="noStrike" kern="1200" cap="none" spc="0" normalizeH="0" baseline="0" noProof="0" dirty="0">
                <a:ln>
                  <a:noFill/>
                </a:ln>
                <a:solidFill>
                  <a:schemeClr val="tx1"/>
                </a:solidFill>
                <a:effectLst/>
                <a:uLnTx/>
                <a:uFillTx/>
                <a:latin typeface="Georgia"/>
                <a:ea typeface="+mj-ea"/>
                <a:cs typeface="+mj-cs"/>
              </a:rPr>
              <a:t>Working Documents (GRPE/2025/15) for 04 series of amendment</a:t>
            </a:r>
          </a:p>
        </p:txBody>
      </p:sp>
      <p:sp>
        <p:nvSpPr>
          <p:cNvPr id="28" name="Content Placeholder 4">
            <a:extLst>
              <a:ext uri="{FF2B5EF4-FFF2-40B4-BE49-F238E27FC236}">
                <a16:creationId xmlns:a16="http://schemas.microsoft.com/office/drawing/2014/main" id="{483A10A0-C570-BA46-DD1D-43A5E8741CBC}"/>
              </a:ext>
            </a:extLst>
          </p:cNvPr>
          <p:cNvSpPr txBox="1">
            <a:spLocks/>
          </p:cNvSpPr>
          <p:nvPr/>
        </p:nvSpPr>
        <p:spPr>
          <a:xfrm>
            <a:off x="416489" y="1179483"/>
            <a:ext cx="11038004" cy="5049867"/>
          </a:xfrm>
          <a:prstGeom prst="rect">
            <a:avLst/>
          </a:prstGeom>
        </p:spPr>
        <p:txBody>
          <a:bodyPr vert="horz">
            <a:noAutofit/>
          </a:bodyPr>
          <a:lst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a:lstStyle>
          <a:p>
            <a:pPr marL="0" lvl="0" indent="0">
              <a:buClr>
                <a:schemeClr val="tx1"/>
              </a:buClr>
              <a:buSzPct val="80000"/>
              <a:buNone/>
              <a:defRPr/>
            </a:pPr>
            <a:r>
              <a:rPr lang="en-US" altLang="ja-JP" sz="2400" dirty="0">
                <a:latin typeface="Georgia"/>
              </a:rPr>
              <a:t>Due to last minutes decision to include GTR#22 elements, </a:t>
            </a:r>
          </a:p>
          <a:p>
            <a:pPr marL="0" lvl="0" indent="0">
              <a:buClr>
                <a:schemeClr val="tx1"/>
              </a:buClr>
              <a:buSzPct val="80000"/>
              <a:buNone/>
              <a:defRPr/>
            </a:pPr>
            <a:r>
              <a:rPr lang="en-US" altLang="ja-JP" sz="2400" dirty="0">
                <a:latin typeface="Georgia"/>
              </a:rPr>
              <a:t>the Working Document (GRPE/2025/15) has a variety of square brackets. </a:t>
            </a:r>
          </a:p>
          <a:p>
            <a:pPr marL="0" lvl="0" indent="0">
              <a:buClr>
                <a:schemeClr val="tx1"/>
              </a:buClr>
              <a:buSzPct val="80000"/>
              <a:buNone/>
              <a:defRPr/>
            </a:pPr>
            <a:r>
              <a:rPr lang="en-US" altLang="ja-JP" sz="2400" dirty="0">
                <a:latin typeface="Georgia"/>
              </a:rPr>
              <a:t>Then, the Informal Documents* which remove all square brackets from WD</a:t>
            </a:r>
          </a:p>
          <a:p>
            <a:pPr marL="0" lvl="0" indent="0">
              <a:buClr>
                <a:schemeClr val="tx1"/>
              </a:buClr>
              <a:buSzPct val="80000"/>
              <a:buNone/>
              <a:defRPr/>
            </a:pPr>
            <a:r>
              <a:rPr lang="en-US" altLang="ja-JP" sz="2400" dirty="0">
                <a:latin typeface="Georgia"/>
              </a:rPr>
              <a:t>were developed and </a:t>
            </a:r>
          </a:p>
          <a:p>
            <a:pPr marL="0" marR="0" lvl="0" indent="0" algn="l" defTabSz="914400" rtl="0" eaLnBrk="1" fontAlgn="auto" latinLnBrk="0" hangingPunct="1">
              <a:lnSpc>
                <a:spcPct val="100000"/>
              </a:lnSpc>
              <a:spcBef>
                <a:spcPct val="20000"/>
              </a:spcBef>
              <a:spcAft>
                <a:spcPts val="0"/>
              </a:spcAft>
              <a:buClr>
                <a:schemeClr val="tx1"/>
              </a:buClr>
              <a:buSzPct val="80000"/>
              <a:buNone/>
              <a:tabLst/>
              <a:defRPr/>
            </a:pPr>
            <a:r>
              <a:rPr lang="en-US" altLang="ja-JP" sz="1800" b="1" i="1" dirty="0">
                <a:latin typeface="Georgia"/>
              </a:rPr>
              <a:t>               </a:t>
            </a:r>
          </a:p>
          <a:p>
            <a:pPr marL="0" marR="0" lvl="0" indent="0" algn="l" defTabSz="914400" rtl="0" eaLnBrk="1" fontAlgn="auto" latinLnBrk="0" hangingPunct="1">
              <a:lnSpc>
                <a:spcPct val="100000"/>
              </a:lnSpc>
              <a:spcBef>
                <a:spcPct val="20000"/>
              </a:spcBef>
              <a:spcAft>
                <a:spcPts val="0"/>
              </a:spcAft>
              <a:buClr>
                <a:schemeClr val="tx1"/>
              </a:buClr>
              <a:buSzPct val="80000"/>
              <a:buNone/>
              <a:tabLst/>
              <a:defRPr/>
            </a:pPr>
            <a:r>
              <a:rPr lang="en-US" altLang="ja-JP" sz="2800" b="1" i="1" dirty="0">
                <a:latin typeface="Georgia"/>
              </a:rPr>
              <a:t>           Request GRPE </a:t>
            </a:r>
          </a:p>
          <a:p>
            <a:pPr marL="0" marR="0" lvl="0" indent="0" algn="l" defTabSz="914400" rtl="0" eaLnBrk="1" fontAlgn="auto" latinLnBrk="0" hangingPunct="1">
              <a:lnSpc>
                <a:spcPct val="100000"/>
              </a:lnSpc>
              <a:spcBef>
                <a:spcPct val="20000"/>
              </a:spcBef>
              <a:spcAft>
                <a:spcPts val="0"/>
              </a:spcAft>
              <a:buClr>
                <a:schemeClr val="tx1"/>
              </a:buClr>
              <a:buSzPct val="80000"/>
              <a:buNone/>
              <a:tabLst/>
              <a:defRPr/>
            </a:pPr>
            <a:r>
              <a:rPr lang="en-US" altLang="ja-JP" sz="2800" b="1" i="1" dirty="0">
                <a:latin typeface="Georgia"/>
              </a:rPr>
              <a:t>                      to review and approve the </a:t>
            </a:r>
            <a:r>
              <a:rPr lang="en-US" altLang="ja-JP" sz="2800" b="1" i="1" dirty="0">
                <a:highlight>
                  <a:srgbClr val="00FFFF"/>
                </a:highlight>
                <a:latin typeface="Georgia"/>
              </a:rPr>
              <a:t>GRPE-93-29e &amp; 30e</a:t>
            </a:r>
          </a:p>
          <a:p>
            <a:pPr marL="0" marR="0" lvl="0" indent="0" algn="l" defTabSz="914400" rtl="0" eaLnBrk="1" fontAlgn="auto" latinLnBrk="0" hangingPunct="1">
              <a:lnSpc>
                <a:spcPct val="100000"/>
              </a:lnSpc>
              <a:spcBef>
                <a:spcPct val="20000"/>
              </a:spcBef>
              <a:spcAft>
                <a:spcPts val="0"/>
              </a:spcAft>
              <a:buClr>
                <a:schemeClr val="tx1"/>
              </a:buClr>
              <a:buSzPct val="80000"/>
              <a:buNone/>
              <a:tabLst/>
              <a:defRPr/>
            </a:pPr>
            <a:endParaRPr lang="en-US" altLang="ja-JP" sz="2800" b="1" i="1" dirty="0">
              <a:latin typeface="Georgia"/>
            </a:endParaRPr>
          </a:p>
          <a:p>
            <a:pPr marL="0" marR="0" lvl="0" indent="0" algn="r" defTabSz="914400" rtl="0" eaLnBrk="1" fontAlgn="auto" latinLnBrk="0" hangingPunct="1">
              <a:lnSpc>
                <a:spcPct val="100000"/>
              </a:lnSpc>
              <a:spcBef>
                <a:spcPct val="20000"/>
              </a:spcBef>
              <a:spcAft>
                <a:spcPts val="0"/>
              </a:spcAft>
              <a:buClr>
                <a:schemeClr val="tx1"/>
              </a:buClr>
              <a:buSzPct val="80000"/>
              <a:buNone/>
              <a:tabLst/>
              <a:defRPr/>
            </a:pPr>
            <a:r>
              <a:rPr lang="en-US" altLang="ja-JP" sz="2400" dirty="0">
                <a:latin typeface="Georgia"/>
              </a:rPr>
              <a:t>* GRPE-93-29e : excluding the Small Volume Manufacture provision</a:t>
            </a:r>
          </a:p>
          <a:p>
            <a:pPr marL="0" lvl="0" indent="0" algn="r">
              <a:buClr>
                <a:schemeClr val="tx1"/>
              </a:buClr>
              <a:buSzPct val="80000"/>
              <a:buNone/>
              <a:defRPr/>
            </a:pPr>
            <a:r>
              <a:rPr lang="en-US" altLang="ja-JP" sz="2400" dirty="0">
                <a:latin typeface="Georgia"/>
              </a:rPr>
              <a:t>GRPE-93-30e : including the Small Volume Manufacture provision  </a:t>
            </a:r>
            <a:endParaRPr lang="en-US" altLang="ja-JP" sz="2000" dirty="0">
              <a:latin typeface="Georgia"/>
            </a:endParaRPr>
          </a:p>
        </p:txBody>
      </p:sp>
    </p:spTree>
    <p:extLst>
      <p:ext uri="{BB962C8B-B14F-4D97-AF65-F5344CB8AC3E}">
        <p14:creationId xmlns:p14="http://schemas.microsoft.com/office/powerpoint/2010/main" val="22091141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2918CF-BF87-7699-60DC-8F1AC7B25809}"/>
            </a:ext>
          </a:extLst>
        </p:cNvPr>
        <p:cNvGrpSpPr/>
        <p:nvPr/>
      </p:nvGrpSpPr>
      <p:grpSpPr>
        <a:xfrm>
          <a:off x="0" y="0"/>
          <a:ext cx="0" cy="0"/>
          <a:chOff x="0" y="0"/>
          <a:chExt cx="0" cy="0"/>
        </a:xfrm>
      </p:grpSpPr>
      <p:sp>
        <p:nvSpPr>
          <p:cNvPr id="5" name="Title 1">
            <a:extLst>
              <a:ext uri="{FF2B5EF4-FFF2-40B4-BE49-F238E27FC236}">
                <a16:creationId xmlns:a16="http://schemas.microsoft.com/office/drawing/2014/main" id="{E860CC85-6F8C-8128-83F1-54EC52B7024E}"/>
              </a:ext>
            </a:extLst>
          </p:cNvPr>
          <p:cNvSpPr txBox="1">
            <a:spLocks/>
          </p:cNvSpPr>
          <p:nvPr/>
        </p:nvSpPr>
        <p:spPr>
          <a:xfrm>
            <a:off x="31786" y="121921"/>
            <a:ext cx="12160214" cy="638619"/>
          </a:xfrm>
          <a:prstGeom prst="rect">
            <a:avLst/>
          </a:prstGeom>
        </p:spPr>
        <p:txBody>
          <a:bodyPr vert="horz" anchor="b">
            <a:noAutofit/>
          </a:bodyPr>
          <a:lstStyle>
            <a:lvl1pPr algn="ctr" rtl="0" eaLnBrk="1" latinLnBrk="0" hangingPunct="1">
              <a:spcBef>
                <a:spcPct val="0"/>
              </a:spcBef>
              <a:buNone/>
              <a:defRPr kumimoji="0" sz="3300" kern="1200">
                <a:solidFill>
                  <a:schemeClr val="accent3">
                    <a:shade val="75000"/>
                  </a:schemeClr>
                </a:solidFill>
                <a:latin typeface="+mj-lt"/>
                <a:ea typeface="+mj-ea"/>
                <a:cs typeface="+mj-cs"/>
              </a:defRPr>
            </a:lvl1pPr>
          </a:lstStyle>
          <a:p>
            <a:pPr marR="0" lvl="0" algn="l" defTabSz="914400" rtl="0" eaLnBrk="1" fontAlgn="auto" latinLnBrk="0" hangingPunct="1">
              <a:lnSpc>
                <a:spcPct val="100000"/>
              </a:lnSpc>
              <a:spcBef>
                <a:spcPct val="0"/>
              </a:spcBef>
              <a:spcAft>
                <a:spcPts val="0"/>
              </a:spcAft>
              <a:buClrTx/>
              <a:buSzTx/>
              <a:tabLst/>
              <a:defRPr/>
            </a:pPr>
            <a:r>
              <a:rPr kumimoji="0" lang="en-US" sz="3600" b="0" i="0" u="none" strike="noStrike" kern="1200" cap="none" spc="0" normalizeH="0" baseline="0" noProof="0" dirty="0">
                <a:ln>
                  <a:noFill/>
                </a:ln>
                <a:solidFill>
                  <a:schemeClr val="tx1"/>
                </a:solidFill>
                <a:effectLst/>
                <a:uLnTx/>
                <a:uFillTx/>
                <a:latin typeface="Georgia"/>
                <a:ea typeface="+mj-ea"/>
                <a:cs typeface="+mj-cs"/>
              </a:rPr>
              <a:t>4. </a:t>
            </a:r>
            <a:r>
              <a:rPr kumimoji="0" lang="en-US" sz="2800" b="0" i="0" u="none" strike="noStrike" kern="1200" cap="none" spc="0" normalizeH="0" baseline="0" noProof="0" dirty="0">
                <a:ln>
                  <a:noFill/>
                </a:ln>
                <a:solidFill>
                  <a:schemeClr val="tx1"/>
                </a:solidFill>
                <a:effectLst/>
                <a:uLnTx/>
                <a:uFillTx/>
                <a:latin typeface="Georgia"/>
                <a:ea typeface="+mj-ea"/>
                <a:cs typeface="+mj-cs"/>
              </a:rPr>
              <a:t>Informal Documents (GRPE-93-29e/30e) _1</a:t>
            </a:r>
          </a:p>
        </p:txBody>
      </p:sp>
      <p:sp>
        <p:nvSpPr>
          <p:cNvPr id="6" name="テキスト ボックス 5">
            <a:extLst>
              <a:ext uri="{FF2B5EF4-FFF2-40B4-BE49-F238E27FC236}">
                <a16:creationId xmlns:a16="http://schemas.microsoft.com/office/drawing/2014/main" id="{6FF341D1-35F4-218D-A42C-0458B0C322EC}"/>
              </a:ext>
            </a:extLst>
          </p:cNvPr>
          <p:cNvSpPr txBox="1"/>
          <p:nvPr/>
        </p:nvSpPr>
        <p:spPr>
          <a:xfrm>
            <a:off x="235578" y="979468"/>
            <a:ext cx="11720843" cy="5570756"/>
          </a:xfrm>
          <a:prstGeom prst="rect">
            <a:avLst/>
          </a:prstGeom>
          <a:noFill/>
        </p:spPr>
        <p:txBody>
          <a:bodyPr wrap="square">
            <a:spAutoFit/>
          </a:bodyPr>
          <a:lstStyle/>
          <a:p>
            <a:r>
              <a:rPr lang="en-US" altLang="ja-JP" sz="2400" dirty="0">
                <a:latin typeface="Georgia" panose="02040502050405020303" pitchFamily="18" charset="0"/>
                <a:ea typeface="Meiryo UI" panose="020B0604030504040204" pitchFamily="50" charset="-128"/>
              </a:rPr>
              <a:t>The main topics outlined in the list </a:t>
            </a:r>
            <a:r>
              <a:rPr lang="en-US" altLang="ja-JP" sz="2400" i="1" dirty="0">
                <a:latin typeface="Georgia"/>
              </a:rPr>
              <a:t>GRPE-92-08 and 09 </a:t>
            </a:r>
            <a:r>
              <a:rPr lang="en-US" altLang="ja-JP" sz="2400" dirty="0">
                <a:latin typeface="Georgia" panose="02040502050405020303" pitchFamily="18" charset="0"/>
                <a:ea typeface="Meiryo UI" panose="020B0604030504040204" pitchFamily="50" charset="-128"/>
              </a:rPr>
              <a:t>are as follows:</a:t>
            </a:r>
          </a:p>
          <a:p>
            <a:r>
              <a:rPr lang="en-US" altLang="ja-JP" sz="2000" dirty="0">
                <a:latin typeface="Georgia" panose="02040502050405020303" pitchFamily="18" charset="0"/>
                <a:ea typeface="Meiryo UI" panose="020B0604030504040204" pitchFamily="50" charset="-128"/>
              </a:rPr>
              <a:t>All of these proposals are agreed upon by the Ad-hoc WLTP group.</a:t>
            </a:r>
          </a:p>
          <a:p>
            <a:endParaRPr lang="en-US" altLang="ja-JP" dirty="0">
              <a:latin typeface="Georgia" panose="02040502050405020303" pitchFamily="18" charset="0"/>
              <a:ea typeface="Meiryo UI" panose="020B0604030504040204" pitchFamily="50" charset="-128"/>
            </a:endParaRPr>
          </a:p>
          <a:p>
            <a:r>
              <a:rPr lang="ja-JP" altLang="en-US" sz="2000" b="1" dirty="0">
                <a:latin typeface="Georgia" panose="02040502050405020303" pitchFamily="18" charset="0"/>
                <a:ea typeface="Meiryo UI" panose="020B0604030504040204" pitchFamily="50" charset="-128"/>
              </a:rPr>
              <a:t>・</a:t>
            </a:r>
            <a:r>
              <a:rPr lang="en-US" altLang="ja-JP" sz="2000" b="1" dirty="0">
                <a:latin typeface="Georgia" panose="02040502050405020303" pitchFamily="18" charset="0"/>
                <a:ea typeface="Meiryo UI" panose="020B0604030504040204" pitchFamily="50" charset="-128"/>
              </a:rPr>
              <a:t>New PN10 provision and New SHED Limit </a:t>
            </a:r>
            <a:r>
              <a:rPr lang="en-US" altLang="ja-JP" sz="2000" dirty="0">
                <a:latin typeface="Georgia" panose="02040502050405020303" pitchFamily="18" charset="0"/>
                <a:ea typeface="Meiryo UI" panose="020B0604030504040204" pitchFamily="50" charset="-128"/>
              </a:rPr>
              <a:t>are updated to Level 1A to reflect Euro7. </a:t>
            </a:r>
          </a:p>
          <a:p>
            <a:r>
              <a:rPr lang="en-US" altLang="ja-JP" sz="2000" dirty="0">
                <a:latin typeface="Georgia" panose="02040502050405020303" pitchFamily="18" charset="0"/>
                <a:ea typeface="Meiryo UI" panose="020B0604030504040204" pitchFamily="50" charset="-128"/>
              </a:rPr>
              <a:t>   Level 1B remains unchanged, </a:t>
            </a:r>
            <a:r>
              <a:rPr lang="en-US" altLang="ja-JP" sz="2000" b="1" dirty="0">
                <a:latin typeface="Georgia" panose="02040502050405020303" pitchFamily="18" charset="0"/>
                <a:ea typeface="Meiryo UI" panose="020B0604030504040204" pitchFamily="50" charset="-128"/>
              </a:rPr>
              <a:t>Durability provisions </a:t>
            </a:r>
            <a:r>
              <a:rPr lang="en-US" altLang="ja-JP" sz="2000" dirty="0">
                <a:latin typeface="Georgia" panose="02040502050405020303" pitchFamily="18" charset="0"/>
                <a:ea typeface="Meiryo UI" panose="020B0604030504040204" pitchFamily="50" charset="-128"/>
              </a:rPr>
              <a:t>as well.</a:t>
            </a:r>
          </a:p>
          <a:p>
            <a:endParaRPr lang="en-US" altLang="ja-JP" dirty="0">
              <a:latin typeface="Georgia" panose="02040502050405020303" pitchFamily="18" charset="0"/>
              <a:ea typeface="Meiryo UI" panose="020B0604030504040204" pitchFamily="50" charset="-128"/>
            </a:endParaRPr>
          </a:p>
          <a:p>
            <a:r>
              <a:rPr lang="ja-JP" altLang="en-US" sz="2000" b="1" dirty="0">
                <a:latin typeface="Georgia" panose="02040502050405020303" pitchFamily="18" charset="0"/>
                <a:ea typeface="Meiryo UI" panose="020B0604030504040204" pitchFamily="50" charset="-128"/>
              </a:rPr>
              <a:t>・</a:t>
            </a:r>
            <a:r>
              <a:rPr lang="en-US" altLang="ja-JP" sz="2000" b="1" dirty="0">
                <a:latin typeface="Georgia" panose="02040502050405020303" pitchFamily="18" charset="0"/>
                <a:ea typeface="Meiryo UI" panose="020B0604030504040204" pitchFamily="50" charset="-128"/>
              </a:rPr>
              <a:t>PEV range test at low temperature </a:t>
            </a:r>
            <a:r>
              <a:rPr lang="en-US" altLang="ja-JP" sz="2000" dirty="0">
                <a:latin typeface="Georgia" panose="02040502050405020303" pitchFamily="18" charset="0"/>
                <a:ea typeface="Meiryo UI" panose="020B0604030504040204" pitchFamily="50" charset="-128"/>
              </a:rPr>
              <a:t>introducing a new annex to Annex B10,</a:t>
            </a:r>
          </a:p>
          <a:p>
            <a:r>
              <a:rPr lang="ja-JP" altLang="en-US" sz="2000" dirty="0">
                <a:latin typeface="Georgia" panose="02040502050405020303" pitchFamily="18" charset="0"/>
                <a:ea typeface="Meiryo UI" panose="020B0604030504040204" pitchFamily="50" charset="-128"/>
              </a:rPr>
              <a:t>　</a:t>
            </a:r>
            <a:r>
              <a:rPr lang="en-US" altLang="ja-JP" sz="2000" dirty="0">
                <a:latin typeface="Georgia" panose="02040502050405020303" pitchFamily="18" charset="0"/>
                <a:ea typeface="Meiryo UI" panose="020B0604030504040204" pitchFamily="50" charset="-128"/>
              </a:rPr>
              <a:t>Level 1A aligns with Euro 7 and Level 1B is a new proposal to align from a harmonization perspective.</a:t>
            </a:r>
          </a:p>
          <a:p>
            <a:r>
              <a:rPr lang="en-US" altLang="ja-JP" sz="2000" dirty="0">
                <a:latin typeface="Georgia" panose="02040502050405020303" pitchFamily="18" charset="0"/>
                <a:ea typeface="Meiryo UI" panose="020B0604030504040204" pitchFamily="50" charset="-128"/>
              </a:rPr>
              <a:t>   The test method is based on GTR 15 amendment 6 and represents an improved proposal.</a:t>
            </a:r>
          </a:p>
          <a:p>
            <a:endParaRPr lang="en-US" altLang="ja-JP" dirty="0">
              <a:latin typeface="Georgia" panose="02040502050405020303" pitchFamily="18" charset="0"/>
              <a:ea typeface="Meiryo UI" panose="020B0604030504040204" pitchFamily="50" charset="-128"/>
            </a:endParaRPr>
          </a:p>
          <a:p>
            <a:r>
              <a:rPr lang="ja-JP" altLang="en-US" sz="2000" dirty="0">
                <a:latin typeface="Georgia" panose="02040502050405020303" pitchFamily="18" charset="0"/>
                <a:ea typeface="Meiryo UI" panose="020B0604030504040204" pitchFamily="50" charset="-128"/>
              </a:rPr>
              <a:t>・</a:t>
            </a:r>
            <a:r>
              <a:rPr lang="en-US" altLang="ja-JP" sz="2000" b="1" dirty="0">
                <a:latin typeface="Georgia" panose="02040502050405020303" pitchFamily="18" charset="0"/>
                <a:ea typeface="Meiryo UI" panose="020B0604030504040204" pitchFamily="50" charset="-128"/>
              </a:rPr>
              <a:t>For OBFCM</a:t>
            </a:r>
            <a:r>
              <a:rPr lang="en-US" altLang="ja-JP" sz="2000" dirty="0">
                <a:latin typeface="Georgia" panose="02040502050405020303" pitchFamily="18" charset="0"/>
                <a:ea typeface="Meiryo UI" panose="020B0604030504040204" pitchFamily="50" charset="-128"/>
              </a:rPr>
              <a:t>, Level 1A aligns with Euro 7,</a:t>
            </a:r>
            <a:r>
              <a:rPr lang="ja-JP" altLang="en-US" sz="2000" dirty="0">
                <a:latin typeface="Georgia" panose="02040502050405020303" pitchFamily="18" charset="0"/>
                <a:ea typeface="Meiryo UI" panose="020B0604030504040204" pitchFamily="50" charset="-128"/>
              </a:rPr>
              <a:t> </a:t>
            </a:r>
            <a:r>
              <a:rPr lang="en-US" altLang="ja-JP" sz="2000" dirty="0">
                <a:latin typeface="Georgia" panose="02040502050405020303" pitchFamily="18" charset="0"/>
                <a:ea typeface="Meiryo UI" panose="020B0604030504040204" pitchFamily="50" charset="-128"/>
              </a:rPr>
              <a:t>while Level 1B aligns with Japanese provisions.</a:t>
            </a:r>
            <a:r>
              <a:rPr lang="ja-JP" altLang="en-US" sz="2000" dirty="0">
                <a:latin typeface="Georgia" panose="02040502050405020303" pitchFamily="18" charset="0"/>
                <a:ea typeface="Meiryo UI" panose="020B0604030504040204" pitchFamily="50" charset="-128"/>
              </a:rPr>
              <a:t>　</a:t>
            </a:r>
            <a:endParaRPr lang="en-US" altLang="ja-JP" sz="2000" dirty="0">
              <a:latin typeface="Georgia" panose="02040502050405020303" pitchFamily="18" charset="0"/>
              <a:ea typeface="Meiryo UI" panose="020B0604030504040204" pitchFamily="50" charset="-128"/>
            </a:endParaRPr>
          </a:p>
          <a:p>
            <a:r>
              <a:rPr lang="en-US" altLang="ja-JP" sz="2000" dirty="0">
                <a:latin typeface="Georgia" panose="02040502050405020303" pitchFamily="18" charset="0"/>
                <a:ea typeface="Meiryo UI" panose="020B0604030504040204" pitchFamily="50" charset="-128"/>
              </a:rPr>
              <a:t>   Regulatory developments have led to the requirement to enlarge the scope of OBFCM </a:t>
            </a:r>
          </a:p>
          <a:p>
            <a:r>
              <a:rPr lang="en-US" altLang="ja-JP" sz="2000" dirty="0">
                <a:latin typeface="Georgia" panose="02040502050405020303" pitchFamily="18" charset="0"/>
                <a:ea typeface="Meiryo UI" panose="020B0604030504040204" pitchFamily="50" charset="-128"/>
              </a:rPr>
              <a:t>   to cover majorities of powertrain.</a:t>
            </a:r>
          </a:p>
          <a:p>
            <a:endParaRPr lang="en-US" altLang="ja-JP" sz="2000" dirty="0">
              <a:latin typeface="Georgia" panose="02040502050405020303" pitchFamily="18" charset="0"/>
              <a:ea typeface="Meiryo UI" panose="020B0604030504040204" pitchFamily="50" charset="-128"/>
            </a:endParaRPr>
          </a:p>
          <a:p>
            <a:r>
              <a:rPr lang="ja-JP" altLang="en-US" sz="2000" dirty="0">
                <a:latin typeface="Georgia" panose="02040502050405020303" pitchFamily="18" charset="0"/>
                <a:ea typeface="Meiryo UI" panose="020B0604030504040204" pitchFamily="50" charset="-128"/>
              </a:rPr>
              <a:t>・</a:t>
            </a:r>
            <a:r>
              <a:rPr lang="en-US" altLang="ja-JP" sz="2000" b="1" dirty="0">
                <a:latin typeface="Georgia" panose="02040502050405020303" pitchFamily="18" charset="0"/>
                <a:ea typeface="Meiryo UI" panose="020B0604030504040204" pitchFamily="50" charset="-128"/>
              </a:rPr>
              <a:t>Individual proposals </a:t>
            </a:r>
            <a:r>
              <a:rPr lang="en-US" altLang="ja-JP" sz="2000" dirty="0">
                <a:latin typeface="Georgia" panose="02040502050405020303" pitchFamily="18" charset="0"/>
                <a:ea typeface="Meiryo UI" panose="020B0604030504040204" pitchFamily="50" charset="-128"/>
              </a:rPr>
              <a:t>from Korea, Sweden, Japan and OICA listed in GRPE-92-09 are also</a:t>
            </a:r>
          </a:p>
          <a:p>
            <a:r>
              <a:rPr lang="en-US" altLang="ja-JP" sz="2000" dirty="0">
                <a:latin typeface="Georgia" panose="02040502050405020303" pitchFamily="18" charset="0"/>
                <a:ea typeface="Meiryo UI" panose="020B0604030504040204" pitchFamily="50" charset="-128"/>
              </a:rPr>
              <a:t>  incorporated and items that had been deferred from being submitted to WP29 are as well.</a:t>
            </a:r>
          </a:p>
          <a:p>
            <a:endParaRPr lang="en-US" altLang="ja-JP" sz="2000" dirty="0">
              <a:latin typeface="Georgia" panose="02040502050405020303" pitchFamily="18" charset="0"/>
              <a:ea typeface="Meiryo UI" panose="020B0604030504040204" pitchFamily="50" charset="-128"/>
            </a:endParaRPr>
          </a:p>
          <a:p>
            <a:endParaRPr lang="en-US" altLang="ja-JP" dirty="0">
              <a:latin typeface="Georgia" panose="02040502050405020303" pitchFamily="18" charset="0"/>
              <a:ea typeface="Meiryo UI" panose="020B0604030504040204" pitchFamily="50" charset="-128"/>
            </a:endParaRPr>
          </a:p>
        </p:txBody>
      </p:sp>
    </p:spTree>
    <p:extLst>
      <p:ext uri="{BB962C8B-B14F-4D97-AF65-F5344CB8AC3E}">
        <p14:creationId xmlns:p14="http://schemas.microsoft.com/office/powerpoint/2010/main" val="39451659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ED6B07-3119-9679-EE4A-5749BAA212E1}"/>
            </a:ext>
          </a:extLst>
        </p:cNvPr>
        <p:cNvGrpSpPr/>
        <p:nvPr/>
      </p:nvGrpSpPr>
      <p:grpSpPr>
        <a:xfrm>
          <a:off x="0" y="0"/>
          <a:ext cx="0" cy="0"/>
          <a:chOff x="0" y="0"/>
          <a:chExt cx="0" cy="0"/>
        </a:xfrm>
      </p:grpSpPr>
      <p:sp>
        <p:nvSpPr>
          <p:cNvPr id="5" name="Title 1">
            <a:extLst>
              <a:ext uri="{FF2B5EF4-FFF2-40B4-BE49-F238E27FC236}">
                <a16:creationId xmlns:a16="http://schemas.microsoft.com/office/drawing/2014/main" id="{0E480FFF-421B-9D3C-9EAD-3D35844339B0}"/>
              </a:ext>
            </a:extLst>
          </p:cNvPr>
          <p:cNvSpPr txBox="1">
            <a:spLocks/>
          </p:cNvSpPr>
          <p:nvPr/>
        </p:nvSpPr>
        <p:spPr>
          <a:xfrm>
            <a:off x="31786" y="121921"/>
            <a:ext cx="12160214" cy="638619"/>
          </a:xfrm>
          <a:prstGeom prst="rect">
            <a:avLst/>
          </a:prstGeom>
        </p:spPr>
        <p:txBody>
          <a:bodyPr vert="horz" anchor="b">
            <a:noAutofit/>
          </a:bodyPr>
          <a:lstStyle>
            <a:lvl1pPr algn="ctr" rtl="0" eaLnBrk="1" latinLnBrk="0" hangingPunct="1">
              <a:spcBef>
                <a:spcPct val="0"/>
              </a:spcBef>
              <a:buNone/>
              <a:defRPr kumimoji="0" sz="3300" kern="1200">
                <a:solidFill>
                  <a:schemeClr val="accent3">
                    <a:shade val="75000"/>
                  </a:schemeClr>
                </a:solidFill>
                <a:latin typeface="+mj-lt"/>
                <a:ea typeface="+mj-ea"/>
                <a:cs typeface="+mj-cs"/>
              </a:defRPr>
            </a:lvl1pPr>
          </a:lstStyle>
          <a:p>
            <a:pPr marR="0" lvl="0" algn="l" defTabSz="914400" rtl="0" eaLnBrk="1" fontAlgn="auto" latinLnBrk="0" hangingPunct="1">
              <a:lnSpc>
                <a:spcPct val="100000"/>
              </a:lnSpc>
              <a:spcBef>
                <a:spcPct val="0"/>
              </a:spcBef>
              <a:spcAft>
                <a:spcPts val="0"/>
              </a:spcAft>
              <a:buClrTx/>
              <a:buSzTx/>
              <a:tabLst/>
              <a:defRPr/>
            </a:pPr>
            <a:r>
              <a:rPr kumimoji="0" lang="en-US" sz="3600" b="0" i="0" u="none" strike="noStrike" kern="1200" cap="none" spc="0" normalizeH="0" baseline="0" noProof="0" dirty="0">
                <a:ln>
                  <a:noFill/>
                </a:ln>
                <a:solidFill>
                  <a:schemeClr val="tx1"/>
                </a:solidFill>
                <a:effectLst/>
                <a:uLnTx/>
                <a:uFillTx/>
                <a:latin typeface="Georgia"/>
                <a:ea typeface="+mj-ea"/>
                <a:cs typeface="+mj-cs"/>
              </a:rPr>
              <a:t>4. </a:t>
            </a:r>
            <a:r>
              <a:rPr kumimoji="0" lang="en-US" sz="2800" b="0" i="0" u="none" strike="noStrike" kern="1200" cap="none" spc="0" normalizeH="0" baseline="0" noProof="0" dirty="0">
                <a:ln>
                  <a:noFill/>
                </a:ln>
                <a:solidFill>
                  <a:schemeClr val="tx1"/>
                </a:solidFill>
                <a:effectLst/>
                <a:uLnTx/>
                <a:uFillTx/>
                <a:latin typeface="Georgia"/>
                <a:ea typeface="+mj-ea"/>
                <a:cs typeface="+mj-cs"/>
              </a:rPr>
              <a:t>Informal Documents (GRPE-93-29e/30e) _2</a:t>
            </a:r>
          </a:p>
        </p:txBody>
      </p:sp>
      <p:sp>
        <p:nvSpPr>
          <p:cNvPr id="3" name="テキスト ボックス 2">
            <a:extLst>
              <a:ext uri="{FF2B5EF4-FFF2-40B4-BE49-F238E27FC236}">
                <a16:creationId xmlns:a16="http://schemas.microsoft.com/office/drawing/2014/main" id="{F231F22E-9893-1BD1-B45C-8282489129FE}"/>
              </a:ext>
            </a:extLst>
          </p:cNvPr>
          <p:cNvSpPr txBox="1"/>
          <p:nvPr/>
        </p:nvSpPr>
        <p:spPr>
          <a:xfrm>
            <a:off x="380493" y="1012786"/>
            <a:ext cx="11579087" cy="5386090"/>
          </a:xfrm>
          <a:prstGeom prst="rect">
            <a:avLst/>
          </a:prstGeom>
          <a:noFill/>
        </p:spPr>
        <p:txBody>
          <a:bodyPr wrap="square">
            <a:spAutoFit/>
          </a:bodyPr>
          <a:lstStyle/>
          <a:p>
            <a:r>
              <a:rPr lang="en-US" altLang="ja-JP" sz="2000" dirty="0">
                <a:latin typeface="Georgia" panose="02040502050405020303" pitchFamily="18" charset="0"/>
                <a:ea typeface="Meiryo UI" panose="020B0604030504040204" pitchFamily="50" charset="-128"/>
              </a:rPr>
              <a:t>Additionally, </a:t>
            </a:r>
          </a:p>
          <a:p>
            <a:endParaRPr lang="en-US" altLang="ja-JP" sz="1600" dirty="0">
              <a:latin typeface="Georgia" panose="02040502050405020303" pitchFamily="18" charset="0"/>
              <a:ea typeface="Meiryo UI" panose="020B0604030504040204" pitchFamily="50" charset="-128"/>
            </a:endParaRPr>
          </a:p>
          <a:p>
            <a:r>
              <a:rPr lang="ja-JP" altLang="en-US" sz="2000" dirty="0">
                <a:latin typeface="Georgia" panose="02040502050405020303" pitchFamily="18" charset="0"/>
                <a:ea typeface="Meiryo UI" panose="020B0604030504040204" pitchFamily="50" charset="-128"/>
              </a:rPr>
              <a:t>・ </a:t>
            </a:r>
            <a:r>
              <a:rPr lang="en-US" altLang="ja-JP" sz="2000" b="1" dirty="0">
                <a:latin typeface="Georgia" panose="02040502050405020303" pitchFamily="18" charset="0"/>
                <a:ea typeface="Meiryo UI" panose="020B0604030504040204" pitchFamily="50" charset="-128"/>
              </a:rPr>
              <a:t>the Declaration </a:t>
            </a:r>
            <a:r>
              <a:rPr lang="en-US" altLang="ja-JP" sz="2000" dirty="0">
                <a:latin typeface="Georgia" panose="02040502050405020303" pitchFamily="18" charset="0"/>
                <a:ea typeface="Meiryo UI" panose="020B0604030504040204" pitchFamily="50" charset="-128"/>
              </a:rPr>
              <a:t>at the time of certification under the specific requirement:</a:t>
            </a:r>
          </a:p>
          <a:p>
            <a:r>
              <a:rPr lang="en-US" altLang="ja-JP" sz="2000" dirty="0">
                <a:latin typeface="Georgia" panose="02040502050405020303" pitchFamily="18" charset="0"/>
                <a:ea typeface="Meiryo UI" panose="020B0604030504040204" pitchFamily="50" charset="-128"/>
              </a:rPr>
              <a:t>    For Level 1A, alignment with Euro7.  </a:t>
            </a:r>
          </a:p>
          <a:p>
            <a:r>
              <a:rPr lang="en-US" altLang="ja-JP" sz="2000" dirty="0">
                <a:latin typeface="Georgia" panose="02040502050405020303" pitchFamily="18" charset="0"/>
                <a:ea typeface="Meiryo UI" panose="020B0604030504040204" pitchFamily="50" charset="-128"/>
              </a:rPr>
              <a:t>    For Level  1B and Level 2, the situation remains essentially unchanged.</a:t>
            </a:r>
          </a:p>
          <a:p>
            <a:endParaRPr lang="en-US" altLang="ja-JP" sz="1600" dirty="0">
              <a:latin typeface="Georgia" panose="02040502050405020303" pitchFamily="18" charset="0"/>
              <a:ea typeface="Meiryo UI" panose="020B0604030504040204" pitchFamily="50" charset="-128"/>
            </a:endParaRPr>
          </a:p>
          <a:p>
            <a:r>
              <a:rPr lang="ja-JP" altLang="en-US" sz="2000" dirty="0">
                <a:latin typeface="Georgia" panose="02040502050405020303" pitchFamily="18" charset="0"/>
                <a:ea typeface="Meiryo UI" panose="020B0604030504040204" pitchFamily="50" charset="-128"/>
              </a:rPr>
              <a:t>・</a:t>
            </a:r>
            <a:r>
              <a:rPr lang="en-US" altLang="ja-JP" sz="2000" b="1" dirty="0">
                <a:latin typeface="Georgia" panose="02040502050405020303" pitchFamily="18" charset="0"/>
                <a:ea typeface="Meiryo UI" panose="020B0604030504040204" pitchFamily="50" charset="-128"/>
              </a:rPr>
              <a:t>As part of incorporating GTR22 </a:t>
            </a:r>
            <a:r>
              <a:rPr lang="en-US" altLang="ja-JP" sz="2000" dirty="0">
                <a:latin typeface="Georgia" panose="02040502050405020303" pitchFamily="18" charset="0"/>
                <a:ea typeface="Meiryo UI" panose="020B0604030504040204" pitchFamily="50" charset="-128"/>
              </a:rPr>
              <a:t>requirements,</a:t>
            </a:r>
            <a:r>
              <a:rPr lang="ja-JP" altLang="en-US" sz="2000" dirty="0">
                <a:latin typeface="Georgia" panose="02040502050405020303" pitchFamily="18" charset="0"/>
                <a:ea typeface="Meiryo UI" panose="020B0604030504040204" pitchFamily="50" charset="-128"/>
              </a:rPr>
              <a:t> </a:t>
            </a:r>
            <a:endParaRPr lang="en-US" altLang="ja-JP" sz="2000" dirty="0">
              <a:latin typeface="Georgia" panose="02040502050405020303" pitchFamily="18" charset="0"/>
              <a:ea typeface="Meiryo UI" panose="020B0604030504040204" pitchFamily="50" charset="-128"/>
            </a:endParaRPr>
          </a:p>
          <a:p>
            <a:r>
              <a:rPr lang="en-US" altLang="ja-JP" sz="2000" dirty="0">
                <a:latin typeface="Georgia" panose="02040502050405020303" pitchFamily="18" charset="0"/>
                <a:ea typeface="Meiryo UI" panose="020B0604030504040204" pitchFamily="50" charset="-128"/>
              </a:rPr>
              <a:t>   UNR154 contains Homologation &amp; COP requirements, </a:t>
            </a:r>
          </a:p>
          <a:p>
            <a:r>
              <a:rPr lang="en-US" altLang="ja-JP" sz="2000" dirty="0">
                <a:latin typeface="Georgia" panose="02040502050405020303" pitchFamily="18" charset="0"/>
                <a:ea typeface="Meiryo UI" panose="020B0604030504040204" pitchFamily="50" charset="-128"/>
              </a:rPr>
              <a:t>   while UNR83-09 contains ISC requirements including alignment with UNR-OBM requirements.</a:t>
            </a:r>
          </a:p>
          <a:p>
            <a:endParaRPr lang="en-US" altLang="ja-JP" sz="1600" dirty="0">
              <a:latin typeface="Georgia" panose="02040502050405020303" pitchFamily="18" charset="0"/>
              <a:ea typeface="Meiryo UI" panose="020B0604030504040204" pitchFamily="50" charset="-128"/>
            </a:endParaRPr>
          </a:p>
          <a:p>
            <a:r>
              <a:rPr lang="ja-JP" altLang="en-US" sz="2000" dirty="0">
                <a:latin typeface="Georgia" panose="02040502050405020303" pitchFamily="18" charset="0"/>
                <a:ea typeface="Meiryo UI" panose="020B0604030504040204" pitchFamily="50" charset="-128"/>
              </a:rPr>
              <a:t>・</a:t>
            </a:r>
            <a:r>
              <a:rPr lang="en-US" altLang="ja-JP" sz="2000" dirty="0">
                <a:latin typeface="Georgia" panose="02040502050405020303" pitchFamily="18" charset="0"/>
                <a:ea typeface="Meiryo UI" panose="020B0604030504040204" pitchFamily="50" charset="-128"/>
              </a:rPr>
              <a:t>Considering the </a:t>
            </a:r>
            <a:r>
              <a:rPr lang="en-US" altLang="ja-JP" sz="2000" b="1" dirty="0">
                <a:latin typeface="Georgia" panose="02040502050405020303" pitchFamily="18" charset="0"/>
                <a:ea typeface="Meiryo UI" panose="020B0604030504040204" pitchFamily="50" charset="-128"/>
              </a:rPr>
              <a:t>Small Volume Manufacture </a:t>
            </a:r>
            <a:r>
              <a:rPr lang="en-US" altLang="ja-JP" sz="2000" dirty="0">
                <a:latin typeface="Georgia" panose="02040502050405020303" pitchFamily="18" charset="0"/>
                <a:ea typeface="Meiryo UI" panose="020B0604030504040204" pitchFamily="50" charset="-128"/>
              </a:rPr>
              <a:t>provision,</a:t>
            </a:r>
            <a:r>
              <a:rPr lang="ja-JP" altLang="en-US" sz="2000" dirty="0">
                <a:latin typeface="Georgia" panose="02040502050405020303" pitchFamily="18" charset="0"/>
                <a:ea typeface="Meiryo UI" panose="020B0604030504040204" pitchFamily="50" charset="-128"/>
              </a:rPr>
              <a:t> </a:t>
            </a:r>
            <a:endParaRPr lang="en-US" altLang="ja-JP" sz="2000" dirty="0">
              <a:latin typeface="Georgia" panose="02040502050405020303" pitchFamily="18" charset="0"/>
              <a:ea typeface="Meiryo UI" panose="020B0604030504040204" pitchFamily="50" charset="-128"/>
            </a:endParaRPr>
          </a:p>
          <a:p>
            <a:r>
              <a:rPr lang="en-US" altLang="ja-JP" sz="2000" dirty="0">
                <a:latin typeface="Georgia" panose="02040502050405020303" pitchFamily="18" charset="0"/>
                <a:ea typeface="Meiryo UI" panose="020B0604030504040204" pitchFamily="50" charset="-128"/>
              </a:rPr>
              <a:t>   EU and UK prefers to align the SVM provisions with Euro 7 in the relevant UNRs </a:t>
            </a:r>
          </a:p>
          <a:p>
            <a:r>
              <a:rPr lang="en-US" altLang="ja-JP" sz="2000" dirty="0">
                <a:latin typeface="Georgia" panose="02040502050405020303" pitchFamily="18" charset="0"/>
                <a:ea typeface="Meiryo UI" panose="020B0604030504040204" pitchFamily="50" charset="-128"/>
              </a:rPr>
              <a:t>   According to Japan this provision should not be handled as a part of just single UNR/GR## issue, </a:t>
            </a:r>
          </a:p>
          <a:p>
            <a:r>
              <a:rPr lang="en-US" altLang="ja-JP" sz="2000" dirty="0">
                <a:latin typeface="Georgia" panose="02040502050405020303" pitchFamily="18" charset="0"/>
                <a:ea typeface="Meiryo UI" panose="020B0604030504040204" pitchFamily="50" charset="-128"/>
              </a:rPr>
              <a:t>   then it is expected to escalate to GRPE/WP.29 level for further discussion.</a:t>
            </a:r>
          </a:p>
          <a:p>
            <a:endParaRPr lang="en-US" altLang="ja-JP" sz="1600" dirty="0">
              <a:latin typeface="Georgia" panose="02040502050405020303" pitchFamily="18" charset="0"/>
              <a:ea typeface="Meiryo UI" panose="020B0604030504040204" pitchFamily="50" charset="-128"/>
            </a:endParaRPr>
          </a:p>
          <a:p>
            <a:r>
              <a:rPr lang="en-US" altLang="ja-JP" sz="2000" dirty="0">
                <a:latin typeface="Georgia" panose="02040502050405020303" pitchFamily="18" charset="0"/>
                <a:ea typeface="Meiryo UI" panose="020B0604030504040204" pitchFamily="50" charset="-128"/>
              </a:rPr>
              <a:t>As related reference items,</a:t>
            </a:r>
          </a:p>
          <a:p>
            <a:r>
              <a:rPr lang="ja-JP" altLang="en-US" sz="2000" dirty="0">
                <a:latin typeface="Georgia" panose="02040502050405020303" pitchFamily="18" charset="0"/>
                <a:ea typeface="Meiryo UI" panose="020B0604030504040204" pitchFamily="50" charset="-128"/>
              </a:rPr>
              <a:t>・</a:t>
            </a:r>
            <a:r>
              <a:rPr lang="en-US" altLang="ja-JP" sz="2000" b="1" dirty="0">
                <a:latin typeface="Georgia" panose="02040502050405020303" pitchFamily="18" charset="0"/>
                <a:ea typeface="Meiryo UI" panose="020B0604030504040204" pitchFamily="50" charset="-128"/>
              </a:rPr>
              <a:t>On-Board Monitoring / Environmental Vehicle Passport </a:t>
            </a:r>
            <a:r>
              <a:rPr lang="en-US" altLang="ja-JP" sz="2000" dirty="0">
                <a:latin typeface="Georgia" panose="02040502050405020303" pitchFamily="18" charset="0"/>
                <a:ea typeface="Meiryo UI" panose="020B0604030504040204" pitchFamily="50" charset="-128"/>
              </a:rPr>
              <a:t>-&gt; New UNR-OBM</a:t>
            </a:r>
          </a:p>
          <a:p>
            <a:r>
              <a:rPr lang="ja-JP" altLang="en-US" sz="2000" dirty="0">
                <a:latin typeface="Georgia" panose="02040502050405020303" pitchFamily="18" charset="0"/>
                <a:ea typeface="Meiryo UI" panose="020B0604030504040204" pitchFamily="50" charset="-128"/>
              </a:rPr>
              <a:t>・</a:t>
            </a:r>
            <a:r>
              <a:rPr lang="en-US" altLang="ja-JP" sz="2000" b="1" dirty="0">
                <a:latin typeface="Georgia" panose="02040502050405020303" pitchFamily="18" charset="0"/>
                <a:ea typeface="Meiryo UI" panose="020B0604030504040204" pitchFamily="50" charset="-128"/>
              </a:rPr>
              <a:t>Manipulation devices/strategy</a:t>
            </a:r>
            <a:r>
              <a:rPr lang="ja-JP" altLang="en-US" sz="2000" b="1" dirty="0">
                <a:latin typeface="Georgia" panose="02040502050405020303" pitchFamily="18" charset="0"/>
                <a:ea typeface="Meiryo UI" panose="020B0604030504040204" pitchFamily="50" charset="-128"/>
              </a:rPr>
              <a:t> </a:t>
            </a:r>
            <a:r>
              <a:rPr lang="en-US" altLang="ja-JP" sz="2000" b="1" dirty="0">
                <a:latin typeface="Georgia" panose="02040502050405020303" pitchFamily="18" charset="0"/>
                <a:ea typeface="Meiryo UI" panose="020B0604030504040204" pitchFamily="50" charset="-128"/>
              </a:rPr>
              <a:t>and</a:t>
            </a:r>
            <a:r>
              <a:rPr lang="ja-JP" altLang="en-US" sz="2000" b="1" dirty="0">
                <a:latin typeface="Georgia" panose="02040502050405020303" pitchFamily="18" charset="0"/>
                <a:ea typeface="Meiryo UI" panose="020B0604030504040204" pitchFamily="50" charset="-128"/>
              </a:rPr>
              <a:t> </a:t>
            </a:r>
            <a:r>
              <a:rPr lang="en-US" altLang="ja-JP" sz="2000" b="1" dirty="0">
                <a:latin typeface="Georgia" panose="02040502050405020303" pitchFamily="18" charset="0"/>
                <a:ea typeface="Meiryo UI" panose="020B0604030504040204" pitchFamily="50" charset="-128"/>
              </a:rPr>
              <a:t>Anti-tampering/CS </a:t>
            </a:r>
            <a:r>
              <a:rPr lang="en-US" altLang="ja-JP" sz="2000" dirty="0">
                <a:latin typeface="Georgia" panose="02040502050405020303" pitchFamily="18" charset="0"/>
                <a:ea typeface="Meiryo UI" panose="020B0604030504040204" pitchFamily="50" charset="-128"/>
              </a:rPr>
              <a:t>-&gt; UNR83-09</a:t>
            </a:r>
          </a:p>
        </p:txBody>
      </p:sp>
    </p:spTree>
    <p:extLst>
      <p:ext uri="{BB962C8B-B14F-4D97-AF65-F5344CB8AC3E}">
        <p14:creationId xmlns:p14="http://schemas.microsoft.com/office/powerpoint/2010/main" val="10266610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ED0052-43CC-FA41-C216-23BC3B09ED11}"/>
            </a:ext>
          </a:extLst>
        </p:cNvPr>
        <p:cNvGrpSpPr/>
        <p:nvPr/>
      </p:nvGrpSpPr>
      <p:grpSpPr>
        <a:xfrm>
          <a:off x="0" y="0"/>
          <a:ext cx="0" cy="0"/>
          <a:chOff x="0" y="0"/>
          <a:chExt cx="0" cy="0"/>
        </a:xfrm>
      </p:grpSpPr>
      <p:sp>
        <p:nvSpPr>
          <p:cNvPr id="5" name="Title 1">
            <a:extLst>
              <a:ext uri="{FF2B5EF4-FFF2-40B4-BE49-F238E27FC236}">
                <a16:creationId xmlns:a16="http://schemas.microsoft.com/office/drawing/2014/main" id="{D059F3ED-BA18-E2F3-483A-88D8C43E1B32}"/>
              </a:ext>
            </a:extLst>
          </p:cNvPr>
          <p:cNvSpPr txBox="1">
            <a:spLocks/>
          </p:cNvSpPr>
          <p:nvPr/>
        </p:nvSpPr>
        <p:spPr>
          <a:xfrm>
            <a:off x="31786" y="121921"/>
            <a:ext cx="12160214" cy="638619"/>
          </a:xfrm>
          <a:prstGeom prst="rect">
            <a:avLst/>
          </a:prstGeom>
        </p:spPr>
        <p:txBody>
          <a:bodyPr vert="horz" anchor="b">
            <a:noAutofit/>
          </a:bodyPr>
          <a:lstStyle>
            <a:lvl1pPr algn="ctr" rtl="0" eaLnBrk="1" latinLnBrk="0" hangingPunct="1">
              <a:spcBef>
                <a:spcPct val="0"/>
              </a:spcBef>
              <a:buNone/>
              <a:defRPr kumimoji="0" sz="3300" kern="1200">
                <a:solidFill>
                  <a:schemeClr val="accent3">
                    <a:shade val="75000"/>
                  </a:schemeClr>
                </a:solidFill>
                <a:latin typeface="+mj-lt"/>
                <a:ea typeface="+mj-ea"/>
                <a:cs typeface="+mj-cs"/>
              </a:defRPr>
            </a:lvl1pPr>
          </a:lstStyle>
          <a:p>
            <a:pPr marR="0" lvl="0" algn="l" defTabSz="914400" rtl="0" eaLnBrk="1" fontAlgn="auto" latinLnBrk="0" hangingPunct="1">
              <a:lnSpc>
                <a:spcPct val="100000"/>
              </a:lnSpc>
              <a:spcBef>
                <a:spcPct val="0"/>
              </a:spcBef>
              <a:spcAft>
                <a:spcPts val="0"/>
              </a:spcAft>
              <a:buClrTx/>
              <a:buSzTx/>
              <a:tabLst/>
              <a:defRPr/>
            </a:pPr>
            <a:r>
              <a:rPr kumimoji="0" lang="en-US" sz="3600" b="0" i="0" u="none" strike="noStrike" kern="1200" cap="none" spc="0" normalizeH="0" baseline="0" noProof="0" dirty="0">
                <a:ln>
                  <a:noFill/>
                </a:ln>
                <a:solidFill>
                  <a:schemeClr val="tx1"/>
                </a:solidFill>
                <a:effectLst/>
                <a:uLnTx/>
                <a:uFillTx/>
                <a:latin typeface="Georgia"/>
                <a:ea typeface="+mj-ea"/>
                <a:cs typeface="+mj-cs"/>
              </a:rPr>
              <a:t>5. </a:t>
            </a:r>
            <a:r>
              <a:rPr kumimoji="0" lang="en-US" sz="2800" b="0" i="0" u="none" strike="noStrike" kern="1200" cap="none" spc="0" normalizeH="0" baseline="0" noProof="0" dirty="0">
                <a:ln>
                  <a:noFill/>
                </a:ln>
                <a:solidFill>
                  <a:schemeClr val="tx1"/>
                </a:solidFill>
                <a:effectLst/>
                <a:uLnTx/>
                <a:uFillTx/>
                <a:latin typeface="Georgia"/>
                <a:ea typeface="+mj-ea"/>
                <a:cs typeface="+mj-cs"/>
              </a:rPr>
              <a:t>Next Actions</a:t>
            </a:r>
          </a:p>
        </p:txBody>
      </p:sp>
      <p:sp>
        <p:nvSpPr>
          <p:cNvPr id="2" name="Rectangle 2">
            <a:extLst>
              <a:ext uri="{FF2B5EF4-FFF2-40B4-BE49-F238E27FC236}">
                <a16:creationId xmlns:a16="http://schemas.microsoft.com/office/drawing/2014/main" id="{91E759E5-51AD-34F1-95EA-34F31275B2E0}"/>
              </a:ext>
            </a:extLst>
          </p:cNvPr>
          <p:cNvSpPr>
            <a:spLocks noChangeArrowheads="1"/>
          </p:cNvSpPr>
          <p:nvPr/>
        </p:nvSpPr>
        <p:spPr bwMode="auto">
          <a:xfrm>
            <a:off x="248194" y="1148106"/>
            <a:ext cx="11882846" cy="50523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000" anchor="t" anchorCtr="0"/>
          <a:lstStyle>
            <a:lvl1pPr eaLnBrk="0" hangingPunct="0">
              <a:defRPr kumimoji="1" sz="1400">
                <a:solidFill>
                  <a:schemeClr val="tx1"/>
                </a:solidFill>
                <a:latin typeface="Arial" panose="020B0604020202020204" pitchFamily="34" charset="0"/>
                <a:ea typeface="MS PGothic" panose="020B0600070205080204" pitchFamily="50" charset="-128"/>
              </a:defRPr>
            </a:lvl1pPr>
            <a:lvl2pPr marL="742950" indent="-285750" eaLnBrk="0" hangingPunct="0">
              <a:defRPr kumimoji="1" sz="1400">
                <a:solidFill>
                  <a:schemeClr val="tx1"/>
                </a:solidFill>
                <a:latin typeface="Arial" panose="020B0604020202020204" pitchFamily="34" charset="0"/>
                <a:ea typeface="MS PGothic" panose="020B0600070205080204" pitchFamily="50" charset="-128"/>
              </a:defRPr>
            </a:lvl2pPr>
            <a:lvl3pPr marL="1143000" indent="-228600" eaLnBrk="0" hangingPunct="0">
              <a:defRPr kumimoji="1" sz="1400">
                <a:solidFill>
                  <a:schemeClr val="tx1"/>
                </a:solidFill>
                <a:latin typeface="Arial" panose="020B0604020202020204" pitchFamily="34" charset="0"/>
                <a:ea typeface="MS PGothic" panose="020B0600070205080204" pitchFamily="50" charset="-128"/>
              </a:defRPr>
            </a:lvl3pPr>
            <a:lvl4pPr marL="1600200" indent="-228600" eaLnBrk="0" hangingPunct="0">
              <a:defRPr kumimoji="1" sz="1400">
                <a:solidFill>
                  <a:schemeClr val="tx1"/>
                </a:solidFill>
                <a:latin typeface="Arial" panose="020B0604020202020204" pitchFamily="34" charset="0"/>
                <a:ea typeface="MS PGothic" panose="020B0600070205080204" pitchFamily="50" charset="-128"/>
              </a:defRPr>
            </a:lvl4pPr>
            <a:lvl5pPr marL="2057400" indent="-228600" eaLnBrk="0" hangingPunct="0">
              <a:defRPr kumimoji="1" sz="1400">
                <a:solidFill>
                  <a:schemeClr val="tx1"/>
                </a:solidFill>
                <a:latin typeface="Arial" panose="020B0604020202020204" pitchFamily="34" charset="0"/>
                <a:ea typeface="MS PGothic" panose="020B0600070205080204" pitchFamily="50" charset="-128"/>
              </a:defRPr>
            </a:lvl5pPr>
            <a:lvl6pPr marL="2514600" indent="-228600" eaLnBrk="0" fontAlgn="base" hangingPunct="0">
              <a:spcBef>
                <a:spcPct val="0"/>
              </a:spcBef>
              <a:spcAft>
                <a:spcPct val="0"/>
              </a:spcAft>
              <a:defRPr kumimoji="1" sz="1400">
                <a:solidFill>
                  <a:schemeClr val="tx1"/>
                </a:solidFill>
                <a:latin typeface="Arial" panose="020B0604020202020204" pitchFamily="34" charset="0"/>
                <a:ea typeface="MS PGothic" panose="020B0600070205080204" pitchFamily="50" charset="-128"/>
              </a:defRPr>
            </a:lvl6pPr>
            <a:lvl7pPr marL="2971800" indent="-228600" eaLnBrk="0" fontAlgn="base" hangingPunct="0">
              <a:spcBef>
                <a:spcPct val="0"/>
              </a:spcBef>
              <a:spcAft>
                <a:spcPct val="0"/>
              </a:spcAft>
              <a:defRPr kumimoji="1" sz="1400">
                <a:solidFill>
                  <a:schemeClr val="tx1"/>
                </a:solidFill>
                <a:latin typeface="Arial" panose="020B0604020202020204" pitchFamily="34" charset="0"/>
                <a:ea typeface="MS PGothic" panose="020B0600070205080204" pitchFamily="50" charset="-128"/>
              </a:defRPr>
            </a:lvl7pPr>
            <a:lvl8pPr marL="3429000" indent="-228600" eaLnBrk="0" fontAlgn="base" hangingPunct="0">
              <a:spcBef>
                <a:spcPct val="0"/>
              </a:spcBef>
              <a:spcAft>
                <a:spcPct val="0"/>
              </a:spcAft>
              <a:defRPr kumimoji="1" sz="1400">
                <a:solidFill>
                  <a:schemeClr val="tx1"/>
                </a:solidFill>
                <a:latin typeface="Arial" panose="020B0604020202020204" pitchFamily="34" charset="0"/>
                <a:ea typeface="MS PGothic" panose="020B0600070205080204" pitchFamily="50" charset="-128"/>
              </a:defRPr>
            </a:lvl8pPr>
            <a:lvl9pPr marL="3886200" indent="-228600" eaLnBrk="0" fontAlgn="base" hangingPunct="0">
              <a:spcBef>
                <a:spcPct val="0"/>
              </a:spcBef>
              <a:spcAft>
                <a:spcPct val="0"/>
              </a:spcAft>
              <a:defRPr kumimoji="1" sz="1400">
                <a:solidFill>
                  <a:schemeClr val="tx1"/>
                </a:solidFill>
                <a:latin typeface="Arial" panose="020B0604020202020204" pitchFamily="34" charset="0"/>
                <a:ea typeface="MS PGothic" panose="020B0600070205080204" pitchFamily="50" charset="-128"/>
              </a:defRPr>
            </a:lvl9pPr>
          </a:lstStyle>
          <a:p>
            <a:pPr marL="457200" indent="-457200">
              <a:lnSpc>
                <a:spcPct val="150000"/>
              </a:lnSpc>
              <a:buAutoNum type="arabicParenBoth"/>
            </a:pPr>
            <a:r>
              <a:rPr lang="en-US" altLang="ja-JP" sz="2400" u="sng" dirty="0">
                <a:latin typeface="Georgia" panose="02040502050405020303" pitchFamily="18" charset="0"/>
                <a:cs typeface="Times New Roman" panose="02020603050405020304" pitchFamily="18" charset="0"/>
              </a:rPr>
              <a:t>04 Series of Amendment</a:t>
            </a:r>
          </a:p>
          <a:p>
            <a:pPr marL="623888" indent="-263525">
              <a:lnSpc>
                <a:spcPct val="150000"/>
              </a:lnSpc>
              <a:buFont typeface="Wingdings" panose="05000000000000000000" pitchFamily="2" charset="2"/>
              <a:buChar char="ü"/>
            </a:pPr>
            <a:r>
              <a:rPr lang="en-US" altLang="ja-JP" sz="2400" dirty="0">
                <a:latin typeface="Georgia" panose="02040502050405020303" pitchFamily="18" charset="0"/>
                <a:cs typeface="Times New Roman" panose="02020603050405020304" pitchFamily="18" charset="0"/>
              </a:rPr>
              <a:t>Based on the WP.29 decision in November session for small volume manufacture provision, select one of the Informal Documents (either 29e or 30e) and submit to March 2026 WP.29 session for their approval   </a:t>
            </a:r>
          </a:p>
          <a:p>
            <a:pPr>
              <a:lnSpc>
                <a:spcPct val="150000"/>
              </a:lnSpc>
            </a:pPr>
            <a:r>
              <a:rPr lang="en-US" altLang="ja-JP" sz="2400" dirty="0">
                <a:latin typeface="Georgia" panose="02040502050405020303" pitchFamily="18" charset="0"/>
                <a:cs typeface="Times New Roman" panose="02020603050405020304" pitchFamily="18" charset="0"/>
              </a:rPr>
              <a:t>(2) </a:t>
            </a:r>
            <a:r>
              <a:rPr lang="en-US" altLang="ja-JP" sz="2400" u="sng" dirty="0">
                <a:latin typeface="Georgia" panose="02040502050405020303" pitchFamily="18" charset="0"/>
                <a:cs typeface="Times New Roman" panose="02020603050405020304" pitchFamily="18" charset="0"/>
              </a:rPr>
              <a:t>New supplement </a:t>
            </a:r>
          </a:p>
          <a:p>
            <a:pPr marL="342900" indent="14288">
              <a:lnSpc>
                <a:spcPct val="150000"/>
              </a:lnSpc>
              <a:buFont typeface="Wingdings" panose="05000000000000000000" pitchFamily="2" charset="2"/>
              <a:buChar char="ü"/>
            </a:pPr>
            <a:r>
              <a:rPr lang="en-US" altLang="ja-JP" sz="2400" dirty="0">
                <a:latin typeface="Georgia" panose="02040502050405020303" pitchFamily="18" charset="0"/>
                <a:cs typeface="Times New Roman" panose="02020603050405020304" pitchFamily="18" charset="0"/>
              </a:rPr>
              <a:t>In parallel, develop the Working Document for new supplement considering the</a:t>
            </a:r>
          </a:p>
          <a:p>
            <a:pPr marL="800100" indent="-457200">
              <a:lnSpc>
                <a:spcPct val="150000"/>
              </a:lnSpc>
              <a:buFont typeface="+mj-ea"/>
              <a:buAutoNum type="circleNumDbPlain"/>
            </a:pPr>
            <a:r>
              <a:rPr lang="en-US" altLang="ja-JP" sz="2400" dirty="0">
                <a:latin typeface="Georgia" panose="02040502050405020303" pitchFamily="18" charset="0"/>
                <a:cs typeface="Times New Roman" panose="02020603050405020304" pitchFamily="18" charset="0"/>
              </a:rPr>
              <a:t>defeat device requirement in Level 2 (conflict to manipulation device)</a:t>
            </a:r>
          </a:p>
          <a:p>
            <a:pPr marL="800100" indent="-457200">
              <a:lnSpc>
                <a:spcPct val="150000"/>
              </a:lnSpc>
              <a:buFont typeface="+mj-ea"/>
              <a:buAutoNum type="circleNumDbPlain"/>
            </a:pPr>
            <a:r>
              <a:rPr lang="en-US" altLang="ja-JP" sz="2400" dirty="0">
                <a:latin typeface="Georgia" panose="02040502050405020303" pitchFamily="18" charset="0"/>
                <a:cs typeface="Times New Roman" panose="02020603050405020304" pitchFamily="18" charset="0"/>
              </a:rPr>
              <a:t>transitional provision in Level 1B (OBFCM smooth implementation) </a:t>
            </a:r>
          </a:p>
          <a:p>
            <a:pPr marL="800100" indent="-457200">
              <a:lnSpc>
                <a:spcPct val="150000"/>
              </a:lnSpc>
              <a:buFont typeface="+mj-ea"/>
              <a:buAutoNum type="circleNumDbPlain"/>
            </a:pPr>
            <a:r>
              <a:rPr lang="en-US" altLang="ja-JP" sz="2400" dirty="0">
                <a:latin typeface="Georgia" panose="02040502050405020303" pitchFamily="18" charset="0"/>
                <a:cs typeface="Times New Roman" panose="02020603050405020304" pitchFamily="18" charset="0"/>
              </a:rPr>
              <a:t>editorial correction, if any</a:t>
            </a:r>
            <a:endParaRPr lang="en-US" altLang="ja-JP" sz="2000" dirty="0">
              <a:latin typeface="Georgia" panose="02040502050405020303" pitchFamily="18" charset="0"/>
              <a:cs typeface="Times New Roman" panose="02020603050405020304" pitchFamily="18" charset="0"/>
            </a:endParaRPr>
          </a:p>
        </p:txBody>
      </p:sp>
    </p:spTree>
    <p:extLst>
      <p:ext uri="{BB962C8B-B14F-4D97-AF65-F5344CB8AC3E}">
        <p14:creationId xmlns:p14="http://schemas.microsoft.com/office/powerpoint/2010/main" val="3011313870"/>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acccb6d4-dbe5-46d2-b4d3-5733603d8cc6">
      <Terms xmlns="http://schemas.microsoft.com/office/infopath/2007/PartnerControls"/>
    </lcf76f155ced4ddcb4097134ff3c332f>
    <Path xmlns="acccb6d4-dbe5-46d2-b4d3-5733603d8cc6" xsi:nil="true"/>
    <TaxCatchAll xmlns="985ec44e-1bab-4c0b-9df0-6ba128686fc9"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3B8422D08C252547BB1CFA7F78E2CB83" ma:contentTypeVersion="21" ma:contentTypeDescription="Create a new document." ma:contentTypeScope="" ma:versionID="70aa97d293dc1b068aad8ec574bd5b29">
  <xsd:schema xmlns:xsd="http://www.w3.org/2001/XMLSchema" xmlns:xs="http://www.w3.org/2001/XMLSchema" xmlns:p="http://schemas.microsoft.com/office/2006/metadata/properties" xmlns:ns2="4b4a1c0d-4a69-4996-a84a-fc699b9f49de" xmlns:ns3="acccb6d4-dbe5-46d2-b4d3-5733603d8cc6" xmlns:ns4="985ec44e-1bab-4c0b-9df0-6ba128686fc9" targetNamespace="http://schemas.microsoft.com/office/2006/metadata/properties" ma:root="true" ma:fieldsID="116effa8a8d4dca7515820515ac66886" ns2:_="" ns3:_="" ns4:_="">
    <xsd:import namespace="4b4a1c0d-4a69-4996-a84a-fc699b9f49de"/>
    <xsd:import namespace="acccb6d4-dbe5-46d2-b4d3-5733603d8cc6"/>
    <xsd:import namespace="985ec44e-1bab-4c0b-9df0-6ba128686fc9"/>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KeyPoints" minOccurs="0"/>
                <xsd:element ref="ns3:MediaServiceKeyPoints"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Location" minOccurs="0"/>
                <xsd:element ref="ns3:MediaLengthInSeconds" minOccurs="0"/>
                <xsd:element ref="ns3:lcf76f155ced4ddcb4097134ff3c332f" minOccurs="0"/>
                <xsd:element ref="ns4:TaxCatchAll" minOccurs="0"/>
                <xsd:element ref="ns3:MediaServiceObjectDetectorVersions" minOccurs="0"/>
                <xsd:element ref="ns3:MediaServiceSearchProperties" minOccurs="0"/>
                <xsd:element ref="ns3:MediaServiceBillingMetadata" minOccurs="0"/>
                <xsd:element ref="ns3:Pat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b4a1c0d-4a69-4996-a84a-fc699b9f49de"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acccb6d4-dbe5-46d2-b4d3-5733603d8cc6"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78175662-8596-484a-92c7-351d01561e22"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element name="Path" ma:index="27" nillable="true" ma:displayName="Path" ma:internalName="Path">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985ec44e-1bab-4c0b-9df0-6ba128686fc9"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02cb41a6-c265-4598-b948-df01c7e084ec}" ma:internalName="TaxCatchAll" ma:showField="CatchAllData" ma:web="4b4a1c0d-4a69-4996-a84a-fc699b9f49d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28B88E0-C864-4692-85C8-77D4B61A301A}">
  <ds:schemaRefs>
    <ds:schemaRef ds:uri="http://schemas.microsoft.com/sharepoint/v3/contenttype/forms"/>
  </ds:schemaRefs>
</ds:datastoreItem>
</file>

<file path=customXml/itemProps2.xml><?xml version="1.0" encoding="utf-8"?>
<ds:datastoreItem xmlns:ds="http://schemas.openxmlformats.org/officeDocument/2006/customXml" ds:itemID="{41D3604B-3D12-4276-8DAE-087505AB6A19}">
  <ds:schemaRefs>
    <ds:schemaRef ds:uri="http://schemas.microsoft.com/office/2006/metadata/properties"/>
    <ds:schemaRef ds:uri="http://schemas.microsoft.com/office/infopath/2007/PartnerControls"/>
    <ds:schemaRef ds:uri="acccb6d4-dbe5-46d2-b4d3-5733603d8cc6"/>
    <ds:schemaRef ds:uri="985ec44e-1bab-4c0b-9df0-6ba128686fc9"/>
  </ds:schemaRefs>
</ds:datastoreItem>
</file>

<file path=customXml/itemProps3.xml><?xml version="1.0" encoding="utf-8"?>
<ds:datastoreItem xmlns:ds="http://schemas.openxmlformats.org/officeDocument/2006/customXml" ds:itemID="{1DF36418-E36D-45FC-A81D-B6184DA3CCC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b4a1c0d-4a69-4996-a84a-fc699b9f49de"/>
    <ds:schemaRef ds:uri="acccb6d4-dbe5-46d2-b4d3-5733603d8cc6"/>
    <ds:schemaRef ds:uri="985ec44e-1bab-4c0b-9df0-6ba128686fc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606bed3f-efae-4d70-a15b-866bb27c918d}" enabled="1" method="Privileged" siteId="{0f9e35db-544f-4f60-bdcc-5ea416e6dc70}" removed="0"/>
  <clbl:label id="{b1c9b508-7c6e-42bd-bedf-808292653d6c}" enabled="1" method="Standard" siteId="{2882be50-2012-4d88-ac86-544124e120c8}" removed="0"/>
</clbl:labelList>
</file>

<file path=docProps/app.xml><?xml version="1.0" encoding="utf-8"?>
<Properties xmlns="http://schemas.openxmlformats.org/officeDocument/2006/extended-properties" xmlns:vt="http://schemas.openxmlformats.org/officeDocument/2006/docPropsVTypes">
  <TotalTime>1469</TotalTime>
  <Words>763</Words>
  <Application>Microsoft Office PowerPoint</Application>
  <PresentationFormat>Widescreen</PresentationFormat>
  <Paragraphs>104</Paragraphs>
  <Slides>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游ゴシック</vt:lpstr>
      <vt:lpstr>Arial</vt:lpstr>
      <vt:lpstr>Georgia</vt:lpstr>
      <vt:lpstr>Times New Roman</vt:lpstr>
      <vt:lpstr>Wingdings</vt:lpstr>
      <vt:lpstr>Office テーマ</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交通研_市川</dc:creator>
  <cp:lastModifiedBy>Francois Cuenot</cp:lastModifiedBy>
  <cp:revision>270</cp:revision>
  <dcterms:created xsi:type="dcterms:W3CDTF">2022-12-24T02:08:47Z</dcterms:created>
  <dcterms:modified xsi:type="dcterms:W3CDTF">2025-10-16T12:23:20Z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0x0101003B8422D08C252547BB1CFA7F78E2CB83</vt:lpwstr>
  </property>
  <property fmtid="{D5CDD505-2E9C-101B-9397-08002B2CF9AE}" pid="4" name="MediaServiceImageTags">
    <vt:lpwstr/>
  </property>
  <property fmtid="{D5CDD505-2E9C-101B-9397-08002B2CF9AE}" pid="6" name="gba66df640194346a5267c50f24d4797">
    <vt:lpwstr/>
  </property>
  <property fmtid="{D5CDD505-2E9C-101B-9397-08002B2CF9AE}" pid="7" name="Office_x0020_of_x0020_Origin">
    <vt:lpwstr/>
  </property>
  <property fmtid="{D5CDD505-2E9C-101B-9397-08002B2CF9AE}" pid="9" name="Office of Origin">
    <vt:lpwstr/>
  </property>
</Properties>
</file>