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13" r:id="rId2"/>
    <p:sldId id="486" r:id="rId3"/>
    <p:sldId id="535" r:id="rId4"/>
    <p:sldId id="528" r:id="rId5"/>
    <p:sldId id="529" r:id="rId6"/>
    <p:sldId id="530" r:id="rId7"/>
    <p:sldId id="531" r:id="rId8"/>
    <p:sldId id="532" r:id="rId9"/>
    <p:sldId id="537" r:id="rId10"/>
    <p:sldId id="539" r:id="rId11"/>
    <p:sldId id="522" r:id="rId12"/>
    <p:sldId id="533" r:id="rId13"/>
    <p:sldId id="534" r:id="rId14"/>
    <p:sldId id="540" r:id="rId15"/>
  </p:sldIdLst>
  <p:sldSz cx="12192000" cy="6858000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3" userDrawn="1">
          <p15:clr>
            <a:srgbClr val="A4A3A4"/>
          </p15:clr>
        </p15:guide>
        <p15:guide id="5" orient="horz" pos="2976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  <p15:guide id="8" orient="horz" pos="3067" userDrawn="1">
          <p15:clr>
            <a:srgbClr val="A4A3A4"/>
          </p15:clr>
        </p15:guide>
        <p15:guide id="9" pos="166" userDrawn="1">
          <p15:clr>
            <a:srgbClr val="A4A3A4"/>
          </p15:clr>
        </p15:guide>
        <p15:guide id="10" pos="3795" userDrawn="1">
          <p15:clr>
            <a:srgbClr val="A4A3A4"/>
          </p15:clr>
        </p15:guide>
        <p15:guide id="11" pos="6108" userDrawn="1">
          <p15:clr>
            <a:srgbClr val="A4A3A4"/>
          </p15:clr>
        </p15:guide>
        <p15:guide id="12" pos="3477" userDrawn="1">
          <p15:clr>
            <a:srgbClr val="A4A3A4"/>
          </p15:clr>
        </p15:guide>
        <p15:guide id="14" orient="horz" pos="302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AA15DC-A9DD-E179-59BE-DA56D36A6166}" name="윤혜빈( YUN HYE BIN ) R&amp;D법규인증팀" initials="윤YHB)R" userId="S::1620883@mobis.com::888a5dbf-2ee6-4435-8976-ff2bb3aed7f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1" clrIdx="0">
    <p:extLst>
      <p:ext uri="{19B8F6BF-5375-455C-9EA6-DF929625EA0E}">
        <p15:presenceInfo xmlns:p15="http://schemas.microsoft.com/office/powerpoint/2012/main" userId="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CDDEFF"/>
    <a:srgbClr val="B8CFFF"/>
    <a:srgbClr val="E2D6EC"/>
    <a:srgbClr val="FFFFCC"/>
    <a:srgbClr val="FFFFFF"/>
    <a:srgbClr val="B7DEE8"/>
    <a:srgbClr val="FFCCFF"/>
    <a:srgbClr val="FFCD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7A402A-D5BB-46C6-A06C-F2F8E0A514CF}" v="2" dt="2025-12-05T05:41:19.5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33" autoAdjust="0"/>
    <p:restoredTop sz="78151" autoAdjust="0"/>
  </p:normalViewPr>
  <p:slideViewPr>
    <p:cSldViewPr showGuides="1">
      <p:cViewPr varScale="1">
        <p:scale>
          <a:sx n="115" d="100"/>
          <a:sy n="115" d="100"/>
        </p:scale>
        <p:origin x="114" y="144"/>
      </p:cViewPr>
      <p:guideLst>
        <p:guide orient="horz" pos="3203"/>
        <p:guide orient="horz" pos="2976"/>
        <p:guide orient="horz" pos="1298"/>
        <p:guide orient="horz" pos="3067"/>
        <p:guide pos="166"/>
        <p:guide pos="3795"/>
        <p:guide pos="6108"/>
        <p:guide pos="3477"/>
        <p:guide orient="horz" pos="302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윤혜빈( Yun Hyebin ) R&amp;D법규인증팀" userId="888a5dbf-2ee6-4435-8976-ff2bb3aed7fd" providerId="ADAL" clId="{E67A402A-D5BB-46C6-A06C-F2F8E0A514CF}"/>
    <pc:docChg chg="custSel modSld">
      <pc:chgData name="윤혜빈( Yun Hyebin ) R&amp;D법규인증팀" userId="888a5dbf-2ee6-4435-8976-ff2bb3aed7fd" providerId="ADAL" clId="{E67A402A-D5BB-46C6-A06C-F2F8E0A514CF}" dt="2025-12-05T05:42:54.662" v="115" actId="1076"/>
      <pc:docMkLst>
        <pc:docMk/>
      </pc:docMkLst>
      <pc:sldChg chg="modSp mod">
        <pc:chgData name="윤혜빈( Yun Hyebin ) R&amp;D법규인증팀" userId="888a5dbf-2ee6-4435-8976-ff2bb3aed7fd" providerId="ADAL" clId="{E67A402A-D5BB-46C6-A06C-F2F8E0A514CF}" dt="2025-12-05T05:42:54.662" v="115" actId="1076"/>
        <pc:sldMkLst>
          <pc:docMk/>
          <pc:sldMk cId="2137324581" sldId="522"/>
        </pc:sldMkLst>
        <pc:spChg chg="mod">
          <ac:chgData name="윤혜빈( Yun Hyebin ) R&amp;D법규인증팀" userId="888a5dbf-2ee6-4435-8976-ff2bb3aed7fd" providerId="ADAL" clId="{E67A402A-D5BB-46C6-A06C-F2F8E0A514CF}" dt="2025-12-05T05:42:54.662" v="115" actId="1076"/>
          <ac:spMkLst>
            <pc:docMk/>
            <pc:sldMk cId="2137324581" sldId="522"/>
            <ac:spMk id="126" creationId="{25688D51-E4B5-FB7F-D5D0-8FA4FFC7ABAA}"/>
          </ac:spMkLst>
        </pc:spChg>
      </pc:sldChg>
      <pc:sldChg chg="addSp delSp modSp mod">
        <pc:chgData name="윤혜빈( Yun Hyebin ) R&amp;D법규인증팀" userId="888a5dbf-2ee6-4435-8976-ff2bb3aed7fd" providerId="ADAL" clId="{E67A402A-D5BB-46C6-A06C-F2F8E0A514CF}" dt="2025-12-05T05:42:34.981" v="114" actId="478"/>
        <pc:sldMkLst>
          <pc:docMk/>
          <pc:sldMk cId="3748628015" sldId="537"/>
        </pc:sldMkLst>
        <pc:spChg chg="add del mod">
          <ac:chgData name="윤혜빈( Yun Hyebin ) R&amp;D법규인증팀" userId="888a5dbf-2ee6-4435-8976-ff2bb3aed7fd" providerId="ADAL" clId="{E67A402A-D5BB-46C6-A06C-F2F8E0A514CF}" dt="2025-12-05T05:40:35.519" v="33" actId="478"/>
          <ac:spMkLst>
            <pc:docMk/>
            <pc:sldMk cId="3748628015" sldId="537"/>
            <ac:spMk id="2" creationId="{7098D337-864F-96E1-8DDF-0E34914FB945}"/>
          </ac:spMkLst>
        </pc:spChg>
        <pc:spChg chg="add mod">
          <ac:chgData name="윤혜빈( Yun Hyebin ) R&amp;D법규인증팀" userId="888a5dbf-2ee6-4435-8976-ff2bb3aed7fd" providerId="ADAL" clId="{E67A402A-D5BB-46C6-A06C-F2F8E0A514CF}" dt="2025-12-05T05:42:27.624" v="113" actId="1037"/>
          <ac:spMkLst>
            <pc:docMk/>
            <pc:sldMk cId="3748628015" sldId="537"/>
            <ac:spMk id="4" creationId="{16A3E71D-DC69-0C2F-554D-5FDD4F2F98ED}"/>
          </ac:spMkLst>
        </pc:spChg>
        <pc:spChg chg="mod">
          <ac:chgData name="윤혜빈( Yun Hyebin ) R&amp;D법규인증팀" userId="888a5dbf-2ee6-4435-8976-ff2bb3aed7fd" providerId="ADAL" clId="{E67A402A-D5BB-46C6-A06C-F2F8E0A514CF}" dt="2025-12-05T05:42:27.624" v="113" actId="1037"/>
          <ac:spMkLst>
            <pc:docMk/>
            <pc:sldMk cId="3748628015" sldId="537"/>
            <ac:spMk id="11" creationId="{9CF288C5-0A32-1BA8-09F0-C57FB3BB4AC9}"/>
          </ac:spMkLst>
        </pc:spChg>
        <pc:spChg chg="del">
          <ac:chgData name="윤혜빈( Yun Hyebin ) R&amp;D법규인증팀" userId="888a5dbf-2ee6-4435-8976-ff2bb3aed7fd" providerId="ADAL" clId="{E67A402A-D5BB-46C6-A06C-F2F8E0A514CF}" dt="2025-12-05T05:42:34.981" v="114" actId="478"/>
          <ac:spMkLst>
            <pc:docMk/>
            <pc:sldMk cId="3748628015" sldId="537"/>
            <ac:spMk id="14" creationId="{8CCCFFEC-16ED-4508-C05F-748F7A6B7F3D}"/>
          </ac:spMkLst>
        </pc:spChg>
        <pc:spChg chg="mod">
          <ac:chgData name="윤혜빈( Yun Hyebin ) R&amp;D법규인증팀" userId="888a5dbf-2ee6-4435-8976-ff2bb3aed7fd" providerId="ADAL" clId="{E67A402A-D5BB-46C6-A06C-F2F8E0A514CF}" dt="2025-12-05T05:42:27.624" v="113" actId="1037"/>
          <ac:spMkLst>
            <pc:docMk/>
            <pc:sldMk cId="3748628015" sldId="537"/>
            <ac:spMk id="15" creationId="{38A66D46-996C-4ED3-2ADC-131C3AA89601}"/>
          </ac:spMkLst>
        </pc:spChg>
        <pc:spChg chg="mod">
          <ac:chgData name="윤혜빈( Yun Hyebin ) R&amp;D법규인증팀" userId="888a5dbf-2ee6-4435-8976-ff2bb3aed7fd" providerId="ADAL" clId="{E67A402A-D5BB-46C6-A06C-F2F8E0A514CF}" dt="2025-12-05T05:42:27.624" v="113" actId="1037"/>
          <ac:spMkLst>
            <pc:docMk/>
            <pc:sldMk cId="3748628015" sldId="537"/>
            <ac:spMk id="19" creationId="{EF01B44E-62B5-3A1D-1C53-011962CF14EC}"/>
          </ac:spMkLst>
        </pc:spChg>
        <pc:spChg chg="del">
          <ac:chgData name="윤혜빈( Yun Hyebin ) R&amp;D법규인증팀" userId="888a5dbf-2ee6-4435-8976-ff2bb3aed7fd" providerId="ADAL" clId="{E67A402A-D5BB-46C6-A06C-F2F8E0A514CF}" dt="2025-12-05T05:38:40.145" v="3" actId="478"/>
          <ac:spMkLst>
            <pc:docMk/>
            <pc:sldMk cId="3748628015" sldId="537"/>
            <ac:spMk id="20" creationId="{458FADE3-7FD2-4701-A2A1-4AF8F4398AFC}"/>
          </ac:spMkLst>
        </pc:spChg>
        <pc:picChg chg="del">
          <ac:chgData name="윤혜빈( Yun Hyebin ) R&amp;D법규인증팀" userId="888a5dbf-2ee6-4435-8976-ff2bb3aed7fd" providerId="ADAL" clId="{E67A402A-D5BB-46C6-A06C-F2F8E0A514CF}" dt="2025-12-05T05:38:36.428" v="0" actId="478"/>
          <ac:picMkLst>
            <pc:docMk/>
            <pc:sldMk cId="3748628015" sldId="537"/>
            <ac:picMk id="3" creationId="{618459F6-2E89-D4D8-2E21-E93156C31494}"/>
          </ac:picMkLst>
        </pc:picChg>
        <pc:picChg chg="del">
          <ac:chgData name="윤혜빈( Yun Hyebin ) R&amp;D법규인증팀" userId="888a5dbf-2ee6-4435-8976-ff2bb3aed7fd" providerId="ADAL" clId="{E67A402A-D5BB-46C6-A06C-F2F8E0A514CF}" dt="2025-12-05T05:38:37.289" v="1" actId="478"/>
          <ac:picMkLst>
            <pc:docMk/>
            <pc:sldMk cId="3748628015" sldId="537"/>
            <ac:picMk id="5" creationId="{EC4A5758-CDDF-7877-47F3-716745A28D3F}"/>
          </ac:picMkLst>
        </pc:picChg>
        <pc:picChg chg="del">
          <ac:chgData name="윤혜빈( Yun Hyebin ) R&amp;D법규인증팀" userId="888a5dbf-2ee6-4435-8976-ff2bb3aed7fd" providerId="ADAL" clId="{E67A402A-D5BB-46C6-A06C-F2F8E0A514CF}" dt="2025-12-05T05:38:38.236" v="2" actId="478"/>
          <ac:picMkLst>
            <pc:docMk/>
            <pc:sldMk cId="3748628015" sldId="537"/>
            <ac:picMk id="7" creationId="{B5F4D6C5-8D89-E3AB-D152-EC5AEDD9668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FD006-3D59-49D3-BC2C-A1659E8F849F}" type="datetimeFigureOut">
              <a:rPr lang="ko-KR" altLang="en-US" smtClean="0"/>
              <a:t>2025-12-09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9" y="9428242"/>
            <a:ext cx="2946400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E827D-C523-472B-81F5-6AE841B249E3}" type="slidenum">
              <a:rPr lang="ko-KR" altLang="en-US" smtClean="0"/>
              <a:t>‹N°›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98350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7" y="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5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15710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24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7" y="9428242"/>
            <a:ext cx="294481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BC20937-50B8-4AB2-8A26-4784E80DE135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925087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서면결재용 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텍스트 개체 틀 3"/>
          <p:cNvSpPr>
            <a:spLocks noGrp="1"/>
          </p:cNvSpPr>
          <p:nvPr>
            <p:ph type="body" sz="quarter" idx="15" hasCustomPrompt="1"/>
          </p:nvPr>
        </p:nvSpPr>
        <p:spPr>
          <a:xfrm>
            <a:off x="867936" y="5378170"/>
            <a:ext cx="1764625" cy="2830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en-US" altLang="ko-KR" dirty="0"/>
              <a:t>2023.03.01</a:t>
            </a:r>
            <a:endParaRPr lang="ko-KR" altLang="en-US" dirty="0"/>
          </a:p>
        </p:txBody>
      </p:sp>
      <p:sp>
        <p:nvSpPr>
          <p:cNvPr id="15" name="텍스트 개체 틀 7"/>
          <p:cNvSpPr>
            <a:spLocks noGrp="1"/>
          </p:cNvSpPr>
          <p:nvPr>
            <p:ph type="body" sz="quarter" idx="16" hasCustomPrompt="1"/>
          </p:nvPr>
        </p:nvSpPr>
        <p:spPr>
          <a:xfrm>
            <a:off x="879811" y="5718854"/>
            <a:ext cx="2175231" cy="30243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aseline="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OO</a:t>
            </a:r>
            <a:r>
              <a:rPr lang="ko-KR" altLang="en-US" dirty="0"/>
              <a:t>부문 </a:t>
            </a:r>
            <a:r>
              <a:rPr lang="en-US" altLang="ko-KR" dirty="0"/>
              <a:t>OO</a:t>
            </a:r>
            <a:r>
              <a:rPr lang="ko-KR" altLang="en-US" dirty="0"/>
              <a:t>팀</a:t>
            </a: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16" name="텍스트 개체 틀 11"/>
          <p:cNvSpPr>
            <a:spLocks noGrp="1"/>
          </p:cNvSpPr>
          <p:nvPr>
            <p:ph type="body" sz="quarter" idx="17" hasCustomPrompt="1"/>
          </p:nvPr>
        </p:nvSpPr>
        <p:spPr>
          <a:xfrm>
            <a:off x="879810" y="6087580"/>
            <a:ext cx="2380183" cy="2937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>
                <a:ln>
                  <a:solidFill>
                    <a:schemeClr val="bg1">
                      <a:lumMod val="65000"/>
                      <a:alpha val="0"/>
                    </a:scheme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/>
            <a:r>
              <a:rPr lang="ko-KR" altLang="en-US" dirty="0"/>
              <a:t>작성자 </a:t>
            </a:r>
            <a:r>
              <a:rPr lang="en-US" altLang="ko-KR" dirty="0"/>
              <a:t>: </a:t>
            </a:r>
            <a:r>
              <a:rPr lang="ko-KR" altLang="en-US" dirty="0"/>
              <a:t>홍길동 매니저</a:t>
            </a:r>
          </a:p>
        </p:txBody>
      </p:sp>
      <p:sp>
        <p:nvSpPr>
          <p:cNvPr id="17" name="텍스트 개체 틀 14"/>
          <p:cNvSpPr>
            <a:spLocks noGrp="1"/>
          </p:cNvSpPr>
          <p:nvPr>
            <p:ph type="body" sz="quarter" idx="18" hasCustomPrompt="1"/>
          </p:nvPr>
        </p:nvSpPr>
        <p:spPr>
          <a:xfrm>
            <a:off x="689861" y="1386109"/>
            <a:ext cx="655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ko-KR" altLang="en-US" sz="2800" kern="12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B" panose="02020603020101020101" pitchFamily="18" charset="-127"/>
                <a:ea typeface="현대하모니 B" panose="02020603020101020101" pitchFamily="18" charset="-127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/>
              <a:t>제목 </a:t>
            </a:r>
            <a:r>
              <a:rPr lang="en-US" altLang="ko-KR" dirty="0"/>
              <a:t>/ </a:t>
            </a:r>
            <a:r>
              <a:rPr lang="ko-KR" altLang="en-US" dirty="0" err="1"/>
              <a:t>현대하모니</a:t>
            </a:r>
            <a:r>
              <a:rPr lang="en-US" altLang="ko-KR" dirty="0"/>
              <a:t>B 28</a:t>
            </a:r>
            <a:endParaRPr lang="ko-KR" altLang="en-US" dirty="0"/>
          </a:p>
        </p:txBody>
      </p:sp>
      <p:sp>
        <p:nvSpPr>
          <p:cNvPr id="18" name="텍스트 개체 틀 14"/>
          <p:cNvSpPr>
            <a:spLocks noGrp="1"/>
          </p:cNvSpPr>
          <p:nvPr>
            <p:ph type="body" sz="quarter" idx="19" hasCustomPrompt="1"/>
          </p:nvPr>
        </p:nvSpPr>
        <p:spPr>
          <a:xfrm>
            <a:off x="689861" y="1916833"/>
            <a:ext cx="6558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ko-KR" altLang="en-US" sz="2400" kern="12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/>
              <a:t>소제목 </a:t>
            </a:r>
            <a:r>
              <a:rPr lang="en-US" altLang="ko-KR" dirty="0"/>
              <a:t>/ </a:t>
            </a:r>
            <a:r>
              <a:rPr lang="ko-KR" altLang="en-US" dirty="0" err="1"/>
              <a:t>현대하모니</a:t>
            </a:r>
            <a:r>
              <a:rPr lang="en-US" altLang="ko-KR" dirty="0"/>
              <a:t>M 24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4413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E7958D9-0A36-A757-DD9F-F61444910A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4337" y="181917"/>
            <a:ext cx="9739798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ko-KR" dirty="0"/>
              <a:t>B 20</a:t>
            </a:r>
          </a:p>
        </p:txBody>
      </p:sp>
    </p:spTree>
    <p:extLst>
      <p:ext uri="{BB962C8B-B14F-4D97-AF65-F5344CB8AC3E}">
        <p14:creationId xmlns:p14="http://schemas.microsoft.com/office/powerpoint/2010/main" val="3774456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자유 양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2">
            <a:extLst>
              <a:ext uri="{FF2B5EF4-FFF2-40B4-BE49-F238E27FC236}">
                <a16:creationId xmlns:a16="http://schemas.microsoft.com/office/drawing/2014/main" id="{ED281E4B-C1A0-70F3-9B8B-0A776F4297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4337" y="181917"/>
            <a:ext cx="9739798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ko-KR" dirty="0"/>
              <a:t>B 20</a:t>
            </a:r>
          </a:p>
        </p:txBody>
      </p:sp>
    </p:spTree>
    <p:extLst>
      <p:ext uri="{BB962C8B-B14F-4D97-AF65-F5344CB8AC3E}">
        <p14:creationId xmlns:p14="http://schemas.microsoft.com/office/powerpoint/2010/main" val="218740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자유 양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2">
            <a:extLst>
              <a:ext uri="{FF2B5EF4-FFF2-40B4-BE49-F238E27FC236}">
                <a16:creationId xmlns:a16="http://schemas.microsoft.com/office/drawing/2014/main" id="{ED281E4B-C1A0-70F3-9B8B-0A776F4297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4337" y="181917"/>
            <a:ext cx="9739798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ko-KR" dirty="0"/>
              <a:t>B 20</a:t>
            </a:r>
          </a:p>
        </p:txBody>
      </p:sp>
    </p:spTree>
    <p:extLst>
      <p:ext uri="{BB962C8B-B14F-4D97-AF65-F5344CB8AC3E}">
        <p14:creationId xmlns:p14="http://schemas.microsoft.com/office/powerpoint/2010/main" val="15973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슬라이드 엔딩 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84B18652-69C9-5166-F6C0-EE52E4C21C89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789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0" y="652026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DCECDA96-E3DB-40CA-A58C-02280C4590AB}" type="slidenum">
              <a:rPr lang="ko-KR" altLang="en-US" smtClean="0"/>
              <a:t>‹N°›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9472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90" r:id="rId2"/>
    <p:sldLayoutId id="2147483696" r:id="rId3"/>
    <p:sldLayoutId id="2147483683" r:id="rId4"/>
    <p:sldLayoutId id="2147483694" r:id="rId5"/>
    <p:sldLayoutId id="2147483695" r:id="rId6"/>
  </p:sldLayoutIdLst>
  <p:hf sldNum="0" hd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30188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unece.org/download/attachments/331350425/IWG-EMC-49-07e%20%28CLEPA%29%20Clarification%20of%20ESA%20charging%20conditions-Flowchart%20and%20Text%20based%20approach.pptx?api=v2" TargetMode="External"/><Relationship Id="rId2" Type="http://schemas.openxmlformats.org/officeDocument/2006/relationships/hyperlink" Target="https://wiki.unece.org/download/attachments/275742780/IWG-EMC-46-12e%20%28CLEPA%29%20Flowcharts%20for%20Clarifying%20Charging%20Modes%20for%20ESA.pptx?api=v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unece.org/download/attachments/331350425/IWG-EMC-49-07e%20%28CLEPA%29%20Clarification%20of%20ESA%20charging%20conditions-Flowchart%20and%20Text%20based%20approach.pptx?api=v2" TargetMode="External"/><Relationship Id="rId2" Type="http://schemas.openxmlformats.org/officeDocument/2006/relationships/hyperlink" Target="https://wiki.unece.org/download/attachments/275742780/IWG-EMC-46-12e%20%28CLEPA%29%20Flowcharts%20for%20Clarifying%20Charging%20Modes%20for%20ESA.pptx?api=v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5-10/ECE-TRANS-WP.29-2025-110e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ebstore.iec.ch/en/publication/102902" TargetMode="External"/><Relationship Id="rId2" Type="http://schemas.openxmlformats.org/officeDocument/2006/relationships/hyperlink" Target="https://webstore.iec.ch/en/publication/10290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텍스트 개체 틀 13">
            <a:extLst>
              <a:ext uri="{FF2B5EF4-FFF2-40B4-BE49-F238E27FC236}">
                <a16:creationId xmlns:a16="http://schemas.microsoft.com/office/drawing/2014/main" id="{64E81C79-2468-EC41-5424-329C34EEDBCE}"/>
              </a:ext>
            </a:extLst>
          </p:cNvPr>
          <p:cNvSpPr txBox="1">
            <a:spLocks/>
          </p:cNvSpPr>
          <p:nvPr/>
        </p:nvSpPr>
        <p:spPr>
          <a:xfrm>
            <a:off x="335360" y="2564904"/>
            <a:ext cx="11521280" cy="252028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fr-FR" altLang="ko-KR" sz="4800" b="1" kern="0" dirty="0">
                <a:latin typeface="Calibri" panose="020F0502020204030204" pitchFamily="34" charset="0"/>
                <a:cs typeface="Calibri" panose="020F0502020204030204" pitchFamily="34" charset="0"/>
              </a:rPr>
              <a:t>Clarification of ESA </a:t>
            </a:r>
            <a:r>
              <a:rPr lang="fr-FR" altLang="ko-KR" sz="4800" b="1" kern="0" dirty="0" err="1">
                <a:latin typeface="Calibri" panose="020F0502020204030204" pitchFamily="34" charset="0"/>
                <a:cs typeface="Calibri" panose="020F0502020204030204" pitchFamily="34" charset="0"/>
              </a:rPr>
              <a:t>charging</a:t>
            </a:r>
            <a:r>
              <a:rPr lang="fr-FR" altLang="ko-KR" sz="4800" b="1" kern="0" dirty="0">
                <a:latin typeface="Calibri" panose="020F0502020204030204" pitchFamily="34" charset="0"/>
                <a:cs typeface="Calibri" panose="020F0502020204030204" pitchFamily="34" charset="0"/>
              </a:rPr>
              <a:t> conditions</a:t>
            </a:r>
          </a:p>
          <a:p>
            <a:pPr marL="0" indent="0" algn="ctr">
              <a:buNone/>
            </a:pPr>
            <a:r>
              <a:rPr lang="en-US" altLang="ko-KR" sz="2400" i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ko-KR" sz="2400" b="0" i="1" dirty="0"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다운로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IWG-EMC-46-11/12</a:t>
            </a:r>
            <a:r>
              <a:rPr lang="en-US" altLang="ko-KR" sz="2400" b="0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4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GB" altLang="ko-KR" sz="2400" i="1" dirty="0">
                <a:latin typeface="-apple-system"/>
                <a:hlinkClick r:id="rId3" tooltip="다운로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IWG-EMC-49-07</a:t>
            </a:r>
            <a:r>
              <a:rPr lang="en-GB" altLang="ko-KR" sz="2400" i="1" dirty="0">
                <a:latin typeface="-apple-system"/>
              </a:rPr>
              <a:t> </a:t>
            </a:r>
            <a:r>
              <a:rPr lang="en-US" altLang="ko-KR" sz="2400" b="0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Flowchart proposal Follow-up)</a:t>
            </a:r>
            <a:endParaRPr lang="en-US" altLang="ko-KR" sz="40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373CBA-5716-E16E-5928-E15AA8D190EE}"/>
              </a:ext>
            </a:extLst>
          </p:cNvPr>
          <p:cNvSpPr txBox="1"/>
          <p:nvPr/>
        </p:nvSpPr>
        <p:spPr>
          <a:xfrm>
            <a:off x="1127448" y="1916833"/>
            <a:ext cx="49536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rPr>
              <a:t>Proposal by CLEPA:</a:t>
            </a:r>
            <a:endParaRPr lang="ko-KR" altLang="en-US" sz="3200" dirty="0">
              <a:ln>
                <a:solidFill>
                  <a:srgbClr val="000000">
                    <a:alpha val="0"/>
                  </a:srgbClr>
                </a:solidFill>
              </a:ln>
              <a:latin typeface="Calibri" panose="020F0502020204030204" pitchFamily="34" charset="0"/>
              <a:ea typeface="현대하모니 B" panose="02020603020101020101" pitchFamily="18" charset="-127"/>
              <a:cs typeface="Calibri" panose="020F050202020403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6CC6421-C8ED-A9F6-732B-80C75303407C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3308376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BD257-F6AE-5516-65A7-34643C739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직사각형 106">
            <a:extLst>
              <a:ext uri="{FF2B5EF4-FFF2-40B4-BE49-F238E27FC236}">
                <a16:creationId xmlns:a16="http://schemas.microsoft.com/office/drawing/2014/main" id="{394792A1-A905-5733-443B-E5214625C588}"/>
              </a:ext>
            </a:extLst>
          </p:cNvPr>
          <p:cNvSpPr/>
          <p:nvPr/>
        </p:nvSpPr>
        <p:spPr bwMode="auto">
          <a:xfrm>
            <a:off x="191344" y="620688"/>
            <a:ext cx="11809311" cy="61206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grpSp>
        <p:nvGrpSpPr>
          <p:cNvPr id="103" name="그룹 102">
            <a:extLst>
              <a:ext uri="{FF2B5EF4-FFF2-40B4-BE49-F238E27FC236}">
                <a16:creationId xmlns:a16="http://schemas.microsoft.com/office/drawing/2014/main" id="{15FCEB53-184D-5F9D-4B57-48D827F437BC}"/>
              </a:ext>
            </a:extLst>
          </p:cNvPr>
          <p:cNvGrpSpPr/>
          <p:nvPr/>
        </p:nvGrpSpPr>
        <p:grpSpPr>
          <a:xfrm>
            <a:off x="210394" y="3855572"/>
            <a:ext cx="1728192" cy="682575"/>
            <a:chOff x="210394" y="3865097"/>
            <a:chExt cx="1728192" cy="682575"/>
          </a:xfrm>
        </p:grpSpPr>
        <p:sp>
          <p:nvSpPr>
            <p:cNvPr id="39" name="다이아몬드 38">
              <a:extLst>
                <a:ext uri="{FF2B5EF4-FFF2-40B4-BE49-F238E27FC236}">
                  <a16:creationId xmlns:a16="http://schemas.microsoft.com/office/drawing/2014/main" id="{12D3F5E4-6B4E-0EBA-0382-43B2BCBE1EA2}"/>
                </a:ext>
              </a:extLst>
            </p:cNvPr>
            <p:cNvSpPr/>
            <p:nvPr/>
          </p:nvSpPr>
          <p:spPr>
            <a:xfrm>
              <a:off x="274245" y="3865097"/>
              <a:ext cx="1604428" cy="682575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95BCEE2E-AAC6-8C6A-8043-234481A009F7}"/>
                </a:ext>
              </a:extLst>
            </p:cNvPr>
            <p:cNvSpPr txBox="1"/>
            <p:nvPr/>
          </p:nvSpPr>
          <p:spPr>
            <a:xfrm>
              <a:off x="210394" y="3975348"/>
              <a:ext cx="1728192" cy="484748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050" b="1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Single- phase 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AC supply </a:t>
              </a:r>
              <a:r>
                <a:rPr lang="en-US" altLang="ko-KR" sz="1050" b="1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only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supported?</a:t>
              </a:r>
              <a:endParaRPr lang="ko-KR" altLang="en-US" sz="1050" spc="-7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6" name="다이아몬드 5">
            <a:extLst>
              <a:ext uri="{FF2B5EF4-FFF2-40B4-BE49-F238E27FC236}">
                <a16:creationId xmlns:a16="http://schemas.microsoft.com/office/drawing/2014/main" id="{A9BCED65-3BA1-5A44-DAD2-810CFAF893FE}"/>
              </a:ext>
            </a:extLst>
          </p:cNvPr>
          <p:cNvSpPr/>
          <p:nvPr/>
        </p:nvSpPr>
        <p:spPr>
          <a:xfrm>
            <a:off x="4386326" y="2439523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52D7B551-F830-870F-0EE4-A6F6BCEA4F81}"/>
              </a:ext>
            </a:extLst>
          </p:cNvPr>
          <p:cNvSpPr/>
          <p:nvPr/>
        </p:nvSpPr>
        <p:spPr>
          <a:xfrm>
            <a:off x="295562" y="6290519"/>
            <a:ext cx="3217118" cy="27904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End of test REESS coupled to the power grid.</a:t>
            </a:r>
            <a:endParaRPr lang="ko-KR" altLang="en-US" sz="1100" spc="-70" dirty="0">
              <a:solidFill>
                <a:schemeClr val="tx1"/>
              </a:solidFill>
              <a:latin typeface="Calibri" panose="020F0502020204030204" pitchFamily="34" charset="0"/>
              <a:ea typeface="굴림" charset="-127"/>
              <a:cs typeface="Calibri" panose="020F0502020204030204" pitchFamily="34" charset="0"/>
            </a:endParaRP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9F3EEDFE-697C-4C69-BAAB-F2610315BDFD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1076459" y="1352332"/>
            <a:ext cx="0" cy="2235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1816C409-BF5F-51B0-BB9E-C65B936BE163}"/>
              </a:ext>
            </a:extLst>
          </p:cNvPr>
          <p:cNvCxnSpPr>
            <a:cxnSpLocks/>
            <a:stCxn id="12" idx="2"/>
            <a:endCxn id="16" idx="0"/>
          </p:cNvCxnSpPr>
          <p:nvPr/>
        </p:nvCxnSpPr>
        <p:spPr>
          <a:xfrm>
            <a:off x="1076459" y="2223957"/>
            <a:ext cx="0" cy="1440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1E37D38-82F2-5B9B-D22A-DD2B04AC251C}"/>
              </a:ext>
            </a:extLst>
          </p:cNvPr>
          <p:cNvSpPr txBox="1"/>
          <p:nvPr/>
        </p:nvSpPr>
        <p:spPr>
          <a:xfrm>
            <a:off x="1184471" y="2175201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26D655-D664-D0BE-16C0-03E548592FB7}"/>
              </a:ext>
            </a:extLst>
          </p:cNvPr>
          <p:cNvSpPr txBox="1"/>
          <p:nvPr/>
        </p:nvSpPr>
        <p:spPr>
          <a:xfrm>
            <a:off x="4140637" y="2548523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다이아몬드 11">
            <a:extLst>
              <a:ext uri="{FF2B5EF4-FFF2-40B4-BE49-F238E27FC236}">
                <a16:creationId xmlns:a16="http://schemas.microsoft.com/office/drawing/2014/main" id="{4A587DD1-972B-3BB1-A74D-D8ACED396163}"/>
              </a:ext>
            </a:extLst>
          </p:cNvPr>
          <p:cNvSpPr/>
          <p:nvPr/>
        </p:nvSpPr>
        <p:spPr>
          <a:xfrm>
            <a:off x="274245" y="1575885"/>
            <a:ext cx="1604428" cy="648072"/>
          </a:xfrm>
          <a:prstGeom prst="diamond">
            <a:avLst/>
          </a:prstGeom>
          <a:gradFill>
            <a:gsLst>
              <a:gs pos="0">
                <a:srgbClr val="E2D6EC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available?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F6FFD456-BB89-305E-9261-7C8026BCE2AB}"/>
              </a:ext>
            </a:extLst>
          </p:cNvPr>
          <p:cNvSpPr/>
          <p:nvPr/>
        </p:nvSpPr>
        <p:spPr>
          <a:xfrm>
            <a:off x="263352" y="1143837"/>
            <a:ext cx="430022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</a:t>
            </a:r>
            <a:r>
              <a:rPr lang="en-US" altLang="ko-KR" sz="105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test modes to be selected for REESS coupled to the power grid.</a:t>
            </a:r>
            <a:endParaRPr lang="ko-KR" altLang="en-US" sz="1100" spc="-70" dirty="0">
              <a:solidFill>
                <a:schemeClr val="tx1"/>
              </a:solidFill>
              <a:latin typeface="Calibri" panose="020F0502020204030204" pitchFamily="34" charset="0"/>
              <a:ea typeface="굴림" charset="-127"/>
              <a:cs typeface="Calibri" panose="020F0502020204030204" pitchFamily="34" charset="0"/>
            </a:endParaRPr>
          </a:p>
        </p:txBody>
      </p:sp>
      <p:cxnSp>
        <p:nvCxnSpPr>
          <p:cNvPr id="14" name="연결선: 꺾임 13">
            <a:extLst>
              <a:ext uri="{FF2B5EF4-FFF2-40B4-BE49-F238E27FC236}">
                <a16:creationId xmlns:a16="http://schemas.microsoft.com/office/drawing/2014/main" id="{C6F3F8E2-9840-7F2F-7929-BACF7656A72D}"/>
              </a:ext>
            </a:extLst>
          </p:cNvPr>
          <p:cNvCxnSpPr>
            <a:cxnSpLocks/>
            <a:stCxn id="27" idx="2"/>
          </p:cNvCxnSpPr>
          <p:nvPr/>
        </p:nvCxnSpPr>
        <p:spPr>
          <a:xfrm rot="16200000" flipH="1">
            <a:off x="5934490" y="758771"/>
            <a:ext cx="277917" cy="5949764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연결선: 꺾임 14">
            <a:extLst>
              <a:ext uri="{FF2B5EF4-FFF2-40B4-BE49-F238E27FC236}">
                <a16:creationId xmlns:a16="http://schemas.microsoft.com/office/drawing/2014/main" id="{E7A94568-EE65-EB08-D8D6-C3DF28212082}"/>
              </a:ext>
            </a:extLst>
          </p:cNvPr>
          <p:cNvCxnSpPr>
            <a:cxnSpLocks/>
            <a:stCxn id="12" idx="3"/>
            <a:endCxn id="7" idx="3"/>
          </p:cNvCxnSpPr>
          <p:nvPr/>
        </p:nvCxnSpPr>
        <p:spPr>
          <a:xfrm>
            <a:off x="1878673" y="1899921"/>
            <a:ext cx="1634007" cy="4530119"/>
          </a:xfrm>
          <a:prstGeom prst="bentConnector3">
            <a:avLst>
              <a:gd name="adj1" fmla="val 437512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다이아몬드 16">
            <a:extLst>
              <a:ext uri="{FF2B5EF4-FFF2-40B4-BE49-F238E27FC236}">
                <a16:creationId xmlns:a16="http://schemas.microsoft.com/office/drawing/2014/main" id="{18899CE8-19EE-FB8F-089F-16BC916DCE43}"/>
              </a:ext>
            </a:extLst>
          </p:cNvPr>
          <p:cNvSpPr/>
          <p:nvPr/>
        </p:nvSpPr>
        <p:spPr>
          <a:xfrm>
            <a:off x="2052405" y="2439523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7A190C-7681-31A3-0FCC-145C2C274A8C}"/>
              </a:ext>
            </a:extLst>
          </p:cNvPr>
          <p:cNvSpPr txBox="1"/>
          <p:nvPr/>
        </p:nvSpPr>
        <p:spPr>
          <a:xfrm>
            <a:off x="2230329" y="2632753"/>
            <a:ext cx="1728192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 &amp; 3-phase </a:t>
            </a:r>
            <a:r>
              <a:rPr lang="ko-KR" altLang="en-US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16A </a:t>
            </a:r>
            <a:endParaRPr lang="ko-KR" altLang="en-US" sz="110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82078D-6626-C9F9-0241-0363CD83A3D5}"/>
              </a:ext>
            </a:extLst>
          </p:cNvPr>
          <p:cNvSpPr txBox="1"/>
          <p:nvPr/>
        </p:nvSpPr>
        <p:spPr>
          <a:xfrm>
            <a:off x="4560058" y="2586623"/>
            <a:ext cx="180020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&amp;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3-phase 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</a:t>
            </a:r>
            <a:endParaRPr lang="ko-KR" altLang="en-US" sz="1100" spc="-70" dirty="0"/>
          </a:p>
        </p:txBody>
      </p:sp>
      <p:sp>
        <p:nvSpPr>
          <p:cNvPr id="20" name="다이아몬드 19">
            <a:extLst>
              <a:ext uri="{FF2B5EF4-FFF2-40B4-BE49-F238E27FC236}">
                <a16:creationId xmlns:a16="http://schemas.microsoft.com/office/drawing/2014/main" id="{756374C7-9E31-4EEF-3A9B-C2DC19AEA32F}"/>
              </a:ext>
            </a:extLst>
          </p:cNvPr>
          <p:cNvSpPr/>
          <p:nvPr/>
        </p:nvSpPr>
        <p:spPr>
          <a:xfrm>
            <a:off x="6719207" y="2439523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23E803E-8F80-190B-D8E4-C4463D564A4B}"/>
              </a:ext>
            </a:extLst>
          </p:cNvPr>
          <p:cNvSpPr txBox="1"/>
          <p:nvPr/>
        </p:nvSpPr>
        <p:spPr>
          <a:xfrm>
            <a:off x="6745583" y="2648476"/>
            <a:ext cx="2050132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 &amp; 3-phase 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</a:t>
            </a:r>
            <a:endParaRPr lang="ko-KR" altLang="en-US" sz="1100" spc="-7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048CE803-D6DE-D037-1E50-D2D7E63138EF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1878673" y="2727019"/>
            <a:ext cx="173732" cy="9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961503E1-E6CF-E1EB-6CED-4310686EF77F}"/>
              </a:ext>
            </a:extLst>
          </p:cNvPr>
          <p:cNvSpPr txBox="1"/>
          <p:nvPr/>
        </p:nvSpPr>
        <p:spPr>
          <a:xfrm>
            <a:off x="1900486" y="2530996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B110B14E-60E7-7DB0-2207-A639A7B0BE09}"/>
              </a:ext>
            </a:extLst>
          </p:cNvPr>
          <p:cNvCxnSpPr>
            <a:cxnSpLocks/>
            <a:stCxn id="17" idx="3"/>
            <a:endCxn id="6" idx="1"/>
          </p:cNvCxnSpPr>
          <p:nvPr/>
        </p:nvCxnSpPr>
        <p:spPr>
          <a:xfrm>
            <a:off x="4140637" y="2727019"/>
            <a:ext cx="24568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A318E71-C1F3-B80E-BB6C-DD8A4B789381}"/>
              </a:ext>
            </a:extLst>
          </p:cNvPr>
          <p:cNvSpPr txBox="1"/>
          <p:nvPr/>
        </p:nvSpPr>
        <p:spPr>
          <a:xfrm>
            <a:off x="6438456" y="2550092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593397B8-8B05-89F2-9269-3F811AD28FBC}"/>
              </a:ext>
            </a:extLst>
          </p:cNvPr>
          <p:cNvCxnSpPr>
            <a:cxnSpLocks/>
            <a:stCxn id="6" idx="3"/>
            <a:endCxn id="20" idx="1"/>
          </p:cNvCxnSpPr>
          <p:nvPr/>
        </p:nvCxnSpPr>
        <p:spPr>
          <a:xfrm>
            <a:off x="6474558" y="2727019"/>
            <a:ext cx="24464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C9A706B5-7B5C-7258-9F65-27CE84A2DD84}"/>
              </a:ext>
            </a:extLst>
          </p:cNvPr>
          <p:cNvSpPr/>
          <p:nvPr/>
        </p:nvSpPr>
        <p:spPr>
          <a:xfrm>
            <a:off x="2018566" y="3234695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single or 3-phase at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baseline="-25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F2F58E63-FDA7-3867-ED05-D42040467A0F}"/>
              </a:ext>
            </a:extLst>
          </p:cNvPr>
          <p:cNvCxnSpPr>
            <a:cxnSpLocks/>
            <a:stCxn id="17" idx="2"/>
            <a:endCxn id="27" idx="0"/>
          </p:cNvCxnSpPr>
          <p:nvPr/>
        </p:nvCxnSpPr>
        <p:spPr>
          <a:xfrm>
            <a:off x="3096521" y="3014515"/>
            <a:ext cx="2045" cy="22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D15CB64A-9908-BDB2-CB62-ABB16E33EC77}"/>
              </a:ext>
            </a:extLst>
          </p:cNvPr>
          <p:cNvSpPr/>
          <p:nvPr/>
        </p:nvSpPr>
        <p:spPr>
          <a:xfrm>
            <a:off x="4348277" y="3234695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ko-KR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single-phase at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u="sng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64B41BA-0011-4D97-DA11-34FCDF623787}"/>
              </a:ext>
            </a:extLst>
          </p:cNvPr>
          <p:cNvSpPr txBox="1"/>
          <p:nvPr/>
        </p:nvSpPr>
        <p:spPr>
          <a:xfrm>
            <a:off x="3140057" y="2985450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1" name="직선 화살표 연결선 30">
            <a:extLst>
              <a:ext uri="{FF2B5EF4-FFF2-40B4-BE49-F238E27FC236}">
                <a16:creationId xmlns:a16="http://schemas.microsoft.com/office/drawing/2014/main" id="{F9B98DB0-B14E-3DC7-D4C7-D98F817571B5}"/>
              </a:ext>
            </a:extLst>
          </p:cNvPr>
          <p:cNvCxnSpPr>
            <a:cxnSpLocks/>
            <a:stCxn id="6" idx="2"/>
            <a:endCxn id="29" idx="0"/>
          </p:cNvCxnSpPr>
          <p:nvPr/>
        </p:nvCxnSpPr>
        <p:spPr>
          <a:xfrm flipH="1">
            <a:off x="5428277" y="3014515"/>
            <a:ext cx="2165" cy="22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D950F45-1A16-CE2B-BFA3-D4B16C7F9155}"/>
              </a:ext>
            </a:extLst>
          </p:cNvPr>
          <p:cNvSpPr txBox="1"/>
          <p:nvPr/>
        </p:nvSpPr>
        <p:spPr>
          <a:xfrm>
            <a:off x="5469791" y="2999724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C6779ED4-394A-C64D-7903-138484B8B523}"/>
              </a:ext>
            </a:extLst>
          </p:cNvPr>
          <p:cNvSpPr/>
          <p:nvPr/>
        </p:nvSpPr>
        <p:spPr>
          <a:xfrm>
            <a:off x="6584449" y="3175115"/>
            <a:ext cx="2360368" cy="47916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 </a:t>
            </a:r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 configuration (single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3-phas) with the higher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직선 화살표 연결선 33">
            <a:extLst>
              <a:ext uri="{FF2B5EF4-FFF2-40B4-BE49-F238E27FC236}">
                <a16:creationId xmlns:a16="http://schemas.microsoft.com/office/drawing/2014/main" id="{25F23501-F2F3-0364-7B89-432A17E495D6}"/>
              </a:ext>
            </a:extLst>
          </p:cNvPr>
          <p:cNvCxnSpPr>
            <a:cxnSpLocks/>
            <a:stCxn id="20" idx="2"/>
            <a:endCxn id="33" idx="0"/>
          </p:cNvCxnSpPr>
          <p:nvPr/>
        </p:nvCxnSpPr>
        <p:spPr>
          <a:xfrm>
            <a:off x="7763323" y="3014515"/>
            <a:ext cx="1310" cy="1606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6F9AA6D9-0344-E361-90DC-4B25E85A570B}"/>
              </a:ext>
            </a:extLst>
          </p:cNvPr>
          <p:cNvSpPr txBox="1"/>
          <p:nvPr/>
        </p:nvSpPr>
        <p:spPr>
          <a:xfrm>
            <a:off x="7881771" y="2967866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6" name="연결선: 꺾임 35">
            <a:extLst>
              <a:ext uri="{FF2B5EF4-FFF2-40B4-BE49-F238E27FC236}">
                <a16:creationId xmlns:a16="http://schemas.microsoft.com/office/drawing/2014/main" id="{74454A6C-E63C-5451-8871-666BCD4D89BF}"/>
              </a:ext>
            </a:extLst>
          </p:cNvPr>
          <p:cNvCxnSpPr>
            <a:cxnSpLocks/>
            <a:stCxn id="29" idx="2"/>
          </p:cNvCxnSpPr>
          <p:nvPr/>
        </p:nvCxnSpPr>
        <p:spPr>
          <a:xfrm rot="16200000" flipH="1">
            <a:off x="7135348" y="1887623"/>
            <a:ext cx="205909" cy="3620051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연결선: 꺾임 36">
            <a:extLst>
              <a:ext uri="{FF2B5EF4-FFF2-40B4-BE49-F238E27FC236}">
                <a16:creationId xmlns:a16="http://schemas.microsoft.com/office/drawing/2014/main" id="{F3ED1B6D-C1EC-BB75-114C-CC617BF4F78C}"/>
              </a:ext>
            </a:extLst>
          </p:cNvPr>
          <p:cNvCxnSpPr>
            <a:cxnSpLocks/>
            <a:stCxn id="33" idx="2"/>
          </p:cNvCxnSpPr>
          <p:nvPr/>
        </p:nvCxnSpPr>
        <p:spPr>
          <a:xfrm rot="16200000" flipH="1">
            <a:off x="8366791" y="3052116"/>
            <a:ext cx="79380" cy="1283697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>
            <a:extLst>
              <a:ext uri="{FF2B5EF4-FFF2-40B4-BE49-F238E27FC236}">
                <a16:creationId xmlns:a16="http://schemas.microsoft.com/office/drawing/2014/main" id="{1C7E872E-094E-A6B2-850E-95990E42C212}"/>
              </a:ext>
            </a:extLst>
          </p:cNvPr>
          <p:cNvCxnSpPr>
            <a:cxnSpLocks/>
            <a:stCxn id="16" idx="2"/>
            <a:endCxn id="39" idx="0"/>
          </p:cNvCxnSpPr>
          <p:nvPr/>
        </p:nvCxnSpPr>
        <p:spPr>
          <a:xfrm>
            <a:off x="1076459" y="3088053"/>
            <a:ext cx="0" cy="7675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70607B66-B16F-CB1E-0AEC-5B4BAA9F7198}"/>
              </a:ext>
            </a:extLst>
          </p:cNvPr>
          <p:cNvSpPr txBox="1"/>
          <p:nvPr/>
        </p:nvSpPr>
        <p:spPr>
          <a:xfrm>
            <a:off x="1127448" y="3152532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1" name="다이아몬드 40">
            <a:extLst>
              <a:ext uri="{FF2B5EF4-FFF2-40B4-BE49-F238E27FC236}">
                <a16:creationId xmlns:a16="http://schemas.microsoft.com/office/drawing/2014/main" id="{DAE15A2A-23CB-F988-228E-680E5F75D892}"/>
              </a:ext>
            </a:extLst>
          </p:cNvPr>
          <p:cNvSpPr/>
          <p:nvPr/>
        </p:nvSpPr>
        <p:spPr>
          <a:xfrm>
            <a:off x="2086313" y="3938178"/>
            <a:ext cx="2088232" cy="522720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FC354F2-7185-35FA-27F1-77A33157CDBF}"/>
              </a:ext>
            </a:extLst>
          </p:cNvPr>
          <p:cNvSpPr txBox="1"/>
          <p:nvPr/>
        </p:nvSpPr>
        <p:spPr>
          <a:xfrm>
            <a:off x="2230329" y="4104498"/>
            <a:ext cx="18002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</p:txBody>
      </p:sp>
      <p:cxnSp>
        <p:nvCxnSpPr>
          <p:cNvPr id="43" name="직선 화살표 연결선 42">
            <a:extLst>
              <a:ext uri="{FF2B5EF4-FFF2-40B4-BE49-F238E27FC236}">
                <a16:creationId xmlns:a16="http://schemas.microsoft.com/office/drawing/2014/main" id="{D225EF47-994A-9C1C-9C3C-60458FFA1A2D}"/>
              </a:ext>
            </a:extLst>
          </p:cNvPr>
          <p:cNvCxnSpPr>
            <a:cxnSpLocks/>
            <a:stCxn id="39" idx="3"/>
            <a:endCxn id="41" idx="1"/>
          </p:cNvCxnSpPr>
          <p:nvPr/>
        </p:nvCxnSpPr>
        <p:spPr>
          <a:xfrm>
            <a:off x="1878673" y="4196860"/>
            <a:ext cx="207640" cy="26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2F6F47B4-09B4-F322-C46D-88F16E4FD894}"/>
              </a:ext>
            </a:extLst>
          </p:cNvPr>
          <p:cNvCxnSpPr>
            <a:cxnSpLocks/>
            <a:stCxn id="41" idx="3"/>
            <a:endCxn id="58" idx="1"/>
          </p:cNvCxnSpPr>
          <p:nvPr/>
        </p:nvCxnSpPr>
        <p:spPr>
          <a:xfrm flipV="1">
            <a:off x="4174545" y="4197362"/>
            <a:ext cx="202610" cy="21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A8D861B-A098-46E8-00ED-58D0AE97D1B2}"/>
              </a:ext>
            </a:extLst>
          </p:cNvPr>
          <p:cNvSpPr txBox="1"/>
          <p:nvPr/>
        </p:nvSpPr>
        <p:spPr>
          <a:xfrm>
            <a:off x="3178314" y="4448527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6" name="직선 화살표 연결선 45">
            <a:extLst>
              <a:ext uri="{FF2B5EF4-FFF2-40B4-BE49-F238E27FC236}">
                <a16:creationId xmlns:a16="http://schemas.microsoft.com/office/drawing/2014/main" id="{ACEC061F-BABA-E93A-207C-1F64B8621A0B}"/>
              </a:ext>
            </a:extLst>
          </p:cNvPr>
          <p:cNvCxnSpPr>
            <a:cxnSpLocks/>
            <a:stCxn id="41" idx="2"/>
            <a:endCxn id="59" idx="0"/>
          </p:cNvCxnSpPr>
          <p:nvPr/>
        </p:nvCxnSpPr>
        <p:spPr>
          <a:xfrm>
            <a:off x="3130429" y="4460898"/>
            <a:ext cx="835" cy="2196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D8E703C6-3F40-2181-6F90-C70902B43749}"/>
              </a:ext>
            </a:extLst>
          </p:cNvPr>
          <p:cNvSpPr txBox="1"/>
          <p:nvPr/>
        </p:nvSpPr>
        <p:spPr>
          <a:xfrm>
            <a:off x="4174545" y="4014036"/>
            <a:ext cx="4571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9" name="직선 화살표 연결선 48">
            <a:extLst>
              <a:ext uri="{FF2B5EF4-FFF2-40B4-BE49-F238E27FC236}">
                <a16:creationId xmlns:a16="http://schemas.microsoft.com/office/drawing/2014/main" id="{C25C3093-66C9-8974-C01E-5167BD7E5085}"/>
              </a:ext>
            </a:extLst>
          </p:cNvPr>
          <p:cNvCxnSpPr>
            <a:cxnSpLocks/>
            <a:stCxn id="39" idx="2"/>
            <a:endCxn id="48" idx="0"/>
          </p:cNvCxnSpPr>
          <p:nvPr/>
        </p:nvCxnSpPr>
        <p:spPr>
          <a:xfrm>
            <a:off x="1076459" y="4538147"/>
            <a:ext cx="0" cy="5099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A23E0F44-D7BF-C840-EACD-D404732CCA2E}"/>
              </a:ext>
            </a:extLst>
          </p:cNvPr>
          <p:cNvSpPr txBox="1"/>
          <p:nvPr/>
        </p:nvSpPr>
        <p:spPr>
          <a:xfrm>
            <a:off x="1127448" y="4598025"/>
            <a:ext cx="1009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1" name="다이아몬드 50">
            <a:extLst>
              <a:ext uri="{FF2B5EF4-FFF2-40B4-BE49-F238E27FC236}">
                <a16:creationId xmlns:a16="http://schemas.microsoft.com/office/drawing/2014/main" id="{DFE645A4-56C6-AF2C-43E6-5B99678F85F7}"/>
              </a:ext>
            </a:extLst>
          </p:cNvPr>
          <p:cNvSpPr/>
          <p:nvPr/>
        </p:nvSpPr>
        <p:spPr>
          <a:xfrm>
            <a:off x="2086313" y="5124498"/>
            <a:ext cx="2088232" cy="522720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24120D-97A3-A11D-89B8-96C3D75CAD7A}"/>
              </a:ext>
            </a:extLst>
          </p:cNvPr>
          <p:cNvSpPr txBox="1"/>
          <p:nvPr/>
        </p:nvSpPr>
        <p:spPr>
          <a:xfrm>
            <a:off x="2302337" y="5312076"/>
            <a:ext cx="1584176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3-phase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</p:txBody>
      </p:sp>
      <p:cxnSp>
        <p:nvCxnSpPr>
          <p:cNvPr id="53" name="직선 화살표 연결선 52">
            <a:extLst>
              <a:ext uri="{FF2B5EF4-FFF2-40B4-BE49-F238E27FC236}">
                <a16:creationId xmlns:a16="http://schemas.microsoft.com/office/drawing/2014/main" id="{96B593F6-B654-E729-7863-415326C0F295}"/>
              </a:ext>
            </a:extLst>
          </p:cNvPr>
          <p:cNvCxnSpPr>
            <a:cxnSpLocks/>
            <a:stCxn id="48" idx="3"/>
            <a:endCxn id="51" idx="1"/>
          </p:cNvCxnSpPr>
          <p:nvPr/>
        </p:nvCxnSpPr>
        <p:spPr>
          <a:xfrm flipV="1">
            <a:off x="1878673" y="5385858"/>
            <a:ext cx="207640" cy="35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>
            <a:extLst>
              <a:ext uri="{FF2B5EF4-FFF2-40B4-BE49-F238E27FC236}">
                <a16:creationId xmlns:a16="http://schemas.microsoft.com/office/drawing/2014/main" id="{4DCCCB5D-E4D4-882C-D8F4-EE0ED4F960C6}"/>
              </a:ext>
            </a:extLst>
          </p:cNvPr>
          <p:cNvCxnSpPr>
            <a:cxnSpLocks/>
            <a:stCxn id="51" idx="3"/>
            <a:endCxn id="64" idx="1"/>
          </p:cNvCxnSpPr>
          <p:nvPr/>
        </p:nvCxnSpPr>
        <p:spPr>
          <a:xfrm flipV="1">
            <a:off x="4174545" y="5382614"/>
            <a:ext cx="231488" cy="32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B6CDE248-DE4E-E8ED-EEFD-912836DB26FF}"/>
              </a:ext>
            </a:extLst>
          </p:cNvPr>
          <p:cNvSpPr txBox="1"/>
          <p:nvPr/>
        </p:nvSpPr>
        <p:spPr>
          <a:xfrm>
            <a:off x="3166433" y="5628282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722EA55A-1E04-832B-326D-9D6604358D98}"/>
              </a:ext>
            </a:extLst>
          </p:cNvPr>
          <p:cNvCxnSpPr>
            <a:cxnSpLocks/>
            <a:stCxn id="51" idx="2"/>
            <a:endCxn id="63" idx="0"/>
          </p:cNvCxnSpPr>
          <p:nvPr/>
        </p:nvCxnSpPr>
        <p:spPr>
          <a:xfrm>
            <a:off x="3130429" y="5647218"/>
            <a:ext cx="3835" cy="1970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BD38633F-5010-A98C-F5F9-BAF67F1BDEE4}"/>
              </a:ext>
            </a:extLst>
          </p:cNvPr>
          <p:cNvSpPr txBox="1"/>
          <p:nvPr/>
        </p:nvSpPr>
        <p:spPr>
          <a:xfrm>
            <a:off x="4135258" y="5169858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75B01B93-13A9-2177-D115-C555D55CAA7A}"/>
              </a:ext>
            </a:extLst>
          </p:cNvPr>
          <p:cNvSpPr/>
          <p:nvPr/>
        </p:nvSpPr>
        <p:spPr>
          <a:xfrm>
            <a:off x="4377155" y="4017362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ko-KR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single-phase at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1E0FAFD8-878A-2788-2167-18333B4E8377}"/>
              </a:ext>
            </a:extLst>
          </p:cNvPr>
          <p:cNvSpPr/>
          <p:nvPr/>
        </p:nvSpPr>
        <p:spPr>
          <a:xfrm>
            <a:off x="2051264" y="4680562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single at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0" name="직선 화살표 연결선 59">
            <a:extLst>
              <a:ext uri="{FF2B5EF4-FFF2-40B4-BE49-F238E27FC236}">
                <a16:creationId xmlns:a16="http://schemas.microsoft.com/office/drawing/2014/main" id="{9225A2AA-0712-D14F-68F2-DE5F71FF0D7F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8807439" y="2727019"/>
            <a:ext cx="24088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2EF49F87-20F1-D456-2029-757571625C40}"/>
              </a:ext>
            </a:extLst>
          </p:cNvPr>
          <p:cNvCxnSpPr>
            <a:cxnSpLocks/>
            <a:stCxn id="58" idx="3"/>
          </p:cNvCxnSpPr>
          <p:nvPr/>
        </p:nvCxnSpPr>
        <p:spPr>
          <a:xfrm>
            <a:off x="6537155" y="4197362"/>
            <a:ext cx="251117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화살표 연결선 61">
            <a:extLst>
              <a:ext uri="{FF2B5EF4-FFF2-40B4-BE49-F238E27FC236}">
                <a16:creationId xmlns:a16="http://schemas.microsoft.com/office/drawing/2014/main" id="{182262C7-02B2-A7F8-A858-2A81190C8DE3}"/>
              </a:ext>
            </a:extLst>
          </p:cNvPr>
          <p:cNvCxnSpPr>
            <a:cxnSpLocks/>
            <a:stCxn id="59" idx="3"/>
          </p:cNvCxnSpPr>
          <p:nvPr/>
        </p:nvCxnSpPr>
        <p:spPr>
          <a:xfrm>
            <a:off x="4211264" y="4860562"/>
            <a:ext cx="48370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F3701F09-7F8D-4BD7-8B6E-C6783C53DFDF}"/>
              </a:ext>
            </a:extLst>
          </p:cNvPr>
          <p:cNvSpPr/>
          <p:nvPr/>
        </p:nvSpPr>
        <p:spPr>
          <a:xfrm>
            <a:off x="2054264" y="5844283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3-phase at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3BD3F7BA-C294-153B-A0CC-D57A7B5E7BA5}"/>
              </a:ext>
            </a:extLst>
          </p:cNvPr>
          <p:cNvSpPr/>
          <p:nvPr/>
        </p:nvSpPr>
        <p:spPr>
          <a:xfrm>
            <a:off x="4406033" y="5202614"/>
            <a:ext cx="216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ko-KR" sz="105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3-phase at I</a:t>
            </a:r>
            <a:r>
              <a:rPr lang="en-US" altLang="ko-KR" sz="105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5" name="직선 화살표 연결선 64">
            <a:extLst>
              <a:ext uri="{FF2B5EF4-FFF2-40B4-BE49-F238E27FC236}">
                <a16:creationId xmlns:a16="http://schemas.microsoft.com/office/drawing/2014/main" id="{B6026C3A-3720-A0E5-87C2-FC16BBD771EF}"/>
              </a:ext>
            </a:extLst>
          </p:cNvPr>
          <p:cNvCxnSpPr>
            <a:cxnSpLocks/>
            <a:stCxn id="63" idx="3"/>
          </p:cNvCxnSpPr>
          <p:nvPr/>
        </p:nvCxnSpPr>
        <p:spPr>
          <a:xfrm flipV="1">
            <a:off x="4214264" y="5990560"/>
            <a:ext cx="4834064" cy="33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>
            <a:extLst>
              <a:ext uri="{FF2B5EF4-FFF2-40B4-BE49-F238E27FC236}">
                <a16:creationId xmlns:a16="http://schemas.microsoft.com/office/drawing/2014/main" id="{13A639F3-1BB0-71C7-424D-34733A3E4621}"/>
              </a:ext>
            </a:extLst>
          </p:cNvPr>
          <p:cNvCxnSpPr>
            <a:cxnSpLocks/>
            <a:stCxn id="48" idx="2"/>
          </p:cNvCxnSpPr>
          <p:nvPr/>
        </p:nvCxnSpPr>
        <p:spPr>
          <a:xfrm>
            <a:off x="1076459" y="5730682"/>
            <a:ext cx="0" cy="5479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087B925C-4E11-BD4C-F219-08EC73430F1B}"/>
              </a:ext>
            </a:extLst>
          </p:cNvPr>
          <p:cNvSpPr txBox="1"/>
          <p:nvPr/>
        </p:nvSpPr>
        <p:spPr>
          <a:xfrm>
            <a:off x="1897723" y="3985461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B10235E-96DE-6FAD-9328-DA7C9D1B702B}"/>
              </a:ext>
            </a:extLst>
          </p:cNvPr>
          <p:cNvSpPr txBox="1"/>
          <p:nvPr/>
        </p:nvSpPr>
        <p:spPr>
          <a:xfrm>
            <a:off x="1726273" y="5139378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72D63C-6E3A-59C5-F263-BFB5C90E227A}"/>
              </a:ext>
            </a:extLst>
          </p:cNvPr>
          <p:cNvSpPr txBox="1"/>
          <p:nvPr/>
        </p:nvSpPr>
        <p:spPr>
          <a:xfrm>
            <a:off x="1127448" y="5774536"/>
            <a:ext cx="1009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26699AF1-B2DD-8D1B-D312-6E665899CB18}"/>
              </a:ext>
            </a:extLst>
          </p:cNvPr>
          <p:cNvCxnSpPr>
            <a:cxnSpLocks/>
            <a:stCxn id="64" idx="3"/>
          </p:cNvCxnSpPr>
          <p:nvPr/>
        </p:nvCxnSpPr>
        <p:spPr>
          <a:xfrm>
            <a:off x="6566033" y="5382614"/>
            <a:ext cx="248229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텍스트 개체 틀 73">
            <a:extLst>
              <a:ext uri="{FF2B5EF4-FFF2-40B4-BE49-F238E27FC236}">
                <a16:creationId xmlns:a16="http://schemas.microsoft.com/office/drawing/2014/main" id="{1C215BD8-D1A7-DC0A-6B6A-CC9AED40B7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4337" y="181917"/>
            <a:ext cx="9739798" cy="432643"/>
          </a:xfrm>
        </p:spPr>
        <p:txBody>
          <a:bodyPr/>
          <a:lstStyle/>
          <a:p>
            <a:r>
              <a:rPr lang="en-US" altLang="ko-KR" dirty="0"/>
              <a:t>Additional explanation – Harmonics &amp; Flicker (2/3)</a:t>
            </a:r>
            <a:endParaRPr lang="ko-KR" altLang="en-US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0DA0E4B-66A9-5B76-165F-CF866443FAB5}"/>
              </a:ext>
            </a:extLst>
          </p:cNvPr>
          <p:cNvSpPr txBox="1"/>
          <p:nvPr/>
        </p:nvSpPr>
        <p:spPr>
          <a:xfrm>
            <a:off x="191344" y="640274"/>
            <a:ext cx="8208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Supporting material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(V</a:t>
            </a:r>
            <a:r>
              <a:rPr lang="en-US" altLang="ko-KR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ehicle footnote applied)</a:t>
            </a:r>
            <a:endParaRPr lang="ko-KR" altLang="en-US" sz="18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1" name="그룹 100">
            <a:extLst>
              <a:ext uri="{FF2B5EF4-FFF2-40B4-BE49-F238E27FC236}">
                <a16:creationId xmlns:a16="http://schemas.microsoft.com/office/drawing/2014/main" id="{3B402ACA-2372-69CE-56EA-96F3AB6E82DC}"/>
              </a:ext>
            </a:extLst>
          </p:cNvPr>
          <p:cNvGrpSpPr/>
          <p:nvPr/>
        </p:nvGrpSpPr>
        <p:grpSpPr>
          <a:xfrm>
            <a:off x="219125" y="2367973"/>
            <a:ext cx="1728192" cy="720080"/>
            <a:chOff x="219125" y="2310823"/>
            <a:chExt cx="1728192" cy="720080"/>
          </a:xfrm>
        </p:grpSpPr>
        <p:sp>
          <p:nvSpPr>
            <p:cNvPr id="16" name="다이아몬드 15">
              <a:extLst>
                <a:ext uri="{FF2B5EF4-FFF2-40B4-BE49-F238E27FC236}">
                  <a16:creationId xmlns:a16="http://schemas.microsoft.com/office/drawing/2014/main" id="{B79571F7-81E0-7CF8-BD96-8FBF98F99F08}"/>
                </a:ext>
              </a:extLst>
            </p:cNvPr>
            <p:cNvSpPr/>
            <p:nvPr/>
          </p:nvSpPr>
          <p:spPr>
            <a:xfrm>
              <a:off x="274245" y="2310823"/>
              <a:ext cx="1604428" cy="720080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119C2906-483B-129E-E5A6-7A8AAD2B6D71}"/>
                </a:ext>
              </a:extLst>
            </p:cNvPr>
            <p:cNvSpPr txBox="1"/>
            <p:nvPr/>
          </p:nvSpPr>
          <p:spPr>
            <a:xfrm>
              <a:off x="219125" y="2475384"/>
              <a:ext cx="1728192" cy="484748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050" b="1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Single &amp; 3-phase 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AC supply 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supported?</a:t>
              </a:r>
              <a:endParaRPr lang="ko-KR" altLang="en-US" sz="1050" spc="-7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105" name="그룹 104">
            <a:extLst>
              <a:ext uri="{FF2B5EF4-FFF2-40B4-BE49-F238E27FC236}">
                <a16:creationId xmlns:a16="http://schemas.microsoft.com/office/drawing/2014/main" id="{E1EDD9D6-90D9-A667-BF6C-459E2B8049C4}"/>
              </a:ext>
            </a:extLst>
          </p:cNvPr>
          <p:cNvGrpSpPr/>
          <p:nvPr/>
        </p:nvGrpSpPr>
        <p:grpSpPr>
          <a:xfrm>
            <a:off x="231205" y="5048107"/>
            <a:ext cx="1728192" cy="682575"/>
            <a:chOff x="231205" y="5105257"/>
            <a:chExt cx="1728192" cy="682575"/>
          </a:xfrm>
        </p:grpSpPr>
        <p:sp>
          <p:nvSpPr>
            <p:cNvPr id="48" name="다이아몬드 47">
              <a:extLst>
                <a:ext uri="{FF2B5EF4-FFF2-40B4-BE49-F238E27FC236}">
                  <a16:creationId xmlns:a16="http://schemas.microsoft.com/office/drawing/2014/main" id="{9C447DF2-8AFD-1504-36BE-A0712E9F1EC0}"/>
                </a:ext>
              </a:extLst>
            </p:cNvPr>
            <p:cNvSpPr/>
            <p:nvPr/>
          </p:nvSpPr>
          <p:spPr>
            <a:xfrm>
              <a:off x="274245" y="5105257"/>
              <a:ext cx="1604428" cy="682575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90FF87B2-13A5-4AC4-F183-7651C881C847}"/>
                </a:ext>
              </a:extLst>
            </p:cNvPr>
            <p:cNvSpPr txBox="1"/>
            <p:nvPr/>
          </p:nvSpPr>
          <p:spPr>
            <a:xfrm>
              <a:off x="231205" y="5187925"/>
              <a:ext cx="1728192" cy="484748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050" b="1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3- phase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AC supply </a:t>
              </a:r>
              <a:r>
                <a:rPr lang="en-US" altLang="ko-KR" sz="1050" b="1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only</a:t>
              </a:r>
            </a:p>
            <a:p>
              <a:pPr algn="ctr"/>
              <a:r>
                <a:rPr lang="en-US" altLang="ko-KR" sz="1050" spc="-70" dirty="0"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supported?</a:t>
              </a:r>
              <a:endParaRPr lang="ko-KR" altLang="en-US" sz="1050" spc="-7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109" name="직사각형 108">
            <a:extLst>
              <a:ext uri="{FF2B5EF4-FFF2-40B4-BE49-F238E27FC236}">
                <a16:creationId xmlns:a16="http://schemas.microsoft.com/office/drawing/2014/main" id="{C0A086AB-3AB6-DB9F-BC1E-6765A4664AA4}"/>
              </a:ext>
            </a:extLst>
          </p:cNvPr>
          <p:cNvSpPr/>
          <p:nvPr/>
        </p:nvSpPr>
        <p:spPr bwMode="auto">
          <a:xfrm>
            <a:off x="9137347" y="2550702"/>
            <a:ext cx="2736304" cy="3240360"/>
          </a:xfrm>
          <a:prstGeom prst="rect">
            <a:avLst/>
          </a:prstGeom>
          <a:noFill/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600" b="1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Vehicle footnote 2</a:t>
            </a:r>
          </a:p>
          <a:p>
            <a:endParaRPr lang="en-US" altLang="ko-KR" sz="12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4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2 </a:t>
            </a:r>
            <a:r>
              <a:rPr lang="en-US" altLang="ko-KR" sz="14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on the vehicle with a maximum current ≤ 16A, the test shall be done </a:t>
            </a:r>
            <a:r>
              <a:rPr lang="en-US" altLang="ko-KR" sz="14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either in Mode 2 or Mode 3</a:t>
            </a:r>
            <a:r>
              <a:rPr lang="en-US" altLang="ko-KR" sz="14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according to IEC 61000-3-2;</a:t>
            </a:r>
          </a:p>
          <a:p>
            <a:endParaRPr lang="ko-KR" altLang="ko-KR" sz="7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4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on the vehicle with a maximum current &gt; 16A and &lt;75A, the test shall be done </a:t>
            </a:r>
            <a:r>
              <a:rPr lang="en-US" altLang="ko-KR" sz="1400" b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only once</a:t>
            </a:r>
            <a:r>
              <a:rPr lang="en-US" altLang="ko-KR" sz="14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14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either in Mode 2 or Mode 3</a:t>
            </a:r>
            <a:r>
              <a:rPr lang="en-US" altLang="ko-KR" sz="14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charging current &gt; 16A according to IEC 61000-3-12. </a:t>
            </a:r>
            <a:endParaRPr lang="ko-KR" altLang="ko-KR" sz="14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C93433-6C60-C166-A4BC-A90865B20FC7}"/>
              </a:ext>
            </a:extLst>
          </p:cNvPr>
          <p:cNvSpPr txBox="1"/>
          <p:nvPr/>
        </p:nvSpPr>
        <p:spPr>
          <a:xfrm>
            <a:off x="5914346" y="6452229"/>
            <a:ext cx="37567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100" b="1" i="1" spc="-70" dirty="0">
                <a:latin typeface="Calibri" panose="020F0502020204030204" pitchFamily="34" charset="0"/>
                <a:cs typeface="Calibri" panose="020F0502020204030204" pitchFamily="34" charset="0"/>
              </a:rPr>
              <a:t>NOTE: I</a:t>
            </a:r>
            <a:r>
              <a:rPr lang="en-US" altLang="ko-KR" sz="1100" b="1" i="1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b="1" i="1" spc="-70" dirty="0">
                <a:latin typeface="Calibri" panose="020F0502020204030204" pitchFamily="34" charset="0"/>
                <a:cs typeface="Calibri" panose="020F0502020204030204" pitchFamily="34" charset="0"/>
              </a:rPr>
              <a:t> = maximum rated charging/input current </a:t>
            </a:r>
            <a:endParaRPr lang="ko-KR" altLang="en-US" sz="1100" b="1" i="1" spc="-7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1150673-FE5A-B3D8-2E67-EC38183BF65A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1299369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직사각형 124">
            <a:extLst>
              <a:ext uri="{FF2B5EF4-FFF2-40B4-BE49-F238E27FC236}">
                <a16:creationId xmlns:a16="http://schemas.microsoft.com/office/drawing/2014/main" id="{5341C727-9DE3-BE42-2D69-D95C098AD5D1}"/>
              </a:ext>
            </a:extLst>
          </p:cNvPr>
          <p:cNvSpPr/>
          <p:nvPr/>
        </p:nvSpPr>
        <p:spPr bwMode="auto">
          <a:xfrm>
            <a:off x="191344" y="620687"/>
            <a:ext cx="11809311" cy="611768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6" name="다이아몬드 5">
            <a:extLst>
              <a:ext uri="{FF2B5EF4-FFF2-40B4-BE49-F238E27FC236}">
                <a16:creationId xmlns:a16="http://schemas.microsoft.com/office/drawing/2014/main" id="{EE079C0C-1BF6-B170-65E2-5372A2658434}"/>
              </a:ext>
            </a:extLst>
          </p:cNvPr>
          <p:cNvSpPr/>
          <p:nvPr/>
        </p:nvSpPr>
        <p:spPr>
          <a:xfrm>
            <a:off x="4681601" y="2382968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520792CA-470C-3E93-C9D9-A014894B2010}"/>
              </a:ext>
            </a:extLst>
          </p:cNvPr>
          <p:cNvSpPr/>
          <p:nvPr/>
        </p:nvSpPr>
        <p:spPr>
          <a:xfrm>
            <a:off x="295562" y="6373485"/>
            <a:ext cx="3217118" cy="27904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1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7079B9F3-A68E-F9E8-00A8-5B500F4B0AD1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1076459" y="1295777"/>
            <a:ext cx="0" cy="2235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EE75EED6-0B2A-E3EE-2C42-725EB51362BD}"/>
              </a:ext>
            </a:extLst>
          </p:cNvPr>
          <p:cNvCxnSpPr>
            <a:cxnSpLocks/>
            <a:stCxn id="12" idx="2"/>
            <a:endCxn id="4" idx="0"/>
          </p:cNvCxnSpPr>
          <p:nvPr/>
        </p:nvCxnSpPr>
        <p:spPr>
          <a:xfrm>
            <a:off x="1076459" y="2167402"/>
            <a:ext cx="0" cy="1380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181893D-2210-41C0-F030-91B75FBA3883}"/>
              </a:ext>
            </a:extLst>
          </p:cNvPr>
          <p:cNvSpPr txBox="1"/>
          <p:nvPr/>
        </p:nvSpPr>
        <p:spPr>
          <a:xfrm>
            <a:off x="1184471" y="2118646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7ED07D-45C9-312E-6317-2107AB6B5E68}"/>
              </a:ext>
            </a:extLst>
          </p:cNvPr>
          <p:cNvSpPr txBox="1"/>
          <p:nvPr/>
        </p:nvSpPr>
        <p:spPr>
          <a:xfrm>
            <a:off x="4140637" y="2491968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다이아몬드 11">
            <a:extLst>
              <a:ext uri="{FF2B5EF4-FFF2-40B4-BE49-F238E27FC236}">
                <a16:creationId xmlns:a16="http://schemas.microsoft.com/office/drawing/2014/main" id="{CB3F982D-5DB7-563B-44B0-BCF6E6B37CC7}"/>
              </a:ext>
            </a:extLst>
          </p:cNvPr>
          <p:cNvSpPr/>
          <p:nvPr/>
        </p:nvSpPr>
        <p:spPr>
          <a:xfrm>
            <a:off x="274245" y="1519330"/>
            <a:ext cx="1604428" cy="648072"/>
          </a:xfrm>
          <a:prstGeom prst="diamond">
            <a:avLst/>
          </a:prstGeom>
          <a:gradFill>
            <a:gsLst>
              <a:gs pos="0">
                <a:srgbClr val="E2D6EC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available?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F9C3704F-82FE-225A-47F5-D4D73EB28D23}"/>
              </a:ext>
            </a:extLst>
          </p:cNvPr>
          <p:cNvSpPr/>
          <p:nvPr/>
        </p:nvSpPr>
        <p:spPr>
          <a:xfrm>
            <a:off x="263352" y="1087282"/>
            <a:ext cx="430022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</a:t>
            </a:r>
            <a:r>
              <a:rPr lang="en-US" altLang="ko-KR" sz="11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r>
              <a:rPr lang="en-US" altLang="ko-KR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modes to be selected for Coupled to the power grid.</a:t>
            </a:r>
            <a:endParaRPr lang="ko-KR" altLang="en-US" sz="110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연결선: 꺾임 13">
            <a:extLst>
              <a:ext uri="{FF2B5EF4-FFF2-40B4-BE49-F238E27FC236}">
                <a16:creationId xmlns:a16="http://schemas.microsoft.com/office/drawing/2014/main" id="{CDF4CAB4-7921-33E3-A781-82D3465088B7}"/>
              </a:ext>
            </a:extLst>
          </p:cNvPr>
          <p:cNvCxnSpPr>
            <a:cxnSpLocks/>
            <a:stCxn id="27" idx="2"/>
          </p:cNvCxnSpPr>
          <p:nvPr/>
        </p:nvCxnSpPr>
        <p:spPr>
          <a:xfrm rot="16200000" flipH="1">
            <a:off x="6757901" y="-122171"/>
            <a:ext cx="277917" cy="7598537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연결선: 꺾임 14">
            <a:extLst>
              <a:ext uri="{FF2B5EF4-FFF2-40B4-BE49-F238E27FC236}">
                <a16:creationId xmlns:a16="http://schemas.microsoft.com/office/drawing/2014/main" id="{C6E7B91D-D6B2-5D89-6351-079052588A59}"/>
              </a:ext>
            </a:extLst>
          </p:cNvPr>
          <p:cNvCxnSpPr>
            <a:cxnSpLocks/>
            <a:stCxn id="12" idx="3"/>
            <a:endCxn id="7" idx="3"/>
          </p:cNvCxnSpPr>
          <p:nvPr/>
        </p:nvCxnSpPr>
        <p:spPr>
          <a:xfrm>
            <a:off x="1878673" y="1843366"/>
            <a:ext cx="1634007" cy="4669640"/>
          </a:xfrm>
          <a:prstGeom prst="bentConnector3">
            <a:avLst>
              <a:gd name="adj1" fmla="val 53853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다이아몬드 16">
            <a:extLst>
              <a:ext uri="{FF2B5EF4-FFF2-40B4-BE49-F238E27FC236}">
                <a16:creationId xmlns:a16="http://schemas.microsoft.com/office/drawing/2014/main" id="{7AF2206B-1559-466A-406B-5F48F3DB61E1}"/>
              </a:ext>
            </a:extLst>
          </p:cNvPr>
          <p:cNvSpPr/>
          <p:nvPr/>
        </p:nvSpPr>
        <p:spPr>
          <a:xfrm>
            <a:off x="2052405" y="2382968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8EEF4FC-9AB4-7EC5-B2D0-605E2E02D63F}"/>
              </a:ext>
            </a:extLst>
          </p:cNvPr>
          <p:cNvSpPr txBox="1"/>
          <p:nvPr/>
        </p:nvSpPr>
        <p:spPr>
          <a:xfrm>
            <a:off x="2230329" y="2576198"/>
            <a:ext cx="1728192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 &amp; 3-phase </a:t>
            </a:r>
            <a:r>
              <a:rPr lang="ko-KR" altLang="en-US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16A </a:t>
            </a:r>
            <a:endParaRPr lang="ko-KR" altLang="en-US" sz="110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F0BBDC-AFB9-A8AA-8DBC-D340CCF874A3}"/>
              </a:ext>
            </a:extLst>
          </p:cNvPr>
          <p:cNvSpPr txBox="1"/>
          <p:nvPr/>
        </p:nvSpPr>
        <p:spPr>
          <a:xfrm>
            <a:off x="4855333" y="2530068"/>
            <a:ext cx="180020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&amp;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3-phase 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</a:t>
            </a:r>
            <a:endParaRPr lang="ko-KR" altLang="en-US" sz="1100" spc="-70" dirty="0"/>
          </a:p>
        </p:txBody>
      </p:sp>
      <p:sp>
        <p:nvSpPr>
          <p:cNvPr id="20" name="다이아몬드 19">
            <a:extLst>
              <a:ext uri="{FF2B5EF4-FFF2-40B4-BE49-F238E27FC236}">
                <a16:creationId xmlns:a16="http://schemas.microsoft.com/office/drawing/2014/main" id="{F9392B7E-2314-F748-9738-4E53545211CB}"/>
              </a:ext>
            </a:extLst>
          </p:cNvPr>
          <p:cNvSpPr/>
          <p:nvPr/>
        </p:nvSpPr>
        <p:spPr>
          <a:xfrm>
            <a:off x="7789432" y="2382968"/>
            <a:ext cx="2088232" cy="574992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CB7ADCD-CC64-1BB4-26C7-000BAC6A7DD2}"/>
              </a:ext>
            </a:extLst>
          </p:cNvPr>
          <p:cNvSpPr txBox="1"/>
          <p:nvPr/>
        </p:nvSpPr>
        <p:spPr>
          <a:xfrm>
            <a:off x="7815808" y="2591921"/>
            <a:ext cx="2050132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 &amp; 3-phase 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</a:t>
            </a:r>
            <a:endParaRPr lang="ko-KR" altLang="en-US" sz="1100" spc="-7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58FB230B-4966-EEB1-DFA8-2585D126E32F}"/>
              </a:ext>
            </a:extLst>
          </p:cNvPr>
          <p:cNvCxnSpPr>
            <a:cxnSpLocks/>
            <a:stCxn id="4" idx="3"/>
            <a:endCxn id="17" idx="1"/>
          </p:cNvCxnSpPr>
          <p:nvPr/>
        </p:nvCxnSpPr>
        <p:spPr>
          <a:xfrm>
            <a:off x="1878673" y="2665487"/>
            <a:ext cx="173732" cy="49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EC6B589-3522-C3D6-8741-4A31ED7522AC}"/>
              </a:ext>
            </a:extLst>
          </p:cNvPr>
          <p:cNvSpPr txBox="1"/>
          <p:nvPr/>
        </p:nvSpPr>
        <p:spPr>
          <a:xfrm>
            <a:off x="1950681" y="2458060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4086EF8F-062C-1416-D938-09F45B2F806F}"/>
              </a:ext>
            </a:extLst>
          </p:cNvPr>
          <p:cNvCxnSpPr>
            <a:cxnSpLocks/>
            <a:stCxn id="17" idx="3"/>
            <a:endCxn id="6" idx="1"/>
          </p:cNvCxnSpPr>
          <p:nvPr/>
        </p:nvCxnSpPr>
        <p:spPr>
          <a:xfrm>
            <a:off x="4140637" y="2670464"/>
            <a:ext cx="5409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981AB9D-FA4C-16EE-1E1E-20CF2A8716A2}"/>
              </a:ext>
            </a:extLst>
          </p:cNvPr>
          <p:cNvSpPr txBox="1"/>
          <p:nvPr/>
        </p:nvSpPr>
        <p:spPr>
          <a:xfrm>
            <a:off x="6953140" y="2491968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F0601A03-3C05-14E4-BEE2-43AA11ACA29F}"/>
              </a:ext>
            </a:extLst>
          </p:cNvPr>
          <p:cNvCxnSpPr>
            <a:cxnSpLocks/>
            <a:stCxn id="6" idx="3"/>
            <a:endCxn id="20" idx="1"/>
          </p:cNvCxnSpPr>
          <p:nvPr/>
        </p:nvCxnSpPr>
        <p:spPr>
          <a:xfrm>
            <a:off x="6769833" y="2670464"/>
            <a:ext cx="10195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59BD8641-93C9-9908-F7B4-DE8520DDB020}"/>
              </a:ext>
            </a:extLst>
          </p:cNvPr>
          <p:cNvSpPr/>
          <p:nvPr/>
        </p:nvSpPr>
        <p:spPr>
          <a:xfrm>
            <a:off x="1837591" y="3178140"/>
            <a:ext cx="252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single and 3-phase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baseline="-25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DB138586-57C3-567D-D7C5-908756889C39}"/>
              </a:ext>
            </a:extLst>
          </p:cNvPr>
          <p:cNvCxnSpPr>
            <a:cxnSpLocks/>
            <a:stCxn id="17" idx="2"/>
            <a:endCxn id="27" idx="0"/>
          </p:cNvCxnSpPr>
          <p:nvPr/>
        </p:nvCxnSpPr>
        <p:spPr>
          <a:xfrm>
            <a:off x="3096521" y="2957960"/>
            <a:ext cx="1070" cy="22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DBF8190C-63F5-F527-D1F6-AE94FB960CE7}"/>
              </a:ext>
            </a:extLst>
          </p:cNvPr>
          <p:cNvSpPr/>
          <p:nvPr/>
        </p:nvSpPr>
        <p:spPr>
          <a:xfrm>
            <a:off x="4462577" y="3178140"/>
            <a:ext cx="252028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3-phase </a:t>
            </a: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u="sng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E9D468-B028-1C40-5F86-F99832CD088C}"/>
              </a:ext>
            </a:extLst>
          </p:cNvPr>
          <p:cNvSpPr txBox="1"/>
          <p:nvPr/>
        </p:nvSpPr>
        <p:spPr>
          <a:xfrm>
            <a:off x="3166433" y="2911311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1" name="직선 화살표 연결선 30">
            <a:extLst>
              <a:ext uri="{FF2B5EF4-FFF2-40B4-BE49-F238E27FC236}">
                <a16:creationId xmlns:a16="http://schemas.microsoft.com/office/drawing/2014/main" id="{E98AA8B5-F088-26F3-A1B0-EA0E762B5495}"/>
              </a:ext>
            </a:extLst>
          </p:cNvPr>
          <p:cNvCxnSpPr>
            <a:cxnSpLocks/>
            <a:stCxn id="6" idx="2"/>
            <a:endCxn id="29" idx="0"/>
          </p:cNvCxnSpPr>
          <p:nvPr/>
        </p:nvCxnSpPr>
        <p:spPr>
          <a:xfrm flipH="1">
            <a:off x="5722717" y="2957960"/>
            <a:ext cx="3000" cy="22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B11F303-50BA-5D1A-9A40-0AAE2F6CEEAA}"/>
              </a:ext>
            </a:extLst>
          </p:cNvPr>
          <p:cNvSpPr txBox="1"/>
          <p:nvPr/>
        </p:nvSpPr>
        <p:spPr>
          <a:xfrm>
            <a:off x="5791442" y="2951961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2B1B98C4-E246-4982-4B40-B682D6912BC8}"/>
              </a:ext>
            </a:extLst>
          </p:cNvPr>
          <p:cNvSpPr/>
          <p:nvPr/>
        </p:nvSpPr>
        <p:spPr>
          <a:xfrm>
            <a:off x="7109994" y="3178140"/>
            <a:ext cx="3442118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3-phase </a:t>
            </a:r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16A if</a:t>
            </a:r>
            <a:r>
              <a:rPr lang="ko-KR" altLang="en-US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available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직선 화살표 연결선 33">
            <a:extLst>
              <a:ext uri="{FF2B5EF4-FFF2-40B4-BE49-F238E27FC236}">
                <a16:creationId xmlns:a16="http://schemas.microsoft.com/office/drawing/2014/main" id="{9BCC319C-DDE7-ED12-3012-215C1880574F}"/>
              </a:ext>
            </a:extLst>
          </p:cNvPr>
          <p:cNvCxnSpPr>
            <a:cxnSpLocks/>
            <a:stCxn id="20" idx="2"/>
            <a:endCxn id="33" idx="0"/>
          </p:cNvCxnSpPr>
          <p:nvPr/>
        </p:nvCxnSpPr>
        <p:spPr>
          <a:xfrm flipH="1">
            <a:off x="8831053" y="2957960"/>
            <a:ext cx="2495" cy="220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B2B55FB1-E0F0-3B61-5754-78B4B4B4694D}"/>
              </a:ext>
            </a:extLst>
          </p:cNvPr>
          <p:cNvSpPr txBox="1"/>
          <p:nvPr/>
        </p:nvSpPr>
        <p:spPr>
          <a:xfrm>
            <a:off x="8590284" y="2911311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6" name="연결선: 꺾임 35">
            <a:extLst>
              <a:ext uri="{FF2B5EF4-FFF2-40B4-BE49-F238E27FC236}">
                <a16:creationId xmlns:a16="http://schemas.microsoft.com/office/drawing/2014/main" id="{C52B7D31-0AE5-6F43-7F9E-D1C8062F7614}"/>
              </a:ext>
            </a:extLst>
          </p:cNvPr>
          <p:cNvCxnSpPr>
            <a:cxnSpLocks/>
            <a:stCxn id="29" idx="2"/>
          </p:cNvCxnSpPr>
          <p:nvPr/>
        </p:nvCxnSpPr>
        <p:spPr>
          <a:xfrm rot="16200000" flipH="1">
            <a:off x="8106468" y="1154388"/>
            <a:ext cx="205909" cy="4973411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연결선: 꺾임 36">
            <a:extLst>
              <a:ext uri="{FF2B5EF4-FFF2-40B4-BE49-F238E27FC236}">
                <a16:creationId xmlns:a16="http://schemas.microsoft.com/office/drawing/2014/main" id="{9AA062FB-B999-27EB-29FB-C87CEE5708C7}"/>
              </a:ext>
            </a:extLst>
          </p:cNvPr>
          <p:cNvCxnSpPr>
            <a:cxnSpLocks/>
            <a:stCxn id="33" idx="2"/>
          </p:cNvCxnSpPr>
          <p:nvPr/>
        </p:nvCxnSpPr>
        <p:spPr>
          <a:xfrm rot="16200000" flipH="1">
            <a:off x="9696640" y="2672552"/>
            <a:ext cx="133901" cy="1865075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>
            <a:extLst>
              <a:ext uri="{FF2B5EF4-FFF2-40B4-BE49-F238E27FC236}">
                <a16:creationId xmlns:a16="http://schemas.microsoft.com/office/drawing/2014/main" id="{E77F5C1B-CB0F-43F7-09F4-B907C9E76AD3}"/>
              </a:ext>
            </a:extLst>
          </p:cNvPr>
          <p:cNvCxnSpPr>
            <a:cxnSpLocks/>
            <a:stCxn id="4" idx="2"/>
            <a:endCxn id="73" idx="0"/>
          </p:cNvCxnSpPr>
          <p:nvPr/>
        </p:nvCxnSpPr>
        <p:spPr>
          <a:xfrm>
            <a:off x="1076459" y="3025527"/>
            <a:ext cx="0" cy="8300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4E7AACD-6A38-9A68-AA01-9B203B6D1089}"/>
              </a:ext>
            </a:extLst>
          </p:cNvPr>
          <p:cNvSpPr txBox="1"/>
          <p:nvPr/>
        </p:nvSpPr>
        <p:spPr>
          <a:xfrm>
            <a:off x="1158593" y="3034124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1" name="다이아몬드 40">
            <a:extLst>
              <a:ext uri="{FF2B5EF4-FFF2-40B4-BE49-F238E27FC236}">
                <a16:creationId xmlns:a16="http://schemas.microsoft.com/office/drawing/2014/main" id="{CE62620C-A2EC-64C7-924A-BFE6C9186C66}"/>
              </a:ext>
            </a:extLst>
          </p:cNvPr>
          <p:cNvSpPr/>
          <p:nvPr/>
        </p:nvSpPr>
        <p:spPr>
          <a:xfrm>
            <a:off x="2086313" y="3948298"/>
            <a:ext cx="2088232" cy="522720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D03BE9C-B81E-F2FD-A6DC-A32202605D19}"/>
              </a:ext>
            </a:extLst>
          </p:cNvPr>
          <p:cNvSpPr txBox="1"/>
          <p:nvPr/>
        </p:nvSpPr>
        <p:spPr>
          <a:xfrm>
            <a:off x="2230329" y="4114618"/>
            <a:ext cx="18002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single-phase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</p:txBody>
      </p:sp>
      <p:cxnSp>
        <p:nvCxnSpPr>
          <p:cNvPr id="43" name="직선 화살표 연결선 42">
            <a:extLst>
              <a:ext uri="{FF2B5EF4-FFF2-40B4-BE49-F238E27FC236}">
                <a16:creationId xmlns:a16="http://schemas.microsoft.com/office/drawing/2014/main" id="{DA8B4742-63D6-04E8-4347-D8C123DA8125}"/>
              </a:ext>
            </a:extLst>
          </p:cNvPr>
          <p:cNvCxnSpPr>
            <a:cxnSpLocks/>
            <a:stCxn id="73" idx="3"/>
            <a:endCxn id="41" idx="1"/>
          </p:cNvCxnSpPr>
          <p:nvPr/>
        </p:nvCxnSpPr>
        <p:spPr>
          <a:xfrm>
            <a:off x="1878673" y="4196860"/>
            <a:ext cx="207640" cy="127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19B2EFA6-45C8-DE09-328E-84B586721A26}"/>
              </a:ext>
            </a:extLst>
          </p:cNvPr>
          <p:cNvCxnSpPr>
            <a:cxnSpLocks/>
            <a:stCxn id="41" idx="3"/>
            <a:endCxn id="58" idx="1"/>
          </p:cNvCxnSpPr>
          <p:nvPr/>
        </p:nvCxnSpPr>
        <p:spPr>
          <a:xfrm flipV="1">
            <a:off x="4174545" y="4209562"/>
            <a:ext cx="316910" cy="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9272FA9E-E0B3-CB62-F181-FE6E53958D6A}"/>
              </a:ext>
            </a:extLst>
          </p:cNvPr>
          <p:cNvSpPr txBox="1"/>
          <p:nvPr/>
        </p:nvSpPr>
        <p:spPr>
          <a:xfrm>
            <a:off x="3178314" y="4423479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6" name="직선 화살표 연결선 45">
            <a:extLst>
              <a:ext uri="{FF2B5EF4-FFF2-40B4-BE49-F238E27FC236}">
                <a16:creationId xmlns:a16="http://schemas.microsoft.com/office/drawing/2014/main" id="{901CE8C6-9965-75C0-D672-752662CDEB26}"/>
              </a:ext>
            </a:extLst>
          </p:cNvPr>
          <p:cNvCxnSpPr>
            <a:cxnSpLocks/>
            <a:stCxn id="41" idx="2"/>
            <a:endCxn id="59" idx="0"/>
          </p:cNvCxnSpPr>
          <p:nvPr/>
        </p:nvCxnSpPr>
        <p:spPr>
          <a:xfrm flipH="1">
            <a:off x="3130289" y="4471018"/>
            <a:ext cx="140" cy="2196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215998F6-A7C3-0073-35AC-5B6EE2D8047E}"/>
              </a:ext>
            </a:extLst>
          </p:cNvPr>
          <p:cNvSpPr txBox="1"/>
          <p:nvPr/>
        </p:nvSpPr>
        <p:spPr>
          <a:xfrm>
            <a:off x="4174545" y="4005106"/>
            <a:ext cx="4571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9" name="직선 화살표 연결선 48">
            <a:extLst>
              <a:ext uri="{FF2B5EF4-FFF2-40B4-BE49-F238E27FC236}">
                <a16:creationId xmlns:a16="http://schemas.microsoft.com/office/drawing/2014/main" id="{189AAA34-097A-BB86-3E10-A3D8104EBF6E}"/>
              </a:ext>
            </a:extLst>
          </p:cNvPr>
          <p:cNvCxnSpPr>
            <a:cxnSpLocks/>
            <a:stCxn id="73" idx="2"/>
            <a:endCxn id="76" idx="0"/>
          </p:cNvCxnSpPr>
          <p:nvPr/>
        </p:nvCxnSpPr>
        <p:spPr>
          <a:xfrm>
            <a:off x="1076459" y="4538147"/>
            <a:ext cx="3396" cy="5639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29F660D-83CF-943E-BFE1-31060D85A943}"/>
              </a:ext>
            </a:extLst>
          </p:cNvPr>
          <p:cNvSpPr txBox="1"/>
          <p:nvPr/>
        </p:nvSpPr>
        <p:spPr>
          <a:xfrm>
            <a:off x="1158593" y="4516764"/>
            <a:ext cx="1009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1" name="다이아몬드 50">
            <a:extLst>
              <a:ext uri="{FF2B5EF4-FFF2-40B4-BE49-F238E27FC236}">
                <a16:creationId xmlns:a16="http://schemas.microsoft.com/office/drawing/2014/main" id="{77F2A2D4-A7A4-8BE7-EECB-907A12BFC323}"/>
              </a:ext>
            </a:extLst>
          </p:cNvPr>
          <p:cNvSpPr/>
          <p:nvPr/>
        </p:nvSpPr>
        <p:spPr>
          <a:xfrm>
            <a:off x="2086313" y="5182243"/>
            <a:ext cx="2088232" cy="522720"/>
          </a:xfrm>
          <a:prstGeom prst="diamond">
            <a:avLst/>
          </a:prstGeom>
          <a:solidFill>
            <a:srgbClr val="FFFFC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6CF0BC-1641-E7F1-844B-DFA801AE8516}"/>
              </a:ext>
            </a:extLst>
          </p:cNvPr>
          <p:cNvSpPr txBox="1"/>
          <p:nvPr/>
        </p:nvSpPr>
        <p:spPr>
          <a:xfrm>
            <a:off x="2302337" y="5369821"/>
            <a:ext cx="1584176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16A &lt; I</a:t>
            </a:r>
            <a:r>
              <a:rPr lang="en-US" altLang="ko-KR" sz="1100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in 3-phase</a:t>
            </a:r>
            <a:r>
              <a: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 ≤ </a:t>
            </a:r>
            <a:r>
              <a:rPr lang="en-US" altLang="ko-KR" sz="1100" spc="-70" dirty="0">
                <a:latin typeface="Calibri" panose="020F0502020204030204" pitchFamily="34" charset="0"/>
                <a:cs typeface="Calibri" panose="020F0502020204030204" pitchFamily="34" charset="0"/>
              </a:rPr>
              <a:t>75A </a:t>
            </a:r>
          </a:p>
        </p:txBody>
      </p:sp>
      <p:cxnSp>
        <p:nvCxnSpPr>
          <p:cNvPr id="53" name="직선 화살표 연결선 52">
            <a:extLst>
              <a:ext uri="{FF2B5EF4-FFF2-40B4-BE49-F238E27FC236}">
                <a16:creationId xmlns:a16="http://schemas.microsoft.com/office/drawing/2014/main" id="{467D1208-1B72-4752-5F98-43957E027104}"/>
              </a:ext>
            </a:extLst>
          </p:cNvPr>
          <p:cNvCxnSpPr>
            <a:cxnSpLocks/>
            <a:stCxn id="76" idx="3"/>
            <a:endCxn id="51" idx="1"/>
          </p:cNvCxnSpPr>
          <p:nvPr/>
        </p:nvCxnSpPr>
        <p:spPr>
          <a:xfrm>
            <a:off x="1882069" y="5443364"/>
            <a:ext cx="204244" cy="2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>
            <a:extLst>
              <a:ext uri="{FF2B5EF4-FFF2-40B4-BE49-F238E27FC236}">
                <a16:creationId xmlns:a16="http://schemas.microsoft.com/office/drawing/2014/main" id="{FC294E87-1904-0A3D-2406-27C147FCC3FC}"/>
              </a:ext>
            </a:extLst>
          </p:cNvPr>
          <p:cNvCxnSpPr>
            <a:cxnSpLocks/>
            <a:stCxn id="51" idx="3"/>
            <a:endCxn id="64" idx="1"/>
          </p:cNvCxnSpPr>
          <p:nvPr/>
        </p:nvCxnSpPr>
        <p:spPr>
          <a:xfrm flipV="1">
            <a:off x="4174545" y="5442439"/>
            <a:ext cx="345788" cy="11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C84DCCE7-56F3-4AEA-C54E-24FD0BB59422}"/>
              </a:ext>
            </a:extLst>
          </p:cNvPr>
          <p:cNvSpPr txBox="1"/>
          <p:nvPr/>
        </p:nvSpPr>
        <p:spPr>
          <a:xfrm>
            <a:off x="3166433" y="5659651"/>
            <a:ext cx="1009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DDCD669D-822A-B868-F92D-93FA074B7138}"/>
              </a:ext>
            </a:extLst>
          </p:cNvPr>
          <p:cNvCxnSpPr>
            <a:cxnSpLocks/>
            <a:stCxn id="51" idx="2"/>
            <a:endCxn id="63" idx="0"/>
          </p:cNvCxnSpPr>
          <p:nvPr/>
        </p:nvCxnSpPr>
        <p:spPr>
          <a:xfrm>
            <a:off x="3130429" y="5704963"/>
            <a:ext cx="2860" cy="1970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26A6605F-411F-F21E-9489-8CEC0E9FC128}"/>
              </a:ext>
            </a:extLst>
          </p:cNvPr>
          <p:cNvSpPr txBox="1"/>
          <p:nvPr/>
        </p:nvSpPr>
        <p:spPr>
          <a:xfrm>
            <a:off x="4135258" y="5227603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F9922B16-7F1D-FD95-4E2C-50985515DE2A}"/>
              </a:ext>
            </a:extLst>
          </p:cNvPr>
          <p:cNvSpPr/>
          <p:nvPr/>
        </p:nvSpPr>
        <p:spPr>
          <a:xfrm>
            <a:off x="4491455" y="3939562"/>
            <a:ext cx="2520000" cy="54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single-phase</a:t>
            </a: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16A if</a:t>
            </a:r>
            <a:r>
              <a:rPr lang="ko-KR" altLang="en-US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available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2BAB3AA1-CB38-2A21-60FB-B931D7624EF0}"/>
              </a:ext>
            </a:extLst>
          </p:cNvPr>
          <p:cNvSpPr/>
          <p:nvPr/>
        </p:nvSpPr>
        <p:spPr>
          <a:xfrm>
            <a:off x="1870289" y="4690682"/>
            <a:ext cx="252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single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0" name="직선 화살표 연결선 59">
            <a:extLst>
              <a:ext uri="{FF2B5EF4-FFF2-40B4-BE49-F238E27FC236}">
                <a16:creationId xmlns:a16="http://schemas.microsoft.com/office/drawing/2014/main" id="{DB7EEE50-972C-C967-DB30-45726670D92D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9877664" y="2670464"/>
            <a:ext cx="8184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EFF40CB7-35C3-AFB9-C8F8-4A80FA768FA4}"/>
              </a:ext>
            </a:extLst>
          </p:cNvPr>
          <p:cNvCxnSpPr>
            <a:cxnSpLocks/>
            <a:stCxn id="58" idx="3"/>
          </p:cNvCxnSpPr>
          <p:nvPr/>
        </p:nvCxnSpPr>
        <p:spPr>
          <a:xfrm>
            <a:off x="7011455" y="4209562"/>
            <a:ext cx="368467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화살표 연결선 61">
            <a:extLst>
              <a:ext uri="{FF2B5EF4-FFF2-40B4-BE49-F238E27FC236}">
                <a16:creationId xmlns:a16="http://schemas.microsoft.com/office/drawing/2014/main" id="{02FCE888-4D7C-B817-D282-08E4C74BD781}"/>
              </a:ext>
            </a:extLst>
          </p:cNvPr>
          <p:cNvCxnSpPr>
            <a:cxnSpLocks/>
            <a:stCxn id="59" idx="3"/>
          </p:cNvCxnSpPr>
          <p:nvPr/>
        </p:nvCxnSpPr>
        <p:spPr>
          <a:xfrm>
            <a:off x="4390289" y="4870682"/>
            <a:ext cx="630583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B3EC2228-CB3D-F31C-A604-D3CE0D9B23F3}"/>
              </a:ext>
            </a:extLst>
          </p:cNvPr>
          <p:cNvSpPr/>
          <p:nvPr/>
        </p:nvSpPr>
        <p:spPr>
          <a:xfrm>
            <a:off x="1873289" y="5902028"/>
            <a:ext cx="2520000" cy="36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endParaRPr lang="ko-KR" altLang="en-US" sz="1050" b="1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3-phase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360829AF-DB40-28A4-0090-495A90441AD7}"/>
              </a:ext>
            </a:extLst>
          </p:cNvPr>
          <p:cNvSpPr/>
          <p:nvPr/>
        </p:nvSpPr>
        <p:spPr>
          <a:xfrm>
            <a:off x="4520333" y="5172439"/>
            <a:ext cx="2520000" cy="54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according to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 61000-3-2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3-phase </a:t>
            </a:r>
          </a:p>
          <a:p>
            <a:pPr algn="ctr"/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16A if</a:t>
            </a:r>
            <a:r>
              <a:rPr lang="ko-KR" altLang="en-US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available </a:t>
            </a:r>
          </a:p>
          <a:p>
            <a:pPr algn="ctr"/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IEC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61000-3-12</a:t>
            </a:r>
            <a:r>
              <a:rPr lang="ko-KR" altLang="en-US" sz="1050" b="1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ko-KR" altLang="en-US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050" spc="-7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3-phase at I</a:t>
            </a:r>
            <a:r>
              <a:rPr lang="en-US" altLang="ko-KR" sz="1050" spc="-7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endParaRPr lang="ko-KR" altLang="en-US" sz="1050" spc="-7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5" name="직선 화살표 연결선 64">
            <a:extLst>
              <a:ext uri="{FF2B5EF4-FFF2-40B4-BE49-F238E27FC236}">
                <a16:creationId xmlns:a16="http://schemas.microsoft.com/office/drawing/2014/main" id="{913DFC5B-B032-1210-DF38-71050EAE126E}"/>
              </a:ext>
            </a:extLst>
          </p:cNvPr>
          <p:cNvCxnSpPr>
            <a:cxnSpLocks/>
            <a:stCxn id="63" idx="3"/>
          </p:cNvCxnSpPr>
          <p:nvPr/>
        </p:nvCxnSpPr>
        <p:spPr>
          <a:xfrm>
            <a:off x="4393289" y="6082028"/>
            <a:ext cx="630283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>
            <a:extLst>
              <a:ext uri="{FF2B5EF4-FFF2-40B4-BE49-F238E27FC236}">
                <a16:creationId xmlns:a16="http://schemas.microsoft.com/office/drawing/2014/main" id="{D9335EE7-03BB-BDB1-FCAB-B28AF51FDAD9}"/>
              </a:ext>
            </a:extLst>
          </p:cNvPr>
          <p:cNvCxnSpPr>
            <a:cxnSpLocks/>
            <a:stCxn id="76" idx="2"/>
          </p:cNvCxnSpPr>
          <p:nvPr/>
        </p:nvCxnSpPr>
        <p:spPr>
          <a:xfrm>
            <a:off x="1079855" y="5784651"/>
            <a:ext cx="0" cy="5966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41B6095D-E89A-3674-A0E8-64A21BC1D7F8}"/>
              </a:ext>
            </a:extLst>
          </p:cNvPr>
          <p:cNvSpPr txBox="1"/>
          <p:nvPr/>
        </p:nvSpPr>
        <p:spPr>
          <a:xfrm>
            <a:off x="1878673" y="4005106"/>
            <a:ext cx="801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4B7FABF-2A4A-2D89-39F3-97E7E9AE4DD5}"/>
              </a:ext>
            </a:extLst>
          </p:cNvPr>
          <p:cNvSpPr txBox="1"/>
          <p:nvPr/>
        </p:nvSpPr>
        <p:spPr>
          <a:xfrm>
            <a:off x="1991544" y="5229200"/>
            <a:ext cx="11287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C4E8F80-CC5C-C884-7982-AFAA589E9E56}"/>
              </a:ext>
            </a:extLst>
          </p:cNvPr>
          <p:cNvSpPr txBox="1"/>
          <p:nvPr/>
        </p:nvSpPr>
        <p:spPr>
          <a:xfrm>
            <a:off x="1158593" y="5773187"/>
            <a:ext cx="1009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2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DC0C1D81-1E0A-C692-75CC-E83EC5C804F5}"/>
              </a:ext>
            </a:extLst>
          </p:cNvPr>
          <p:cNvCxnSpPr>
            <a:cxnSpLocks/>
            <a:stCxn id="64" idx="3"/>
          </p:cNvCxnSpPr>
          <p:nvPr/>
        </p:nvCxnSpPr>
        <p:spPr>
          <a:xfrm>
            <a:off x="7040333" y="5442439"/>
            <a:ext cx="365579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F0D0D4B3-26A1-CFD8-2786-197CDD6B8462}"/>
              </a:ext>
            </a:extLst>
          </p:cNvPr>
          <p:cNvSpPr txBox="1"/>
          <p:nvPr/>
        </p:nvSpPr>
        <p:spPr>
          <a:xfrm>
            <a:off x="7543208" y="6476759"/>
            <a:ext cx="37567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100" b="1" i="1" spc="-70" dirty="0">
                <a:latin typeface="Calibri" panose="020F0502020204030204" pitchFamily="34" charset="0"/>
                <a:cs typeface="Calibri" panose="020F0502020204030204" pitchFamily="34" charset="0"/>
              </a:rPr>
              <a:t>NOTE: I</a:t>
            </a:r>
            <a:r>
              <a:rPr lang="en-US" altLang="ko-KR" sz="1100" b="1" i="1" spc="-7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en-US" altLang="ko-KR" sz="1100" b="1" i="1" spc="-70" dirty="0">
                <a:latin typeface="Calibri" panose="020F0502020204030204" pitchFamily="34" charset="0"/>
                <a:cs typeface="Calibri" panose="020F0502020204030204" pitchFamily="34" charset="0"/>
              </a:rPr>
              <a:t> = maximum rated charging/input current </a:t>
            </a:r>
            <a:endParaRPr lang="ko-KR" altLang="en-US" sz="1100" b="1" i="1" spc="-70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AF09C81-6DAF-21F9-9318-1D20DDFB5342}"/>
              </a:ext>
            </a:extLst>
          </p:cNvPr>
          <p:cNvSpPr txBox="1"/>
          <p:nvPr/>
        </p:nvSpPr>
        <p:spPr>
          <a:xfrm>
            <a:off x="7167736" y="4320113"/>
            <a:ext cx="2736304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ko-KR" sz="1050" spc="-7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※ At 16A if available</a:t>
            </a:r>
          </a:p>
          <a:p>
            <a:r>
              <a:rPr lang="en-US" altLang="ko-KR" sz="1050" spc="-7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= If the current consumption can be adjusted</a:t>
            </a:r>
            <a:endParaRPr lang="ko-KR" altLang="en-US" sz="1050" spc="-7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25688D51-E4B5-FB7F-D5D0-8FA4FFC7ABAA}"/>
              </a:ext>
            </a:extLst>
          </p:cNvPr>
          <p:cNvSpPr txBox="1"/>
          <p:nvPr/>
        </p:nvSpPr>
        <p:spPr>
          <a:xfrm>
            <a:off x="6093603" y="802800"/>
            <a:ext cx="5760640" cy="923330"/>
          </a:xfrm>
          <a:prstGeom prst="rect">
            <a:avLst/>
          </a:prstGeom>
          <a:solidFill>
            <a:srgbClr val="FFCC99"/>
          </a:solidFill>
        </p:spPr>
        <p:txBody>
          <a:bodyPr wrap="square" lIns="36000" tIns="36000" rIns="36000" bIns="36000" rtlCol="0">
            <a:spAutoFit/>
          </a:bodyPr>
          <a:lstStyle>
            <a:defPPr>
              <a:defRPr lang="ko-KR"/>
            </a:defPPr>
            <a:lvl1pPr>
              <a:defRPr sz="1200" u="sng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ko-KR" u="none" dirty="0"/>
              <a:t>This flowchart was drafted based on Remy’s (UTAC) comments and internal consideration; therefore, it may not fully reflect Remy’s exact intent. </a:t>
            </a:r>
          </a:p>
          <a:p>
            <a:endParaRPr lang="en-US" altLang="ko-KR" u="none" dirty="0"/>
          </a:p>
          <a:p>
            <a:r>
              <a:rPr lang="en-US" altLang="ko-KR" u="none" dirty="0"/>
              <a:t>However, it aims to capture the key principle raised by Remy: </a:t>
            </a:r>
          </a:p>
          <a:p>
            <a:r>
              <a:rPr lang="en-US" altLang="ko-KR" b="1" u="none" dirty="0"/>
              <a:t>one test to IEC 61000-3-2 and one test to IEC 61000-3-12 (one each)</a:t>
            </a:r>
            <a:endParaRPr lang="ko-KR" altLang="en-US" b="1" u="none" dirty="0" err="1"/>
          </a:p>
        </p:txBody>
      </p:sp>
      <p:sp>
        <p:nvSpPr>
          <p:cNvPr id="127" name="텍스트 개체 틀 73">
            <a:extLst>
              <a:ext uri="{FF2B5EF4-FFF2-40B4-BE49-F238E27FC236}">
                <a16:creationId xmlns:a16="http://schemas.microsoft.com/office/drawing/2014/main" id="{081E7749-140D-A9C5-61B9-7BA5F21ECD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4337" y="181917"/>
            <a:ext cx="9739798" cy="432643"/>
          </a:xfrm>
        </p:spPr>
        <p:txBody>
          <a:bodyPr/>
          <a:lstStyle/>
          <a:p>
            <a:r>
              <a:rPr lang="en-US" altLang="ko-KR" dirty="0"/>
              <a:t>Additional explanation – Harmonics &amp; Flicker (3/3)</a:t>
            </a: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E22129-C29D-8AAF-7A12-A6E225FEB399}"/>
              </a:ext>
            </a:extLst>
          </p:cNvPr>
          <p:cNvSpPr txBox="1"/>
          <p:nvPr/>
        </p:nvSpPr>
        <p:spPr>
          <a:xfrm>
            <a:off x="191344" y="640274"/>
            <a:ext cx="8208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Supporting material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(Remy’s comment considered)</a:t>
            </a:r>
            <a:endParaRPr lang="ko-KR" altLang="en-US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DD6FC93C-3949-9649-BF8C-5B19484EEEE3}"/>
              </a:ext>
            </a:extLst>
          </p:cNvPr>
          <p:cNvGrpSpPr/>
          <p:nvPr/>
        </p:nvGrpSpPr>
        <p:grpSpPr>
          <a:xfrm>
            <a:off x="191344" y="2305447"/>
            <a:ext cx="1728192" cy="720080"/>
            <a:chOff x="191344" y="2310823"/>
            <a:chExt cx="1728192" cy="720080"/>
          </a:xfrm>
        </p:grpSpPr>
        <p:sp>
          <p:nvSpPr>
            <p:cNvPr id="4" name="다이아몬드 3">
              <a:extLst>
                <a:ext uri="{FF2B5EF4-FFF2-40B4-BE49-F238E27FC236}">
                  <a16:creationId xmlns:a16="http://schemas.microsoft.com/office/drawing/2014/main" id="{0E69EA75-8504-0601-C36B-C1011404253C}"/>
                </a:ext>
              </a:extLst>
            </p:cNvPr>
            <p:cNvSpPr/>
            <p:nvPr/>
          </p:nvSpPr>
          <p:spPr>
            <a:xfrm>
              <a:off x="274245" y="2310823"/>
              <a:ext cx="1604428" cy="720080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0F32087-29DA-02F3-41BA-47699535F606}"/>
                </a:ext>
              </a:extLst>
            </p:cNvPr>
            <p:cNvSpPr txBox="1"/>
            <p:nvPr/>
          </p:nvSpPr>
          <p:spPr>
            <a:xfrm>
              <a:off x="191344" y="2498272"/>
              <a:ext cx="1728192" cy="50783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100" b="1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Single &amp; 3-phase 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AC supply 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supported?</a:t>
              </a:r>
              <a:endPara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1" name="그룹 70">
            <a:extLst>
              <a:ext uri="{FF2B5EF4-FFF2-40B4-BE49-F238E27FC236}">
                <a16:creationId xmlns:a16="http://schemas.microsoft.com/office/drawing/2014/main" id="{70DE0D3E-4767-DD4F-0E80-BA02C5741E31}"/>
              </a:ext>
            </a:extLst>
          </p:cNvPr>
          <p:cNvGrpSpPr/>
          <p:nvPr/>
        </p:nvGrpSpPr>
        <p:grpSpPr>
          <a:xfrm>
            <a:off x="191344" y="3855572"/>
            <a:ext cx="1728192" cy="682575"/>
            <a:chOff x="191344" y="3865097"/>
            <a:chExt cx="1728192" cy="682575"/>
          </a:xfrm>
        </p:grpSpPr>
        <p:sp>
          <p:nvSpPr>
            <p:cNvPr id="73" name="다이아몬드 72">
              <a:extLst>
                <a:ext uri="{FF2B5EF4-FFF2-40B4-BE49-F238E27FC236}">
                  <a16:creationId xmlns:a16="http://schemas.microsoft.com/office/drawing/2014/main" id="{105E2521-3C38-05B8-F3C1-B4EC58D88490}"/>
                </a:ext>
              </a:extLst>
            </p:cNvPr>
            <p:cNvSpPr/>
            <p:nvPr/>
          </p:nvSpPr>
          <p:spPr>
            <a:xfrm>
              <a:off x="274245" y="3865097"/>
              <a:ext cx="1604428" cy="682575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ADF3D698-A22B-1E0B-E9FD-78E0784046E2}"/>
                </a:ext>
              </a:extLst>
            </p:cNvPr>
            <p:cNvSpPr txBox="1"/>
            <p:nvPr/>
          </p:nvSpPr>
          <p:spPr>
            <a:xfrm>
              <a:off x="191344" y="3971722"/>
              <a:ext cx="1728192" cy="50783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100" b="1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Single- phase 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AC supply </a:t>
              </a:r>
              <a:r>
                <a:rPr lang="en-US" altLang="ko-KR" sz="1100" b="1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only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 supported?</a:t>
              </a:r>
              <a:endPara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5" name="그룹 74">
            <a:extLst>
              <a:ext uri="{FF2B5EF4-FFF2-40B4-BE49-F238E27FC236}">
                <a16:creationId xmlns:a16="http://schemas.microsoft.com/office/drawing/2014/main" id="{699D1E27-4EAA-2A66-3C7D-13AB74F19399}"/>
              </a:ext>
            </a:extLst>
          </p:cNvPr>
          <p:cNvGrpSpPr/>
          <p:nvPr/>
        </p:nvGrpSpPr>
        <p:grpSpPr>
          <a:xfrm>
            <a:off x="248500" y="5102076"/>
            <a:ext cx="1728192" cy="682575"/>
            <a:chOff x="234211" y="5070326"/>
            <a:chExt cx="1728192" cy="682575"/>
          </a:xfrm>
        </p:grpSpPr>
        <p:sp>
          <p:nvSpPr>
            <p:cNvPr id="76" name="다이아몬드 75">
              <a:extLst>
                <a:ext uri="{FF2B5EF4-FFF2-40B4-BE49-F238E27FC236}">
                  <a16:creationId xmlns:a16="http://schemas.microsoft.com/office/drawing/2014/main" id="{8AB9D03E-2AC5-0D10-46F7-1FB99B5DE32B}"/>
                </a:ext>
              </a:extLst>
            </p:cNvPr>
            <p:cNvSpPr/>
            <p:nvPr/>
          </p:nvSpPr>
          <p:spPr>
            <a:xfrm>
              <a:off x="263352" y="5070326"/>
              <a:ext cx="1604428" cy="682575"/>
            </a:xfrm>
            <a:prstGeom prst="diamond">
              <a:avLst/>
            </a:prstGeom>
            <a:gradFill>
              <a:gsLst>
                <a:gs pos="0">
                  <a:srgbClr val="E2D6EC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AE1D3636-7D2B-A39B-BB62-B06D8DDB238B}"/>
                </a:ext>
              </a:extLst>
            </p:cNvPr>
            <p:cNvSpPr txBox="1"/>
            <p:nvPr/>
          </p:nvSpPr>
          <p:spPr>
            <a:xfrm>
              <a:off x="234211" y="5142334"/>
              <a:ext cx="1728192" cy="50783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altLang="ko-KR" sz="1100" b="1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3- phase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AC supply </a:t>
              </a:r>
              <a:r>
                <a:rPr lang="en-US" altLang="ko-KR" sz="1100" b="1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only</a:t>
              </a:r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pPr algn="ctr"/>
              <a:r>
                <a:rPr lang="en-US" altLang="ko-KR" sz="1100" spc="-70" dirty="0">
                  <a:latin typeface="Calibri" panose="020F0502020204030204" pitchFamily="34" charset="0"/>
                  <a:cs typeface="Calibri" panose="020F0502020204030204" pitchFamily="34" charset="0"/>
                </a:rPr>
                <a:t>supported?</a:t>
              </a:r>
              <a:endParaRPr lang="ko-KR" altLang="en-US" sz="1100" spc="-7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6" name="ZoneTexte 15">
            <a:extLst>
              <a:ext uri="{FF2B5EF4-FFF2-40B4-BE49-F238E27FC236}">
                <a16:creationId xmlns:a16="http://schemas.microsoft.com/office/drawing/2014/main" id="{4840E054-65D9-2401-2D00-094C88CB7166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2137324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55844-3753-5796-2062-05D5620AF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A3ED4F68-B426-B1BE-82D1-CBEF0C765E67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42431BF6-AC60-8B11-B470-045244858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299" y="1124743"/>
            <a:ext cx="3933927" cy="5112569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179E09E8-F90E-A7F4-4E2E-389A382256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21 Burst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412C68-F043-2DB5-A40F-7531788CCB56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C691F8-A87C-5A78-6E16-2C4588DC4AC0}"/>
              </a:ext>
            </a:extLst>
          </p:cNvPr>
          <p:cNvSpPr txBox="1"/>
          <p:nvPr/>
        </p:nvSpPr>
        <p:spPr>
          <a:xfrm>
            <a:off x="6456040" y="620713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5C2B92F5-5667-0DAA-0086-A58CC3E89F3E}"/>
              </a:ext>
            </a:extLst>
          </p:cNvPr>
          <p:cNvSpPr/>
          <p:nvPr/>
        </p:nvSpPr>
        <p:spPr bwMode="auto">
          <a:xfrm>
            <a:off x="424620" y="4149080"/>
            <a:ext cx="3897059" cy="72008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D4B651D8-3821-A598-0EFB-4CEE1DF33444}"/>
              </a:ext>
            </a:extLst>
          </p:cNvPr>
          <p:cNvSpPr/>
          <p:nvPr/>
        </p:nvSpPr>
        <p:spPr bwMode="auto">
          <a:xfrm>
            <a:off x="1542244" y="4219280"/>
            <a:ext cx="1008112" cy="465953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BC4838E1-679E-05AE-9411-B884465E98F8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37F1C428-547C-D477-2EA5-D24B394487C8}"/>
              </a:ext>
            </a:extLst>
          </p:cNvPr>
          <p:cNvSpPr/>
          <p:nvPr/>
        </p:nvSpPr>
        <p:spPr bwMode="auto">
          <a:xfrm>
            <a:off x="433248" y="2374178"/>
            <a:ext cx="3897059" cy="1703474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0" name="다이아몬드 9">
            <a:extLst>
              <a:ext uri="{FF2B5EF4-FFF2-40B4-BE49-F238E27FC236}">
                <a16:creationId xmlns:a16="http://schemas.microsoft.com/office/drawing/2014/main" id="{E65F6964-9994-BFAB-48C4-8983009D7B3F}"/>
              </a:ext>
            </a:extLst>
          </p:cNvPr>
          <p:cNvSpPr/>
          <p:nvPr/>
        </p:nvSpPr>
        <p:spPr>
          <a:xfrm>
            <a:off x="669939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다이아몬드 16">
            <a:extLst>
              <a:ext uri="{FF2B5EF4-FFF2-40B4-BE49-F238E27FC236}">
                <a16:creationId xmlns:a16="http://schemas.microsoft.com/office/drawing/2014/main" id="{03F984F9-CAA6-F21D-1826-8CA3ACFFFD95}"/>
              </a:ext>
            </a:extLst>
          </p:cNvPr>
          <p:cNvSpPr/>
          <p:nvPr/>
        </p:nvSpPr>
        <p:spPr>
          <a:xfrm>
            <a:off x="850286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다이아몬드 44">
            <a:extLst>
              <a:ext uri="{FF2B5EF4-FFF2-40B4-BE49-F238E27FC236}">
                <a16:creationId xmlns:a16="http://schemas.microsoft.com/office/drawing/2014/main" id="{E50D1F01-D89E-53D8-9CD2-C4D514F0D2EF}"/>
              </a:ext>
            </a:extLst>
          </p:cNvPr>
          <p:cNvSpPr/>
          <p:nvPr/>
        </p:nvSpPr>
        <p:spPr>
          <a:xfrm>
            <a:off x="669939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3F37C495-7284-098F-14AD-D60611DE6E40}"/>
              </a:ext>
            </a:extLst>
          </p:cNvPr>
          <p:cNvSpPr/>
          <p:nvPr/>
        </p:nvSpPr>
        <p:spPr>
          <a:xfrm>
            <a:off x="1026534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다이아몬드 49">
            <a:extLst>
              <a:ext uri="{FF2B5EF4-FFF2-40B4-BE49-F238E27FC236}">
                <a16:creationId xmlns:a16="http://schemas.microsoft.com/office/drawing/2014/main" id="{41133429-EB72-C02F-E918-BE4B97F1E7BF}"/>
              </a:ext>
            </a:extLst>
          </p:cNvPr>
          <p:cNvSpPr/>
          <p:nvPr/>
        </p:nvSpPr>
        <p:spPr>
          <a:xfrm>
            <a:off x="669787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직선 화살표 연결선 51">
            <a:extLst>
              <a:ext uri="{FF2B5EF4-FFF2-40B4-BE49-F238E27FC236}">
                <a16:creationId xmlns:a16="http://schemas.microsoft.com/office/drawing/2014/main" id="{1DDAC8DD-B662-D3E4-C768-BBCFF90469F8}"/>
              </a:ext>
            </a:extLst>
          </p:cNvPr>
          <p:cNvCxnSpPr>
            <a:cxnSpLocks/>
            <a:stCxn id="10" idx="2"/>
            <a:endCxn id="45" idx="0"/>
          </p:cNvCxnSpPr>
          <p:nvPr/>
        </p:nvCxnSpPr>
        <p:spPr>
          <a:xfrm>
            <a:off x="741939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252CF501-FE6C-9FC5-9E4D-4026216A1ED3}"/>
              </a:ext>
            </a:extLst>
          </p:cNvPr>
          <p:cNvSpPr txBox="1"/>
          <p:nvPr/>
        </p:nvSpPr>
        <p:spPr>
          <a:xfrm>
            <a:off x="813775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4" name="연결선: 꺾임 53">
            <a:extLst>
              <a:ext uri="{FF2B5EF4-FFF2-40B4-BE49-F238E27FC236}">
                <a16:creationId xmlns:a16="http://schemas.microsoft.com/office/drawing/2014/main" id="{FE3A8EBC-8454-A679-1F9E-80D840257C6D}"/>
              </a:ext>
            </a:extLst>
          </p:cNvPr>
          <p:cNvCxnSpPr>
            <a:cxnSpLocks/>
            <a:stCxn id="17" idx="2"/>
          </p:cNvCxnSpPr>
          <p:nvPr/>
        </p:nvCxnSpPr>
        <p:spPr>
          <a:xfrm rot="5400000">
            <a:off x="822743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3BF8D7DB-3601-4340-347E-D92AAC423AEF}"/>
              </a:ext>
            </a:extLst>
          </p:cNvPr>
          <p:cNvCxnSpPr>
            <a:cxnSpLocks/>
            <a:stCxn id="45" idx="2"/>
            <a:endCxn id="50" idx="0"/>
          </p:cNvCxnSpPr>
          <p:nvPr/>
        </p:nvCxnSpPr>
        <p:spPr>
          <a:xfrm flipH="1">
            <a:off x="741787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059D0781-CC48-E805-E770-11A9C5D00FA6}"/>
              </a:ext>
            </a:extLst>
          </p:cNvPr>
          <p:cNvCxnSpPr>
            <a:cxnSpLocks/>
            <a:stCxn id="10" idx="3"/>
            <a:endCxn id="17" idx="1"/>
          </p:cNvCxnSpPr>
          <p:nvPr/>
        </p:nvCxnSpPr>
        <p:spPr>
          <a:xfrm>
            <a:off x="813939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3D5F98DE-CC31-BFE5-9A27-607E69137E46}"/>
              </a:ext>
            </a:extLst>
          </p:cNvPr>
          <p:cNvCxnSpPr>
            <a:cxnSpLocks/>
            <a:stCxn id="17" idx="3"/>
            <a:endCxn id="49" idx="1"/>
          </p:cNvCxnSpPr>
          <p:nvPr/>
        </p:nvCxnSpPr>
        <p:spPr>
          <a:xfrm>
            <a:off x="994286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47E595D7-143C-ADD9-7256-CED1EF6D8989}"/>
              </a:ext>
            </a:extLst>
          </p:cNvPr>
          <p:cNvSpPr txBox="1"/>
          <p:nvPr/>
        </p:nvSpPr>
        <p:spPr>
          <a:xfrm>
            <a:off x="907115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EDDE984-5F32-2440-4538-68C062744153}"/>
              </a:ext>
            </a:extLst>
          </p:cNvPr>
          <p:cNvSpPr txBox="1"/>
          <p:nvPr/>
        </p:nvSpPr>
        <p:spPr>
          <a:xfrm>
            <a:off x="992931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86D0BCD0-0AB0-90A5-905C-76119CAE9CED}"/>
              </a:ext>
            </a:extLst>
          </p:cNvPr>
          <p:cNvSpPr/>
          <p:nvPr/>
        </p:nvSpPr>
        <p:spPr>
          <a:xfrm>
            <a:off x="862727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88B3CEEF-F857-71DB-E3EF-6A59FA1CB523}"/>
              </a:ext>
            </a:extLst>
          </p:cNvPr>
          <p:cNvCxnSpPr>
            <a:cxnSpLocks/>
            <a:stCxn id="45" idx="3"/>
            <a:endCxn id="60" idx="1"/>
          </p:cNvCxnSpPr>
          <p:nvPr/>
        </p:nvCxnSpPr>
        <p:spPr>
          <a:xfrm>
            <a:off x="813939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2B2DDABD-0424-609F-5525-3FC7AA8CEA00}"/>
              </a:ext>
            </a:extLst>
          </p:cNvPr>
          <p:cNvSpPr txBox="1"/>
          <p:nvPr/>
        </p:nvSpPr>
        <p:spPr>
          <a:xfrm>
            <a:off x="810986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088963C-6915-4F1E-DD0A-E6A407C4F88A}"/>
              </a:ext>
            </a:extLst>
          </p:cNvPr>
          <p:cNvSpPr txBox="1"/>
          <p:nvPr/>
        </p:nvSpPr>
        <p:spPr>
          <a:xfrm>
            <a:off x="719476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28" name="직선 화살표 연결선 127">
            <a:extLst>
              <a:ext uri="{FF2B5EF4-FFF2-40B4-BE49-F238E27FC236}">
                <a16:creationId xmlns:a16="http://schemas.microsoft.com/office/drawing/2014/main" id="{7FD4599E-4ACD-90C7-37C2-92747A5D4E46}"/>
              </a:ext>
            </a:extLst>
          </p:cNvPr>
          <p:cNvCxnSpPr>
            <a:cxnSpLocks/>
            <a:stCxn id="50" idx="2"/>
            <a:endCxn id="130" idx="0"/>
          </p:cNvCxnSpPr>
          <p:nvPr/>
        </p:nvCxnSpPr>
        <p:spPr>
          <a:xfrm flipH="1">
            <a:off x="7414924" y="4547142"/>
            <a:ext cx="2953" cy="356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화살표 연결선 128">
            <a:extLst>
              <a:ext uri="{FF2B5EF4-FFF2-40B4-BE49-F238E27FC236}">
                <a16:creationId xmlns:a16="http://schemas.microsoft.com/office/drawing/2014/main" id="{1D7E127A-C875-91E1-2F20-08EBBB4E4B78}"/>
              </a:ext>
            </a:extLst>
          </p:cNvPr>
          <p:cNvCxnSpPr>
            <a:cxnSpLocks/>
            <a:stCxn id="50" idx="3"/>
            <a:endCxn id="149" idx="1"/>
          </p:cNvCxnSpPr>
          <p:nvPr/>
        </p:nvCxnSpPr>
        <p:spPr>
          <a:xfrm flipV="1">
            <a:off x="8137877" y="4148676"/>
            <a:ext cx="491551" cy="24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다이아몬드 129">
            <a:extLst>
              <a:ext uri="{FF2B5EF4-FFF2-40B4-BE49-F238E27FC236}">
                <a16:creationId xmlns:a16="http://schemas.microsoft.com/office/drawing/2014/main" id="{0E6FE291-DD54-6AC7-C9F1-F594554BBFF3}"/>
              </a:ext>
            </a:extLst>
          </p:cNvPr>
          <p:cNvSpPr/>
          <p:nvPr/>
        </p:nvSpPr>
        <p:spPr>
          <a:xfrm>
            <a:off x="6694924" y="4903524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5899E6F-688B-2090-E6DE-E6DBC3BE4ADF}"/>
              </a:ext>
            </a:extLst>
          </p:cNvPr>
          <p:cNvSpPr txBox="1"/>
          <p:nvPr/>
        </p:nvSpPr>
        <p:spPr>
          <a:xfrm>
            <a:off x="724337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3" name="직사각형 132">
            <a:extLst>
              <a:ext uri="{FF2B5EF4-FFF2-40B4-BE49-F238E27FC236}">
                <a16:creationId xmlns:a16="http://schemas.microsoft.com/office/drawing/2014/main" id="{38F6DB40-BEC3-D0AD-C2A0-7531519777D6}"/>
              </a:ext>
            </a:extLst>
          </p:cNvPr>
          <p:cNvSpPr/>
          <p:nvPr/>
        </p:nvSpPr>
        <p:spPr>
          <a:xfrm>
            <a:off x="8681043" y="5116041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4" name="직선 화살표 연결선 133">
            <a:extLst>
              <a:ext uri="{FF2B5EF4-FFF2-40B4-BE49-F238E27FC236}">
                <a16:creationId xmlns:a16="http://schemas.microsoft.com/office/drawing/2014/main" id="{2CBB7667-A48D-6E2C-9FC3-5798393848E5}"/>
              </a:ext>
            </a:extLst>
          </p:cNvPr>
          <p:cNvCxnSpPr>
            <a:cxnSpLocks/>
            <a:stCxn id="130" idx="3"/>
            <a:endCxn id="133" idx="1"/>
          </p:cNvCxnSpPr>
          <p:nvPr/>
        </p:nvCxnSpPr>
        <p:spPr>
          <a:xfrm flipV="1">
            <a:off x="8134924" y="5296041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D62A2D01-3DE5-0E58-ECCF-30A11A7B223E}"/>
              </a:ext>
            </a:extLst>
          </p:cNvPr>
          <p:cNvSpPr txBox="1"/>
          <p:nvPr/>
        </p:nvSpPr>
        <p:spPr>
          <a:xfrm>
            <a:off x="807503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942BFD5-2DDE-D8C4-C533-72E7192916A9}"/>
              </a:ext>
            </a:extLst>
          </p:cNvPr>
          <p:cNvSpPr txBox="1"/>
          <p:nvPr/>
        </p:nvSpPr>
        <p:spPr>
          <a:xfrm>
            <a:off x="8150446" y="508106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8" name="사각형: 둥근 모서리 137">
            <a:extLst>
              <a:ext uri="{FF2B5EF4-FFF2-40B4-BE49-F238E27FC236}">
                <a16:creationId xmlns:a16="http://schemas.microsoft.com/office/drawing/2014/main" id="{DE64EC4C-1F02-F349-5554-D736E2E32C03}"/>
              </a:ext>
            </a:extLst>
          </p:cNvPr>
          <p:cNvSpPr/>
          <p:nvPr/>
        </p:nvSpPr>
        <p:spPr>
          <a:xfrm>
            <a:off x="6672064" y="6166258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9" name="직선 화살표 연결선 138">
            <a:extLst>
              <a:ext uri="{FF2B5EF4-FFF2-40B4-BE49-F238E27FC236}">
                <a16:creationId xmlns:a16="http://schemas.microsoft.com/office/drawing/2014/main" id="{C2503FF5-323D-0A49-D9AE-E5BFC8A25ECF}"/>
              </a:ext>
            </a:extLst>
          </p:cNvPr>
          <p:cNvCxnSpPr>
            <a:cxnSpLocks/>
            <a:stCxn id="130" idx="2"/>
          </p:cNvCxnSpPr>
          <p:nvPr/>
        </p:nvCxnSpPr>
        <p:spPr>
          <a:xfrm>
            <a:off x="7414924" y="5695524"/>
            <a:ext cx="0" cy="4707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연결선: 꺾임 139">
            <a:extLst>
              <a:ext uri="{FF2B5EF4-FFF2-40B4-BE49-F238E27FC236}">
                <a16:creationId xmlns:a16="http://schemas.microsoft.com/office/drawing/2014/main" id="{2B63DFC5-3A2C-07E6-5D35-3E5F190FF83D}"/>
              </a:ext>
            </a:extLst>
          </p:cNvPr>
          <p:cNvCxnSpPr>
            <a:cxnSpLocks/>
            <a:stCxn id="60" idx="3"/>
          </p:cNvCxnSpPr>
          <p:nvPr/>
        </p:nvCxnSpPr>
        <p:spPr>
          <a:xfrm flipH="1">
            <a:off x="744535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연결선: 꺾임 140">
            <a:extLst>
              <a:ext uri="{FF2B5EF4-FFF2-40B4-BE49-F238E27FC236}">
                <a16:creationId xmlns:a16="http://schemas.microsoft.com/office/drawing/2014/main" id="{D6B8F8F0-005B-CE2E-E49D-9CA214706DE2}"/>
              </a:ext>
            </a:extLst>
          </p:cNvPr>
          <p:cNvCxnSpPr>
            <a:cxnSpLocks/>
            <a:stCxn id="149" idx="3"/>
          </p:cNvCxnSpPr>
          <p:nvPr/>
        </p:nvCxnSpPr>
        <p:spPr>
          <a:xfrm flipH="1">
            <a:off x="7445351" y="4148676"/>
            <a:ext cx="2976814" cy="566929"/>
          </a:xfrm>
          <a:prstGeom prst="bentConnector3">
            <a:avLst>
              <a:gd name="adj1" fmla="val -7679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EC94BCC3-EE92-7C01-C434-FB5FCE11DEEA}"/>
              </a:ext>
            </a:extLst>
          </p:cNvPr>
          <p:cNvSpPr txBox="1"/>
          <p:nvPr/>
        </p:nvSpPr>
        <p:spPr>
          <a:xfrm>
            <a:off x="7207254" y="566118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37D936B-BE83-19BC-488A-86DDA0FDCFE7}"/>
              </a:ext>
            </a:extLst>
          </p:cNvPr>
          <p:cNvSpPr txBox="1"/>
          <p:nvPr/>
        </p:nvSpPr>
        <p:spPr>
          <a:xfrm>
            <a:off x="723957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44" name="연결선: 꺾임 143">
            <a:extLst>
              <a:ext uri="{FF2B5EF4-FFF2-40B4-BE49-F238E27FC236}">
                <a16:creationId xmlns:a16="http://schemas.microsoft.com/office/drawing/2014/main" id="{B0D677BD-3391-39CA-34D2-0F786CC8CE08}"/>
              </a:ext>
            </a:extLst>
          </p:cNvPr>
          <p:cNvCxnSpPr>
            <a:cxnSpLocks/>
            <a:stCxn id="49" idx="3"/>
          </p:cNvCxnSpPr>
          <p:nvPr/>
        </p:nvCxnSpPr>
        <p:spPr>
          <a:xfrm flipH="1">
            <a:off x="7445351" y="1889166"/>
            <a:ext cx="3899990" cy="4018238"/>
          </a:xfrm>
          <a:prstGeom prst="bentConnector4">
            <a:avLst>
              <a:gd name="adj1" fmla="val -5862"/>
              <a:gd name="adj2" fmla="val 100114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연결선: 꺾임 144">
            <a:extLst>
              <a:ext uri="{FF2B5EF4-FFF2-40B4-BE49-F238E27FC236}">
                <a16:creationId xmlns:a16="http://schemas.microsoft.com/office/drawing/2014/main" id="{88AF0EFD-6E48-A365-2AAA-65234E6EB318}"/>
              </a:ext>
            </a:extLst>
          </p:cNvPr>
          <p:cNvCxnSpPr>
            <a:cxnSpLocks/>
            <a:stCxn id="133" idx="3"/>
          </p:cNvCxnSpPr>
          <p:nvPr/>
        </p:nvCxnSpPr>
        <p:spPr>
          <a:xfrm flipH="1">
            <a:off x="7417877" y="5296041"/>
            <a:ext cx="2343166" cy="509223"/>
          </a:xfrm>
          <a:prstGeom prst="bentConnector3">
            <a:avLst>
              <a:gd name="adj1" fmla="val -975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사각형: 둥근 모서리 145">
            <a:extLst>
              <a:ext uri="{FF2B5EF4-FFF2-40B4-BE49-F238E27FC236}">
                <a16:creationId xmlns:a16="http://schemas.microsoft.com/office/drawing/2014/main" id="{7651D524-7032-1E61-3579-4D5C46FA131D}"/>
              </a:ext>
            </a:extLst>
          </p:cNvPr>
          <p:cNvSpPr/>
          <p:nvPr/>
        </p:nvSpPr>
        <p:spPr>
          <a:xfrm>
            <a:off x="667206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21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B343560B-E303-71C6-A715-415322EDBEBB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741787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직사각형 147">
            <a:extLst>
              <a:ext uri="{FF2B5EF4-FFF2-40B4-BE49-F238E27FC236}">
                <a16:creationId xmlns:a16="http://schemas.microsoft.com/office/drawing/2014/main" id="{B96D2990-6A05-5C22-EB76-13CB5F7AE77F}"/>
              </a:ext>
            </a:extLst>
          </p:cNvPr>
          <p:cNvSpPr/>
          <p:nvPr/>
        </p:nvSpPr>
        <p:spPr bwMode="auto">
          <a:xfrm>
            <a:off x="4466735" y="3284134"/>
            <a:ext cx="1620000" cy="12630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only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3-phase if available.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9" name="직사각형 148">
            <a:extLst>
              <a:ext uri="{FF2B5EF4-FFF2-40B4-BE49-F238E27FC236}">
                <a16:creationId xmlns:a16="http://schemas.microsoft.com/office/drawing/2014/main" id="{F62A3D17-E4AB-3FA7-2FBF-FF3C790776D5}"/>
              </a:ext>
            </a:extLst>
          </p:cNvPr>
          <p:cNvSpPr/>
          <p:nvPr/>
        </p:nvSpPr>
        <p:spPr>
          <a:xfrm>
            <a:off x="8629428" y="3789645"/>
            <a:ext cx="1792737" cy="718061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only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3-phase if available.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439D278F-A3C9-89DE-E00F-12B3E252A023}"/>
              </a:ext>
            </a:extLst>
          </p:cNvPr>
          <p:cNvSpPr/>
          <p:nvPr/>
        </p:nvSpPr>
        <p:spPr bwMode="auto">
          <a:xfrm>
            <a:off x="4477320" y="4771697"/>
            <a:ext cx="1620000" cy="864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490000D8-A773-C473-62E1-3D790147EFEB}"/>
              </a:ext>
            </a:extLst>
          </p:cNvPr>
          <p:cNvSpPr/>
          <p:nvPr/>
        </p:nvSpPr>
        <p:spPr bwMode="auto">
          <a:xfrm>
            <a:off x="427619" y="5013176"/>
            <a:ext cx="3888000" cy="648072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7" name="사각형: 둥근 모서리 26">
            <a:extLst>
              <a:ext uri="{FF2B5EF4-FFF2-40B4-BE49-F238E27FC236}">
                <a16:creationId xmlns:a16="http://schemas.microsoft.com/office/drawing/2014/main" id="{2E5AF622-DF56-DE18-BB0C-D7542EE345CB}"/>
              </a:ext>
            </a:extLst>
          </p:cNvPr>
          <p:cNvSpPr/>
          <p:nvPr/>
        </p:nvSpPr>
        <p:spPr bwMode="auto">
          <a:xfrm>
            <a:off x="1577732" y="5178395"/>
            <a:ext cx="1061884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A98CCA-C24B-F98F-9583-85AD5390B194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9F8CC04-1D3D-4584-94CE-85EA339126F1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1422019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73DAF-9E26-4556-ADCD-CA0D66DE7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2AB38CB5-15D1-603C-8AEC-940554C82ADF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65AF64B-7630-7F31-89C7-B4ACCBE47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25" y="1052736"/>
            <a:ext cx="3895082" cy="5193868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A1D688FC-C500-40D0-EF1D-AEDCE33356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22 Surge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29422E-69F8-0092-DE6A-CF13AB7F91C1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4EAF60-67DB-3904-BDEA-37F640B8C13E}"/>
              </a:ext>
            </a:extLst>
          </p:cNvPr>
          <p:cNvSpPr txBox="1"/>
          <p:nvPr/>
        </p:nvSpPr>
        <p:spPr>
          <a:xfrm>
            <a:off x="6456040" y="620713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05B0C50E-9D78-6B6A-B85C-9A01EB404A7C}"/>
              </a:ext>
            </a:extLst>
          </p:cNvPr>
          <p:cNvSpPr/>
          <p:nvPr/>
        </p:nvSpPr>
        <p:spPr bwMode="auto">
          <a:xfrm>
            <a:off x="424620" y="4131828"/>
            <a:ext cx="3897059" cy="72008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56DB2563-FE1B-1869-2B3C-BF18276E0449}"/>
              </a:ext>
            </a:extLst>
          </p:cNvPr>
          <p:cNvSpPr/>
          <p:nvPr/>
        </p:nvSpPr>
        <p:spPr bwMode="auto">
          <a:xfrm>
            <a:off x="1577732" y="4202029"/>
            <a:ext cx="972624" cy="434436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31EE1FBD-6643-28E4-6738-61BC74A1A77B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693568A-DCD3-9FF9-ED75-2DC4206E7A7C}"/>
              </a:ext>
            </a:extLst>
          </p:cNvPr>
          <p:cNvSpPr/>
          <p:nvPr/>
        </p:nvSpPr>
        <p:spPr bwMode="auto">
          <a:xfrm>
            <a:off x="433248" y="2374178"/>
            <a:ext cx="3897059" cy="1632998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0" name="다이아몬드 9">
            <a:extLst>
              <a:ext uri="{FF2B5EF4-FFF2-40B4-BE49-F238E27FC236}">
                <a16:creationId xmlns:a16="http://schemas.microsoft.com/office/drawing/2014/main" id="{3F0DEF72-5626-7E00-A2F2-5C7CC3BB8CFD}"/>
              </a:ext>
            </a:extLst>
          </p:cNvPr>
          <p:cNvSpPr/>
          <p:nvPr/>
        </p:nvSpPr>
        <p:spPr>
          <a:xfrm>
            <a:off x="669939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다이아몬드 16">
            <a:extLst>
              <a:ext uri="{FF2B5EF4-FFF2-40B4-BE49-F238E27FC236}">
                <a16:creationId xmlns:a16="http://schemas.microsoft.com/office/drawing/2014/main" id="{22E1E0D9-D10C-B5A6-1830-B119E0596C55}"/>
              </a:ext>
            </a:extLst>
          </p:cNvPr>
          <p:cNvSpPr/>
          <p:nvPr/>
        </p:nvSpPr>
        <p:spPr>
          <a:xfrm>
            <a:off x="850286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다이아몬드 44">
            <a:extLst>
              <a:ext uri="{FF2B5EF4-FFF2-40B4-BE49-F238E27FC236}">
                <a16:creationId xmlns:a16="http://schemas.microsoft.com/office/drawing/2014/main" id="{526D46BE-C1AD-D9CF-F463-E87C65102693}"/>
              </a:ext>
            </a:extLst>
          </p:cNvPr>
          <p:cNvSpPr/>
          <p:nvPr/>
        </p:nvSpPr>
        <p:spPr>
          <a:xfrm>
            <a:off x="669939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2BBEC70F-5855-EC24-389A-C2496912AE94}"/>
              </a:ext>
            </a:extLst>
          </p:cNvPr>
          <p:cNvSpPr/>
          <p:nvPr/>
        </p:nvSpPr>
        <p:spPr>
          <a:xfrm>
            <a:off x="1026534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다이아몬드 49">
            <a:extLst>
              <a:ext uri="{FF2B5EF4-FFF2-40B4-BE49-F238E27FC236}">
                <a16:creationId xmlns:a16="http://schemas.microsoft.com/office/drawing/2014/main" id="{9C633DB8-BAD3-30DF-0AB5-00C8AA2ACDA5}"/>
              </a:ext>
            </a:extLst>
          </p:cNvPr>
          <p:cNvSpPr/>
          <p:nvPr/>
        </p:nvSpPr>
        <p:spPr>
          <a:xfrm>
            <a:off x="669787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직선 화살표 연결선 51">
            <a:extLst>
              <a:ext uri="{FF2B5EF4-FFF2-40B4-BE49-F238E27FC236}">
                <a16:creationId xmlns:a16="http://schemas.microsoft.com/office/drawing/2014/main" id="{CA375AD9-E04B-6A5C-29C6-006E3BE71447}"/>
              </a:ext>
            </a:extLst>
          </p:cNvPr>
          <p:cNvCxnSpPr>
            <a:cxnSpLocks/>
            <a:stCxn id="10" idx="2"/>
            <a:endCxn id="45" idx="0"/>
          </p:cNvCxnSpPr>
          <p:nvPr/>
        </p:nvCxnSpPr>
        <p:spPr>
          <a:xfrm>
            <a:off x="741939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01704C6B-367F-00D3-9D99-90304FE2D6AA}"/>
              </a:ext>
            </a:extLst>
          </p:cNvPr>
          <p:cNvSpPr txBox="1"/>
          <p:nvPr/>
        </p:nvSpPr>
        <p:spPr>
          <a:xfrm>
            <a:off x="813775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4" name="연결선: 꺾임 53">
            <a:extLst>
              <a:ext uri="{FF2B5EF4-FFF2-40B4-BE49-F238E27FC236}">
                <a16:creationId xmlns:a16="http://schemas.microsoft.com/office/drawing/2014/main" id="{E552BAE4-7366-FCB2-E551-F378AF5BC09A}"/>
              </a:ext>
            </a:extLst>
          </p:cNvPr>
          <p:cNvCxnSpPr>
            <a:cxnSpLocks/>
            <a:stCxn id="17" idx="2"/>
          </p:cNvCxnSpPr>
          <p:nvPr/>
        </p:nvCxnSpPr>
        <p:spPr>
          <a:xfrm rot="5400000">
            <a:off x="822743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5541A37C-6707-174C-3B94-0282C33BD8F9}"/>
              </a:ext>
            </a:extLst>
          </p:cNvPr>
          <p:cNvCxnSpPr>
            <a:cxnSpLocks/>
            <a:stCxn id="45" idx="2"/>
            <a:endCxn id="50" idx="0"/>
          </p:cNvCxnSpPr>
          <p:nvPr/>
        </p:nvCxnSpPr>
        <p:spPr>
          <a:xfrm flipH="1">
            <a:off x="741787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5B3D7F38-6FD9-6E6A-2AF1-AA294DFEEF81}"/>
              </a:ext>
            </a:extLst>
          </p:cNvPr>
          <p:cNvCxnSpPr>
            <a:cxnSpLocks/>
            <a:stCxn id="10" idx="3"/>
            <a:endCxn id="17" idx="1"/>
          </p:cNvCxnSpPr>
          <p:nvPr/>
        </p:nvCxnSpPr>
        <p:spPr>
          <a:xfrm>
            <a:off x="813939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EE350806-A397-73E3-7014-77B5CA75BD4C}"/>
              </a:ext>
            </a:extLst>
          </p:cNvPr>
          <p:cNvCxnSpPr>
            <a:cxnSpLocks/>
            <a:stCxn id="17" idx="3"/>
            <a:endCxn id="49" idx="1"/>
          </p:cNvCxnSpPr>
          <p:nvPr/>
        </p:nvCxnSpPr>
        <p:spPr>
          <a:xfrm>
            <a:off x="994286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0E6FEE76-89D0-99BB-B291-9DDC25C799B0}"/>
              </a:ext>
            </a:extLst>
          </p:cNvPr>
          <p:cNvSpPr txBox="1"/>
          <p:nvPr/>
        </p:nvSpPr>
        <p:spPr>
          <a:xfrm>
            <a:off x="907115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B98391F-FACE-E096-3C12-64C3F5AB265F}"/>
              </a:ext>
            </a:extLst>
          </p:cNvPr>
          <p:cNvSpPr txBox="1"/>
          <p:nvPr/>
        </p:nvSpPr>
        <p:spPr>
          <a:xfrm>
            <a:off x="992931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B0C14F10-8F51-5DCF-6C13-902A2BA15338}"/>
              </a:ext>
            </a:extLst>
          </p:cNvPr>
          <p:cNvSpPr/>
          <p:nvPr/>
        </p:nvSpPr>
        <p:spPr>
          <a:xfrm>
            <a:off x="862727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8305017F-7E3A-E086-52C8-F2C98686AA94}"/>
              </a:ext>
            </a:extLst>
          </p:cNvPr>
          <p:cNvCxnSpPr>
            <a:cxnSpLocks/>
            <a:stCxn id="45" idx="3"/>
            <a:endCxn id="60" idx="1"/>
          </p:cNvCxnSpPr>
          <p:nvPr/>
        </p:nvCxnSpPr>
        <p:spPr>
          <a:xfrm>
            <a:off x="813939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577889D-02B9-33BE-3EEB-77A59163CCE6}"/>
              </a:ext>
            </a:extLst>
          </p:cNvPr>
          <p:cNvSpPr txBox="1"/>
          <p:nvPr/>
        </p:nvSpPr>
        <p:spPr>
          <a:xfrm>
            <a:off x="810986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AE87D58-E7E6-6E44-FFEB-4A2854FC2F57}"/>
              </a:ext>
            </a:extLst>
          </p:cNvPr>
          <p:cNvSpPr txBox="1"/>
          <p:nvPr/>
        </p:nvSpPr>
        <p:spPr>
          <a:xfrm>
            <a:off x="719476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28" name="직선 화살표 연결선 127">
            <a:extLst>
              <a:ext uri="{FF2B5EF4-FFF2-40B4-BE49-F238E27FC236}">
                <a16:creationId xmlns:a16="http://schemas.microsoft.com/office/drawing/2014/main" id="{C8AF452F-6BCC-3932-B032-4B244DF3828E}"/>
              </a:ext>
            </a:extLst>
          </p:cNvPr>
          <p:cNvCxnSpPr>
            <a:cxnSpLocks/>
            <a:stCxn id="50" idx="2"/>
            <a:endCxn id="130" idx="0"/>
          </p:cNvCxnSpPr>
          <p:nvPr/>
        </p:nvCxnSpPr>
        <p:spPr>
          <a:xfrm flipH="1">
            <a:off x="7414924" y="4547142"/>
            <a:ext cx="2953" cy="356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화살표 연결선 128">
            <a:extLst>
              <a:ext uri="{FF2B5EF4-FFF2-40B4-BE49-F238E27FC236}">
                <a16:creationId xmlns:a16="http://schemas.microsoft.com/office/drawing/2014/main" id="{F89D47E4-1E99-E059-DDE8-D7BDE78C50F5}"/>
              </a:ext>
            </a:extLst>
          </p:cNvPr>
          <p:cNvCxnSpPr>
            <a:cxnSpLocks/>
            <a:stCxn id="50" idx="3"/>
            <a:endCxn id="149" idx="1"/>
          </p:cNvCxnSpPr>
          <p:nvPr/>
        </p:nvCxnSpPr>
        <p:spPr>
          <a:xfrm flipV="1">
            <a:off x="8137877" y="4148676"/>
            <a:ext cx="491551" cy="24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다이아몬드 129">
            <a:extLst>
              <a:ext uri="{FF2B5EF4-FFF2-40B4-BE49-F238E27FC236}">
                <a16:creationId xmlns:a16="http://schemas.microsoft.com/office/drawing/2014/main" id="{D1A1664A-A68F-8A43-D9BB-ACE9A5C92AB5}"/>
              </a:ext>
            </a:extLst>
          </p:cNvPr>
          <p:cNvSpPr/>
          <p:nvPr/>
        </p:nvSpPr>
        <p:spPr>
          <a:xfrm>
            <a:off x="6694924" y="4903524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64EF3BBE-60C8-D92A-6C64-E34FEB2F1922}"/>
              </a:ext>
            </a:extLst>
          </p:cNvPr>
          <p:cNvSpPr txBox="1"/>
          <p:nvPr/>
        </p:nvSpPr>
        <p:spPr>
          <a:xfrm>
            <a:off x="724337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3" name="직사각형 132">
            <a:extLst>
              <a:ext uri="{FF2B5EF4-FFF2-40B4-BE49-F238E27FC236}">
                <a16:creationId xmlns:a16="http://schemas.microsoft.com/office/drawing/2014/main" id="{49DCB784-C3BC-244E-93ED-651B3195B5CC}"/>
              </a:ext>
            </a:extLst>
          </p:cNvPr>
          <p:cNvSpPr/>
          <p:nvPr/>
        </p:nvSpPr>
        <p:spPr>
          <a:xfrm>
            <a:off x="8681043" y="5116041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4" name="직선 화살표 연결선 133">
            <a:extLst>
              <a:ext uri="{FF2B5EF4-FFF2-40B4-BE49-F238E27FC236}">
                <a16:creationId xmlns:a16="http://schemas.microsoft.com/office/drawing/2014/main" id="{FBF37706-AB25-09A7-F115-465D2D2CBDE2}"/>
              </a:ext>
            </a:extLst>
          </p:cNvPr>
          <p:cNvCxnSpPr>
            <a:cxnSpLocks/>
            <a:stCxn id="130" idx="3"/>
            <a:endCxn id="133" idx="1"/>
          </p:cNvCxnSpPr>
          <p:nvPr/>
        </p:nvCxnSpPr>
        <p:spPr>
          <a:xfrm flipV="1">
            <a:off x="8134924" y="5296041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BDD2662C-7E7A-7588-487E-DBC169A03CE7}"/>
              </a:ext>
            </a:extLst>
          </p:cNvPr>
          <p:cNvSpPr txBox="1"/>
          <p:nvPr/>
        </p:nvSpPr>
        <p:spPr>
          <a:xfrm>
            <a:off x="807503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EC627A8-0134-F4CF-C32D-4D5F7B7336B8}"/>
              </a:ext>
            </a:extLst>
          </p:cNvPr>
          <p:cNvSpPr txBox="1"/>
          <p:nvPr/>
        </p:nvSpPr>
        <p:spPr>
          <a:xfrm>
            <a:off x="8150446" y="508106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8" name="사각형: 둥근 모서리 137">
            <a:extLst>
              <a:ext uri="{FF2B5EF4-FFF2-40B4-BE49-F238E27FC236}">
                <a16:creationId xmlns:a16="http://schemas.microsoft.com/office/drawing/2014/main" id="{E309506C-D339-CB7A-2F7D-6B1D931D8A03}"/>
              </a:ext>
            </a:extLst>
          </p:cNvPr>
          <p:cNvSpPr/>
          <p:nvPr/>
        </p:nvSpPr>
        <p:spPr>
          <a:xfrm>
            <a:off x="6672064" y="6166258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9" name="직선 화살표 연결선 138">
            <a:extLst>
              <a:ext uri="{FF2B5EF4-FFF2-40B4-BE49-F238E27FC236}">
                <a16:creationId xmlns:a16="http://schemas.microsoft.com/office/drawing/2014/main" id="{E095AC71-6D1B-0EF6-1A3A-8A7DB99EA945}"/>
              </a:ext>
            </a:extLst>
          </p:cNvPr>
          <p:cNvCxnSpPr>
            <a:cxnSpLocks/>
            <a:stCxn id="130" idx="2"/>
          </p:cNvCxnSpPr>
          <p:nvPr/>
        </p:nvCxnSpPr>
        <p:spPr>
          <a:xfrm>
            <a:off x="7414924" y="5695524"/>
            <a:ext cx="0" cy="4707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연결선: 꺾임 139">
            <a:extLst>
              <a:ext uri="{FF2B5EF4-FFF2-40B4-BE49-F238E27FC236}">
                <a16:creationId xmlns:a16="http://schemas.microsoft.com/office/drawing/2014/main" id="{06F34342-7FED-342F-BB8F-F0BCC70DD6F8}"/>
              </a:ext>
            </a:extLst>
          </p:cNvPr>
          <p:cNvCxnSpPr>
            <a:cxnSpLocks/>
            <a:stCxn id="60" idx="3"/>
          </p:cNvCxnSpPr>
          <p:nvPr/>
        </p:nvCxnSpPr>
        <p:spPr>
          <a:xfrm flipH="1">
            <a:off x="744535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연결선: 꺾임 140">
            <a:extLst>
              <a:ext uri="{FF2B5EF4-FFF2-40B4-BE49-F238E27FC236}">
                <a16:creationId xmlns:a16="http://schemas.microsoft.com/office/drawing/2014/main" id="{C52D8D36-61BF-160F-D73C-323557055C57}"/>
              </a:ext>
            </a:extLst>
          </p:cNvPr>
          <p:cNvCxnSpPr>
            <a:cxnSpLocks/>
            <a:stCxn id="149" idx="3"/>
          </p:cNvCxnSpPr>
          <p:nvPr/>
        </p:nvCxnSpPr>
        <p:spPr>
          <a:xfrm flipH="1">
            <a:off x="7445351" y="4148676"/>
            <a:ext cx="2976814" cy="566929"/>
          </a:xfrm>
          <a:prstGeom prst="bentConnector3">
            <a:avLst>
              <a:gd name="adj1" fmla="val -7679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E9EAD3A3-6409-A1BF-2A57-90E56394DB54}"/>
              </a:ext>
            </a:extLst>
          </p:cNvPr>
          <p:cNvSpPr txBox="1"/>
          <p:nvPr/>
        </p:nvSpPr>
        <p:spPr>
          <a:xfrm>
            <a:off x="7207254" y="566118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CF82F5CA-01FB-B8AC-7089-8C5EA49BADCB}"/>
              </a:ext>
            </a:extLst>
          </p:cNvPr>
          <p:cNvSpPr txBox="1"/>
          <p:nvPr/>
        </p:nvSpPr>
        <p:spPr>
          <a:xfrm>
            <a:off x="723957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44" name="연결선: 꺾임 143">
            <a:extLst>
              <a:ext uri="{FF2B5EF4-FFF2-40B4-BE49-F238E27FC236}">
                <a16:creationId xmlns:a16="http://schemas.microsoft.com/office/drawing/2014/main" id="{D962618B-CCBA-7293-2159-04CABD7D5989}"/>
              </a:ext>
            </a:extLst>
          </p:cNvPr>
          <p:cNvCxnSpPr>
            <a:cxnSpLocks/>
            <a:stCxn id="49" idx="3"/>
          </p:cNvCxnSpPr>
          <p:nvPr/>
        </p:nvCxnSpPr>
        <p:spPr>
          <a:xfrm flipH="1">
            <a:off x="7445351" y="1889166"/>
            <a:ext cx="3899990" cy="4018238"/>
          </a:xfrm>
          <a:prstGeom prst="bentConnector4">
            <a:avLst>
              <a:gd name="adj1" fmla="val -5862"/>
              <a:gd name="adj2" fmla="val 100114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연결선: 꺾임 144">
            <a:extLst>
              <a:ext uri="{FF2B5EF4-FFF2-40B4-BE49-F238E27FC236}">
                <a16:creationId xmlns:a16="http://schemas.microsoft.com/office/drawing/2014/main" id="{0B6B0AE2-2C15-2B45-2862-18577A515822}"/>
              </a:ext>
            </a:extLst>
          </p:cNvPr>
          <p:cNvCxnSpPr>
            <a:cxnSpLocks/>
            <a:stCxn id="133" idx="3"/>
          </p:cNvCxnSpPr>
          <p:nvPr/>
        </p:nvCxnSpPr>
        <p:spPr>
          <a:xfrm flipH="1">
            <a:off x="7417877" y="5296041"/>
            <a:ext cx="2343166" cy="509223"/>
          </a:xfrm>
          <a:prstGeom prst="bentConnector3">
            <a:avLst>
              <a:gd name="adj1" fmla="val -975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사각형: 둥근 모서리 145">
            <a:extLst>
              <a:ext uri="{FF2B5EF4-FFF2-40B4-BE49-F238E27FC236}">
                <a16:creationId xmlns:a16="http://schemas.microsoft.com/office/drawing/2014/main" id="{0131FCE0-D3CB-F4AB-4A32-ACB9B49A9508}"/>
              </a:ext>
            </a:extLst>
          </p:cNvPr>
          <p:cNvSpPr/>
          <p:nvPr/>
        </p:nvSpPr>
        <p:spPr>
          <a:xfrm>
            <a:off x="667206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22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EC45DB32-D75F-9D77-F2EE-27E505A305EF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741787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직사각형 147">
            <a:extLst>
              <a:ext uri="{FF2B5EF4-FFF2-40B4-BE49-F238E27FC236}">
                <a16:creationId xmlns:a16="http://schemas.microsoft.com/office/drawing/2014/main" id="{E8E0B795-CCA2-C13F-C774-3EB8335CFA25}"/>
              </a:ext>
            </a:extLst>
          </p:cNvPr>
          <p:cNvSpPr/>
          <p:nvPr/>
        </p:nvSpPr>
        <p:spPr bwMode="auto">
          <a:xfrm>
            <a:off x="4466735" y="3284134"/>
            <a:ext cx="1620000" cy="12630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only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3-phase if available.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9" name="직사각형 148">
            <a:extLst>
              <a:ext uri="{FF2B5EF4-FFF2-40B4-BE49-F238E27FC236}">
                <a16:creationId xmlns:a16="http://schemas.microsoft.com/office/drawing/2014/main" id="{14532F82-7185-B0B2-1540-EE81D7FA85C7}"/>
              </a:ext>
            </a:extLst>
          </p:cNvPr>
          <p:cNvSpPr/>
          <p:nvPr/>
        </p:nvSpPr>
        <p:spPr>
          <a:xfrm>
            <a:off x="8629428" y="3789645"/>
            <a:ext cx="1792737" cy="718061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only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3-phase if available.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6F195300-3B55-73B5-DFE9-4540CFC8A3D8}"/>
              </a:ext>
            </a:extLst>
          </p:cNvPr>
          <p:cNvSpPr/>
          <p:nvPr/>
        </p:nvSpPr>
        <p:spPr bwMode="auto">
          <a:xfrm>
            <a:off x="4477320" y="4771697"/>
            <a:ext cx="1620000" cy="864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AFFEEA98-172C-A7A2-F2AC-FD9AC603E749}"/>
              </a:ext>
            </a:extLst>
          </p:cNvPr>
          <p:cNvSpPr/>
          <p:nvPr/>
        </p:nvSpPr>
        <p:spPr bwMode="auto">
          <a:xfrm>
            <a:off x="427619" y="5013176"/>
            <a:ext cx="3888000" cy="648072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7" name="사각형: 둥근 모서리 26">
            <a:extLst>
              <a:ext uri="{FF2B5EF4-FFF2-40B4-BE49-F238E27FC236}">
                <a16:creationId xmlns:a16="http://schemas.microsoft.com/office/drawing/2014/main" id="{42413906-D51E-716F-B41E-2319F1924B12}"/>
              </a:ext>
            </a:extLst>
          </p:cNvPr>
          <p:cNvSpPr/>
          <p:nvPr/>
        </p:nvSpPr>
        <p:spPr bwMode="auto">
          <a:xfrm>
            <a:off x="1577732" y="5178395"/>
            <a:ext cx="1133892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3D64DC-95EF-8BE1-81D6-F305A525A2BE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B0D98C-8079-9933-7591-1BDB1E0908AD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2068508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06A94-4EF7-D131-EFD9-AE52D12CD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00C7E9-EA53-491D-11C5-29A085B6411F}"/>
              </a:ext>
            </a:extLst>
          </p:cNvPr>
          <p:cNvSpPr txBox="1"/>
          <p:nvPr/>
        </p:nvSpPr>
        <p:spPr>
          <a:xfrm>
            <a:off x="479376" y="1186874"/>
            <a:ext cx="1130525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MODE-based</a:t>
            </a:r>
            <a:r>
              <a:rPr lang="en-US" altLang="ko-KR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flowcharts</a:t>
            </a:r>
            <a:r>
              <a:rPr lang="en-US" altLang="ko-KR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are proposed to ESA charging-mode configuration.</a:t>
            </a: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This approach is applied to 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mirror the vehicle flowchart framework in UN R10.07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, rather than re-structuring the logic into a AC/DC split.</a:t>
            </a:r>
          </a:p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For all relevant test items, the ESA flowcharts mirror the vehicle flowcharts as-is, while keeping the scope strictly ESA-only.</a:t>
            </a: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For Harmonics and Flicker, additional reference material is provided to further explain and demonstrate that the ESA flowcharts follow the vehicle flowcharts as-is, including how the applicable standards are determined by current rating and phase configuration.</a:t>
            </a:r>
          </a:p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Additional test conditions — such as charging currents above 75 A or new charging technologies — will be reviewed and incorporated once the corresponding standards are established.</a:t>
            </a:r>
          </a:p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Overall, the proposal aims to provide a clear, consistent, and harmonized configuration for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 ESA charging-mode testing, fully aligned with the UN R10.07 vehicle framework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0" name="텍스트 개체 틀 1">
            <a:extLst>
              <a:ext uri="{FF2B5EF4-FFF2-40B4-BE49-F238E27FC236}">
                <a16:creationId xmlns:a16="http://schemas.microsoft.com/office/drawing/2014/main" id="{E84D7E62-F39F-6BE3-620D-8489A4CEDC3F}"/>
              </a:ext>
            </a:extLst>
          </p:cNvPr>
          <p:cNvSpPr txBox="1">
            <a:spLocks/>
          </p:cNvSpPr>
          <p:nvPr/>
        </p:nvSpPr>
        <p:spPr>
          <a:xfrm>
            <a:off x="0" y="188045"/>
            <a:ext cx="12192000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en-US" altLang="ko-KR" sz="4000" dirty="0"/>
              <a:t>Summary and Outlook</a:t>
            </a:r>
            <a:endParaRPr lang="ko-KR" altLang="en-US" sz="4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85D5F0-5EFA-E6CD-E85D-8CB2790F30FC}"/>
              </a:ext>
            </a:extLst>
          </p:cNvPr>
          <p:cNvSpPr txBox="1"/>
          <p:nvPr/>
        </p:nvSpPr>
        <p:spPr>
          <a:xfrm>
            <a:off x="0" y="5733256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author and the speaker of this presentation confirm that they have authorization to use all content including photos and visual elements. 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ctr">
              <a:buNone/>
            </a:pPr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material is either copyright-free or the author/speaker hold the necessary copyright or permission.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ctr">
              <a:buNone/>
            </a:pPr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UNECE will remove any material from its events and supporting websites if there is unlawful use of copyrighted material. 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ctr"/>
            <a:r>
              <a:rPr lang="en-US" altLang="ko-KR" sz="1200" b="1" i="1" dirty="0">
                <a:solidFill>
                  <a:srgbClr val="163E64"/>
                </a:solidFill>
                <a:effectLst/>
                <a:latin typeface="Times New Roman" panose="02020603050405020304" pitchFamily="18" charset="0"/>
                <a:ea typeface="굴림" panose="020B0600000101010101" pitchFamily="50" charset="-127"/>
                <a:cs typeface="굴림" panose="020B0600000101010101" pitchFamily="50" charset="-127"/>
              </a:rPr>
              <a:t>The author/speaker takes responsibility for any infringement on copyright and holds the UNECE harmless to this effect.</a:t>
            </a:r>
            <a:endParaRPr lang="ko-KR" altLang="ko-KR" sz="1200" dirty="0">
              <a:effectLst/>
              <a:latin typeface="Aptos" panose="020B0004020202020204" pitchFamily="34" charset="0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3B37D55-857D-F4F2-3CA5-F7B3B3C6CF6C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3120398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1">
            <a:extLst>
              <a:ext uri="{FF2B5EF4-FFF2-40B4-BE49-F238E27FC236}">
                <a16:creationId xmlns:a16="http://schemas.microsoft.com/office/drawing/2014/main" id="{1E3356B4-9EF9-1143-659D-AC9BB99470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88045"/>
            <a:ext cx="12192000" cy="432643"/>
          </a:xfrm>
        </p:spPr>
        <p:txBody>
          <a:bodyPr/>
          <a:lstStyle/>
          <a:p>
            <a:pPr algn="ctr"/>
            <a:r>
              <a:rPr lang="en-US" altLang="ko-KR" sz="4000" dirty="0"/>
              <a:t>Background &amp; Rationale</a:t>
            </a:r>
            <a:endParaRPr lang="ko-KR" altLang="en-US" sz="4000" dirty="0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AE902487-D96C-59ED-B477-FB66853D4801}"/>
              </a:ext>
            </a:extLst>
          </p:cNvPr>
          <p:cNvGraphicFramePr>
            <a:graphicFrameLocks noGrp="1"/>
          </p:cNvGraphicFramePr>
          <p:nvPr/>
        </p:nvGraphicFramePr>
        <p:xfrm>
          <a:off x="335360" y="1661992"/>
          <a:ext cx="11521282" cy="2505075"/>
        </p:xfrm>
        <a:graphic>
          <a:graphicData uri="http://schemas.openxmlformats.org/drawingml/2006/table">
            <a:tbl>
              <a:tblPr/>
              <a:tblGrid>
                <a:gridCol w="4852816">
                  <a:extLst>
                    <a:ext uri="{9D8B030D-6E8A-4147-A177-3AD203B41FA5}">
                      <a16:colId xmlns:a16="http://schemas.microsoft.com/office/drawing/2014/main" val="3985808781"/>
                    </a:ext>
                  </a:extLst>
                </a:gridCol>
                <a:gridCol w="1052494">
                  <a:extLst>
                    <a:ext uri="{9D8B030D-6E8A-4147-A177-3AD203B41FA5}">
                      <a16:colId xmlns:a16="http://schemas.microsoft.com/office/drawing/2014/main" val="3566784715"/>
                    </a:ext>
                  </a:extLst>
                </a:gridCol>
                <a:gridCol w="2480930">
                  <a:extLst>
                    <a:ext uri="{9D8B030D-6E8A-4147-A177-3AD203B41FA5}">
                      <a16:colId xmlns:a16="http://schemas.microsoft.com/office/drawing/2014/main" val="1997637441"/>
                    </a:ext>
                  </a:extLst>
                </a:gridCol>
                <a:gridCol w="1127619">
                  <a:extLst>
                    <a:ext uri="{9D8B030D-6E8A-4147-A177-3AD203B41FA5}">
                      <a16:colId xmlns:a16="http://schemas.microsoft.com/office/drawing/2014/main" val="2374367512"/>
                    </a:ext>
                  </a:extLst>
                </a:gridCol>
                <a:gridCol w="2007423">
                  <a:extLst>
                    <a:ext uri="{9D8B030D-6E8A-4147-A177-3AD203B41FA5}">
                      <a16:colId xmlns:a16="http://schemas.microsoft.com/office/drawing/2014/main" val="3508811019"/>
                    </a:ext>
                  </a:extLst>
                </a:gridCol>
              </a:tblGrid>
              <a:tr h="19966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Test Description</a:t>
                      </a:r>
                    </a:p>
                  </a:txBody>
                  <a:tcPr marL="3992" marR="3992" marT="3992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Vehicle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kumimoji="1" lang="en-US" altLang="ko-KR" sz="1400" b="1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ESA</a:t>
                      </a: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17356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Broadband radiated emission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u="sng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9041498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Radiated immunity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9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607193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harmonics generated on AC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17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  <a:endParaRPr kumimoji="1" lang="en-US" altLang="ko-KR" sz="1400" b="0" i="0" u="sng" strike="noStrike" kern="1200" cap="none" spc="0" normalizeH="0" baseline="0" noProof="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499095"/>
                  </a:ext>
                </a:extLst>
              </a:tr>
              <a:tr h="285767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voltage changes, fluctuations and flicker on AC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12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18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5651467"/>
                  </a:ext>
                </a:extLst>
              </a:tr>
              <a:tr h="285767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Emission of radiofrequency conducted disturbances on AC or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13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  <a:endParaRPr kumimoji="1" lang="en-US" altLang="ko-KR" sz="1400" kern="1200" noProof="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19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269871"/>
                  </a:ext>
                </a:extLst>
              </a:tr>
              <a:tr h="285767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Immunity of Electrical Fast Transient/Burst </a:t>
                      </a:r>
                    </a:p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disturbances conducted along AC and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15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21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777137"/>
                  </a:ext>
                </a:extLst>
              </a:tr>
              <a:tr h="146003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Immunity of surges conducted along AC and DC power lines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16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kern="120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Defined in a clear flowchart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ko-KR" sz="1400" kern="120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Annex 22</a:t>
                      </a:r>
                      <a:endParaRPr kumimoji="1" lang="en-US" sz="1400" kern="1200" dirty="0">
                        <a:ln>
                          <a:solidFill>
                            <a:srgbClr val="000000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현대하모니 M" panose="02020603020101020101" pitchFamily="18" charset="-127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400" b="0" i="0" u="sng" strike="noStrike" kern="1200" cap="none" spc="0" normalizeH="0" baseline="0" noProof="0" dirty="0">
                          <a:ln>
                            <a:solidFill>
                              <a:srgbClr val="000000">
                                <a:alpha val="0"/>
                              </a:srgbClr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현대하모니 M" panose="02020603020101020101" pitchFamily="18" charset="-127"/>
                          <a:cs typeface="Calibri" panose="020F0502020204030204" pitchFamily="34" charset="0"/>
                        </a:rPr>
                        <a:t>Not clearly defined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5950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E39C493-3C43-F747-D249-69276168F239}"/>
              </a:ext>
            </a:extLst>
          </p:cNvPr>
          <p:cNvSpPr txBox="1"/>
          <p:nvPr/>
        </p:nvSpPr>
        <p:spPr>
          <a:xfrm>
            <a:off x="704376" y="4167067"/>
            <a:ext cx="69037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i="1" dirty="0">
                <a:latin typeface="Calibri" panose="020F0502020204030204" pitchFamily="34" charset="0"/>
                <a:cs typeface="Calibri" panose="020F0502020204030204" pitchFamily="34" charset="0"/>
              </a:rPr>
              <a:t>NOTE: The scope of this table is limited to test conditions relevant to REESS charging mode only.</a:t>
            </a:r>
            <a:endParaRPr lang="ko-KR" altLang="en-US" sz="1200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CFDCC8-4CA0-6570-40E5-451D25D84D66}"/>
              </a:ext>
            </a:extLst>
          </p:cNvPr>
          <p:cNvSpPr txBox="1"/>
          <p:nvPr/>
        </p:nvSpPr>
        <p:spPr>
          <a:xfrm>
            <a:off x="263353" y="998715"/>
            <a:ext cx="115609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 flowchart was added in R10.07 to clarify the charging mode configuration for vehicles.</a:t>
            </a:r>
          </a:p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     However, such clarification is still not yet available for ESAs.</a:t>
            </a:r>
            <a:endParaRPr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9AA72BE-12C7-AD04-3C08-628BFFCF4CD3}"/>
              </a:ext>
            </a:extLst>
          </p:cNvPr>
          <p:cNvSpPr txBox="1"/>
          <p:nvPr/>
        </p:nvSpPr>
        <p:spPr>
          <a:xfrm>
            <a:off x="263353" y="4581128"/>
            <a:ext cx="1159328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 proposal was submitted to introduce an ESA flowchart in UN R10.08. </a:t>
            </a:r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ko-KR" sz="1200" i="1" dirty="0">
                <a:latin typeface="Calibri" panose="020F0502020204030204" pitchFamily="34" charset="0"/>
                <a:cs typeface="Calibri" panose="020F0502020204030204" pitchFamily="34" charset="0"/>
                <a:hlinkClick r:id="rId2" tooltip="다운로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IWG-EMC-46-11/12</a:t>
            </a:r>
            <a:r>
              <a:rPr lang="en-US" altLang="ko-KR" sz="1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2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GB" altLang="ko-KR" sz="1200" i="1" dirty="0">
                <a:latin typeface="-apple-system"/>
                <a:hlinkClick r:id="rId3" tooltip="다운로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IWG-EMC-49-07</a:t>
            </a:r>
            <a:r>
              <a:rPr lang="en-GB" altLang="ko-KR" sz="1200" i="1" dirty="0">
                <a:latin typeface="-apple-system"/>
              </a:rPr>
              <a:t>)</a:t>
            </a:r>
            <a:endParaRPr lang="en-US" altLang="ko-K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The initial draft was a simplified </a:t>
            </a:r>
            <a:r>
              <a:rPr lang="en-US" altLang="ko-KR" b="1" u="sng" dirty="0">
                <a:latin typeface="Calibri" panose="020F0502020204030204" pitchFamily="34" charset="0"/>
                <a:cs typeface="Calibri" panose="020F0502020204030204" pitchFamily="34" charset="0"/>
              </a:rPr>
              <a:t>AC/DC-based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structure.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Based on feedback received, the approach was reviewed and updated to a </a:t>
            </a:r>
            <a:r>
              <a:rPr lang="en-US" altLang="ko-KR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MODE-based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structure to align with the vehicle flowchart.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This ensures a clearer one-to-one alignment with the vehicle flowchart logic and avoids deviation caused by an AC/DC-only structure.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79220E4-750C-5419-4B5D-A8DD06C14B83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2475008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직사각형 84">
            <a:extLst>
              <a:ext uri="{FF2B5EF4-FFF2-40B4-BE49-F238E27FC236}">
                <a16:creationId xmlns:a16="http://schemas.microsoft.com/office/drawing/2014/main" id="{21BF0F11-A8BE-2274-7832-A7CE313EA04A}"/>
              </a:ext>
            </a:extLst>
          </p:cNvPr>
          <p:cNvSpPr/>
          <p:nvPr/>
        </p:nvSpPr>
        <p:spPr bwMode="auto">
          <a:xfrm>
            <a:off x="6387409" y="1189609"/>
            <a:ext cx="5362436" cy="5407743"/>
          </a:xfrm>
          <a:prstGeom prst="rect">
            <a:avLst/>
          </a:prstGeom>
          <a:solidFill>
            <a:srgbClr val="CDDEFF"/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D4BFF08F-1176-D130-9A43-C9C2736754EE}"/>
              </a:ext>
            </a:extLst>
          </p:cNvPr>
          <p:cNvSpPr/>
          <p:nvPr/>
        </p:nvSpPr>
        <p:spPr bwMode="auto">
          <a:xfrm>
            <a:off x="241658" y="1189609"/>
            <a:ext cx="5362436" cy="540774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8DE9A6BA-3565-98BD-39C8-AE51BE4E738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ESA Flowchart Comparison</a:t>
            </a:r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FC627D64-70CE-8CC5-33CB-35762D4CB39B}"/>
              </a:ext>
            </a:extLst>
          </p:cNvPr>
          <p:cNvSpPr/>
          <p:nvPr/>
        </p:nvSpPr>
        <p:spPr bwMode="auto">
          <a:xfrm>
            <a:off x="119336" y="836712"/>
            <a:ext cx="5249600" cy="288462"/>
          </a:xfrm>
          <a:prstGeom prst="rect">
            <a:avLst/>
          </a:prstGeom>
          <a:noFill/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b="1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AC/DC-based </a:t>
            </a: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tx1"/>
                </a:solidFill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(Initial Draft)</a:t>
            </a:r>
            <a:endParaRPr lang="ko-KR" altLang="en-US" dirty="0">
              <a:ln>
                <a:solidFill>
                  <a:srgbClr val="000000">
                    <a:alpha val="0"/>
                  </a:srgbClr>
                </a:solidFill>
              </a:ln>
              <a:solidFill>
                <a:schemeClr val="tx1"/>
              </a:solidFill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89CBEA-837E-128F-3F31-AB1DAE51F52C}"/>
              </a:ext>
            </a:extLst>
          </p:cNvPr>
          <p:cNvSpPr txBox="1"/>
          <p:nvPr/>
        </p:nvSpPr>
        <p:spPr>
          <a:xfrm>
            <a:off x="733077" y="2680192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다이아몬드 4">
            <a:extLst>
              <a:ext uri="{FF2B5EF4-FFF2-40B4-BE49-F238E27FC236}">
                <a16:creationId xmlns:a16="http://schemas.microsoft.com/office/drawing/2014/main" id="{E0170C2E-652D-321A-B2B9-BF0F2A89CBD7}"/>
              </a:ext>
            </a:extLst>
          </p:cNvPr>
          <p:cNvSpPr/>
          <p:nvPr/>
        </p:nvSpPr>
        <p:spPr>
          <a:xfrm>
            <a:off x="272146" y="1816096"/>
            <a:ext cx="1260000" cy="900000"/>
          </a:xfrm>
          <a:prstGeom prst="diamond">
            <a:avLst/>
          </a:prstGeom>
          <a:gradFill>
            <a:gsLst>
              <a:gs pos="0">
                <a:srgbClr val="E2D6EC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mode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18BFFBA1-C24B-D66C-FF5D-9F2B4BFD6E8A}"/>
              </a:ext>
            </a:extLst>
          </p:cNvPr>
          <p:cNvSpPr/>
          <p:nvPr/>
        </p:nvSpPr>
        <p:spPr>
          <a:xfrm>
            <a:off x="263524" y="1340800"/>
            <a:ext cx="5256412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7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test modes to be selected for REESS coupled to the power grid.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113EA1B9-F6A2-D5EF-7556-2E83767F220C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900225" y="1628800"/>
            <a:ext cx="1921" cy="1872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다이아몬드 7">
            <a:extLst>
              <a:ext uri="{FF2B5EF4-FFF2-40B4-BE49-F238E27FC236}">
                <a16:creationId xmlns:a16="http://schemas.microsoft.com/office/drawing/2014/main" id="{5F390AC8-37D0-60DB-A678-915BE0045400}"/>
              </a:ext>
            </a:extLst>
          </p:cNvPr>
          <p:cNvSpPr/>
          <p:nvPr/>
        </p:nvSpPr>
        <p:spPr>
          <a:xfrm>
            <a:off x="1701841" y="1816096"/>
            <a:ext cx="1800000" cy="900000"/>
          </a:xfrm>
          <a:prstGeom prst="diamond">
            <a:avLst/>
          </a:prstGeom>
          <a:solidFill>
            <a:srgbClr val="E2D6EC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from </a:t>
            </a:r>
            <a:r>
              <a:rPr lang="en-US" altLang="ko-KR" sz="1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standard socket-outlet?</a:t>
            </a: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A5DD3218-8C64-49F1-409C-DDE5FB5CB36E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>
            <a:off x="1532146" y="2266096"/>
            <a:ext cx="16969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BB81C0E-EE43-130C-C145-15775CDDE91B}"/>
              </a:ext>
            </a:extLst>
          </p:cNvPr>
          <p:cNvSpPr/>
          <p:nvPr/>
        </p:nvSpPr>
        <p:spPr>
          <a:xfrm>
            <a:off x="3791519" y="1800824"/>
            <a:ext cx="1440160" cy="936104"/>
          </a:xfrm>
          <a:prstGeom prst="rect">
            <a:avLst/>
          </a:prstGeom>
          <a:solidFill>
            <a:srgbClr val="E2D6EC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at one reference charge current; it’s the supply path’s maximum rated input current.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89D940-FB13-41EC-B998-693FD5886796}"/>
              </a:ext>
            </a:extLst>
          </p:cNvPr>
          <p:cNvSpPr txBox="1"/>
          <p:nvPr/>
        </p:nvSpPr>
        <p:spPr>
          <a:xfrm>
            <a:off x="1775693" y="4984415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ko-KR"/>
            </a:defPPr>
            <a:lvl1pPr>
              <a:defRPr sz="1600" b="1"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Y</a:t>
            </a:r>
            <a:endParaRPr lang="ko-KR" altLang="en-US" dirty="0" err="1"/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5BD62E4F-51A5-588A-7B30-13784E84618E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>
            <a:off x="3501841" y="2266096"/>
            <a:ext cx="289678" cy="27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792F9DF-0046-1313-39E1-23EC2C9E418A}"/>
              </a:ext>
            </a:extLst>
          </p:cNvPr>
          <p:cNvSpPr txBox="1"/>
          <p:nvPr/>
        </p:nvSpPr>
        <p:spPr>
          <a:xfrm>
            <a:off x="1487661" y="2032120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ko-KR"/>
            </a:defPPr>
            <a:lvl1pPr>
              <a:defRPr sz="1600" b="1"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Y</a:t>
            </a:r>
            <a:endParaRPr lang="ko-KR" altLang="en-US" dirty="0" err="1"/>
          </a:p>
        </p:txBody>
      </p:sp>
      <p:sp>
        <p:nvSpPr>
          <p:cNvPr id="14" name="다이아몬드 13">
            <a:extLst>
              <a:ext uri="{FF2B5EF4-FFF2-40B4-BE49-F238E27FC236}">
                <a16:creationId xmlns:a16="http://schemas.microsoft.com/office/drawing/2014/main" id="{05ACCAB6-D2AF-BE8B-73D9-E16A6CDC0C9B}"/>
              </a:ext>
            </a:extLst>
          </p:cNvPr>
          <p:cNvSpPr/>
          <p:nvPr/>
        </p:nvSpPr>
        <p:spPr>
          <a:xfrm>
            <a:off x="1701841" y="3215354"/>
            <a:ext cx="1800000" cy="900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charging from </a:t>
            </a:r>
            <a:r>
              <a:rPr lang="en-US" altLang="ko-KR" sz="1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dedicated EVSE?</a:t>
            </a:r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04336EB1-3342-6267-E43F-F8071A519433}"/>
              </a:ext>
            </a:extLst>
          </p:cNvPr>
          <p:cNvCxnSpPr>
            <a:cxnSpLocks/>
            <a:stCxn id="8" idx="2"/>
            <a:endCxn id="14" idx="0"/>
          </p:cNvCxnSpPr>
          <p:nvPr/>
        </p:nvCxnSpPr>
        <p:spPr>
          <a:xfrm>
            <a:off x="2601841" y="2716096"/>
            <a:ext cx="0" cy="4992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다이아몬드 15">
            <a:extLst>
              <a:ext uri="{FF2B5EF4-FFF2-40B4-BE49-F238E27FC236}">
                <a16:creationId xmlns:a16="http://schemas.microsoft.com/office/drawing/2014/main" id="{7A141574-681D-034A-DDB6-800A1C5D9A91}"/>
              </a:ext>
            </a:extLst>
          </p:cNvPr>
          <p:cNvSpPr/>
          <p:nvPr/>
        </p:nvSpPr>
        <p:spPr>
          <a:xfrm>
            <a:off x="270225" y="4768391"/>
            <a:ext cx="1260000" cy="900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 charging mode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FD17475A-8D32-7CBF-A99D-8ECD2505022D}"/>
              </a:ext>
            </a:extLst>
          </p:cNvPr>
          <p:cNvSpPr/>
          <p:nvPr/>
        </p:nvSpPr>
        <p:spPr>
          <a:xfrm>
            <a:off x="2135733" y="4967163"/>
            <a:ext cx="2232248" cy="504057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the ESA in DC charging mode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" name="직선 화살표 연결선 17">
            <a:extLst>
              <a:ext uri="{FF2B5EF4-FFF2-40B4-BE49-F238E27FC236}">
                <a16:creationId xmlns:a16="http://schemas.microsoft.com/office/drawing/2014/main" id="{3E777717-221F-2588-2840-1B9A28327B68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>
            <a:off x="1530225" y="5218391"/>
            <a:ext cx="605508" cy="8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B0641998-7AAA-969E-2318-1218E2DB2731}"/>
              </a:ext>
            </a:extLst>
          </p:cNvPr>
          <p:cNvCxnSpPr>
            <a:cxnSpLocks/>
            <a:stCxn id="5" idx="2"/>
            <a:endCxn id="16" idx="0"/>
          </p:cNvCxnSpPr>
          <p:nvPr/>
        </p:nvCxnSpPr>
        <p:spPr>
          <a:xfrm flipH="1">
            <a:off x="900225" y="2716096"/>
            <a:ext cx="1921" cy="20522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C72E57E-D549-3A4A-CF47-3D0ACAE24F10}"/>
              </a:ext>
            </a:extLst>
          </p:cNvPr>
          <p:cNvSpPr txBox="1"/>
          <p:nvPr/>
        </p:nvSpPr>
        <p:spPr>
          <a:xfrm>
            <a:off x="3503885" y="203208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ko-KR"/>
            </a:defPPr>
            <a:lvl1pPr>
              <a:defRPr sz="1600" b="1"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Y</a:t>
            </a:r>
            <a:endParaRPr lang="ko-KR" altLang="en-US" dirty="0" err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359654C-C3BD-8A87-FFDE-BD2DBB18CB4E}"/>
              </a:ext>
            </a:extLst>
          </p:cNvPr>
          <p:cNvSpPr txBox="1"/>
          <p:nvPr/>
        </p:nvSpPr>
        <p:spPr>
          <a:xfrm>
            <a:off x="2351757" y="275216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4C4FD819-D2E3-26FB-F35D-FD45CA6EBF03}"/>
              </a:ext>
            </a:extLst>
          </p:cNvPr>
          <p:cNvSpPr/>
          <p:nvPr/>
        </p:nvSpPr>
        <p:spPr>
          <a:xfrm>
            <a:off x="3791519" y="3018356"/>
            <a:ext cx="1440160" cy="1296143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at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 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74B8B33F-FD14-6B2B-4102-4A24AE55B5E9}"/>
              </a:ext>
            </a:extLst>
          </p:cNvPr>
          <p:cNvCxnSpPr>
            <a:cxnSpLocks/>
            <a:stCxn id="14" idx="3"/>
            <a:endCxn id="22" idx="1"/>
          </p:cNvCxnSpPr>
          <p:nvPr/>
        </p:nvCxnSpPr>
        <p:spPr>
          <a:xfrm>
            <a:off x="3501841" y="3665354"/>
            <a:ext cx="289678" cy="10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1FCB158-867A-23FF-0220-8A5BFAE35086}"/>
              </a:ext>
            </a:extLst>
          </p:cNvPr>
          <p:cNvSpPr txBox="1"/>
          <p:nvPr/>
        </p:nvSpPr>
        <p:spPr>
          <a:xfrm>
            <a:off x="3503885" y="3439480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ko-KR"/>
            </a:defPPr>
            <a:lvl1pPr>
              <a:defRPr sz="1600" b="1"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ko-KR" dirty="0"/>
              <a:t>Y</a:t>
            </a:r>
            <a:endParaRPr lang="ko-KR" altLang="en-US" dirty="0" err="1"/>
          </a:p>
        </p:txBody>
      </p:sp>
      <p:sp>
        <p:nvSpPr>
          <p:cNvPr id="25" name="사각형: 둥근 모서리 24">
            <a:extLst>
              <a:ext uri="{FF2B5EF4-FFF2-40B4-BE49-F238E27FC236}">
                <a16:creationId xmlns:a16="http://schemas.microsoft.com/office/drawing/2014/main" id="{2FBF7BBE-E7F3-6D60-92F7-C3061909075D}"/>
              </a:ext>
            </a:extLst>
          </p:cNvPr>
          <p:cNvSpPr/>
          <p:nvPr/>
        </p:nvSpPr>
        <p:spPr>
          <a:xfrm>
            <a:off x="263525" y="6064534"/>
            <a:ext cx="47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7BF5E2C7-4D9E-9FDC-551E-B103C6B74D05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900225" y="5668391"/>
            <a:ext cx="0" cy="3961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E41DC00C-08B4-F347-1A9D-64E797EA8600}"/>
              </a:ext>
            </a:extLst>
          </p:cNvPr>
          <p:cNvSpPr txBox="1"/>
          <p:nvPr/>
        </p:nvSpPr>
        <p:spPr>
          <a:xfrm>
            <a:off x="695573" y="56324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8" name="연결선: 꺾임 27">
            <a:extLst>
              <a:ext uri="{FF2B5EF4-FFF2-40B4-BE49-F238E27FC236}">
                <a16:creationId xmlns:a16="http://schemas.microsoft.com/office/drawing/2014/main" id="{4CC10F4D-E2D5-FF02-FCCC-7DC01AE477DD}"/>
              </a:ext>
            </a:extLst>
          </p:cNvPr>
          <p:cNvCxnSpPr>
            <a:cxnSpLocks/>
            <a:stCxn id="10" idx="3"/>
          </p:cNvCxnSpPr>
          <p:nvPr/>
        </p:nvCxnSpPr>
        <p:spPr>
          <a:xfrm flipH="1">
            <a:off x="2567781" y="2268876"/>
            <a:ext cx="2663898" cy="627307"/>
          </a:xfrm>
          <a:prstGeom prst="bentConnector3">
            <a:avLst>
              <a:gd name="adj1" fmla="val -6078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연결선: 꺾임 28">
            <a:extLst>
              <a:ext uri="{FF2B5EF4-FFF2-40B4-BE49-F238E27FC236}">
                <a16:creationId xmlns:a16="http://schemas.microsoft.com/office/drawing/2014/main" id="{C0637FC1-C81D-FB99-DF58-23C8CAE30EC8}"/>
              </a:ext>
            </a:extLst>
          </p:cNvPr>
          <p:cNvCxnSpPr>
            <a:cxnSpLocks/>
            <a:stCxn id="22" idx="3"/>
          </p:cNvCxnSpPr>
          <p:nvPr/>
        </p:nvCxnSpPr>
        <p:spPr>
          <a:xfrm flipH="1">
            <a:off x="911597" y="3666428"/>
            <a:ext cx="4320082" cy="813931"/>
          </a:xfrm>
          <a:prstGeom prst="bentConnector3">
            <a:avLst>
              <a:gd name="adj1" fmla="val -308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연결선: 꺾임 29">
            <a:extLst>
              <a:ext uri="{FF2B5EF4-FFF2-40B4-BE49-F238E27FC236}">
                <a16:creationId xmlns:a16="http://schemas.microsoft.com/office/drawing/2014/main" id="{93D08166-4FE6-26FB-0B17-D7C3EA8DB498}"/>
              </a:ext>
            </a:extLst>
          </p:cNvPr>
          <p:cNvCxnSpPr>
            <a:cxnSpLocks/>
            <a:stCxn id="14" idx="2"/>
          </p:cNvCxnSpPr>
          <p:nvPr/>
        </p:nvCxnSpPr>
        <p:spPr>
          <a:xfrm rot="5400000">
            <a:off x="1610221" y="3416732"/>
            <a:ext cx="292998" cy="1690243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CFDB6E2-84B2-E670-D53C-4D418F32521B}"/>
              </a:ext>
            </a:extLst>
          </p:cNvPr>
          <p:cNvSpPr txBox="1"/>
          <p:nvPr/>
        </p:nvSpPr>
        <p:spPr>
          <a:xfrm>
            <a:off x="2351757" y="40483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2" name="연결선: 꺾임 31">
            <a:extLst>
              <a:ext uri="{FF2B5EF4-FFF2-40B4-BE49-F238E27FC236}">
                <a16:creationId xmlns:a16="http://schemas.microsoft.com/office/drawing/2014/main" id="{6A46F501-5AB7-3373-F915-65087078F9D4}"/>
              </a:ext>
            </a:extLst>
          </p:cNvPr>
          <p:cNvCxnSpPr>
            <a:cxnSpLocks/>
            <a:stCxn id="17" idx="3"/>
          </p:cNvCxnSpPr>
          <p:nvPr/>
        </p:nvCxnSpPr>
        <p:spPr>
          <a:xfrm flipH="1">
            <a:off x="911597" y="5219192"/>
            <a:ext cx="3456384" cy="629319"/>
          </a:xfrm>
          <a:prstGeom prst="bentConnector3">
            <a:avLst>
              <a:gd name="adj1" fmla="val -6614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다이아몬드 33">
            <a:extLst>
              <a:ext uri="{FF2B5EF4-FFF2-40B4-BE49-F238E27FC236}">
                <a16:creationId xmlns:a16="http://schemas.microsoft.com/office/drawing/2014/main" id="{03EB093D-9EE3-7BD2-70E5-4C89904D7101}"/>
              </a:ext>
            </a:extLst>
          </p:cNvPr>
          <p:cNvSpPr/>
          <p:nvPr/>
        </p:nvSpPr>
        <p:spPr>
          <a:xfrm>
            <a:off x="6490359" y="1777161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다이아몬드 34">
            <a:extLst>
              <a:ext uri="{FF2B5EF4-FFF2-40B4-BE49-F238E27FC236}">
                <a16:creationId xmlns:a16="http://schemas.microsoft.com/office/drawing/2014/main" id="{B5E7CBD7-E04B-8B71-B3BE-5C053DE9B481}"/>
              </a:ext>
            </a:extLst>
          </p:cNvPr>
          <p:cNvSpPr/>
          <p:nvPr/>
        </p:nvSpPr>
        <p:spPr>
          <a:xfrm>
            <a:off x="8293828" y="1777161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다이아몬드 35">
            <a:extLst>
              <a:ext uri="{FF2B5EF4-FFF2-40B4-BE49-F238E27FC236}">
                <a16:creationId xmlns:a16="http://schemas.microsoft.com/office/drawing/2014/main" id="{E5BE7E7C-1C0B-F26F-FA71-061CADDB1019}"/>
              </a:ext>
            </a:extLst>
          </p:cNvPr>
          <p:cNvSpPr/>
          <p:nvPr/>
        </p:nvSpPr>
        <p:spPr>
          <a:xfrm>
            <a:off x="6490359" y="285293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6259ED32-2AB3-B4A9-278B-E9C7849A456D}"/>
              </a:ext>
            </a:extLst>
          </p:cNvPr>
          <p:cNvSpPr/>
          <p:nvPr/>
        </p:nvSpPr>
        <p:spPr>
          <a:xfrm>
            <a:off x="10056301" y="1997198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다이아몬드 37">
            <a:extLst>
              <a:ext uri="{FF2B5EF4-FFF2-40B4-BE49-F238E27FC236}">
                <a16:creationId xmlns:a16="http://schemas.microsoft.com/office/drawing/2014/main" id="{E415E7BE-5F39-74F8-F3C7-1DDE33E2ED54}"/>
              </a:ext>
            </a:extLst>
          </p:cNvPr>
          <p:cNvSpPr/>
          <p:nvPr/>
        </p:nvSpPr>
        <p:spPr>
          <a:xfrm>
            <a:off x="6488837" y="3895438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8D470E75-5A78-4EC8-67D8-48208F11D43F}"/>
              </a:ext>
            </a:extLst>
          </p:cNvPr>
          <p:cNvSpPr/>
          <p:nvPr/>
        </p:nvSpPr>
        <p:spPr>
          <a:xfrm>
            <a:off x="8420388" y="3861048"/>
            <a:ext cx="2304256" cy="859182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 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0" name="직선 화살표 연결선 39">
            <a:extLst>
              <a:ext uri="{FF2B5EF4-FFF2-40B4-BE49-F238E27FC236}">
                <a16:creationId xmlns:a16="http://schemas.microsoft.com/office/drawing/2014/main" id="{703B05FE-6324-D546-C934-B25F1E25565A}"/>
              </a:ext>
            </a:extLst>
          </p:cNvPr>
          <p:cNvCxnSpPr>
            <a:cxnSpLocks/>
            <a:stCxn id="34" idx="2"/>
            <a:endCxn id="36" idx="0"/>
          </p:cNvCxnSpPr>
          <p:nvPr/>
        </p:nvCxnSpPr>
        <p:spPr>
          <a:xfrm>
            <a:off x="7210359" y="2569161"/>
            <a:ext cx="0" cy="2837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AD0C987-7A52-E5F4-C6E3-C979FA1B5CFC}"/>
              </a:ext>
            </a:extLst>
          </p:cNvPr>
          <p:cNvSpPr txBox="1"/>
          <p:nvPr/>
        </p:nvSpPr>
        <p:spPr>
          <a:xfrm>
            <a:off x="7928718" y="1935589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2" name="연결선: 꺾임 41">
            <a:extLst>
              <a:ext uri="{FF2B5EF4-FFF2-40B4-BE49-F238E27FC236}">
                <a16:creationId xmlns:a16="http://schemas.microsoft.com/office/drawing/2014/main" id="{E16AC46E-A0FB-D777-CE06-F822246C26E7}"/>
              </a:ext>
            </a:extLst>
          </p:cNvPr>
          <p:cNvCxnSpPr>
            <a:cxnSpLocks/>
            <a:stCxn id="35" idx="2"/>
          </p:cNvCxnSpPr>
          <p:nvPr/>
        </p:nvCxnSpPr>
        <p:spPr>
          <a:xfrm rot="5400000">
            <a:off x="8069554" y="1735919"/>
            <a:ext cx="111033" cy="1777517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>
            <a:extLst>
              <a:ext uri="{FF2B5EF4-FFF2-40B4-BE49-F238E27FC236}">
                <a16:creationId xmlns:a16="http://schemas.microsoft.com/office/drawing/2014/main" id="{A4B9F158-81E4-8AAA-F504-CF4EE989F56C}"/>
              </a:ext>
            </a:extLst>
          </p:cNvPr>
          <p:cNvCxnSpPr>
            <a:cxnSpLocks/>
            <a:stCxn id="36" idx="2"/>
            <a:endCxn id="38" idx="0"/>
          </p:cNvCxnSpPr>
          <p:nvPr/>
        </p:nvCxnSpPr>
        <p:spPr>
          <a:xfrm flipH="1">
            <a:off x="7208837" y="3644936"/>
            <a:ext cx="1522" cy="2505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2C266231-E3F9-6C74-B54F-275BD1442447}"/>
              </a:ext>
            </a:extLst>
          </p:cNvPr>
          <p:cNvCxnSpPr>
            <a:cxnSpLocks/>
            <a:stCxn id="34" idx="3"/>
            <a:endCxn id="35" idx="1"/>
          </p:cNvCxnSpPr>
          <p:nvPr/>
        </p:nvCxnSpPr>
        <p:spPr>
          <a:xfrm>
            <a:off x="7930359" y="2173161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화살표 연결선 44">
            <a:extLst>
              <a:ext uri="{FF2B5EF4-FFF2-40B4-BE49-F238E27FC236}">
                <a16:creationId xmlns:a16="http://schemas.microsoft.com/office/drawing/2014/main" id="{3D141B32-4B14-B4E4-4BBF-8F6995D736DA}"/>
              </a:ext>
            </a:extLst>
          </p:cNvPr>
          <p:cNvCxnSpPr>
            <a:cxnSpLocks/>
            <a:stCxn id="35" idx="3"/>
            <a:endCxn id="37" idx="1"/>
          </p:cNvCxnSpPr>
          <p:nvPr/>
        </p:nvCxnSpPr>
        <p:spPr>
          <a:xfrm>
            <a:off x="9733828" y="2173161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D8460326-5FFF-ECF6-DD94-00BF5437C3CE}"/>
              </a:ext>
            </a:extLst>
          </p:cNvPr>
          <p:cNvSpPr txBox="1"/>
          <p:nvPr/>
        </p:nvSpPr>
        <p:spPr>
          <a:xfrm>
            <a:off x="8862115" y="2508233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1CE3F8C-D248-F859-A93B-FB9711F7C38A}"/>
              </a:ext>
            </a:extLst>
          </p:cNvPr>
          <p:cNvSpPr txBox="1"/>
          <p:nvPr/>
        </p:nvSpPr>
        <p:spPr>
          <a:xfrm>
            <a:off x="9720272" y="194544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AC4C0E4F-E3C6-5D0D-2F58-4184A8EE0BA5}"/>
              </a:ext>
            </a:extLst>
          </p:cNvPr>
          <p:cNvSpPr/>
          <p:nvPr/>
        </p:nvSpPr>
        <p:spPr>
          <a:xfrm>
            <a:off x="8418234" y="307593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9" name="직선 화살표 연결선 48">
            <a:extLst>
              <a:ext uri="{FF2B5EF4-FFF2-40B4-BE49-F238E27FC236}">
                <a16:creationId xmlns:a16="http://schemas.microsoft.com/office/drawing/2014/main" id="{0C0A1CD7-5378-8E39-5653-EBBCE5DECDB2}"/>
              </a:ext>
            </a:extLst>
          </p:cNvPr>
          <p:cNvCxnSpPr>
            <a:cxnSpLocks/>
            <a:stCxn id="36" idx="3"/>
            <a:endCxn id="48" idx="1"/>
          </p:cNvCxnSpPr>
          <p:nvPr/>
        </p:nvCxnSpPr>
        <p:spPr>
          <a:xfrm>
            <a:off x="7930359" y="324893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5D90F4A5-3964-7BFE-8824-5E13239FF9B6}"/>
              </a:ext>
            </a:extLst>
          </p:cNvPr>
          <p:cNvSpPr txBox="1"/>
          <p:nvPr/>
        </p:nvSpPr>
        <p:spPr>
          <a:xfrm>
            <a:off x="7900825" y="300066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022B17D-FD2C-94F2-F9F0-748DFAB7D637}"/>
              </a:ext>
            </a:extLst>
          </p:cNvPr>
          <p:cNvSpPr txBox="1"/>
          <p:nvPr/>
        </p:nvSpPr>
        <p:spPr>
          <a:xfrm>
            <a:off x="6985722" y="356190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2" name="직선 화살표 연결선 51">
            <a:extLst>
              <a:ext uri="{FF2B5EF4-FFF2-40B4-BE49-F238E27FC236}">
                <a16:creationId xmlns:a16="http://schemas.microsoft.com/office/drawing/2014/main" id="{C7B189E0-276B-9E50-9EAB-12BDC6DC689F}"/>
              </a:ext>
            </a:extLst>
          </p:cNvPr>
          <p:cNvCxnSpPr>
            <a:cxnSpLocks/>
            <a:stCxn id="38" idx="2"/>
            <a:endCxn id="54" idx="0"/>
          </p:cNvCxnSpPr>
          <p:nvPr/>
        </p:nvCxnSpPr>
        <p:spPr>
          <a:xfrm flipH="1">
            <a:off x="7205884" y="4687438"/>
            <a:ext cx="2953" cy="3257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>
            <a:extLst>
              <a:ext uri="{FF2B5EF4-FFF2-40B4-BE49-F238E27FC236}">
                <a16:creationId xmlns:a16="http://schemas.microsoft.com/office/drawing/2014/main" id="{32593CD7-99E1-128C-8A35-37C429B9CBE1}"/>
              </a:ext>
            </a:extLst>
          </p:cNvPr>
          <p:cNvCxnSpPr>
            <a:cxnSpLocks/>
            <a:stCxn id="38" idx="3"/>
            <a:endCxn id="39" idx="1"/>
          </p:cNvCxnSpPr>
          <p:nvPr/>
        </p:nvCxnSpPr>
        <p:spPr>
          <a:xfrm flipV="1">
            <a:off x="7928837" y="4290639"/>
            <a:ext cx="491551" cy="7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다이아몬드 53">
            <a:extLst>
              <a:ext uri="{FF2B5EF4-FFF2-40B4-BE49-F238E27FC236}">
                <a16:creationId xmlns:a16="http://schemas.microsoft.com/office/drawing/2014/main" id="{45AF2EB5-5F25-0506-0FC1-09434C04FC72}"/>
              </a:ext>
            </a:extLst>
          </p:cNvPr>
          <p:cNvSpPr/>
          <p:nvPr/>
        </p:nvSpPr>
        <p:spPr>
          <a:xfrm>
            <a:off x="6485884" y="5013176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E6A3FE8-2B1E-B993-C6F8-88E22988C2D7}"/>
              </a:ext>
            </a:extLst>
          </p:cNvPr>
          <p:cNvSpPr txBox="1"/>
          <p:nvPr/>
        </p:nvSpPr>
        <p:spPr>
          <a:xfrm>
            <a:off x="7034333" y="461698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94F73D18-B4B6-E84F-8C0E-9C20299558D2}"/>
              </a:ext>
            </a:extLst>
          </p:cNvPr>
          <p:cNvSpPr/>
          <p:nvPr/>
        </p:nvSpPr>
        <p:spPr>
          <a:xfrm>
            <a:off x="8472003" y="5225693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2D270835-6E29-D63A-307E-8C754FA4BA98}"/>
              </a:ext>
            </a:extLst>
          </p:cNvPr>
          <p:cNvCxnSpPr>
            <a:cxnSpLocks/>
            <a:stCxn id="54" idx="3"/>
            <a:endCxn id="56" idx="1"/>
          </p:cNvCxnSpPr>
          <p:nvPr/>
        </p:nvCxnSpPr>
        <p:spPr>
          <a:xfrm flipV="1">
            <a:off x="7925884" y="5405693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4763B4D8-FE41-DF8D-70CE-14635B20BCB4}"/>
              </a:ext>
            </a:extLst>
          </p:cNvPr>
          <p:cNvSpPr txBox="1"/>
          <p:nvPr/>
        </p:nvSpPr>
        <p:spPr>
          <a:xfrm>
            <a:off x="7865990" y="404481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11B8618-E5DB-C48F-5C4E-1F6E2D319FA9}"/>
              </a:ext>
            </a:extLst>
          </p:cNvPr>
          <p:cNvSpPr txBox="1"/>
          <p:nvPr/>
        </p:nvSpPr>
        <p:spPr>
          <a:xfrm>
            <a:off x="7941406" y="5190713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0" name="사각형: 둥근 모서리 59">
            <a:extLst>
              <a:ext uri="{FF2B5EF4-FFF2-40B4-BE49-F238E27FC236}">
                <a16:creationId xmlns:a16="http://schemas.microsoft.com/office/drawing/2014/main" id="{94E78840-57B5-D4B2-EDB3-8B4E2FBA7DE8}"/>
              </a:ext>
            </a:extLst>
          </p:cNvPr>
          <p:cNvSpPr/>
          <p:nvPr/>
        </p:nvSpPr>
        <p:spPr>
          <a:xfrm>
            <a:off x="6463024" y="6165304"/>
            <a:ext cx="3795765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2DA5733A-0B84-B56B-CCA9-40A54A77ABA1}"/>
              </a:ext>
            </a:extLst>
          </p:cNvPr>
          <p:cNvCxnSpPr>
            <a:cxnSpLocks/>
            <a:stCxn id="54" idx="2"/>
          </p:cNvCxnSpPr>
          <p:nvPr/>
        </p:nvCxnSpPr>
        <p:spPr>
          <a:xfrm>
            <a:off x="7205884" y="5805176"/>
            <a:ext cx="2953" cy="3601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연결선: 꺾임 61">
            <a:extLst>
              <a:ext uri="{FF2B5EF4-FFF2-40B4-BE49-F238E27FC236}">
                <a16:creationId xmlns:a16="http://schemas.microsoft.com/office/drawing/2014/main" id="{7EEF3F53-0BD1-A4F5-26E6-DA9CD60B2230}"/>
              </a:ext>
            </a:extLst>
          </p:cNvPr>
          <p:cNvCxnSpPr>
            <a:cxnSpLocks/>
            <a:stCxn id="48" idx="3"/>
          </p:cNvCxnSpPr>
          <p:nvPr/>
        </p:nvCxnSpPr>
        <p:spPr>
          <a:xfrm flipH="1">
            <a:off x="7236312" y="3255938"/>
            <a:ext cx="2261922" cy="490141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연결선: 꺾임 62">
            <a:extLst>
              <a:ext uri="{FF2B5EF4-FFF2-40B4-BE49-F238E27FC236}">
                <a16:creationId xmlns:a16="http://schemas.microsoft.com/office/drawing/2014/main" id="{3D63D76D-27AB-6F8E-3DB2-E04248A8E0C7}"/>
              </a:ext>
            </a:extLst>
          </p:cNvPr>
          <p:cNvCxnSpPr>
            <a:cxnSpLocks/>
            <a:stCxn id="39" idx="3"/>
          </p:cNvCxnSpPr>
          <p:nvPr/>
        </p:nvCxnSpPr>
        <p:spPr>
          <a:xfrm flipH="1">
            <a:off x="7208837" y="4290639"/>
            <a:ext cx="3515807" cy="543516"/>
          </a:xfrm>
          <a:prstGeom prst="bentConnector3">
            <a:avLst>
              <a:gd name="adj1" fmla="val -6502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E751EC3B-7507-BA00-9E94-44BD91A68222}"/>
              </a:ext>
            </a:extLst>
          </p:cNvPr>
          <p:cNvSpPr txBox="1"/>
          <p:nvPr/>
        </p:nvSpPr>
        <p:spPr>
          <a:xfrm>
            <a:off x="6998214" y="577083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9F651E9-EEF0-E049-A70E-5BE13E62D120}"/>
              </a:ext>
            </a:extLst>
          </p:cNvPr>
          <p:cNvSpPr txBox="1"/>
          <p:nvPr/>
        </p:nvSpPr>
        <p:spPr>
          <a:xfrm>
            <a:off x="7030538" y="2508232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66" name="연결선: 꺾임 65">
            <a:extLst>
              <a:ext uri="{FF2B5EF4-FFF2-40B4-BE49-F238E27FC236}">
                <a16:creationId xmlns:a16="http://schemas.microsoft.com/office/drawing/2014/main" id="{9C8C4FD1-EEA3-C1C1-26D3-11191C9F388E}"/>
              </a:ext>
            </a:extLst>
          </p:cNvPr>
          <p:cNvCxnSpPr>
            <a:cxnSpLocks/>
            <a:stCxn id="37" idx="3"/>
          </p:cNvCxnSpPr>
          <p:nvPr/>
        </p:nvCxnSpPr>
        <p:spPr>
          <a:xfrm flipH="1">
            <a:off x="7183276" y="2177198"/>
            <a:ext cx="3953025" cy="3839858"/>
          </a:xfrm>
          <a:prstGeom prst="bentConnector3">
            <a:avLst>
              <a:gd name="adj1" fmla="val -5783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연결선: 꺾임 66">
            <a:extLst>
              <a:ext uri="{FF2B5EF4-FFF2-40B4-BE49-F238E27FC236}">
                <a16:creationId xmlns:a16="http://schemas.microsoft.com/office/drawing/2014/main" id="{A34593E6-1278-D09C-F26D-FADD5393B7D8}"/>
              </a:ext>
            </a:extLst>
          </p:cNvPr>
          <p:cNvCxnSpPr>
            <a:cxnSpLocks/>
            <a:stCxn id="56" idx="3"/>
          </p:cNvCxnSpPr>
          <p:nvPr/>
        </p:nvCxnSpPr>
        <p:spPr>
          <a:xfrm flipH="1">
            <a:off x="7208837" y="5405693"/>
            <a:ext cx="2343166" cy="509223"/>
          </a:xfrm>
          <a:prstGeom prst="bentConnector3">
            <a:avLst>
              <a:gd name="adj1" fmla="val -975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사각형: 둥근 모서리 67">
            <a:extLst>
              <a:ext uri="{FF2B5EF4-FFF2-40B4-BE49-F238E27FC236}">
                <a16:creationId xmlns:a16="http://schemas.microsoft.com/office/drawing/2014/main" id="{E51D4ABD-5F25-F775-FB79-2FA3DFBCF6B8}"/>
              </a:ext>
            </a:extLst>
          </p:cNvPr>
          <p:cNvSpPr/>
          <p:nvPr/>
        </p:nvSpPr>
        <p:spPr>
          <a:xfrm>
            <a:off x="6463023" y="1340800"/>
            <a:ext cx="5177593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7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test mode to be selected for REESS coupled to the power grid.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0A3AA616-7B60-C2CF-092F-D604979811F7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7208837" y="1628800"/>
            <a:ext cx="1522" cy="1483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48F1641B-3EAE-E915-6907-EC9FD631CDD6}"/>
              </a:ext>
            </a:extLst>
          </p:cNvPr>
          <p:cNvSpPr/>
          <p:nvPr/>
        </p:nvSpPr>
        <p:spPr bwMode="auto">
          <a:xfrm>
            <a:off x="6463024" y="836712"/>
            <a:ext cx="5249600" cy="288462"/>
          </a:xfrm>
          <a:prstGeom prst="rect">
            <a:avLst/>
          </a:prstGeom>
          <a:noFill/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b="1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accent1"/>
                </a:solidFill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MODE-based</a:t>
            </a: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solidFill>
                  <a:schemeClr val="accent1"/>
                </a:solidFill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 (Proposed Revision)</a:t>
            </a:r>
            <a:endParaRPr lang="ko-KR" altLang="en-US" dirty="0">
              <a:ln>
                <a:solidFill>
                  <a:srgbClr val="000000">
                    <a:alpha val="0"/>
                  </a:srgbClr>
                </a:solidFill>
              </a:ln>
              <a:solidFill>
                <a:schemeClr val="accent1"/>
              </a:solidFill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73" name="화살표: 오른쪽 72">
            <a:extLst>
              <a:ext uri="{FF2B5EF4-FFF2-40B4-BE49-F238E27FC236}">
                <a16:creationId xmlns:a16="http://schemas.microsoft.com/office/drawing/2014/main" id="{97F484D7-62A6-C276-D75B-28A3D669317A}"/>
              </a:ext>
            </a:extLst>
          </p:cNvPr>
          <p:cNvSpPr/>
          <p:nvPr/>
        </p:nvSpPr>
        <p:spPr bwMode="auto">
          <a:xfrm>
            <a:off x="5766188" y="2778826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18BF67A-BDF2-FE87-B483-CED205E87DC1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3908360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244EF237-BA5E-7B5B-3CBF-932810040B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7 Radiated Emission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EC84BF-4FC1-FE1E-C4C8-A65453591FF4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29C35B-EA36-7EE5-E1BA-91564765EB0D}"/>
              </a:ext>
            </a:extLst>
          </p:cNvPr>
          <p:cNvSpPr txBox="1"/>
          <p:nvPr/>
        </p:nvSpPr>
        <p:spPr>
          <a:xfrm>
            <a:off x="6960096" y="611396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503F5C1-4E07-CBE3-6467-2DD394562A4F}"/>
              </a:ext>
            </a:extLst>
          </p:cNvPr>
          <p:cNvSpPr/>
          <p:nvPr/>
        </p:nvSpPr>
        <p:spPr bwMode="auto">
          <a:xfrm>
            <a:off x="4477320" y="2924944"/>
            <a:ext cx="1620000" cy="151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C1E8217-0621-B0D6-7D49-0B4DA4720329}"/>
              </a:ext>
            </a:extLst>
          </p:cNvPr>
          <p:cNvSpPr/>
          <p:nvPr/>
        </p:nvSpPr>
        <p:spPr bwMode="auto">
          <a:xfrm>
            <a:off x="4477320" y="4771697"/>
            <a:ext cx="1620000" cy="864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DB53C0B-BE1D-37EA-C498-C030D3330344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29" name="그림 28">
            <a:extLst>
              <a:ext uri="{FF2B5EF4-FFF2-40B4-BE49-F238E27FC236}">
                <a16:creationId xmlns:a16="http://schemas.microsoft.com/office/drawing/2014/main" id="{A4E7FD8E-BDA7-1ECB-246A-CC48B4F6E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619" y="1052736"/>
            <a:ext cx="3888432" cy="5137800"/>
          </a:xfrm>
          <a:prstGeom prst="rect">
            <a:avLst/>
          </a:prstGeom>
        </p:spPr>
      </p:pic>
      <p:sp>
        <p:nvSpPr>
          <p:cNvPr id="35" name="직사각형 34">
            <a:extLst>
              <a:ext uri="{FF2B5EF4-FFF2-40B4-BE49-F238E27FC236}">
                <a16:creationId xmlns:a16="http://schemas.microsoft.com/office/drawing/2014/main" id="{49E644A3-5575-E90D-8E8D-D591E818DA58}"/>
              </a:ext>
            </a:extLst>
          </p:cNvPr>
          <p:cNvSpPr/>
          <p:nvPr/>
        </p:nvSpPr>
        <p:spPr bwMode="auto">
          <a:xfrm>
            <a:off x="427619" y="5013176"/>
            <a:ext cx="3888000" cy="648072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77592BEE-4A7B-B4CD-817B-1416F4185E86}"/>
              </a:ext>
            </a:extLst>
          </p:cNvPr>
          <p:cNvSpPr/>
          <p:nvPr/>
        </p:nvSpPr>
        <p:spPr bwMode="auto">
          <a:xfrm>
            <a:off x="418991" y="3933056"/>
            <a:ext cx="3897059" cy="936104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7" name="사각형: 둥근 모서리 36">
            <a:extLst>
              <a:ext uri="{FF2B5EF4-FFF2-40B4-BE49-F238E27FC236}">
                <a16:creationId xmlns:a16="http://schemas.microsoft.com/office/drawing/2014/main" id="{24C523D6-62A5-A2DA-0AB9-03F2F68CA82B}"/>
              </a:ext>
            </a:extLst>
          </p:cNvPr>
          <p:cNvSpPr/>
          <p:nvPr/>
        </p:nvSpPr>
        <p:spPr bwMode="auto">
          <a:xfrm>
            <a:off x="1634503" y="4136493"/>
            <a:ext cx="1169380" cy="516643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42BBD9F0-41EE-E6CF-5FE3-C1056F49C19C}"/>
              </a:ext>
            </a:extLst>
          </p:cNvPr>
          <p:cNvSpPr/>
          <p:nvPr/>
        </p:nvSpPr>
        <p:spPr bwMode="auto">
          <a:xfrm>
            <a:off x="1639850" y="5142907"/>
            <a:ext cx="1169380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2AC6F694-2D27-C968-29B7-68CC07F124FB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C8B1247-599D-4F25-C974-89628F156BA0}"/>
              </a:ext>
            </a:extLst>
          </p:cNvPr>
          <p:cNvSpPr/>
          <p:nvPr/>
        </p:nvSpPr>
        <p:spPr bwMode="auto">
          <a:xfrm>
            <a:off x="427619" y="2348880"/>
            <a:ext cx="3897059" cy="1486290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22" name="다이아몬드 21">
            <a:extLst>
              <a:ext uri="{FF2B5EF4-FFF2-40B4-BE49-F238E27FC236}">
                <a16:creationId xmlns:a16="http://schemas.microsoft.com/office/drawing/2014/main" id="{6E0B105F-F03B-1ADC-F8A4-9E4FC3708CD0}"/>
              </a:ext>
            </a:extLst>
          </p:cNvPr>
          <p:cNvSpPr/>
          <p:nvPr/>
        </p:nvSpPr>
        <p:spPr>
          <a:xfrm>
            <a:off x="698795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다이아몬드 22">
            <a:extLst>
              <a:ext uri="{FF2B5EF4-FFF2-40B4-BE49-F238E27FC236}">
                <a16:creationId xmlns:a16="http://schemas.microsoft.com/office/drawing/2014/main" id="{AF63EC4B-BEC6-A53C-D525-FC5C0577510F}"/>
              </a:ext>
            </a:extLst>
          </p:cNvPr>
          <p:cNvSpPr/>
          <p:nvPr/>
        </p:nvSpPr>
        <p:spPr>
          <a:xfrm>
            <a:off x="879142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다이아몬드 23">
            <a:extLst>
              <a:ext uri="{FF2B5EF4-FFF2-40B4-BE49-F238E27FC236}">
                <a16:creationId xmlns:a16="http://schemas.microsoft.com/office/drawing/2014/main" id="{00F164FC-886A-649D-061F-11E39BF89CB0}"/>
              </a:ext>
            </a:extLst>
          </p:cNvPr>
          <p:cNvSpPr/>
          <p:nvPr/>
        </p:nvSpPr>
        <p:spPr>
          <a:xfrm>
            <a:off x="698795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53F493A4-2E9D-0A2E-E8C1-FF64586FCD7B}"/>
              </a:ext>
            </a:extLst>
          </p:cNvPr>
          <p:cNvSpPr/>
          <p:nvPr/>
        </p:nvSpPr>
        <p:spPr>
          <a:xfrm>
            <a:off x="1055390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다이아몬드 25">
            <a:extLst>
              <a:ext uri="{FF2B5EF4-FFF2-40B4-BE49-F238E27FC236}">
                <a16:creationId xmlns:a16="http://schemas.microsoft.com/office/drawing/2014/main" id="{5B0F7E0A-E02B-1858-70A2-4E68B9977390}"/>
              </a:ext>
            </a:extLst>
          </p:cNvPr>
          <p:cNvSpPr/>
          <p:nvPr/>
        </p:nvSpPr>
        <p:spPr>
          <a:xfrm>
            <a:off x="698643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79506629-6A1E-5B16-F315-913F59706736}"/>
              </a:ext>
            </a:extLst>
          </p:cNvPr>
          <p:cNvSpPr/>
          <p:nvPr/>
        </p:nvSpPr>
        <p:spPr>
          <a:xfrm>
            <a:off x="8917988" y="3720752"/>
            <a:ext cx="2304256" cy="859182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 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E206A6B5-2C8C-9ADB-E940-69C86D0937C6}"/>
              </a:ext>
            </a:extLst>
          </p:cNvPr>
          <p:cNvCxnSpPr>
            <a:cxnSpLocks/>
            <a:stCxn id="22" idx="2"/>
            <a:endCxn id="24" idx="0"/>
          </p:cNvCxnSpPr>
          <p:nvPr/>
        </p:nvCxnSpPr>
        <p:spPr>
          <a:xfrm>
            <a:off x="770795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BB0F357-3095-8D8A-D3A7-3F6CDAC9ED1E}"/>
              </a:ext>
            </a:extLst>
          </p:cNvPr>
          <p:cNvSpPr txBox="1"/>
          <p:nvPr/>
        </p:nvSpPr>
        <p:spPr>
          <a:xfrm>
            <a:off x="842631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1" name="연결선: 꺾임 30">
            <a:extLst>
              <a:ext uri="{FF2B5EF4-FFF2-40B4-BE49-F238E27FC236}">
                <a16:creationId xmlns:a16="http://schemas.microsoft.com/office/drawing/2014/main" id="{349BA4E0-35F5-E2FE-D0BD-D0452A0D9278}"/>
              </a:ext>
            </a:extLst>
          </p:cNvPr>
          <p:cNvCxnSpPr>
            <a:cxnSpLocks/>
            <a:stCxn id="23" idx="2"/>
          </p:cNvCxnSpPr>
          <p:nvPr/>
        </p:nvCxnSpPr>
        <p:spPr>
          <a:xfrm rot="5400000">
            <a:off x="851599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>
            <a:extLst>
              <a:ext uri="{FF2B5EF4-FFF2-40B4-BE49-F238E27FC236}">
                <a16:creationId xmlns:a16="http://schemas.microsoft.com/office/drawing/2014/main" id="{A72CA8DD-DEBE-9777-B0D7-0A6ABA2AECF5}"/>
              </a:ext>
            </a:extLst>
          </p:cNvPr>
          <p:cNvCxnSpPr>
            <a:cxnSpLocks/>
            <a:stCxn id="24" idx="2"/>
            <a:endCxn id="26" idx="0"/>
          </p:cNvCxnSpPr>
          <p:nvPr/>
        </p:nvCxnSpPr>
        <p:spPr>
          <a:xfrm flipH="1">
            <a:off x="770643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>
            <a:extLst>
              <a:ext uri="{FF2B5EF4-FFF2-40B4-BE49-F238E27FC236}">
                <a16:creationId xmlns:a16="http://schemas.microsoft.com/office/drawing/2014/main" id="{92EBC32A-3A47-7F5C-608C-615A947129AD}"/>
              </a:ext>
            </a:extLst>
          </p:cNvPr>
          <p:cNvCxnSpPr>
            <a:cxnSpLocks/>
            <a:stCxn id="22" idx="3"/>
            <a:endCxn id="23" idx="1"/>
          </p:cNvCxnSpPr>
          <p:nvPr/>
        </p:nvCxnSpPr>
        <p:spPr>
          <a:xfrm>
            <a:off x="842795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>
            <a:extLst>
              <a:ext uri="{FF2B5EF4-FFF2-40B4-BE49-F238E27FC236}">
                <a16:creationId xmlns:a16="http://schemas.microsoft.com/office/drawing/2014/main" id="{8A35D054-B820-B8B9-1540-CEBF211FC764}"/>
              </a:ext>
            </a:extLst>
          </p:cNvPr>
          <p:cNvCxnSpPr>
            <a:cxnSpLocks/>
            <a:stCxn id="23" idx="3"/>
            <a:endCxn id="25" idx="1"/>
          </p:cNvCxnSpPr>
          <p:nvPr/>
        </p:nvCxnSpPr>
        <p:spPr>
          <a:xfrm>
            <a:off x="1023142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D9E8B0AB-D5C6-F861-86F6-B29902695A67}"/>
              </a:ext>
            </a:extLst>
          </p:cNvPr>
          <p:cNvSpPr txBox="1"/>
          <p:nvPr/>
        </p:nvSpPr>
        <p:spPr>
          <a:xfrm>
            <a:off x="935971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DBD3569-D2A8-101E-3E4E-A214971D52FB}"/>
              </a:ext>
            </a:extLst>
          </p:cNvPr>
          <p:cNvSpPr txBox="1"/>
          <p:nvPr/>
        </p:nvSpPr>
        <p:spPr>
          <a:xfrm>
            <a:off x="1021787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2E6D90B1-F19F-A412-081D-E0C65366E30B}"/>
              </a:ext>
            </a:extLst>
          </p:cNvPr>
          <p:cNvSpPr/>
          <p:nvPr/>
        </p:nvSpPr>
        <p:spPr>
          <a:xfrm>
            <a:off x="891583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3" name="직선 화살표 연결선 42">
            <a:extLst>
              <a:ext uri="{FF2B5EF4-FFF2-40B4-BE49-F238E27FC236}">
                <a16:creationId xmlns:a16="http://schemas.microsoft.com/office/drawing/2014/main" id="{6514A229-1502-7C53-A938-33465B376DE1}"/>
              </a:ext>
            </a:extLst>
          </p:cNvPr>
          <p:cNvCxnSpPr>
            <a:cxnSpLocks/>
            <a:stCxn id="24" idx="3"/>
            <a:endCxn id="42" idx="1"/>
          </p:cNvCxnSpPr>
          <p:nvPr/>
        </p:nvCxnSpPr>
        <p:spPr>
          <a:xfrm>
            <a:off x="842795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8AF56DB8-B74A-48F0-EF8F-7C40CA51C9E9}"/>
              </a:ext>
            </a:extLst>
          </p:cNvPr>
          <p:cNvSpPr txBox="1"/>
          <p:nvPr/>
        </p:nvSpPr>
        <p:spPr>
          <a:xfrm>
            <a:off x="839842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C197252-5EAA-EC48-7AC3-74E6F7A1937F}"/>
              </a:ext>
            </a:extLst>
          </p:cNvPr>
          <p:cNvSpPr txBox="1"/>
          <p:nvPr/>
        </p:nvSpPr>
        <p:spPr>
          <a:xfrm>
            <a:off x="748332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6" name="직선 화살표 연결선 45">
            <a:extLst>
              <a:ext uri="{FF2B5EF4-FFF2-40B4-BE49-F238E27FC236}">
                <a16:creationId xmlns:a16="http://schemas.microsoft.com/office/drawing/2014/main" id="{17CCC206-6584-7602-B7EB-5825F347266F}"/>
              </a:ext>
            </a:extLst>
          </p:cNvPr>
          <p:cNvCxnSpPr>
            <a:cxnSpLocks/>
            <a:stCxn id="26" idx="2"/>
            <a:endCxn id="48" idx="0"/>
          </p:cNvCxnSpPr>
          <p:nvPr/>
        </p:nvCxnSpPr>
        <p:spPr>
          <a:xfrm flipH="1">
            <a:off x="7703484" y="4547142"/>
            <a:ext cx="2953" cy="356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화살표 연결선 46">
            <a:extLst>
              <a:ext uri="{FF2B5EF4-FFF2-40B4-BE49-F238E27FC236}">
                <a16:creationId xmlns:a16="http://schemas.microsoft.com/office/drawing/2014/main" id="{BA0FAA55-C3F3-9970-FB4E-486F35D9B1C1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 flipV="1">
            <a:off x="8426437" y="4150343"/>
            <a:ext cx="491551" cy="7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다이아몬드 47">
            <a:extLst>
              <a:ext uri="{FF2B5EF4-FFF2-40B4-BE49-F238E27FC236}">
                <a16:creationId xmlns:a16="http://schemas.microsoft.com/office/drawing/2014/main" id="{D3628887-748C-8B66-EBA2-8DC1CC3B8F26}"/>
              </a:ext>
            </a:extLst>
          </p:cNvPr>
          <p:cNvSpPr/>
          <p:nvPr/>
        </p:nvSpPr>
        <p:spPr>
          <a:xfrm>
            <a:off x="6983484" y="4903524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6B62AF4-2B60-BEFB-DE12-CC85B0839D60}"/>
              </a:ext>
            </a:extLst>
          </p:cNvPr>
          <p:cNvSpPr txBox="1"/>
          <p:nvPr/>
        </p:nvSpPr>
        <p:spPr>
          <a:xfrm>
            <a:off x="753193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8D7965D8-548E-2A8C-03F1-93442FB74A9B}"/>
              </a:ext>
            </a:extLst>
          </p:cNvPr>
          <p:cNvSpPr/>
          <p:nvPr/>
        </p:nvSpPr>
        <p:spPr>
          <a:xfrm>
            <a:off x="8969603" y="5116041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1" name="직선 화살표 연결선 50">
            <a:extLst>
              <a:ext uri="{FF2B5EF4-FFF2-40B4-BE49-F238E27FC236}">
                <a16:creationId xmlns:a16="http://schemas.microsoft.com/office/drawing/2014/main" id="{BA6E9C83-E6C1-67F1-823C-08AFFFDBE5E5}"/>
              </a:ext>
            </a:extLst>
          </p:cNvPr>
          <p:cNvCxnSpPr>
            <a:cxnSpLocks/>
            <a:stCxn id="48" idx="3"/>
            <a:endCxn id="50" idx="1"/>
          </p:cNvCxnSpPr>
          <p:nvPr/>
        </p:nvCxnSpPr>
        <p:spPr>
          <a:xfrm flipV="1">
            <a:off x="8423484" y="5296041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7B0D7646-81D3-EA43-47A9-A30408CAA853}"/>
              </a:ext>
            </a:extLst>
          </p:cNvPr>
          <p:cNvSpPr txBox="1"/>
          <p:nvPr/>
        </p:nvSpPr>
        <p:spPr>
          <a:xfrm>
            <a:off x="836359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46146C7-AF47-7687-2BF1-8B44125768E9}"/>
              </a:ext>
            </a:extLst>
          </p:cNvPr>
          <p:cNvSpPr txBox="1"/>
          <p:nvPr/>
        </p:nvSpPr>
        <p:spPr>
          <a:xfrm>
            <a:off x="8439006" y="508106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4" name="사각형: 둥근 모서리 53">
            <a:extLst>
              <a:ext uri="{FF2B5EF4-FFF2-40B4-BE49-F238E27FC236}">
                <a16:creationId xmlns:a16="http://schemas.microsoft.com/office/drawing/2014/main" id="{7A85FE4D-1FCB-B807-617C-76E6A22DA4E0}"/>
              </a:ext>
            </a:extLst>
          </p:cNvPr>
          <p:cNvSpPr/>
          <p:nvPr/>
        </p:nvSpPr>
        <p:spPr>
          <a:xfrm>
            <a:off x="6960624" y="6166258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1834D342-E257-CA17-BF99-9BBCEEA79DF8}"/>
              </a:ext>
            </a:extLst>
          </p:cNvPr>
          <p:cNvCxnSpPr>
            <a:cxnSpLocks/>
            <a:stCxn id="48" idx="2"/>
          </p:cNvCxnSpPr>
          <p:nvPr/>
        </p:nvCxnSpPr>
        <p:spPr>
          <a:xfrm>
            <a:off x="7703484" y="5695524"/>
            <a:ext cx="0" cy="4707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연결선: 꺾임 55">
            <a:extLst>
              <a:ext uri="{FF2B5EF4-FFF2-40B4-BE49-F238E27FC236}">
                <a16:creationId xmlns:a16="http://schemas.microsoft.com/office/drawing/2014/main" id="{110B4D85-2BE3-EB0A-2E50-A03E1A16264A}"/>
              </a:ext>
            </a:extLst>
          </p:cNvPr>
          <p:cNvCxnSpPr>
            <a:cxnSpLocks/>
            <a:stCxn id="42" idx="3"/>
          </p:cNvCxnSpPr>
          <p:nvPr/>
        </p:nvCxnSpPr>
        <p:spPr>
          <a:xfrm flipH="1">
            <a:off x="773391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연결선: 꺾임 56">
            <a:extLst>
              <a:ext uri="{FF2B5EF4-FFF2-40B4-BE49-F238E27FC236}">
                <a16:creationId xmlns:a16="http://schemas.microsoft.com/office/drawing/2014/main" id="{65BC8A51-D664-CA08-DFD4-E3F2234BDD11}"/>
              </a:ext>
            </a:extLst>
          </p:cNvPr>
          <p:cNvCxnSpPr>
            <a:cxnSpLocks/>
            <a:stCxn id="27" idx="3"/>
          </p:cNvCxnSpPr>
          <p:nvPr/>
        </p:nvCxnSpPr>
        <p:spPr>
          <a:xfrm flipH="1">
            <a:off x="7706437" y="4150343"/>
            <a:ext cx="3515807" cy="543516"/>
          </a:xfrm>
          <a:prstGeom prst="bentConnector3">
            <a:avLst>
              <a:gd name="adj1" fmla="val -6502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E778792A-78A5-BE48-631D-D5D603FF5E6A}"/>
              </a:ext>
            </a:extLst>
          </p:cNvPr>
          <p:cNvSpPr txBox="1"/>
          <p:nvPr/>
        </p:nvSpPr>
        <p:spPr>
          <a:xfrm>
            <a:off x="7495814" y="566118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89CB48E-D64C-3AF0-4E42-C9D50058F90C}"/>
              </a:ext>
            </a:extLst>
          </p:cNvPr>
          <p:cNvSpPr txBox="1"/>
          <p:nvPr/>
        </p:nvSpPr>
        <p:spPr>
          <a:xfrm>
            <a:off x="752813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60" name="연결선: 꺾임 59">
            <a:extLst>
              <a:ext uri="{FF2B5EF4-FFF2-40B4-BE49-F238E27FC236}">
                <a16:creationId xmlns:a16="http://schemas.microsoft.com/office/drawing/2014/main" id="{86731F94-2584-EB32-68F3-92C2D73300BB}"/>
              </a:ext>
            </a:extLst>
          </p:cNvPr>
          <p:cNvCxnSpPr>
            <a:cxnSpLocks/>
            <a:stCxn id="25" idx="3"/>
          </p:cNvCxnSpPr>
          <p:nvPr/>
        </p:nvCxnSpPr>
        <p:spPr>
          <a:xfrm flipH="1">
            <a:off x="7699689" y="1889166"/>
            <a:ext cx="3934212" cy="4089173"/>
          </a:xfrm>
          <a:prstGeom prst="bentConnector4">
            <a:avLst>
              <a:gd name="adj1" fmla="val -5811"/>
              <a:gd name="adj2" fmla="val 9987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연결선: 꺾임 60">
            <a:extLst>
              <a:ext uri="{FF2B5EF4-FFF2-40B4-BE49-F238E27FC236}">
                <a16:creationId xmlns:a16="http://schemas.microsoft.com/office/drawing/2014/main" id="{50220088-61BE-373B-2BE2-524ED1FAE39C}"/>
              </a:ext>
            </a:extLst>
          </p:cNvPr>
          <p:cNvCxnSpPr>
            <a:cxnSpLocks/>
            <a:stCxn id="50" idx="3"/>
          </p:cNvCxnSpPr>
          <p:nvPr/>
        </p:nvCxnSpPr>
        <p:spPr>
          <a:xfrm flipH="1">
            <a:off x="7706437" y="5296041"/>
            <a:ext cx="2343166" cy="509223"/>
          </a:xfrm>
          <a:prstGeom prst="bentConnector3">
            <a:avLst>
              <a:gd name="adj1" fmla="val -975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사각형: 둥근 모서리 61">
            <a:extLst>
              <a:ext uri="{FF2B5EF4-FFF2-40B4-BE49-F238E27FC236}">
                <a16:creationId xmlns:a16="http://schemas.microsoft.com/office/drawing/2014/main" id="{CBF0C4FE-4693-EACB-9F51-2F4FAF90FAF8}"/>
              </a:ext>
            </a:extLst>
          </p:cNvPr>
          <p:cNvSpPr/>
          <p:nvPr/>
        </p:nvSpPr>
        <p:spPr>
          <a:xfrm>
            <a:off x="6960624" y="980728"/>
            <a:ext cx="47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7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3" name="직선 화살표 연결선 62">
            <a:extLst>
              <a:ext uri="{FF2B5EF4-FFF2-40B4-BE49-F238E27FC236}">
                <a16:creationId xmlns:a16="http://schemas.microsoft.com/office/drawing/2014/main" id="{D268A6E1-3320-6E8A-05B8-A605687CC99A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770643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9578530-952F-66C0-38DC-736B9557F5A4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615D153-DE71-A320-FB8B-F8427D7D5D9C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2295888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800E0-00B7-0386-C79C-9962864F8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>
            <a:extLst>
              <a:ext uri="{FF2B5EF4-FFF2-40B4-BE49-F238E27FC236}">
                <a16:creationId xmlns:a16="http://schemas.microsoft.com/office/drawing/2014/main" id="{DB15E113-4536-9160-180C-62E5FB6FFEAC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BC95F50D-C280-0A10-E771-C96545C9DC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159"/>
          <a:stretch/>
        </p:blipFill>
        <p:spPr>
          <a:xfrm>
            <a:off x="415468" y="1052736"/>
            <a:ext cx="3888432" cy="5195664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E6BA8844-F2FA-6245-9712-7EDBD0A839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19 Conducted Emission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C9660A-EC52-3F4B-FDED-5C3C53AA3D57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B3A9D4-C728-9FDA-AD88-D469A98B1F42}"/>
              </a:ext>
            </a:extLst>
          </p:cNvPr>
          <p:cNvSpPr txBox="1"/>
          <p:nvPr/>
        </p:nvSpPr>
        <p:spPr>
          <a:xfrm>
            <a:off x="6960096" y="611396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27D8661-A9DF-E043-F035-DFA25EE16F46}"/>
              </a:ext>
            </a:extLst>
          </p:cNvPr>
          <p:cNvSpPr/>
          <p:nvPr/>
        </p:nvSpPr>
        <p:spPr bwMode="auto">
          <a:xfrm>
            <a:off x="4476000" y="2996952"/>
            <a:ext cx="1620000" cy="9613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both configurations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3-phase), if available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F9122F7A-55F2-3165-532B-BE77D0A49901}"/>
              </a:ext>
            </a:extLst>
          </p:cNvPr>
          <p:cNvSpPr/>
          <p:nvPr/>
        </p:nvSpPr>
        <p:spPr bwMode="auto">
          <a:xfrm>
            <a:off x="4476000" y="4125720"/>
            <a:ext cx="1620000" cy="864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B894A402-1343-A048-3FFA-4D508E552291}"/>
              </a:ext>
            </a:extLst>
          </p:cNvPr>
          <p:cNvSpPr/>
          <p:nvPr/>
        </p:nvSpPr>
        <p:spPr bwMode="auto">
          <a:xfrm>
            <a:off x="415996" y="5013176"/>
            <a:ext cx="3888000" cy="648072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B842F690-49C3-09F6-2076-D6F2D3A08AFD}"/>
              </a:ext>
            </a:extLst>
          </p:cNvPr>
          <p:cNvSpPr/>
          <p:nvPr/>
        </p:nvSpPr>
        <p:spPr bwMode="auto">
          <a:xfrm>
            <a:off x="407368" y="3933056"/>
            <a:ext cx="3897059" cy="936104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7" name="사각형: 둥근 모서리 36">
            <a:extLst>
              <a:ext uri="{FF2B5EF4-FFF2-40B4-BE49-F238E27FC236}">
                <a16:creationId xmlns:a16="http://schemas.microsoft.com/office/drawing/2014/main" id="{A04B789E-2609-7ABC-65FD-DDDA3985501A}"/>
              </a:ext>
            </a:extLst>
          </p:cNvPr>
          <p:cNvSpPr/>
          <p:nvPr/>
        </p:nvSpPr>
        <p:spPr bwMode="auto">
          <a:xfrm>
            <a:off x="1639604" y="4293096"/>
            <a:ext cx="1152656" cy="36004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6EDF6E86-F3F9-E905-8A03-D861759FA170}"/>
              </a:ext>
            </a:extLst>
          </p:cNvPr>
          <p:cNvSpPr/>
          <p:nvPr/>
        </p:nvSpPr>
        <p:spPr bwMode="auto">
          <a:xfrm>
            <a:off x="1628227" y="5229232"/>
            <a:ext cx="1169380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F115F85F-1B42-06C5-DF95-2EAB3FE5257B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FE8F67C-5933-05B5-96C0-518B996F76FE}"/>
              </a:ext>
            </a:extLst>
          </p:cNvPr>
          <p:cNvSpPr/>
          <p:nvPr/>
        </p:nvSpPr>
        <p:spPr bwMode="auto">
          <a:xfrm>
            <a:off x="415996" y="2348880"/>
            <a:ext cx="3897059" cy="1486290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8" name="다이아몬드 7">
            <a:extLst>
              <a:ext uri="{FF2B5EF4-FFF2-40B4-BE49-F238E27FC236}">
                <a16:creationId xmlns:a16="http://schemas.microsoft.com/office/drawing/2014/main" id="{F4151588-88A6-F077-2BD4-BD55FF358EE0}"/>
              </a:ext>
            </a:extLst>
          </p:cNvPr>
          <p:cNvSpPr/>
          <p:nvPr/>
        </p:nvSpPr>
        <p:spPr>
          <a:xfrm>
            <a:off x="698795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다이아몬드 8">
            <a:extLst>
              <a:ext uri="{FF2B5EF4-FFF2-40B4-BE49-F238E27FC236}">
                <a16:creationId xmlns:a16="http://schemas.microsoft.com/office/drawing/2014/main" id="{486140BE-7B1C-1D6E-C635-E21A1638E2F9}"/>
              </a:ext>
            </a:extLst>
          </p:cNvPr>
          <p:cNvSpPr/>
          <p:nvPr/>
        </p:nvSpPr>
        <p:spPr>
          <a:xfrm>
            <a:off x="879142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다이아몬드 9">
            <a:extLst>
              <a:ext uri="{FF2B5EF4-FFF2-40B4-BE49-F238E27FC236}">
                <a16:creationId xmlns:a16="http://schemas.microsoft.com/office/drawing/2014/main" id="{1572E40A-06F5-4AA8-02E0-AB798134935C}"/>
              </a:ext>
            </a:extLst>
          </p:cNvPr>
          <p:cNvSpPr/>
          <p:nvPr/>
        </p:nvSpPr>
        <p:spPr>
          <a:xfrm>
            <a:off x="698795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A824287-71C8-B83F-0970-441C2C87922E}"/>
              </a:ext>
            </a:extLst>
          </p:cNvPr>
          <p:cNvSpPr/>
          <p:nvPr/>
        </p:nvSpPr>
        <p:spPr>
          <a:xfrm>
            <a:off x="1055390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다이아몬드 18">
            <a:extLst>
              <a:ext uri="{FF2B5EF4-FFF2-40B4-BE49-F238E27FC236}">
                <a16:creationId xmlns:a16="http://schemas.microsoft.com/office/drawing/2014/main" id="{A7ABEB2D-61FF-88D4-4D21-555B0D290B26}"/>
              </a:ext>
            </a:extLst>
          </p:cNvPr>
          <p:cNvSpPr/>
          <p:nvPr/>
        </p:nvSpPr>
        <p:spPr>
          <a:xfrm>
            <a:off x="698643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1242DF7C-25A5-1C89-96C7-9615016E8074}"/>
              </a:ext>
            </a:extLst>
          </p:cNvPr>
          <p:cNvSpPr/>
          <p:nvPr/>
        </p:nvSpPr>
        <p:spPr>
          <a:xfrm>
            <a:off x="8917988" y="3900245"/>
            <a:ext cx="2304256" cy="505740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both configuration 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561DB01A-83CF-FA2F-4719-4321B837252B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>
            <a:off x="770795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B2DB872-DA53-6263-7A7A-F45180537AB5}"/>
              </a:ext>
            </a:extLst>
          </p:cNvPr>
          <p:cNvSpPr txBox="1"/>
          <p:nvPr/>
        </p:nvSpPr>
        <p:spPr>
          <a:xfrm>
            <a:off x="842631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3" name="연결선: 꺾임 22">
            <a:extLst>
              <a:ext uri="{FF2B5EF4-FFF2-40B4-BE49-F238E27FC236}">
                <a16:creationId xmlns:a16="http://schemas.microsoft.com/office/drawing/2014/main" id="{71340E75-36B7-DDCF-065A-0A9912118875}"/>
              </a:ext>
            </a:extLst>
          </p:cNvPr>
          <p:cNvCxnSpPr>
            <a:cxnSpLocks/>
            <a:stCxn id="9" idx="2"/>
          </p:cNvCxnSpPr>
          <p:nvPr/>
        </p:nvCxnSpPr>
        <p:spPr>
          <a:xfrm rot="5400000">
            <a:off x="851599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E95AF19A-55EB-BB7B-EDEE-F2C20AF70324}"/>
              </a:ext>
            </a:extLst>
          </p:cNvPr>
          <p:cNvCxnSpPr>
            <a:cxnSpLocks/>
            <a:stCxn id="10" idx="2"/>
            <a:endCxn id="19" idx="0"/>
          </p:cNvCxnSpPr>
          <p:nvPr/>
        </p:nvCxnSpPr>
        <p:spPr>
          <a:xfrm flipH="1">
            <a:off x="770643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>
            <a:extLst>
              <a:ext uri="{FF2B5EF4-FFF2-40B4-BE49-F238E27FC236}">
                <a16:creationId xmlns:a16="http://schemas.microsoft.com/office/drawing/2014/main" id="{E453B0DA-407B-00C4-3A49-EBC8C67DB691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842795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F125782F-D110-C7DA-AB33-22594716892A}"/>
              </a:ext>
            </a:extLst>
          </p:cNvPr>
          <p:cNvCxnSpPr>
            <a:cxnSpLocks/>
            <a:stCxn id="9" idx="3"/>
            <a:endCxn id="13" idx="1"/>
          </p:cNvCxnSpPr>
          <p:nvPr/>
        </p:nvCxnSpPr>
        <p:spPr>
          <a:xfrm>
            <a:off x="1023142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0FA3E8B-F1B8-37D8-A508-AA9406B1B692}"/>
              </a:ext>
            </a:extLst>
          </p:cNvPr>
          <p:cNvSpPr txBox="1"/>
          <p:nvPr/>
        </p:nvSpPr>
        <p:spPr>
          <a:xfrm>
            <a:off x="935971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F819FC5-202C-A63D-F8A2-A36657763677}"/>
              </a:ext>
            </a:extLst>
          </p:cNvPr>
          <p:cNvSpPr txBox="1"/>
          <p:nvPr/>
        </p:nvSpPr>
        <p:spPr>
          <a:xfrm>
            <a:off x="1021787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F43A97B3-7621-6B63-AB41-583885548816}"/>
              </a:ext>
            </a:extLst>
          </p:cNvPr>
          <p:cNvSpPr/>
          <p:nvPr/>
        </p:nvSpPr>
        <p:spPr>
          <a:xfrm>
            <a:off x="891583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0" name="직선 화살표 연결선 29">
            <a:extLst>
              <a:ext uri="{FF2B5EF4-FFF2-40B4-BE49-F238E27FC236}">
                <a16:creationId xmlns:a16="http://schemas.microsoft.com/office/drawing/2014/main" id="{459AAF47-2F7A-6E04-D0AD-38BF5B7FFD70}"/>
              </a:ext>
            </a:extLst>
          </p:cNvPr>
          <p:cNvCxnSpPr>
            <a:cxnSpLocks/>
            <a:stCxn id="10" idx="3"/>
            <a:endCxn id="29" idx="1"/>
          </p:cNvCxnSpPr>
          <p:nvPr/>
        </p:nvCxnSpPr>
        <p:spPr>
          <a:xfrm>
            <a:off x="842795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8DB1B18-8EB7-F23B-C1EC-99106FB25FAC}"/>
              </a:ext>
            </a:extLst>
          </p:cNvPr>
          <p:cNvSpPr txBox="1"/>
          <p:nvPr/>
        </p:nvSpPr>
        <p:spPr>
          <a:xfrm>
            <a:off x="839842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C33457C-4716-5373-9520-A92A7881EE90}"/>
              </a:ext>
            </a:extLst>
          </p:cNvPr>
          <p:cNvSpPr txBox="1"/>
          <p:nvPr/>
        </p:nvSpPr>
        <p:spPr>
          <a:xfrm>
            <a:off x="748332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3" name="직선 화살표 연결선 32">
            <a:extLst>
              <a:ext uri="{FF2B5EF4-FFF2-40B4-BE49-F238E27FC236}">
                <a16:creationId xmlns:a16="http://schemas.microsoft.com/office/drawing/2014/main" id="{1BBEC2D1-BC27-555A-9F51-353A73017F44}"/>
              </a:ext>
            </a:extLst>
          </p:cNvPr>
          <p:cNvCxnSpPr>
            <a:cxnSpLocks/>
            <a:stCxn id="19" idx="2"/>
            <a:endCxn id="40" idx="0"/>
          </p:cNvCxnSpPr>
          <p:nvPr/>
        </p:nvCxnSpPr>
        <p:spPr>
          <a:xfrm flipH="1">
            <a:off x="7703484" y="4547142"/>
            <a:ext cx="2953" cy="356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>
            <a:extLst>
              <a:ext uri="{FF2B5EF4-FFF2-40B4-BE49-F238E27FC236}">
                <a16:creationId xmlns:a16="http://schemas.microsoft.com/office/drawing/2014/main" id="{CBB7BA63-1F07-B79E-C7DB-E870EBBA6777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>
          <a:xfrm>
            <a:off x="8426437" y="4151142"/>
            <a:ext cx="491551" cy="19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다이아몬드 39">
            <a:extLst>
              <a:ext uri="{FF2B5EF4-FFF2-40B4-BE49-F238E27FC236}">
                <a16:creationId xmlns:a16="http://schemas.microsoft.com/office/drawing/2014/main" id="{A6FAE9B7-ECC3-8707-152E-69CAF171BCBD}"/>
              </a:ext>
            </a:extLst>
          </p:cNvPr>
          <p:cNvSpPr/>
          <p:nvPr/>
        </p:nvSpPr>
        <p:spPr>
          <a:xfrm>
            <a:off x="6983484" y="4903524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105FAEF-CBE8-072C-7D1F-133F01DD4515}"/>
              </a:ext>
            </a:extLst>
          </p:cNvPr>
          <p:cNvSpPr txBox="1"/>
          <p:nvPr/>
        </p:nvSpPr>
        <p:spPr>
          <a:xfrm>
            <a:off x="753193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780DC6C7-D191-832B-9D2C-FC56F6D72584}"/>
              </a:ext>
            </a:extLst>
          </p:cNvPr>
          <p:cNvSpPr/>
          <p:nvPr/>
        </p:nvSpPr>
        <p:spPr>
          <a:xfrm>
            <a:off x="8969603" y="5116041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3" name="직선 화살표 연결선 42">
            <a:extLst>
              <a:ext uri="{FF2B5EF4-FFF2-40B4-BE49-F238E27FC236}">
                <a16:creationId xmlns:a16="http://schemas.microsoft.com/office/drawing/2014/main" id="{6B9C2196-8C9C-5535-80DC-8C6CA41EEDA6}"/>
              </a:ext>
            </a:extLst>
          </p:cNvPr>
          <p:cNvCxnSpPr>
            <a:cxnSpLocks/>
            <a:stCxn id="40" idx="3"/>
            <a:endCxn id="42" idx="1"/>
          </p:cNvCxnSpPr>
          <p:nvPr/>
        </p:nvCxnSpPr>
        <p:spPr>
          <a:xfrm flipV="1">
            <a:off x="8423484" y="5296041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91CF2E7D-6193-628C-229F-2AD005ADF36E}"/>
              </a:ext>
            </a:extLst>
          </p:cNvPr>
          <p:cNvSpPr txBox="1"/>
          <p:nvPr/>
        </p:nvSpPr>
        <p:spPr>
          <a:xfrm>
            <a:off x="836359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D4009C0-68CA-C173-9867-A311E435DFA4}"/>
              </a:ext>
            </a:extLst>
          </p:cNvPr>
          <p:cNvSpPr txBox="1"/>
          <p:nvPr/>
        </p:nvSpPr>
        <p:spPr>
          <a:xfrm>
            <a:off x="8439006" y="508106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6" name="사각형: 둥근 모서리 45">
            <a:extLst>
              <a:ext uri="{FF2B5EF4-FFF2-40B4-BE49-F238E27FC236}">
                <a16:creationId xmlns:a16="http://schemas.microsoft.com/office/drawing/2014/main" id="{3B2F1F68-2495-44E5-26A0-719D7BF1A502}"/>
              </a:ext>
            </a:extLst>
          </p:cNvPr>
          <p:cNvSpPr/>
          <p:nvPr/>
        </p:nvSpPr>
        <p:spPr>
          <a:xfrm>
            <a:off x="6960624" y="6166258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7" name="직선 화살표 연결선 46">
            <a:extLst>
              <a:ext uri="{FF2B5EF4-FFF2-40B4-BE49-F238E27FC236}">
                <a16:creationId xmlns:a16="http://schemas.microsoft.com/office/drawing/2014/main" id="{59F50751-0B13-49ED-A430-123EEB839E47}"/>
              </a:ext>
            </a:extLst>
          </p:cNvPr>
          <p:cNvCxnSpPr>
            <a:cxnSpLocks/>
            <a:stCxn id="40" idx="2"/>
          </p:cNvCxnSpPr>
          <p:nvPr/>
        </p:nvCxnSpPr>
        <p:spPr>
          <a:xfrm>
            <a:off x="7703484" y="5695524"/>
            <a:ext cx="0" cy="4707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연결선: 꺾임 47">
            <a:extLst>
              <a:ext uri="{FF2B5EF4-FFF2-40B4-BE49-F238E27FC236}">
                <a16:creationId xmlns:a16="http://schemas.microsoft.com/office/drawing/2014/main" id="{98959F57-334D-E474-3C05-A25155B029FE}"/>
              </a:ext>
            </a:extLst>
          </p:cNvPr>
          <p:cNvCxnSpPr>
            <a:cxnSpLocks/>
            <a:stCxn id="29" idx="3"/>
          </p:cNvCxnSpPr>
          <p:nvPr/>
        </p:nvCxnSpPr>
        <p:spPr>
          <a:xfrm flipH="1">
            <a:off x="773391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연결선: 꺾임 48">
            <a:extLst>
              <a:ext uri="{FF2B5EF4-FFF2-40B4-BE49-F238E27FC236}">
                <a16:creationId xmlns:a16="http://schemas.microsoft.com/office/drawing/2014/main" id="{27D069D2-7FD7-CEFD-C178-D993BE56A348}"/>
              </a:ext>
            </a:extLst>
          </p:cNvPr>
          <p:cNvCxnSpPr>
            <a:cxnSpLocks/>
            <a:stCxn id="20" idx="3"/>
          </p:cNvCxnSpPr>
          <p:nvPr/>
        </p:nvCxnSpPr>
        <p:spPr>
          <a:xfrm flipH="1">
            <a:off x="7706437" y="4153115"/>
            <a:ext cx="3515807" cy="540744"/>
          </a:xfrm>
          <a:prstGeom prst="bentConnector3">
            <a:avLst>
              <a:gd name="adj1" fmla="val -6502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0F13A842-AEEC-AF37-B059-784DFF9377E5}"/>
              </a:ext>
            </a:extLst>
          </p:cNvPr>
          <p:cNvSpPr txBox="1"/>
          <p:nvPr/>
        </p:nvSpPr>
        <p:spPr>
          <a:xfrm>
            <a:off x="7495814" y="566118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8DDF8B6-A98A-C51C-AE27-091A50525A91}"/>
              </a:ext>
            </a:extLst>
          </p:cNvPr>
          <p:cNvSpPr txBox="1"/>
          <p:nvPr/>
        </p:nvSpPr>
        <p:spPr>
          <a:xfrm>
            <a:off x="752813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2" name="연결선: 꺾임 51">
            <a:extLst>
              <a:ext uri="{FF2B5EF4-FFF2-40B4-BE49-F238E27FC236}">
                <a16:creationId xmlns:a16="http://schemas.microsoft.com/office/drawing/2014/main" id="{B138CD5F-0196-FC65-CC37-15F00E3C22D0}"/>
              </a:ext>
            </a:extLst>
          </p:cNvPr>
          <p:cNvCxnSpPr>
            <a:cxnSpLocks/>
            <a:stCxn id="13" idx="3"/>
          </p:cNvCxnSpPr>
          <p:nvPr/>
        </p:nvCxnSpPr>
        <p:spPr>
          <a:xfrm flipH="1">
            <a:off x="7699689" y="1889166"/>
            <a:ext cx="3934212" cy="4089173"/>
          </a:xfrm>
          <a:prstGeom prst="bentConnector4">
            <a:avLst>
              <a:gd name="adj1" fmla="val -5811"/>
              <a:gd name="adj2" fmla="val 9987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연결선: 꺾임 52">
            <a:extLst>
              <a:ext uri="{FF2B5EF4-FFF2-40B4-BE49-F238E27FC236}">
                <a16:creationId xmlns:a16="http://schemas.microsoft.com/office/drawing/2014/main" id="{7E0FD1DD-F2F3-2938-D1A2-75208DF733F1}"/>
              </a:ext>
            </a:extLst>
          </p:cNvPr>
          <p:cNvCxnSpPr>
            <a:cxnSpLocks/>
            <a:stCxn id="42" idx="3"/>
          </p:cNvCxnSpPr>
          <p:nvPr/>
        </p:nvCxnSpPr>
        <p:spPr>
          <a:xfrm flipH="1">
            <a:off x="7706437" y="5296041"/>
            <a:ext cx="2343166" cy="509223"/>
          </a:xfrm>
          <a:prstGeom prst="bentConnector3">
            <a:avLst>
              <a:gd name="adj1" fmla="val -975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사각형: 둥근 모서리 53">
            <a:extLst>
              <a:ext uri="{FF2B5EF4-FFF2-40B4-BE49-F238E27FC236}">
                <a16:creationId xmlns:a16="http://schemas.microsoft.com/office/drawing/2014/main" id="{FE97C1A8-C938-332E-AA08-A9EE3E0CA81D}"/>
              </a:ext>
            </a:extLst>
          </p:cNvPr>
          <p:cNvSpPr/>
          <p:nvPr/>
        </p:nvSpPr>
        <p:spPr>
          <a:xfrm>
            <a:off x="696062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19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09A371E1-295F-A1BE-3D8C-5FD20F2341B8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770643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67E91E-6D75-CF11-4BC3-86F25D83A166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57CD23E-9ED6-2EB9-B615-2920B9DD9028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525398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5DB96-545D-3FD3-E42F-B1377E285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직사각형 31">
            <a:extLst>
              <a:ext uri="{FF2B5EF4-FFF2-40B4-BE49-F238E27FC236}">
                <a16:creationId xmlns:a16="http://schemas.microsoft.com/office/drawing/2014/main" id="{8F1B1D1A-D742-4275-D60B-4A911E0F3EBD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BAA0282D-8191-10D7-8557-B61DAF89928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53" r="2325"/>
          <a:stretch/>
        </p:blipFill>
        <p:spPr>
          <a:xfrm>
            <a:off x="416701" y="1385476"/>
            <a:ext cx="3879099" cy="4131756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DE225A8-3686-A701-DEC9-78E4C4A2DB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9 Radiated Immunity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C4ABBC-5BAB-8A69-C61B-2B190948B0E4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A0D6EA-9AA5-A1E9-D611-BD1CD06877C2}"/>
              </a:ext>
            </a:extLst>
          </p:cNvPr>
          <p:cNvSpPr txBox="1"/>
          <p:nvPr/>
        </p:nvSpPr>
        <p:spPr>
          <a:xfrm>
            <a:off x="6960096" y="611396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4582E974-D005-04C9-B59A-61C3DA4F80CD}"/>
              </a:ext>
            </a:extLst>
          </p:cNvPr>
          <p:cNvSpPr/>
          <p:nvPr/>
        </p:nvSpPr>
        <p:spPr bwMode="auto">
          <a:xfrm>
            <a:off x="4481867" y="3861048"/>
            <a:ext cx="1620000" cy="864000"/>
          </a:xfrm>
          <a:prstGeom prst="rect">
            <a:avLst/>
          </a:prstGeom>
          <a:solidFill>
            <a:srgbClr val="B7DEE8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4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cable from the test facility</a:t>
            </a:r>
            <a:endParaRPr lang="ko-KR" alt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1DA4CA0E-ED53-E0A2-31F8-8F33A17B18EE}"/>
              </a:ext>
            </a:extLst>
          </p:cNvPr>
          <p:cNvSpPr/>
          <p:nvPr/>
        </p:nvSpPr>
        <p:spPr bwMode="auto">
          <a:xfrm>
            <a:off x="407368" y="3814918"/>
            <a:ext cx="3888262" cy="838218"/>
          </a:xfrm>
          <a:prstGeom prst="rect">
            <a:avLst/>
          </a:prstGeom>
          <a:solidFill>
            <a:srgbClr val="009999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ED2F4D09-38CC-B63F-D010-29488F6E07FC}"/>
              </a:ext>
            </a:extLst>
          </p:cNvPr>
          <p:cNvSpPr/>
          <p:nvPr/>
        </p:nvSpPr>
        <p:spPr bwMode="auto">
          <a:xfrm>
            <a:off x="407368" y="2060848"/>
            <a:ext cx="3888262" cy="1584176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7" name="사각형: 둥근 모서리 36">
            <a:extLst>
              <a:ext uri="{FF2B5EF4-FFF2-40B4-BE49-F238E27FC236}">
                <a16:creationId xmlns:a16="http://schemas.microsoft.com/office/drawing/2014/main" id="{8EB93D9B-3F5A-EE51-5EDD-CD77F4CC2940}"/>
              </a:ext>
            </a:extLst>
          </p:cNvPr>
          <p:cNvSpPr/>
          <p:nvPr/>
        </p:nvSpPr>
        <p:spPr bwMode="auto">
          <a:xfrm>
            <a:off x="1729390" y="3164220"/>
            <a:ext cx="789067" cy="324036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0F2F3084-7ED3-239C-CAB2-F7C5323DF0BB}"/>
              </a:ext>
            </a:extLst>
          </p:cNvPr>
          <p:cNvSpPr/>
          <p:nvPr/>
        </p:nvSpPr>
        <p:spPr bwMode="auto">
          <a:xfrm>
            <a:off x="1741016" y="4080072"/>
            <a:ext cx="1272522" cy="319536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7B2F421B-B70F-3212-B4AF-81A78601228C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2DBBEF47-7D48-12EB-A24C-DDD23E5664CC}"/>
              </a:ext>
            </a:extLst>
          </p:cNvPr>
          <p:cNvSpPr/>
          <p:nvPr/>
        </p:nvSpPr>
        <p:spPr bwMode="auto">
          <a:xfrm>
            <a:off x="4481867" y="2177795"/>
            <a:ext cx="1620000" cy="151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다이아몬드 2">
            <a:extLst>
              <a:ext uri="{FF2B5EF4-FFF2-40B4-BE49-F238E27FC236}">
                <a16:creationId xmlns:a16="http://schemas.microsoft.com/office/drawing/2014/main" id="{A6C10F41-5FE7-9460-F6CA-B3DC3E0EE988}"/>
              </a:ext>
            </a:extLst>
          </p:cNvPr>
          <p:cNvSpPr/>
          <p:nvPr/>
        </p:nvSpPr>
        <p:spPr>
          <a:xfrm>
            <a:off x="698795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 Mode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다이아몬드 5">
            <a:extLst>
              <a:ext uri="{FF2B5EF4-FFF2-40B4-BE49-F238E27FC236}">
                <a16:creationId xmlns:a16="http://schemas.microsoft.com/office/drawing/2014/main" id="{C098555A-B49B-FAFC-A088-68A4B038B6C7}"/>
              </a:ext>
            </a:extLst>
          </p:cNvPr>
          <p:cNvSpPr/>
          <p:nvPr/>
        </p:nvSpPr>
        <p:spPr>
          <a:xfrm>
            <a:off x="8791428" y="1489129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0" name="직선 화살표 연결선 39">
            <a:extLst>
              <a:ext uri="{FF2B5EF4-FFF2-40B4-BE49-F238E27FC236}">
                <a16:creationId xmlns:a16="http://schemas.microsoft.com/office/drawing/2014/main" id="{65B0E348-F0A0-258D-0ABB-AE883CA5CAB9}"/>
              </a:ext>
            </a:extLst>
          </p:cNvPr>
          <p:cNvCxnSpPr>
            <a:cxnSpLocks/>
            <a:stCxn id="3" idx="2"/>
            <a:endCxn id="54" idx="0"/>
          </p:cNvCxnSpPr>
          <p:nvPr/>
        </p:nvCxnSpPr>
        <p:spPr>
          <a:xfrm flipH="1">
            <a:off x="7703484" y="2281129"/>
            <a:ext cx="4475" cy="16133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02D55BE4-FBB4-A05F-AE48-C5B2FFE59B20}"/>
              </a:ext>
            </a:extLst>
          </p:cNvPr>
          <p:cNvSpPr txBox="1"/>
          <p:nvPr/>
        </p:nvSpPr>
        <p:spPr>
          <a:xfrm>
            <a:off x="842631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1525C9E8-2999-658F-ED98-5EDBFFA60C88}"/>
              </a:ext>
            </a:extLst>
          </p:cNvPr>
          <p:cNvCxnSpPr>
            <a:cxnSpLocks/>
            <a:stCxn id="3" idx="3"/>
            <a:endCxn id="6" idx="1"/>
          </p:cNvCxnSpPr>
          <p:nvPr/>
        </p:nvCxnSpPr>
        <p:spPr>
          <a:xfrm>
            <a:off x="842795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화살표 연결선 44">
            <a:extLst>
              <a:ext uri="{FF2B5EF4-FFF2-40B4-BE49-F238E27FC236}">
                <a16:creationId xmlns:a16="http://schemas.microsoft.com/office/drawing/2014/main" id="{E8F04BBF-E1E8-F9CA-0AD0-7F2926A315CE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1023142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FDDDFD17-535C-E0C7-E821-106B46D3E3E0}"/>
              </a:ext>
            </a:extLst>
          </p:cNvPr>
          <p:cNvSpPr txBox="1"/>
          <p:nvPr/>
        </p:nvSpPr>
        <p:spPr>
          <a:xfrm>
            <a:off x="10246950" y="1640926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BA0B507-2247-E094-88CA-9849DAD54D4A}"/>
              </a:ext>
            </a:extLst>
          </p:cNvPr>
          <p:cNvSpPr txBox="1"/>
          <p:nvPr/>
        </p:nvSpPr>
        <p:spPr>
          <a:xfrm>
            <a:off x="8718395" y="2114693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4" name="다이아몬드 53">
            <a:extLst>
              <a:ext uri="{FF2B5EF4-FFF2-40B4-BE49-F238E27FC236}">
                <a16:creationId xmlns:a16="http://schemas.microsoft.com/office/drawing/2014/main" id="{EA225CC0-452D-B9BD-9A5B-78C5574FCCCC}"/>
              </a:ext>
            </a:extLst>
          </p:cNvPr>
          <p:cNvSpPr/>
          <p:nvPr/>
        </p:nvSpPr>
        <p:spPr>
          <a:xfrm>
            <a:off x="6983484" y="3894458"/>
            <a:ext cx="1440000" cy="792000"/>
          </a:xfrm>
          <a:prstGeom prst="diamond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4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628A20E0-553B-5819-FA48-A84E77CBFD72}"/>
              </a:ext>
            </a:extLst>
          </p:cNvPr>
          <p:cNvSpPr/>
          <p:nvPr/>
        </p:nvSpPr>
        <p:spPr>
          <a:xfrm>
            <a:off x="8969603" y="4106975"/>
            <a:ext cx="1080000" cy="360000"/>
          </a:xfrm>
          <a:prstGeom prst="rect">
            <a:avLst/>
          </a:prstGeom>
          <a:solidFill>
            <a:srgbClr val="B7DEE8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Mode4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CFD47EE1-2EBC-0707-7FF1-DCD340C4DAA6}"/>
              </a:ext>
            </a:extLst>
          </p:cNvPr>
          <p:cNvCxnSpPr>
            <a:cxnSpLocks/>
            <a:stCxn id="54" idx="3"/>
            <a:endCxn id="56" idx="1"/>
          </p:cNvCxnSpPr>
          <p:nvPr/>
        </p:nvCxnSpPr>
        <p:spPr>
          <a:xfrm flipV="1">
            <a:off x="8423484" y="4286975"/>
            <a:ext cx="546119" cy="3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4149C206-FDAC-4616-73BA-566F19B8BF16}"/>
              </a:ext>
            </a:extLst>
          </p:cNvPr>
          <p:cNvSpPr txBox="1"/>
          <p:nvPr/>
        </p:nvSpPr>
        <p:spPr>
          <a:xfrm>
            <a:off x="8439006" y="4071995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0" name="사각형: 둥근 모서리 59">
            <a:extLst>
              <a:ext uri="{FF2B5EF4-FFF2-40B4-BE49-F238E27FC236}">
                <a16:creationId xmlns:a16="http://schemas.microsoft.com/office/drawing/2014/main" id="{73E91033-BC51-D29A-EFEA-5039919C2E71}"/>
              </a:ext>
            </a:extLst>
          </p:cNvPr>
          <p:cNvSpPr/>
          <p:nvPr/>
        </p:nvSpPr>
        <p:spPr>
          <a:xfrm>
            <a:off x="6960624" y="5157192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DF08BBF9-CC5D-3690-A6F1-906298341F34}"/>
              </a:ext>
            </a:extLst>
          </p:cNvPr>
          <p:cNvCxnSpPr>
            <a:cxnSpLocks/>
            <a:stCxn id="54" idx="2"/>
          </p:cNvCxnSpPr>
          <p:nvPr/>
        </p:nvCxnSpPr>
        <p:spPr>
          <a:xfrm>
            <a:off x="7703484" y="4686458"/>
            <a:ext cx="0" cy="4707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A7E4F68E-00F3-FCF0-58E4-62398EEE7BEF}"/>
              </a:ext>
            </a:extLst>
          </p:cNvPr>
          <p:cNvSpPr txBox="1"/>
          <p:nvPr/>
        </p:nvSpPr>
        <p:spPr>
          <a:xfrm>
            <a:off x="7495814" y="465211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06020BCA-8B7C-2345-DCFF-17D4F0F80EFF}"/>
              </a:ext>
            </a:extLst>
          </p:cNvPr>
          <p:cNvSpPr txBox="1"/>
          <p:nvPr/>
        </p:nvSpPr>
        <p:spPr>
          <a:xfrm>
            <a:off x="752813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31" name="연결선: 꺾임 130">
            <a:extLst>
              <a:ext uri="{FF2B5EF4-FFF2-40B4-BE49-F238E27FC236}">
                <a16:creationId xmlns:a16="http://schemas.microsoft.com/office/drawing/2014/main" id="{917A3E52-D1D2-6C75-EC77-CB3682A147C0}"/>
              </a:ext>
            </a:extLst>
          </p:cNvPr>
          <p:cNvCxnSpPr>
            <a:cxnSpLocks/>
            <a:stCxn id="56" idx="2"/>
          </p:cNvCxnSpPr>
          <p:nvPr/>
        </p:nvCxnSpPr>
        <p:spPr>
          <a:xfrm rot="5400000">
            <a:off x="8443410" y="3730004"/>
            <a:ext cx="329222" cy="1803165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사각형: 둥근 모서리 131">
            <a:extLst>
              <a:ext uri="{FF2B5EF4-FFF2-40B4-BE49-F238E27FC236}">
                <a16:creationId xmlns:a16="http://schemas.microsoft.com/office/drawing/2014/main" id="{2D630D15-B493-1ED0-6441-5EB400C8AE51}"/>
              </a:ext>
            </a:extLst>
          </p:cNvPr>
          <p:cNvSpPr/>
          <p:nvPr/>
        </p:nvSpPr>
        <p:spPr>
          <a:xfrm>
            <a:off x="696062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9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3" name="직선 화살표 연결선 132">
            <a:extLst>
              <a:ext uri="{FF2B5EF4-FFF2-40B4-BE49-F238E27FC236}">
                <a16:creationId xmlns:a16="http://schemas.microsoft.com/office/drawing/2014/main" id="{74E27A9C-65CA-22CC-F6E6-D83AC7AC652F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770643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직사각형 133">
            <a:extLst>
              <a:ext uri="{FF2B5EF4-FFF2-40B4-BE49-F238E27FC236}">
                <a16:creationId xmlns:a16="http://schemas.microsoft.com/office/drawing/2014/main" id="{45364A3E-2EA7-BC45-98FB-22CA49AD27FD}"/>
              </a:ext>
            </a:extLst>
          </p:cNvPr>
          <p:cNvSpPr/>
          <p:nvPr/>
        </p:nvSpPr>
        <p:spPr>
          <a:xfrm>
            <a:off x="10553901" y="1475135"/>
            <a:ext cx="1221398" cy="1552053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5" name="직사각형 134">
            <a:extLst>
              <a:ext uri="{FF2B5EF4-FFF2-40B4-BE49-F238E27FC236}">
                <a16:creationId xmlns:a16="http://schemas.microsoft.com/office/drawing/2014/main" id="{3967DFF3-2A01-CAF0-5BF6-627AA98FFE2F}"/>
              </a:ext>
            </a:extLst>
          </p:cNvPr>
          <p:cNvSpPr/>
          <p:nvPr/>
        </p:nvSpPr>
        <p:spPr>
          <a:xfrm>
            <a:off x="8973686" y="2573795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in only one AC Mode 1 or 2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8" name="직선 화살표 연결선 137">
            <a:extLst>
              <a:ext uri="{FF2B5EF4-FFF2-40B4-BE49-F238E27FC236}">
                <a16:creationId xmlns:a16="http://schemas.microsoft.com/office/drawing/2014/main" id="{30691650-B4DF-7FDC-C4AB-323042A79B7A}"/>
              </a:ext>
            </a:extLst>
          </p:cNvPr>
          <p:cNvCxnSpPr>
            <a:cxnSpLocks/>
            <a:stCxn id="6" idx="2"/>
            <a:endCxn id="135" idx="0"/>
          </p:cNvCxnSpPr>
          <p:nvPr/>
        </p:nvCxnSpPr>
        <p:spPr>
          <a:xfrm>
            <a:off x="9511428" y="2281129"/>
            <a:ext cx="2258" cy="2926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연결선: 꺾임 141">
            <a:extLst>
              <a:ext uri="{FF2B5EF4-FFF2-40B4-BE49-F238E27FC236}">
                <a16:creationId xmlns:a16="http://schemas.microsoft.com/office/drawing/2014/main" id="{19063AC4-9845-355E-28F3-30612A56F318}"/>
              </a:ext>
            </a:extLst>
          </p:cNvPr>
          <p:cNvCxnSpPr>
            <a:cxnSpLocks/>
            <a:stCxn id="134" idx="2"/>
          </p:cNvCxnSpPr>
          <p:nvPr/>
        </p:nvCxnSpPr>
        <p:spPr>
          <a:xfrm rot="5400000">
            <a:off x="9202033" y="1525689"/>
            <a:ext cx="461068" cy="3464066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연결선: 꺾임 144">
            <a:extLst>
              <a:ext uri="{FF2B5EF4-FFF2-40B4-BE49-F238E27FC236}">
                <a16:creationId xmlns:a16="http://schemas.microsoft.com/office/drawing/2014/main" id="{B08BA001-CD06-7DF8-47DC-ACB99D9C981C}"/>
              </a:ext>
            </a:extLst>
          </p:cNvPr>
          <p:cNvCxnSpPr>
            <a:cxnSpLocks/>
            <a:stCxn id="135" idx="2"/>
          </p:cNvCxnSpPr>
          <p:nvPr/>
        </p:nvCxnSpPr>
        <p:spPr>
          <a:xfrm rot="5400000">
            <a:off x="8378888" y="2262105"/>
            <a:ext cx="463109" cy="1806488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589E6CB-B082-FD85-E962-C56E104132DD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7CAC151-AF9C-CE05-DD0A-A9A40DB76C19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1691131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74DBD-F818-73E4-5636-D173C3214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3EA0C50D-5E42-4C28-FCF4-355180A38324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512B199-6437-61FF-B5A1-5844EDDC3B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50" r="2921"/>
          <a:stretch/>
        </p:blipFill>
        <p:spPr>
          <a:xfrm>
            <a:off x="438346" y="1052736"/>
            <a:ext cx="3888432" cy="5129808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B994D35B-9FF4-6CDA-12D9-D6C16B2D17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17 Harmonics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2B12F0-2FC4-DA35-56A1-3F848C0E267D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9ABBCC-BE7A-2833-BD4C-46A2EF7C72E0}"/>
              </a:ext>
            </a:extLst>
          </p:cNvPr>
          <p:cNvSpPr txBox="1"/>
          <p:nvPr/>
        </p:nvSpPr>
        <p:spPr>
          <a:xfrm>
            <a:off x="6960096" y="611396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4A9256EC-7DA5-6C02-AAA1-6AAE82C0D422}"/>
              </a:ext>
            </a:extLst>
          </p:cNvPr>
          <p:cNvSpPr/>
          <p:nvPr/>
        </p:nvSpPr>
        <p:spPr bwMode="auto">
          <a:xfrm>
            <a:off x="424620" y="4365104"/>
            <a:ext cx="3897059" cy="72008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C3A13E87-968E-64E3-544A-FA84F169887E}"/>
              </a:ext>
            </a:extLst>
          </p:cNvPr>
          <p:cNvSpPr/>
          <p:nvPr/>
        </p:nvSpPr>
        <p:spPr bwMode="auto">
          <a:xfrm>
            <a:off x="1631504" y="4581128"/>
            <a:ext cx="792088" cy="288000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7FA5A4D9-86F6-1C5B-78FE-67BF4E737D6A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11DEA54-6612-45D4-5C1A-6ABECDEBACBF}"/>
              </a:ext>
            </a:extLst>
          </p:cNvPr>
          <p:cNvSpPr/>
          <p:nvPr/>
        </p:nvSpPr>
        <p:spPr bwMode="auto">
          <a:xfrm>
            <a:off x="433248" y="2464018"/>
            <a:ext cx="3897059" cy="1630306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1114ED63-F4E1-F88A-6839-24067EFA0F5A}"/>
              </a:ext>
            </a:extLst>
          </p:cNvPr>
          <p:cNvSpPr/>
          <p:nvPr/>
        </p:nvSpPr>
        <p:spPr bwMode="auto">
          <a:xfrm>
            <a:off x="2495600" y="5229200"/>
            <a:ext cx="1818202" cy="922119"/>
          </a:xfrm>
          <a:prstGeom prst="rect">
            <a:avLst/>
          </a:prstGeom>
          <a:solidFill>
            <a:srgbClr val="FFFF0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2BE07392-3942-0977-4AF1-A37265A3C83A}"/>
              </a:ext>
            </a:extLst>
          </p:cNvPr>
          <p:cNvSpPr/>
          <p:nvPr/>
        </p:nvSpPr>
        <p:spPr bwMode="auto">
          <a:xfrm>
            <a:off x="2739182" y="5240615"/>
            <a:ext cx="1368152" cy="904639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59F1370-9546-67E8-5DDA-3902955437A2}"/>
              </a:ext>
            </a:extLst>
          </p:cNvPr>
          <p:cNvSpPr/>
          <p:nvPr/>
        </p:nvSpPr>
        <p:spPr bwMode="auto">
          <a:xfrm>
            <a:off x="4475040" y="2492896"/>
            <a:ext cx="1620960" cy="4084805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2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2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the vehicle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with a maximum current ≤ 16A, the test shall be done either in Mode 2 or Mode 3 according to IEC 61000-3-2;</a:t>
            </a:r>
          </a:p>
          <a:p>
            <a:endParaRPr lang="ko-KR" altLang="ko-KR" sz="6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the vehicle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maximum current &gt; 16A and &lt;75A, the test shall be done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only once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either in Mode 2 or Mode 3 with a charging current &gt; 16A according to IEC 61000-3-12. </a:t>
            </a:r>
            <a:endParaRPr lang="ko-KR" altLang="ko-KR" sz="12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3" name="다이아몬드 2">
            <a:extLst>
              <a:ext uri="{FF2B5EF4-FFF2-40B4-BE49-F238E27FC236}">
                <a16:creationId xmlns:a16="http://schemas.microsoft.com/office/drawing/2014/main" id="{E6898C80-E00C-63FF-2A77-96C07A76DFCA}"/>
              </a:ext>
            </a:extLst>
          </p:cNvPr>
          <p:cNvSpPr/>
          <p:nvPr/>
        </p:nvSpPr>
        <p:spPr>
          <a:xfrm>
            <a:off x="669939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다이아몬드 5">
            <a:extLst>
              <a:ext uri="{FF2B5EF4-FFF2-40B4-BE49-F238E27FC236}">
                <a16:creationId xmlns:a16="http://schemas.microsoft.com/office/drawing/2014/main" id="{95D97B2E-6CBF-69D2-2534-7018BCDFFF4B}"/>
              </a:ext>
            </a:extLst>
          </p:cNvPr>
          <p:cNvSpPr/>
          <p:nvPr/>
        </p:nvSpPr>
        <p:spPr>
          <a:xfrm>
            <a:off x="850286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다이아몬드 6">
            <a:extLst>
              <a:ext uri="{FF2B5EF4-FFF2-40B4-BE49-F238E27FC236}">
                <a16:creationId xmlns:a16="http://schemas.microsoft.com/office/drawing/2014/main" id="{9DC6F177-53C1-369F-5E84-6BFAF8078994}"/>
              </a:ext>
            </a:extLst>
          </p:cNvPr>
          <p:cNvSpPr/>
          <p:nvPr/>
        </p:nvSpPr>
        <p:spPr>
          <a:xfrm>
            <a:off x="669939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</a:t>
            </a:r>
            <a:r>
              <a:rPr lang="en-US" altLang="ko-KR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ko-KR" altLang="en-US" sz="1200" baseline="30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38C6085-E539-19A3-5848-0769F544FE54}"/>
              </a:ext>
            </a:extLst>
          </p:cNvPr>
          <p:cNvSpPr/>
          <p:nvPr/>
        </p:nvSpPr>
        <p:spPr>
          <a:xfrm>
            <a:off x="1026534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다이아몬드 8">
            <a:extLst>
              <a:ext uri="{FF2B5EF4-FFF2-40B4-BE49-F238E27FC236}">
                <a16:creationId xmlns:a16="http://schemas.microsoft.com/office/drawing/2014/main" id="{CA1D661C-D907-16C0-EE62-9FC01E430B55}"/>
              </a:ext>
            </a:extLst>
          </p:cNvPr>
          <p:cNvSpPr/>
          <p:nvPr/>
        </p:nvSpPr>
        <p:spPr>
          <a:xfrm>
            <a:off x="669787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</a:t>
            </a:r>
            <a:r>
              <a:rPr lang="en-US" altLang="ko-KR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79A56D17-B443-76DC-3D5B-CE0C4FC59667}"/>
              </a:ext>
            </a:extLst>
          </p:cNvPr>
          <p:cNvSpPr/>
          <p:nvPr/>
        </p:nvSpPr>
        <p:spPr>
          <a:xfrm>
            <a:off x="8629428" y="3969253"/>
            <a:ext cx="1080000" cy="360000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48AFBDF9-1858-EF5B-94D9-1C36F7C45470}"/>
              </a:ext>
            </a:extLst>
          </p:cNvPr>
          <p:cNvCxnSpPr>
            <a:cxnSpLocks/>
            <a:stCxn id="3" idx="2"/>
            <a:endCxn id="7" idx="0"/>
          </p:cNvCxnSpPr>
          <p:nvPr/>
        </p:nvCxnSpPr>
        <p:spPr>
          <a:xfrm>
            <a:off x="741939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E476764-92AE-C5A4-13FD-5C808B9D0E31}"/>
              </a:ext>
            </a:extLst>
          </p:cNvPr>
          <p:cNvSpPr txBox="1"/>
          <p:nvPr/>
        </p:nvSpPr>
        <p:spPr>
          <a:xfrm>
            <a:off x="813775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21" name="연결선: 꺾임 20">
            <a:extLst>
              <a:ext uri="{FF2B5EF4-FFF2-40B4-BE49-F238E27FC236}">
                <a16:creationId xmlns:a16="http://schemas.microsoft.com/office/drawing/2014/main" id="{2C006732-E0C0-BF9E-D0CA-747D27E8CAD7}"/>
              </a:ext>
            </a:extLst>
          </p:cNvPr>
          <p:cNvCxnSpPr>
            <a:cxnSpLocks/>
            <a:stCxn id="6" idx="2"/>
          </p:cNvCxnSpPr>
          <p:nvPr/>
        </p:nvCxnSpPr>
        <p:spPr>
          <a:xfrm rot="5400000">
            <a:off x="822743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D3DFDA8D-62B3-193E-BAF7-51CE722BB9FC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flipH="1">
            <a:off x="741787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DDD74597-4448-9197-E625-E6DA57097655}"/>
              </a:ext>
            </a:extLst>
          </p:cNvPr>
          <p:cNvCxnSpPr>
            <a:cxnSpLocks/>
            <a:stCxn id="3" idx="3"/>
            <a:endCxn id="6" idx="1"/>
          </p:cNvCxnSpPr>
          <p:nvPr/>
        </p:nvCxnSpPr>
        <p:spPr>
          <a:xfrm>
            <a:off x="813939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07E4253D-2734-F6D2-192D-A33BC62DF625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994286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6699E73-3D0B-A3D3-1258-DFBD0477728E}"/>
              </a:ext>
            </a:extLst>
          </p:cNvPr>
          <p:cNvSpPr txBox="1"/>
          <p:nvPr/>
        </p:nvSpPr>
        <p:spPr>
          <a:xfrm>
            <a:off x="907115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4E3CDE5-3208-7F68-229B-EB92F35B6B3D}"/>
              </a:ext>
            </a:extLst>
          </p:cNvPr>
          <p:cNvSpPr txBox="1"/>
          <p:nvPr/>
        </p:nvSpPr>
        <p:spPr>
          <a:xfrm>
            <a:off x="992931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77CA5C55-8CA7-6364-DF09-6C479E10F76B}"/>
              </a:ext>
            </a:extLst>
          </p:cNvPr>
          <p:cNvSpPr/>
          <p:nvPr/>
        </p:nvSpPr>
        <p:spPr>
          <a:xfrm>
            <a:off x="862727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DDA48BBC-6949-12D2-712E-BAE8D538E414}"/>
              </a:ext>
            </a:extLst>
          </p:cNvPr>
          <p:cNvCxnSpPr>
            <a:cxnSpLocks/>
            <a:stCxn id="7" idx="3"/>
            <a:endCxn id="27" idx="1"/>
          </p:cNvCxnSpPr>
          <p:nvPr/>
        </p:nvCxnSpPr>
        <p:spPr>
          <a:xfrm>
            <a:off x="813939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27B55D8-CD6F-855F-F1A3-FCA78E067289}"/>
              </a:ext>
            </a:extLst>
          </p:cNvPr>
          <p:cNvSpPr txBox="1"/>
          <p:nvPr/>
        </p:nvSpPr>
        <p:spPr>
          <a:xfrm>
            <a:off x="810986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294290E-B67C-EABD-EB41-E1C318FEDC8B}"/>
              </a:ext>
            </a:extLst>
          </p:cNvPr>
          <p:cNvSpPr txBox="1"/>
          <p:nvPr/>
        </p:nvSpPr>
        <p:spPr>
          <a:xfrm>
            <a:off x="719476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31" name="직선 화살표 연결선 30">
            <a:extLst>
              <a:ext uri="{FF2B5EF4-FFF2-40B4-BE49-F238E27FC236}">
                <a16:creationId xmlns:a16="http://schemas.microsoft.com/office/drawing/2014/main" id="{CE7D6396-02AF-0807-A652-6A491D0C6736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7417877" y="4547142"/>
            <a:ext cx="0" cy="7540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>
            <a:extLst>
              <a:ext uri="{FF2B5EF4-FFF2-40B4-BE49-F238E27FC236}">
                <a16:creationId xmlns:a16="http://schemas.microsoft.com/office/drawing/2014/main" id="{5C80C9EA-C615-71E3-4069-89CAB0C49EF8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>
          <a:xfrm flipV="1">
            <a:off x="8137877" y="4149253"/>
            <a:ext cx="491551" cy="18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9AE0C97-9B47-E941-3C2E-74ECA3BC92AD}"/>
              </a:ext>
            </a:extLst>
          </p:cNvPr>
          <p:cNvSpPr txBox="1"/>
          <p:nvPr/>
        </p:nvSpPr>
        <p:spPr>
          <a:xfrm>
            <a:off x="724337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7242E05-3986-F022-F839-8BD3FC13E332}"/>
              </a:ext>
            </a:extLst>
          </p:cNvPr>
          <p:cNvSpPr txBox="1"/>
          <p:nvPr/>
        </p:nvSpPr>
        <p:spPr>
          <a:xfrm>
            <a:off x="807503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2" name="사각형: 둥근 모서리 41">
            <a:extLst>
              <a:ext uri="{FF2B5EF4-FFF2-40B4-BE49-F238E27FC236}">
                <a16:creationId xmlns:a16="http://schemas.microsoft.com/office/drawing/2014/main" id="{E7892769-C3D7-1D8C-1016-3C01308B9122}"/>
              </a:ext>
            </a:extLst>
          </p:cNvPr>
          <p:cNvSpPr/>
          <p:nvPr/>
        </p:nvSpPr>
        <p:spPr>
          <a:xfrm>
            <a:off x="6697877" y="5301208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4" name="연결선: 꺾임 43">
            <a:extLst>
              <a:ext uri="{FF2B5EF4-FFF2-40B4-BE49-F238E27FC236}">
                <a16:creationId xmlns:a16="http://schemas.microsoft.com/office/drawing/2014/main" id="{C3420C08-0280-E22F-997F-F1EAA8F100CA}"/>
              </a:ext>
            </a:extLst>
          </p:cNvPr>
          <p:cNvCxnSpPr>
            <a:cxnSpLocks/>
            <a:stCxn id="27" idx="3"/>
          </p:cNvCxnSpPr>
          <p:nvPr/>
        </p:nvCxnSpPr>
        <p:spPr>
          <a:xfrm flipH="1">
            <a:off x="744535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연결선: 꺾임 44">
            <a:extLst>
              <a:ext uri="{FF2B5EF4-FFF2-40B4-BE49-F238E27FC236}">
                <a16:creationId xmlns:a16="http://schemas.microsoft.com/office/drawing/2014/main" id="{EBB91883-001B-AD80-63A9-55D014B67078}"/>
              </a:ext>
            </a:extLst>
          </p:cNvPr>
          <p:cNvCxnSpPr>
            <a:cxnSpLocks/>
            <a:stCxn id="18" idx="3"/>
          </p:cNvCxnSpPr>
          <p:nvPr/>
        </p:nvCxnSpPr>
        <p:spPr>
          <a:xfrm flipH="1">
            <a:off x="7417877" y="4149253"/>
            <a:ext cx="2291551" cy="613614"/>
          </a:xfrm>
          <a:prstGeom prst="bentConnector3">
            <a:avLst>
              <a:gd name="adj1" fmla="val -997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F6CA0BED-A031-8081-03E5-D2301978287C}"/>
              </a:ext>
            </a:extLst>
          </p:cNvPr>
          <p:cNvSpPr txBox="1"/>
          <p:nvPr/>
        </p:nvSpPr>
        <p:spPr>
          <a:xfrm>
            <a:off x="723957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0" name="사각형: 둥근 모서리 49">
            <a:extLst>
              <a:ext uri="{FF2B5EF4-FFF2-40B4-BE49-F238E27FC236}">
                <a16:creationId xmlns:a16="http://schemas.microsoft.com/office/drawing/2014/main" id="{F9B625F2-171F-9AAD-6076-5FECA2E2F056}"/>
              </a:ext>
            </a:extLst>
          </p:cNvPr>
          <p:cNvSpPr/>
          <p:nvPr/>
        </p:nvSpPr>
        <p:spPr>
          <a:xfrm>
            <a:off x="667206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17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1" name="직선 화살표 연결선 50">
            <a:extLst>
              <a:ext uri="{FF2B5EF4-FFF2-40B4-BE49-F238E27FC236}">
                <a16:creationId xmlns:a16="http://schemas.microsoft.com/office/drawing/2014/main" id="{F57ED08E-8BF9-EAAB-EDC2-C6BE12FDAF6B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741787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연결선: 꺾임 53">
            <a:extLst>
              <a:ext uri="{FF2B5EF4-FFF2-40B4-BE49-F238E27FC236}">
                <a16:creationId xmlns:a16="http://schemas.microsoft.com/office/drawing/2014/main" id="{83BF0D38-0DAA-4F8E-78C0-39959458E559}"/>
              </a:ext>
            </a:extLst>
          </p:cNvPr>
          <p:cNvCxnSpPr>
            <a:cxnSpLocks/>
            <a:stCxn id="8" idx="3"/>
          </p:cNvCxnSpPr>
          <p:nvPr/>
        </p:nvCxnSpPr>
        <p:spPr>
          <a:xfrm flipH="1">
            <a:off x="7423194" y="1889166"/>
            <a:ext cx="3922147" cy="2979962"/>
          </a:xfrm>
          <a:prstGeom prst="bentConnector3">
            <a:avLst>
              <a:gd name="adj1" fmla="val -5828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EAC4DEE1-3300-869F-2208-74888F8B5CFB}"/>
              </a:ext>
            </a:extLst>
          </p:cNvPr>
          <p:cNvSpPr/>
          <p:nvPr/>
        </p:nvSpPr>
        <p:spPr bwMode="auto">
          <a:xfrm>
            <a:off x="10128448" y="2492896"/>
            <a:ext cx="1620960" cy="4084805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2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1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ESAs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maximum current ≤ 16A, the test shall be done either in Mode 2 or Mode 3 according to IEC 61000-3-2;</a:t>
            </a:r>
          </a:p>
          <a:p>
            <a:endParaRPr lang="ko-KR" altLang="ko-KR" sz="6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ESAs</a:t>
            </a:r>
            <a:r>
              <a:rPr lang="en-US" altLang="ko-KR" sz="1200" b="1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with a maximum current &gt; 16A and &lt;75A, the test shall be done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only once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either in Mode 2 or Mode 3 with a charging current &gt; 16A according to IEC 61000-3-12. </a:t>
            </a:r>
            <a:endParaRPr lang="ko-KR" altLang="ko-KR" sz="12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E205AE6-578B-50C3-B731-ED8B2A90F3CF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AE04475-01FB-FCEC-61A1-C3769A6D9BA1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1477837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35F0E-AB2E-9C22-FBC6-332EF1734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3A41389C-295D-34B5-A5AF-D9A811B13936}"/>
              </a:ext>
            </a:extLst>
          </p:cNvPr>
          <p:cNvSpPr/>
          <p:nvPr/>
        </p:nvSpPr>
        <p:spPr bwMode="auto">
          <a:xfrm>
            <a:off x="335888" y="980728"/>
            <a:ext cx="4068000" cy="56166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0A84EB3D-5482-5690-70B5-FAC6C5F2F3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1" r="2823"/>
          <a:stretch/>
        </p:blipFill>
        <p:spPr>
          <a:xfrm>
            <a:off x="433744" y="1124744"/>
            <a:ext cx="3888432" cy="5112568"/>
          </a:xfrm>
          <a:prstGeom prst="rect">
            <a:avLst/>
          </a:prstGeom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F52C671C-A7D5-F2DD-9875-E45A99ADF9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Proposal: Annex 18 Flicker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68B402-9D22-B22D-8E05-435462396466}"/>
              </a:ext>
            </a:extLst>
          </p:cNvPr>
          <p:cNvSpPr txBox="1"/>
          <p:nvPr/>
        </p:nvSpPr>
        <p:spPr>
          <a:xfrm>
            <a:off x="191344" y="62068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Original flowchart (Vehicle)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6BF5EB-BAF8-CDC1-E773-A1764DCD0B01}"/>
              </a:ext>
            </a:extLst>
          </p:cNvPr>
          <p:cNvSpPr txBox="1"/>
          <p:nvPr/>
        </p:nvSpPr>
        <p:spPr>
          <a:xfrm>
            <a:off x="6456040" y="620713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Proposed flowchart (ESA)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BE940D-9D1A-BFD7-3239-F7314E0C2ABE}"/>
              </a:ext>
            </a:extLst>
          </p:cNvPr>
          <p:cNvSpPr txBox="1"/>
          <p:nvPr/>
        </p:nvSpPr>
        <p:spPr>
          <a:xfrm>
            <a:off x="335888" y="6237312"/>
            <a:ext cx="4031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i="1" dirty="0"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  <a:r>
              <a:rPr lang="en-US" altLang="ko-KR" sz="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ECE/TRANS/WP.29/2025/110 - (GRE) - Proposal for Supplement 1 to the 07 series of amendments to UN Regulation No. 10 (Electromagnetic Compatibility) </a:t>
            </a:r>
            <a:endParaRPr lang="en-US" altLang="ko-KR" sz="8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7E46320F-7E5A-E823-7F52-CE7F62272EAA}"/>
              </a:ext>
            </a:extLst>
          </p:cNvPr>
          <p:cNvSpPr/>
          <p:nvPr/>
        </p:nvSpPr>
        <p:spPr bwMode="auto">
          <a:xfrm>
            <a:off x="424620" y="4509120"/>
            <a:ext cx="3897059" cy="72008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38" name="사각형: 둥근 모서리 37">
            <a:extLst>
              <a:ext uri="{FF2B5EF4-FFF2-40B4-BE49-F238E27FC236}">
                <a16:creationId xmlns:a16="http://schemas.microsoft.com/office/drawing/2014/main" id="{95FE9303-D386-8679-C5EC-63B1FA61133A}"/>
              </a:ext>
            </a:extLst>
          </p:cNvPr>
          <p:cNvSpPr/>
          <p:nvPr/>
        </p:nvSpPr>
        <p:spPr bwMode="auto">
          <a:xfrm>
            <a:off x="1559496" y="4563544"/>
            <a:ext cx="1008112" cy="576064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37" name="화살표: 오른쪽 136">
            <a:extLst>
              <a:ext uri="{FF2B5EF4-FFF2-40B4-BE49-F238E27FC236}">
                <a16:creationId xmlns:a16="http://schemas.microsoft.com/office/drawing/2014/main" id="{5ED75521-DAB7-B203-DF4A-32C0C2969C51}"/>
              </a:ext>
            </a:extLst>
          </p:cNvPr>
          <p:cNvSpPr/>
          <p:nvPr/>
        </p:nvSpPr>
        <p:spPr bwMode="auto">
          <a:xfrm>
            <a:off x="6273800" y="2924944"/>
            <a:ext cx="432048" cy="1656184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2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74498199-1556-E15A-7ACA-E2AA9613AA11}"/>
              </a:ext>
            </a:extLst>
          </p:cNvPr>
          <p:cNvSpPr/>
          <p:nvPr/>
        </p:nvSpPr>
        <p:spPr bwMode="auto">
          <a:xfrm>
            <a:off x="433248" y="2590782"/>
            <a:ext cx="3897059" cy="1630306"/>
          </a:xfrm>
          <a:prstGeom prst="rect">
            <a:avLst/>
          </a:prstGeom>
          <a:solidFill>
            <a:srgbClr val="7030A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43E98F3-4951-E1F3-937F-327A6D0E4E91}"/>
              </a:ext>
            </a:extLst>
          </p:cNvPr>
          <p:cNvSpPr/>
          <p:nvPr/>
        </p:nvSpPr>
        <p:spPr bwMode="auto">
          <a:xfrm>
            <a:off x="2495600" y="5301208"/>
            <a:ext cx="1818202" cy="922119"/>
          </a:xfrm>
          <a:prstGeom prst="rect">
            <a:avLst/>
          </a:prstGeom>
          <a:solidFill>
            <a:srgbClr val="FFFF00">
              <a:alpha val="20000"/>
            </a:srgbClr>
          </a:solidFill>
          <a:ln w="19050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8C39ABB4-6ACC-787B-C457-04102D60EEE5}"/>
              </a:ext>
            </a:extLst>
          </p:cNvPr>
          <p:cNvSpPr/>
          <p:nvPr/>
        </p:nvSpPr>
        <p:spPr bwMode="auto">
          <a:xfrm>
            <a:off x="2739182" y="5277455"/>
            <a:ext cx="1484610" cy="924689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CCE8624D-3E8F-B959-26C0-5E755546E8C8}"/>
              </a:ext>
            </a:extLst>
          </p:cNvPr>
          <p:cNvSpPr/>
          <p:nvPr/>
        </p:nvSpPr>
        <p:spPr bwMode="auto">
          <a:xfrm>
            <a:off x="4475040" y="2492896"/>
            <a:ext cx="1620960" cy="4084805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2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2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the vehicle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maximum current ≤ 16A, the test shall be done either in Mode 2 or Mode 3 according to IEC 61000-3-3;</a:t>
            </a:r>
          </a:p>
          <a:p>
            <a:endParaRPr lang="ko-KR" altLang="ko-KR" sz="6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the vehicle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maximum current &gt; 16A and &lt;75A, the test shall be done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only once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either in Mode 2 or Mode 3 with a charging current &gt; 16A according to IEC 61000-3-11. </a:t>
            </a:r>
            <a:endParaRPr lang="ko-KR" altLang="ko-KR" sz="12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10" name="다이아몬드 9">
            <a:extLst>
              <a:ext uri="{FF2B5EF4-FFF2-40B4-BE49-F238E27FC236}">
                <a16:creationId xmlns:a16="http://schemas.microsoft.com/office/drawing/2014/main" id="{410935BF-1F2D-36EE-729D-0A62D1A89B48}"/>
              </a:ext>
            </a:extLst>
          </p:cNvPr>
          <p:cNvSpPr/>
          <p:nvPr/>
        </p:nvSpPr>
        <p:spPr>
          <a:xfrm>
            <a:off x="6699399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1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다이아몬드 16">
            <a:extLst>
              <a:ext uri="{FF2B5EF4-FFF2-40B4-BE49-F238E27FC236}">
                <a16:creationId xmlns:a16="http://schemas.microsoft.com/office/drawing/2014/main" id="{C6C51DC5-F44E-7B09-B50E-C084F2687710}"/>
              </a:ext>
            </a:extLst>
          </p:cNvPr>
          <p:cNvSpPr/>
          <p:nvPr/>
        </p:nvSpPr>
        <p:spPr>
          <a:xfrm>
            <a:off x="8502868" y="1489129"/>
            <a:ext cx="1440000" cy="7920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</a:t>
            </a:r>
          </a:p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3 available?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다이아몬드 44">
            <a:extLst>
              <a:ext uri="{FF2B5EF4-FFF2-40B4-BE49-F238E27FC236}">
                <a16:creationId xmlns:a16="http://schemas.microsoft.com/office/drawing/2014/main" id="{8C6DEDD7-3A91-29D9-71E7-D92E3CB0E1CB}"/>
              </a:ext>
            </a:extLst>
          </p:cNvPr>
          <p:cNvSpPr/>
          <p:nvPr/>
        </p:nvSpPr>
        <p:spPr>
          <a:xfrm>
            <a:off x="6699399" y="2624186"/>
            <a:ext cx="1440000" cy="792000"/>
          </a:xfrm>
          <a:prstGeom prst="diamond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2 available</a:t>
            </a:r>
            <a:r>
              <a:rPr lang="en-US" altLang="ko-KR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ko-KR" altLang="en-US" sz="1200" baseline="30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4FC05ADD-275B-B676-45C9-6D30E6BC9041}"/>
              </a:ext>
            </a:extLst>
          </p:cNvPr>
          <p:cNvSpPr/>
          <p:nvPr/>
        </p:nvSpPr>
        <p:spPr>
          <a:xfrm>
            <a:off x="10265341" y="1709166"/>
            <a:ext cx="108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Mode1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다이아몬드 49">
            <a:extLst>
              <a:ext uri="{FF2B5EF4-FFF2-40B4-BE49-F238E27FC236}">
                <a16:creationId xmlns:a16="http://schemas.microsoft.com/office/drawing/2014/main" id="{F0DFD1A2-21EA-94E2-75A2-824F8EFA0F91}"/>
              </a:ext>
            </a:extLst>
          </p:cNvPr>
          <p:cNvSpPr/>
          <p:nvPr/>
        </p:nvSpPr>
        <p:spPr>
          <a:xfrm>
            <a:off x="6697877" y="3755142"/>
            <a:ext cx="1440000" cy="792000"/>
          </a:xfrm>
          <a:prstGeom prst="diamond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 3 available</a:t>
            </a:r>
            <a:r>
              <a:rPr lang="en-US" altLang="ko-KR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ko-KR" alt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직선 화살표 연결선 51">
            <a:extLst>
              <a:ext uri="{FF2B5EF4-FFF2-40B4-BE49-F238E27FC236}">
                <a16:creationId xmlns:a16="http://schemas.microsoft.com/office/drawing/2014/main" id="{4FE6FBA2-2A56-037A-AF4C-6C1C878BB45B}"/>
              </a:ext>
            </a:extLst>
          </p:cNvPr>
          <p:cNvCxnSpPr>
            <a:cxnSpLocks/>
            <a:stCxn id="10" idx="2"/>
            <a:endCxn id="45" idx="0"/>
          </p:cNvCxnSpPr>
          <p:nvPr/>
        </p:nvCxnSpPr>
        <p:spPr>
          <a:xfrm>
            <a:off x="7419399" y="2281129"/>
            <a:ext cx="0" cy="3430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E0ED6913-E51B-40D8-9316-4DCBE047436D}"/>
              </a:ext>
            </a:extLst>
          </p:cNvPr>
          <p:cNvSpPr txBox="1"/>
          <p:nvPr/>
        </p:nvSpPr>
        <p:spPr>
          <a:xfrm>
            <a:off x="8137758" y="1647557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54" name="연결선: 꺾임 53">
            <a:extLst>
              <a:ext uri="{FF2B5EF4-FFF2-40B4-BE49-F238E27FC236}">
                <a16:creationId xmlns:a16="http://schemas.microsoft.com/office/drawing/2014/main" id="{2D99A16B-7765-0513-AD06-551EE81C33D5}"/>
              </a:ext>
            </a:extLst>
          </p:cNvPr>
          <p:cNvCxnSpPr>
            <a:cxnSpLocks/>
            <a:stCxn id="17" idx="2"/>
          </p:cNvCxnSpPr>
          <p:nvPr/>
        </p:nvCxnSpPr>
        <p:spPr>
          <a:xfrm rot="5400000">
            <a:off x="8227430" y="1473099"/>
            <a:ext cx="187408" cy="1803469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>
            <a:extLst>
              <a:ext uri="{FF2B5EF4-FFF2-40B4-BE49-F238E27FC236}">
                <a16:creationId xmlns:a16="http://schemas.microsoft.com/office/drawing/2014/main" id="{7A066AD5-BE7C-B6DA-EF49-4DD49186FA71}"/>
              </a:ext>
            </a:extLst>
          </p:cNvPr>
          <p:cNvCxnSpPr>
            <a:cxnSpLocks/>
            <a:stCxn id="45" idx="2"/>
            <a:endCxn id="50" idx="0"/>
          </p:cNvCxnSpPr>
          <p:nvPr/>
        </p:nvCxnSpPr>
        <p:spPr>
          <a:xfrm flipH="1">
            <a:off x="7417877" y="3416186"/>
            <a:ext cx="1522" cy="3389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31D438C5-880C-1F68-81D7-5F45660F18D1}"/>
              </a:ext>
            </a:extLst>
          </p:cNvPr>
          <p:cNvCxnSpPr>
            <a:cxnSpLocks/>
            <a:stCxn id="10" idx="3"/>
            <a:endCxn id="17" idx="1"/>
          </p:cNvCxnSpPr>
          <p:nvPr/>
        </p:nvCxnSpPr>
        <p:spPr>
          <a:xfrm>
            <a:off x="8139399" y="1885129"/>
            <a:ext cx="3634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>
            <a:extLst>
              <a:ext uri="{FF2B5EF4-FFF2-40B4-BE49-F238E27FC236}">
                <a16:creationId xmlns:a16="http://schemas.microsoft.com/office/drawing/2014/main" id="{92D3F837-3AE3-1EB5-C2A7-D684924D3FC9}"/>
              </a:ext>
            </a:extLst>
          </p:cNvPr>
          <p:cNvCxnSpPr>
            <a:cxnSpLocks/>
            <a:stCxn id="17" idx="3"/>
            <a:endCxn id="49" idx="1"/>
          </p:cNvCxnSpPr>
          <p:nvPr/>
        </p:nvCxnSpPr>
        <p:spPr>
          <a:xfrm>
            <a:off x="9942868" y="1885129"/>
            <a:ext cx="322473" cy="4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ED1062FA-CCBF-C942-395E-D55FA3C7DC75}"/>
              </a:ext>
            </a:extLst>
          </p:cNvPr>
          <p:cNvSpPr txBox="1"/>
          <p:nvPr/>
        </p:nvSpPr>
        <p:spPr>
          <a:xfrm>
            <a:off x="9071155" y="222020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DA134A0-C704-46CB-DB29-2DB65628621C}"/>
              </a:ext>
            </a:extLst>
          </p:cNvPr>
          <p:cNvSpPr txBox="1"/>
          <p:nvPr/>
        </p:nvSpPr>
        <p:spPr>
          <a:xfrm>
            <a:off x="9929312" y="1657411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949640A1-C755-DAAF-2F8A-5386E834C296}"/>
              </a:ext>
            </a:extLst>
          </p:cNvPr>
          <p:cNvSpPr/>
          <p:nvPr/>
        </p:nvSpPr>
        <p:spPr>
          <a:xfrm>
            <a:off x="8627274" y="2847188"/>
            <a:ext cx="1080000" cy="360000"/>
          </a:xfrm>
          <a:prstGeom prst="rect">
            <a:avLst/>
          </a:prstGeom>
          <a:solidFill>
            <a:srgbClr val="E2D6EC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Mode2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E6C237D9-A78E-1B57-AABA-9014F8511FB5}"/>
              </a:ext>
            </a:extLst>
          </p:cNvPr>
          <p:cNvCxnSpPr>
            <a:cxnSpLocks/>
            <a:stCxn id="45" idx="3"/>
            <a:endCxn id="60" idx="1"/>
          </p:cNvCxnSpPr>
          <p:nvPr/>
        </p:nvCxnSpPr>
        <p:spPr>
          <a:xfrm>
            <a:off x="8139399" y="3020186"/>
            <a:ext cx="487875" cy="7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260C20AF-B54D-3DFE-E0EE-9E77A699A699}"/>
              </a:ext>
            </a:extLst>
          </p:cNvPr>
          <p:cNvSpPr txBox="1"/>
          <p:nvPr/>
        </p:nvSpPr>
        <p:spPr>
          <a:xfrm>
            <a:off x="8109865" y="2771914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60E9D5E-3BDF-90A3-13A0-606E4F27DA12}"/>
              </a:ext>
            </a:extLst>
          </p:cNvPr>
          <p:cNvSpPr txBox="1"/>
          <p:nvPr/>
        </p:nvSpPr>
        <p:spPr>
          <a:xfrm>
            <a:off x="7194762" y="3333155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28" name="직선 화살표 연결선 127">
            <a:extLst>
              <a:ext uri="{FF2B5EF4-FFF2-40B4-BE49-F238E27FC236}">
                <a16:creationId xmlns:a16="http://schemas.microsoft.com/office/drawing/2014/main" id="{1AF391DF-4108-7099-1651-963B7803451C}"/>
              </a:ext>
            </a:extLst>
          </p:cNvPr>
          <p:cNvCxnSpPr>
            <a:cxnSpLocks/>
            <a:stCxn id="50" idx="2"/>
          </p:cNvCxnSpPr>
          <p:nvPr/>
        </p:nvCxnSpPr>
        <p:spPr>
          <a:xfrm flipH="1">
            <a:off x="7411129" y="4547142"/>
            <a:ext cx="6748" cy="8301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화살표 연결선 128">
            <a:extLst>
              <a:ext uri="{FF2B5EF4-FFF2-40B4-BE49-F238E27FC236}">
                <a16:creationId xmlns:a16="http://schemas.microsoft.com/office/drawing/2014/main" id="{9E1755A3-D91D-D20D-5F94-F42785C74AE9}"/>
              </a:ext>
            </a:extLst>
          </p:cNvPr>
          <p:cNvCxnSpPr>
            <a:cxnSpLocks/>
            <a:stCxn id="50" idx="3"/>
          </p:cNvCxnSpPr>
          <p:nvPr/>
        </p:nvCxnSpPr>
        <p:spPr>
          <a:xfrm>
            <a:off x="8137877" y="4151142"/>
            <a:ext cx="491551" cy="19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>
            <a:extLst>
              <a:ext uri="{FF2B5EF4-FFF2-40B4-BE49-F238E27FC236}">
                <a16:creationId xmlns:a16="http://schemas.microsoft.com/office/drawing/2014/main" id="{041D12D3-CE18-0926-293A-01409DA93B9F}"/>
              </a:ext>
            </a:extLst>
          </p:cNvPr>
          <p:cNvSpPr txBox="1"/>
          <p:nvPr/>
        </p:nvSpPr>
        <p:spPr>
          <a:xfrm>
            <a:off x="7243373" y="4476687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63B2053-9CA9-D311-7FD5-82AE7E6E6F1C}"/>
              </a:ext>
            </a:extLst>
          </p:cNvPr>
          <p:cNvSpPr txBox="1"/>
          <p:nvPr/>
        </p:nvSpPr>
        <p:spPr>
          <a:xfrm>
            <a:off x="8075030" y="3904521"/>
            <a:ext cx="10740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8" name="사각형: 둥근 모서리 137">
            <a:extLst>
              <a:ext uri="{FF2B5EF4-FFF2-40B4-BE49-F238E27FC236}">
                <a16:creationId xmlns:a16="http://schemas.microsoft.com/office/drawing/2014/main" id="{6B0CDEE2-0255-0FE6-1890-CDDE6E8A560A}"/>
              </a:ext>
            </a:extLst>
          </p:cNvPr>
          <p:cNvSpPr/>
          <p:nvPr/>
        </p:nvSpPr>
        <p:spPr>
          <a:xfrm>
            <a:off x="6654589" y="5332412"/>
            <a:ext cx="3217118" cy="2880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of test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연결선: 꺾임 139">
            <a:extLst>
              <a:ext uri="{FF2B5EF4-FFF2-40B4-BE49-F238E27FC236}">
                <a16:creationId xmlns:a16="http://schemas.microsoft.com/office/drawing/2014/main" id="{10531CE2-4B4D-C232-2509-EC664E3F56C9}"/>
              </a:ext>
            </a:extLst>
          </p:cNvPr>
          <p:cNvCxnSpPr>
            <a:cxnSpLocks/>
            <a:stCxn id="60" idx="3"/>
          </p:cNvCxnSpPr>
          <p:nvPr/>
        </p:nvCxnSpPr>
        <p:spPr>
          <a:xfrm flipH="1">
            <a:off x="7445351" y="3027188"/>
            <a:ext cx="2261923" cy="513895"/>
          </a:xfrm>
          <a:prstGeom prst="bentConnector3">
            <a:avLst>
              <a:gd name="adj1" fmla="val -10106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연결선: 꺾임 140">
            <a:extLst>
              <a:ext uri="{FF2B5EF4-FFF2-40B4-BE49-F238E27FC236}">
                <a16:creationId xmlns:a16="http://schemas.microsoft.com/office/drawing/2014/main" id="{0AD06671-E85C-7AFE-6FBA-CFC2DB0A1744}"/>
              </a:ext>
            </a:extLst>
          </p:cNvPr>
          <p:cNvCxnSpPr>
            <a:cxnSpLocks/>
            <a:stCxn id="149" idx="3"/>
          </p:cNvCxnSpPr>
          <p:nvPr/>
        </p:nvCxnSpPr>
        <p:spPr>
          <a:xfrm flipH="1">
            <a:off x="7403131" y="4227905"/>
            <a:ext cx="3019034" cy="755653"/>
          </a:xfrm>
          <a:prstGeom prst="bentConnector3">
            <a:avLst>
              <a:gd name="adj1" fmla="val -7572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A4AD6F0D-0929-2851-F3E4-75ED0D50A8A3}"/>
              </a:ext>
            </a:extLst>
          </p:cNvPr>
          <p:cNvSpPr txBox="1"/>
          <p:nvPr/>
        </p:nvSpPr>
        <p:spPr>
          <a:xfrm>
            <a:off x="7239578" y="2220200"/>
            <a:ext cx="134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6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</a:t>
            </a:r>
            <a:endParaRPr lang="ko-KR" altLang="en-US" sz="1600" b="1" dirty="0" err="1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44" name="연결선: 꺾임 143">
            <a:extLst>
              <a:ext uri="{FF2B5EF4-FFF2-40B4-BE49-F238E27FC236}">
                <a16:creationId xmlns:a16="http://schemas.microsoft.com/office/drawing/2014/main" id="{5FDBBF5C-3ADA-0F50-9AE5-911014AE79A3}"/>
              </a:ext>
            </a:extLst>
          </p:cNvPr>
          <p:cNvCxnSpPr>
            <a:cxnSpLocks/>
            <a:stCxn id="49" idx="3"/>
          </p:cNvCxnSpPr>
          <p:nvPr/>
        </p:nvCxnSpPr>
        <p:spPr>
          <a:xfrm flipH="1">
            <a:off x="7403131" y="1889166"/>
            <a:ext cx="3942210" cy="3196018"/>
          </a:xfrm>
          <a:prstGeom prst="bentConnector3">
            <a:avLst>
              <a:gd name="adj1" fmla="val -5799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사각형: 둥근 모서리 145">
            <a:extLst>
              <a:ext uri="{FF2B5EF4-FFF2-40B4-BE49-F238E27FC236}">
                <a16:creationId xmlns:a16="http://schemas.microsoft.com/office/drawing/2014/main" id="{0CEA8090-EDFC-B85A-1F96-318C64208A02}"/>
              </a:ext>
            </a:extLst>
          </p:cNvPr>
          <p:cNvSpPr/>
          <p:nvPr/>
        </p:nvSpPr>
        <p:spPr>
          <a:xfrm>
            <a:off x="6672064" y="980728"/>
            <a:ext cx="4815908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Annex 18</a:t>
            </a:r>
            <a:r>
              <a:rPr lang="en-US" altLang="ko-KR" sz="1200" spc="-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test mode to be selected for REESS coupled to the power grid.</a:t>
            </a:r>
            <a:endParaRPr lang="ko-KR" altLang="en-US" sz="1200" spc="-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98B79DD0-D8AB-C9B1-73DD-18A9F4B86ECC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7417877" y="1268728"/>
            <a:ext cx="1522" cy="220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직사각형 147">
            <a:extLst>
              <a:ext uri="{FF2B5EF4-FFF2-40B4-BE49-F238E27FC236}">
                <a16:creationId xmlns:a16="http://schemas.microsoft.com/office/drawing/2014/main" id="{3C393F84-DFA3-111D-DE6A-68ABBE15CB1E}"/>
              </a:ext>
            </a:extLst>
          </p:cNvPr>
          <p:cNvSpPr/>
          <p:nvPr/>
        </p:nvSpPr>
        <p:spPr bwMode="auto">
          <a:xfrm>
            <a:off x="4481495" y="866672"/>
            <a:ext cx="1620000" cy="151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3 test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 configuration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9" name="직사각형 148">
            <a:extLst>
              <a:ext uri="{FF2B5EF4-FFF2-40B4-BE49-F238E27FC236}">
                <a16:creationId xmlns:a16="http://schemas.microsoft.com/office/drawing/2014/main" id="{565AA363-3471-F8FC-96D4-DD0FE90F6891}"/>
              </a:ext>
            </a:extLst>
          </p:cNvPr>
          <p:cNvSpPr/>
          <p:nvPr/>
        </p:nvSpPr>
        <p:spPr>
          <a:xfrm>
            <a:off x="8629428" y="3670035"/>
            <a:ext cx="1792737" cy="1115740"/>
          </a:xfrm>
          <a:prstGeom prst="rect">
            <a:avLst/>
          </a:prstGeom>
          <a:solidFill>
            <a:srgbClr val="B8CF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Mode3 in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 configuration 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(single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ko-K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3-phase) to be selected based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 the maximum total nominal charge current</a:t>
            </a:r>
            <a:endParaRPr lang="ko-KR" altLang="en-US" sz="1200" dirty="0">
              <a:solidFill>
                <a:schemeClr val="tx1"/>
              </a:solidFill>
              <a:highlight>
                <a:srgbClr val="00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1" name="직사각형 150">
            <a:extLst>
              <a:ext uri="{FF2B5EF4-FFF2-40B4-BE49-F238E27FC236}">
                <a16:creationId xmlns:a16="http://schemas.microsoft.com/office/drawing/2014/main" id="{5DF1A767-E90D-430F-DEFB-8746BA58D588}"/>
              </a:ext>
            </a:extLst>
          </p:cNvPr>
          <p:cNvSpPr/>
          <p:nvPr/>
        </p:nvSpPr>
        <p:spPr bwMode="auto">
          <a:xfrm>
            <a:off x="10492581" y="2538725"/>
            <a:ext cx="1620960" cy="4084805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2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1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ESAs</a:t>
            </a:r>
            <a:r>
              <a:rPr lang="ko-KR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with a maximum current ≤ 16A, the test shall be done either in Mode 2 or Mode 3 according to IEC 61000-3-3;</a:t>
            </a:r>
          </a:p>
          <a:p>
            <a:endParaRPr lang="ko-KR" altLang="ko-KR" sz="6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  <a:p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For available charging modes </a:t>
            </a:r>
            <a:r>
              <a:rPr lang="en-US" altLang="ko-KR" sz="1200" b="1" u="sng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on ESAs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with a maximum current &gt; 16A and &lt;75A, the test shall be done </a:t>
            </a:r>
            <a:r>
              <a:rPr lang="en-US" altLang="ko-KR" sz="12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바탕" panose="02030600000101010101" pitchFamily="18" charset="-127"/>
              </a:rPr>
              <a:t>only once</a:t>
            </a:r>
            <a:r>
              <a:rPr lang="en-US" altLang="ko-KR" sz="12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either in Mode 2 or Mode 3 with a charging current &gt; 16A according to IEC 61000-3-11. </a:t>
            </a:r>
            <a:endParaRPr lang="ko-KR" altLang="ko-KR" sz="12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3B1F7A5-C20B-B2FD-C67F-7C47FC3F7033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3151559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996EB-3396-8FD9-C93C-DAB947BA9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직사각형 42">
            <a:extLst>
              <a:ext uri="{FF2B5EF4-FFF2-40B4-BE49-F238E27FC236}">
                <a16:creationId xmlns:a16="http://schemas.microsoft.com/office/drawing/2014/main" id="{41C64998-1E22-919F-4AEB-7251D2B1D835}"/>
              </a:ext>
            </a:extLst>
          </p:cNvPr>
          <p:cNvSpPr/>
          <p:nvPr/>
        </p:nvSpPr>
        <p:spPr bwMode="auto">
          <a:xfrm>
            <a:off x="191344" y="620687"/>
            <a:ext cx="11809311" cy="607096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000"/>
              </a:spcBef>
            </a:pPr>
            <a:endParaRPr lang="ko-KR" altLang="en-US" sz="1300" dirty="0">
              <a:ln>
                <a:solidFill>
                  <a:schemeClr val="bg1">
                    <a:lumMod val="75000"/>
                    <a:alpha val="0"/>
                  </a:schemeClr>
                </a:solidFill>
              </a:ln>
              <a:solidFill>
                <a:schemeClr val="tx1"/>
              </a:solidFill>
              <a:latin typeface="현대하모니 M" panose="02020603020101020101" pitchFamily="18" charset="-127"/>
              <a:ea typeface="현대하모니 M" panose="02020603020101020101" pitchFamily="18" charset="-127"/>
            </a:endParaRPr>
          </a:p>
        </p:txBody>
      </p:sp>
      <p:sp>
        <p:nvSpPr>
          <p:cNvPr id="45" name="텍스트 개체 틀 73">
            <a:extLst>
              <a:ext uri="{FF2B5EF4-FFF2-40B4-BE49-F238E27FC236}">
                <a16:creationId xmlns:a16="http://schemas.microsoft.com/office/drawing/2014/main" id="{476C5FAA-5AEC-0DAF-A537-A5BE46A1A0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4337" y="181917"/>
            <a:ext cx="9739798" cy="432643"/>
          </a:xfrm>
        </p:spPr>
        <p:txBody>
          <a:bodyPr/>
          <a:lstStyle/>
          <a:p>
            <a:r>
              <a:rPr lang="en-US" altLang="ko-KR" dirty="0"/>
              <a:t>Additional explanation – Harmonics &amp; Flicker (1/3)</a:t>
            </a:r>
            <a:endParaRPr lang="ko-KR" altLang="en-US" dirty="0"/>
          </a:p>
        </p:txBody>
      </p:sp>
      <p:sp>
        <p:nvSpPr>
          <p:cNvPr id="46" name="텍스트 개체 틀 1">
            <a:extLst>
              <a:ext uri="{FF2B5EF4-FFF2-40B4-BE49-F238E27FC236}">
                <a16:creationId xmlns:a16="http://schemas.microsoft.com/office/drawing/2014/main" id="{5D8A685E-8F88-B1C8-3503-8FB90FB730B6}"/>
              </a:ext>
            </a:extLst>
          </p:cNvPr>
          <p:cNvSpPr txBox="1">
            <a:spLocks/>
          </p:cNvSpPr>
          <p:nvPr/>
        </p:nvSpPr>
        <p:spPr>
          <a:xfrm>
            <a:off x="202348" y="629314"/>
            <a:ext cx="6714618" cy="4326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rtl="0" eaLnBrk="0" fontAlgn="base" latinLnBrk="1" hangingPunct="0">
              <a:spcBef>
                <a:spcPct val="20000"/>
              </a:spcBef>
              <a:spcAft>
                <a:spcPct val="0"/>
              </a:spcAft>
              <a:buNone/>
              <a:defRPr kumimoji="1" sz="2400" b="1" baseline="0">
                <a:ln>
                  <a:solidFill>
                    <a:schemeClr val="bg1">
                      <a:lumMod val="7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현대하모니 B" panose="02020603020101020101" pitchFamily="18" charset="-127"/>
                <a:cs typeface="Calibri" panose="020F0502020204030204" pitchFamily="34" charset="0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30188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sz="1800" kern="0" dirty="0"/>
              <a:t>Key points from the 2025 Interpretation</a:t>
            </a:r>
            <a:endParaRPr lang="ko-KR" altLang="en-US" sz="1800" kern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F288C5-0A32-1BA8-09F0-C57FB3BB4AC9}"/>
              </a:ext>
            </a:extLst>
          </p:cNvPr>
          <p:cNvSpPr txBox="1"/>
          <p:nvPr/>
        </p:nvSpPr>
        <p:spPr>
          <a:xfrm>
            <a:off x="1806995" y="1678089"/>
            <a:ext cx="60126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IEC 61000-3-2:2018/AMD2:2024/ISH1:2025 (Interpretation Sheet + Amendment)</a:t>
            </a:r>
            <a:endParaRPr lang="ko-KR" altLang="en-US" sz="14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8A66D46-996C-4ED3-2ADC-131C3AA89601}"/>
              </a:ext>
            </a:extLst>
          </p:cNvPr>
          <p:cNvSpPr txBox="1"/>
          <p:nvPr/>
        </p:nvSpPr>
        <p:spPr>
          <a:xfrm>
            <a:off x="1847528" y="2591146"/>
            <a:ext cx="8064896" cy="2450277"/>
          </a:xfrm>
          <a:prstGeom prst="rect">
            <a:avLst/>
          </a:prstGeom>
          <a:solidFill>
            <a:srgbClr val="FFCC99"/>
          </a:solidFill>
        </p:spPr>
        <p:txBody>
          <a:bodyPr wrap="square" lIns="36000" tIns="36000" rIns="36000" bIns="36000" rtlCol="0">
            <a:spAutoFit/>
          </a:bodyPr>
          <a:lstStyle/>
          <a:p>
            <a:r>
              <a:rPr lang="en-US" altLang="ko-KR" u="sng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Background: </a:t>
            </a:r>
          </a:p>
          <a:p>
            <a:r>
              <a:rPr lang="en-US" altLang="ko-KR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Some equipment indicates several different current values (e.g. “rated current” for different  operating modes), which has led to inconsistent classification and occasional misapplication of IEC 61000-3-2(or 3)</a:t>
            </a:r>
          </a:p>
          <a:p>
            <a:endParaRPr lang="en-US" altLang="ko-KR" sz="1050" u="sng" dirty="0">
              <a:solidFill>
                <a:schemeClr val="tx2">
                  <a:lumMod val="50000"/>
                </a:schemeClr>
              </a:solidFill>
              <a:latin typeface="Aptos" panose="020B0004020202020204" pitchFamily="34" charset="0"/>
              <a:ea typeface="+mn-ea"/>
              <a:cs typeface="Calibri" panose="020F0502020204030204" pitchFamily="34" charset="0"/>
            </a:endParaRPr>
          </a:p>
          <a:p>
            <a:r>
              <a:rPr lang="en-US" altLang="ko-KR" u="sng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Key principle: </a:t>
            </a:r>
          </a:p>
          <a:p>
            <a:r>
              <a:rPr lang="en-US" altLang="ko-KR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If the equipment’s maximum continuous input current exceeds 16A, then the equipment </a:t>
            </a:r>
            <a:r>
              <a:rPr lang="en-US" altLang="ko-KR" b="1" u="sng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should be tested under IEC 61000-3-12(or 11), and </a:t>
            </a:r>
            <a:r>
              <a:rPr lang="en-US" altLang="ko-KR" b="1" u="sng" dirty="0">
                <a:solidFill>
                  <a:srgbClr val="FF0000"/>
                </a:solidFill>
                <a:latin typeface="Aptos" panose="020B0004020202020204" pitchFamily="34" charset="0"/>
                <a:ea typeface="+mn-ea"/>
                <a:cs typeface="Calibri" panose="020F0502020204030204" pitchFamily="34" charset="0"/>
              </a:rPr>
              <a:t>IEC 61000-3-2(or 3) should NOT be applied.</a:t>
            </a:r>
            <a:endParaRPr lang="ko-KR" altLang="en-US" b="1" u="sng" dirty="0" err="1">
              <a:solidFill>
                <a:srgbClr val="FF0000"/>
              </a:solidFill>
              <a:latin typeface="Aptos" panose="020B000402020202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01B44E-62B5-3A1D-1C53-011962CF14EC}"/>
              </a:ext>
            </a:extLst>
          </p:cNvPr>
          <p:cNvSpPr txBox="1"/>
          <p:nvPr/>
        </p:nvSpPr>
        <p:spPr>
          <a:xfrm>
            <a:off x="1806995" y="1990692"/>
            <a:ext cx="6120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IEC 61000-3-3:2013/AMD2:2021/ISH1:2025 (Interpretation Sheet + Amendment)</a:t>
            </a:r>
            <a:endParaRPr lang="ko-KR" altLang="en-US" sz="1400" i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A3E71D-DC69-0C2F-554D-5FDD4F2F98ED}"/>
              </a:ext>
            </a:extLst>
          </p:cNvPr>
          <p:cNvSpPr txBox="1"/>
          <p:nvPr/>
        </p:nvSpPr>
        <p:spPr>
          <a:xfrm>
            <a:off x="1343472" y="1325419"/>
            <a:ext cx="354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n>
                  <a:solidFill>
                    <a:srgbClr val="000000">
                      <a:alpha val="0"/>
                    </a:srgbClr>
                  </a:solidFill>
                </a:ln>
                <a:latin typeface="Calibri" panose="020B0604020202020204" pitchFamily="34" charset="0"/>
                <a:ea typeface="현대하모니 M" panose="02020603020101020101" pitchFamily="18" charset="-127"/>
                <a:cs typeface="Calibri" panose="020B0604020202020204" pitchFamily="34" charset="0"/>
              </a:rPr>
              <a:t>- Reference standards</a:t>
            </a:r>
            <a:endParaRPr lang="ko-KR" altLang="en-US" dirty="0" err="1">
              <a:ln>
                <a:solidFill>
                  <a:srgbClr val="000000">
                    <a:alpha val="0"/>
                  </a:srgbClr>
                </a:solidFill>
              </a:ln>
              <a:latin typeface="Calibri" panose="020B0604020202020204" pitchFamily="34" charset="0"/>
              <a:ea typeface="현대하모니 M" panose="02020603020101020101" pitchFamily="18" charset="-127"/>
              <a:cs typeface="Calibri" panose="020B0604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52940AD-059B-7EFD-3D08-81F51C595202}"/>
              </a:ext>
            </a:extLst>
          </p:cNvPr>
          <p:cNvSpPr txBox="1"/>
          <p:nvPr/>
        </p:nvSpPr>
        <p:spPr>
          <a:xfrm>
            <a:off x="10152068" y="4046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defTabSz="914400" rtl="0" eaLnBrk="1" fontAlgn="base" latinLnBrk="1" hangingPunct="1">
              <a:spcBef>
                <a:spcPct val="0"/>
              </a:spcBef>
              <a:spcAft>
                <a:spcPct val="0"/>
              </a:spcAft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sz="1800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IWG-EMC-50-02</a:t>
            </a:r>
          </a:p>
        </p:txBody>
      </p:sp>
    </p:spTree>
    <p:extLst>
      <p:ext uri="{BB962C8B-B14F-4D97-AF65-F5344CB8AC3E}">
        <p14:creationId xmlns:p14="http://schemas.microsoft.com/office/powerpoint/2010/main" val="3748628015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사용자 지정 1">
      <a:dk1>
        <a:srgbClr val="000000"/>
      </a:dk1>
      <a:lt1>
        <a:srgbClr val="FFFFFF"/>
      </a:lt1>
      <a:dk2>
        <a:srgbClr val="CCCCFF"/>
      </a:dk2>
      <a:lt2>
        <a:srgbClr val="727272"/>
      </a:lt2>
      <a:accent1>
        <a:srgbClr val="003399"/>
      </a:accent1>
      <a:accent2>
        <a:srgbClr val="7889FB"/>
      </a:accent2>
      <a:accent3>
        <a:srgbClr val="DED3B6"/>
      </a:accent3>
      <a:accent4>
        <a:srgbClr val="000000"/>
      </a:accent4>
      <a:accent5>
        <a:srgbClr val="C0C0C0"/>
      </a:accent5>
      <a:accent6>
        <a:srgbClr val="6C7CE3"/>
      </a:accent6>
      <a:hlink>
        <a:srgbClr val="DED3B6"/>
      </a:hlink>
      <a:folHlink>
        <a:srgbClr val="DDDDDD"/>
      </a:folHlink>
    </a:clrScheme>
    <a:fontScheme name="사용자 지정 1">
      <a:majorFont>
        <a:latin typeface="현대하모니 M"/>
        <a:ea typeface="현대하모니 M"/>
        <a:cs typeface=""/>
      </a:majorFont>
      <a:minorFont>
        <a:latin typeface="현대하모니 M"/>
        <a:ea typeface="현대하모니 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8F8F8"/>
        </a:solidFill>
        <a:ln w="3175">
          <a:solidFill>
            <a:schemeClr val="bg1">
              <a:lumMod val="65000"/>
            </a:schemeClr>
          </a:solidFill>
        </a:ln>
      </a:spPr>
      <a:bodyPr rot="0" spcFirstLastPara="0" vertOverflow="overflow" horzOverflow="overflow" vert="horz" wrap="square" lIns="18000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spcBef>
            <a:spcPts val="1000"/>
          </a:spcBef>
          <a:defRPr sz="1300" smtClean="0">
            <a:ln>
              <a:solidFill>
                <a:schemeClr val="bg1">
                  <a:lumMod val="75000"/>
                  <a:alpha val="0"/>
                </a:schemeClr>
              </a:solidFill>
            </a:ln>
            <a:solidFill>
              <a:schemeClr val="tx1"/>
            </a:solidFill>
            <a:latin typeface="현대하모니 M" panose="02020603020101020101" pitchFamily="18" charset="-127"/>
            <a:ea typeface="현대하모니 M" panose="02020603020101020101" pitchFamily="18" charset="-127"/>
          </a:defRPr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300" dirty="0" err="1" smtClean="0">
            <a:ln>
              <a:solidFill>
                <a:srgbClr val="000000">
                  <a:alpha val="0"/>
                </a:srgbClr>
              </a:solidFill>
            </a:ln>
            <a:latin typeface="현대하모니 M" panose="02020603020101020101" pitchFamily="18" charset="-127"/>
            <a:ea typeface="현대하모니 M" panose="02020603020101020101" pitchFamily="18" charset="-127"/>
          </a:defRPr>
        </a:defPPr>
      </a:lstStyle>
    </a:tx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3">
        <a:dk1>
          <a:srgbClr val="000000"/>
        </a:dk1>
        <a:lt1>
          <a:srgbClr val="FFFFFF"/>
        </a:lt1>
        <a:dk2>
          <a:srgbClr val="CCCCFF"/>
        </a:dk2>
        <a:lt2>
          <a:srgbClr val="727272"/>
        </a:lt2>
        <a:accent1>
          <a:srgbClr val="003399"/>
        </a:accent1>
        <a:accent2>
          <a:srgbClr val="7889FB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6C7CE3"/>
        </a:accent6>
        <a:hlink>
          <a:srgbClr val="DED3B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cd0bc021-0c43-4029-a072-964d39f3070b}" enabled="1" method="Privileged" siteId="{7cf932c0-bced-4490-b11f-48d23b1fe0d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18402</TotalTime>
  <Words>2746</Words>
  <Application>Microsoft Office PowerPoint</Application>
  <PresentationFormat>Grand écran</PresentationFormat>
  <Paragraphs>433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4" baseType="lpstr">
      <vt:lpstr>굴림</vt:lpstr>
      <vt:lpstr>-apple-system</vt:lpstr>
      <vt:lpstr>Aptos</vt:lpstr>
      <vt:lpstr>Arial</vt:lpstr>
      <vt:lpstr>Calibri</vt:lpstr>
      <vt:lpstr>현대하모니 B</vt:lpstr>
      <vt:lpstr>현대하모니 M</vt:lpstr>
      <vt:lpstr>Times New Roman</vt:lpstr>
      <vt:lpstr>Wingdings</vt:lpstr>
      <vt:lpstr>기본 디자인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0</dc:title>
  <dc:creator>M</dc:creator>
  <cp:lastModifiedBy>Jean-Marc Prigent</cp:lastModifiedBy>
  <cp:revision>853</cp:revision>
  <cp:lastPrinted>2023-08-17T02:54:05Z</cp:lastPrinted>
  <dcterms:created xsi:type="dcterms:W3CDTF">2010-10-13T05:26:30Z</dcterms:created>
  <dcterms:modified xsi:type="dcterms:W3CDTF">2025-12-09T13:51:10Z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d0bc021-0c43-4029-a072-964d39f3070b_Enabled">
    <vt:lpwstr>true</vt:lpwstr>
  </property>
  <property fmtid="{D5CDD505-2E9C-101B-9397-08002B2CF9AE}" pid="3" name="MSIP_Label_cd0bc021-0c43-4029-a072-964d39f3070b_SetDate">
    <vt:lpwstr>2024-04-09T12:06:35Z</vt:lpwstr>
  </property>
  <property fmtid="{D5CDD505-2E9C-101B-9397-08002B2CF9AE}" pid="4" name="MSIP_Label_cd0bc021-0c43-4029-a072-964d39f3070b_Method">
    <vt:lpwstr>Privileged</vt:lpwstr>
  </property>
  <property fmtid="{D5CDD505-2E9C-101B-9397-08002B2CF9AE}" pid="5" name="MSIP_Label_cd0bc021-0c43-4029-a072-964d39f3070b_Name">
    <vt:lpwstr>일반(General)</vt:lpwstr>
  </property>
  <property fmtid="{D5CDD505-2E9C-101B-9397-08002B2CF9AE}" pid="6" name="MSIP_Label_cd0bc021-0c43-4029-a072-964d39f3070b_SiteId">
    <vt:lpwstr>7cf932c0-bced-4490-b11f-48d23b1fe0d9</vt:lpwstr>
  </property>
  <property fmtid="{D5CDD505-2E9C-101B-9397-08002B2CF9AE}" pid="7" name="MSIP_Label_cd0bc021-0c43-4029-a072-964d39f3070b_ActionId">
    <vt:lpwstr>45f8ccc1-9e60-49f3-9cbc-7112d31a9f3c</vt:lpwstr>
  </property>
  <property fmtid="{D5CDD505-2E9C-101B-9397-08002B2CF9AE}" pid="8" name="MSIP_Label_cd0bc021-0c43-4029-a072-964d39f3070b_ContentBits">
    <vt:lpwstr>0</vt:lpwstr>
  </property>
</Properties>
</file>