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73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Guichard" userId="b25862a6-b641-4ece-b9f9-9230f3cdb908" providerId="ADAL" clId="{AF30C244-913B-4BC3-85BC-3EE0DC14C2D9}"/>
    <pc:docChg chg="modSld">
      <pc:chgData name="Francois Guichard" userId="b25862a6-b641-4ece-b9f9-9230f3cdb908" providerId="ADAL" clId="{AF30C244-913B-4BC3-85BC-3EE0DC14C2D9}" dt="2025-01-30T15:06:50.444" v="66" actId="20577"/>
      <pc:docMkLst>
        <pc:docMk/>
      </pc:docMkLst>
      <pc:sldChg chg="modSp mod">
        <pc:chgData name="Francois Guichard" userId="b25862a6-b641-4ece-b9f9-9230f3cdb908" providerId="ADAL" clId="{AF30C244-913B-4BC3-85BC-3EE0DC14C2D9}" dt="2025-01-30T15:06:50.444" v="66" actId="20577"/>
        <pc:sldMkLst>
          <pc:docMk/>
          <pc:sldMk cId="2485414349" sldId="256"/>
        </pc:sldMkLst>
        <pc:spChg chg="mod">
          <ac:chgData name="Francois Guichard" userId="b25862a6-b641-4ece-b9f9-9230f3cdb908" providerId="ADAL" clId="{AF30C244-913B-4BC3-85BC-3EE0DC14C2D9}" dt="2025-01-30T15:06:50.444" v="66" actId="20577"/>
          <ac:spMkLst>
            <pc:docMk/>
            <pc:sldMk cId="2485414349" sldId="256"/>
            <ac:spMk id="84" creationId="{801AE3A4-F9D6-D155-3871-94ABBF3A183D}"/>
          </ac:spMkLst>
        </pc:spChg>
        <pc:spChg chg="mod">
          <ac:chgData name="Francois Guichard" userId="b25862a6-b641-4ece-b9f9-9230f3cdb908" providerId="ADAL" clId="{AF30C244-913B-4BC3-85BC-3EE0DC14C2D9}" dt="2025-01-30T15:06:29.598" v="5" actId="20577"/>
          <ac:spMkLst>
            <pc:docMk/>
            <pc:sldMk cId="2485414349" sldId="256"/>
            <ac:spMk id="85" creationId="{004A0962-4D48-B271-9410-2616C919F5AA}"/>
          </ac:spMkLst>
        </pc:spChg>
        <pc:spChg chg="mod">
          <ac:chgData name="Francois Guichard" userId="b25862a6-b641-4ece-b9f9-9230f3cdb908" providerId="ADAL" clId="{AF30C244-913B-4BC3-85BC-3EE0DC14C2D9}" dt="2025-01-30T15:06:26.356" v="4" actId="20577"/>
          <ac:spMkLst>
            <pc:docMk/>
            <pc:sldMk cId="2485414349" sldId="256"/>
            <ac:spMk id="86" creationId="{7A98E5BE-E08B-70E3-6DD4-E94ECC400B8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C010A-9FB2-37CF-6A53-3E5286DC4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737FD-B8D7-7CAF-5509-00A3A5EFA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7E616-0513-5DA2-509C-983D7DDC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09C40-325B-2E27-93E0-148E1819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DA8B1-38A8-88A8-2B5D-BACA5594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95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1CB62-E859-623C-649A-6B2865B7E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C9FDD-23CE-428E-3873-36AF8C444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0CB51-47A1-48D3-125B-529B0BEF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1DBA4-8874-28CA-CC84-1F4A85E51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EE881-FBAB-904F-D84B-CF5093075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72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AEB2DA-6572-827E-9185-53CA3E542B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D90D01-5025-DAF9-B19F-B30B98E50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A1976-258C-26F2-4F83-199A8D4B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39865-02B3-8A1E-2435-CD3C902C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B950F-EC0B-61E5-0747-4F02FA8C8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21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BDE8-CE3B-4CEF-92AA-F88CE25F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C2019-0F2B-19C5-829E-F0A4061C9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D25ED-3CAB-5630-49F1-A0AD85058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FE76E-2E16-6D00-E45D-CB7C0ABEC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76AB4-880E-0195-D67D-62D11741A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50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DCAB0-C3DF-C48D-2470-4D715D8F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1742C-1F6E-EBE2-1C15-B3227397B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522EB-E396-4D8F-F5C8-EFC05DFC7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41169-4F96-5ACE-C9E2-E1955FDF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995E8-3704-BC97-97B5-34336B89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2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98D41-43BA-76B0-CA72-2DABBBAAE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10953-E3AB-F5FB-5458-2BCFA19F7A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1F81F-F35E-8FD0-C71D-0548C89FC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FCB35-558E-BD52-D7CF-3F5350CDE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9E251-2312-6CE3-8F0D-8FA2BFAB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8473BB-B33F-3E46-06DB-E6144DBB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12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6F002-4005-A1CF-85A8-2C78A35E8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E3232-C16B-441D-D35E-46CF223AE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2FE68F-9737-3115-2894-C25497B21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9B4088-B949-C521-A9F9-4A9A28774C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F2CA28-B56E-66D5-2AE5-39C3E11F6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1F9703-9293-45F4-A348-48875ECB1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76F52B-1DA3-7285-CA06-0A1DF1239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23D2B7-1DA4-808C-8805-5558C73C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77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2E1B9-8226-6038-C14B-DBF32414C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A3468-5BCB-C7E6-D540-A761B47B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51E637-0B16-B81D-5EF6-A7AC8EE20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74066D-6FF3-D60E-3F64-48DD69AD6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51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9E3515-A675-A740-1CC1-CF8D8389A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DE6115-DCC2-F69C-3100-7ECADFA95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57EA1-62E4-CD61-575B-2ADF28600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65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10EAE-C519-3233-D99C-487C59132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04FC1-E839-F484-5DFE-3C6AB7666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261B36-67B9-EACF-8B0A-A29EE2BF8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4B949-2052-676A-092F-33F40F5D5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247638-BC1F-FE5F-BD2C-ACB779F74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B44AF-C5F9-DFE5-D531-65C70310F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413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1FF96-9AB4-3896-02BF-F0F625F8E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004DBE-0A1B-4EE5-4465-10EE6D572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B1A8EB-1614-70BC-4E0D-3898325C3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4E0143-A21B-817F-B098-69918938F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CD77A-8E3A-90F8-7AD8-6BF0151DE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66C42-7005-6A41-76DD-9E6CBE1D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5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B0EB16-B1F6-8313-9291-C6D41E3C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3490A-F1F4-2331-61B7-A01E9095A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ACB99-48C9-D482-4C01-486DFC58B1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649F17-7A47-463F-9A2F-2AF7AC0DC466}" type="datetimeFigureOut">
              <a:rPr lang="de-DE" smtClean="0"/>
              <a:t>30.01.2025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A867C-3C21-B175-4233-D70088D87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D0E5A-00DE-20BC-A579-C9DDA837A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1DCBB2-4CEC-4AB6-92AC-8266DA3709B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83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Box 118">
            <a:extLst>
              <a:ext uri="{FF2B5EF4-FFF2-40B4-BE49-F238E27FC236}">
                <a16:creationId xmlns:a16="http://schemas.microsoft.com/office/drawing/2014/main" id="{CB034DAB-162E-913A-C292-BBD1F4D5867C}"/>
              </a:ext>
            </a:extLst>
          </p:cNvPr>
          <p:cNvSpPr txBox="1"/>
          <p:nvPr/>
        </p:nvSpPr>
        <p:spPr>
          <a:xfrm>
            <a:off x="1045617" y="1966135"/>
            <a:ext cx="18085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4A</a:t>
            </a:r>
          </a:p>
          <a:p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Semi-trailers</a:t>
            </a:r>
          </a:p>
          <a:p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paragraph</a:t>
            </a:r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de-D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annex</a:t>
            </a:r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4A0AACD8-4307-64FB-D966-AC746A740ABC}"/>
                  </a:ext>
                </a:extLst>
              </p:cNvPr>
              <p:cNvSpPr txBox="1"/>
              <p:nvPr/>
            </p:nvSpPr>
            <p:spPr>
              <a:xfrm>
                <a:off x="-9447196" y="-6935003"/>
                <a:ext cx="182742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DE" b="0" i="1" smtClean="0">
                              <a:latin typeface="Cambria Math" panose="02040503050406030204" pitchFamily="18" charset="0"/>
                            </a:rPr>
                            <m:t>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DE" b="0" i="1" smtClean="0">
                              <a:latin typeface="Cambria Math" panose="02040503050406030204" pitchFamily="18" charset="0"/>
                            </a:rPr>
                            <m:t>P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4A0AACD8-4307-64FB-D966-AC746A740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447196" y="-6935003"/>
                <a:ext cx="182742" cy="5167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F687FFD1-0E5B-6625-AED9-4EACBF4AD1D3}"/>
              </a:ext>
            </a:extLst>
          </p:cNvPr>
          <p:cNvGrpSpPr/>
          <p:nvPr/>
        </p:nvGrpSpPr>
        <p:grpSpPr>
          <a:xfrm>
            <a:off x="1048974" y="2743754"/>
            <a:ext cx="4078150" cy="3871622"/>
            <a:chOff x="7174001" y="1574104"/>
            <a:chExt cx="4078150" cy="3871622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C522E26-141F-7EEC-77D6-A597B2BF0FD2}"/>
                </a:ext>
              </a:extLst>
            </p:cNvPr>
            <p:cNvSpPr/>
            <p:nvPr/>
          </p:nvSpPr>
          <p:spPr>
            <a:xfrm>
              <a:off x="7581508" y="2200953"/>
              <a:ext cx="2707068" cy="2874028"/>
            </a:xfrm>
            <a:custGeom>
              <a:avLst/>
              <a:gdLst>
                <a:gd name="connsiteX0" fmla="*/ 1809345 w 13930009"/>
                <a:gd name="connsiteY0" fmla="*/ 12101208 h 12101208"/>
                <a:gd name="connsiteX1" fmla="*/ 8132324 w 13930009"/>
                <a:gd name="connsiteY1" fmla="*/ 6848272 h 12101208"/>
                <a:gd name="connsiteX2" fmla="*/ 13560358 w 13930009"/>
                <a:gd name="connsiteY2" fmla="*/ 3968885 h 12101208"/>
                <a:gd name="connsiteX3" fmla="*/ 13930009 w 13930009"/>
                <a:gd name="connsiteY3" fmla="*/ 38910 h 12101208"/>
                <a:gd name="connsiteX4" fmla="*/ 10408596 w 13930009"/>
                <a:gd name="connsiteY4" fmla="*/ 0 h 12101208"/>
                <a:gd name="connsiteX5" fmla="*/ 9027268 w 13930009"/>
                <a:gd name="connsiteY5" fmla="*/ 3968885 h 12101208"/>
                <a:gd name="connsiteX6" fmla="*/ 0 w 13930009"/>
                <a:gd name="connsiteY6" fmla="*/ 12062298 h 12101208"/>
                <a:gd name="connsiteX7" fmla="*/ 1809345 w 13930009"/>
                <a:gd name="connsiteY7" fmla="*/ 12101208 h 12101208"/>
                <a:gd name="connsiteX0" fmla="*/ 1809345 w 13560358"/>
                <a:gd name="connsiteY0" fmla="*/ 14455302 h 14455302"/>
                <a:gd name="connsiteX1" fmla="*/ 8132324 w 13560358"/>
                <a:gd name="connsiteY1" fmla="*/ 9202366 h 14455302"/>
                <a:gd name="connsiteX2" fmla="*/ 13560358 w 13560358"/>
                <a:gd name="connsiteY2" fmla="*/ 6322979 h 14455302"/>
                <a:gd name="connsiteX3" fmla="*/ 13521448 w 13560358"/>
                <a:gd name="connsiteY3" fmla="*/ 0 h 14455302"/>
                <a:gd name="connsiteX4" fmla="*/ 10408596 w 13560358"/>
                <a:gd name="connsiteY4" fmla="*/ 2354094 h 14455302"/>
                <a:gd name="connsiteX5" fmla="*/ 9027268 w 13560358"/>
                <a:gd name="connsiteY5" fmla="*/ 6322979 h 14455302"/>
                <a:gd name="connsiteX6" fmla="*/ 0 w 13560358"/>
                <a:gd name="connsiteY6" fmla="*/ 14416392 h 14455302"/>
                <a:gd name="connsiteX7" fmla="*/ 1809345 w 13560358"/>
                <a:gd name="connsiteY7" fmla="*/ 14455302 h 14455302"/>
                <a:gd name="connsiteX0" fmla="*/ 1809345 w 13560358"/>
                <a:gd name="connsiteY0" fmla="*/ 14455302 h 14455302"/>
                <a:gd name="connsiteX1" fmla="*/ 8132324 w 13560358"/>
                <a:gd name="connsiteY1" fmla="*/ 9202366 h 14455302"/>
                <a:gd name="connsiteX2" fmla="*/ 13560358 w 13560358"/>
                <a:gd name="connsiteY2" fmla="*/ 6322979 h 14455302"/>
                <a:gd name="connsiteX3" fmla="*/ 13521448 w 13560358"/>
                <a:gd name="connsiteY3" fmla="*/ 0 h 14455302"/>
                <a:gd name="connsiteX4" fmla="*/ 11751013 w 13560358"/>
                <a:gd name="connsiteY4" fmla="*/ 77822 h 14455302"/>
                <a:gd name="connsiteX5" fmla="*/ 9027268 w 13560358"/>
                <a:gd name="connsiteY5" fmla="*/ 6322979 h 14455302"/>
                <a:gd name="connsiteX6" fmla="*/ 0 w 13560358"/>
                <a:gd name="connsiteY6" fmla="*/ 14416392 h 14455302"/>
                <a:gd name="connsiteX7" fmla="*/ 1809345 w 13560358"/>
                <a:gd name="connsiteY7" fmla="*/ 14455302 h 14455302"/>
                <a:gd name="connsiteX0" fmla="*/ 1809345 w 13560358"/>
                <a:gd name="connsiteY0" fmla="*/ 14455302 h 14455302"/>
                <a:gd name="connsiteX1" fmla="*/ 8132324 w 13560358"/>
                <a:gd name="connsiteY1" fmla="*/ 9202366 h 14455302"/>
                <a:gd name="connsiteX2" fmla="*/ 13560358 w 13560358"/>
                <a:gd name="connsiteY2" fmla="*/ 6322979 h 14455302"/>
                <a:gd name="connsiteX3" fmla="*/ 13521448 w 13560358"/>
                <a:gd name="connsiteY3" fmla="*/ 0 h 14455302"/>
                <a:gd name="connsiteX4" fmla="*/ 11763713 w 13560358"/>
                <a:gd name="connsiteY4" fmla="*/ 31255 h 14455302"/>
                <a:gd name="connsiteX5" fmla="*/ 9027268 w 13560358"/>
                <a:gd name="connsiteY5" fmla="*/ 6322979 h 14455302"/>
                <a:gd name="connsiteX6" fmla="*/ 0 w 13560358"/>
                <a:gd name="connsiteY6" fmla="*/ 14416392 h 14455302"/>
                <a:gd name="connsiteX7" fmla="*/ 1809345 w 13560358"/>
                <a:gd name="connsiteY7" fmla="*/ 14455302 h 14455302"/>
                <a:gd name="connsiteX0" fmla="*/ 1809345 w 13560358"/>
                <a:gd name="connsiteY0" fmla="*/ 14455302 h 14455302"/>
                <a:gd name="connsiteX1" fmla="*/ 8132324 w 13560358"/>
                <a:gd name="connsiteY1" fmla="*/ 9202366 h 14455302"/>
                <a:gd name="connsiteX2" fmla="*/ 13560358 w 13560358"/>
                <a:gd name="connsiteY2" fmla="*/ 6322979 h 14455302"/>
                <a:gd name="connsiteX3" fmla="*/ 13521448 w 13560358"/>
                <a:gd name="connsiteY3" fmla="*/ 0 h 14455302"/>
                <a:gd name="connsiteX4" fmla="*/ 11759479 w 13560358"/>
                <a:gd name="connsiteY4" fmla="*/ 27022 h 14455302"/>
                <a:gd name="connsiteX5" fmla="*/ 9027268 w 13560358"/>
                <a:gd name="connsiteY5" fmla="*/ 6322979 h 14455302"/>
                <a:gd name="connsiteX6" fmla="*/ 0 w 13560358"/>
                <a:gd name="connsiteY6" fmla="*/ 14416392 h 14455302"/>
                <a:gd name="connsiteX7" fmla="*/ 1809345 w 13560358"/>
                <a:gd name="connsiteY7" fmla="*/ 14455302 h 14455302"/>
                <a:gd name="connsiteX0" fmla="*/ 1809345 w 13570131"/>
                <a:gd name="connsiteY0" fmla="*/ 14436252 h 14436252"/>
                <a:gd name="connsiteX1" fmla="*/ 8132324 w 13570131"/>
                <a:gd name="connsiteY1" fmla="*/ 9183316 h 14436252"/>
                <a:gd name="connsiteX2" fmla="*/ 13560358 w 13570131"/>
                <a:gd name="connsiteY2" fmla="*/ 6303929 h 14436252"/>
                <a:gd name="connsiteX3" fmla="*/ 13570131 w 13570131"/>
                <a:gd name="connsiteY3" fmla="*/ 0 h 14436252"/>
                <a:gd name="connsiteX4" fmla="*/ 11759479 w 13570131"/>
                <a:gd name="connsiteY4" fmla="*/ 7972 h 14436252"/>
                <a:gd name="connsiteX5" fmla="*/ 9027268 w 13570131"/>
                <a:gd name="connsiteY5" fmla="*/ 6303929 h 14436252"/>
                <a:gd name="connsiteX6" fmla="*/ 0 w 13570131"/>
                <a:gd name="connsiteY6" fmla="*/ 14397342 h 14436252"/>
                <a:gd name="connsiteX7" fmla="*/ 1809345 w 13570131"/>
                <a:gd name="connsiteY7" fmla="*/ 14436252 h 14436252"/>
                <a:gd name="connsiteX0" fmla="*/ 1818870 w 13579656"/>
                <a:gd name="connsiteY0" fmla="*/ 14436252 h 14436252"/>
                <a:gd name="connsiteX1" fmla="*/ 8141849 w 13579656"/>
                <a:gd name="connsiteY1" fmla="*/ 9183316 h 14436252"/>
                <a:gd name="connsiteX2" fmla="*/ 13569883 w 13579656"/>
                <a:gd name="connsiteY2" fmla="*/ 6303929 h 14436252"/>
                <a:gd name="connsiteX3" fmla="*/ 13579656 w 13579656"/>
                <a:gd name="connsiteY3" fmla="*/ 0 h 14436252"/>
                <a:gd name="connsiteX4" fmla="*/ 11769004 w 13579656"/>
                <a:gd name="connsiteY4" fmla="*/ 7972 h 14436252"/>
                <a:gd name="connsiteX5" fmla="*/ 9036793 w 13579656"/>
                <a:gd name="connsiteY5" fmla="*/ 6303929 h 14436252"/>
                <a:gd name="connsiteX6" fmla="*/ 0 w 13579656"/>
                <a:gd name="connsiteY6" fmla="*/ 14416392 h 14436252"/>
                <a:gd name="connsiteX7" fmla="*/ 1818870 w 13579656"/>
                <a:gd name="connsiteY7" fmla="*/ 14436252 h 14436252"/>
                <a:gd name="connsiteX0" fmla="*/ 1799820 w 13579656"/>
                <a:gd name="connsiteY0" fmla="*/ 14417202 h 14417202"/>
                <a:gd name="connsiteX1" fmla="*/ 8141849 w 13579656"/>
                <a:gd name="connsiteY1" fmla="*/ 9183316 h 14417202"/>
                <a:gd name="connsiteX2" fmla="*/ 13569883 w 13579656"/>
                <a:gd name="connsiteY2" fmla="*/ 6303929 h 14417202"/>
                <a:gd name="connsiteX3" fmla="*/ 13579656 w 13579656"/>
                <a:gd name="connsiteY3" fmla="*/ 0 h 14417202"/>
                <a:gd name="connsiteX4" fmla="*/ 11769004 w 13579656"/>
                <a:gd name="connsiteY4" fmla="*/ 7972 h 14417202"/>
                <a:gd name="connsiteX5" fmla="*/ 9036793 w 13579656"/>
                <a:gd name="connsiteY5" fmla="*/ 6303929 h 14417202"/>
                <a:gd name="connsiteX6" fmla="*/ 0 w 13579656"/>
                <a:gd name="connsiteY6" fmla="*/ 14416392 h 14417202"/>
                <a:gd name="connsiteX7" fmla="*/ 1799820 w 13579656"/>
                <a:gd name="connsiteY7" fmla="*/ 14417202 h 14417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79656" h="14417202">
                  <a:moveTo>
                    <a:pt x="1799820" y="14417202"/>
                  </a:moveTo>
                  <a:lnTo>
                    <a:pt x="8141849" y="9183316"/>
                  </a:lnTo>
                  <a:lnTo>
                    <a:pt x="13569883" y="6303929"/>
                  </a:lnTo>
                  <a:cubicBezTo>
                    <a:pt x="13573141" y="4202619"/>
                    <a:pt x="13576398" y="2101310"/>
                    <a:pt x="13579656" y="0"/>
                  </a:cubicBezTo>
                  <a:lnTo>
                    <a:pt x="11769004" y="7972"/>
                  </a:lnTo>
                  <a:lnTo>
                    <a:pt x="9036793" y="6303929"/>
                  </a:lnTo>
                  <a:lnTo>
                    <a:pt x="0" y="14416392"/>
                  </a:lnTo>
                  <a:lnTo>
                    <a:pt x="1799820" y="14417202"/>
                  </a:lnTo>
                  <a:close/>
                </a:path>
              </a:pathLst>
            </a:custGeom>
            <a:solidFill>
              <a:schemeClr val="bg2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9C955B8-7372-F497-DFE4-376B23024F59}"/>
                </a:ext>
              </a:extLst>
            </p:cNvPr>
            <p:cNvCxnSpPr>
              <a:cxnSpLocks/>
            </p:cNvCxnSpPr>
            <p:nvPr/>
          </p:nvCxnSpPr>
          <p:spPr>
            <a:xfrm>
              <a:off x="7582383" y="5057196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6F78ED1-CD6F-8115-C7ED-B15E6E423C71}"/>
                </a:ext>
              </a:extLst>
            </p:cNvPr>
            <p:cNvCxnSpPr>
              <a:cxnSpLocks/>
            </p:cNvCxnSpPr>
            <p:nvPr/>
          </p:nvCxnSpPr>
          <p:spPr>
            <a:xfrm>
              <a:off x="7940972" y="5039556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12834AE-2B2D-AD34-BAD3-C2AFB464F109}"/>
                </a:ext>
              </a:extLst>
            </p:cNvPr>
            <p:cNvCxnSpPr>
              <a:cxnSpLocks/>
            </p:cNvCxnSpPr>
            <p:nvPr/>
          </p:nvCxnSpPr>
          <p:spPr>
            <a:xfrm>
              <a:off x="8301785" y="5039556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39FB572-4FE3-62E3-B421-340391EC8FCC}"/>
                </a:ext>
              </a:extLst>
            </p:cNvPr>
            <p:cNvCxnSpPr>
              <a:cxnSpLocks/>
            </p:cNvCxnSpPr>
            <p:nvPr/>
          </p:nvCxnSpPr>
          <p:spPr>
            <a:xfrm>
              <a:off x="8662597" y="5039556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F0AC18C-EC3B-E311-DD6C-36A51133CB32}"/>
                </a:ext>
              </a:extLst>
            </p:cNvPr>
            <p:cNvCxnSpPr>
              <a:cxnSpLocks/>
            </p:cNvCxnSpPr>
            <p:nvPr/>
          </p:nvCxnSpPr>
          <p:spPr>
            <a:xfrm>
              <a:off x="9023409" y="5039556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0E9A76F-8840-32F4-EBAB-176B8EB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9384223" y="5039556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7AB71D4-BB36-DB81-86DF-3E2B42AF06DB}"/>
                </a:ext>
              </a:extLst>
            </p:cNvPr>
            <p:cNvCxnSpPr>
              <a:cxnSpLocks/>
            </p:cNvCxnSpPr>
            <p:nvPr/>
          </p:nvCxnSpPr>
          <p:spPr>
            <a:xfrm>
              <a:off x="9745035" y="5039556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8398F1-90F7-783B-94BD-5FE53CCECE3D}"/>
                </a:ext>
              </a:extLst>
            </p:cNvPr>
            <p:cNvCxnSpPr>
              <a:cxnSpLocks/>
            </p:cNvCxnSpPr>
            <p:nvPr/>
          </p:nvCxnSpPr>
          <p:spPr>
            <a:xfrm>
              <a:off x="10105847" y="5039556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162D1E5-9FC3-6620-3DD5-00C605454F6D}"/>
                </a:ext>
              </a:extLst>
            </p:cNvPr>
            <p:cNvCxnSpPr>
              <a:cxnSpLocks/>
            </p:cNvCxnSpPr>
            <p:nvPr/>
          </p:nvCxnSpPr>
          <p:spPr>
            <a:xfrm>
              <a:off x="10466660" y="5039556"/>
              <a:ext cx="0" cy="719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115BD84-FE9A-E0A0-44D1-3E872B171ECF}"/>
                </a:ext>
              </a:extLst>
            </p:cNvPr>
            <p:cNvSpPr txBox="1"/>
            <p:nvPr/>
          </p:nvSpPr>
          <p:spPr>
            <a:xfrm>
              <a:off x="7435551" y="5129609"/>
              <a:ext cx="29367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2146693-07CC-1E88-4530-DF868307C4C2}"/>
                </a:ext>
              </a:extLst>
            </p:cNvPr>
            <p:cNvSpPr txBox="1"/>
            <p:nvPr/>
          </p:nvSpPr>
          <p:spPr>
            <a:xfrm>
              <a:off x="7769108" y="5129609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29E85A3-292D-FF89-7BFD-513BF361D567}"/>
                </a:ext>
              </a:extLst>
            </p:cNvPr>
            <p:cNvSpPr txBox="1"/>
            <p:nvPr/>
          </p:nvSpPr>
          <p:spPr>
            <a:xfrm>
              <a:off x="8129921" y="5129609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4EF1ED6-EC0D-EA62-288E-42C24BEBAD91}"/>
                </a:ext>
              </a:extLst>
            </p:cNvPr>
            <p:cNvSpPr txBox="1"/>
            <p:nvPr/>
          </p:nvSpPr>
          <p:spPr>
            <a:xfrm>
              <a:off x="8490735" y="5129609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300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452E249-8A75-A017-602E-934AEE1A5263}"/>
                </a:ext>
              </a:extLst>
            </p:cNvPr>
            <p:cNvSpPr txBox="1"/>
            <p:nvPr/>
          </p:nvSpPr>
          <p:spPr>
            <a:xfrm>
              <a:off x="8851545" y="5129609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400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57174B-7DE9-B180-9702-083DD8F200FA}"/>
                </a:ext>
              </a:extLst>
            </p:cNvPr>
            <p:cNvSpPr txBox="1"/>
            <p:nvPr/>
          </p:nvSpPr>
          <p:spPr>
            <a:xfrm>
              <a:off x="9212359" y="5129609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DF89E24-42FB-F5E3-4ED5-DB561CB395D4}"/>
                </a:ext>
              </a:extLst>
            </p:cNvPr>
            <p:cNvSpPr txBox="1"/>
            <p:nvPr/>
          </p:nvSpPr>
          <p:spPr>
            <a:xfrm>
              <a:off x="9573172" y="5129609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600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DCFE6A9-FDDD-AE0B-023C-DC2D14F9A16E}"/>
                </a:ext>
              </a:extLst>
            </p:cNvPr>
            <p:cNvSpPr txBox="1"/>
            <p:nvPr/>
          </p:nvSpPr>
          <p:spPr>
            <a:xfrm>
              <a:off x="9933983" y="5129609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700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0F3D673-AFB2-43E7-A8E4-1154E9107A63}"/>
                </a:ext>
              </a:extLst>
            </p:cNvPr>
            <p:cNvSpPr txBox="1"/>
            <p:nvPr/>
          </p:nvSpPr>
          <p:spPr>
            <a:xfrm>
              <a:off x="10294796" y="5129609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800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A6B8EE-079F-5823-D4AC-4D8C5C92B275}"/>
                </a:ext>
              </a:extLst>
            </p:cNvPr>
            <p:cNvCxnSpPr>
              <a:cxnSpLocks/>
            </p:cNvCxnSpPr>
            <p:nvPr/>
          </p:nvCxnSpPr>
          <p:spPr>
            <a:xfrm>
              <a:off x="9205514" y="5075299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3D2FD9B-5E64-6968-BA95-38A654200936}"/>
                </a:ext>
              </a:extLst>
            </p:cNvPr>
            <p:cNvSpPr txBox="1"/>
            <p:nvPr/>
          </p:nvSpPr>
          <p:spPr>
            <a:xfrm>
              <a:off x="9031954" y="5225795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450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5D0C7D1-2594-533E-0ACA-44C33F3D2D51}"/>
                </a:ext>
              </a:extLst>
            </p:cNvPr>
            <p:cNvCxnSpPr>
              <a:cxnSpLocks/>
            </p:cNvCxnSpPr>
            <p:nvPr/>
          </p:nvCxnSpPr>
          <p:spPr>
            <a:xfrm>
              <a:off x="9924154" y="5075299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7BA3EA3-F275-A68A-9AD1-E2D1C09F6487}"/>
                </a:ext>
              </a:extLst>
            </p:cNvPr>
            <p:cNvSpPr txBox="1"/>
            <p:nvPr/>
          </p:nvSpPr>
          <p:spPr>
            <a:xfrm>
              <a:off x="9750068" y="5230282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650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43ED717-066A-823A-881A-83B1A42D2AB6}"/>
                </a:ext>
              </a:extLst>
            </p:cNvPr>
            <p:cNvSpPr txBox="1"/>
            <p:nvPr/>
          </p:nvSpPr>
          <p:spPr>
            <a:xfrm>
              <a:off x="10110879" y="5230282"/>
              <a:ext cx="3481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750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18518A9-0D53-9FFB-8C88-93002B92B461}"/>
                </a:ext>
              </a:extLst>
            </p:cNvPr>
            <p:cNvCxnSpPr>
              <a:cxnSpLocks/>
            </p:cNvCxnSpPr>
            <p:nvPr/>
          </p:nvCxnSpPr>
          <p:spPr>
            <a:xfrm>
              <a:off x="10284967" y="5075299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96D6901-278D-F9FE-51A2-8B0053D5CBF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27710" y="4698371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86B8E58-8CDD-9324-D632-D0255ED4CD1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27334" y="4339947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E7DA75C-307A-1DA9-7A8F-D4E7C61CD86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27717" y="3980490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5046C37-6AB0-1C55-4022-30443003650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27401" y="3621032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E0E703D-2FCB-10EC-258E-CA5B97AAA0C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27084" y="3261573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D3CC077-57B5-E586-A5BF-3E2C78E7D71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26768" y="2902115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CD3F741-35DE-6DB1-4BF8-C2E4D9B316D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26452" y="2542657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0AB7AC8-DD44-AECB-8E19-2CE3D43028B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26135" y="2183199"/>
              <a:ext cx="0" cy="36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A73ED99-4B50-6201-234C-DF73C5A49920}"/>
                </a:ext>
              </a:extLst>
            </p:cNvPr>
            <p:cNvCxnSpPr>
              <a:cxnSpLocks/>
            </p:cNvCxnSpPr>
            <p:nvPr/>
          </p:nvCxnSpPr>
          <p:spPr>
            <a:xfrm>
              <a:off x="7510139" y="1926840"/>
              <a:ext cx="0" cy="3148141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 w="med" len="med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F27488A-A53C-8815-456B-E6F1D61608C4}"/>
                </a:ext>
              </a:extLst>
            </p:cNvPr>
            <p:cNvSpPr txBox="1"/>
            <p:nvPr/>
          </p:nvSpPr>
          <p:spPr>
            <a:xfrm>
              <a:off x="7174530" y="4610157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0.1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F422D9C-0845-2810-5B98-3A05AA1CDF22}"/>
                </a:ext>
              </a:extLst>
            </p:cNvPr>
            <p:cNvSpPr txBox="1"/>
            <p:nvPr/>
          </p:nvSpPr>
          <p:spPr>
            <a:xfrm>
              <a:off x="7174529" y="4251100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0.2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D2DB117-4404-B74A-244B-32555942B64D}"/>
                </a:ext>
              </a:extLst>
            </p:cNvPr>
            <p:cNvSpPr txBox="1"/>
            <p:nvPr/>
          </p:nvSpPr>
          <p:spPr>
            <a:xfrm>
              <a:off x="7174529" y="3892044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0.3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C292046-1982-44D0-0E15-D3B200CE708E}"/>
                </a:ext>
              </a:extLst>
            </p:cNvPr>
            <p:cNvSpPr txBox="1"/>
            <p:nvPr/>
          </p:nvSpPr>
          <p:spPr>
            <a:xfrm>
              <a:off x="7174529" y="3532183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0.4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CC7FCFE-5EB8-4193-C95F-CD5D18A8937D}"/>
                </a:ext>
              </a:extLst>
            </p:cNvPr>
            <p:cNvSpPr txBox="1"/>
            <p:nvPr/>
          </p:nvSpPr>
          <p:spPr>
            <a:xfrm>
              <a:off x="7174529" y="3172324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427E1EF-9B46-86CB-009D-2F1B1A9207C7}"/>
                </a:ext>
              </a:extLst>
            </p:cNvPr>
            <p:cNvSpPr txBox="1"/>
            <p:nvPr/>
          </p:nvSpPr>
          <p:spPr>
            <a:xfrm>
              <a:off x="7174529" y="2812464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8E6DC03-9362-660D-7AF7-50D48FFA2C45}"/>
                </a:ext>
              </a:extLst>
            </p:cNvPr>
            <p:cNvSpPr txBox="1"/>
            <p:nvPr/>
          </p:nvSpPr>
          <p:spPr>
            <a:xfrm>
              <a:off x="7174529" y="2452604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0.7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951B870-524C-C3EA-772B-0F18562636C3}"/>
                </a:ext>
              </a:extLst>
            </p:cNvPr>
            <p:cNvSpPr txBox="1"/>
            <p:nvPr/>
          </p:nvSpPr>
          <p:spPr>
            <a:xfrm>
              <a:off x="7174001" y="2095088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0.8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B888EBA-1A05-5E42-F5FF-228994417E0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10879" y="4035298"/>
              <a:ext cx="1694167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DAF0FB2-52F4-3290-89E0-1BA88D3375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09297" y="3461890"/>
              <a:ext cx="2780098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5153EB2-BE75-74EB-C594-C2D272AFC6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10617" y="2742974"/>
              <a:ext cx="2775681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EED93A3-1575-0BA1-2752-22A149F6C7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10617" y="2201836"/>
              <a:ext cx="2774349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481C19D-44C2-EEB1-0586-D981BBBB117E}"/>
                </a:ext>
              </a:extLst>
            </p:cNvPr>
            <p:cNvCxnSpPr>
              <a:cxnSpLocks/>
            </p:cNvCxnSpPr>
            <p:nvPr/>
          </p:nvCxnSpPr>
          <p:spPr>
            <a:xfrm>
              <a:off x="10287181" y="2200668"/>
              <a:ext cx="0" cy="2874631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DACF6F09-B9BA-449D-76E8-7F64F6DC685F}"/>
                </a:ext>
              </a:extLst>
            </p:cNvPr>
            <p:cNvCxnSpPr>
              <a:cxnSpLocks/>
            </p:cNvCxnSpPr>
            <p:nvPr/>
          </p:nvCxnSpPr>
          <p:spPr>
            <a:xfrm>
              <a:off x="9926671" y="2200668"/>
              <a:ext cx="0" cy="2874631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E1367BE-C144-8DD1-DC18-85B52760BD4F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>
              <a:off x="9204564" y="4031622"/>
              <a:ext cx="482" cy="1043677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960F1FB-2044-B3EB-10FA-FD38B02A9D9C}"/>
                </a:ext>
              </a:extLst>
            </p:cNvPr>
            <p:cNvCxnSpPr>
              <a:cxnSpLocks/>
            </p:cNvCxnSpPr>
            <p:nvPr/>
          </p:nvCxnSpPr>
          <p:spPr>
            <a:xfrm>
              <a:off x="9384223" y="3459089"/>
              <a:ext cx="0" cy="1634313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9CE1CEC-4246-FFFB-6387-69FF1E8F853E}"/>
                </a:ext>
              </a:extLst>
            </p:cNvPr>
            <p:cNvSpPr txBox="1"/>
            <p:nvPr/>
          </p:nvSpPr>
          <p:spPr>
            <a:xfrm>
              <a:off x="7570917" y="2510974"/>
              <a:ext cx="3770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0.65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87D1BE8-945D-EB0E-2265-E1211D3213B3}"/>
                </a:ext>
              </a:extLst>
            </p:cNvPr>
            <p:cNvSpPr txBox="1"/>
            <p:nvPr/>
          </p:nvSpPr>
          <p:spPr>
            <a:xfrm>
              <a:off x="7580041" y="3234158"/>
              <a:ext cx="3770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0.45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5EFBDA99-4C5E-FC38-AA98-91808BC31654}"/>
                </a:ext>
              </a:extLst>
            </p:cNvPr>
            <p:cNvSpPr txBox="1"/>
            <p:nvPr/>
          </p:nvSpPr>
          <p:spPr>
            <a:xfrm>
              <a:off x="7565552" y="3809697"/>
              <a:ext cx="3770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0.29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C6C297C-D5FD-BC29-C9B7-CECBA27BC604}"/>
                </a:ext>
              </a:extLst>
            </p:cNvPr>
            <p:cNvSpPr txBox="1"/>
            <p:nvPr/>
          </p:nvSpPr>
          <p:spPr>
            <a:xfrm>
              <a:off x="7571964" y="1964707"/>
              <a:ext cx="36420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0.80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D0DB80C3-9189-29B1-7A92-B3E6C1934B5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082101" y="3494558"/>
              <a:ext cx="0" cy="3148141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 w="med" len="med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42BCAF8-E7D3-44A7-5536-AE0A123CC56F}"/>
                </a:ext>
              </a:extLst>
            </p:cNvPr>
            <p:cNvSpPr txBox="1"/>
            <p:nvPr/>
          </p:nvSpPr>
          <p:spPr>
            <a:xfrm>
              <a:off x="10682763" y="4949474"/>
              <a:ext cx="569388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Pm</a:t>
              </a:r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(kPa)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D5493030-AA5B-891C-8392-0911FBF24096}"/>
                    </a:ext>
                  </a:extLst>
                </p:cNvPr>
                <p:cNvSpPr txBox="1"/>
                <p:nvPr/>
              </p:nvSpPr>
              <p:spPr>
                <a:xfrm>
                  <a:off x="7347803" y="1574104"/>
                  <a:ext cx="129844" cy="22961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de-DE" sz="800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  <m:r>
                              <m:rPr>
                                <m:sty m:val="p"/>
                              </m:rPr>
                              <a:rPr lang="de-DE" sz="800" b="0" i="0" baseline="-25000" smtClean="0">
                                <a:latin typeface="Cambria Math" panose="02040503050406030204" pitchFamily="18" charset="0"/>
                              </a:rPr>
                              <m:t>R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de-DE" sz="800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m:rPr>
                                <m:sty m:val="p"/>
                              </m:rPr>
                              <a:rPr lang="de-DE" sz="800" b="0" i="0" baseline="-25000" smtClean="0">
                                <a:latin typeface="Cambria Math" panose="02040503050406030204" pitchFamily="18" charset="0"/>
                              </a:rPr>
                              <m:t>R</m:t>
                            </m:r>
                          </m:den>
                        </m:f>
                      </m:oMath>
                    </m:oMathPara>
                  </a14:m>
                  <a:endParaRPr lang="de-DE" sz="8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D5493030-AA5B-891C-8392-0911FBF240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7803" y="1574104"/>
                  <a:ext cx="129844" cy="229615"/>
                </a:xfrm>
                <a:prstGeom prst="rect">
                  <a:avLst/>
                </a:prstGeom>
                <a:blipFill>
                  <a:blip r:embed="rId4"/>
                  <a:stretch>
                    <a:fillRect l="-19048" t="-2632" r="-9524" b="-15789"/>
                  </a:stretch>
                </a:blipFill>
              </p:spPr>
              <p:txBody>
                <a:bodyPr/>
                <a:lstStyle/>
                <a:p>
                  <a:r>
                    <a:rPr lang="fr-CH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93" name="TextBox 1092">
            <a:extLst>
              <a:ext uri="{FF2B5EF4-FFF2-40B4-BE49-F238E27FC236}">
                <a16:creationId xmlns:a16="http://schemas.microsoft.com/office/drawing/2014/main" id="{002BB685-514E-19F7-E7EA-48B5BEF2C6EC}"/>
              </a:ext>
            </a:extLst>
          </p:cNvPr>
          <p:cNvSpPr txBox="1"/>
          <p:nvPr/>
        </p:nvSpPr>
        <p:spPr>
          <a:xfrm>
            <a:off x="6766196" y="1966135"/>
            <a:ext cx="20249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Diagram 5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trailers and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-axle trailers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(see paragraph 5 of this annex)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C1C2E37-9F89-CA4D-C95E-2ACC07C62AF1}"/>
              </a:ext>
            </a:extLst>
          </p:cNvPr>
          <p:cNvGrpSpPr/>
          <p:nvPr/>
        </p:nvGrpSpPr>
        <p:grpSpPr>
          <a:xfrm>
            <a:off x="6771973" y="2743754"/>
            <a:ext cx="4075730" cy="3858343"/>
            <a:chOff x="1162482" y="1714781"/>
            <a:chExt cx="4075730" cy="3858343"/>
          </a:xfrm>
        </p:grpSpPr>
        <p:sp>
          <p:nvSpPr>
            <p:cNvPr id="8" name="Freihandform: Form 31">
              <a:extLst>
                <a:ext uri="{FF2B5EF4-FFF2-40B4-BE49-F238E27FC236}">
                  <a16:creationId xmlns:a16="http://schemas.microsoft.com/office/drawing/2014/main" id="{B1EDAB33-ECE8-8E90-2CB8-5ADF17B66A2B}"/>
                </a:ext>
              </a:extLst>
            </p:cNvPr>
            <p:cNvSpPr/>
            <p:nvPr/>
          </p:nvSpPr>
          <p:spPr>
            <a:xfrm>
              <a:off x="1559398" y="2326664"/>
              <a:ext cx="2718426" cy="2881709"/>
            </a:xfrm>
            <a:custGeom>
              <a:avLst/>
              <a:gdLst>
                <a:gd name="connsiteX0" fmla="*/ 0 w 2719388"/>
                <a:gd name="connsiteY0" fmla="*/ 2871787 h 2876550"/>
                <a:gd name="connsiteX1" fmla="*/ 1819275 w 2719388"/>
                <a:gd name="connsiteY1" fmla="*/ 938212 h 2876550"/>
                <a:gd name="connsiteX2" fmla="*/ 2352675 w 2719388"/>
                <a:gd name="connsiteY2" fmla="*/ 0 h 2876550"/>
                <a:gd name="connsiteX3" fmla="*/ 2719388 w 2719388"/>
                <a:gd name="connsiteY3" fmla="*/ 4762 h 2876550"/>
                <a:gd name="connsiteX4" fmla="*/ 2714625 w 2719388"/>
                <a:gd name="connsiteY4" fmla="*/ 809625 h 2876550"/>
                <a:gd name="connsiteX5" fmla="*/ 1643063 w 2719388"/>
                <a:gd name="connsiteY5" fmla="*/ 1624012 h 2876550"/>
                <a:gd name="connsiteX6" fmla="*/ 371475 w 2719388"/>
                <a:gd name="connsiteY6" fmla="*/ 2876550 h 2876550"/>
                <a:gd name="connsiteX7" fmla="*/ 0 w 2719388"/>
                <a:gd name="connsiteY7" fmla="*/ 2871787 h 287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19388" h="2876550">
                  <a:moveTo>
                    <a:pt x="0" y="2871787"/>
                  </a:moveTo>
                  <a:lnTo>
                    <a:pt x="1819275" y="938212"/>
                  </a:lnTo>
                  <a:lnTo>
                    <a:pt x="2352675" y="0"/>
                  </a:lnTo>
                  <a:lnTo>
                    <a:pt x="2719388" y="4762"/>
                  </a:lnTo>
                  <a:cubicBezTo>
                    <a:pt x="2717800" y="273050"/>
                    <a:pt x="2716213" y="541337"/>
                    <a:pt x="2714625" y="809625"/>
                  </a:cubicBezTo>
                  <a:lnTo>
                    <a:pt x="1643063" y="1624012"/>
                  </a:lnTo>
                  <a:lnTo>
                    <a:pt x="371475" y="2876550"/>
                  </a:lnTo>
                  <a:lnTo>
                    <a:pt x="0" y="287178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70" name="Straight Connector 1069">
              <a:extLst>
                <a:ext uri="{FF2B5EF4-FFF2-40B4-BE49-F238E27FC236}">
                  <a16:creationId xmlns:a16="http://schemas.microsoft.com/office/drawing/2014/main" id="{021AE89D-CCEB-95FF-211E-3319138ECEDC}"/>
                </a:ext>
              </a:extLst>
            </p:cNvPr>
            <p:cNvCxnSpPr>
              <a:cxnSpLocks/>
            </p:cNvCxnSpPr>
            <p:nvPr/>
          </p:nvCxnSpPr>
          <p:spPr>
            <a:xfrm>
              <a:off x="1498620" y="2054238"/>
              <a:ext cx="0" cy="3155576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9C9F7BA2-C9DA-E1D6-5910-DE5335912E07}"/>
                </a:ext>
              </a:extLst>
            </p:cNvPr>
            <p:cNvCxnSpPr>
              <a:cxnSpLocks/>
            </p:cNvCxnSpPr>
            <p:nvPr/>
          </p:nvCxnSpPr>
          <p:spPr>
            <a:xfrm>
              <a:off x="1570864" y="5184594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4" name="Straight Connector 1023">
              <a:extLst>
                <a:ext uri="{FF2B5EF4-FFF2-40B4-BE49-F238E27FC236}">
                  <a16:creationId xmlns:a16="http://schemas.microsoft.com/office/drawing/2014/main" id="{65893E6D-0534-DC90-BD90-988AB8AE31B5}"/>
                </a:ext>
              </a:extLst>
            </p:cNvPr>
            <p:cNvCxnSpPr>
              <a:cxnSpLocks/>
            </p:cNvCxnSpPr>
            <p:nvPr/>
          </p:nvCxnSpPr>
          <p:spPr>
            <a:xfrm>
              <a:off x="1929453" y="5166954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7" name="Straight Connector 1026">
              <a:extLst>
                <a:ext uri="{FF2B5EF4-FFF2-40B4-BE49-F238E27FC236}">
                  <a16:creationId xmlns:a16="http://schemas.microsoft.com/office/drawing/2014/main" id="{69951718-5B40-DA8D-4731-5CCFE4A8032D}"/>
                </a:ext>
              </a:extLst>
            </p:cNvPr>
            <p:cNvCxnSpPr>
              <a:cxnSpLocks/>
            </p:cNvCxnSpPr>
            <p:nvPr/>
          </p:nvCxnSpPr>
          <p:spPr>
            <a:xfrm>
              <a:off x="2290266" y="5166954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9" name="Straight Connector 1028">
              <a:extLst>
                <a:ext uri="{FF2B5EF4-FFF2-40B4-BE49-F238E27FC236}">
                  <a16:creationId xmlns:a16="http://schemas.microsoft.com/office/drawing/2014/main" id="{BE955CE5-A2CE-8B51-90BB-14889337E628}"/>
                </a:ext>
              </a:extLst>
            </p:cNvPr>
            <p:cNvCxnSpPr>
              <a:cxnSpLocks/>
            </p:cNvCxnSpPr>
            <p:nvPr/>
          </p:nvCxnSpPr>
          <p:spPr>
            <a:xfrm>
              <a:off x="2651078" y="5166954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1" name="Straight Connector 1030">
              <a:extLst>
                <a:ext uri="{FF2B5EF4-FFF2-40B4-BE49-F238E27FC236}">
                  <a16:creationId xmlns:a16="http://schemas.microsoft.com/office/drawing/2014/main" id="{0D2B2D76-A19E-58D0-C049-E6A9D60375ED}"/>
                </a:ext>
              </a:extLst>
            </p:cNvPr>
            <p:cNvCxnSpPr>
              <a:cxnSpLocks/>
            </p:cNvCxnSpPr>
            <p:nvPr/>
          </p:nvCxnSpPr>
          <p:spPr>
            <a:xfrm>
              <a:off x="3011890" y="5166954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>
              <a:extLst>
                <a:ext uri="{FF2B5EF4-FFF2-40B4-BE49-F238E27FC236}">
                  <a16:creationId xmlns:a16="http://schemas.microsoft.com/office/drawing/2014/main" id="{98709C4F-3CC3-A13D-AD42-6F85FEB37E08}"/>
                </a:ext>
              </a:extLst>
            </p:cNvPr>
            <p:cNvCxnSpPr>
              <a:cxnSpLocks/>
            </p:cNvCxnSpPr>
            <p:nvPr/>
          </p:nvCxnSpPr>
          <p:spPr>
            <a:xfrm>
              <a:off x="3372704" y="5166954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0C639B60-CE4A-667E-FA29-CDEFC5B4DB08}"/>
                </a:ext>
              </a:extLst>
            </p:cNvPr>
            <p:cNvCxnSpPr>
              <a:cxnSpLocks/>
            </p:cNvCxnSpPr>
            <p:nvPr/>
          </p:nvCxnSpPr>
          <p:spPr>
            <a:xfrm>
              <a:off x="3733516" y="5166954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>
              <a:extLst>
                <a:ext uri="{FF2B5EF4-FFF2-40B4-BE49-F238E27FC236}">
                  <a16:creationId xmlns:a16="http://schemas.microsoft.com/office/drawing/2014/main" id="{37B3C2B0-6BAF-376B-DC5C-E55AB78378D1}"/>
                </a:ext>
              </a:extLst>
            </p:cNvPr>
            <p:cNvCxnSpPr>
              <a:cxnSpLocks/>
            </p:cNvCxnSpPr>
            <p:nvPr/>
          </p:nvCxnSpPr>
          <p:spPr>
            <a:xfrm>
              <a:off x="4094328" y="5166954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8" name="Straight Connector 1037">
              <a:extLst>
                <a:ext uri="{FF2B5EF4-FFF2-40B4-BE49-F238E27FC236}">
                  <a16:creationId xmlns:a16="http://schemas.microsoft.com/office/drawing/2014/main" id="{78896869-6E2C-4FBC-B871-6C67C6B879B0}"/>
                </a:ext>
              </a:extLst>
            </p:cNvPr>
            <p:cNvCxnSpPr>
              <a:cxnSpLocks/>
            </p:cNvCxnSpPr>
            <p:nvPr/>
          </p:nvCxnSpPr>
          <p:spPr>
            <a:xfrm>
              <a:off x="4455141" y="5166954"/>
              <a:ext cx="0" cy="7195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9" name="TextBox 1038">
              <a:extLst>
                <a:ext uri="{FF2B5EF4-FFF2-40B4-BE49-F238E27FC236}">
                  <a16:creationId xmlns:a16="http://schemas.microsoft.com/office/drawing/2014/main" id="{5CA0B63B-38DA-2C4C-2917-6015CF95C35B}"/>
                </a:ext>
              </a:extLst>
            </p:cNvPr>
            <p:cNvSpPr txBox="1"/>
            <p:nvPr/>
          </p:nvSpPr>
          <p:spPr>
            <a:xfrm>
              <a:off x="1424032" y="5257007"/>
              <a:ext cx="293670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1040" name="TextBox 1039">
              <a:extLst>
                <a:ext uri="{FF2B5EF4-FFF2-40B4-BE49-F238E27FC236}">
                  <a16:creationId xmlns:a16="http://schemas.microsoft.com/office/drawing/2014/main" id="{E2B25F14-5002-950C-B168-3C1D46C26F78}"/>
                </a:ext>
              </a:extLst>
            </p:cNvPr>
            <p:cNvSpPr txBox="1"/>
            <p:nvPr/>
          </p:nvSpPr>
          <p:spPr>
            <a:xfrm>
              <a:off x="1757589" y="5257007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</a:p>
          </p:txBody>
        </p:sp>
        <p:sp>
          <p:nvSpPr>
            <p:cNvPr id="1041" name="TextBox 1040">
              <a:extLst>
                <a:ext uri="{FF2B5EF4-FFF2-40B4-BE49-F238E27FC236}">
                  <a16:creationId xmlns:a16="http://schemas.microsoft.com/office/drawing/2014/main" id="{FE8FDE37-72BF-CCED-9A38-4C9D190F9FCA}"/>
                </a:ext>
              </a:extLst>
            </p:cNvPr>
            <p:cNvSpPr txBox="1"/>
            <p:nvPr/>
          </p:nvSpPr>
          <p:spPr>
            <a:xfrm>
              <a:off x="2118402" y="5257007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200</a:t>
              </a:r>
            </a:p>
          </p:txBody>
        </p:sp>
        <p:sp>
          <p:nvSpPr>
            <p:cNvPr id="1042" name="TextBox 1041">
              <a:extLst>
                <a:ext uri="{FF2B5EF4-FFF2-40B4-BE49-F238E27FC236}">
                  <a16:creationId xmlns:a16="http://schemas.microsoft.com/office/drawing/2014/main" id="{2E6B0139-4AB9-DCAA-7DE1-43C8D9CD65FC}"/>
                </a:ext>
              </a:extLst>
            </p:cNvPr>
            <p:cNvSpPr txBox="1"/>
            <p:nvPr/>
          </p:nvSpPr>
          <p:spPr>
            <a:xfrm>
              <a:off x="2479216" y="5257007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300</a:t>
              </a:r>
            </a:p>
          </p:txBody>
        </p:sp>
        <p:sp>
          <p:nvSpPr>
            <p:cNvPr id="1043" name="TextBox 1042">
              <a:extLst>
                <a:ext uri="{FF2B5EF4-FFF2-40B4-BE49-F238E27FC236}">
                  <a16:creationId xmlns:a16="http://schemas.microsoft.com/office/drawing/2014/main" id="{957FA66A-0616-B721-BD23-3C831B4201D0}"/>
                </a:ext>
              </a:extLst>
            </p:cNvPr>
            <p:cNvSpPr txBox="1"/>
            <p:nvPr/>
          </p:nvSpPr>
          <p:spPr>
            <a:xfrm>
              <a:off x="2840026" y="5257007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400</a:t>
              </a:r>
            </a:p>
          </p:txBody>
        </p:sp>
        <p:sp>
          <p:nvSpPr>
            <p:cNvPr id="1044" name="TextBox 1043">
              <a:extLst>
                <a:ext uri="{FF2B5EF4-FFF2-40B4-BE49-F238E27FC236}">
                  <a16:creationId xmlns:a16="http://schemas.microsoft.com/office/drawing/2014/main" id="{583EA298-A37C-07A4-D6EC-686071DA2EE7}"/>
                </a:ext>
              </a:extLst>
            </p:cNvPr>
            <p:cNvSpPr txBox="1"/>
            <p:nvPr/>
          </p:nvSpPr>
          <p:spPr>
            <a:xfrm>
              <a:off x="3200840" y="5257007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500</a:t>
              </a:r>
            </a:p>
          </p:txBody>
        </p:sp>
        <p:sp>
          <p:nvSpPr>
            <p:cNvPr id="1045" name="TextBox 1044">
              <a:extLst>
                <a:ext uri="{FF2B5EF4-FFF2-40B4-BE49-F238E27FC236}">
                  <a16:creationId xmlns:a16="http://schemas.microsoft.com/office/drawing/2014/main" id="{2BECB83B-D68D-7B45-C4E2-E5B7775A76A3}"/>
                </a:ext>
              </a:extLst>
            </p:cNvPr>
            <p:cNvSpPr txBox="1"/>
            <p:nvPr/>
          </p:nvSpPr>
          <p:spPr>
            <a:xfrm>
              <a:off x="3561653" y="5257007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600</a:t>
              </a:r>
            </a:p>
          </p:txBody>
        </p:sp>
        <p:sp>
          <p:nvSpPr>
            <p:cNvPr id="1046" name="TextBox 1045">
              <a:extLst>
                <a:ext uri="{FF2B5EF4-FFF2-40B4-BE49-F238E27FC236}">
                  <a16:creationId xmlns:a16="http://schemas.microsoft.com/office/drawing/2014/main" id="{4DC8DA1F-D346-4188-ECCD-17DD0701CD1C}"/>
                </a:ext>
              </a:extLst>
            </p:cNvPr>
            <p:cNvSpPr txBox="1"/>
            <p:nvPr/>
          </p:nvSpPr>
          <p:spPr>
            <a:xfrm>
              <a:off x="3922464" y="5257007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700</a:t>
              </a:r>
            </a:p>
          </p:txBody>
        </p:sp>
        <p:sp>
          <p:nvSpPr>
            <p:cNvPr id="1047" name="TextBox 1046">
              <a:extLst>
                <a:ext uri="{FF2B5EF4-FFF2-40B4-BE49-F238E27FC236}">
                  <a16:creationId xmlns:a16="http://schemas.microsoft.com/office/drawing/2014/main" id="{82BB9E8D-2AF0-347A-965C-C7375AA5A029}"/>
                </a:ext>
              </a:extLst>
            </p:cNvPr>
            <p:cNvSpPr txBox="1"/>
            <p:nvPr/>
          </p:nvSpPr>
          <p:spPr>
            <a:xfrm>
              <a:off x="4283277" y="5257007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800</a:t>
              </a:r>
            </a:p>
          </p:txBody>
        </p:sp>
        <p:cxnSp>
          <p:nvCxnSpPr>
            <p:cNvPr id="1048" name="Straight Connector 1047">
              <a:extLst>
                <a:ext uri="{FF2B5EF4-FFF2-40B4-BE49-F238E27FC236}">
                  <a16:creationId xmlns:a16="http://schemas.microsoft.com/office/drawing/2014/main" id="{BBBEE171-ADA2-E7BC-97DE-E0A89541D6CD}"/>
                </a:ext>
              </a:extLst>
            </p:cNvPr>
            <p:cNvCxnSpPr>
              <a:cxnSpLocks/>
            </p:cNvCxnSpPr>
            <p:nvPr/>
          </p:nvCxnSpPr>
          <p:spPr>
            <a:xfrm>
              <a:off x="3193995" y="5202697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9" name="TextBox 1048">
              <a:extLst>
                <a:ext uri="{FF2B5EF4-FFF2-40B4-BE49-F238E27FC236}">
                  <a16:creationId xmlns:a16="http://schemas.microsoft.com/office/drawing/2014/main" id="{96BA5AEE-FC75-93B4-ADED-6CFDE35C93DC}"/>
                </a:ext>
              </a:extLst>
            </p:cNvPr>
            <p:cNvSpPr txBox="1"/>
            <p:nvPr/>
          </p:nvSpPr>
          <p:spPr>
            <a:xfrm>
              <a:off x="3020435" y="5353193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450</a:t>
              </a:r>
            </a:p>
          </p:txBody>
        </p:sp>
        <p:cxnSp>
          <p:nvCxnSpPr>
            <p:cNvPr id="1050" name="Straight Connector 1049">
              <a:extLst>
                <a:ext uri="{FF2B5EF4-FFF2-40B4-BE49-F238E27FC236}">
                  <a16:creationId xmlns:a16="http://schemas.microsoft.com/office/drawing/2014/main" id="{94EEF25C-52CC-2670-F93F-9FBECBCE8849}"/>
                </a:ext>
              </a:extLst>
            </p:cNvPr>
            <p:cNvCxnSpPr>
              <a:cxnSpLocks/>
            </p:cNvCxnSpPr>
            <p:nvPr/>
          </p:nvCxnSpPr>
          <p:spPr>
            <a:xfrm>
              <a:off x="3912635" y="5202697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51" name="TextBox 1050">
              <a:extLst>
                <a:ext uri="{FF2B5EF4-FFF2-40B4-BE49-F238E27FC236}">
                  <a16:creationId xmlns:a16="http://schemas.microsoft.com/office/drawing/2014/main" id="{D517E01A-17CC-129A-0720-1D372953A966}"/>
                </a:ext>
              </a:extLst>
            </p:cNvPr>
            <p:cNvSpPr txBox="1"/>
            <p:nvPr/>
          </p:nvSpPr>
          <p:spPr>
            <a:xfrm>
              <a:off x="3738549" y="5357680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650</a:t>
              </a:r>
            </a:p>
          </p:txBody>
        </p:sp>
        <p:sp>
          <p:nvSpPr>
            <p:cNvPr id="1052" name="TextBox 1051">
              <a:extLst>
                <a:ext uri="{FF2B5EF4-FFF2-40B4-BE49-F238E27FC236}">
                  <a16:creationId xmlns:a16="http://schemas.microsoft.com/office/drawing/2014/main" id="{983A2D3A-C025-DE34-F9DD-8C4FF0BA4BFA}"/>
                </a:ext>
              </a:extLst>
            </p:cNvPr>
            <p:cNvSpPr txBox="1"/>
            <p:nvPr/>
          </p:nvSpPr>
          <p:spPr>
            <a:xfrm>
              <a:off x="4099360" y="5357680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750</a:t>
              </a:r>
            </a:p>
          </p:txBody>
        </p:sp>
        <p:cxnSp>
          <p:nvCxnSpPr>
            <p:cNvPr id="1053" name="Straight Connector 1052">
              <a:extLst>
                <a:ext uri="{FF2B5EF4-FFF2-40B4-BE49-F238E27FC236}">
                  <a16:creationId xmlns:a16="http://schemas.microsoft.com/office/drawing/2014/main" id="{67A5ED0D-7B84-507F-7023-B9A660413F2E}"/>
                </a:ext>
              </a:extLst>
            </p:cNvPr>
            <p:cNvCxnSpPr>
              <a:cxnSpLocks/>
            </p:cNvCxnSpPr>
            <p:nvPr/>
          </p:nvCxnSpPr>
          <p:spPr>
            <a:xfrm>
              <a:off x="4273448" y="5202697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5" name="Straight Connector 1054">
              <a:extLst>
                <a:ext uri="{FF2B5EF4-FFF2-40B4-BE49-F238E27FC236}">
                  <a16:creationId xmlns:a16="http://schemas.microsoft.com/office/drawing/2014/main" id="{6DDFF7A3-9933-1BE7-E521-25944B93A3C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16191" y="4825769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7" name="Straight Connector 1056">
              <a:extLst>
                <a:ext uri="{FF2B5EF4-FFF2-40B4-BE49-F238E27FC236}">
                  <a16:creationId xmlns:a16="http://schemas.microsoft.com/office/drawing/2014/main" id="{C024DAE0-2DDC-5147-0284-6BE39880A61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15815" y="4467345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9" name="Straight Connector 1058">
              <a:extLst>
                <a:ext uri="{FF2B5EF4-FFF2-40B4-BE49-F238E27FC236}">
                  <a16:creationId xmlns:a16="http://schemas.microsoft.com/office/drawing/2014/main" id="{3ABF39F5-BA4A-EC4D-C9E7-9E891E15767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16198" y="4107888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1" name="Straight Connector 1060">
              <a:extLst>
                <a:ext uri="{FF2B5EF4-FFF2-40B4-BE49-F238E27FC236}">
                  <a16:creationId xmlns:a16="http://schemas.microsoft.com/office/drawing/2014/main" id="{4D4F1693-63B3-D9B8-90EE-983A1C74D6D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15882" y="3748430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3" name="Straight Connector 1062">
              <a:extLst>
                <a:ext uri="{FF2B5EF4-FFF2-40B4-BE49-F238E27FC236}">
                  <a16:creationId xmlns:a16="http://schemas.microsoft.com/office/drawing/2014/main" id="{2F994F3A-48E6-AB42-B5A9-9868F5C8FC6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15565" y="3388971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5" name="Straight Connector 1064">
              <a:extLst>
                <a:ext uri="{FF2B5EF4-FFF2-40B4-BE49-F238E27FC236}">
                  <a16:creationId xmlns:a16="http://schemas.microsoft.com/office/drawing/2014/main" id="{B010D6D9-17D2-C458-1EB3-7BA934366F0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15249" y="3029513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7" name="Straight Connector 1066">
              <a:extLst>
                <a:ext uri="{FF2B5EF4-FFF2-40B4-BE49-F238E27FC236}">
                  <a16:creationId xmlns:a16="http://schemas.microsoft.com/office/drawing/2014/main" id="{DFA55A01-936E-23D6-C50A-8F0F1FE87BC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14933" y="2670055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9" name="Straight Connector 1068">
              <a:extLst>
                <a:ext uri="{FF2B5EF4-FFF2-40B4-BE49-F238E27FC236}">
                  <a16:creationId xmlns:a16="http://schemas.microsoft.com/office/drawing/2014/main" id="{79EF7DFA-A6DE-A233-5027-F458CD7C42C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14616" y="2310597"/>
              <a:ext cx="0" cy="362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71" name="TextBox 1070">
              <a:extLst>
                <a:ext uri="{FF2B5EF4-FFF2-40B4-BE49-F238E27FC236}">
                  <a16:creationId xmlns:a16="http://schemas.microsoft.com/office/drawing/2014/main" id="{CEF010AA-0B3E-650A-9DF5-6E2A8B8031EB}"/>
                </a:ext>
              </a:extLst>
            </p:cNvPr>
            <p:cNvSpPr txBox="1"/>
            <p:nvPr/>
          </p:nvSpPr>
          <p:spPr>
            <a:xfrm>
              <a:off x="1163011" y="4737555"/>
              <a:ext cx="322524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0.1</a:t>
              </a:r>
            </a:p>
          </p:txBody>
        </p:sp>
        <p:sp>
          <p:nvSpPr>
            <p:cNvPr id="1072" name="TextBox 1071">
              <a:extLst>
                <a:ext uri="{FF2B5EF4-FFF2-40B4-BE49-F238E27FC236}">
                  <a16:creationId xmlns:a16="http://schemas.microsoft.com/office/drawing/2014/main" id="{638B9346-4B38-98F2-1642-6094D82F033B}"/>
                </a:ext>
              </a:extLst>
            </p:cNvPr>
            <p:cNvSpPr txBox="1"/>
            <p:nvPr/>
          </p:nvSpPr>
          <p:spPr>
            <a:xfrm>
              <a:off x="1163010" y="4378498"/>
              <a:ext cx="322524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0.2</a:t>
              </a:r>
            </a:p>
          </p:txBody>
        </p:sp>
        <p:sp>
          <p:nvSpPr>
            <p:cNvPr id="1073" name="TextBox 1072">
              <a:extLst>
                <a:ext uri="{FF2B5EF4-FFF2-40B4-BE49-F238E27FC236}">
                  <a16:creationId xmlns:a16="http://schemas.microsoft.com/office/drawing/2014/main" id="{A9064858-B4E8-EC77-6ABC-E02F2DA74E5B}"/>
                </a:ext>
              </a:extLst>
            </p:cNvPr>
            <p:cNvSpPr txBox="1"/>
            <p:nvPr/>
          </p:nvSpPr>
          <p:spPr>
            <a:xfrm>
              <a:off x="1163010" y="4019442"/>
              <a:ext cx="322524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0.3</a:t>
              </a:r>
            </a:p>
          </p:txBody>
        </p:sp>
        <p:sp>
          <p:nvSpPr>
            <p:cNvPr id="1074" name="TextBox 1073">
              <a:extLst>
                <a:ext uri="{FF2B5EF4-FFF2-40B4-BE49-F238E27FC236}">
                  <a16:creationId xmlns:a16="http://schemas.microsoft.com/office/drawing/2014/main" id="{0369D5A3-DC0B-BADA-5FDE-FC4A03E1D937}"/>
                </a:ext>
              </a:extLst>
            </p:cNvPr>
            <p:cNvSpPr txBox="1"/>
            <p:nvPr/>
          </p:nvSpPr>
          <p:spPr>
            <a:xfrm>
              <a:off x="1163010" y="3659581"/>
              <a:ext cx="322524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0.4</a:t>
              </a:r>
            </a:p>
          </p:txBody>
        </p:sp>
        <p:sp>
          <p:nvSpPr>
            <p:cNvPr id="1075" name="TextBox 1074">
              <a:extLst>
                <a:ext uri="{FF2B5EF4-FFF2-40B4-BE49-F238E27FC236}">
                  <a16:creationId xmlns:a16="http://schemas.microsoft.com/office/drawing/2014/main" id="{793F494F-CDF3-92FC-6C19-2BF1884E3978}"/>
                </a:ext>
              </a:extLst>
            </p:cNvPr>
            <p:cNvSpPr txBox="1"/>
            <p:nvPr/>
          </p:nvSpPr>
          <p:spPr>
            <a:xfrm>
              <a:off x="1163010" y="3299722"/>
              <a:ext cx="322524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</a:p>
          </p:txBody>
        </p:sp>
        <p:sp>
          <p:nvSpPr>
            <p:cNvPr id="1076" name="TextBox 1075">
              <a:extLst>
                <a:ext uri="{FF2B5EF4-FFF2-40B4-BE49-F238E27FC236}">
                  <a16:creationId xmlns:a16="http://schemas.microsoft.com/office/drawing/2014/main" id="{061AB569-5264-FD3B-DC35-BEB8218025C0}"/>
                </a:ext>
              </a:extLst>
            </p:cNvPr>
            <p:cNvSpPr txBox="1"/>
            <p:nvPr/>
          </p:nvSpPr>
          <p:spPr>
            <a:xfrm>
              <a:off x="1163010" y="2939862"/>
              <a:ext cx="322524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0.6</a:t>
              </a:r>
            </a:p>
          </p:txBody>
        </p:sp>
        <p:sp>
          <p:nvSpPr>
            <p:cNvPr id="1077" name="TextBox 1076">
              <a:extLst>
                <a:ext uri="{FF2B5EF4-FFF2-40B4-BE49-F238E27FC236}">
                  <a16:creationId xmlns:a16="http://schemas.microsoft.com/office/drawing/2014/main" id="{AC63D8FC-D3E1-C2D5-BC06-6855B48DA456}"/>
                </a:ext>
              </a:extLst>
            </p:cNvPr>
            <p:cNvSpPr txBox="1"/>
            <p:nvPr/>
          </p:nvSpPr>
          <p:spPr>
            <a:xfrm>
              <a:off x="1163010" y="2580002"/>
              <a:ext cx="322524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0.7</a:t>
              </a:r>
            </a:p>
          </p:txBody>
        </p:sp>
        <p:sp>
          <p:nvSpPr>
            <p:cNvPr id="1078" name="TextBox 1077">
              <a:extLst>
                <a:ext uri="{FF2B5EF4-FFF2-40B4-BE49-F238E27FC236}">
                  <a16:creationId xmlns:a16="http://schemas.microsoft.com/office/drawing/2014/main" id="{7359E281-282C-235B-2DA9-A32FF701F2CD}"/>
                </a:ext>
              </a:extLst>
            </p:cNvPr>
            <p:cNvSpPr txBox="1"/>
            <p:nvPr/>
          </p:nvSpPr>
          <p:spPr>
            <a:xfrm>
              <a:off x="1162482" y="2222486"/>
              <a:ext cx="322524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0.8</a:t>
              </a:r>
            </a:p>
          </p:txBody>
        </p:sp>
        <p:cxnSp>
          <p:nvCxnSpPr>
            <p:cNvPr id="1079" name="Straight Connector 1078">
              <a:extLst>
                <a:ext uri="{FF2B5EF4-FFF2-40B4-BE49-F238E27FC236}">
                  <a16:creationId xmlns:a16="http://schemas.microsoft.com/office/drawing/2014/main" id="{17510606-9F19-E92D-682D-51A0A8AEBD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85006" y="3943800"/>
              <a:ext cx="171583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0" name="Straight Connector 1079">
              <a:extLst>
                <a:ext uri="{FF2B5EF4-FFF2-40B4-BE49-F238E27FC236}">
                  <a16:creationId xmlns:a16="http://schemas.microsoft.com/office/drawing/2014/main" id="{1683A72B-BD99-4A4B-E854-E3C5C75E150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97778" y="3767879"/>
              <a:ext cx="170306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1" name="Straight Connector 1080">
              <a:extLst>
                <a:ext uri="{FF2B5EF4-FFF2-40B4-BE49-F238E27FC236}">
                  <a16:creationId xmlns:a16="http://schemas.microsoft.com/office/drawing/2014/main" id="{C963DE1A-5056-4D89-DD52-35EC06FEB8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99098" y="2870372"/>
              <a:ext cx="277568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2" name="Straight Connector 1081">
              <a:extLst>
                <a:ext uri="{FF2B5EF4-FFF2-40B4-BE49-F238E27FC236}">
                  <a16:creationId xmlns:a16="http://schemas.microsoft.com/office/drawing/2014/main" id="{7DC59406-FA19-DF82-D486-2BE7326823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99098" y="2328351"/>
              <a:ext cx="2777959" cy="88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3" name="Straight Connector 1082">
              <a:extLst>
                <a:ext uri="{FF2B5EF4-FFF2-40B4-BE49-F238E27FC236}">
                  <a16:creationId xmlns:a16="http://schemas.microsoft.com/office/drawing/2014/main" id="{7B2085D6-3338-E4D7-C285-A49ACEEB0D4B}"/>
                </a:ext>
              </a:extLst>
            </p:cNvPr>
            <p:cNvCxnSpPr>
              <a:cxnSpLocks/>
            </p:cNvCxnSpPr>
            <p:nvPr/>
          </p:nvCxnSpPr>
          <p:spPr>
            <a:xfrm>
              <a:off x="4273281" y="2328066"/>
              <a:ext cx="0" cy="287463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4" name="Straight Connector 1083">
              <a:extLst>
                <a:ext uri="{FF2B5EF4-FFF2-40B4-BE49-F238E27FC236}">
                  <a16:creationId xmlns:a16="http://schemas.microsoft.com/office/drawing/2014/main" id="{850D67D2-AB48-2B0A-CFBF-5AC6F5FBDCCD}"/>
                </a:ext>
              </a:extLst>
            </p:cNvPr>
            <p:cNvCxnSpPr>
              <a:cxnSpLocks/>
            </p:cNvCxnSpPr>
            <p:nvPr/>
          </p:nvCxnSpPr>
          <p:spPr>
            <a:xfrm>
              <a:off x="3912771" y="2328066"/>
              <a:ext cx="0" cy="287463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5" name="Straight Connector 1084">
              <a:extLst>
                <a:ext uri="{FF2B5EF4-FFF2-40B4-BE49-F238E27FC236}">
                  <a16:creationId xmlns:a16="http://schemas.microsoft.com/office/drawing/2014/main" id="{32AA7E1F-485F-B2AC-CD1A-8034595ECA3B}"/>
                </a:ext>
              </a:extLst>
            </p:cNvPr>
            <p:cNvCxnSpPr>
              <a:cxnSpLocks/>
            </p:cNvCxnSpPr>
            <p:nvPr/>
          </p:nvCxnSpPr>
          <p:spPr>
            <a:xfrm>
              <a:off x="3200840" y="3766533"/>
              <a:ext cx="0" cy="1613409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6" name="Straight Connector 1085">
              <a:extLst>
                <a:ext uri="{FF2B5EF4-FFF2-40B4-BE49-F238E27FC236}">
                  <a16:creationId xmlns:a16="http://schemas.microsoft.com/office/drawing/2014/main" id="{BE579D43-B3C8-21C1-24C9-9450FC007062}"/>
                </a:ext>
              </a:extLst>
            </p:cNvPr>
            <p:cNvCxnSpPr>
              <a:cxnSpLocks/>
            </p:cNvCxnSpPr>
            <p:nvPr/>
          </p:nvCxnSpPr>
          <p:spPr>
            <a:xfrm>
              <a:off x="3372134" y="3260058"/>
              <a:ext cx="0" cy="194975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7" name="TextBox 1086">
              <a:extLst>
                <a:ext uri="{FF2B5EF4-FFF2-40B4-BE49-F238E27FC236}">
                  <a16:creationId xmlns:a16="http://schemas.microsoft.com/office/drawing/2014/main" id="{335F6A8E-793B-F56C-A7A3-35BF110D1F1D}"/>
                </a:ext>
              </a:extLst>
            </p:cNvPr>
            <p:cNvSpPr txBox="1"/>
            <p:nvPr/>
          </p:nvSpPr>
          <p:spPr>
            <a:xfrm>
              <a:off x="1559398" y="2682822"/>
              <a:ext cx="377026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0.65</a:t>
              </a:r>
            </a:p>
          </p:txBody>
        </p:sp>
        <p:sp>
          <p:nvSpPr>
            <p:cNvPr id="1088" name="TextBox 1087">
              <a:extLst>
                <a:ext uri="{FF2B5EF4-FFF2-40B4-BE49-F238E27FC236}">
                  <a16:creationId xmlns:a16="http://schemas.microsoft.com/office/drawing/2014/main" id="{FC0418FE-A480-0D16-37A5-6E47FA20AF96}"/>
                </a:ext>
              </a:extLst>
            </p:cNvPr>
            <p:cNvSpPr txBox="1"/>
            <p:nvPr/>
          </p:nvSpPr>
          <p:spPr>
            <a:xfrm>
              <a:off x="1574934" y="3598096"/>
              <a:ext cx="364203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0.40</a:t>
              </a:r>
            </a:p>
          </p:txBody>
        </p:sp>
        <p:sp>
          <p:nvSpPr>
            <p:cNvPr id="1089" name="TextBox 1088">
              <a:extLst>
                <a:ext uri="{FF2B5EF4-FFF2-40B4-BE49-F238E27FC236}">
                  <a16:creationId xmlns:a16="http://schemas.microsoft.com/office/drawing/2014/main" id="{5A4D3D37-51F8-81E5-A5DB-5612892A78D4}"/>
                </a:ext>
              </a:extLst>
            </p:cNvPr>
            <p:cNvSpPr txBox="1"/>
            <p:nvPr/>
          </p:nvSpPr>
          <p:spPr>
            <a:xfrm>
              <a:off x="1580920" y="3781875"/>
              <a:ext cx="364203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0.35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6E32A4A-F1BD-9826-C2F8-44B755DE14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99292" y="3136442"/>
              <a:ext cx="277134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D37692B8-051F-6AED-086A-88522B43FF9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85006" y="3260058"/>
              <a:ext cx="1883600" cy="939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936951-C8E6-9F73-28B0-C5431189FCA2}"/>
                </a:ext>
              </a:extLst>
            </p:cNvPr>
            <p:cNvSpPr txBox="1"/>
            <p:nvPr/>
          </p:nvSpPr>
          <p:spPr>
            <a:xfrm>
              <a:off x="1565086" y="2960324"/>
              <a:ext cx="431528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0.575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C3536D9-6C18-11FB-4C5A-0AA2FBF73F4C}"/>
                </a:ext>
              </a:extLst>
            </p:cNvPr>
            <p:cNvSpPr txBox="1"/>
            <p:nvPr/>
          </p:nvSpPr>
          <p:spPr>
            <a:xfrm>
              <a:off x="1565347" y="3093382"/>
              <a:ext cx="377026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0.54</a:t>
              </a: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9D4DEB5F-6EDA-6993-773C-748E6A9E71EC}"/>
                </a:ext>
              </a:extLst>
            </p:cNvPr>
            <p:cNvCxnSpPr>
              <a:cxnSpLocks/>
            </p:cNvCxnSpPr>
            <p:nvPr/>
          </p:nvCxnSpPr>
          <p:spPr>
            <a:xfrm>
              <a:off x="3546316" y="2320470"/>
              <a:ext cx="0" cy="288973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7FA2397-6FA1-4CB9-52AA-500E184FAA22}"/>
                </a:ext>
              </a:extLst>
            </p:cNvPr>
            <p:cNvSpPr txBox="1"/>
            <p:nvPr/>
          </p:nvSpPr>
          <p:spPr>
            <a:xfrm>
              <a:off x="3372297" y="5352250"/>
              <a:ext cx="348172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550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616B4314-8199-F804-BE7B-C694D2B691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96512" y="5210201"/>
              <a:ext cx="3224848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9E4C56B-E120-569E-3CC4-E10D6F4E2851}"/>
                </a:ext>
              </a:extLst>
            </p:cNvPr>
            <p:cNvCxnSpPr>
              <a:cxnSpLocks/>
            </p:cNvCxnSpPr>
            <p:nvPr/>
          </p:nvCxnSpPr>
          <p:spPr>
            <a:xfrm>
              <a:off x="3546316" y="5210201"/>
              <a:ext cx="0" cy="356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E3BD925-837A-C338-0264-30F6F8724128}"/>
                </a:ext>
              </a:extLst>
            </p:cNvPr>
            <p:cNvSpPr txBox="1"/>
            <p:nvPr/>
          </p:nvSpPr>
          <p:spPr>
            <a:xfrm>
              <a:off x="1559398" y="2104729"/>
              <a:ext cx="377026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0.80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6EFBA5D-DF93-53DA-CE06-FEE4CDEB0BB8}"/>
                </a:ext>
              </a:extLst>
            </p:cNvPr>
            <p:cNvSpPr/>
            <p:nvPr/>
          </p:nvSpPr>
          <p:spPr>
            <a:xfrm>
              <a:off x="3048713" y="2980586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81A33E0A-82BC-4B6C-EF0A-2D9D04EC0A03}"/>
                </a:ext>
              </a:extLst>
            </p:cNvPr>
            <p:cNvSpPr/>
            <p:nvPr/>
          </p:nvSpPr>
          <p:spPr>
            <a:xfrm>
              <a:off x="4065636" y="320960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0DC5951D-0503-FB67-CEA9-212A5F1FFAB2}"/>
                </a:ext>
              </a:extLst>
            </p:cNvPr>
            <p:cNvSpPr/>
            <p:nvPr/>
          </p:nvSpPr>
          <p:spPr>
            <a:xfrm>
              <a:off x="3627486" y="273970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46C58BFE-0311-BFB1-AB39-E7A3E40FD082}"/>
                </a:ext>
              </a:extLst>
            </p:cNvPr>
            <p:cNvSpPr/>
            <p:nvPr/>
          </p:nvSpPr>
          <p:spPr>
            <a:xfrm>
              <a:off x="2631609" y="2739170"/>
              <a:ext cx="1108985" cy="569653"/>
            </a:xfrm>
            <a:custGeom>
              <a:avLst/>
              <a:gdLst>
                <a:gd name="connsiteX0" fmla="*/ 0 w 1237028"/>
                <a:gd name="connsiteY0" fmla="*/ 322800 h 322800"/>
                <a:gd name="connsiteX1" fmla="*/ 463550 w 1237028"/>
                <a:gd name="connsiteY1" fmla="*/ 24350 h 322800"/>
                <a:gd name="connsiteX2" fmla="*/ 1187450 w 1237028"/>
                <a:gd name="connsiteY2" fmla="*/ 18000 h 322800"/>
                <a:gd name="connsiteX3" fmla="*/ 1174750 w 1237028"/>
                <a:gd name="connsiteY3" fmla="*/ 11650 h 322800"/>
                <a:gd name="connsiteX4" fmla="*/ 1174750 w 1237028"/>
                <a:gd name="connsiteY4" fmla="*/ 11650 h 322800"/>
                <a:gd name="connsiteX0" fmla="*/ 0 w 1237028"/>
                <a:gd name="connsiteY0" fmla="*/ 322800 h 322800"/>
                <a:gd name="connsiteX1" fmla="*/ 463550 w 1237028"/>
                <a:gd name="connsiteY1" fmla="*/ 24350 h 322800"/>
                <a:gd name="connsiteX2" fmla="*/ 1187450 w 1237028"/>
                <a:gd name="connsiteY2" fmla="*/ 18000 h 322800"/>
                <a:gd name="connsiteX3" fmla="*/ 1174750 w 1237028"/>
                <a:gd name="connsiteY3" fmla="*/ 11650 h 322800"/>
                <a:gd name="connsiteX0" fmla="*/ 0 w 1187450"/>
                <a:gd name="connsiteY0" fmla="*/ 322800 h 322800"/>
                <a:gd name="connsiteX1" fmla="*/ 463550 w 1187450"/>
                <a:gd name="connsiteY1" fmla="*/ 24350 h 322800"/>
                <a:gd name="connsiteX2" fmla="*/ 1187450 w 1187450"/>
                <a:gd name="connsiteY2" fmla="*/ 18000 h 322800"/>
                <a:gd name="connsiteX0" fmla="*/ 0 w 1187450"/>
                <a:gd name="connsiteY0" fmla="*/ 304800 h 304800"/>
                <a:gd name="connsiteX1" fmla="*/ 463550 w 1187450"/>
                <a:gd name="connsiteY1" fmla="*/ 6350 h 304800"/>
                <a:gd name="connsiteX2" fmla="*/ 1187450 w 1187450"/>
                <a:gd name="connsiteY2" fmla="*/ 0 h 304800"/>
                <a:gd name="connsiteX0" fmla="*/ 0 w 1187450"/>
                <a:gd name="connsiteY0" fmla="*/ 304800 h 304800"/>
                <a:gd name="connsiteX1" fmla="*/ 463550 w 1187450"/>
                <a:gd name="connsiteY1" fmla="*/ 6350 h 304800"/>
                <a:gd name="connsiteX2" fmla="*/ 1187450 w 1187450"/>
                <a:gd name="connsiteY2" fmla="*/ 0 h 304800"/>
                <a:gd name="connsiteX0" fmla="*/ 0 w 3371850"/>
                <a:gd name="connsiteY0" fmla="*/ 345849 h 1418999"/>
                <a:gd name="connsiteX1" fmla="*/ 463550 w 3371850"/>
                <a:gd name="connsiteY1" fmla="*/ 47399 h 1418999"/>
                <a:gd name="connsiteX2" fmla="*/ 3371850 w 3371850"/>
                <a:gd name="connsiteY2" fmla="*/ 1418999 h 1418999"/>
                <a:gd name="connsiteX0" fmla="*/ 0 w 3371850"/>
                <a:gd name="connsiteY0" fmla="*/ 298450 h 1371600"/>
                <a:gd name="connsiteX1" fmla="*/ 463550 w 3371850"/>
                <a:gd name="connsiteY1" fmla="*/ 0 h 1371600"/>
                <a:gd name="connsiteX2" fmla="*/ 3371850 w 3371850"/>
                <a:gd name="connsiteY2" fmla="*/ 1371600 h 1371600"/>
                <a:gd name="connsiteX0" fmla="*/ 0 w 3371850"/>
                <a:gd name="connsiteY0" fmla="*/ 0 h 1819651"/>
                <a:gd name="connsiteX1" fmla="*/ 2482850 w 3371850"/>
                <a:gd name="connsiteY1" fmla="*/ 1803400 h 1819651"/>
                <a:gd name="connsiteX2" fmla="*/ 3371850 w 3371850"/>
                <a:gd name="connsiteY2" fmla="*/ 1073150 h 1819651"/>
                <a:gd name="connsiteX0" fmla="*/ 0 w 2343150"/>
                <a:gd name="connsiteY0" fmla="*/ 2474193 h 2474193"/>
                <a:gd name="connsiteX1" fmla="*/ 1454150 w 2343150"/>
                <a:gd name="connsiteY1" fmla="*/ 867643 h 2474193"/>
                <a:gd name="connsiteX2" fmla="*/ 2343150 w 2343150"/>
                <a:gd name="connsiteY2" fmla="*/ 137393 h 2474193"/>
                <a:gd name="connsiteX0" fmla="*/ 0 w 2343150"/>
                <a:gd name="connsiteY0" fmla="*/ 2336800 h 2336800"/>
                <a:gd name="connsiteX1" fmla="*/ 1454150 w 2343150"/>
                <a:gd name="connsiteY1" fmla="*/ 730250 h 2336800"/>
                <a:gd name="connsiteX2" fmla="*/ 2343150 w 2343150"/>
                <a:gd name="connsiteY2" fmla="*/ 0 h 2336800"/>
                <a:gd name="connsiteX0" fmla="*/ 0 w 2343150"/>
                <a:gd name="connsiteY0" fmla="*/ 2336800 h 2336800"/>
                <a:gd name="connsiteX1" fmla="*/ 1454150 w 2343150"/>
                <a:gd name="connsiteY1" fmla="*/ 730250 h 2336800"/>
                <a:gd name="connsiteX2" fmla="*/ 2343150 w 2343150"/>
                <a:gd name="connsiteY2" fmla="*/ 0 h 2336800"/>
                <a:gd name="connsiteX0" fmla="*/ 0 w 2343150"/>
                <a:gd name="connsiteY0" fmla="*/ 2336800 h 2336800"/>
                <a:gd name="connsiteX1" fmla="*/ 1432719 w 2343150"/>
                <a:gd name="connsiteY1" fmla="*/ 730250 h 2336800"/>
                <a:gd name="connsiteX2" fmla="*/ 2343150 w 2343150"/>
                <a:gd name="connsiteY2" fmla="*/ 0 h 2336800"/>
                <a:gd name="connsiteX0" fmla="*/ 0 w 2343150"/>
                <a:gd name="connsiteY0" fmla="*/ 2336800 h 2336800"/>
                <a:gd name="connsiteX1" fmla="*/ 1261269 w 2343150"/>
                <a:gd name="connsiteY1" fmla="*/ 732631 h 2336800"/>
                <a:gd name="connsiteX2" fmla="*/ 2343150 w 2343150"/>
                <a:gd name="connsiteY2" fmla="*/ 0 h 2336800"/>
                <a:gd name="connsiteX0" fmla="*/ 8497 w 1195947"/>
                <a:gd name="connsiteY0" fmla="*/ 2984500 h 2984500"/>
                <a:gd name="connsiteX1" fmla="*/ 114066 w 1195947"/>
                <a:gd name="connsiteY1" fmla="*/ 732631 h 2984500"/>
                <a:gd name="connsiteX2" fmla="*/ 1195947 w 1195947"/>
                <a:gd name="connsiteY2" fmla="*/ 0 h 2984500"/>
                <a:gd name="connsiteX0" fmla="*/ 629747 w 1817197"/>
                <a:gd name="connsiteY0" fmla="*/ 2984500 h 2984500"/>
                <a:gd name="connsiteX1" fmla="*/ 30466 w 1817197"/>
                <a:gd name="connsiteY1" fmla="*/ 2739231 h 2984500"/>
                <a:gd name="connsiteX2" fmla="*/ 1817197 w 1817197"/>
                <a:gd name="connsiteY2" fmla="*/ 0 h 2984500"/>
                <a:gd name="connsiteX0" fmla="*/ 1173984 w 1175909"/>
                <a:gd name="connsiteY0" fmla="*/ 584200 h 584200"/>
                <a:gd name="connsiteX1" fmla="*/ 574703 w 1175909"/>
                <a:gd name="connsiteY1" fmla="*/ 338931 h 584200"/>
                <a:gd name="connsiteX2" fmla="*/ 107184 w 1175909"/>
                <a:gd name="connsiteY2" fmla="*/ 0 h 584200"/>
                <a:gd name="connsiteX0" fmla="*/ 1066800 w 1068725"/>
                <a:gd name="connsiteY0" fmla="*/ 584200 h 584200"/>
                <a:gd name="connsiteX1" fmla="*/ 467519 w 1068725"/>
                <a:gd name="connsiteY1" fmla="*/ 338931 h 584200"/>
                <a:gd name="connsiteX2" fmla="*/ 0 w 1068725"/>
                <a:gd name="connsiteY2" fmla="*/ 0 h 584200"/>
                <a:gd name="connsiteX0" fmla="*/ 1066800 w 1066800"/>
                <a:gd name="connsiteY0" fmla="*/ 584200 h 584200"/>
                <a:gd name="connsiteX1" fmla="*/ 467519 w 1066800"/>
                <a:gd name="connsiteY1" fmla="*/ 338931 h 584200"/>
                <a:gd name="connsiteX2" fmla="*/ 0 w 1066800"/>
                <a:gd name="connsiteY2" fmla="*/ 0 h 584200"/>
                <a:gd name="connsiteX0" fmla="*/ 1073150 w 1073150"/>
                <a:gd name="connsiteY0" fmla="*/ 482600 h 482600"/>
                <a:gd name="connsiteX1" fmla="*/ 473869 w 1073150"/>
                <a:gd name="connsiteY1" fmla="*/ 237331 h 482600"/>
                <a:gd name="connsiteX2" fmla="*/ 0 w 1073150"/>
                <a:gd name="connsiteY2" fmla="*/ 0 h 482600"/>
                <a:gd name="connsiteX0" fmla="*/ 1035050 w 1035050"/>
                <a:gd name="connsiteY0" fmla="*/ 508000 h 508000"/>
                <a:gd name="connsiteX1" fmla="*/ 435769 w 1035050"/>
                <a:gd name="connsiteY1" fmla="*/ 262731 h 508000"/>
                <a:gd name="connsiteX2" fmla="*/ 0 w 1035050"/>
                <a:gd name="connsiteY2" fmla="*/ 0 h 508000"/>
                <a:gd name="connsiteX0" fmla="*/ 1035050 w 1035050"/>
                <a:gd name="connsiteY0" fmla="*/ 508000 h 508000"/>
                <a:gd name="connsiteX1" fmla="*/ 435769 w 1035050"/>
                <a:gd name="connsiteY1" fmla="*/ 262731 h 508000"/>
                <a:gd name="connsiteX2" fmla="*/ 0 w 1035050"/>
                <a:gd name="connsiteY2" fmla="*/ 0 h 5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5050" h="508000">
                  <a:moveTo>
                    <a:pt x="1035050" y="508000"/>
                  </a:moveTo>
                  <a:cubicBezTo>
                    <a:pt x="835290" y="426244"/>
                    <a:pt x="608277" y="347398"/>
                    <a:pt x="435769" y="262731"/>
                  </a:cubicBezTo>
                  <a:lnTo>
                    <a:pt x="0" y="0"/>
                  </a:lnTo>
                </a:path>
              </a:pathLst>
            </a:cu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3D71D0D-8677-7BBF-FD40-B94F4C8EEEAF}"/>
                </a:ext>
              </a:extLst>
            </p:cNvPr>
            <p:cNvSpPr/>
            <p:nvPr/>
          </p:nvSpPr>
          <p:spPr>
            <a:xfrm>
              <a:off x="2695110" y="2497871"/>
              <a:ext cx="1403350" cy="742950"/>
            </a:xfrm>
            <a:custGeom>
              <a:avLst/>
              <a:gdLst>
                <a:gd name="connsiteX0" fmla="*/ 0 w 1237028"/>
                <a:gd name="connsiteY0" fmla="*/ 322800 h 322800"/>
                <a:gd name="connsiteX1" fmla="*/ 463550 w 1237028"/>
                <a:gd name="connsiteY1" fmla="*/ 24350 h 322800"/>
                <a:gd name="connsiteX2" fmla="*/ 1187450 w 1237028"/>
                <a:gd name="connsiteY2" fmla="*/ 18000 h 322800"/>
                <a:gd name="connsiteX3" fmla="*/ 1174750 w 1237028"/>
                <a:gd name="connsiteY3" fmla="*/ 11650 h 322800"/>
                <a:gd name="connsiteX4" fmla="*/ 1174750 w 1237028"/>
                <a:gd name="connsiteY4" fmla="*/ 11650 h 322800"/>
                <a:gd name="connsiteX0" fmla="*/ 0 w 1237028"/>
                <a:gd name="connsiteY0" fmla="*/ 322800 h 322800"/>
                <a:gd name="connsiteX1" fmla="*/ 463550 w 1237028"/>
                <a:gd name="connsiteY1" fmla="*/ 24350 h 322800"/>
                <a:gd name="connsiteX2" fmla="*/ 1187450 w 1237028"/>
                <a:gd name="connsiteY2" fmla="*/ 18000 h 322800"/>
                <a:gd name="connsiteX3" fmla="*/ 1174750 w 1237028"/>
                <a:gd name="connsiteY3" fmla="*/ 11650 h 322800"/>
                <a:gd name="connsiteX0" fmla="*/ 0 w 1187450"/>
                <a:gd name="connsiteY0" fmla="*/ 322800 h 322800"/>
                <a:gd name="connsiteX1" fmla="*/ 463550 w 1187450"/>
                <a:gd name="connsiteY1" fmla="*/ 24350 h 322800"/>
                <a:gd name="connsiteX2" fmla="*/ 1187450 w 1187450"/>
                <a:gd name="connsiteY2" fmla="*/ 18000 h 322800"/>
                <a:gd name="connsiteX0" fmla="*/ 0 w 1187450"/>
                <a:gd name="connsiteY0" fmla="*/ 304800 h 304800"/>
                <a:gd name="connsiteX1" fmla="*/ 463550 w 1187450"/>
                <a:gd name="connsiteY1" fmla="*/ 6350 h 304800"/>
                <a:gd name="connsiteX2" fmla="*/ 1187450 w 1187450"/>
                <a:gd name="connsiteY2" fmla="*/ 0 h 304800"/>
                <a:gd name="connsiteX0" fmla="*/ 0 w 1187450"/>
                <a:gd name="connsiteY0" fmla="*/ 304800 h 304800"/>
                <a:gd name="connsiteX1" fmla="*/ 463550 w 1187450"/>
                <a:gd name="connsiteY1" fmla="*/ 6350 h 304800"/>
                <a:gd name="connsiteX2" fmla="*/ 1187450 w 1187450"/>
                <a:gd name="connsiteY2" fmla="*/ 0 h 304800"/>
                <a:gd name="connsiteX0" fmla="*/ 0 w 3371850"/>
                <a:gd name="connsiteY0" fmla="*/ 345849 h 1418999"/>
                <a:gd name="connsiteX1" fmla="*/ 463550 w 3371850"/>
                <a:gd name="connsiteY1" fmla="*/ 47399 h 1418999"/>
                <a:gd name="connsiteX2" fmla="*/ 3371850 w 3371850"/>
                <a:gd name="connsiteY2" fmla="*/ 1418999 h 1418999"/>
                <a:gd name="connsiteX0" fmla="*/ 0 w 3371850"/>
                <a:gd name="connsiteY0" fmla="*/ 298450 h 1371600"/>
                <a:gd name="connsiteX1" fmla="*/ 463550 w 3371850"/>
                <a:gd name="connsiteY1" fmla="*/ 0 h 1371600"/>
                <a:gd name="connsiteX2" fmla="*/ 3371850 w 3371850"/>
                <a:gd name="connsiteY2" fmla="*/ 1371600 h 1371600"/>
                <a:gd name="connsiteX0" fmla="*/ 0 w 3371850"/>
                <a:gd name="connsiteY0" fmla="*/ 0 h 1819651"/>
                <a:gd name="connsiteX1" fmla="*/ 2482850 w 3371850"/>
                <a:gd name="connsiteY1" fmla="*/ 1803400 h 1819651"/>
                <a:gd name="connsiteX2" fmla="*/ 3371850 w 3371850"/>
                <a:gd name="connsiteY2" fmla="*/ 1073150 h 1819651"/>
                <a:gd name="connsiteX0" fmla="*/ 0 w 2343150"/>
                <a:gd name="connsiteY0" fmla="*/ 2474193 h 2474193"/>
                <a:gd name="connsiteX1" fmla="*/ 1454150 w 2343150"/>
                <a:gd name="connsiteY1" fmla="*/ 867643 h 2474193"/>
                <a:gd name="connsiteX2" fmla="*/ 2343150 w 2343150"/>
                <a:gd name="connsiteY2" fmla="*/ 137393 h 2474193"/>
                <a:gd name="connsiteX0" fmla="*/ 0 w 2343150"/>
                <a:gd name="connsiteY0" fmla="*/ 2336800 h 2336800"/>
                <a:gd name="connsiteX1" fmla="*/ 1454150 w 2343150"/>
                <a:gd name="connsiteY1" fmla="*/ 730250 h 2336800"/>
                <a:gd name="connsiteX2" fmla="*/ 2343150 w 2343150"/>
                <a:gd name="connsiteY2" fmla="*/ 0 h 2336800"/>
                <a:gd name="connsiteX0" fmla="*/ 0 w 2343150"/>
                <a:gd name="connsiteY0" fmla="*/ 2336800 h 2336800"/>
                <a:gd name="connsiteX1" fmla="*/ 1454150 w 2343150"/>
                <a:gd name="connsiteY1" fmla="*/ 730250 h 2336800"/>
                <a:gd name="connsiteX2" fmla="*/ 2343150 w 2343150"/>
                <a:gd name="connsiteY2" fmla="*/ 0 h 2336800"/>
                <a:gd name="connsiteX0" fmla="*/ 0 w 2343150"/>
                <a:gd name="connsiteY0" fmla="*/ 2336800 h 2336800"/>
                <a:gd name="connsiteX1" fmla="*/ 1432719 w 2343150"/>
                <a:gd name="connsiteY1" fmla="*/ 730250 h 2336800"/>
                <a:gd name="connsiteX2" fmla="*/ 2343150 w 2343150"/>
                <a:gd name="connsiteY2" fmla="*/ 0 h 2336800"/>
                <a:gd name="connsiteX0" fmla="*/ 0 w 2343150"/>
                <a:gd name="connsiteY0" fmla="*/ 2336800 h 2336800"/>
                <a:gd name="connsiteX1" fmla="*/ 1261269 w 2343150"/>
                <a:gd name="connsiteY1" fmla="*/ 732631 h 2336800"/>
                <a:gd name="connsiteX2" fmla="*/ 2343150 w 2343150"/>
                <a:gd name="connsiteY2" fmla="*/ 0 h 2336800"/>
                <a:gd name="connsiteX0" fmla="*/ 8497 w 1195947"/>
                <a:gd name="connsiteY0" fmla="*/ 2984500 h 2984500"/>
                <a:gd name="connsiteX1" fmla="*/ 114066 w 1195947"/>
                <a:gd name="connsiteY1" fmla="*/ 732631 h 2984500"/>
                <a:gd name="connsiteX2" fmla="*/ 1195947 w 1195947"/>
                <a:gd name="connsiteY2" fmla="*/ 0 h 2984500"/>
                <a:gd name="connsiteX0" fmla="*/ 629747 w 1817197"/>
                <a:gd name="connsiteY0" fmla="*/ 2984500 h 2984500"/>
                <a:gd name="connsiteX1" fmla="*/ 30466 w 1817197"/>
                <a:gd name="connsiteY1" fmla="*/ 2739231 h 2984500"/>
                <a:gd name="connsiteX2" fmla="*/ 1817197 w 1817197"/>
                <a:gd name="connsiteY2" fmla="*/ 0 h 2984500"/>
                <a:gd name="connsiteX0" fmla="*/ 1173984 w 1175909"/>
                <a:gd name="connsiteY0" fmla="*/ 584200 h 584200"/>
                <a:gd name="connsiteX1" fmla="*/ 574703 w 1175909"/>
                <a:gd name="connsiteY1" fmla="*/ 338931 h 584200"/>
                <a:gd name="connsiteX2" fmla="*/ 107184 w 1175909"/>
                <a:gd name="connsiteY2" fmla="*/ 0 h 584200"/>
                <a:gd name="connsiteX0" fmla="*/ 1066800 w 1068725"/>
                <a:gd name="connsiteY0" fmla="*/ 584200 h 584200"/>
                <a:gd name="connsiteX1" fmla="*/ 467519 w 1068725"/>
                <a:gd name="connsiteY1" fmla="*/ 338931 h 584200"/>
                <a:gd name="connsiteX2" fmla="*/ 0 w 1068725"/>
                <a:gd name="connsiteY2" fmla="*/ 0 h 584200"/>
                <a:gd name="connsiteX0" fmla="*/ 1066800 w 1066800"/>
                <a:gd name="connsiteY0" fmla="*/ 584200 h 584200"/>
                <a:gd name="connsiteX1" fmla="*/ 467519 w 1066800"/>
                <a:gd name="connsiteY1" fmla="*/ 338931 h 584200"/>
                <a:gd name="connsiteX2" fmla="*/ 0 w 1066800"/>
                <a:gd name="connsiteY2" fmla="*/ 0 h 584200"/>
                <a:gd name="connsiteX0" fmla="*/ 1346200 w 1346200"/>
                <a:gd name="connsiteY0" fmla="*/ 425450 h 425450"/>
                <a:gd name="connsiteX1" fmla="*/ 467519 w 1346200"/>
                <a:gd name="connsiteY1" fmla="*/ 338931 h 425450"/>
                <a:gd name="connsiteX2" fmla="*/ 0 w 1346200"/>
                <a:gd name="connsiteY2" fmla="*/ 0 h 425450"/>
                <a:gd name="connsiteX0" fmla="*/ 1346200 w 1346200"/>
                <a:gd name="connsiteY0" fmla="*/ 487606 h 487606"/>
                <a:gd name="connsiteX1" fmla="*/ 924719 w 1346200"/>
                <a:gd name="connsiteY1" fmla="*/ 13737 h 487606"/>
                <a:gd name="connsiteX2" fmla="*/ 0 w 1346200"/>
                <a:gd name="connsiteY2" fmla="*/ 62156 h 487606"/>
                <a:gd name="connsiteX0" fmla="*/ 1403350 w 1403350"/>
                <a:gd name="connsiteY0" fmla="*/ 742950 h 742950"/>
                <a:gd name="connsiteX1" fmla="*/ 981869 w 1403350"/>
                <a:gd name="connsiteY1" fmla="*/ 269081 h 742950"/>
                <a:gd name="connsiteX2" fmla="*/ 0 w 1403350"/>
                <a:gd name="connsiteY2" fmla="*/ 0 h 742950"/>
                <a:gd name="connsiteX0" fmla="*/ 1403350 w 1403350"/>
                <a:gd name="connsiteY0" fmla="*/ 742950 h 742950"/>
                <a:gd name="connsiteX1" fmla="*/ 981869 w 1403350"/>
                <a:gd name="connsiteY1" fmla="*/ 269081 h 742950"/>
                <a:gd name="connsiteX2" fmla="*/ 0 w 1403350"/>
                <a:gd name="connsiteY2" fmla="*/ 0 h 742950"/>
                <a:gd name="connsiteX0" fmla="*/ 1403350 w 1403350"/>
                <a:gd name="connsiteY0" fmla="*/ 742950 h 742950"/>
                <a:gd name="connsiteX1" fmla="*/ 981869 w 1403350"/>
                <a:gd name="connsiteY1" fmla="*/ 269081 h 742950"/>
                <a:gd name="connsiteX2" fmla="*/ 0 w 1403350"/>
                <a:gd name="connsiteY2" fmla="*/ 0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3350" h="742950">
                  <a:moveTo>
                    <a:pt x="1403350" y="742950"/>
                  </a:moveTo>
                  <a:lnTo>
                    <a:pt x="981869" y="269081"/>
                  </a:lnTo>
                  <a:lnTo>
                    <a:pt x="0" y="0"/>
                  </a:lnTo>
                </a:path>
              </a:pathLst>
            </a:cu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BE223611-8206-D38F-0AEF-6497BF87DA1B}"/>
                </a:ext>
              </a:extLst>
            </p:cNvPr>
            <p:cNvSpPr txBox="1"/>
            <p:nvPr/>
          </p:nvSpPr>
          <p:spPr>
            <a:xfrm>
              <a:off x="2328649" y="2351894"/>
              <a:ext cx="439544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Laden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1CDC70C1-91D1-F832-AAE2-895B3832FC15}"/>
                </a:ext>
              </a:extLst>
            </p:cNvPr>
            <p:cNvSpPr txBox="1"/>
            <p:nvPr/>
          </p:nvSpPr>
          <p:spPr>
            <a:xfrm>
              <a:off x="2163714" y="2566815"/>
              <a:ext cx="530916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Unladen</a:t>
              </a:r>
              <a:endParaRPr lang="de-DE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4" name="TextBox 1093">
              <a:extLst>
                <a:ext uri="{FF2B5EF4-FFF2-40B4-BE49-F238E27FC236}">
                  <a16:creationId xmlns:a16="http://schemas.microsoft.com/office/drawing/2014/main" id="{54D8310F-67A2-F879-AD56-A1418DFF7FC5}"/>
                </a:ext>
              </a:extLst>
            </p:cNvPr>
            <p:cNvSpPr txBox="1"/>
            <p:nvPr/>
          </p:nvSpPr>
          <p:spPr>
            <a:xfrm>
              <a:off x="4668824" y="5090151"/>
              <a:ext cx="569388" cy="2154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Pm</a:t>
              </a:r>
              <a:r>
                <a:rPr lang="de-DE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(kPa)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95" name="TextBox 1094">
                  <a:extLst>
                    <a:ext uri="{FF2B5EF4-FFF2-40B4-BE49-F238E27FC236}">
                      <a16:creationId xmlns:a16="http://schemas.microsoft.com/office/drawing/2014/main" id="{D63F30C4-8367-5CCB-55E4-BA1734C7EC67}"/>
                    </a:ext>
                  </a:extLst>
                </p:cNvPr>
                <p:cNvSpPr txBox="1"/>
                <p:nvPr/>
              </p:nvSpPr>
              <p:spPr>
                <a:xfrm>
                  <a:off x="1333864" y="1714781"/>
                  <a:ext cx="129844" cy="22961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de-DE" sz="800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  <m:r>
                              <m:rPr>
                                <m:sty m:val="p"/>
                              </m:rPr>
                              <a:rPr lang="de-DE" sz="800" b="0" i="0" baseline="-25000" smtClean="0">
                                <a:latin typeface="Cambria Math" panose="02040503050406030204" pitchFamily="18" charset="0"/>
                              </a:rPr>
                              <m:t>R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de-DE" sz="800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m:rPr>
                                <m:sty m:val="p"/>
                              </m:rPr>
                              <a:rPr lang="de-DE" sz="800" b="0" i="0" baseline="-25000" smtClean="0">
                                <a:latin typeface="Cambria Math" panose="02040503050406030204" pitchFamily="18" charset="0"/>
                              </a:rPr>
                              <m:t>R</m:t>
                            </m:r>
                          </m:den>
                        </m:f>
                      </m:oMath>
                    </m:oMathPara>
                  </a14:m>
                  <a:endParaRPr lang="de-DE" sz="8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095" name="TextBox 1094">
                  <a:extLst>
                    <a:ext uri="{FF2B5EF4-FFF2-40B4-BE49-F238E27FC236}">
                      <a16:creationId xmlns:a16="http://schemas.microsoft.com/office/drawing/2014/main" id="{D63F30C4-8367-5CCB-55E4-BA1734C7EC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3864" y="1714781"/>
                  <a:ext cx="129844" cy="229615"/>
                </a:xfrm>
                <a:prstGeom prst="rect">
                  <a:avLst/>
                </a:prstGeom>
                <a:blipFill>
                  <a:blip r:embed="rId4"/>
                  <a:stretch>
                    <a:fillRect l="-19048" t="-2632" r="-9524" b="-15789"/>
                  </a:stretch>
                </a:blipFill>
              </p:spPr>
              <p:txBody>
                <a:bodyPr/>
                <a:lstStyle/>
                <a:p>
                  <a:r>
                    <a:rPr lang="fr-C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2" name="Freihandform: Form 33">
              <a:extLst>
                <a:ext uri="{FF2B5EF4-FFF2-40B4-BE49-F238E27FC236}">
                  <a16:creationId xmlns:a16="http://schemas.microsoft.com/office/drawing/2014/main" id="{079B3E80-BCDA-BE60-5F55-E1E709E73A8D}"/>
                </a:ext>
              </a:extLst>
            </p:cNvPr>
            <p:cNvSpPr/>
            <p:nvPr/>
          </p:nvSpPr>
          <p:spPr>
            <a:xfrm>
              <a:off x="1582249" y="2326665"/>
              <a:ext cx="2690812" cy="2881312"/>
            </a:xfrm>
            <a:custGeom>
              <a:avLst/>
              <a:gdLst>
                <a:gd name="connsiteX0" fmla="*/ 0 w 2690812"/>
                <a:gd name="connsiteY0" fmla="*/ 2871787 h 2881312"/>
                <a:gd name="connsiteX1" fmla="*/ 1962150 w 2690812"/>
                <a:gd name="connsiteY1" fmla="*/ 4762 h 2881312"/>
                <a:gd name="connsiteX2" fmla="*/ 2690812 w 2690812"/>
                <a:gd name="connsiteY2" fmla="*/ 0 h 2881312"/>
                <a:gd name="connsiteX3" fmla="*/ 2686050 w 2690812"/>
                <a:gd name="connsiteY3" fmla="*/ 538162 h 2881312"/>
                <a:gd name="connsiteX4" fmla="*/ 1624012 w 2690812"/>
                <a:gd name="connsiteY4" fmla="*/ 1438275 h 2881312"/>
                <a:gd name="connsiteX5" fmla="*/ 352425 w 2690812"/>
                <a:gd name="connsiteY5" fmla="*/ 2881312 h 2881312"/>
                <a:gd name="connsiteX6" fmla="*/ 0 w 2690812"/>
                <a:gd name="connsiteY6" fmla="*/ 2871787 h 28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90812" h="2881312">
                  <a:moveTo>
                    <a:pt x="0" y="2871787"/>
                  </a:moveTo>
                  <a:lnTo>
                    <a:pt x="1962150" y="4762"/>
                  </a:lnTo>
                  <a:lnTo>
                    <a:pt x="2690812" y="0"/>
                  </a:lnTo>
                  <a:cubicBezTo>
                    <a:pt x="2689225" y="179387"/>
                    <a:pt x="2687637" y="358775"/>
                    <a:pt x="2686050" y="538162"/>
                  </a:cubicBezTo>
                  <a:lnTo>
                    <a:pt x="1624012" y="1438275"/>
                  </a:lnTo>
                  <a:lnTo>
                    <a:pt x="352425" y="2881312"/>
                  </a:lnTo>
                  <a:lnTo>
                    <a:pt x="0" y="2871787"/>
                  </a:lnTo>
                  <a:close/>
                </a:path>
              </a:pathLst>
            </a:cu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Oval 49">
              <a:extLst>
                <a:ext uri="{FF2B5EF4-FFF2-40B4-BE49-F238E27FC236}">
                  <a16:creationId xmlns:a16="http://schemas.microsoft.com/office/drawing/2014/main" id="{15E22B17-7829-96CF-2624-71E6AA0C9AE5}"/>
                </a:ext>
              </a:extLst>
            </p:cNvPr>
            <p:cNvSpPr/>
            <p:nvPr/>
          </p:nvSpPr>
          <p:spPr>
            <a:xfrm>
              <a:off x="3715144" y="328160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801AE3A4-F9D6-D155-3871-94ABBF3A183D}"/>
              </a:ext>
            </a:extLst>
          </p:cNvPr>
          <p:cNvSpPr txBox="1"/>
          <p:nvPr/>
        </p:nvSpPr>
        <p:spPr>
          <a:xfrm>
            <a:off x="539072" y="463942"/>
            <a:ext cx="313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Submitted by the expert from CLEPA</a:t>
            </a:r>
            <a:br>
              <a:rPr lang="en-US" sz="1400" dirty="0"/>
            </a:br>
            <a:r>
              <a:rPr lang="en-US" sz="1400" dirty="0"/>
              <a:t>(Published as post session document)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04A0962-4D48-B271-9410-2616C919F5AA}"/>
              </a:ext>
            </a:extLst>
          </p:cNvPr>
          <p:cNvSpPr txBox="1"/>
          <p:nvPr/>
        </p:nvSpPr>
        <p:spPr>
          <a:xfrm>
            <a:off x="7876212" y="222348"/>
            <a:ext cx="26748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/>
              <a:t>Informal document</a:t>
            </a:r>
            <a:r>
              <a:rPr lang="en-US" sz="1400" dirty="0"/>
              <a:t> </a:t>
            </a:r>
            <a:r>
              <a:rPr lang="en-US" sz="1400" b="1" dirty="0"/>
              <a:t>GRVA-21-59</a:t>
            </a:r>
            <a:br>
              <a:rPr lang="en-US" sz="1400" b="1" dirty="0"/>
            </a:br>
            <a:r>
              <a:rPr lang="en-US" sz="1400" dirty="0"/>
              <a:t>21st GRVA, 20-24 January 2025</a:t>
            </a:r>
            <a:br>
              <a:rPr lang="en-US" sz="1400" dirty="0"/>
            </a:br>
            <a:r>
              <a:rPr lang="en-US" sz="1400" dirty="0"/>
              <a:t>Agenda item 8(c)</a:t>
            </a:r>
            <a:br>
              <a:rPr lang="en-US" sz="1400" dirty="0"/>
            </a:br>
            <a:endParaRPr lang="en-US" sz="1400" b="1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A98E5BE-E08B-70E3-6DD4-E94ECC400B87}"/>
              </a:ext>
            </a:extLst>
          </p:cNvPr>
          <p:cNvSpPr txBox="1"/>
          <p:nvPr/>
        </p:nvSpPr>
        <p:spPr>
          <a:xfrm>
            <a:off x="1987396" y="1371600"/>
            <a:ext cx="840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b="1" dirty="0" err="1"/>
              <a:t>Proposal</a:t>
            </a:r>
            <a:r>
              <a:rPr lang="fr-CH" b="1" dirty="0"/>
              <a:t> for </a:t>
            </a:r>
            <a:r>
              <a:rPr lang="fr-CH" b="1" dirty="0" err="1"/>
              <a:t>amendments</a:t>
            </a:r>
            <a:r>
              <a:rPr lang="fr-CH" b="1" dirty="0"/>
              <a:t> to the </a:t>
            </a:r>
            <a:r>
              <a:rPr lang="fr-CH" b="1" dirty="0" err="1"/>
              <a:t>diagrams</a:t>
            </a:r>
            <a:r>
              <a:rPr lang="fr-CH" b="1" dirty="0"/>
              <a:t> in ECE/TRANS/WP.29/GRVA/2025/16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85414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  <clbl:label id="{55da706b-7baf-417f-824a-8d6d03ee3e01}" enabled="1" method="Privileged" siteId="{7bed5601-97bf-4483-9b1a-0307a2fd81b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140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Cambria Math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Schenkenberger, Jens</dc:creator>
  <cp:lastModifiedBy>Francois Guichard</cp:lastModifiedBy>
  <cp:revision>13</cp:revision>
  <dcterms:created xsi:type="dcterms:W3CDTF">2025-01-24T08:57:01Z</dcterms:created>
  <dcterms:modified xsi:type="dcterms:W3CDTF">2025-01-30T15:06:55Z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294a1c8-9899-41e7-8f6e-8b1b3c79592a_Enabled">
    <vt:lpwstr>true</vt:lpwstr>
  </property>
  <property fmtid="{D5CDD505-2E9C-101B-9397-08002B2CF9AE}" pid="3" name="MSIP_Label_7294a1c8-9899-41e7-8f6e-8b1b3c79592a_SetDate">
    <vt:lpwstr>2025-01-27T15:49:30Z</vt:lpwstr>
  </property>
  <property fmtid="{D5CDD505-2E9C-101B-9397-08002B2CF9AE}" pid="4" name="MSIP_Label_7294a1c8-9899-41e7-8f6e-8b1b3c79592a_Method">
    <vt:lpwstr>Privileged</vt:lpwstr>
  </property>
  <property fmtid="{D5CDD505-2E9C-101B-9397-08002B2CF9AE}" pid="5" name="MSIP_Label_7294a1c8-9899-41e7-8f6e-8b1b3c79592a_Name">
    <vt:lpwstr>Internal sub2 (no marking)</vt:lpwstr>
  </property>
  <property fmtid="{D5CDD505-2E9C-101B-9397-08002B2CF9AE}" pid="6" name="MSIP_Label_7294a1c8-9899-41e7-8f6e-8b1b3c79592a_SiteId">
    <vt:lpwstr>eb70b763-b6d7-4486-8555-8831709a784e</vt:lpwstr>
  </property>
  <property fmtid="{D5CDD505-2E9C-101B-9397-08002B2CF9AE}" pid="7" name="MSIP_Label_7294a1c8-9899-41e7-8f6e-8b1b3c79592a_ActionId">
    <vt:lpwstr>4c2d46b2-58bd-4d2a-9153-f7fec0608646</vt:lpwstr>
  </property>
  <property fmtid="{D5CDD505-2E9C-101B-9397-08002B2CF9AE}" pid="8" name="MSIP_Label_7294a1c8-9899-41e7-8f6e-8b1b3c79592a_ContentBits">
    <vt:lpwstr>0</vt:lpwstr>
  </property>
</Properties>
</file>