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4"/>
  </p:sldMasterIdLst>
  <p:notesMasterIdLst>
    <p:notesMasterId r:id="rId11"/>
  </p:notesMasterIdLst>
  <p:sldIdLst>
    <p:sldId id="259" r:id="rId5"/>
    <p:sldId id="448" r:id="rId6"/>
    <p:sldId id="449" r:id="rId7"/>
    <p:sldId id="450" r:id="rId8"/>
    <p:sldId id="451" r:id="rId9"/>
    <p:sldId id="445" r:id="rId10"/>
  </p:sldIdLst>
  <p:sldSz cx="12192000" cy="6858000"/>
  <p:notesSz cx="6742113" cy="987266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CF6"/>
    <a:srgbClr val="07326A"/>
    <a:srgbClr val="EAEFF7"/>
    <a:srgbClr val="597AB4"/>
    <a:srgbClr val="2F3467"/>
    <a:srgbClr val="2A356C"/>
    <a:srgbClr val="43BB8D"/>
    <a:srgbClr val="2B366B"/>
    <a:srgbClr val="FF5050"/>
    <a:srgbClr val="2E2E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9B23A1-202B-48A7-85B6-AFBC11774FD0}" v="2" dt="2025-11-10T21:49:44.59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Estilo oscuro 2 - Énfasis 3/Énfasis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768" autoAdjust="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82B897D4-CB01-4EFB-90F2-7A4167E389A9}" type="datetimeFigureOut">
              <a:rPr lang="es-ES" smtClean="0"/>
              <a:t>12/11/2025</a:t>
            </a:fld>
            <a:endParaRPr lang="es-ES" dirty="0"/>
          </a:p>
        </p:txBody>
      </p:sp>
      <p:sp>
        <p:nvSpPr>
          <p:cNvPr id="4" name="Marcador de imagen de diapositiva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74212" y="4751219"/>
            <a:ext cx="5393690" cy="3887361"/>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377317"/>
            <a:ext cx="2921582" cy="495347"/>
          </a:xfrm>
          <a:prstGeom prst="rect">
            <a:avLst/>
          </a:prstGeom>
        </p:spPr>
        <p:txBody>
          <a:bodyPr vert="horz" lIns="91440" tIns="45720" rIns="91440" bIns="45720"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18971" y="9377317"/>
            <a:ext cx="2921582" cy="495347"/>
          </a:xfrm>
          <a:prstGeom prst="rect">
            <a:avLst/>
          </a:prstGeom>
        </p:spPr>
        <p:txBody>
          <a:bodyPr vert="horz" lIns="91440" tIns="45720" rIns="91440" bIns="45720" rtlCol="0" anchor="b"/>
          <a:lstStyle>
            <a:lvl1pPr algn="r">
              <a:defRPr sz="1200"/>
            </a:lvl1pPr>
          </a:lstStyle>
          <a:p>
            <a:fld id="{4C107391-6926-45B5-ADBA-BC4BDF32FCF7}" type="slidenum">
              <a:rPr lang="es-ES" smtClean="0"/>
              <a:t>‹#›</a:t>
            </a:fld>
            <a:endParaRPr lang="es-ES" dirty="0"/>
          </a:p>
        </p:txBody>
      </p:sp>
    </p:spTree>
    <p:extLst>
      <p:ext uri="{BB962C8B-B14F-4D97-AF65-F5344CB8AC3E}">
        <p14:creationId xmlns:p14="http://schemas.microsoft.com/office/powerpoint/2010/main" val="18891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Mostrar mi agradecimiento por la invitación a estas jornadas virtuales organizadas por la Universidad Politécnica de Madrid y la Fundación para el Fomento de la Innovación Industrial, y que se enmarcan dentro de la Cátedra de Política Industrial de esta “Semana de la Seguridad Industrial”.</a:t>
            </a:r>
          </a:p>
        </p:txBody>
      </p:sp>
      <p:sp>
        <p:nvSpPr>
          <p:cNvPr id="4" name="Marcador de número de diapositiva 3"/>
          <p:cNvSpPr>
            <a:spLocks noGrp="1"/>
          </p:cNvSpPr>
          <p:nvPr>
            <p:ph type="sldNum" sz="quarter" idx="10"/>
          </p:nvPr>
        </p:nvSpPr>
        <p:spPr/>
        <p:txBody>
          <a:bodyPr/>
          <a:lstStyle/>
          <a:p>
            <a:fld id="{4C107391-6926-45B5-ADBA-BC4BDF32FCF7}" type="slidenum">
              <a:rPr lang="es-ES" smtClean="0"/>
              <a:t>1</a:t>
            </a:fld>
            <a:endParaRPr lang="es-ES" dirty="0"/>
          </a:p>
        </p:txBody>
      </p:sp>
    </p:spTree>
    <p:extLst>
      <p:ext uri="{BB962C8B-B14F-4D97-AF65-F5344CB8AC3E}">
        <p14:creationId xmlns:p14="http://schemas.microsoft.com/office/powerpoint/2010/main" val="736246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Hasta Euro1, para mejorar contaminantes bastaba con atacar la parte de la combustión (inyección, mezcla aire/</a:t>
            </a:r>
            <a:r>
              <a:rPr lang="es-ES" dirty="0" err="1"/>
              <a:t>comb</a:t>
            </a:r>
            <a:r>
              <a:rPr lang="es-ES" dirty="0"/>
              <a:t>, tamaño cámara combustión…)</a:t>
            </a:r>
          </a:p>
          <a:p>
            <a:endParaRPr lang="es-ES" dirty="0"/>
          </a:p>
          <a:p>
            <a:r>
              <a:rPr lang="es-ES" dirty="0"/>
              <a:t>&gt;Euro4 </a:t>
            </a:r>
            <a:r>
              <a:rPr lang="es-ES" dirty="0">
                <a:sym typeface="Wingdings" panose="05000000000000000000" pitchFamily="2" charset="2"/>
              </a:rPr>
              <a:t></a:t>
            </a:r>
            <a:r>
              <a:rPr lang="es-ES" dirty="0"/>
              <a:t> abordar la </a:t>
            </a:r>
            <a:r>
              <a:rPr lang="es-ES" dirty="0" err="1"/>
              <a:t>post-combustión</a:t>
            </a:r>
            <a:r>
              <a:rPr lang="es-ES" dirty="0"/>
              <a:t>, se introduce EGR, Catalizador, Filtro de partículas, SCR (Reducción Catalítica Selectiva - Ad-blue)</a:t>
            </a:r>
          </a:p>
          <a:p>
            <a:endParaRPr lang="es-ES" dirty="0"/>
          </a:p>
        </p:txBody>
      </p:sp>
      <p:sp>
        <p:nvSpPr>
          <p:cNvPr id="4" name="Marcador de número de diapositiva 3"/>
          <p:cNvSpPr>
            <a:spLocks noGrp="1"/>
          </p:cNvSpPr>
          <p:nvPr>
            <p:ph type="sldNum" sz="quarter" idx="10"/>
          </p:nvPr>
        </p:nvSpPr>
        <p:spPr/>
        <p:txBody>
          <a:bodyPr/>
          <a:lstStyle/>
          <a:p>
            <a:fld id="{4C107391-6926-45B5-ADBA-BC4BDF32FCF7}" type="slidenum">
              <a:rPr lang="es-ES" smtClean="0"/>
              <a:t>2</a:t>
            </a:fld>
            <a:endParaRPr lang="es-ES" dirty="0"/>
          </a:p>
        </p:txBody>
      </p:sp>
    </p:spTree>
    <p:extLst>
      <p:ext uri="{BB962C8B-B14F-4D97-AF65-F5344CB8AC3E}">
        <p14:creationId xmlns:p14="http://schemas.microsoft.com/office/powerpoint/2010/main" val="3082512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Hasta Euro1, para mejorar contaminantes bastaba con atacar la parte de la combustión (inyección, mezcla aire/</a:t>
            </a:r>
            <a:r>
              <a:rPr lang="es-ES" dirty="0" err="1"/>
              <a:t>comb</a:t>
            </a:r>
            <a:r>
              <a:rPr lang="es-ES" dirty="0"/>
              <a:t>, tamaño cámara combustión…)</a:t>
            </a:r>
          </a:p>
          <a:p>
            <a:endParaRPr lang="es-ES" dirty="0"/>
          </a:p>
          <a:p>
            <a:r>
              <a:rPr lang="es-ES" dirty="0"/>
              <a:t>&gt;Euro4 </a:t>
            </a:r>
            <a:r>
              <a:rPr lang="es-ES" dirty="0">
                <a:sym typeface="Wingdings" panose="05000000000000000000" pitchFamily="2" charset="2"/>
              </a:rPr>
              <a:t></a:t>
            </a:r>
            <a:r>
              <a:rPr lang="es-ES" dirty="0"/>
              <a:t> abordar la </a:t>
            </a:r>
            <a:r>
              <a:rPr lang="es-ES" dirty="0" err="1"/>
              <a:t>post-combustión</a:t>
            </a:r>
            <a:r>
              <a:rPr lang="es-ES" dirty="0"/>
              <a:t>, se introduce EGR, Catalizador, Filtro de partículas, SCR (Reducción Catalítica Selectiva - Ad-blue)</a:t>
            </a:r>
          </a:p>
          <a:p>
            <a:endParaRPr lang="es-ES" dirty="0"/>
          </a:p>
        </p:txBody>
      </p:sp>
      <p:sp>
        <p:nvSpPr>
          <p:cNvPr id="4" name="Marcador de número de diapositiva 3"/>
          <p:cNvSpPr>
            <a:spLocks noGrp="1"/>
          </p:cNvSpPr>
          <p:nvPr>
            <p:ph type="sldNum" sz="quarter" idx="10"/>
          </p:nvPr>
        </p:nvSpPr>
        <p:spPr/>
        <p:txBody>
          <a:bodyPr/>
          <a:lstStyle/>
          <a:p>
            <a:fld id="{4C107391-6926-45B5-ADBA-BC4BDF32FCF7}" type="slidenum">
              <a:rPr lang="es-ES" smtClean="0"/>
              <a:t>3</a:t>
            </a:fld>
            <a:endParaRPr lang="es-ES" dirty="0"/>
          </a:p>
        </p:txBody>
      </p:sp>
    </p:spTree>
    <p:extLst>
      <p:ext uri="{BB962C8B-B14F-4D97-AF65-F5344CB8AC3E}">
        <p14:creationId xmlns:p14="http://schemas.microsoft.com/office/powerpoint/2010/main" val="4094147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Hasta Euro1, para mejorar contaminantes bastaba con atacar la parte de la combustión (inyección, mezcla aire/</a:t>
            </a:r>
            <a:r>
              <a:rPr lang="es-ES" dirty="0" err="1"/>
              <a:t>comb</a:t>
            </a:r>
            <a:r>
              <a:rPr lang="es-ES" dirty="0"/>
              <a:t>, tamaño cámara combustión…)</a:t>
            </a:r>
          </a:p>
          <a:p>
            <a:endParaRPr lang="es-ES" dirty="0"/>
          </a:p>
          <a:p>
            <a:r>
              <a:rPr lang="es-ES" dirty="0"/>
              <a:t>&gt;Euro4 </a:t>
            </a:r>
            <a:r>
              <a:rPr lang="es-ES" dirty="0">
                <a:sym typeface="Wingdings" panose="05000000000000000000" pitchFamily="2" charset="2"/>
              </a:rPr>
              <a:t></a:t>
            </a:r>
            <a:r>
              <a:rPr lang="es-ES" dirty="0"/>
              <a:t> abordar la </a:t>
            </a:r>
            <a:r>
              <a:rPr lang="es-ES" dirty="0" err="1"/>
              <a:t>post-combustión</a:t>
            </a:r>
            <a:r>
              <a:rPr lang="es-ES" dirty="0"/>
              <a:t>, se introduce EGR, Catalizador, Filtro de partículas, SCR (Reducción Catalítica Selectiva - Ad-blue)</a:t>
            </a:r>
          </a:p>
          <a:p>
            <a:endParaRPr lang="es-ES" dirty="0"/>
          </a:p>
        </p:txBody>
      </p:sp>
      <p:sp>
        <p:nvSpPr>
          <p:cNvPr id="4" name="Marcador de número de diapositiva 3"/>
          <p:cNvSpPr>
            <a:spLocks noGrp="1"/>
          </p:cNvSpPr>
          <p:nvPr>
            <p:ph type="sldNum" sz="quarter" idx="10"/>
          </p:nvPr>
        </p:nvSpPr>
        <p:spPr/>
        <p:txBody>
          <a:bodyPr/>
          <a:lstStyle/>
          <a:p>
            <a:fld id="{4C107391-6926-45B5-ADBA-BC4BDF32FCF7}" type="slidenum">
              <a:rPr lang="es-ES" smtClean="0"/>
              <a:t>4</a:t>
            </a:fld>
            <a:endParaRPr lang="es-ES" dirty="0"/>
          </a:p>
        </p:txBody>
      </p:sp>
    </p:spTree>
    <p:extLst>
      <p:ext uri="{BB962C8B-B14F-4D97-AF65-F5344CB8AC3E}">
        <p14:creationId xmlns:p14="http://schemas.microsoft.com/office/powerpoint/2010/main" val="3582550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Hasta Euro1, para mejorar contaminantes bastaba con atacar la parte de la combustión (inyección, mezcla aire/</a:t>
            </a:r>
            <a:r>
              <a:rPr lang="es-ES" dirty="0" err="1"/>
              <a:t>comb</a:t>
            </a:r>
            <a:r>
              <a:rPr lang="es-ES" dirty="0"/>
              <a:t>, tamaño cámara combustión…)</a:t>
            </a:r>
          </a:p>
          <a:p>
            <a:endParaRPr lang="es-ES" dirty="0"/>
          </a:p>
          <a:p>
            <a:r>
              <a:rPr lang="es-ES" dirty="0"/>
              <a:t>&gt;Euro4 </a:t>
            </a:r>
            <a:r>
              <a:rPr lang="es-ES" dirty="0">
                <a:sym typeface="Wingdings" panose="05000000000000000000" pitchFamily="2" charset="2"/>
              </a:rPr>
              <a:t></a:t>
            </a:r>
            <a:r>
              <a:rPr lang="es-ES" dirty="0"/>
              <a:t> abordar la </a:t>
            </a:r>
            <a:r>
              <a:rPr lang="es-ES" dirty="0" err="1"/>
              <a:t>post-combustión</a:t>
            </a:r>
            <a:r>
              <a:rPr lang="es-ES" dirty="0"/>
              <a:t>, se introduce EGR, Catalizador, Filtro de partículas, SCR (Reducción Catalítica Selectiva - Ad-blue)</a:t>
            </a:r>
          </a:p>
          <a:p>
            <a:endParaRPr lang="es-ES" dirty="0"/>
          </a:p>
        </p:txBody>
      </p:sp>
      <p:sp>
        <p:nvSpPr>
          <p:cNvPr id="4" name="Marcador de número de diapositiva 3"/>
          <p:cNvSpPr>
            <a:spLocks noGrp="1"/>
          </p:cNvSpPr>
          <p:nvPr>
            <p:ph type="sldNum" sz="quarter" idx="10"/>
          </p:nvPr>
        </p:nvSpPr>
        <p:spPr/>
        <p:txBody>
          <a:bodyPr/>
          <a:lstStyle/>
          <a:p>
            <a:fld id="{4C107391-6926-45B5-ADBA-BC4BDF32FCF7}" type="slidenum">
              <a:rPr lang="es-ES" smtClean="0"/>
              <a:t>5</a:t>
            </a:fld>
            <a:endParaRPr lang="es-ES" dirty="0"/>
          </a:p>
        </p:txBody>
      </p:sp>
    </p:spTree>
    <p:extLst>
      <p:ext uri="{BB962C8B-B14F-4D97-AF65-F5344CB8AC3E}">
        <p14:creationId xmlns:p14="http://schemas.microsoft.com/office/powerpoint/2010/main" val="3620203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4C107391-6926-45B5-ADBA-BC4BDF32FCF7}" type="slidenum">
              <a:rPr lang="es-ES" smtClean="0"/>
              <a:t>6</a:t>
            </a:fld>
            <a:endParaRPr lang="es-ES" dirty="0"/>
          </a:p>
        </p:txBody>
      </p:sp>
    </p:spTree>
    <p:extLst>
      <p:ext uri="{BB962C8B-B14F-4D97-AF65-F5344CB8AC3E}">
        <p14:creationId xmlns:p14="http://schemas.microsoft.com/office/powerpoint/2010/main" val="4132783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DC37CD8C-680F-4B96-B019-FE49D192097F}" type="datetime1">
              <a:rPr lang="es-ES" smtClean="0"/>
              <a:t>12/11/2025</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339557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C1F4E510-8674-4DB4-947E-894087C04994}" type="datetime1">
              <a:rPr lang="es-ES" smtClean="0"/>
              <a:t>12/11/2025</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2399630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7197129F-07D7-4772-9866-943F5E7710A8}" type="datetime1">
              <a:rPr lang="es-ES" smtClean="0"/>
              <a:t>12/11/2025</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400104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7_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221161" y="2418186"/>
            <a:ext cx="5672015" cy="1154558"/>
          </a:xfrm>
        </p:spPr>
        <p:txBody>
          <a:bodyPr anchor="ctr"/>
          <a:lstStyle/>
          <a:p>
            <a:r>
              <a:rPr lang="es-ES"/>
              <a:t>Haga clic para modificar el estilo de título del patrón</a:t>
            </a:r>
            <a:endParaRPr lang="es-ES" dirty="0"/>
          </a:p>
        </p:txBody>
      </p:sp>
      <p:sp>
        <p:nvSpPr>
          <p:cNvPr id="3" name="2 Subtítulo"/>
          <p:cNvSpPr>
            <a:spLocks noGrp="1"/>
          </p:cNvSpPr>
          <p:nvPr>
            <p:ph type="subTitle" idx="1"/>
          </p:nvPr>
        </p:nvSpPr>
        <p:spPr>
          <a:xfrm>
            <a:off x="1221161" y="3500735"/>
            <a:ext cx="5672015" cy="576064"/>
          </a:xfrm>
          <a:noFill/>
        </p:spPr>
        <p:txBody>
          <a:bodyPr vert="horz" lIns="91440" tIns="45720" rIns="91440" bIns="45720" rtlCol="0" anchor="ctr">
            <a:normAutofit/>
          </a:bodyPr>
          <a:lstStyle>
            <a:lvl1pPr marL="0" indent="0" algn="l">
              <a:buNone/>
              <a:defRPr kumimoji="0" lang="es-ES" sz="1600" b="0" i="0" u="none" strike="noStrike" kern="1200" cap="none" spc="0" normalizeH="0" baseline="0" noProof="0" dirty="0" smtClean="0">
                <a:ln>
                  <a:noFill/>
                </a:ln>
                <a:solidFill>
                  <a:schemeClr val="accent1"/>
                </a:solidFill>
                <a:effectLst/>
                <a:uLnTx/>
                <a:uFillTx/>
                <a:latin typeface="+mn-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a:t>Haga clic para modificar el estilo de subtítulo del patrón</a:t>
            </a:r>
            <a:endParaRPr lang="es-ES" dirty="0"/>
          </a:p>
        </p:txBody>
      </p:sp>
      <p:sp>
        <p:nvSpPr>
          <p:cNvPr id="14" name="13 Marcador de texto"/>
          <p:cNvSpPr>
            <a:spLocks noGrp="1"/>
          </p:cNvSpPr>
          <p:nvPr>
            <p:ph type="body" sz="quarter" idx="12"/>
          </p:nvPr>
        </p:nvSpPr>
        <p:spPr>
          <a:xfrm>
            <a:off x="1221154" y="4364782"/>
            <a:ext cx="2836985" cy="360362"/>
          </a:xfrm>
        </p:spPr>
        <p:txBody>
          <a:bodyPr vert="horz" lIns="91440" tIns="45720" rIns="91440" bIns="45720" rtlCol="0" anchor="ctr">
            <a:noAutofit/>
          </a:bodyPr>
          <a:lstStyle>
            <a:lvl1pPr marL="0" indent="0">
              <a:buNone/>
              <a:defRPr kumimoji="0" lang="es-ES" sz="1000" b="0" i="0" u="none" strike="noStrike" kern="1200" cap="none" spc="0" normalizeH="0" baseline="0" noProof="0" dirty="0" smtClean="0">
                <a:ln>
                  <a:noFill/>
                </a:ln>
                <a:solidFill>
                  <a:schemeClr val="accent4"/>
                </a:solidFill>
                <a:effectLst/>
                <a:uLnTx/>
                <a:uFillTx/>
                <a:latin typeface="+mn-lt"/>
                <a:ea typeface="+mn-ea"/>
                <a:cs typeface="+mn-cs"/>
              </a:defRPr>
            </a:lvl1pPr>
            <a:lvl2pPr>
              <a:buNone/>
              <a:defRPr/>
            </a:lvl2pPr>
            <a:lvl3pPr>
              <a:buNone/>
              <a:defRPr/>
            </a:lvl3pPr>
            <a:lvl4pPr>
              <a:buNone/>
              <a:defRPr/>
            </a:lvl4pPr>
            <a:lvl5pPr>
              <a:buNone/>
              <a:defRPr/>
            </a:lvl5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a:t>Haga clic para modificar el estilo de texto del patrón</a:t>
            </a:r>
          </a:p>
        </p:txBody>
      </p:sp>
    </p:spTree>
    <p:extLst>
      <p:ext uri="{BB962C8B-B14F-4D97-AF65-F5344CB8AC3E}">
        <p14:creationId xmlns:p14="http://schemas.microsoft.com/office/powerpoint/2010/main" val="306886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9BB3F78B-216E-45DD-8273-0680D0EA6E8B}" type="datetime1">
              <a:rPr lang="es-ES" smtClean="0"/>
              <a:t>12/11/2025</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21317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B9920AD9-419A-4207-95C7-D88CA1F69403}" type="datetime1">
              <a:rPr lang="es-ES" smtClean="0"/>
              <a:t>12/11/2025</a:t>
            </a:fld>
            <a:endParaRPr lang="es-ES" dirty="0"/>
          </a:p>
        </p:txBody>
      </p:sp>
      <p:sp>
        <p:nvSpPr>
          <p:cNvPr id="5" name="Marcador de pie de página 4"/>
          <p:cNvSpPr>
            <a:spLocks noGrp="1"/>
          </p:cNvSpPr>
          <p:nvPr>
            <p:ph type="ftr" sz="quarter" idx="11"/>
          </p:nvPr>
        </p:nvSpPr>
        <p:spPr/>
        <p:txBody>
          <a:bodyPr/>
          <a:lstStyle/>
          <a:p>
            <a:endParaRPr lang="es-ES" dirty="0"/>
          </a:p>
        </p:txBody>
      </p:sp>
      <p:sp>
        <p:nvSpPr>
          <p:cNvPr id="6" name="Marcador de número de diapositiva 5"/>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401047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3CC32E9C-9DC4-48EC-9CAD-D4327E368A02}" type="datetime1">
              <a:rPr lang="es-ES" smtClean="0"/>
              <a:t>12/11/2025</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1809397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F7CAEEC1-B844-42A8-9234-9F9ABC99984F}" type="datetime1">
              <a:rPr lang="es-ES" smtClean="0"/>
              <a:t>12/11/2025</a:t>
            </a:fld>
            <a:endParaRPr lang="es-ES" dirty="0"/>
          </a:p>
        </p:txBody>
      </p:sp>
      <p:sp>
        <p:nvSpPr>
          <p:cNvPr id="8" name="Marcador de pie de página 7"/>
          <p:cNvSpPr>
            <a:spLocks noGrp="1"/>
          </p:cNvSpPr>
          <p:nvPr>
            <p:ph type="ftr" sz="quarter" idx="11"/>
          </p:nvPr>
        </p:nvSpPr>
        <p:spPr/>
        <p:txBody>
          <a:bodyPr/>
          <a:lstStyle/>
          <a:p>
            <a:endParaRPr lang="es-ES" dirty="0"/>
          </a:p>
        </p:txBody>
      </p:sp>
      <p:sp>
        <p:nvSpPr>
          <p:cNvPr id="9" name="Marcador de número de diapositiva 8"/>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8950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7070FE39-0DD9-4165-8924-960B74744E78}" type="datetime1">
              <a:rPr lang="es-ES" smtClean="0"/>
              <a:t>12/11/2025</a:t>
            </a:fld>
            <a:endParaRPr lang="es-ES" dirty="0"/>
          </a:p>
        </p:txBody>
      </p:sp>
      <p:sp>
        <p:nvSpPr>
          <p:cNvPr id="4" name="Marcador de pie de página 3"/>
          <p:cNvSpPr>
            <a:spLocks noGrp="1"/>
          </p:cNvSpPr>
          <p:nvPr>
            <p:ph type="ftr" sz="quarter" idx="11"/>
          </p:nvPr>
        </p:nvSpPr>
        <p:spPr/>
        <p:txBody>
          <a:bodyPr/>
          <a:lstStyle/>
          <a:p>
            <a:endParaRPr lang="es-ES" dirty="0"/>
          </a:p>
        </p:txBody>
      </p:sp>
      <p:sp>
        <p:nvSpPr>
          <p:cNvPr id="5" name="Marcador de número de diapositiva 4"/>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68232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1AF4FF6-80CD-49A1-BA41-CCB59AB1806A}" type="datetime1">
              <a:rPr lang="es-ES" smtClean="0"/>
              <a:t>12/11/2025</a:t>
            </a:fld>
            <a:endParaRPr lang="es-ES" dirty="0"/>
          </a:p>
        </p:txBody>
      </p:sp>
      <p:sp>
        <p:nvSpPr>
          <p:cNvPr id="3" name="Marcador de pie de página 2"/>
          <p:cNvSpPr>
            <a:spLocks noGrp="1"/>
          </p:cNvSpPr>
          <p:nvPr>
            <p:ph type="ftr" sz="quarter" idx="11"/>
          </p:nvPr>
        </p:nvSpPr>
        <p:spPr/>
        <p:txBody>
          <a:bodyPr/>
          <a:lstStyle/>
          <a:p>
            <a:endParaRPr lang="es-ES" dirty="0"/>
          </a:p>
        </p:txBody>
      </p:sp>
      <p:sp>
        <p:nvSpPr>
          <p:cNvPr id="4" name="Marcador de número de diapositiva 3"/>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162096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66CE038B-40A1-4E1E-93ED-33805A8A618B}" type="datetime1">
              <a:rPr lang="es-ES" smtClean="0"/>
              <a:t>12/11/2025</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3016330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C9C2E4E-04EC-42CE-8CAE-BC7B187B990F}" type="datetime1">
              <a:rPr lang="es-ES" smtClean="0"/>
              <a:t>12/11/2025</a:t>
            </a:fld>
            <a:endParaRPr lang="es-ES" dirty="0"/>
          </a:p>
        </p:txBody>
      </p:sp>
      <p:sp>
        <p:nvSpPr>
          <p:cNvPr id="6" name="Marcador de pie de página 5"/>
          <p:cNvSpPr>
            <a:spLocks noGrp="1"/>
          </p:cNvSpPr>
          <p:nvPr>
            <p:ph type="ftr" sz="quarter" idx="11"/>
          </p:nvPr>
        </p:nvSpPr>
        <p:spPr/>
        <p:txBody>
          <a:bodyPr/>
          <a:lstStyle/>
          <a:p>
            <a:endParaRPr lang="es-ES" dirty="0"/>
          </a:p>
        </p:txBody>
      </p:sp>
      <p:sp>
        <p:nvSpPr>
          <p:cNvPr id="7" name="Marcador de número de diapositiva 6"/>
          <p:cNvSpPr>
            <a:spLocks noGrp="1"/>
          </p:cNvSpPr>
          <p:nvPr>
            <p:ph type="sldNum" sz="quarter" idx="12"/>
          </p:nvPr>
        </p:nvSpPr>
        <p:spPr/>
        <p:txBody>
          <a:bodyPr/>
          <a:lstStyle/>
          <a:p>
            <a:fld id="{073D9D41-4418-4FA7-AE43-BBEA4BC997CC}" type="slidenum">
              <a:rPr lang="es-ES" smtClean="0"/>
              <a:t>‹#›</a:t>
            </a:fld>
            <a:endParaRPr lang="es-ES" dirty="0"/>
          </a:p>
        </p:txBody>
      </p:sp>
    </p:spTree>
    <p:extLst>
      <p:ext uri="{BB962C8B-B14F-4D97-AF65-F5344CB8AC3E}">
        <p14:creationId xmlns:p14="http://schemas.microsoft.com/office/powerpoint/2010/main" val="2163027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9D3C3-AAE2-4AA4-A3D1-FAD7433742D9}" type="datetime1">
              <a:rPr lang="es-ES" smtClean="0"/>
              <a:t>12/11/2025</a:t>
            </a:fld>
            <a:endParaRPr lang="es-E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D9D41-4418-4FA7-AE43-BBEA4BC997CC}" type="slidenum">
              <a:rPr lang="es-ES" smtClean="0"/>
              <a:t>‹#›</a:t>
            </a:fld>
            <a:endParaRPr lang="es-ES" dirty="0"/>
          </a:p>
        </p:txBody>
      </p:sp>
    </p:spTree>
    <p:extLst>
      <p:ext uri="{BB962C8B-B14F-4D97-AF65-F5344CB8AC3E}">
        <p14:creationId xmlns:p14="http://schemas.microsoft.com/office/powerpoint/2010/main" val="60295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unece.org/sites/default/files/2025-06/WP.29-196-08e.pdf" TargetMode="External"/><Relationship Id="rId4" Type="http://schemas.openxmlformats.org/officeDocument/2006/relationships/hyperlink" Target="https://unece.org/sites/default/files/2025-02/WP.29-195-11e.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990243" y="5248704"/>
            <a:ext cx="5940829" cy="1015663"/>
          </a:xfrm>
          <a:prstGeom prst="rect">
            <a:avLst/>
          </a:prstGeom>
          <a:noFill/>
        </p:spPr>
        <p:txBody>
          <a:bodyPr wrap="square" rtlCol="0">
            <a:spAutoFit/>
          </a:bodyPr>
          <a:lstStyle/>
          <a:p>
            <a:pPr algn="ctr"/>
            <a:r>
              <a:rPr lang="en-US" u="sng" dirty="0">
                <a:solidFill>
                  <a:srgbClr val="07326A"/>
                </a:solidFill>
                <a:latin typeface="Calibri" panose="020F0502020204030204" pitchFamily="34" charset="0"/>
                <a:cs typeface="Calibri" panose="020F0502020204030204" pitchFamily="34" charset="0"/>
              </a:rPr>
              <a:t>Subdirección Gral. De Calidad y Seguridad Industrial</a:t>
            </a:r>
            <a:r>
              <a:rPr lang="en-US" sz="2400" u="sng" dirty="0">
                <a:solidFill>
                  <a:srgbClr val="07326A"/>
                </a:solidFill>
                <a:latin typeface="Calibri" panose="020F0502020204030204" pitchFamily="34" charset="0"/>
                <a:cs typeface="Calibri" panose="020F0502020204030204" pitchFamily="34" charset="0"/>
              </a:rPr>
              <a:t> </a:t>
            </a:r>
          </a:p>
          <a:p>
            <a:pPr algn="ctr"/>
            <a:r>
              <a:rPr lang="es-ES" dirty="0">
                <a:solidFill>
                  <a:srgbClr val="07326A"/>
                </a:solidFill>
                <a:latin typeface="Calibri" panose="020F0502020204030204" pitchFamily="34" charset="0"/>
                <a:cs typeface="Calibri" panose="020F0502020204030204" pitchFamily="34" charset="0"/>
              </a:rPr>
              <a:t>Dirección Gral. De Estrategia Industrial y PYME</a:t>
            </a:r>
          </a:p>
          <a:p>
            <a:pPr algn="ctr"/>
            <a:r>
              <a:rPr lang="es-ES" sz="1800" dirty="0">
                <a:solidFill>
                  <a:srgbClr val="07326A"/>
                </a:solidFill>
                <a:latin typeface="Calibri" panose="020F0502020204030204" pitchFamily="34" charset="0"/>
                <a:cs typeface="Calibri" panose="020F0502020204030204" pitchFamily="34" charset="0"/>
              </a:rPr>
              <a:t>Secretaría de Estado de Industria</a:t>
            </a:r>
            <a:endParaRPr lang="es-ES" dirty="0">
              <a:solidFill>
                <a:srgbClr val="07326A"/>
              </a:solidFill>
              <a:latin typeface="Calibri" panose="020F0502020204030204" pitchFamily="34" charset="0"/>
              <a:cs typeface="Calibri" panose="020F0502020204030204" pitchFamily="34" charset="0"/>
            </a:endParaRPr>
          </a:p>
        </p:txBody>
      </p:sp>
      <p:pic>
        <p:nvPicPr>
          <p:cNvPr id="13" name="Imagen 12" descr="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1259" y="5396535"/>
            <a:ext cx="2515666" cy="720000"/>
          </a:xfrm>
          <a:prstGeom prst="rect">
            <a:avLst/>
          </a:prstGeom>
          <a:noFill/>
          <a:ln>
            <a:noFill/>
          </a:ln>
        </p:spPr>
      </p:pic>
      <p:sp>
        <p:nvSpPr>
          <p:cNvPr id="7" name="CuadroTexto 6"/>
          <p:cNvSpPr txBox="1"/>
          <p:nvPr/>
        </p:nvSpPr>
        <p:spPr>
          <a:xfrm>
            <a:off x="1825556" y="1816362"/>
            <a:ext cx="8540885" cy="1384995"/>
          </a:xfrm>
          <a:prstGeom prst="rect">
            <a:avLst/>
          </a:prstGeom>
          <a:solidFill>
            <a:schemeClr val="accent5">
              <a:alpha val="2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endParaRPr lang="es-ES" sz="2800" b="1" dirty="0">
              <a:solidFill>
                <a:srgbClr val="07326A"/>
              </a:solidFill>
              <a:latin typeface="Calibri" panose="020F0502020204030204" pitchFamily="34" charset="0"/>
              <a:cs typeface="Calibri" panose="020F0502020204030204" pitchFamily="34" charset="0"/>
            </a:endParaRPr>
          </a:p>
          <a:p>
            <a:pPr algn="ctr"/>
            <a:r>
              <a:rPr lang="es-ES" sz="2800" b="1" dirty="0">
                <a:solidFill>
                  <a:srgbClr val="07326A"/>
                </a:solidFill>
                <a:latin typeface="Calibri" panose="020F0502020204030204" pitchFamily="34" charset="0"/>
                <a:cs typeface="Calibri" panose="020F0502020204030204" pitchFamily="34" charset="0"/>
              </a:rPr>
              <a:t> Non-</a:t>
            </a:r>
            <a:r>
              <a:rPr lang="es-ES" sz="2800" b="1" dirty="0" err="1">
                <a:solidFill>
                  <a:srgbClr val="07326A"/>
                </a:solidFill>
                <a:latin typeface="Calibri" panose="020F0502020204030204" pitchFamily="34" charset="0"/>
                <a:cs typeface="Calibri" panose="020F0502020204030204" pitchFamily="34" charset="0"/>
              </a:rPr>
              <a:t>conformities</a:t>
            </a:r>
            <a:r>
              <a:rPr lang="es-ES" sz="2800" b="1" dirty="0">
                <a:solidFill>
                  <a:srgbClr val="07326A"/>
                </a:solidFill>
                <a:latin typeface="Calibri" panose="020F0502020204030204" pitchFamily="34" charset="0"/>
                <a:cs typeface="Calibri" panose="020F0502020204030204" pitchFamily="34" charset="0"/>
              </a:rPr>
              <a:t> </a:t>
            </a:r>
            <a:r>
              <a:rPr lang="es-ES" sz="2800" b="1" dirty="0" err="1">
                <a:solidFill>
                  <a:srgbClr val="07326A"/>
                </a:solidFill>
                <a:latin typeface="Calibri" panose="020F0502020204030204" pitchFamily="34" charset="0"/>
                <a:cs typeface="Calibri" panose="020F0502020204030204" pitchFamily="34" charset="0"/>
              </a:rPr>
              <a:t>detected</a:t>
            </a:r>
            <a:r>
              <a:rPr lang="es-ES" sz="2800" b="1" dirty="0">
                <a:solidFill>
                  <a:srgbClr val="07326A"/>
                </a:solidFill>
                <a:latin typeface="Calibri" panose="020F0502020204030204" pitchFamily="34" charset="0"/>
                <a:cs typeface="Calibri" panose="020F0502020204030204" pitchFamily="34" charset="0"/>
              </a:rPr>
              <a:t> </a:t>
            </a:r>
            <a:r>
              <a:rPr lang="es-ES" sz="2800" b="1" dirty="0" err="1">
                <a:solidFill>
                  <a:srgbClr val="07326A"/>
                </a:solidFill>
                <a:latin typeface="Calibri" panose="020F0502020204030204" pitchFamily="34" charset="0"/>
                <a:cs typeface="Calibri" panose="020F0502020204030204" pitchFamily="34" charset="0"/>
              </a:rPr>
              <a:t>on</a:t>
            </a:r>
            <a:r>
              <a:rPr lang="es-ES" sz="2800" b="1" dirty="0">
                <a:solidFill>
                  <a:srgbClr val="07326A"/>
                </a:solidFill>
                <a:latin typeface="Calibri" panose="020F0502020204030204" pitchFamily="34" charset="0"/>
                <a:cs typeface="Calibri" panose="020F0502020204030204" pitchFamily="34" charset="0"/>
              </a:rPr>
              <a:t> E9 </a:t>
            </a:r>
            <a:r>
              <a:rPr lang="es-ES" sz="2800" b="1" dirty="0" err="1">
                <a:solidFill>
                  <a:srgbClr val="07326A"/>
                </a:solidFill>
                <a:latin typeface="Calibri" panose="020F0502020204030204" pitchFamily="34" charset="0"/>
                <a:cs typeface="Calibri" panose="020F0502020204030204" pitchFamily="34" charset="0"/>
              </a:rPr>
              <a:t>approved</a:t>
            </a:r>
            <a:r>
              <a:rPr lang="es-ES" sz="2800" b="1" dirty="0">
                <a:solidFill>
                  <a:srgbClr val="07326A"/>
                </a:solidFill>
                <a:latin typeface="Calibri" panose="020F0502020204030204" pitchFamily="34" charset="0"/>
                <a:cs typeface="Calibri" panose="020F0502020204030204" pitchFamily="34" charset="0"/>
              </a:rPr>
              <a:t> </a:t>
            </a:r>
            <a:r>
              <a:rPr lang="es-ES" sz="2800" b="1" dirty="0" err="1">
                <a:solidFill>
                  <a:srgbClr val="07326A"/>
                </a:solidFill>
                <a:latin typeface="Calibri" panose="020F0502020204030204" pitchFamily="34" charset="0"/>
                <a:cs typeface="Calibri" panose="020F0502020204030204" pitchFamily="34" charset="0"/>
              </a:rPr>
              <a:t>trucks</a:t>
            </a:r>
            <a:r>
              <a:rPr lang="es-ES" sz="2800" b="1" dirty="0">
                <a:solidFill>
                  <a:srgbClr val="07326A"/>
                </a:solidFill>
                <a:latin typeface="Calibri" panose="020F0502020204030204" pitchFamily="34" charset="0"/>
                <a:cs typeface="Calibri" panose="020F0502020204030204" pitchFamily="34" charset="0"/>
              </a:rPr>
              <a:t> </a:t>
            </a:r>
          </a:p>
          <a:p>
            <a:pPr algn="ctr"/>
            <a:endParaRPr lang="es-ES" sz="2800" b="1" dirty="0">
              <a:solidFill>
                <a:srgbClr val="07326A"/>
              </a:solidFill>
              <a:latin typeface="Calibri" panose="020F0502020204030204" pitchFamily="34" charset="0"/>
              <a:cs typeface="Calibri" panose="020F0502020204030204" pitchFamily="34" charset="0"/>
            </a:endParaRPr>
          </a:p>
        </p:txBody>
      </p:sp>
      <p:sp>
        <p:nvSpPr>
          <p:cNvPr id="3" name="Titel 2">
            <a:extLst>
              <a:ext uri="{FF2B5EF4-FFF2-40B4-BE49-F238E27FC236}">
                <a16:creationId xmlns:a16="http://schemas.microsoft.com/office/drawing/2014/main" id="{0E2BDC0B-8EBB-26FF-4939-F2D0D309D963}"/>
              </a:ext>
            </a:extLst>
          </p:cNvPr>
          <p:cNvSpPr txBox="1">
            <a:spLocks/>
          </p:cNvSpPr>
          <p:nvPr/>
        </p:nvSpPr>
        <p:spPr>
          <a:xfrm>
            <a:off x="287597" y="136525"/>
            <a:ext cx="3711833" cy="129666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defTabSz="710804"/>
            <a:r>
              <a:rPr lang="en-GB" sz="2000" dirty="0"/>
              <a:t>Transmitted by Spain				</a:t>
            </a:r>
            <a:br>
              <a:rPr lang="en-GB" sz="2000" dirty="0"/>
            </a:br>
            <a:r>
              <a:rPr lang="en-GB" sz="2000" dirty="0"/>
              <a:t>							</a:t>
            </a:r>
          </a:p>
        </p:txBody>
      </p:sp>
      <p:sp>
        <p:nvSpPr>
          <p:cNvPr id="4" name="TextBox 3">
            <a:extLst>
              <a:ext uri="{FF2B5EF4-FFF2-40B4-BE49-F238E27FC236}">
                <a16:creationId xmlns:a16="http://schemas.microsoft.com/office/drawing/2014/main" id="{048FFF3E-6B51-5174-ED72-30AB11E94EC7}"/>
              </a:ext>
            </a:extLst>
          </p:cNvPr>
          <p:cNvSpPr txBox="1"/>
          <p:nvPr/>
        </p:nvSpPr>
        <p:spPr>
          <a:xfrm>
            <a:off x="7904480" y="136525"/>
            <a:ext cx="3960999" cy="1015663"/>
          </a:xfrm>
          <a:prstGeom prst="rect">
            <a:avLst/>
          </a:prstGeom>
          <a:noFill/>
        </p:spPr>
        <p:txBody>
          <a:bodyPr wrap="square">
            <a:spAutoFit/>
          </a:bodyPr>
          <a:lstStyle/>
          <a:p>
            <a:r>
              <a:rPr kumimoji="1" lang="en-GB" sz="2000" u="sng" dirty="0">
                <a:latin typeface="+mj-lt"/>
                <a:ea typeface="+mj-ea"/>
                <a:cs typeface="+mj-cs"/>
              </a:rPr>
              <a:t>Informal document</a:t>
            </a:r>
            <a:r>
              <a:rPr kumimoji="1" lang="en-GB" sz="2000" dirty="0">
                <a:latin typeface="+mj-lt"/>
                <a:ea typeface="+mj-ea"/>
                <a:cs typeface="+mj-cs"/>
              </a:rPr>
              <a:t> </a:t>
            </a:r>
            <a:r>
              <a:rPr kumimoji="1" lang="en-GB" sz="2000" b="1" dirty="0">
                <a:latin typeface="+mj-lt"/>
                <a:ea typeface="+mj-ea"/>
                <a:cs typeface="+mj-cs"/>
              </a:rPr>
              <a:t>WP.29-1</a:t>
            </a:r>
            <a:r>
              <a:rPr kumimoji="1" lang="en-US" altLang="ja-JP" sz="2000" b="1" dirty="0">
                <a:latin typeface="+mj-lt"/>
                <a:ea typeface="+mj-ea"/>
                <a:cs typeface="+mj-cs"/>
              </a:rPr>
              <a:t>97</a:t>
            </a:r>
            <a:r>
              <a:rPr kumimoji="1" lang="en-GB" sz="2000" b="1" dirty="0">
                <a:latin typeface="+mj-lt"/>
                <a:ea typeface="+mj-ea"/>
                <a:cs typeface="+mj-cs"/>
              </a:rPr>
              <a:t>-26</a:t>
            </a:r>
            <a:br>
              <a:rPr kumimoji="1" lang="en-GB" sz="2000" dirty="0">
                <a:latin typeface="+mj-lt"/>
                <a:ea typeface="+mj-ea"/>
                <a:cs typeface="+mj-cs"/>
              </a:rPr>
            </a:br>
            <a:r>
              <a:rPr kumimoji="1" lang="en-GB" sz="2000" dirty="0">
                <a:latin typeface="+mj-lt"/>
                <a:ea typeface="+mj-ea"/>
                <a:cs typeface="+mj-cs"/>
              </a:rPr>
              <a:t>1</a:t>
            </a:r>
            <a:r>
              <a:rPr kumimoji="1" lang="en-US" altLang="ja-JP" sz="2000" dirty="0">
                <a:latin typeface="+mj-lt"/>
                <a:ea typeface="+mj-ea"/>
                <a:cs typeface="+mj-cs"/>
              </a:rPr>
              <a:t>97</a:t>
            </a:r>
            <a:r>
              <a:rPr kumimoji="1" lang="en-US" altLang="ja-JP" sz="2000" baseline="30000" dirty="0">
                <a:latin typeface="+mj-lt"/>
                <a:ea typeface="+mj-ea"/>
                <a:cs typeface="+mj-cs"/>
              </a:rPr>
              <a:t>th</a:t>
            </a:r>
            <a:r>
              <a:rPr kumimoji="1" lang="en-US" altLang="ja-JP" sz="2000" dirty="0">
                <a:latin typeface="+mj-lt"/>
                <a:ea typeface="+mj-ea"/>
                <a:cs typeface="+mj-cs"/>
              </a:rPr>
              <a:t> </a:t>
            </a:r>
            <a:r>
              <a:rPr kumimoji="1" lang="en-GB" sz="2000" dirty="0">
                <a:latin typeface="+mj-lt"/>
                <a:ea typeface="+mj-ea"/>
                <a:cs typeface="+mj-cs"/>
              </a:rPr>
              <a:t> WP.29, 11-14 November 2025</a:t>
            </a:r>
          </a:p>
          <a:p>
            <a:r>
              <a:rPr kumimoji="1" lang="en-GB" sz="2000" dirty="0">
                <a:latin typeface="+mj-lt"/>
                <a:ea typeface="+mj-ea"/>
                <a:cs typeface="+mj-cs"/>
              </a:rPr>
              <a:t>Agenda item 8.1</a:t>
            </a:r>
          </a:p>
        </p:txBody>
      </p:sp>
    </p:spTree>
    <p:extLst>
      <p:ext uri="{BB962C8B-B14F-4D97-AF65-F5344CB8AC3E}">
        <p14:creationId xmlns:p14="http://schemas.microsoft.com/office/powerpoint/2010/main" val="168260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5943600"/>
            <a:ext cx="12192000" cy="914401"/>
          </a:xfrm>
          <a:prstGeom prst="rect">
            <a:avLst/>
          </a:prstGeom>
          <a:solidFill>
            <a:srgbClr val="0732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Rectángulo 9"/>
          <p:cNvSpPr/>
          <p:nvPr/>
        </p:nvSpPr>
        <p:spPr>
          <a:xfrm>
            <a:off x="1018386" y="193684"/>
            <a:ext cx="10720768" cy="646331"/>
          </a:xfrm>
          <a:prstGeom prst="rect">
            <a:avLst/>
          </a:prstGeom>
        </p:spPr>
        <p:txBody>
          <a:bodyPr wrap="square">
            <a:spAutoFit/>
          </a:bodyPr>
          <a:lstStyle/>
          <a:p>
            <a:pPr>
              <a:spcAft>
                <a:spcPts val="600"/>
              </a:spcAft>
            </a:pPr>
            <a:r>
              <a:rPr lang="en-US" sz="36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1.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Context</a:t>
            </a:r>
            <a:endParaRPr lang="en-US" sz="3600" b="1" dirty="0">
              <a:solidFill>
                <a:srgbClr val="07326A"/>
              </a:solidFill>
            </a:endParaRPr>
          </a:p>
        </p:txBody>
      </p:sp>
      <p:pic>
        <p:nvPicPr>
          <p:cNvPr id="8" name="Imagen 7" descr="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038482"/>
            <a:ext cx="2474923" cy="708340"/>
          </a:xfrm>
          <a:prstGeom prst="rect">
            <a:avLst/>
          </a:prstGeom>
          <a:noFill/>
          <a:ln>
            <a:noFill/>
          </a:ln>
        </p:spPr>
      </p:pic>
      <p:sp>
        <p:nvSpPr>
          <p:cNvPr id="3" name="Marcador de número de diapositiva 2"/>
          <p:cNvSpPr>
            <a:spLocks noGrp="1"/>
          </p:cNvSpPr>
          <p:nvPr>
            <p:ph type="sldNum" sz="quarter" idx="12"/>
          </p:nvPr>
        </p:nvSpPr>
        <p:spPr/>
        <p:txBody>
          <a:bodyPr/>
          <a:lstStyle/>
          <a:p>
            <a:fld id="{073D9D41-4418-4FA7-AE43-BBEA4BC997CC}" type="slidenum">
              <a:rPr lang="es-ES" smtClean="0"/>
              <a:t>2</a:t>
            </a:fld>
            <a:endParaRPr lang="es-ES" dirty="0"/>
          </a:p>
        </p:txBody>
      </p:sp>
      <p:sp>
        <p:nvSpPr>
          <p:cNvPr id="7" name="CuadroTexto 6">
            <a:extLst>
              <a:ext uri="{FF2B5EF4-FFF2-40B4-BE49-F238E27FC236}">
                <a16:creationId xmlns:a16="http://schemas.microsoft.com/office/drawing/2014/main" id="{4F4323BA-7505-4E90-B73A-5392EEF28E97}"/>
              </a:ext>
            </a:extLst>
          </p:cNvPr>
          <p:cNvSpPr txBox="1"/>
          <p:nvPr/>
        </p:nvSpPr>
        <p:spPr>
          <a:xfrm>
            <a:off x="584572" y="1385528"/>
            <a:ext cx="10769228" cy="3785652"/>
          </a:xfrm>
          <a:prstGeom prst="rect">
            <a:avLst/>
          </a:prstGeom>
          <a:noFill/>
        </p:spPr>
        <p:txBody>
          <a:bodyPr wrap="square" rtlCol="0">
            <a:spAutoFit/>
          </a:bodyPr>
          <a:lstStyle/>
          <a:p>
            <a:pPr algn="just"/>
            <a:endParaRPr lang="es-ES" sz="2400" dirty="0">
              <a:solidFill>
                <a:srgbClr val="002060"/>
              </a:solidFill>
            </a:endParaRPr>
          </a:p>
          <a:p>
            <a:pPr marL="285750" indent="-285750" algn="just">
              <a:buFont typeface="Arial" panose="020B0604020202020204" pitchFamily="34" charset="0"/>
              <a:buChar char="•"/>
            </a:pPr>
            <a:r>
              <a:rPr lang="es-ES" sz="2400" b="1" dirty="0">
                <a:solidFill>
                  <a:srgbClr val="002060"/>
                </a:solidFill>
              </a:rPr>
              <a:t>wp.29 </a:t>
            </a:r>
            <a:r>
              <a:rPr lang="es-ES" sz="2400" b="1" dirty="0" err="1">
                <a:solidFill>
                  <a:srgbClr val="002060"/>
                </a:solidFill>
              </a:rPr>
              <a:t>march</a:t>
            </a:r>
            <a:r>
              <a:rPr lang="es-ES" sz="2400" b="1" dirty="0">
                <a:solidFill>
                  <a:srgbClr val="002060"/>
                </a:solidFill>
              </a:rPr>
              <a:t> ‘25</a:t>
            </a:r>
            <a:endParaRPr lang="es-ES" sz="2400" dirty="0">
              <a:solidFill>
                <a:srgbClr val="002060"/>
              </a:solidFill>
            </a:endParaRPr>
          </a:p>
          <a:p>
            <a:pPr marL="742950" lvl="1" indent="-285750" algn="just">
              <a:buFont typeface="Arial" panose="020B0604020202020204" pitchFamily="34" charset="0"/>
              <a:buChar char="•"/>
            </a:pPr>
            <a:r>
              <a:rPr lang="es-ES" sz="2400" dirty="0" err="1">
                <a:solidFill>
                  <a:srgbClr val="002060"/>
                </a:solidFill>
              </a:rPr>
              <a:t>Russian</a:t>
            </a:r>
            <a:r>
              <a:rPr lang="es-ES" sz="2400" dirty="0">
                <a:solidFill>
                  <a:srgbClr val="002060"/>
                </a:solidFill>
              </a:rPr>
              <a:t> </a:t>
            </a:r>
            <a:r>
              <a:rPr lang="es-ES" sz="2400" dirty="0" err="1">
                <a:solidFill>
                  <a:srgbClr val="002060"/>
                </a:solidFill>
              </a:rPr>
              <a:t>Federation</a:t>
            </a:r>
            <a:r>
              <a:rPr lang="es-ES" sz="2400" dirty="0">
                <a:solidFill>
                  <a:srgbClr val="002060"/>
                </a:solidFill>
              </a:rPr>
              <a:t> </a:t>
            </a:r>
            <a:r>
              <a:rPr lang="es-ES" sz="2400" dirty="0" err="1">
                <a:solidFill>
                  <a:srgbClr val="002060"/>
                </a:solidFill>
              </a:rPr>
              <a:t>informs</a:t>
            </a:r>
            <a:r>
              <a:rPr lang="es-ES" sz="2400" dirty="0">
                <a:solidFill>
                  <a:srgbClr val="002060"/>
                </a:solidFill>
              </a:rPr>
              <a:t> </a:t>
            </a:r>
            <a:r>
              <a:rPr lang="es-ES" sz="2400" dirty="0" err="1">
                <a:solidFill>
                  <a:srgbClr val="002060"/>
                </a:solidFill>
              </a:rPr>
              <a:t>on</a:t>
            </a:r>
            <a:r>
              <a:rPr lang="es-ES" sz="2400" dirty="0">
                <a:solidFill>
                  <a:srgbClr val="002060"/>
                </a:solidFill>
              </a:rPr>
              <a:t> </a:t>
            </a:r>
            <a:r>
              <a:rPr lang="es-ES" sz="2400" dirty="0" err="1">
                <a:solidFill>
                  <a:srgbClr val="002060"/>
                </a:solidFill>
              </a:rPr>
              <a:t>state</a:t>
            </a:r>
            <a:r>
              <a:rPr lang="es-ES" sz="2400" dirty="0">
                <a:solidFill>
                  <a:srgbClr val="002060"/>
                </a:solidFill>
              </a:rPr>
              <a:t> control (</a:t>
            </a:r>
            <a:r>
              <a:rPr lang="es-ES" sz="2400" dirty="0" err="1">
                <a:solidFill>
                  <a:srgbClr val="002060"/>
                </a:solidFill>
              </a:rPr>
              <a:t>supervision</a:t>
            </a:r>
            <a:r>
              <a:rPr lang="es-ES" sz="2400" dirty="0">
                <a:solidFill>
                  <a:srgbClr val="002060"/>
                </a:solidFill>
              </a:rPr>
              <a:t>) </a:t>
            </a:r>
            <a:r>
              <a:rPr lang="es-ES" sz="2400" dirty="0" err="1">
                <a:solidFill>
                  <a:srgbClr val="002060"/>
                </a:solidFill>
              </a:rPr>
              <a:t>program</a:t>
            </a:r>
            <a:r>
              <a:rPr lang="es-ES" sz="2400" dirty="0">
                <a:solidFill>
                  <a:srgbClr val="002060"/>
                </a:solidFill>
              </a:rPr>
              <a:t> and </a:t>
            </a:r>
            <a:r>
              <a:rPr lang="es-ES" sz="2400" dirty="0" err="1">
                <a:solidFill>
                  <a:srgbClr val="002060"/>
                </a:solidFill>
              </a:rPr>
              <a:t>lack</a:t>
            </a:r>
            <a:r>
              <a:rPr lang="es-ES" sz="2400" dirty="0">
                <a:solidFill>
                  <a:srgbClr val="002060"/>
                </a:solidFill>
              </a:rPr>
              <a:t> </a:t>
            </a:r>
            <a:r>
              <a:rPr lang="es-ES" sz="2400" dirty="0" err="1">
                <a:solidFill>
                  <a:srgbClr val="002060"/>
                </a:solidFill>
              </a:rPr>
              <a:t>of</a:t>
            </a:r>
            <a:r>
              <a:rPr lang="es-ES" sz="2400" dirty="0">
                <a:solidFill>
                  <a:srgbClr val="002060"/>
                </a:solidFill>
              </a:rPr>
              <a:t> response </a:t>
            </a:r>
            <a:r>
              <a:rPr lang="es-ES" sz="2400" dirty="0" err="1">
                <a:solidFill>
                  <a:srgbClr val="002060"/>
                </a:solidFill>
              </a:rPr>
              <a:t>from</a:t>
            </a:r>
            <a:r>
              <a:rPr lang="es-ES" sz="2400" dirty="0">
                <a:solidFill>
                  <a:srgbClr val="002060"/>
                </a:solidFill>
              </a:rPr>
              <a:t> </a:t>
            </a:r>
            <a:r>
              <a:rPr lang="es-ES" sz="2400" dirty="0" err="1">
                <a:solidFill>
                  <a:srgbClr val="002060"/>
                </a:solidFill>
              </a:rPr>
              <a:t>granting</a:t>
            </a:r>
            <a:r>
              <a:rPr lang="es-ES" sz="2400" dirty="0">
                <a:solidFill>
                  <a:srgbClr val="002060"/>
                </a:solidFill>
              </a:rPr>
              <a:t> TAA, after non-</a:t>
            </a:r>
            <a:r>
              <a:rPr lang="es-ES" sz="2400" dirty="0" err="1">
                <a:solidFill>
                  <a:srgbClr val="002060"/>
                </a:solidFill>
              </a:rPr>
              <a:t>conformities</a:t>
            </a:r>
            <a:r>
              <a:rPr lang="es-ES" sz="2400" dirty="0">
                <a:solidFill>
                  <a:srgbClr val="002060"/>
                </a:solidFill>
              </a:rPr>
              <a:t> </a:t>
            </a:r>
            <a:r>
              <a:rPr lang="es-ES" sz="2400" dirty="0" err="1">
                <a:solidFill>
                  <a:srgbClr val="002060"/>
                </a:solidFill>
              </a:rPr>
              <a:t>had</a:t>
            </a:r>
            <a:r>
              <a:rPr lang="es-ES" sz="2400" dirty="0">
                <a:solidFill>
                  <a:srgbClr val="002060"/>
                </a:solidFill>
              </a:rPr>
              <a:t> </a:t>
            </a:r>
            <a:r>
              <a:rPr lang="es-ES" sz="2400" dirty="0" err="1">
                <a:solidFill>
                  <a:srgbClr val="002060"/>
                </a:solidFill>
              </a:rPr>
              <a:t>been</a:t>
            </a:r>
            <a:r>
              <a:rPr lang="es-ES" sz="2400" dirty="0">
                <a:solidFill>
                  <a:srgbClr val="002060"/>
                </a:solidFill>
              </a:rPr>
              <a:t> </a:t>
            </a:r>
            <a:r>
              <a:rPr lang="es-ES" sz="2400" dirty="0" err="1">
                <a:solidFill>
                  <a:srgbClr val="002060"/>
                </a:solidFill>
              </a:rPr>
              <a:t>encountered</a:t>
            </a:r>
            <a:r>
              <a:rPr lang="es-ES" sz="2400" dirty="0">
                <a:solidFill>
                  <a:srgbClr val="002060"/>
                </a:solidFill>
              </a:rPr>
              <a:t> </a:t>
            </a:r>
            <a:r>
              <a:rPr lang="es-ES" sz="2400" dirty="0" err="1">
                <a:solidFill>
                  <a:srgbClr val="002060"/>
                </a:solidFill>
              </a:rPr>
              <a:t>regarding</a:t>
            </a:r>
            <a:r>
              <a:rPr lang="es-ES" sz="2400" dirty="0">
                <a:solidFill>
                  <a:srgbClr val="002060"/>
                </a:solidFill>
              </a:rPr>
              <a:t> UNR 51, 58, 73 and 121. (</a:t>
            </a:r>
            <a:r>
              <a:rPr lang="es-ES" sz="2400" dirty="0">
                <a:solidFill>
                  <a:srgbClr val="002060"/>
                </a:solidFill>
                <a:hlinkClick r:id="rId4"/>
              </a:rPr>
              <a:t>wp.29-195-11</a:t>
            </a:r>
            <a:r>
              <a:rPr lang="es-ES" sz="2400" dirty="0">
                <a:solidFill>
                  <a:srgbClr val="002060"/>
                </a:solidFill>
              </a:rPr>
              <a:t>)</a:t>
            </a:r>
          </a:p>
          <a:p>
            <a:pPr marL="285750" indent="-285750" algn="just">
              <a:buFont typeface="Arial" panose="020B0604020202020204" pitchFamily="34" charset="0"/>
              <a:buChar char="•"/>
            </a:pPr>
            <a:endParaRPr lang="es-ES" sz="2400" dirty="0">
              <a:solidFill>
                <a:srgbClr val="002060"/>
              </a:solidFill>
            </a:endParaRPr>
          </a:p>
          <a:p>
            <a:pPr marL="285750" indent="-285750" algn="just">
              <a:buFont typeface="Arial" panose="020B0604020202020204" pitchFamily="34" charset="0"/>
              <a:buChar char="•"/>
            </a:pPr>
            <a:r>
              <a:rPr lang="es-ES" sz="2400" b="1" dirty="0">
                <a:solidFill>
                  <a:srgbClr val="002060"/>
                </a:solidFill>
              </a:rPr>
              <a:t>wp.29 june ’25</a:t>
            </a:r>
            <a:r>
              <a:rPr lang="es-ES" sz="2400" dirty="0">
                <a:solidFill>
                  <a:srgbClr val="002060"/>
                </a:solidFill>
              </a:rPr>
              <a:t> </a:t>
            </a:r>
          </a:p>
          <a:p>
            <a:pPr marL="742950" lvl="1" indent="-285750" algn="just">
              <a:buFont typeface="Arial" panose="020B0604020202020204" pitchFamily="34" charset="0"/>
              <a:buChar char="•"/>
            </a:pPr>
            <a:r>
              <a:rPr lang="es-ES" sz="2400" dirty="0" err="1">
                <a:solidFill>
                  <a:srgbClr val="002060"/>
                </a:solidFill>
              </a:rPr>
              <a:t>Detailed</a:t>
            </a:r>
            <a:r>
              <a:rPr lang="es-ES" sz="2400" dirty="0">
                <a:solidFill>
                  <a:srgbClr val="002060"/>
                </a:solidFill>
              </a:rPr>
              <a:t> </a:t>
            </a:r>
            <a:r>
              <a:rPr lang="es-ES" sz="2400" dirty="0" err="1">
                <a:solidFill>
                  <a:srgbClr val="002060"/>
                </a:solidFill>
              </a:rPr>
              <a:t>presentation</a:t>
            </a:r>
            <a:r>
              <a:rPr lang="es-ES" sz="2400" dirty="0">
                <a:solidFill>
                  <a:srgbClr val="002060"/>
                </a:solidFill>
              </a:rPr>
              <a:t> </a:t>
            </a:r>
            <a:r>
              <a:rPr lang="es-ES" sz="2400" dirty="0" err="1">
                <a:solidFill>
                  <a:srgbClr val="002060"/>
                </a:solidFill>
              </a:rPr>
              <a:t>from</a:t>
            </a:r>
            <a:r>
              <a:rPr lang="es-ES" sz="2400" dirty="0">
                <a:solidFill>
                  <a:srgbClr val="002060"/>
                </a:solidFill>
              </a:rPr>
              <a:t> </a:t>
            </a:r>
            <a:r>
              <a:rPr lang="es-ES" sz="2400" dirty="0" err="1">
                <a:solidFill>
                  <a:srgbClr val="002060"/>
                </a:solidFill>
              </a:rPr>
              <a:t>Russian</a:t>
            </a:r>
            <a:r>
              <a:rPr lang="es-ES" sz="2400" dirty="0">
                <a:solidFill>
                  <a:srgbClr val="002060"/>
                </a:solidFill>
              </a:rPr>
              <a:t> </a:t>
            </a:r>
            <a:r>
              <a:rPr lang="es-ES" sz="2400" dirty="0" err="1">
                <a:solidFill>
                  <a:srgbClr val="002060"/>
                </a:solidFill>
              </a:rPr>
              <a:t>Federation</a:t>
            </a:r>
            <a:r>
              <a:rPr lang="es-ES" sz="2400" dirty="0">
                <a:solidFill>
                  <a:srgbClr val="002060"/>
                </a:solidFill>
              </a:rPr>
              <a:t> representative (</a:t>
            </a:r>
            <a:r>
              <a:rPr lang="es-ES" sz="2400" dirty="0">
                <a:solidFill>
                  <a:srgbClr val="002060"/>
                </a:solidFill>
                <a:hlinkClick r:id="rId5"/>
              </a:rPr>
              <a:t>wp.29-196-08</a:t>
            </a:r>
            <a:r>
              <a:rPr lang="es-ES" sz="2400" dirty="0">
                <a:solidFill>
                  <a:srgbClr val="002060"/>
                </a:solidFill>
              </a:rPr>
              <a:t>)</a:t>
            </a:r>
          </a:p>
          <a:p>
            <a:pPr marL="742950" lvl="1" indent="-285750" algn="just">
              <a:buFont typeface="Arial" panose="020B0604020202020204" pitchFamily="34" charset="0"/>
              <a:buChar char="•"/>
            </a:pPr>
            <a:r>
              <a:rPr lang="es-ES" sz="2400" dirty="0" err="1">
                <a:solidFill>
                  <a:srgbClr val="002060"/>
                </a:solidFill>
              </a:rPr>
              <a:t>Compromise</a:t>
            </a:r>
            <a:r>
              <a:rPr lang="es-ES" sz="2400" dirty="0">
                <a:solidFill>
                  <a:srgbClr val="002060"/>
                </a:solidFill>
              </a:rPr>
              <a:t> </a:t>
            </a:r>
            <a:r>
              <a:rPr lang="es-ES" sz="2400" dirty="0" err="1">
                <a:solidFill>
                  <a:srgbClr val="002060"/>
                </a:solidFill>
              </a:rPr>
              <a:t>from</a:t>
            </a:r>
            <a:r>
              <a:rPr lang="es-ES" sz="2400" dirty="0">
                <a:solidFill>
                  <a:srgbClr val="002060"/>
                </a:solidFill>
              </a:rPr>
              <a:t> ES representative </a:t>
            </a:r>
            <a:r>
              <a:rPr lang="es-ES" sz="2400" dirty="0" err="1">
                <a:solidFill>
                  <a:srgbClr val="002060"/>
                </a:solidFill>
              </a:rPr>
              <a:t>to</a:t>
            </a:r>
            <a:r>
              <a:rPr lang="es-ES" sz="2400" dirty="0">
                <a:solidFill>
                  <a:srgbClr val="002060"/>
                </a:solidFill>
              </a:rPr>
              <a:t> </a:t>
            </a:r>
            <a:r>
              <a:rPr lang="es-ES" sz="2400" dirty="0" err="1">
                <a:solidFill>
                  <a:srgbClr val="002060"/>
                </a:solidFill>
              </a:rPr>
              <a:t>cooperate</a:t>
            </a:r>
            <a:r>
              <a:rPr lang="es-ES" sz="2400" dirty="0">
                <a:solidFill>
                  <a:srgbClr val="002060"/>
                </a:solidFill>
              </a:rPr>
              <a:t> and </a:t>
            </a:r>
            <a:r>
              <a:rPr lang="es-ES" sz="2400" dirty="0" err="1">
                <a:solidFill>
                  <a:srgbClr val="002060"/>
                </a:solidFill>
              </a:rPr>
              <a:t>start</a:t>
            </a:r>
            <a:r>
              <a:rPr lang="es-ES" sz="2400" dirty="0">
                <a:solidFill>
                  <a:srgbClr val="002060"/>
                </a:solidFill>
              </a:rPr>
              <a:t> </a:t>
            </a:r>
            <a:r>
              <a:rPr lang="es-ES" sz="2400" dirty="0" err="1">
                <a:solidFill>
                  <a:srgbClr val="002060"/>
                </a:solidFill>
              </a:rPr>
              <a:t>investigation</a:t>
            </a:r>
            <a:r>
              <a:rPr lang="es-ES" sz="2400" dirty="0">
                <a:solidFill>
                  <a:srgbClr val="002060"/>
                </a:solidFill>
              </a:rPr>
              <a:t> </a:t>
            </a:r>
            <a:r>
              <a:rPr lang="es-ES" sz="2400" dirty="0" err="1">
                <a:solidFill>
                  <a:srgbClr val="002060"/>
                </a:solidFill>
              </a:rPr>
              <a:t>to</a:t>
            </a:r>
            <a:r>
              <a:rPr lang="es-ES" sz="2400" dirty="0">
                <a:solidFill>
                  <a:srgbClr val="002060"/>
                </a:solidFill>
              </a:rPr>
              <a:t> </a:t>
            </a:r>
            <a:r>
              <a:rPr lang="es-ES" sz="2400" dirty="0" err="1">
                <a:solidFill>
                  <a:srgbClr val="002060"/>
                </a:solidFill>
              </a:rPr>
              <a:t>restore</a:t>
            </a:r>
            <a:r>
              <a:rPr lang="es-ES" sz="2400" dirty="0">
                <a:solidFill>
                  <a:srgbClr val="002060"/>
                </a:solidFill>
              </a:rPr>
              <a:t> </a:t>
            </a:r>
            <a:r>
              <a:rPr lang="es-ES" sz="2400" dirty="0" err="1">
                <a:solidFill>
                  <a:srgbClr val="002060"/>
                </a:solidFill>
              </a:rPr>
              <a:t>conformity</a:t>
            </a:r>
            <a:r>
              <a:rPr lang="es-ES" sz="2400" dirty="0">
                <a:solidFill>
                  <a:srgbClr val="002060"/>
                </a:solidFill>
              </a:rPr>
              <a:t> </a:t>
            </a:r>
          </a:p>
        </p:txBody>
      </p:sp>
    </p:spTree>
    <p:extLst>
      <p:ext uri="{BB962C8B-B14F-4D97-AF65-F5344CB8AC3E}">
        <p14:creationId xmlns:p14="http://schemas.microsoft.com/office/powerpoint/2010/main" val="788209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5943600"/>
            <a:ext cx="12192000" cy="914401"/>
          </a:xfrm>
          <a:prstGeom prst="rect">
            <a:avLst/>
          </a:prstGeom>
          <a:solidFill>
            <a:srgbClr val="0732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Rectángulo 9"/>
          <p:cNvSpPr/>
          <p:nvPr/>
        </p:nvSpPr>
        <p:spPr>
          <a:xfrm>
            <a:off x="1018386" y="193684"/>
            <a:ext cx="10720768" cy="646331"/>
          </a:xfrm>
          <a:prstGeom prst="rect">
            <a:avLst/>
          </a:prstGeom>
        </p:spPr>
        <p:txBody>
          <a:bodyPr wrap="square">
            <a:spAutoFit/>
          </a:bodyPr>
          <a:lstStyle/>
          <a:p>
            <a:pPr>
              <a:spcAft>
                <a:spcPts val="600"/>
              </a:spcAft>
            </a:pPr>
            <a:r>
              <a:rPr lang="en-US" sz="36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2.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Actions</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taken</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by</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E9 </a:t>
            </a:r>
            <a:endParaRPr lang="en-US" sz="3600" b="1" dirty="0">
              <a:solidFill>
                <a:srgbClr val="07326A"/>
              </a:solidFill>
            </a:endParaRPr>
          </a:p>
        </p:txBody>
      </p:sp>
      <p:pic>
        <p:nvPicPr>
          <p:cNvPr id="8" name="Imagen 7" descr="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038482"/>
            <a:ext cx="2474923" cy="708340"/>
          </a:xfrm>
          <a:prstGeom prst="rect">
            <a:avLst/>
          </a:prstGeom>
          <a:noFill/>
          <a:ln>
            <a:noFill/>
          </a:ln>
        </p:spPr>
      </p:pic>
      <p:sp>
        <p:nvSpPr>
          <p:cNvPr id="3" name="Marcador de número de diapositiva 2"/>
          <p:cNvSpPr>
            <a:spLocks noGrp="1"/>
          </p:cNvSpPr>
          <p:nvPr>
            <p:ph type="sldNum" sz="quarter" idx="12"/>
          </p:nvPr>
        </p:nvSpPr>
        <p:spPr/>
        <p:txBody>
          <a:bodyPr/>
          <a:lstStyle/>
          <a:p>
            <a:fld id="{073D9D41-4418-4FA7-AE43-BBEA4BC997CC}" type="slidenum">
              <a:rPr lang="es-ES" smtClean="0"/>
              <a:t>3</a:t>
            </a:fld>
            <a:endParaRPr lang="es-ES" dirty="0"/>
          </a:p>
        </p:txBody>
      </p:sp>
      <p:sp>
        <p:nvSpPr>
          <p:cNvPr id="7" name="CuadroTexto 6">
            <a:extLst>
              <a:ext uri="{FF2B5EF4-FFF2-40B4-BE49-F238E27FC236}">
                <a16:creationId xmlns:a16="http://schemas.microsoft.com/office/drawing/2014/main" id="{4F4323BA-7505-4E90-B73A-5392EEF28E97}"/>
              </a:ext>
            </a:extLst>
          </p:cNvPr>
          <p:cNvSpPr txBox="1"/>
          <p:nvPr/>
        </p:nvSpPr>
        <p:spPr>
          <a:xfrm>
            <a:off x="584572" y="883504"/>
            <a:ext cx="10769228" cy="5262979"/>
          </a:xfrm>
          <a:prstGeom prst="rect">
            <a:avLst/>
          </a:prstGeom>
          <a:noFill/>
        </p:spPr>
        <p:txBody>
          <a:bodyPr wrap="square" rtlCol="0">
            <a:spAutoFit/>
          </a:bodyPr>
          <a:lstStyle/>
          <a:p>
            <a:pPr marL="285750" indent="-285750" algn="just">
              <a:buFont typeface="Arial" panose="020B0604020202020204" pitchFamily="34" charset="0"/>
              <a:buChar char="•"/>
            </a:pPr>
            <a:r>
              <a:rPr lang="es-ES" sz="2400" b="1" dirty="0" err="1">
                <a:solidFill>
                  <a:srgbClr val="002060"/>
                </a:solidFill>
              </a:rPr>
              <a:t>Contact</a:t>
            </a:r>
            <a:r>
              <a:rPr lang="es-ES" sz="2400" b="1" dirty="0">
                <a:solidFill>
                  <a:srgbClr val="002060"/>
                </a:solidFill>
              </a:rPr>
              <a:t> </a:t>
            </a:r>
            <a:r>
              <a:rPr lang="es-ES" sz="2400" b="1" dirty="0" err="1">
                <a:solidFill>
                  <a:srgbClr val="002060"/>
                </a:solidFill>
              </a:rPr>
              <a:t>details</a:t>
            </a:r>
            <a:endParaRPr lang="es-ES" sz="2400" dirty="0">
              <a:solidFill>
                <a:srgbClr val="002060"/>
              </a:solidFill>
            </a:endParaRPr>
          </a:p>
          <a:p>
            <a:pPr marL="742950" lvl="1" indent="-285750" algn="just">
              <a:buFont typeface="Arial" panose="020B0604020202020204" pitchFamily="34" charset="0"/>
              <a:buChar char="•"/>
            </a:pPr>
            <a:r>
              <a:rPr lang="es-ES" sz="2400" dirty="0" err="1">
                <a:solidFill>
                  <a:srgbClr val="002060"/>
                </a:solidFill>
              </a:rPr>
              <a:t>Verification</a:t>
            </a:r>
            <a:r>
              <a:rPr lang="es-ES" sz="2400" dirty="0">
                <a:solidFill>
                  <a:srgbClr val="002060"/>
                </a:solidFill>
              </a:rPr>
              <a:t> </a:t>
            </a:r>
            <a:r>
              <a:rPr lang="es-ES" sz="2400" dirty="0" err="1">
                <a:solidFill>
                  <a:srgbClr val="002060"/>
                </a:solidFill>
              </a:rPr>
              <a:t>that</a:t>
            </a:r>
            <a:r>
              <a:rPr lang="es-ES" sz="2400" dirty="0">
                <a:solidFill>
                  <a:srgbClr val="002060"/>
                </a:solidFill>
              </a:rPr>
              <a:t> </a:t>
            </a:r>
            <a:r>
              <a:rPr lang="es-ES" sz="2400" dirty="0" err="1">
                <a:solidFill>
                  <a:srgbClr val="002060"/>
                </a:solidFill>
              </a:rPr>
              <a:t>information</a:t>
            </a:r>
            <a:r>
              <a:rPr lang="es-ES" sz="2400" dirty="0">
                <a:solidFill>
                  <a:srgbClr val="002060"/>
                </a:solidFill>
              </a:rPr>
              <a:t> </a:t>
            </a:r>
            <a:r>
              <a:rPr lang="es-ES" sz="2400" dirty="0" err="1">
                <a:solidFill>
                  <a:srgbClr val="002060"/>
                </a:solidFill>
              </a:rPr>
              <a:t>on</a:t>
            </a:r>
            <a:r>
              <a:rPr lang="es-ES" sz="2400" dirty="0">
                <a:solidFill>
                  <a:srgbClr val="002060"/>
                </a:solidFill>
              </a:rPr>
              <a:t> UNECE </a:t>
            </a:r>
            <a:r>
              <a:rPr lang="es-ES" sz="2400" dirty="0" err="1">
                <a:solidFill>
                  <a:srgbClr val="002060"/>
                </a:solidFill>
              </a:rPr>
              <a:t>website</a:t>
            </a:r>
            <a:r>
              <a:rPr lang="es-ES" sz="2400" dirty="0">
                <a:solidFill>
                  <a:srgbClr val="002060"/>
                </a:solidFill>
              </a:rPr>
              <a:t> </a:t>
            </a:r>
            <a:r>
              <a:rPr lang="es-ES" sz="2400" dirty="0" err="1">
                <a:solidFill>
                  <a:srgbClr val="002060"/>
                </a:solidFill>
              </a:rPr>
              <a:t>is</a:t>
            </a:r>
            <a:r>
              <a:rPr lang="es-ES" sz="2400" dirty="0">
                <a:solidFill>
                  <a:srgbClr val="002060"/>
                </a:solidFill>
              </a:rPr>
              <a:t> up </a:t>
            </a:r>
            <a:r>
              <a:rPr lang="es-ES" sz="2400" dirty="0" err="1">
                <a:solidFill>
                  <a:srgbClr val="002060"/>
                </a:solidFill>
              </a:rPr>
              <a:t>to</a:t>
            </a:r>
            <a:r>
              <a:rPr lang="es-ES" sz="2400" dirty="0">
                <a:solidFill>
                  <a:srgbClr val="002060"/>
                </a:solidFill>
              </a:rPr>
              <a:t> date</a:t>
            </a:r>
          </a:p>
          <a:p>
            <a:pPr marL="742950" lvl="1" indent="-285750" algn="just">
              <a:buFont typeface="Arial" panose="020B0604020202020204" pitchFamily="34" charset="0"/>
              <a:buChar char="•"/>
            </a:pPr>
            <a:endParaRPr lang="es-ES" sz="2400" dirty="0">
              <a:solidFill>
                <a:srgbClr val="002060"/>
              </a:solidFill>
            </a:endParaRPr>
          </a:p>
          <a:p>
            <a:pPr marL="285750" indent="-285750" algn="just">
              <a:buFont typeface="Arial" panose="020B0604020202020204" pitchFamily="34" charset="0"/>
              <a:buChar char="•"/>
            </a:pPr>
            <a:endParaRPr lang="es-ES" sz="2400" dirty="0">
              <a:solidFill>
                <a:srgbClr val="002060"/>
              </a:solidFill>
            </a:endParaRPr>
          </a:p>
          <a:p>
            <a:pPr algn="just"/>
            <a:endParaRPr lang="es-ES" sz="2400" b="1" dirty="0">
              <a:solidFill>
                <a:srgbClr val="002060"/>
              </a:solidFill>
            </a:endParaRPr>
          </a:p>
          <a:p>
            <a:pPr marL="285750" indent="-285750" algn="just">
              <a:buFont typeface="Arial" panose="020B0604020202020204" pitchFamily="34" charset="0"/>
              <a:buChar char="•"/>
            </a:pPr>
            <a:endParaRPr lang="es-ES" sz="2400" b="1" dirty="0">
              <a:solidFill>
                <a:srgbClr val="002060"/>
              </a:solidFill>
            </a:endParaRPr>
          </a:p>
          <a:p>
            <a:pPr marL="285750" indent="-285750" algn="just">
              <a:buFont typeface="Arial" panose="020B0604020202020204" pitchFamily="34" charset="0"/>
              <a:buChar char="•"/>
            </a:pPr>
            <a:r>
              <a:rPr lang="es-ES" sz="2400" b="1" dirty="0" err="1">
                <a:solidFill>
                  <a:srgbClr val="002060"/>
                </a:solidFill>
              </a:rPr>
              <a:t>Gather</a:t>
            </a:r>
            <a:r>
              <a:rPr lang="es-ES" sz="2400" b="1" dirty="0">
                <a:solidFill>
                  <a:srgbClr val="002060"/>
                </a:solidFill>
              </a:rPr>
              <a:t> </a:t>
            </a:r>
            <a:r>
              <a:rPr lang="es-ES" sz="2400" b="1" dirty="0" err="1">
                <a:solidFill>
                  <a:srgbClr val="002060"/>
                </a:solidFill>
              </a:rPr>
              <a:t>information</a:t>
            </a:r>
            <a:r>
              <a:rPr lang="es-ES" sz="2400" b="1" dirty="0">
                <a:solidFill>
                  <a:srgbClr val="002060"/>
                </a:solidFill>
              </a:rPr>
              <a:t> </a:t>
            </a:r>
            <a:r>
              <a:rPr lang="es-ES" sz="2400" dirty="0" err="1">
                <a:solidFill>
                  <a:srgbClr val="002060"/>
                </a:solidFill>
              </a:rPr>
              <a:t>from</a:t>
            </a:r>
            <a:r>
              <a:rPr lang="es-ES" sz="2400" dirty="0">
                <a:solidFill>
                  <a:srgbClr val="002060"/>
                </a:solidFill>
              </a:rPr>
              <a:t> </a:t>
            </a:r>
            <a:r>
              <a:rPr lang="es-ES" sz="2400" dirty="0" err="1">
                <a:solidFill>
                  <a:srgbClr val="002060"/>
                </a:solidFill>
              </a:rPr>
              <a:t>Russian</a:t>
            </a:r>
            <a:r>
              <a:rPr lang="es-ES" sz="2400" dirty="0">
                <a:solidFill>
                  <a:srgbClr val="002060"/>
                </a:solidFill>
              </a:rPr>
              <a:t> </a:t>
            </a:r>
            <a:r>
              <a:rPr lang="es-ES" sz="2400" dirty="0" err="1">
                <a:solidFill>
                  <a:srgbClr val="002060"/>
                </a:solidFill>
              </a:rPr>
              <a:t>authorities</a:t>
            </a:r>
            <a:r>
              <a:rPr lang="es-ES" sz="2400" dirty="0">
                <a:solidFill>
                  <a:srgbClr val="002060"/>
                </a:solidFill>
              </a:rPr>
              <a:t>:</a:t>
            </a:r>
            <a:r>
              <a:rPr lang="es-ES" sz="2400" b="1" dirty="0">
                <a:solidFill>
                  <a:srgbClr val="002060"/>
                </a:solidFill>
              </a:rPr>
              <a:t> </a:t>
            </a:r>
            <a:r>
              <a:rPr lang="es-ES" sz="2400" dirty="0">
                <a:solidFill>
                  <a:srgbClr val="002060"/>
                </a:solidFill>
              </a:rPr>
              <a:t>test </a:t>
            </a:r>
            <a:r>
              <a:rPr lang="es-ES" sz="2400" dirty="0" err="1">
                <a:solidFill>
                  <a:srgbClr val="002060"/>
                </a:solidFill>
              </a:rPr>
              <a:t>reports</a:t>
            </a:r>
            <a:r>
              <a:rPr lang="es-ES" sz="2400" dirty="0">
                <a:solidFill>
                  <a:srgbClr val="002060"/>
                </a:solidFill>
              </a:rPr>
              <a:t>, </a:t>
            </a:r>
            <a:r>
              <a:rPr lang="es-ES" sz="2400" dirty="0" err="1">
                <a:solidFill>
                  <a:srgbClr val="002060"/>
                </a:solidFill>
              </a:rPr>
              <a:t>details</a:t>
            </a:r>
            <a:r>
              <a:rPr lang="es-ES" sz="2400" dirty="0">
                <a:solidFill>
                  <a:srgbClr val="002060"/>
                </a:solidFill>
              </a:rPr>
              <a:t> </a:t>
            </a:r>
            <a:r>
              <a:rPr lang="es-ES" sz="2400" dirty="0" err="1">
                <a:solidFill>
                  <a:srgbClr val="002060"/>
                </a:solidFill>
              </a:rPr>
              <a:t>of</a:t>
            </a:r>
            <a:r>
              <a:rPr lang="es-ES" sz="2400" dirty="0">
                <a:solidFill>
                  <a:srgbClr val="002060"/>
                </a:solidFill>
              </a:rPr>
              <a:t> </a:t>
            </a:r>
            <a:r>
              <a:rPr lang="es-ES" sz="2400" dirty="0" err="1">
                <a:solidFill>
                  <a:srgbClr val="002060"/>
                </a:solidFill>
              </a:rPr>
              <a:t>the</a:t>
            </a:r>
            <a:r>
              <a:rPr lang="es-ES" sz="2400" dirty="0">
                <a:solidFill>
                  <a:srgbClr val="002060"/>
                </a:solidFill>
              </a:rPr>
              <a:t> </a:t>
            </a:r>
            <a:r>
              <a:rPr lang="es-ES" sz="2400" dirty="0" err="1">
                <a:solidFill>
                  <a:srgbClr val="002060"/>
                </a:solidFill>
              </a:rPr>
              <a:t>vehicles</a:t>
            </a:r>
            <a:r>
              <a:rPr lang="es-ES" sz="2400" dirty="0">
                <a:solidFill>
                  <a:srgbClr val="002060"/>
                </a:solidFill>
              </a:rPr>
              <a:t> (</a:t>
            </a:r>
            <a:r>
              <a:rPr lang="es-ES" sz="2400" dirty="0" err="1">
                <a:solidFill>
                  <a:srgbClr val="002060"/>
                </a:solidFill>
              </a:rPr>
              <a:t>age</a:t>
            </a:r>
            <a:r>
              <a:rPr lang="es-ES" sz="2400" dirty="0">
                <a:solidFill>
                  <a:srgbClr val="002060"/>
                </a:solidFill>
              </a:rPr>
              <a:t>, </a:t>
            </a:r>
            <a:r>
              <a:rPr lang="es-ES" sz="2400" dirty="0" err="1">
                <a:solidFill>
                  <a:srgbClr val="002060"/>
                </a:solidFill>
              </a:rPr>
              <a:t>mileage</a:t>
            </a:r>
            <a:r>
              <a:rPr lang="es-ES" sz="2400" dirty="0">
                <a:solidFill>
                  <a:srgbClr val="002060"/>
                </a:solidFill>
              </a:rPr>
              <a:t>, WVTA, …)</a:t>
            </a:r>
            <a:endParaRPr lang="es-ES" sz="2400" b="1" dirty="0">
              <a:solidFill>
                <a:srgbClr val="002060"/>
              </a:solidFill>
            </a:endParaRPr>
          </a:p>
          <a:p>
            <a:pPr marL="285750" indent="-285750" algn="just">
              <a:buFont typeface="Arial" panose="020B0604020202020204" pitchFamily="34" charset="0"/>
              <a:buChar char="•"/>
            </a:pPr>
            <a:r>
              <a:rPr lang="es-ES" sz="2400" b="1" dirty="0">
                <a:solidFill>
                  <a:srgbClr val="002060"/>
                </a:solidFill>
              </a:rPr>
              <a:t>Meeting </a:t>
            </a:r>
            <a:r>
              <a:rPr lang="es-ES" sz="2400" b="1" dirty="0" err="1">
                <a:solidFill>
                  <a:srgbClr val="002060"/>
                </a:solidFill>
              </a:rPr>
              <a:t>with</a:t>
            </a:r>
            <a:r>
              <a:rPr lang="es-ES" sz="2400" b="1" dirty="0">
                <a:solidFill>
                  <a:srgbClr val="002060"/>
                </a:solidFill>
              </a:rPr>
              <a:t> </a:t>
            </a:r>
            <a:r>
              <a:rPr lang="es-ES" sz="2400" b="1" dirty="0" err="1">
                <a:solidFill>
                  <a:srgbClr val="002060"/>
                </a:solidFill>
              </a:rPr>
              <a:t>Technical</a:t>
            </a:r>
            <a:r>
              <a:rPr lang="es-ES" sz="2400" b="1" dirty="0">
                <a:solidFill>
                  <a:srgbClr val="002060"/>
                </a:solidFill>
              </a:rPr>
              <a:t> </a:t>
            </a:r>
            <a:r>
              <a:rPr lang="es-ES" sz="2400" b="1" dirty="0" err="1">
                <a:solidFill>
                  <a:srgbClr val="002060"/>
                </a:solidFill>
              </a:rPr>
              <a:t>Service</a:t>
            </a:r>
            <a:r>
              <a:rPr lang="es-ES" sz="2400" b="1" dirty="0">
                <a:solidFill>
                  <a:srgbClr val="002060"/>
                </a:solidFill>
              </a:rPr>
              <a:t> </a:t>
            </a:r>
            <a:r>
              <a:rPr lang="es-ES" sz="2400" b="1" dirty="0" err="1">
                <a:solidFill>
                  <a:srgbClr val="002060"/>
                </a:solidFill>
              </a:rPr>
              <a:t>Testing</a:t>
            </a:r>
            <a:r>
              <a:rPr lang="es-ES" sz="2400" b="1" dirty="0">
                <a:solidFill>
                  <a:srgbClr val="002060"/>
                </a:solidFill>
              </a:rPr>
              <a:t>/</a:t>
            </a:r>
            <a:r>
              <a:rPr lang="es-ES" sz="2400" b="1" dirty="0" err="1">
                <a:solidFill>
                  <a:srgbClr val="002060"/>
                </a:solidFill>
              </a:rPr>
              <a:t>Type</a:t>
            </a:r>
            <a:r>
              <a:rPr lang="es-ES" sz="2400" b="1" dirty="0">
                <a:solidFill>
                  <a:srgbClr val="002060"/>
                </a:solidFill>
              </a:rPr>
              <a:t>-Approval (IDIADA) + </a:t>
            </a:r>
            <a:r>
              <a:rPr lang="es-ES" sz="2400" b="1" dirty="0" err="1">
                <a:solidFill>
                  <a:srgbClr val="002060"/>
                </a:solidFill>
              </a:rPr>
              <a:t>Conformity</a:t>
            </a:r>
            <a:r>
              <a:rPr lang="es-ES" sz="2400" b="1" dirty="0">
                <a:solidFill>
                  <a:srgbClr val="002060"/>
                </a:solidFill>
              </a:rPr>
              <a:t> </a:t>
            </a:r>
            <a:r>
              <a:rPr lang="es-ES" sz="2400" b="1" dirty="0" err="1">
                <a:solidFill>
                  <a:srgbClr val="002060"/>
                </a:solidFill>
              </a:rPr>
              <a:t>of</a:t>
            </a:r>
            <a:r>
              <a:rPr lang="es-ES" sz="2400" b="1" dirty="0">
                <a:solidFill>
                  <a:srgbClr val="002060"/>
                </a:solidFill>
              </a:rPr>
              <a:t> </a:t>
            </a:r>
            <a:r>
              <a:rPr lang="es-ES" sz="2400" b="1" dirty="0" err="1">
                <a:solidFill>
                  <a:srgbClr val="002060"/>
                </a:solidFill>
              </a:rPr>
              <a:t>production</a:t>
            </a:r>
            <a:r>
              <a:rPr lang="es-ES" sz="2400" b="1" dirty="0">
                <a:solidFill>
                  <a:srgbClr val="002060"/>
                </a:solidFill>
              </a:rPr>
              <a:t> (UCA)</a:t>
            </a:r>
            <a:endParaRPr lang="es-ES" sz="2400" dirty="0">
              <a:solidFill>
                <a:srgbClr val="002060"/>
              </a:solidFill>
            </a:endParaRPr>
          </a:p>
          <a:p>
            <a:pPr marL="742950" lvl="1" indent="-285750" algn="just">
              <a:buFont typeface="Arial" panose="020B0604020202020204" pitchFamily="34" charset="0"/>
              <a:buChar char="•"/>
            </a:pPr>
            <a:r>
              <a:rPr lang="es-ES" sz="2400" dirty="0" err="1">
                <a:solidFill>
                  <a:srgbClr val="002060"/>
                </a:solidFill>
              </a:rPr>
              <a:t>Analysis</a:t>
            </a:r>
            <a:r>
              <a:rPr lang="es-ES" sz="2400" dirty="0">
                <a:solidFill>
                  <a:srgbClr val="002060"/>
                </a:solidFill>
              </a:rPr>
              <a:t> </a:t>
            </a:r>
            <a:r>
              <a:rPr lang="es-ES" sz="2400" dirty="0" err="1">
                <a:solidFill>
                  <a:srgbClr val="002060"/>
                </a:solidFill>
              </a:rPr>
              <a:t>of</a:t>
            </a:r>
            <a:r>
              <a:rPr lang="es-ES" sz="2400" dirty="0">
                <a:solidFill>
                  <a:srgbClr val="002060"/>
                </a:solidFill>
              </a:rPr>
              <a:t> TA </a:t>
            </a:r>
            <a:r>
              <a:rPr lang="es-ES" sz="2400" dirty="0" err="1">
                <a:solidFill>
                  <a:srgbClr val="002060"/>
                </a:solidFill>
              </a:rPr>
              <a:t>documentation</a:t>
            </a:r>
            <a:r>
              <a:rPr lang="es-ES" sz="2400" dirty="0">
                <a:solidFill>
                  <a:srgbClr val="002060"/>
                </a:solidFill>
              </a:rPr>
              <a:t> </a:t>
            </a:r>
          </a:p>
          <a:p>
            <a:pPr marL="742950" lvl="1" indent="-285750" algn="just">
              <a:buFont typeface="Arial" panose="020B0604020202020204" pitchFamily="34" charset="0"/>
              <a:buChar char="•"/>
            </a:pPr>
            <a:r>
              <a:rPr lang="es-ES" sz="2400" dirty="0" err="1">
                <a:solidFill>
                  <a:srgbClr val="002060"/>
                </a:solidFill>
              </a:rPr>
              <a:t>Analysys</a:t>
            </a:r>
            <a:r>
              <a:rPr lang="es-ES" sz="2400" dirty="0">
                <a:solidFill>
                  <a:srgbClr val="002060"/>
                </a:solidFill>
              </a:rPr>
              <a:t> </a:t>
            </a:r>
            <a:r>
              <a:rPr lang="es-ES" sz="2400" dirty="0" err="1">
                <a:solidFill>
                  <a:srgbClr val="002060"/>
                </a:solidFill>
              </a:rPr>
              <a:t>CoP</a:t>
            </a:r>
            <a:r>
              <a:rPr lang="es-ES" sz="2400" dirty="0">
                <a:solidFill>
                  <a:srgbClr val="002060"/>
                </a:solidFill>
              </a:rPr>
              <a:t> </a:t>
            </a:r>
            <a:r>
              <a:rPr lang="es-ES" sz="2400" dirty="0" err="1">
                <a:solidFill>
                  <a:srgbClr val="002060"/>
                </a:solidFill>
              </a:rPr>
              <a:t>documentation</a:t>
            </a:r>
            <a:r>
              <a:rPr lang="es-ES" sz="2400" dirty="0">
                <a:solidFill>
                  <a:srgbClr val="002060"/>
                </a:solidFill>
              </a:rPr>
              <a:t>-&gt; No </a:t>
            </a:r>
            <a:r>
              <a:rPr lang="es-ES" sz="2400" dirty="0" err="1">
                <a:solidFill>
                  <a:srgbClr val="002060"/>
                </a:solidFill>
              </a:rPr>
              <a:t>production</a:t>
            </a:r>
            <a:r>
              <a:rPr lang="es-ES" sz="2400" dirty="0">
                <a:solidFill>
                  <a:srgbClr val="002060"/>
                </a:solidFill>
              </a:rPr>
              <a:t> in Y24 </a:t>
            </a:r>
            <a:r>
              <a:rPr lang="es-ES" sz="2400" dirty="0" err="1">
                <a:solidFill>
                  <a:srgbClr val="002060"/>
                </a:solidFill>
              </a:rPr>
              <a:t>for</a:t>
            </a:r>
            <a:r>
              <a:rPr lang="es-ES" sz="2400" dirty="0">
                <a:solidFill>
                  <a:srgbClr val="002060"/>
                </a:solidFill>
              </a:rPr>
              <a:t> 51R and 73R </a:t>
            </a:r>
            <a:r>
              <a:rPr lang="es-ES" sz="2400" dirty="0" err="1">
                <a:solidFill>
                  <a:srgbClr val="002060"/>
                </a:solidFill>
              </a:rPr>
              <a:t>approvals</a:t>
            </a:r>
            <a:endParaRPr lang="es-ES" sz="2400" dirty="0">
              <a:solidFill>
                <a:srgbClr val="002060"/>
              </a:solidFill>
            </a:endParaRPr>
          </a:p>
          <a:p>
            <a:pPr marL="742950" lvl="1" indent="-285750" algn="just">
              <a:buFont typeface="Arial" panose="020B0604020202020204" pitchFamily="34" charset="0"/>
              <a:buChar char="•"/>
            </a:pPr>
            <a:r>
              <a:rPr lang="es-ES" sz="2400" dirty="0" err="1">
                <a:solidFill>
                  <a:srgbClr val="002060"/>
                </a:solidFill>
              </a:rPr>
              <a:t>Decision</a:t>
            </a:r>
            <a:r>
              <a:rPr lang="es-ES" sz="2400" dirty="0">
                <a:solidFill>
                  <a:srgbClr val="002060"/>
                </a:solidFill>
              </a:rPr>
              <a:t> </a:t>
            </a:r>
            <a:r>
              <a:rPr lang="es-ES" sz="2400" dirty="0" err="1">
                <a:solidFill>
                  <a:srgbClr val="002060"/>
                </a:solidFill>
              </a:rPr>
              <a:t>to</a:t>
            </a:r>
            <a:r>
              <a:rPr lang="es-ES" sz="2400" dirty="0">
                <a:solidFill>
                  <a:srgbClr val="002060"/>
                </a:solidFill>
              </a:rPr>
              <a:t> </a:t>
            </a:r>
            <a:r>
              <a:rPr lang="es-ES" sz="2400" dirty="0" err="1">
                <a:solidFill>
                  <a:srgbClr val="002060"/>
                </a:solidFill>
              </a:rPr>
              <a:t>perform</a:t>
            </a:r>
            <a:r>
              <a:rPr lang="es-ES" sz="2400" dirty="0">
                <a:solidFill>
                  <a:srgbClr val="002060"/>
                </a:solidFill>
              </a:rPr>
              <a:t> ad-hoc </a:t>
            </a:r>
            <a:r>
              <a:rPr lang="es-ES" sz="2400" dirty="0" err="1">
                <a:solidFill>
                  <a:srgbClr val="002060"/>
                </a:solidFill>
              </a:rPr>
              <a:t>on</a:t>
            </a:r>
            <a:r>
              <a:rPr lang="es-ES" sz="2400" dirty="0">
                <a:solidFill>
                  <a:srgbClr val="002060"/>
                </a:solidFill>
              </a:rPr>
              <a:t>-site </a:t>
            </a:r>
            <a:r>
              <a:rPr lang="es-ES" sz="2400" dirty="0" err="1">
                <a:solidFill>
                  <a:srgbClr val="002060"/>
                </a:solidFill>
              </a:rPr>
              <a:t>CoP</a:t>
            </a:r>
            <a:r>
              <a:rPr lang="es-ES" sz="2400" dirty="0">
                <a:solidFill>
                  <a:srgbClr val="002060"/>
                </a:solidFill>
              </a:rPr>
              <a:t> </a:t>
            </a:r>
            <a:r>
              <a:rPr lang="es-ES" sz="2400" dirty="0" err="1">
                <a:solidFill>
                  <a:srgbClr val="002060"/>
                </a:solidFill>
              </a:rPr>
              <a:t>audit</a:t>
            </a:r>
            <a:endParaRPr lang="es-ES" sz="2400" b="1" dirty="0">
              <a:solidFill>
                <a:srgbClr val="002060"/>
              </a:solidFill>
            </a:endParaRPr>
          </a:p>
          <a:p>
            <a:pPr algn="just"/>
            <a:endParaRPr lang="es-ES" sz="2400" dirty="0">
              <a:solidFill>
                <a:srgbClr val="002060"/>
              </a:solidFill>
            </a:endParaRPr>
          </a:p>
        </p:txBody>
      </p:sp>
      <p:pic>
        <p:nvPicPr>
          <p:cNvPr id="4" name="Imagen 3">
            <a:extLst>
              <a:ext uri="{FF2B5EF4-FFF2-40B4-BE49-F238E27FC236}">
                <a16:creationId xmlns:a16="http://schemas.microsoft.com/office/drawing/2014/main" id="{9CFD44A7-9431-47F5-8C3D-9395123332AE}"/>
              </a:ext>
            </a:extLst>
          </p:cNvPr>
          <p:cNvPicPr>
            <a:picLocks noChangeAspect="1"/>
          </p:cNvPicPr>
          <p:nvPr/>
        </p:nvPicPr>
        <p:blipFill>
          <a:blip r:embed="rId4"/>
          <a:stretch>
            <a:fillRect/>
          </a:stretch>
        </p:blipFill>
        <p:spPr>
          <a:xfrm>
            <a:off x="674218" y="1704613"/>
            <a:ext cx="8828369" cy="1253520"/>
          </a:xfrm>
          <a:prstGeom prst="rect">
            <a:avLst/>
          </a:prstGeom>
        </p:spPr>
      </p:pic>
    </p:spTree>
    <p:extLst>
      <p:ext uri="{BB962C8B-B14F-4D97-AF65-F5344CB8AC3E}">
        <p14:creationId xmlns:p14="http://schemas.microsoft.com/office/powerpoint/2010/main" val="284997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5943600"/>
            <a:ext cx="12192000" cy="914401"/>
          </a:xfrm>
          <a:prstGeom prst="rect">
            <a:avLst/>
          </a:prstGeom>
          <a:solidFill>
            <a:srgbClr val="0732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Rectángulo 9"/>
          <p:cNvSpPr/>
          <p:nvPr/>
        </p:nvSpPr>
        <p:spPr>
          <a:xfrm>
            <a:off x="1018386" y="193684"/>
            <a:ext cx="10720768" cy="646331"/>
          </a:xfrm>
          <a:prstGeom prst="rect">
            <a:avLst/>
          </a:prstGeom>
        </p:spPr>
        <p:txBody>
          <a:bodyPr wrap="square">
            <a:spAutoFit/>
          </a:bodyPr>
          <a:lstStyle/>
          <a:p>
            <a:pPr>
              <a:spcAft>
                <a:spcPts val="600"/>
              </a:spcAft>
            </a:pPr>
            <a:r>
              <a:rPr lang="en-US" sz="36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2.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Actions</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taken</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by</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E9 </a:t>
            </a:r>
            <a:endParaRPr lang="en-US" sz="3600" b="1" dirty="0">
              <a:solidFill>
                <a:srgbClr val="07326A"/>
              </a:solidFill>
            </a:endParaRPr>
          </a:p>
        </p:txBody>
      </p:sp>
      <p:pic>
        <p:nvPicPr>
          <p:cNvPr id="8" name="Imagen 7" descr="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038482"/>
            <a:ext cx="2474923" cy="708340"/>
          </a:xfrm>
          <a:prstGeom prst="rect">
            <a:avLst/>
          </a:prstGeom>
          <a:noFill/>
          <a:ln>
            <a:noFill/>
          </a:ln>
        </p:spPr>
      </p:pic>
      <p:sp>
        <p:nvSpPr>
          <p:cNvPr id="3" name="Marcador de número de diapositiva 2"/>
          <p:cNvSpPr>
            <a:spLocks noGrp="1"/>
          </p:cNvSpPr>
          <p:nvPr>
            <p:ph type="sldNum" sz="quarter" idx="12"/>
          </p:nvPr>
        </p:nvSpPr>
        <p:spPr/>
        <p:txBody>
          <a:bodyPr/>
          <a:lstStyle/>
          <a:p>
            <a:fld id="{073D9D41-4418-4FA7-AE43-BBEA4BC997CC}" type="slidenum">
              <a:rPr lang="es-ES" smtClean="0"/>
              <a:t>4</a:t>
            </a:fld>
            <a:endParaRPr lang="es-ES" dirty="0"/>
          </a:p>
        </p:txBody>
      </p:sp>
      <p:sp>
        <p:nvSpPr>
          <p:cNvPr id="7" name="CuadroTexto 6">
            <a:extLst>
              <a:ext uri="{FF2B5EF4-FFF2-40B4-BE49-F238E27FC236}">
                <a16:creationId xmlns:a16="http://schemas.microsoft.com/office/drawing/2014/main" id="{4F4323BA-7505-4E90-B73A-5392EEF28E97}"/>
              </a:ext>
            </a:extLst>
          </p:cNvPr>
          <p:cNvSpPr txBox="1"/>
          <p:nvPr/>
        </p:nvSpPr>
        <p:spPr>
          <a:xfrm>
            <a:off x="584572" y="883504"/>
            <a:ext cx="10769228" cy="4154984"/>
          </a:xfrm>
          <a:prstGeom prst="rect">
            <a:avLst/>
          </a:prstGeom>
          <a:noFill/>
        </p:spPr>
        <p:txBody>
          <a:bodyPr wrap="square" rtlCol="0">
            <a:spAutoFit/>
          </a:bodyPr>
          <a:lstStyle/>
          <a:p>
            <a:pPr marL="285750" indent="-285750" algn="just">
              <a:buFont typeface="Arial" panose="020B0604020202020204" pitchFamily="34" charset="0"/>
              <a:buChar char="•"/>
            </a:pPr>
            <a:endParaRPr lang="es-ES" sz="2400" b="1" dirty="0">
              <a:solidFill>
                <a:srgbClr val="002060"/>
              </a:solidFill>
            </a:endParaRPr>
          </a:p>
          <a:p>
            <a:pPr marL="285750" indent="-285750" algn="just">
              <a:buFont typeface="Arial" panose="020B0604020202020204" pitchFamily="34" charset="0"/>
              <a:buChar char="•"/>
            </a:pPr>
            <a:r>
              <a:rPr lang="es-ES" sz="2400" b="1" dirty="0">
                <a:solidFill>
                  <a:srgbClr val="002060"/>
                </a:solidFill>
              </a:rPr>
              <a:t>Ad-Hoc </a:t>
            </a:r>
            <a:r>
              <a:rPr lang="es-ES" sz="2400" b="1" dirty="0" err="1">
                <a:solidFill>
                  <a:srgbClr val="002060"/>
                </a:solidFill>
              </a:rPr>
              <a:t>Physical</a:t>
            </a:r>
            <a:r>
              <a:rPr lang="es-ES" sz="2400" b="1" dirty="0">
                <a:solidFill>
                  <a:srgbClr val="002060"/>
                </a:solidFill>
              </a:rPr>
              <a:t> Audit </a:t>
            </a:r>
            <a:r>
              <a:rPr lang="es-ES" sz="2400" dirty="0">
                <a:solidFill>
                  <a:srgbClr val="002060"/>
                </a:solidFill>
              </a:rPr>
              <a:t>in OEM HQ </a:t>
            </a:r>
            <a:r>
              <a:rPr lang="es-ES" sz="2400" dirty="0" err="1">
                <a:solidFill>
                  <a:srgbClr val="002060"/>
                </a:solidFill>
              </a:rPr>
              <a:t>on</a:t>
            </a:r>
            <a:r>
              <a:rPr lang="es-ES" sz="2400" dirty="0">
                <a:solidFill>
                  <a:srgbClr val="002060"/>
                </a:solidFill>
              </a:rPr>
              <a:t> </a:t>
            </a:r>
            <a:r>
              <a:rPr lang="es-ES" sz="2400" dirty="0" err="1">
                <a:solidFill>
                  <a:srgbClr val="002060"/>
                </a:solidFill>
              </a:rPr>
              <a:t>october</a:t>
            </a:r>
            <a:r>
              <a:rPr lang="es-ES" sz="2400" dirty="0">
                <a:solidFill>
                  <a:srgbClr val="002060"/>
                </a:solidFill>
              </a:rPr>
              <a:t> 16th </a:t>
            </a:r>
            <a:endParaRPr lang="es-ES" sz="2400" b="1" dirty="0">
              <a:solidFill>
                <a:srgbClr val="002060"/>
              </a:solidFill>
            </a:endParaRPr>
          </a:p>
          <a:p>
            <a:pPr marL="285750" indent="-285750" algn="just">
              <a:buFont typeface="Arial" panose="020B0604020202020204" pitchFamily="34" charset="0"/>
              <a:buChar char="•"/>
            </a:pPr>
            <a:endParaRPr lang="es-ES" sz="2400" b="1" dirty="0">
              <a:solidFill>
                <a:srgbClr val="002060"/>
              </a:solidFill>
            </a:endParaRPr>
          </a:p>
          <a:p>
            <a:pPr marL="742950" lvl="1" indent="-285750" algn="just">
              <a:buFont typeface="Arial" panose="020B0604020202020204" pitchFamily="34" charset="0"/>
              <a:buChar char="•"/>
            </a:pPr>
            <a:r>
              <a:rPr lang="en-US" sz="2400" b="1" dirty="0">
                <a:solidFill>
                  <a:srgbClr val="002060"/>
                </a:solidFill>
              </a:rPr>
              <a:t>Noise level</a:t>
            </a:r>
            <a:r>
              <a:rPr lang="en-US" sz="2400" dirty="0">
                <a:solidFill>
                  <a:srgbClr val="002060"/>
                </a:solidFill>
              </a:rPr>
              <a:t>: Among other aspects, checks and traceability of components were carried out using the BOM of the vehicle indicated in the complaint and those reflected in the homologation. Nothing was detected that was not included in the homologation.</a:t>
            </a:r>
          </a:p>
          <a:p>
            <a:pPr marL="285750" indent="-285750" algn="just">
              <a:buFont typeface="Arial" panose="020B0604020202020204" pitchFamily="34" charset="0"/>
              <a:buChar char="•"/>
            </a:pPr>
            <a:endParaRPr lang="en-US" sz="2400" dirty="0">
              <a:solidFill>
                <a:srgbClr val="002060"/>
              </a:solidFill>
            </a:endParaRPr>
          </a:p>
          <a:p>
            <a:pPr marL="742950" lvl="1" indent="-285750" algn="just">
              <a:buFont typeface="Arial" panose="020B0604020202020204" pitchFamily="34" charset="0"/>
              <a:buChar char="•"/>
            </a:pPr>
            <a:r>
              <a:rPr lang="en-US" sz="2400" b="1" dirty="0">
                <a:solidFill>
                  <a:srgbClr val="002060"/>
                </a:solidFill>
              </a:rPr>
              <a:t>Rear protection:</a:t>
            </a:r>
            <a:r>
              <a:rPr lang="en-US" sz="2400" dirty="0">
                <a:solidFill>
                  <a:srgbClr val="002060"/>
                </a:solidFill>
              </a:rPr>
              <a:t> Among other aspects, checks and review of technical drawings were carried out, as well as verification of material quality and BOM. On-site supervision of testing at UTI was conducted at 2 out of 3 points.</a:t>
            </a:r>
          </a:p>
        </p:txBody>
      </p:sp>
    </p:spTree>
    <p:extLst>
      <p:ext uri="{BB962C8B-B14F-4D97-AF65-F5344CB8AC3E}">
        <p14:creationId xmlns:p14="http://schemas.microsoft.com/office/powerpoint/2010/main" val="3460089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5943600"/>
            <a:ext cx="12192000" cy="914401"/>
          </a:xfrm>
          <a:prstGeom prst="rect">
            <a:avLst/>
          </a:prstGeom>
          <a:solidFill>
            <a:srgbClr val="07326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 name="Rectángulo 9"/>
          <p:cNvSpPr/>
          <p:nvPr/>
        </p:nvSpPr>
        <p:spPr>
          <a:xfrm>
            <a:off x="1018386" y="193684"/>
            <a:ext cx="10720768" cy="646331"/>
          </a:xfrm>
          <a:prstGeom prst="rect">
            <a:avLst/>
          </a:prstGeom>
        </p:spPr>
        <p:txBody>
          <a:bodyPr wrap="square">
            <a:spAutoFit/>
          </a:bodyPr>
          <a:lstStyle/>
          <a:p>
            <a:pPr>
              <a:spcAft>
                <a:spcPts val="600"/>
              </a:spcAft>
            </a:pPr>
            <a:r>
              <a:rPr lang="en-US" sz="36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2.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Actions</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taken</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a:t>
            </a:r>
            <a:r>
              <a:rPr lang="es-ES" sz="3600" b="1" dirty="0" err="1">
                <a:solidFill>
                  <a:srgbClr val="07326A"/>
                </a:solidFill>
                <a:latin typeface="Calibri" panose="020F0502020204030204" pitchFamily="34" charset="0"/>
                <a:ea typeface="Calibri" panose="020F0502020204030204" pitchFamily="34" charset="0"/>
                <a:cs typeface="Times New Roman" panose="02020603050405020304" pitchFamily="18" charset="0"/>
              </a:rPr>
              <a:t>by</a:t>
            </a:r>
            <a:r>
              <a:rPr lang="es-ES" sz="3600" b="1" dirty="0">
                <a:solidFill>
                  <a:srgbClr val="07326A"/>
                </a:solidFill>
                <a:latin typeface="Calibri" panose="020F0502020204030204" pitchFamily="34" charset="0"/>
                <a:ea typeface="Calibri" panose="020F0502020204030204" pitchFamily="34" charset="0"/>
                <a:cs typeface="Times New Roman" panose="02020603050405020304" pitchFamily="18" charset="0"/>
              </a:rPr>
              <a:t> E9 </a:t>
            </a:r>
            <a:endParaRPr lang="en-US" sz="3600" b="1" dirty="0">
              <a:solidFill>
                <a:srgbClr val="07326A"/>
              </a:solidFill>
            </a:endParaRPr>
          </a:p>
        </p:txBody>
      </p:sp>
      <p:pic>
        <p:nvPicPr>
          <p:cNvPr id="8" name="Imagen 7" descr="Logo"/>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038482"/>
            <a:ext cx="2474923" cy="708340"/>
          </a:xfrm>
          <a:prstGeom prst="rect">
            <a:avLst/>
          </a:prstGeom>
          <a:noFill/>
          <a:ln>
            <a:noFill/>
          </a:ln>
        </p:spPr>
      </p:pic>
      <p:sp>
        <p:nvSpPr>
          <p:cNvPr id="3" name="Marcador de número de diapositiva 2"/>
          <p:cNvSpPr>
            <a:spLocks noGrp="1"/>
          </p:cNvSpPr>
          <p:nvPr>
            <p:ph type="sldNum" sz="quarter" idx="12"/>
          </p:nvPr>
        </p:nvSpPr>
        <p:spPr/>
        <p:txBody>
          <a:bodyPr/>
          <a:lstStyle/>
          <a:p>
            <a:fld id="{073D9D41-4418-4FA7-AE43-BBEA4BC997CC}" type="slidenum">
              <a:rPr lang="es-ES" smtClean="0"/>
              <a:t>5</a:t>
            </a:fld>
            <a:endParaRPr lang="es-ES" dirty="0"/>
          </a:p>
        </p:txBody>
      </p:sp>
      <p:sp>
        <p:nvSpPr>
          <p:cNvPr id="7" name="CuadroTexto 6">
            <a:extLst>
              <a:ext uri="{FF2B5EF4-FFF2-40B4-BE49-F238E27FC236}">
                <a16:creationId xmlns:a16="http://schemas.microsoft.com/office/drawing/2014/main" id="{4F4323BA-7505-4E90-B73A-5392EEF28E97}"/>
              </a:ext>
            </a:extLst>
          </p:cNvPr>
          <p:cNvSpPr txBox="1"/>
          <p:nvPr/>
        </p:nvSpPr>
        <p:spPr>
          <a:xfrm>
            <a:off x="584572" y="883504"/>
            <a:ext cx="10769228" cy="4893647"/>
          </a:xfrm>
          <a:prstGeom prst="rect">
            <a:avLst/>
          </a:prstGeom>
          <a:noFill/>
        </p:spPr>
        <p:txBody>
          <a:bodyPr wrap="square" rtlCol="0">
            <a:spAutoFit/>
          </a:bodyPr>
          <a:lstStyle/>
          <a:p>
            <a:pPr marL="285750" indent="-285750" algn="just">
              <a:buFont typeface="Arial" panose="020B0604020202020204" pitchFamily="34" charset="0"/>
              <a:buChar char="•"/>
            </a:pPr>
            <a:endParaRPr lang="es-ES" sz="2400" b="1" dirty="0">
              <a:solidFill>
                <a:srgbClr val="002060"/>
              </a:solidFill>
            </a:endParaRPr>
          </a:p>
          <a:p>
            <a:pPr marL="285750" indent="-285750" algn="just">
              <a:buFont typeface="Arial" panose="020B0604020202020204" pitchFamily="34" charset="0"/>
              <a:buChar char="•"/>
            </a:pPr>
            <a:r>
              <a:rPr lang="es-ES" sz="2400" b="1" dirty="0">
                <a:solidFill>
                  <a:srgbClr val="002060"/>
                </a:solidFill>
              </a:rPr>
              <a:t>Ad-Hoc </a:t>
            </a:r>
            <a:r>
              <a:rPr lang="es-ES" sz="2400" b="1" dirty="0" err="1">
                <a:solidFill>
                  <a:srgbClr val="002060"/>
                </a:solidFill>
              </a:rPr>
              <a:t>Physical</a:t>
            </a:r>
            <a:r>
              <a:rPr lang="es-ES" sz="2400" b="1" dirty="0">
                <a:solidFill>
                  <a:srgbClr val="002060"/>
                </a:solidFill>
              </a:rPr>
              <a:t> Audit </a:t>
            </a:r>
            <a:r>
              <a:rPr lang="es-ES" sz="2400" dirty="0">
                <a:solidFill>
                  <a:srgbClr val="002060"/>
                </a:solidFill>
              </a:rPr>
              <a:t>in OEM HQ </a:t>
            </a:r>
            <a:r>
              <a:rPr lang="es-ES" sz="2400" dirty="0" err="1">
                <a:solidFill>
                  <a:srgbClr val="002060"/>
                </a:solidFill>
              </a:rPr>
              <a:t>on</a:t>
            </a:r>
            <a:r>
              <a:rPr lang="es-ES" sz="2400" dirty="0">
                <a:solidFill>
                  <a:srgbClr val="002060"/>
                </a:solidFill>
              </a:rPr>
              <a:t> </a:t>
            </a:r>
            <a:r>
              <a:rPr lang="es-ES" sz="2400" dirty="0" err="1">
                <a:solidFill>
                  <a:srgbClr val="002060"/>
                </a:solidFill>
              </a:rPr>
              <a:t>october</a:t>
            </a:r>
            <a:r>
              <a:rPr lang="es-ES" sz="2400" dirty="0">
                <a:solidFill>
                  <a:srgbClr val="002060"/>
                </a:solidFill>
              </a:rPr>
              <a:t> 16th </a:t>
            </a:r>
            <a:endParaRPr lang="es-ES" sz="2400" b="1" dirty="0">
              <a:solidFill>
                <a:srgbClr val="002060"/>
              </a:solidFill>
            </a:endParaRPr>
          </a:p>
          <a:p>
            <a:pPr marL="285750" indent="-285750" algn="just">
              <a:buFont typeface="Arial" panose="020B0604020202020204" pitchFamily="34" charset="0"/>
              <a:buChar char="•"/>
            </a:pPr>
            <a:endParaRPr lang="es-ES" sz="2400" b="1" dirty="0">
              <a:solidFill>
                <a:srgbClr val="002060"/>
              </a:solidFill>
            </a:endParaRPr>
          </a:p>
          <a:p>
            <a:pPr marL="1200150" lvl="2" indent="-285750" algn="just">
              <a:buFont typeface="Arial" panose="020B0604020202020204" pitchFamily="34" charset="0"/>
              <a:buChar char="•"/>
            </a:pPr>
            <a:r>
              <a:rPr lang="en-US" sz="2400" b="1" dirty="0">
                <a:solidFill>
                  <a:srgbClr val="002060"/>
                </a:solidFill>
              </a:rPr>
              <a:t>Side protection:</a:t>
            </a:r>
            <a:r>
              <a:rPr lang="en-US" sz="2400" dirty="0">
                <a:solidFill>
                  <a:srgbClr val="002060"/>
                </a:solidFill>
              </a:rPr>
              <a:t> Among other aspects, checks were carried out to confirm that the design of the side protection had been updated to address non-compliance issues related to sharp edges. Regarding installation, it was verified that the side protection includes an air filter assembly installed on the vehicle that complies with the specifications of point 13.2 of UN Regulation No. 73, as it is installed 110 mm inward from the outermost surface of the vehicle, with the maximum permitted distance being 150 mm, as established in point 12.1 of the Regulation. This detail is mentioned because it appears not to have been considered in the complaint report.</a:t>
            </a:r>
            <a:endParaRPr lang="es-ES" sz="2400" dirty="0">
              <a:solidFill>
                <a:srgbClr val="002060"/>
              </a:solidFill>
            </a:endParaRPr>
          </a:p>
          <a:p>
            <a:pPr algn="just"/>
            <a:endParaRPr lang="es-ES" sz="2400" dirty="0">
              <a:solidFill>
                <a:srgbClr val="002060"/>
              </a:solidFill>
            </a:endParaRPr>
          </a:p>
        </p:txBody>
      </p:sp>
    </p:spTree>
    <p:extLst>
      <p:ext uri="{BB962C8B-B14F-4D97-AF65-F5344CB8AC3E}">
        <p14:creationId xmlns:p14="http://schemas.microsoft.com/office/powerpoint/2010/main" val="381659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64845" y="4022449"/>
            <a:ext cx="8698230"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ES" sz="4000" b="1" dirty="0" err="1">
                <a:solidFill>
                  <a:srgbClr val="07326A"/>
                </a:solidFill>
                <a:latin typeface="Calibri" panose="020F0502020204030204" pitchFamily="34" charset="0"/>
                <a:cs typeface="Calibri" panose="020F0502020204030204" pitchFamily="34" charset="0"/>
              </a:rPr>
              <a:t>Thanks</a:t>
            </a:r>
            <a:r>
              <a:rPr lang="es-ES" sz="4000" b="1" dirty="0">
                <a:solidFill>
                  <a:srgbClr val="07326A"/>
                </a:solidFill>
                <a:latin typeface="Calibri" panose="020F0502020204030204" pitchFamily="34" charset="0"/>
                <a:cs typeface="Calibri" panose="020F0502020204030204" pitchFamily="34" charset="0"/>
              </a:rPr>
              <a:t> </a:t>
            </a:r>
            <a:r>
              <a:rPr lang="es-ES" sz="4000" b="1" dirty="0" err="1">
                <a:solidFill>
                  <a:srgbClr val="07326A"/>
                </a:solidFill>
                <a:latin typeface="Calibri" panose="020F0502020204030204" pitchFamily="34" charset="0"/>
                <a:cs typeface="Calibri" panose="020F0502020204030204" pitchFamily="34" charset="0"/>
              </a:rPr>
              <a:t>for</a:t>
            </a:r>
            <a:r>
              <a:rPr lang="es-ES" sz="4000" b="1" dirty="0">
                <a:solidFill>
                  <a:srgbClr val="07326A"/>
                </a:solidFill>
                <a:latin typeface="Calibri" panose="020F0502020204030204" pitchFamily="34" charset="0"/>
                <a:cs typeface="Calibri" panose="020F0502020204030204" pitchFamily="34" charset="0"/>
              </a:rPr>
              <a:t> </a:t>
            </a:r>
            <a:r>
              <a:rPr lang="es-ES" sz="4000" b="1" dirty="0" err="1">
                <a:solidFill>
                  <a:srgbClr val="07326A"/>
                </a:solidFill>
                <a:latin typeface="Calibri" panose="020F0502020204030204" pitchFamily="34" charset="0"/>
                <a:cs typeface="Calibri" panose="020F0502020204030204" pitchFamily="34" charset="0"/>
              </a:rPr>
              <a:t>your</a:t>
            </a:r>
            <a:r>
              <a:rPr lang="es-ES" sz="4000" b="1" dirty="0">
                <a:solidFill>
                  <a:srgbClr val="07326A"/>
                </a:solidFill>
                <a:latin typeface="Calibri" panose="020F0502020204030204" pitchFamily="34" charset="0"/>
                <a:cs typeface="Calibri" panose="020F0502020204030204" pitchFamily="34" charset="0"/>
              </a:rPr>
              <a:t> </a:t>
            </a:r>
            <a:r>
              <a:rPr lang="es-ES" sz="4000" b="1" dirty="0" err="1">
                <a:solidFill>
                  <a:srgbClr val="07326A"/>
                </a:solidFill>
                <a:latin typeface="Calibri" panose="020F0502020204030204" pitchFamily="34" charset="0"/>
                <a:cs typeface="Calibri" panose="020F0502020204030204" pitchFamily="34" charset="0"/>
              </a:rPr>
              <a:t>attention</a:t>
            </a:r>
            <a:r>
              <a:rPr lang="es-ES" sz="4000" b="1" dirty="0">
                <a:solidFill>
                  <a:srgbClr val="07326A"/>
                </a:solidFill>
                <a:latin typeface="Calibri" panose="020F0502020204030204" pitchFamily="34" charset="0"/>
                <a:cs typeface="Calibri" panose="020F0502020204030204" pitchFamily="34" charset="0"/>
              </a:rPr>
              <a:t>!</a:t>
            </a:r>
            <a:endParaRPr lang="es-ES" sz="2800" b="1" dirty="0">
              <a:solidFill>
                <a:srgbClr val="07326A"/>
              </a:solidFill>
              <a:latin typeface="Calibri" panose="020F0502020204030204" pitchFamily="34" charset="0"/>
              <a:cs typeface="Calibri" panose="020F0502020204030204" pitchFamily="34" charset="0"/>
            </a:endParaRPr>
          </a:p>
        </p:txBody>
      </p:sp>
      <p:sp>
        <p:nvSpPr>
          <p:cNvPr id="9" name="3 CuadroTexto"/>
          <p:cNvSpPr txBox="1"/>
          <p:nvPr/>
        </p:nvSpPr>
        <p:spPr>
          <a:xfrm>
            <a:off x="8473785" y="6367499"/>
            <a:ext cx="3371851" cy="307777"/>
          </a:xfrm>
          <a:prstGeom prst="rect">
            <a:avLst/>
          </a:prstGeom>
          <a:noFill/>
        </p:spPr>
        <p:txBody>
          <a:bodyPr wrap="square" rtlCol="0">
            <a:spAutoFit/>
          </a:bodyPr>
          <a:lstStyle/>
          <a:p>
            <a:pPr algn="r">
              <a:spcBef>
                <a:spcPts val="0"/>
              </a:spcBef>
              <a:buNone/>
            </a:pPr>
            <a:r>
              <a:rPr lang="es-ES" sz="1400" b="1" dirty="0">
                <a:solidFill>
                  <a:schemeClr val="bg1"/>
                </a:solidFill>
                <a:latin typeface="+mj-lt"/>
              </a:rPr>
              <a:t>25/04/2025</a:t>
            </a:r>
            <a:endParaRPr lang="es-ES_tradnl" sz="1400" b="1" dirty="0">
              <a:solidFill>
                <a:schemeClr val="bg1"/>
              </a:solidFill>
              <a:latin typeface="+mj-lt"/>
            </a:endParaRPr>
          </a:p>
        </p:txBody>
      </p:sp>
      <p:pic>
        <p:nvPicPr>
          <p:cNvPr id="16" name="Imagen 15" descr="Logo">
            <a:extLst>
              <a:ext uri="{FF2B5EF4-FFF2-40B4-BE49-F238E27FC236}">
                <a16:creationId xmlns:a16="http://schemas.microsoft.com/office/drawing/2014/main" id="{0878E729-C2C4-4AA8-B74A-A3727E2D38B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4792" y="5380186"/>
            <a:ext cx="2515666" cy="720000"/>
          </a:xfrm>
          <a:prstGeom prst="rect">
            <a:avLst/>
          </a:prstGeom>
          <a:noFill/>
          <a:ln>
            <a:noFill/>
          </a:ln>
        </p:spPr>
      </p:pic>
      <p:sp>
        <p:nvSpPr>
          <p:cNvPr id="6" name="Tekstvak 3">
            <a:extLst>
              <a:ext uri="{FF2B5EF4-FFF2-40B4-BE49-F238E27FC236}">
                <a16:creationId xmlns:a16="http://schemas.microsoft.com/office/drawing/2014/main" id="{21A85DF7-8AED-6006-7DE0-9B2110DBF7E7}"/>
              </a:ext>
            </a:extLst>
          </p:cNvPr>
          <p:cNvSpPr txBox="1"/>
          <p:nvPr/>
        </p:nvSpPr>
        <p:spPr>
          <a:xfrm>
            <a:off x="507076" y="735773"/>
            <a:ext cx="11338560" cy="2554545"/>
          </a:xfrm>
          <a:prstGeom prst="rect">
            <a:avLst/>
          </a:prstGeom>
          <a:noFill/>
        </p:spPr>
        <p:txBody>
          <a:bodyPr wrap="square">
            <a:spAutoFit/>
          </a:bodyPr>
          <a:lstStyle>
            <a:defPPr>
              <a:defRPr lang="ru-RU"/>
            </a:defPPr>
            <a:lvl1pPr marL="0" algn="l" defTabSz="554398" rtl="0" eaLnBrk="1" latinLnBrk="0" hangingPunct="1">
              <a:defRPr sz="1091" kern="1200">
                <a:solidFill>
                  <a:schemeClr val="tx1"/>
                </a:solidFill>
                <a:latin typeface="+mn-lt"/>
                <a:ea typeface="+mn-ea"/>
                <a:cs typeface="+mn-cs"/>
              </a:defRPr>
            </a:lvl1pPr>
            <a:lvl2pPr marL="277199" algn="l" defTabSz="554398" rtl="0" eaLnBrk="1" latinLnBrk="0" hangingPunct="1">
              <a:defRPr sz="1091" kern="1200">
                <a:solidFill>
                  <a:schemeClr val="tx1"/>
                </a:solidFill>
                <a:latin typeface="+mn-lt"/>
                <a:ea typeface="+mn-ea"/>
                <a:cs typeface="+mn-cs"/>
              </a:defRPr>
            </a:lvl2pPr>
            <a:lvl3pPr marL="554398" algn="l" defTabSz="554398" rtl="0" eaLnBrk="1" latinLnBrk="0" hangingPunct="1">
              <a:defRPr sz="1091" kern="1200">
                <a:solidFill>
                  <a:schemeClr val="tx1"/>
                </a:solidFill>
                <a:latin typeface="+mn-lt"/>
                <a:ea typeface="+mn-ea"/>
                <a:cs typeface="+mn-cs"/>
              </a:defRPr>
            </a:lvl3pPr>
            <a:lvl4pPr marL="831598" algn="l" defTabSz="554398" rtl="0" eaLnBrk="1" latinLnBrk="0" hangingPunct="1">
              <a:defRPr sz="1091" kern="1200">
                <a:solidFill>
                  <a:schemeClr val="tx1"/>
                </a:solidFill>
                <a:latin typeface="+mn-lt"/>
                <a:ea typeface="+mn-ea"/>
                <a:cs typeface="+mn-cs"/>
              </a:defRPr>
            </a:lvl4pPr>
            <a:lvl5pPr marL="1108795" algn="l" defTabSz="554398" rtl="0" eaLnBrk="1" latinLnBrk="0" hangingPunct="1">
              <a:defRPr sz="1091" kern="1200">
                <a:solidFill>
                  <a:schemeClr val="tx1"/>
                </a:solidFill>
                <a:latin typeface="+mn-lt"/>
                <a:ea typeface="+mn-ea"/>
                <a:cs typeface="+mn-cs"/>
              </a:defRPr>
            </a:lvl5pPr>
            <a:lvl6pPr marL="1385995" algn="l" defTabSz="554398" rtl="0" eaLnBrk="1" latinLnBrk="0" hangingPunct="1">
              <a:defRPr sz="1091" kern="1200">
                <a:solidFill>
                  <a:schemeClr val="tx1"/>
                </a:solidFill>
                <a:latin typeface="+mn-lt"/>
                <a:ea typeface="+mn-ea"/>
                <a:cs typeface="+mn-cs"/>
              </a:defRPr>
            </a:lvl6pPr>
            <a:lvl7pPr marL="1663194" algn="l" defTabSz="554398" rtl="0" eaLnBrk="1" latinLnBrk="0" hangingPunct="1">
              <a:defRPr sz="1091" kern="1200">
                <a:solidFill>
                  <a:schemeClr val="tx1"/>
                </a:solidFill>
                <a:latin typeface="+mn-lt"/>
                <a:ea typeface="+mn-ea"/>
                <a:cs typeface="+mn-cs"/>
              </a:defRPr>
            </a:lvl7pPr>
            <a:lvl8pPr marL="1940393" algn="l" defTabSz="554398" rtl="0" eaLnBrk="1" latinLnBrk="0" hangingPunct="1">
              <a:defRPr sz="1091" kern="1200">
                <a:solidFill>
                  <a:schemeClr val="tx1"/>
                </a:solidFill>
                <a:latin typeface="+mn-lt"/>
                <a:ea typeface="+mn-ea"/>
                <a:cs typeface="+mn-cs"/>
              </a:defRPr>
            </a:lvl8pPr>
            <a:lvl9pPr marL="2217592" algn="l" defTabSz="554398" rtl="0" eaLnBrk="1" latinLnBrk="0" hangingPunct="1">
              <a:defRPr sz="1091"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Note to the UNECE Secretariat:</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The author and the speaker of this presentation confirm that they have authorisation to use all content including photos and visual elements.</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The material is either copyright-free or the author/speaker hold the necessary copyright or permission.</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The UNECE will remove any material from its events and supporting websites if there is unlawful use of copyrighted material.</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kumimoji="0" lang="nl-NL" altLang="nl-NL" sz="1600" b="0" i="0" u="none" strike="noStrike" cap="none" normalizeH="0" baseline="0" dirty="0">
              <a:ln>
                <a:noFill/>
              </a:ln>
              <a:solidFill>
                <a:srgbClr val="0070C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nl-NL" sz="1600" b="1" i="1" u="none" strike="noStrike" cap="none" normalizeH="0" baseline="0" dirty="0">
                <a:ln>
                  <a:noFill/>
                </a:ln>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The author/speaker takes responsibility for any infringement on copyright and holds the UNECE harmless to this effect.</a:t>
            </a:r>
            <a:endParaRPr lang="en-GB" sz="1600" dirty="0">
              <a:solidFill>
                <a:srgbClr val="0070C0"/>
              </a:solidFill>
            </a:endParaRPr>
          </a:p>
        </p:txBody>
      </p:sp>
    </p:spTree>
    <p:extLst>
      <p:ext uri="{BB962C8B-B14F-4D97-AF65-F5344CB8AC3E}">
        <p14:creationId xmlns:p14="http://schemas.microsoft.com/office/powerpoint/2010/main" val="36234121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1e1168dfda12cc40e58f638d3264b37f">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607875db6e0823ed57cf9ee021e104ea"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Path xmlns="acccb6d4-dbe5-46d2-b4d3-5733603d8cc6" xsi:nil="true"/>
    <TaxCatchAll xmlns="985ec44e-1bab-4c0b-9df0-6ba128686fc9" xsi:nil="true"/>
  </documentManagement>
</p:properties>
</file>

<file path=customXml/itemProps1.xml><?xml version="1.0" encoding="utf-8"?>
<ds:datastoreItem xmlns:ds="http://schemas.openxmlformats.org/officeDocument/2006/customXml" ds:itemID="{1C184F10-2F20-49BC-B173-D311E1FA60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F36808-5F70-424C-9E06-3F40F48F9F77}">
  <ds:schemaRefs>
    <ds:schemaRef ds:uri="http://schemas.microsoft.com/sharepoint/v3/contenttype/forms"/>
  </ds:schemaRefs>
</ds:datastoreItem>
</file>

<file path=customXml/itemProps3.xml><?xml version="1.0" encoding="utf-8"?>
<ds:datastoreItem xmlns:ds="http://schemas.openxmlformats.org/officeDocument/2006/customXml" ds:itemID="{F18088B3-526A-4FA1-B478-0A7F88DFD443}">
  <ds:schemaRefs>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 ds:uri="acccb6d4-dbe5-46d2-b4d3-5733603d8cc6"/>
    <ds:schemaRef ds:uri="985ec44e-1bab-4c0b-9df0-6ba128686fc9"/>
  </ds:schemaRefs>
</ds:datastoreItem>
</file>

<file path=docMetadata/LabelInfo.xml><?xml version="1.0" encoding="utf-8"?>
<clbl:labelList xmlns:clbl="http://schemas.microsoft.com/office/2020/mipLabelMetadata">
  <clbl:label id="{606bed3f-efae-4d70-a15b-866bb27c918d}"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otalTime>0</TotalTime>
  <Words>808</Words>
  <Application>Microsoft Office PowerPoint</Application>
  <PresentationFormat>Widescreen</PresentationFormat>
  <Paragraphs>74</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Wingdings</vt:lpstr>
      <vt:lpstr>Tema de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2022-11-18T11:47:33Z</dcterms:created>
  <dcterms:modified xsi:type="dcterms:W3CDTF">2025-11-12T22:56:02Z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3" name="MediaServiceImageTags">
    <vt:lpwstr/>
  </property>
  <property fmtid="{D5CDD505-2E9C-101B-9397-08002B2CF9AE}" pid="4" name="gba66df640194346a5267c50f24d4797">
    <vt:lpwstr/>
  </property>
  <property fmtid="{D5CDD505-2E9C-101B-9397-08002B2CF9AE}" pid="5" name="Office_x0020_of_x0020_Origin">
    <vt:lpwstr/>
  </property>
  <property fmtid="{D5CDD505-2E9C-101B-9397-08002B2CF9AE}" pid="6" name="Office of Origin">
    <vt:lpwstr/>
  </property>
</Properties>
</file>