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81" r:id="rId6"/>
    <p:sldId id="276" r:id="rId7"/>
    <p:sldId id="280" r:id="rId8"/>
    <p:sldId id="282" r:id="rId9"/>
    <p:sldId id="274" r:id="rId10"/>
    <p:sldId id="278" r:id="rId11"/>
    <p:sldId id="275" r:id="rId12"/>
    <p:sldId id="283" r:id="rId1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49B537-A1CB-45D3-8E52-FC6DA97F402D}" v="2" dt="2025-11-28T09:54:09.7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mando Serrano Lombillo" userId="e7945154-08c7-4b0b-83b4-27c44099d3f8" providerId="ADAL" clId="{4049B537-A1CB-45D3-8E52-FC6DA97F402D}"/>
    <pc:docChg chg="modSld">
      <pc:chgData name="Armando Serrano Lombillo" userId="e7945154-08c7-4b0b-83b4-27c44099d3f8" providerId="ADAL" clId="{4049B537-A1CB-45D3-8E52-FC6DA97F402D}" dt="2025-11-28T09:54:22.316" v="6" actId="20577"/>
      <pc:docMkLst>
        <pc:docMk/>
      </pc:docMkLst>
      <pc:sldChg chg="addSp modSp mod">
        <pc:chgData name="Armando Serrano Lombillo" userId="e7945154-08c7-4b0b-83b4-27c44099d3f8" providerId="ADAL" clId="{4049B537-A1CB-45D3-8E52-FC6DA97F402D}" dt="2025-11-28T09:54:22.316" v="6" actId="20577"/>
        <pc:sldMkLst>
          <pc:docMk/>
          <pc:sldMk cId="331074383" sldId="256"/>
        </pc:sldMkLst>
        <pc:spChg chg="mod">
          <ac:chgData name="Armando Serrano Lombillo" userId="e7945154-08c7-4b0b-83b4-27c44099d3f8" providerId="ADAL" clId="{4049B537-A1CB-45D3-8E52-FC6DA97F402D}" dt="2025-11-28T09:53:47.401" v="1" actId="20577"/>
          <ac:spMkLst>
            <pc:docMk/>
            <pc:sldMk cId="331074383" sldId="256"/>
            <ac:spMk id="3" creationId="{F8815D25-3B9A-B56A-7DC4-478372ACE8D1}"/>
          </ac:spMkLst>
        </pc:spChg>
        <pc:spChg chg="add mod">
          <ac:chgData name="Armando Serrano Lombillo" userId="e7945154-08c7-4b0b-83b4-27c44099d3f8" providerId="ADAL" clId="{4049B537-A1CB-45D3-8E52-FC6DA97F402D}" dt="2025-11-28T09:54:22.316" v="6" actId="20577"/>
          <ac:spMkLst>
            <pc:docMk/>
            <pc:sldMk cId="331074383" sldId="256"/>
            <ac:spMk id="6" creationId="{CF1120E1-AC32-C227-EA16-DA2C56390C9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en-GB"/>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1F2AD-48E9-4D6F-9D28-2AB87C5BB3D7}" type="datetimeFigureOut">
              <a:rPr kumimoji="1" lang="en-GB" smtClean="0"/>
              <a:t>28/11/2025</a:t>
            </a:fld>
            <a:endParaRPr kumimoji="1" lang="en-GB"/>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GB"/>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en-GB"/>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E0AD11-A53C-4308-AC0A-E03A2DA16E04}" type="slidenum">
              <a:rPr kumimoji="1" lang="en-GB" smtClean="0"/>
              <a:t>‹#›</a:t>
            </a:fld>
            <a:endParaRPr kumimoji="1" lang="en-GB"/>
          </a:p>
        </p:txBody>
      </p:sp>
    </p:spTree>
    <p:extLst>
      <p:ext uri="{BB962C8B-B14F-4D97-AF65-F5344CB8AC3E}">
        <p14:creationId xmlns:p14="http://schemas.microsoft.com/office/powerpoint/2010/main" val="33889456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F4E4C7-A3ED-8289-20E3-DB618BBEEB7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endParaRPr kumimoji="1" lang="en-GB"/>
          </a:p>
        </p:txBody>
      </p:sp>
      <p:sp>
        <p:nvSpPr>
          <p:cNvPr id="3" name="字幕 2">
            <a:extLst>
              <a:ext uri="{FF2B5EF4-FFF2-40B4-BE49-F238E27FC236}">
                <a16:creationId xmlns:a16="http://schemas.microsoft.com/office/drawing/2014/main" id="{CBF82500-8969-EC32-0887-2621043D06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endParaRPr kumimoji="1" lang="en-GB"/>
          </a:p>
        </p:txBody>
      </p:sp>
      <p:sp>
        <p:nvSpPr>
          <p:cNvPr id="4" name="日付プレースホルダー 3">
            <a:extLst>
              <a:ext uri="{FF2B5EF4-FFF2-40B4-BE49-F238E27FC236}">
                <a16:creationId xmlns:a16="http://schemas.microsoft.com/office/drawing/2014/main" id="{27009F91-C00E-0F5E-B68C-80829D4E0723}"/>
              </a:ext>
            </a:extLst>
          </p:cNvPr>
          <p:cNvSpPr>
            <a:spLocks noGrp="1"/>
          </p:cNvSpPr>
          <p:nvPr>
            <p:ph type="dt" sz="half" idx="10"/>
          </p:nvPr>
        </p:nvSpPr>
        <p:spPr/>
        <p:txBody>
          <a:bodyPr/>
          <a:lstStyle/>
          <a:p>
            <a:fld id="{8BD08EE4-9542-49E3-A104-176144EF49B3}" type="datetime1">
              <a:rPr kumimoji="1" lang="en-GB" smtClean="0"/>
              <a:t>28/11/2025</a:t>
            </a:fld>
            <a:endParaRPr kumimoji="1" lang="en-GB"/>
          </a:p>
        </p:txBody>
      </p:sp>
      <p:sp>
        <p:nvSpPr>
          <p:cNvPr id="5" name="フッター プレースホルダー 4">
            <a:extLst>
              <a:ext uri="{FF2B5EF4-FFF2-40B4-BE49-F238E27FC236}">
                <a16:creationId xmlns:a16="http://schemas.microsoft.com/office/drawing/2014/main" id="{39AA7B0C-DBC4-8207-F892-CB7A5B611684}"/>
              </a:ext>
            </a:extLst>
          </p:cNvPr>
          <p:cNvSpPr>
            <a:spLocks noGrp="1"/>
          </p:cNvSpPr>
          <p:nvPr>
            <p:ph type="ftr" sz="quarter" idx="11"/>
          </p:nvPr>
        </p:nvSpPr>
        <p:spPr/>
        <p:txBody>
          <a:bodyPr/>
          <a:lstStyle/>
          <a:p>
            <a:endParaRPr kumimoji="1" lang="en-GB"/>
          </a:p>
        </p:txBody>
      </p:sp>
      <p:sp>
        <p:nvSpPr>
          <p:cNvPr id="6" name="スライド番号プレースホルダー 5">
            <a:extLst>
              <a:ext uri="{FF2B5EF4-FFF2-40B4-BE49-F238E27FC236}">
                <a16:creationId xmlns:a16="http://schemas.microsoft.com/office/drawing/2014/main" id="{E73C9AB5-228A-9784-4C8E-03E3D99965A9}"/>
              </a:ext>
            </a:extLst>
          </p:cNvPr>
          <p:cNvSpPr>
            <a:spLocks noGrp="1"/>
          </p:cNvSpPr>
          <p:nvPr>
            <p:ph type="sldNum" sz="quarter" idx="12"/>
          </p:nvPr>
        </p:nvSpPr>
        <p:spPr/>
        <p:txBody>
          <a:bodyPr/>
          <a:lstStyle/>
          <a:p>
            <a:fld id="{86BAA46B-4731-476F-81BD-B48D3AABD888}" type="slidenum">
              <a:rPr kumimoji="1" lang="en-GB" smtClean="0"/>
              <a:t>‹#›</a:t>
            </a:fld>
            <a:endParaRPr kumimoji="1" lang="en-GB"/>
          </a:p>
        </p:txBody>
      </p:sp>
    </p:spTree>
    <p:extLst>
      <p:ext uri="{BB962C8B-B14F-4D97-AF65-F5344CB8AC3E}">
        <p14:creationId xmlns:p14="http://schemas.microsoft.com/office/powerpoint/2010/main" val="4054358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7D3887-5BC0-40E2-E3AD-5B23B99CD728}"/>
              </a:ext>
            </a:extLst>
          </p:cNvPr>
          <p:cNvSpPr>
            <a:spLocks noGrp="1"/>
          </p:cNvSpPr>
          <p:nvPr>
            <p:ph type="title"/>
          </p:nvPr>
        </p:nvSpPr>
        <p:spPr/>
        <p:txBody>
          <a:bodyPr/>
          <a:lstStyle/>
          <a:p>
            <a:r>
              <a:rPr kumimoji="1" lang="ja-JP" altLang="en-US"/>
              <a:t>マスター タイトルの書式設定</a:t>
            </a:r>
            <a:endParaRPr kumimoji="1" lang="en-GB"/>
          </a:p>
        </p:txBody>
      </p:sp>
      <p:sp>
        <p:nvSpPr>
          <p:cNvPr id="3" name="縦書きテキスト プレースホルダー 2">
            <a:extLst>
              <a:ext uri="{FF2B5EF4-FFF2-40B4-BE49-F238E27FC236}">
                <a16:creationId xmlns:a16="http://schemas.microsoft.com/office/drawing/2014/main" id="{0BED1884-6C9A-6240-1CA1-7FED43594AC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GB"/>
          </a:p>
        </p:txBody>
      </p:sp>
      <p:sp>
        <p:nvSpPr>
          <p:cNvPr id="4" name="日付プレースホルダー 3">
            <a:extLst>
              <a:ext uri="{FF2B5EF4-FFF2-40B4-BE49-F238E27FC236}">
                <a16:creationId xmlns:a16="http://schemas.microsoft.com/office/drawing/2014/main" id="{56E7F204-4F46-4A65-4764-59A3A0C739C7}"/>
              </a:ext>
            </a:extLst>
          </p:cNvPr>
          <p:cNvSpPr>
            <a:spLocks noGrp="1"/>
          </p:cNvSpPr>
          <p:nvPr>
            <p:ph type="dt" sz="half" idx="10"/>
          </p:nvPr>
        </p:nvSpPr>
        <p:spPr/>
        <p:txBody>
          <a:bodyPr/>
          <a:lstStyle/>
          <a:p>
            <a:fld id="{BDAD6A2B-6D8D-45FF-9AD4-E0237C65C162}" type="datetime1">
              <a:rPr kumimoji="1" lang="en-GB" smtClean="0"/>
              <a:t>28/11/2025</a:t>
            </a:fld>
            <a:endParaRPr kumimoji="1" lang="en-GB"/>
          </a:p>
        </p:txBody>
      </p:sp>
      <p:sp>
        <p:nvSpPr>
          <p:cNvPr id="5" name="フッター プレースホルダー 4">
            <a:extLst>
              <a:ext uri="{FF2B5EF4-FFF2-40B4-BE49-F238E27FC236}">
                <a16:creationId xmlns:a16="http://schemas.microsoft.com/office/drawing/2014/main" id="{4F74191B-AA89-CB1B-7329-AED44DFF1428}"/>
              </a:ext>
            </a:extLst>
          </p:cNvPr>
          <p:cNvSpPr>
            <a:spLocks noGrp="1"/>
          </p:cNvSpPr>
          <p:nvPr>
            <p:ph type="ftr" sz="quarter" idx="11"/>
          </p:nvPr>
        </p:nvSpPr>
        <p:spPr/>
        <p:txBody>
          <a:bodyPr/>
          <a:lstStyle/>
          <a:p>
            <a:endParaRPr kumimoji="1" lang="en-GB"/>
          </a:p>
        </p:txBody>
      </p:sp>
      <p:sp>
        <p:nvSpPr>
          <p:cNvPr id="6" name="スライド番号プレースホルダー 5">
            <a:extLst>
              <a:ext uri="{FF2B5EF4-FFF2-40B4-BE49-F238E27FC236}">
                <a16:creationId xmlns:a16="http://schemas.microsoft.com/office/drawing/2014/main" id="{E2A23184-7866-5D2C-5AD4-3C15FCB2A91E}"/>
              </a:ext>
            </a:extLst>
          </p:cNvPr>
          <p:cNvSpPr>
            <a:spLocks noGrp="1"/>
          </p:cNvSpPr>
          <p:nvPr>
            <p:ph type="sldNum" sz="quarter" idx="12"/>
          </p:nvPr>
        </p:nvSpPr>
        <p:spPr/>
        <p:txBody>
          <a:bodyPr/>
          <a:lstStyle/>
          <a:p>
            <a:fld id="{86BAA46B-4731-476F-81BD-B48D3AABD888}" type="slidenum">
              <a:rPr kumimoji="1" lang="en-GB" smtClean="0"/>
              <a:t>‹#›</a:t>
            </a:fld>
            <a:endParaRPr kumimoji="1" lang="en-GB"/>
          </a:p>
        </p:txBody>
      </p:sp>
    </p:spTree>
    <p:extLst>
      <p:ext uri="{BB962C8B-B14F-4D97-AF65-F5344CB8AC3E}">
        <p14:creationId xmlns:p14="http://schemas.microsoft.com/office/powerpoint/2010/main" val="2955295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679463E-EC2B-C0D3-510D-B262E1A6F8B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endParaRPr kumimoji="1" lang="en-GB"/>
          </a:p>
        </p:txBody>
      </p:sp>
      <p:sp>
        <p:nvSpPr>
          <p:cNvPr id="3" name="縦書きテキスト プレースホルダー 2">
            <a:extLst>
              <a:ext uri="{FF2B5EF4-FFF2-40B4-BE49-F238E27FC236}">
                <a16:creationId xmlns:a16="http://schemas.microsoft.com/office/drawing/2014/main" id="{772B4CE1-7DE6-81CB-B456-76D7A9E8175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GB"/>
          </a:p>
        </p:txBody>
      </p:sp>
      <p:sp>
        <p:nvSpPr>
          <p:cNvPr id="4" name="日付プレースホルダー 3">
            <a:extLst>
              <a:ext uri="{FF2B5EF4-FFF2-40B4-BE49-F238E27FC236}">
                <a16:creationId xmlns:a16="http://schemas.microsoft.com/office/drawing/2014/main" id="{1B83B4E8-890C-26E0-9BD9-8384ABEC1913}"/>
              </a:ext>
            </a:extLst>
          </p:cNvPr>
          <p:cNvSpPr>
            <a:spLocks noGrp="1"/>
          </p:cNvSpPr>
          <p:nvPr>
            <p:ph type="dt" sz="half" idx="10"/>
          </p:nvPr>
        </p:nvSpPr>
        <p:spPr/>
        <p:txBody>
          <a:bodyPr/>
          <a:lstStyle/>
          <a:p>
            <a:fld id="{AA7C18A9-C069-483A-BCA8-3E91D56A4C43}" type="datetime1">
              <a:rPr kumimoji="1" lang="en-GB" smtClean="0"/>
              <a:t>28/11/2025</a:t>
            </a:fld>
            <a:endParaRPr kumimoji="1" lang="en-GB"/>
          </a:p>
        </p:txBody>
      </p:sp>
      <p:sp>
        <p:nvSpPr>
          <p:cNvPr id="5" name="フッター プレースホルダー 4">
            <a:extLst>
              <a:ext uri="{FF2B5EF4-FFF2-40B4-BE49-F238E27FC236}">
                <a16:creationId xmlns:a16="http://schemas.microsoft.com/office/drawing/2014/main" id="{EC04650F-F765-7EBD-32A1-F0DC811B117A}"/>
              </a:ext>
            </a:extLst>
          </p:cNvPr>
          <p:cNvSpPr>
            <a:spLocks noGrp="1"/>
          </p:cNvSpPr>
          <p:nvPr>
            <p:ph type="ftr" sz="quarter" idx="11"/>
          </p:nvPr>
        </p:nvSpPr>
        <p:spPr/>
        <p:txBody>
          <a:bodyPr/>
          <a:lstStyle/>
          <a:p>
            <a:endParaRPr kumimoji="1" lang="en-GB"/>
          </a:p>
        </p:txBody>
      </p:sp>
      <p:sp>
        <p:nvSpPr>
          <p:cNvPr id="6" name="スライド番号プレースホルダー 5">
            <a:extLst>
              <a:ext uri="{FF2B5EF4-FFF2-40B4-BE49-F238E27FC236}">
                <a16:creationId xmlns:a16="http://schemas.microsoft.com/office/drawing/2014/main" id="{9E9DB50A-DA16-E069-8052-F31BC4168759}"/>
              </a:ext>
            </a:extLst>
          </p:cNvPr>
          <p:cNvSpPr>
            <a:spLocks noGrp="1"/>
          </p:cNvSpPr>
          <p:nvPr>
            <p:ph type="sldNum" sz="quarter" idx="12"/>
          </p:nvPr>
        </p:nvSpPr>
        <p:spPr/>
        <p:txBody>
          <a:bodyPr/>
          <a:lstStyle/>
          <a:p>
            <a:fld id="{86BAA46B-4731-476F-81BD-B48D3AABD888}" type="slidenum">
              <a:rPr kumimoji="1" lang="en-GB" smtClean="0"/>
              <a:t>‹#›</a:t>
            </a:fld>
            <a:endParaRPr kumimoji="1" lang="en-GB"/>
          </a:p>
        </p:txBody>
      </p:sp>
    </p:spTree>
    <p:extLst>
      <p:ext uri="{BB962C8B-B14F-4D97-AF65-F5344CB8AC3E}">
        <p14:creationId xmlns:p14="http://schemas.microsoft.com/office/powerpoint/2010/main" val="1202882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746BE9-6178-3569-D155-7326C4809B8E}"/>
              </a:ext>
            </a:extLst>
          </p:cNvPr>
          <p:cNvSpPr>
            <a:spLocks noGrp="1"/>
          </p:cNvSpPr>
          <p:nvPr>
            <p:ph type="title"/>
          </p:nvPr>
        </p:nvSpPr>
        <p:spPr/>
        <p:txBody>
          <a:bodyPr/>
          <a:lstStyle/>
          <a:p>
            <a:r>
              <a:rPr kumimoji="1" lang="ja-JP" altLang="en-US"/>
              <a:t>マスター タイトルの書式設定</a:t>
            </a:r>
            <a:endParaRPr kumimoji="1" lang="en-GB"/>
          </a:p>
        </p:txBody>
      </p:sp>
      <p:sp>
        <p:nvSpPr>
          <p:cNvPr id="3" name="コンテンツ プレースホルダー 2">
            <a:extLst>
              <a:ext uri="{FF2B5EF4-FFF2-40B4-BE49-F238E27FC236}">
                <a16:creationId xmlns:a16="http://schemas.microsoft.com/office/drawing/2014/main" id="{CCB6C0C1-15E2-9249-8D0B-1B322288D4B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GB"/>
          </a:p>
        </p:txBody>
      </p:sp>
      <p:sp>
        <p:nvSpPr>
          <p:cNvPr id="4" name="日付プレースホルダー 3">
            <a:extLst>
              <a:ext uri="{FF2B5EF4-FFF2-40B4-BE49-F238E27FC236}">
                <a16:creationId xmlns:a16="http://schemas.microsoft.com/office/drawing/2014/main" id="{BA64FB22-5F81-DF0E-E3E0-C4030DEC4FB3}"/>
              </a:ext>
            </a:extLst>
          </p:cNvPr>
          <p:cNvSpPr>
            <a:spLocks noGrp="1"/>
          </p:cNvSpPr>
          <p:nvPr>
            <p:ph type="dt" sz="half" idx="10"/>
          </p:nvPr>
        </p:nvSpPr>
        <p:spPr/>
        <p:txBody>
          <a:bodyPr/>
          <a:lstStyle/>
          <a:p>
            <a:fld id="{48FD5251-4215-4B93-B1B0-601B1B45FE52}" type="datetime1">
              <a:rPr kumimoji="1" lang="en-GB" smtClean="0"/>
              <a:t>28/11/2025</a:t>
            </a:fld>
            <a:endParaRPr kumimoji="1" lang="en-GB"/>
          </a:p>
        </p:txBody>
      </p:sp>
      <p:sp>
        <p:nvSpPr>
          <p:cNvPr id="5" name="フッター プレースホルダー 4">
            <a:extLst>
              <a:ext uri="{FF2B5EF4-FFF2-40B4-BE49-F238E27FC236}">
                <a16:creationId xmlns:a16="http://schemas.microsoft.com/office/drawing/2014/main" id="{6F2263F6-2670-1037-0744-EBF8672F6BD8}"/>
              </a:ext>
            </a:extLst>
          </p:cNvPr>
          <p:cNvSpPr>
            <a:spLocks noGrp="1"/>
          </p:cNvSpPr>
          <p:nvPr>
            <p:ph type="ftr" sz="quarter" idx="11"/>
          </p:nvPr>
        </p:nvSpPr>
        <p:spPr/>
        <p:txBody>
          <a:bodyPr/>
          <a:lstStyle/>
          <a:p>
            <a:endParaRPr kumimoji="1" lang="en-GB"/>
          </a:p>
        </p:txBody>
      </p:sp>
      <p:sp>
        <p:nvSpPr>
          <p:cNvPr id="6" name="スライド番号プレースホルダー 5">
            <a:extLst>
              <a:ext uri="{FF2B5EF4-FFF2-40B4-BE49-F238E27FC236}">
                <a16:creationId xmlns:a16="http://schemas.microsoft.com/office/drawing/2014/main" id="{4D48FD5A-5475-50F4-9948-DA655CB718B9}"/>
              </a:ext>
            </a:extLst>
          </p:cNvPr>
          <p:cNvSpPr>
            <a:spLocks noGrp="1"/>
          </p:cNvSpPr>
          <p:nvPr>
            <p:ph type="sldNum" sz="quarter" idx="12"/>
          </p:nvPr>
        </p:nvSpPr>
        <p:spPr/>
        <p:txBody>
          <a:bodyPr/>
          <a:lstStyle/>
          <a:p>
            <a:fld id="{86BAA46B-4731-476F-81BD-B48D3AABD888}" type="slidenum">
              <a:rPr kumimoji="1" lang="en-GB" smtClean="0"/>
              <a:t>‹#›</a:t>
            </a:fld>
            <a:endParaRPr kumimoji="1" lang="en-GB"/>
          </a:p>
        </p:txBody>
      </p:sp>
    </p:spTree>
    <p:extLst>
      <p:ext uri="{BB962C8B-B14F-4D97-AF65-F5344CB8AC3E}">
        <p14:creationId xmlns:p14="http://schemas.microsoft.com/office/powerpoint/2010/main" val="1631234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0EB149-B80E-8ECF-03F7-D742C2AFA51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endParaRPr kumimoji="1" lang="en-GB"/>
          </a:p>
        </p:txBody>
      </p:sp>
      <p:sp>
        <p:nvSpPr>
          <p:cNvPr id="3" name="テキスト プレースホルダー 2">
            <a:extLst>
              <a:ext uri="{FF2B5EF4-FFF2-40B4-BE49-F238E27FC236}">
                <a16:creationId xmlns:a16="http://schemas.microsoft.com/office/drawing/2014/main" id="{7A332493-78A6-8EBE-2487-8EBA55C567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CD30119-CEF1-8192-19E4-A4C32C8127FF}"/>
              </a:ext>
            </a:extLst>
          </p:cNvPr>
          <p:cNvSpPr>
            <a:spLocks noGrp="1"/>
          </p:cNvSpPr>
          <p:nvPr>
            <p:ph type="dt" sz="half" idx="10"/>
          </p:nvPr>
        </p:nvSpPr>
        <p:spPr/>
        <p:txBody>
          <a:bodyPr/>
          <a:lstStyle/>
          <a:p>
            <a:fld id="{16399D1F-56B0-456C-9DF7-F26FA9A1FD2D}" type="datetime1">
              <a:rPr kumimoji="1" lang="en-GB" smtClean="0"/>
              <a:t>28/11/2025</a:t>
            </a:fld>
            <a:endParaRPr kumimoji="1" lang="en-GB"/>
          </a:p>
        </p:txBody>
      </p:sp>
      <p:sp>
        <p:nvSpPr>
          <p:cNvPr id="5" name="フッター プレースホルダー 4">
            <a:extLst>
              <a:ext uri="{FF2B5EF4-FFF2-40B4-BE49-F238E27FC236}">
                <a16:creationId xmlns:a16="http://schemas.microsoft.com/office/drawing/2014/main" id="{4621B4B2-561F-3B6B-6CE3-0FEC83EBF0C2}"/>
              </a:ext>
            </a:extLst>
          </p:cNvPr>
          <p:cNvSpPr>
            <a:spLocks noGrp="1"/>
          </p:cNvSpPr>
          <p:nvPr>
            <p:ph type="ftr" sz="quarter" idx="11"/>
          </p:nvPr>
        </p:nvSpPr>
        <p:spPr/>
        <p:txBody>
          <a:bodyPr/>
          <a:lstStyle/>
          <a:p>
            <a:endParaRPr kumimoji="1" lang="en-GB"/>
          </a:p>
        </p:txBody>
      </p:sp>
      <p:sp>
        <p:nvSpPr>
          <p:cNvPr id="6" name="スライド番号プレースホルダー 5">
            <a:extLst>
              <a:ext uri="{FF2B5EF4-FFF2-40B4-BE49-F238E27FC236}">
                <a16:creationId xmlns:a16="http://schemas.microsoft.com/office/drawing/2014/main" id="{58C2CAF5-B50A-9E8B-7DD8-9A1D66282807}"/>
              </a:ext>
            </a:extLst>
          </p:cNvPr>
          <p:cNvSpPr>
            <a:spLocks noGrp="1"/>
          </p:cNvSpPr>
          <p:nvPr>
            <p:ph type="sldNum" sz="quarter" idx="12"/>
          </p:nvPr>
        </p:nvSpPr>
        <p:spPr/>
        <p:txBody>
          <a:bodyPr/>
          <a:lstStyle/>
          <a:p>
            <a:fld id="{86BAA46B-4731-476F-81BD-B48D3AABD888}" type="slidenum">
              <a:rPr kumimoji="1" lang="en-GB" smtClean="0"/>
              <a:t>‹#›</a:t>
            </a:fld>
            <a:endParaRPr kumimoji="1" lang="en-GB"/>
          </a:p>
        </p:txBody>
      </p:sp>
    </p:spTree>
    <p:extLst>
      <p:ext uri="{BB962C8B-B14F-4D97-AF65-F5344CB8AC3E}">
        <p14:creationId xmlns:p14="http://schemas.microsoft.com/office/powerpoint/2010/main" val="1105750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D48C7C-C5A8-358A-5257-96438ABD03D8}"/>
              </a:ext>
            </a:extLst>
          </p:cNvPr>
          <p:cNvSpPr>
            <a:spLocks noGrp="1"/>
          </p:cNvSpPr>
          <p:nvPr>
            <p:ph type="title"/>
          </p:nvPr>
        </p:nvSpPr>
        <p:spPr/>
        <p:txBody>
          <a:bodyPr/>
          <a:lstStyle/>
          <a:p>
            <a:r>
              <a:rPr kumimoji="1" lang="ja-JP" altLang="en-US"/>
              <a:t>マスター タイトルの書式設定</a:t>
            </a:r>
            <a:endParaRPr kumimoji="1" lang="en-GB"/>
          </a:p>
        </p:txBody>
      </p:sp>
      <p:sp>
        <p:nvSpPr>
          <p:cNvPr id="3" name="コンテンツ プレースホルダー 2">
            <a:extLst>
              <a:ext uri="{FF2B5EF4-FFF2-40B4-BE49-F238E27FC236}">
                <a16:creationId xmlns:a16="http://schemas.microsoft.com/office/drawing/2014/main" id="{C2E1616B-3712-9578-FC5B-9578B53895E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GB"/>
          </a:p>
        </p:txBody>
      </p:sp>
      <p:sp>
        <p:nvSpPr>
          <p:cNvPr id="4" name="コンテンツ プレースホルダー 3">
            <a:extLst>
              <a:ext uri="{FF2B5EF4-FFF2-40B4-BE49-F238E27FC236}">
                <a16:creationId xmlns:a16="http://schemas.microsoft.com/office/drawing/2014/main" id="{133B16F2-3222-538F-AB4F-6724C0F92AFD}"/>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GB"/>
          </a:p>
        </p:txBody>
      </p:sp>
      <p:sp>
        <p:nvSpPr>
          <p:cNvPr id="5" name="日付プレースホルダー 4">
            <a:extLst>
              <a:ext uri="{FF2B5EF4-FFF2-40B4-BE49-F238E27FC236}">
                <a16:creationId xmlns:a16="http://schemas.microsoft.com/office/drawing/2014/main" id="{824D3ED1-1EAC-FFE7-BB59-FB0BC3D5A625}"/>
              </a:ext>
            </a:extLst>
          </p:cNvPr>
          <p:cNvSpPr>
            <a:spLocks noGrp="1"/>
          </p:cNvSpPr>
          <p:nvPr>
            <p:ph type="dt" sz="half" idx="10"/>
          </p:nvPr>
        </p:nvSpPr>
        <p:spPr/>
        <p:txBody>
          <a:bodyPr/>
          <a:lstStyle/>
          <a:p>
            <a:fld id="{42B0BEDE-5F5E-4E0E-836B-4FCC77B933BD}" type="datetime1">
              <a:rPr kumimoji="1" lang="en-GB" smtClean="0"/>
              <a:t>28/11/2025</a:t>
            </a:fld>
            <a:endParaRPr kumimoji="1" lang="en-GB"/>
          </a:p>
        </p:txBody>
      </p:sp>
      <p:sp>
        <p:nvSpPr>
          <p:cNvPr id="6" name="フッター プレースホルダー 5">
            <a:extLst>
              <a:ext uri="{FF2B5EF4-FFF2-40B4-BE49-F238E27FC236}">
                <a16:creationId xmlns:a16="http://schemas.microsoft.com/office/drawing/2014/main" id="{98400569-9AF2-1491-4B34-08C6AAB1BBEB}"/>
              </a:ext>
            </a:extLst>
          </p:cNvPr>
          <p:cNvSpPr>
            <a:spLocks noGrp="1"/>
          </p:cNvSpPr>
          <p:nvPr>
            <p:ph type="ftr" sz="quarter" idx="11"/>
          </p:nvPr>
        </p:nvSpPr>
        <p:spPr/>
        <p:txBody>
          <a:bodyPr/>
          <a:lstStyle/>
          <a:p>
            <a:endParaRPr kumimoji="1" lang="en-GB"/>
          </a:p>
        </p:txBody>
      </p:sp>
      <p:sp>
        <p:nvSpPr>
          <p:cNvPr id="7" name="スライド番号プレースホルダー 6">
            <a:extLst>
              <a:ext uri="{FF2B5EF4-FFF2-40B4-BE49-F238E27FC236}">
                <a16:creationId xmlns:a16="http://schemas.microsoft.com/office/drawing/2014/main" id="{E1D9A8C3-3533-21CF-3AA3-E984B5B7B501}"/>
              </a:ext>
            </a:extLst>
          </p:cNvPr>
          <p:cNvSpPr>
            <a:spLocks noGrp="1"/>
          </p:cNvSpPr>
          <p:nvPr>
            <p:ph type="sldNum" sz="quarter" idx="12"/>
          </p:nvPr>
        </p:nvSpPr>
        <p:spPr/>
        <p:txBody>
          <a:bodyPr/>
          <a:lstStyle/>
          <a:p>
            <a:fld id="{86BAA46B-4731-476F-81BD-B48D3AABD888}" type="slidenum">
              <a:rPr kumimoji="1" lang="en-GB" smtClean="0"/>
              <a:t>‹#›</a:t>
            </a:fld>
            <a:endParaRPr kumimoji="1" lang="en-GB"/>
          </a:p>
        </p:txBody>
      </p:sp>
    </p:spTree>
    <p:extLst>
      <p:ext uri="{BB962C8B-B14F-4D97-AF65-F5344CB8AC3E}">
        <p14:creationId xmlns:p14="http://schemas.microsoft.com/office/powerpoint/2010/main" val="238149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FCE2EC-31EC-E778-EE43-619FEEC03A9F}"/>
              </a:ext>
            </a:extLst>
          </p:cNvPr>
          <p:cNvSpPr>
            <a:spLocks noGrp="1"/>
          </p:cNvSpPr>
          <p:nvPr>
            <p:ph type="title"/>
          </p:nvPr>
        </p:nvSpPr>
        <p:spPr>
          <a:xfrm>
            <a:off x="839788" y="365125"/>
            <a:ext cx="10515600" cy="1325563"/>
          </a:xfrm>
        </p:spPr>
        <p:txBody>
          <a:bodyPr/>
          <a:lstStyle/>
          <a:p>
            <a:r>
              <a:rPr kumimoji="1" lang="ja-JP" altLang="en-US"/>
              <a:t>マスター タイトルの書式設定</a:t>
            </a:r>
            <a:endParaRPr kumimoji="1" lang="en-GB"/>
          </a:p>
        </p:txBody>
      </p:sp>
      <p:sp>
        <p:nvSpPr>
          <p:cNvPr id="3" name="テキスト プレースホルダー 2">
            <a:extLst>
              <a:ext uri="{FF2B5EF4-FFF2-40B4-BE49-F238E27FC236}">
                <a16:creationId xmlns:a16="http://schemas.microsoft.com/office/drawing/2014/main" id="{01415227-4767-3557-7F0F-8C7042B6B7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FEE83D5-229D-7D57-26D8-16B24B6F63A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GB"/>
          </a:p>
        </p:txBody>
      </p:sp>
      <p:sp>
        <p:nvSpPr>
          <p:cNvPr id="5" name="テキスト プレースホルダー 4">
            <a:extLst>
              <a:ext uri="{FF2B5EF4-FFF2-40B4-BE49-F238E27FC236}">
                <a16:creationId xmlns:a16="http://schemas.microsoft.com/office/drawing/2014/main" id="{1D927F73-1601-7B75-DA4A-265CBEA81C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33662F8-ECEF-1EE6-E354-B1AC59CF5DF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GB"/>
          </a:p>
        </p:txBody>
      </p:sp>
      <p:sp>
        <p:nvSpPr>
          <p:cNvPr id="7" name="日付プレースホルダー 6">
            <a:extLst>
              <a:ext uri="{FF2B5EF4-FFF2-40B4-BE49-F238E27FC236}">
                <a16:creationId xmlns:a16="http://schemas.microsoft.com/office/drawing/2014/main" id="{5AECE00B-660B-B79D-A17B-D3F26C199598}"/>
              </a:ext>
            </a:extLst>
          </p:cNvPr>
          <p:cNvSpPr>
            <a:spLocks noGrp="1"/>
          </p:cNvSpPr>
          <p:nvPr>
            <p:ph type="dt" sz="half" idx="10"/>
          </p:nvPr>
        </p:nvSpPr>
        <p:spPr/>
        <p:txBody>
          <a:bodyPr/>
          <a:lstStyle/>
          <a:p>
            <a:fld id="{3E1EAFF8-ADCE-45E9-8E1A-BF41FF0E7CE7}" type="datetime1">
              <a:rPr kumimoji="1" lang="en-GB" smtClean="0"/>
              <a:t>28/11/2025</a:t>
            </a:fld>
            <a:endParaRPr kumimoji="1" lang="en-GB"/>
          </a:p>
        </p:txBody>
      </p:sp>
      <p:sp>
        <p:nvSpPr>
          <p:cNvPr id="8" name="フッター プレースホルダー 7">
            <a:extLst>
              <a:ext uri="{FF2B5EF4-FFF2-40B4-BE49-F238E27FC236}">
                <a16:creationId xmlns:a16="http://schemas.microsoft.com/office/drawing/2014/main" id="{EE11D7CE-A73E-3315-EA97-B8D4DFD2623A}"/>
              </a:ext>
            </a:extLst>
          </p:cNvPr>
          <p:cNvSpPr>
            <a:spLocks noGrp="1"/>
          </p:cNvSpPr>
          <p:nvPr>
            <p:ph type="ftr" sz="quarter" idx="11"/>
          </p:nvPr>
        </p:nvSpPr>
        <p:spPr/>
        <p:txBody>
          <a:bodyPr/>
          <a:lstStyle/>
          <a:p>
            <a:endParaRPr kumimoji="1" lang="en-GB"/>
          </a:p>
        </p:txBody>
      </p:sp>
      <p:sp>
        <p:nvSpPr>
          <p:cNvPr id="9" name="スライド番号プレースホルダー 8">
            <a:extLst>
              <a:ext uri="{FF2B5EF4-FFF2-40B4-BE49-F238E27FC236}">
                <a16:creationId xmlns:a16="http://schemas.microsoft.com/office/drawing/2014/main" id="{6A7340CD-2E2A-38AC-4AF3-9380B70A8BCC}"/>
              </a:ext>
            </a:extLst>
          </p:cNvPr>
          <p:cNvSpPr>
            <a:spLocks noGrp="1"/>
          </p:cNvSpPr>
          <p:nvPr>
            <p:ph type="sldNum" sz="quarter" idx="12"/>
          </p:nvPr>
        </p:nvSpPr>
        <p:spPr/>
        <p:txBody>
          <a:bodyPr/>
          <a:lstStyle/>
          <a:p>
            <a:fld id="{86BAA46B-4731-476F-81BD-B48D3AABD888}" type="slidenum">
              <a:rPr kumimoji="1" lang="en-GB" smtClean="0"/>
              <a:t>‹#›</a:t>
            </a:fld>
            <a:endParaRPr kumimoji="1" lang="en-GB"/>
          </a:p>
        </p:txBody>
      </p:sp>
    </p:spTree>
    <p:extLst>
      <p:ext uri="{BB962C8B-B14F-4D97-AF65-F5344CB8AC3E}">
        <p14:creationId xmlns:p14="http://schemas.microsoft.com/office/powerpoint/2010/main" val="816265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FA4B97-84BD-872E-3C59-341907B64EC7}"/>
              </a:ext>
            </a:extLst>
          </p:cNvPr>
          <p:cNvSpPr>
            <a:spLocks noGrp="1"/>
          </p:cNvSpPr>
          <p:nvPr>
            <p:ph type="title"/>
          </p:nvPr>
        </p:nvSpPr>
        <p:spPr/>
        <p:txBody>
          <a:bodyPr/>
          <a:lstStyle/>
          <a:p>
            <a:r>
              <a:rPr kumimoji="1" lang="ja-JP" altLang="en-US"/>
              <a:t>マスター タイトルの書式設定</a:t>
            </a:r>
            <a:endParaRPr kumimoji="1" lang="en-GB"/>
          </a:p>
        </p:txBody>
      </p:sp>
      <p:sp>
        <p:nvSpPr>
          <p:cNvPr id="3" name="日付プレースホルダー 2">
            <a:extLst>
              <a:ext uri="{FF2B5EF4-FFF2-40B4-BE49-F238E27FC236}">
                <a16:creationId xmlns:a16="http://schemas.microsoft.com/office/drawing/2014/main" id="{C4A31DE9-3892-B8EA-5C60-5E90E1A10F3B}"/>
              </a:ext>
            </a:extLst>
          </p:cNvPr>
          <p:cNvSpPr>
            <a:spLocks noGrp="1"/>
          </p:cNvSpPr>
          <p:nvPr>
            <p:ph type="dt" sz="half" idx="10"/>
          </p:nvPr>
        </p:nvSpPr>
        <p:spPr/>
        <p:txBody>
          <a:bodyPr/>
          <a:lstStyle/>
          <a:p>
            <a:fld id="{59C865E9-2FA8-4FF8-B036-E25F7C541C9D}" type="datetime1">
              <a:rPr kumimoji="1" lang="en-GB" smtClean="0"/>
              <a:t>28/11/2025</a:t>
            </a:fld>
            <a:endParaRPr kumimoji="1" lang="en-GB"/>
          </a:p>
        </p:txBody>
      </p:sp>
      <p:sp>
        <p:nvSpPr>
          <p:cNvPr id="4" name="フッター プレースホルダー 3">
            <a:extLst>
              <a:ext uri="{FF2B5EF4-FFF2-40B4-BE49-F238E27FC236}">
                <a16:creationId xmlns:a16="http://schemas.microsoft.com/office/drawing/2014/main" id="{75C8B622-4417-7DB4-E670-0A97AF00880E}"/>
              </a:ext>
            </a:extLst>
          </p:cNvPr>
          <p:cNvSpPr>
            <a:spLocks noGrp="1"/>
          </p:cNvSpPr>
          <p:nvPr>
            <p:ph type="ftr" sz="quarter" idx="11"/>
          </p:nvPr>
        </p:nvSpPr>
        <p:spPr/>
        <p:txBody>
          <a:bodyPr/>
          <a:lstStyle/>
          <a:p>
            <a:endParaRPr kumimoji="1" lang="en-GB"/>
          </a:p>
        </p:txBody>
      </p:sp>
      <p:sp>
        <p:nvSpPr>
          <p:cNvPr id="5" name="スライド番号プレースホルダー 4">
            <a:extLst>
              <a:ext uri="{FF2B5EF4-FFF2-40B4-BE49-F238E27FC236}">
                <a16:creationId xmlns:a16="http://schemas.microsoft.com/office/drawing/2014/main" id="{E7257A46-9565-CCFF-1F06-B162B1D35A43}"/>
              </a:ext>
            </a:extLst>
          </p:cNvPr>
          <p:cNvSpPr>
            <a:spLocks noGrp="1"/>
          </p:cNvSpPr>
          <p:nvPr>
            <p:ph type="sldNum" sz="quarter" idx="12"/>
          </p:nvPr>
        </p:nvSpPr>
        <p:spPr/>
        <p:txBody>
          <a:bodyPr/>
          <a:lstStyle/>
          <a:p>
            <a:fld id="{86BAA46B-4731-476F-81BD-B48D3AABD888}" type="slidenum">
              <a:rPr kumimoji="1" lang="en-GB" smtClean="0"/>
              <a:t>‹#›</a:t>
            </a:fld>
            <a:endParaRPr kumimoji="1" lang="en-GB"/>
          </a:p>
        </p:txBody>
      </p:sp>
    </p:spTree>
    <p:extLst>
      <p:ext uri="{BB962C8B-B14F-4D97-AF65-F5344CB8AC3E}">
        <p14:creationId xmlns:p14="http://schemas.microsoft.com/office/powerpoint/2010/main" val="2789651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4ED86E8-93D3-702F-631C-A944BCBB839C}"/>
              </a:ext>
            </a:extLst>
          </p:cNvPr>
          <p:cNvSpPr>
            <a:spLocks noGrp="1"/>
          </p:cNvSpPr>
          <p:nvPr>
            <p:ph type="dt" sz="half" idx="10"/>
          </p:nvPr>
        </p:nvSpPr>
        <p:spPr/>
        <p:txBody>
          <a:bodyPr/>
          <a:lstStyle/>
          <a:p>
            <a:fld id="{373B1B7E-7E6F-4182-94A9-8431DCC45CEC}" type="datetime1">
              <a:rPr kumimoji="1" lang="en-GB" smtClean="0"/>
              <a:t>28/11/2025</a:t>
            </a:fld>
            <a:endParaRPr kumimoji="1" lang="en-GB"/>
          </a:p>
        </p:txBody>
      </p:sp>
      <p:sp>
        <p:nvSpPr>
          <p:cNvPr id="3" name="フッター プレースホルダー 2">
            <a:extLst>
              <a:ext uri="{FF2B5EF4-FFF2-40B4-BE49-F238E27FC236}">
                <a16:creationId xmlns:a16="http://schemas.microsoft.com/office/drawing/2014/main" id="{FC4B9619-F6AD-4329-1757-7FF83B24A304}"/>
              </a:ext>
            </a:extLst>
          </p:cNvPr>
          <p:cNvSpPr>
            <a:spLocks noGrp="1"/>
          </p:cNvSpPr>
          <p:nvPr>
            <p:ph type="ftr" sz="quarter" idx="11"/>
          </p:nvPr>
        </p:nvSpPr>
        <p:spPr/>
        <p:txBody>
          <a:bodyPr/>
          <a:lstStyle/>
          <a:p>
            <a:endParaRPr kumimoji="1" lang="en-GB"/>
          </a:p>
        </p:txBody>
      </p:sp>
      <p:sp>
        <p:nvSpPr>
          <p:cNvPr id="4" name="スライド番号プレースホルダー 3">
            <a:extLst>
              <a:ext uri="{FF2B5EF4-FFF2-40B4-BE49-F238E27FC236}">
                <a16:creationId xmlns:a16="http://schemas.microsoft.com/office/drawing/2014/main" id="{43C0928B-132F-44C6-7554-5AEB5435A73B}"/>
              </a:ext>
            </a:extLst>
          </p:cNvPr>
          <p:cNvSpPr>
            <a:spLocks noGrp="1"/>
          </p:cNvSpPr>
          <p:nvPr>
            <p:ph type="sldNum" sz="quarter" idx="12"/>
          </p:nvPr>
        </p:nvSpPr>
        <p:spPr/>
        <p:txBody>
          <a:bodyPr/>
          <a:lstStyle/>
          <a:p>
            <a:fld id="{86BAA46B-4731-476F-81BD-B48D3AABD888}" type="slidenum">
              <a:rPr kumimoji="1" lang="en-GB" smtClean="0"/>
              <a:t>‹#›</a:t>
            </a:fld>
            <a:endParaRPr kumimoji="1" lang="en-GB"/>
          </a:p>
        </p:txBody>
      </p:sp>
    </p:spTree>
    <p:extLst>
      <p:ext uri="{BB962C8B-B14F-4D97-AF65-F5344CB8AC3E}">
        <p14:creationId xmlns:p14="http://schemas.microsoft.com/office/powerpoint/2010/main" val="1939287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995584-1D1A-B652-A315-C8E0B9EC521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endParaRPr kumimoji="1" lang="en-GB"/>
          </a:p>
        </p:txBody>
      </p:sp>
      <p:sp>
        <p:nvSpPr>
          <p:cNvPr id="3" name="コンテンツ プレースホルダー 2">
            <a:extLst>
              <a:ext uri="{FF2B5EF4-FFF2-40B4-BE49-F238E27FC236}">
                <a16:creationId xmlns:a16="http://schemas.microsoft.com/office/drawing/2014/main" id="{D02D2BB8-4896-652D-D426-AAC577A85B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GB"/>
          </a:p>
        </p:txBody>
      </p:sp>
      <p:sp>
        <p:nvSpPr>
          <p:cNvPr id="4" name="テキスト プレースホルダー 3">
            <a:extLst>
              <a:ext uri="{FF2B5EF4-FFF2-40B4-BE49-F238E27FC236}">
                <a16:creationId xmlns:a16="http://schemas.microsoft.com/office/drawing/2014/main" id="{7469CF37-4220-3301-C6CA-2DF056FB13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E5A9F70-6956-7AAB-191E-FE437C9C2128}"/>
              </a:ext>
            </a:extLst>
          </p:cNvPr>
          <p:cNvSpPr>
            <a:spLocks noGrp="1"/>
          </p:cNvSpPr>
          <p:nvPr>
            <p:ph type="dt" sz="half" idx="10"/>
          </p:nvPr>
        </p:nvSpPr>
        <p:spPr/>
        <p:txBody>
          <a:bodyPr/>
          <a:lstStyle/>
          <a:p>
            <a:fld id="{F115FD55-0CAF-49F0-8283-ECE8AF844E1B}" type="datetime1">
              <a:rPr kumimoji="1" lang="en-GB" smtClean="0"/>
              <a:t>28/11/2025</a:t>
            </a:fld>
            <a:endParaRPr kumimoji="1" lang="en-GB"/>
          </a:p>
        </p:txBody>
      </p:sp>
      <p:sp>
        <p:nvSpPr>
          <p:cNvPr id="6" name="フッター プレースホルダー 5">
            <a:extLst>
              <a:ext uri="{FF2B5EF4-FFF2-40B4-BE49-F238E27FC236}">
                <a16:creationId xmlns:a16="http://schemas.microsoft.com/office/drawing/2014/main" id="{554739A6-B31A-E27F-ED1C-78B7F25AB1DA}"/>
              </a:ext>
            </a:extLst>
          </p:cNvPr>
          <p:cNvSpPr>
            <a:spLocks noGrp="1"/>
          </p:cNvSpPr>
          <p:nvPr>
            <p:ph type="ftr" sz="quarter" idx="11"/>
          </p:nvPr>
        </p:nvSpPr>
        <p:spPr/>
        <p:txBody>
          <a:bodyPr/>
          <a:lstStyle/>
          <a:p>
            <a:endParaRPr kumimoji="1" lang="en-GB"/>
          </a:p>
        </p:txBody>
      </p:sp>
      <p:sp>
        <p:nvSpPr>
          <p:cNvPr id="7" name="スライド番号プレースホルダー 6">
            <a:extLst>
              <a:ext uri="{FF2B5EF4-FFF2-40B4-BE49-F238E27FC236}">
                <a16:creationId xmlns:a16="http://schemas.microsoft.com/office/drawing/2014/main" id="{DE642A54-29B2-FFE7-5904-C8F2BDFF76FD}"/>
              </a:ext>
            </a:extLst>
          </p:cNvPr>
          <p:cNvSpPr>
            <a:spLocks noGrp="1"/>
          </p:cNvSpPr>
          <p:nvPr>
            <p:ph type="sldNum" sz="quarter" idx="12"/>
          </p:nvPr>
        </p:nvSpPr>
        <p:spPr/>
        <p:txBody>
          <a:bodyPr/>
          <a:lstStyle/>
          <a:p>
            <a:fld id="{86BAA46B-4731-476F-81BD-B48D3AABD888}" type="slidenum">
              <a:rPr kumimoji="1" lang="en-GB" smtClean="0"/>
              <a:t>‹#›</a:t>
            </a:fld>
            <a:endParaRPr kumimoji="1" lang="en-GB"/>
          </a:p>
        </p:txBody>
      </p:sp>
    </p:spTree>
    <p:extLst>
      <p:ext uri="{BB962C8B-B14F-4D97-AF65-F5344CB8AC3E}">
        <p14:creationId xmlns:p14="http://schemas.microsoft.com/office/powerpoint/2010/main" val="4124043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9E4F1C-5944-BAEA-0D32-816F06E3A30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endParaRPr kumimoji="1" lang="en-GB"/>
          </a:p>
        </p:txBody>
      </p:sp>
      <p:sp>
        <p:nvSpPr>
          <p:cNvPr id="3" name="図プレースホルダー 2">
            <a:extLst>
              <a:ext uri="{FF2B5EF4-FFF2-40B4-BE49-F238E27FC236}">
                <a16:creationId xmlns:a16="http://schemas.microsoft.com/office/drawing/2014/main" id="{D1FB7300-F41A-B3AF-FC42-81D30925E5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en-GB"/>
          </a:p>
        </p:txBody>
      </p:sp>
      <p:sp>
        <p:nvSpPr>
          <p:cNvPr id="4" name="テキスト プレースホルダー 3">
            <a:extLst>
              <a:ext uri="{FF2B5EF4-FFF2-40B4-BE49-F238E27FC236}">
                <a16:creationId xmlns:a16="http://schemas.microsoft.com/office/drawing/2014/main" id="{2AD5017D-BF90-AD38-0303-1274F63E57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F9AAC8E-F1F9-29D5-5761-4B597055C1C1}"/>
              </a:ext>
            </a:extLst>
          </p:cNvPr>
          <p:cNvSpPr>
            <a:spLocks noGrp="1"/>
          </p:cNvSpPr>
          <p:nvPr>
            <p:ph type="dt" sz="half" idx="10"/>
          </p:nvPr>
        </p:nvSpPr>
        <p:spPr/>
        <p:txBody>
          <a:bodyPr/>
          <a:lstStyle/>
          <a:p>
            <a:fld id="{6082A7DB-A431-4588-93BD-10075B0A7041}" type="datetime1">
              <a:rPr kumimoji="1" lang="en-GB" smtClean="0"/>
              <a:t>28/11/2025</a:t>
            </a:fld>
            <a:endParaRPr kumimoji="1" lang="en-GB"/>
          </a:p>
        </p:txBody>
      </p:sp>
      <p:sp>
        <p:nvSpPr>
          <p:cNvPr id="6" name="フッター プレースホルダー 5">
            <a:extLst>
              <a:ext uri="{FF2B5EF4-FFF2-40B4-BE49-F238E27FC236}">
                <a16:creationId xmlns:a16="http://schemas.microsoft.com/office/drawing/2014/main" id="{F4331936-DE60-6A74-8F91-A76C3A5D6C1C}"/>
              </a:ext>
            </a:extLst>
          </p:cNvPr>
          <p:cNvSpPr>
            <a:spLocks noGrp="1"/>
          </p:cNvSpPr>
          <p:nvPr>
            <p:ph type="ftr" sz="quarter" idx="11"/>
          </p:nvPr>
        </p:nvSpPr>
        <p:spPr/>
        <p:txBody>
          <a:bodyPr/>
          <a:lstStyle/>
          <a:p>
            <a:endParaRPr kumimoji="1" lang="en-GB"/>
          </a:p>
        </p:txBody>
      </p:sp>
      <p:sp>
        <p:nvSpPr>
          <p:cNvPr id="7" name="スライド番号プレースホルダー 6">
            <a:extLst>
              <a:ext uri="{FF2B5EF4-FFF2-40B4-BE49-F238E27FC236}">
                <a16:creationId xmlns:a16="http://schemas.microsoft.com/office/drawing/2014/main" id="{C34F07B8-624A-8E19-D058-8A43B53DA08A}"/>
              </a:ext>
            </a:extLst>
          </p:cNvPr>
          <p:cNvSpPr>
            <a:spLocks noGrp="1"/>
          </p:cNvSpPr>
          <p:nvPr>
            <p:ph type="sldNum" sz="quarter" idx="12"/>
          </p:nvPr>
        </p:nvSpPr>
        <p:spPr/>
        <p:txBody>
          <a:bodyPr/>
          <a:lstStyle/>
          <a:p>
            <a:fld id="{86BAA46B-4731-476F-81BD-B48D3AABD888}" type="slidenum">
              <a:rPr kumimoji="1" lang="en-GB" smtClean="0"/>
              <a:t>‹#›</a:t>
            </a:fld>
            <a:endParaRPr kumimoji="1" lang="en-GB"/>
          </a:p>
        </p:txBody>
      </p:sp>
    </p:spTree>
    <p:extLst>
      <p:ext uri="{BB962C8B-B14F-4D97-AF65-F5344CB8AC3E}">
        <p14:creationId xmlns:p14="http://schemas.microsoft.com/office/powerpoint/2010/main" val="3441805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2F522BE-9FE7-6576-F21F-80DCDEB9E6BB}"/>
              </a:ext>
            </a:extLst>
          </p:cNvPr>
          <p:cNvSpPr>
            <a:spLocks noGrp="1"/>
          </p:cNvSpPr>
          <p:nvPr>
            <p:ph type="title"/>
          </p:nvPr>
        </p:nvSpPr>
        <p:spPr>
          <a:xfrm>
            <a:off x="207818" y="0"/>
            <a:ext cx="11776364" cy="831273"/>
          </a:xfrm>
          <a:prstGeom prst="rect">
            <a:avLst/>
          </a:prstGeom>
        </p:spPr>
        <p:txBody>
          <a:bodyPr vert="horz" lIns="91440" tIns="45720" rIns="91440" bIns="45720" rtlCol="0" anchor="ctr">
            <a:normAutofit/>
          </a:bodyPr>
          <a:lstStyle/>
          <a:p>
            <a:r>
              <a:rPr kumimoji="1" lang="ja-JP" altLang="en-US" dirty="0"/>
              <a:t>マスター タイトルの書式設定</a:t>
            </a:r>
            <a:endParaRPr kumimoji="1" lang="en-GB" dirty="0"/>
          </a:p>
        </p:txBody>
      </p:sp>
      <p:sp>
        <p:nvSpPr>
          <p:cNvPr id="3" name="テキスト プレースホルダー 2">
            <a:extLst>
              <a:ext uri="{FF2B5EF4-FFF2-40B4-BE49-F238E27FC236}">
                <a16:creationId xmlns:a16="http://schemas.microsoft.com/office/drawing/2014/main" id="{9ABFF499-EAA1-0312-8573-7AF7D1FC2645}"/>
              </a:ext>
            </a:extLst>
          </p:cNvPr>
          <p:cNvSpPr>
            <a:spLocks noGrp="1"/>
          </p:cNvSpPr>
          <p:nvPr>
            <p:ph type="body" idx="1"/>
          </p:nvPr>
        </p:nvSpPr>
        <p:spPr>
          <a:xfrm>
            <a:off x="207818" y="991177"/>
            <a:ext cx="11776364" cy="5229514"/>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endParaRPr kumimoji="1" lang="en-GB" dirty="0"/>
          </a:p>
        </p:txBody>
      </p:sp>
      <p:sp>
        <p:nvSpPr>
          <p:cNvPr id="4" name="日付プレースホルダー 3">
            <a:extLst>
              <a:ext uri="{FF2B5EF4-FFF2-40B4-BE49-F238E27FC236}">
                <a16:creationId xmlns:a16="http://schemas.microsoft.com/office/drawing/2014/main" id="{D2CF4F2C-6D3A-8123-3E11-A5F25C64A5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0612A4-E33A-46BE-9753-1908EC1A4EB5}" type="datetime1">
              <a:rPr kumimoji="1" lang="en-GB" smtClean="0"/>
              <a:t>28/11/2025</a:t>
            </a:fld>
            <a:endParaRPr kumimoji="1" lang="en-GB"/>
          </a:p>
        </p:txBody>
      </p:sp>
      <p:sp>
        <p:nvSpPr>
          <p:cNvPr id="5" name="フッター プレースホルダー 4">
            <a:extLst>
              <a:ext uri="{FF2B5EF4-FFF2-40B4-BE49-F238E27FC236}">
                <a16:creationId xmlns:a16="http://schemas.microsoft.com/office/drawing/2014/main" id="{FDA59016-BE24-483C-1282-C7A5AA7183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en-GB"/>
          </a:p>
        </p:txBody>
      </p:sp>
      <p:sp>
        <p:nvSpPr>
          <p:cNvPr id="6" name="スライド番号プレースホルダー 5">
            <a:extLst>
              <a:ext uri="{FF2B5EF4-FFF2-40B4-BE49-F238E27FC236}">
                <a16:creationId xmlns:a16="http://schemas.microsoft.com/office/drawing/2014/main" id="{A5EF0770-1C47-A733-05A1-FAD357BE50F0}"/>
              </a:ext>
            </a:extLst>
          </p:cNvPr>
          <p:cNvSpPr>
            <a:spLocks noGrp="1"/>
          </p:cNvSpPr>
          <p:nvPr>
            <p:ph type="sldNum" sz="quarter" idx="4"/>
          </p:nvPr>
        </p:nvSpPr>
        <p:spPr>
          <a:xfrm>
            <a:off x="9240982" y="639647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iryo UI" panose="020B0604030504040204" pitchFamily="50" charset="-128"/>
                <a:ea typeface="Meiryo UI" panose="020B0604030504040204" pitchFamily="50" charset="-128"/>
              </a:defRPr>
            </a:lvl1pPr>
          </a:lstStyle>
          <a:p>
            <a:fld id="{86BAA46B-4731-476F-81BD-B48D3AABD888}" type="slidenum">
              <a:rPr lang="en-GB" smtClean="0"/>
              <a:pPr/>
              <a:t>‹#›</a:t>
            </a:fld>
            <a:endParaRPr lang="en-GB" dirty="0"/>
          </a:p>
        </p:txBody>
      </p:sp>
    </p:spTree>
    <p:extLst>
      <p:ext uri="{BB962C8B-B14F-4D97-AF65-F5344CB8AC3E}">
        <p14:creationId xmlns:p14="http://schemas.microsoft.com/office/powerpoint/2010/main" val="1493900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eiryo UI" panose="020B0604030504040204" pitchFamily="50" charset="-128"/>
          <a:ea typeface="Meiryo UI" panose="020B0604030504040204" pitchFamily="50" charset="-128"/>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8608E5-566F-A0D3-5CF6-885CB9659DFB}"/>
              </a:ext>
            </a:extLst>
          </p:cNvPr>
          <p:cNvSpPr>
            <a:spLocks noGrp="1"/>
          </p:cNvSpPr>
          <p:nvPr>
            <p:ph type="ctrTitle"/>
          </p:nvPr>
        </p:nvSpPr>
        <p:spPr/>
        <p:txBody>
          <a:bodyPr>
            <a:normAutofit/>
          </a:bodyPr>
          <a:lstStyle/>
          <a:p>
            <a:r>
              <a:rPr lang="en-GB" sz="4400" dirty="0"/>
              <a:t>Proposal for an amendment of GTR No 20 – new requirements on thermal propagation</a:t>
            </a:r>
            <a:endParaRPr kumimoji="1" lang="en-GB" dirty="0"/>
          </a:p>
        </p:txBody>
      </p:sp>
      <p:sp>
        <p:nvSpPr>
          <p:cNvPr id="3" name="字幕 2">
            <a:extLst>
              <a:ext uri="{FF2B5EF4-FFF2-40B4-BE49-F238E27FC236}">
                <a16:creationId xmlns:a16="http://schemas.microsoft.com/office/drawing/2014/main" id="{F8815D25-3B9A-B56A-7DC4-478372ACE8D1}"/>
              </a:ext>
            </a:extLst>
          </p:cNvPr>
          <p:cNvSpPr>
            <a:spLocks noGrp="1"/>
          </p:cNvSpPr>
          <p:nvPr>
            <p:ph type="subTitle" idx="1"/>
          </p:nvPr>
        </p:nvSpPr>
        <p:spPr>
          <a:xfrm>
            <a:off x="1524000" y="5167824"/>
            <a:ext cx="9144000" cy="1135625"/>
          </a:xfrm>
        </p:spPr>
        <p:txBody>
          <a:bodyPr>
            <a:normAutofit/>
          </a:bodyPr>
          <a:lstStyle/>
          <a:p>
            <a:r>
              <a:rPr kumimoji="1" lang="en-GB" dirty="0"/>
              <a:t>GRSP, 78</a:t>
            </a:r>
            <a:r>
              <a:rPr kumimoji="1" lang="en-GB" baseline="30000" dirty="0"/>
              <a:t>th</a:t>
            </a:r>
            <a:r>
              <a:rPr kumimoji="1" lang="en-GB" dirty="0"/>
              <a:t> session, </a:t>
            </a:r>
            <a:r>
              <a:rPr lang="en-GB" dirty="0"/>
              <a:t>02 December</a:t>
            </a:r>
            <a:r>
              <a:rPr kumimoji="1" lang="en-GB" dirty="0"/>
              <a:t> 2025</a:t>
            </a:r>
          </a:p>
          <a:p>
            <a:r>
              <a:rPr lang="en-GB" dirty="0"/>
              <a:t>Prepared by EU on behalf of the IWG EVS</a:t>
            </a:r>
            <a:endParaRPr kumimoji="1" lang="en-GB" dirty="0"/>
          </a:p>
        </p:txBody>
      </p:sp>
      <p:sp>
        <p:nvSpPr>
          <p:cNvPr id="4" name="字幕 2">
            <a:extLst>
              <a:ext uri="{FF2B5EF4-FFF2-40B4-BE49-F238E27FC236}">
                <a16:creationId xmlns:a16="http://schemas.microsoft.com/office/drawing/2014/main" id="{5F62EB95-6466-0217-6888-2897D39A9D45}"/>
              </a:ext>
            </a:extLst>
          </p:cNvPr>
          <p:cNvSpPr txBox="1">
            <a:spLocks/>
          </p:cNvSpPr>
          <p:nvPr/>
        </p:nvSpPr>
        <p:spPr>
          <a:xfrm>
            <a:off x="10456607" y="181895"/>
            <a:ext cx="1735393" cy="29005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eiryo UI" panose="020B0604030504040204" pitchFamily="50" charset="-128"/>
                <a:ea typeface="Meiryo UI" panose="020B0604030504040204" pitchFamily="50" charset="-128"/>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eiryo UI" panose="020B0604030504040204" pitchFamily="50" charset="-128"/>
                <a:ea typeface="Meiryo UI" panose="020B0604030504040204" pitchFamily="50" charset="-128"/>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eiryo UI" panose="020B0604030504040204" pitchFamily="50" charset="-128"/>
                <a:ea typeface="Meiryo UI" panose="020B0604030504040204" pitchFamily="50" charset="-128"/>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eiryo UI" panose="020B0604030504040204" pitchFamily="50" charset="-128"/>
                <a:ea typeface="Meiryo UI" panose="020B0604030504040204" pitchFamily="50" charset="-128"/>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eiryo UI" panose="020B0604030504040204" pitchFamily="50" charset="-128"/>
                <a:ea typeface="Meiryo UI" panose="020B0604030504040204" pitchFamily="50" charset="-128"/>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endParaRPr lang="en-GB" sz="1400" dirty="0"/>
          </a:p>
        </p:txBody>
      </p:sp>
      <p:sp>
        <p:nvSpPr>
          <p:cNvPr id="5" name="スライド番号プレースホルダー 4">
            <a:extLst>
              <a:ext uri="{FF2B5EF4-FFF2-40B4-BE49-F238E27FC236}">
                <a16:creationId xmlns:a16="http://schemas.microsoft.com/office/drawing/2014/main" id="{53C84279-B7D3-6EFF-1E78-ED9ED2D35EAE}"/>
              </a:ext>
            </a:extLst>
          </p:cNvPr>
          <p:cNvSpPr>
            <a:spLocks noGrp="1"/>
          </p:cNvSpPr>
          <p:nvPr>
            <p:ph type="sldNum" sz="quarter" idx="12"/>
          </p:nvPr>
        </p:nvSpPr>
        <p:spPr/>
        <p:txBody>
          <a:bodyPr/>
          <a:lstStyle/>
          <a:p>
            <a:fld id="{86BAA46B-4731-476F-81BD-B48D3AABD888}" type="slidenum">
              <a:rPr kumimoji="1" lang="en-GB" smtClean="0"/>
              <a:t>1</a:t>
            </a:fld>
            <a:endParaRPr kumimoji="1" lang="en-GB"/>
          </a:p>
        </p:txBody>
      </p:sp>
      <p:sp>
        <p:nvSpPr>
          <p:cNvPr id="6" name="Otsikko 1">
            <a:extLst>
              <a:ext uri="{FF2B5EF4-FFF2-40B4-BE49-F238E27FC236}">
                <a16:creationId xmlns:a16="http://schemas.microsoft.com/office/drawing/2014/main" id="{CF1120E1-AC32-C227-EA16-DA2C56390C92}"/>
              </a:ext>
            </a:extLst>
          </p:cNvPr>
          <p:cNvSpPr txBox="1">
            <a:spLocks/>
          </p:cNvSpPr>
          <p:nvPr/>
        </p:nvSpPr>
        <p:spPr bwMode="auto">
          <a:xfrm>
            <a:off x="8562635" y="64877"/>
            <a:ext cx="3629365" cy="517584"/>
          </a:xfrm>
          <a:prstGeom prst="rect">
            <a:avLst/>
          </a:prstGeom>
        </p:spPr>
        <p:txBody>
          <a:bodyPr vert="horz" lIns="91440" tIns="45720" rIns="91440" bIns="45720" rtlCol="0" anchor="ctr" anchorCtr="0">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1600" b="1" dirty="0">
                <a:latin typeface="Times New Roman" panose="02020603050405020304" pitchFamily="18" charset="0"/>
                <a:cs typeface="Times New Roman" panose="02020603050405020304" pitchFamily="18" charset="0"/>
              </a:rPr>
              <a:t>GRSP-78-19</a:t>
            </a:r>
            <a:r>
              <a:rPr lang="en-GB" sz="1600" dirty="0">
                <a:latin typeface="Times New Roman" panose="02020603050405020304" pitchFamily="18" charset="0"/>
                <a:cs typeface="Times New Roman" panose="02020603050405020304" pitchFamily="18" charset="0"/>
              </a:rPr>
              <a:t>, submitted by EU</a:t>
            </a:r>
          </a:p>
          <a:p>
            <a:pPr algn="l"/>
            <a:r>
              <a:rPr lang="en-GB" sz="1600" dirty="0">
                <a:latin typeface="Times New Roman" panose="02020603050405020304" pitchFamily="18" charset="0"/>
                <a:cs typeface="Times New Roman" panose="02020603050405020304" pitchFamily="18" charset="0"/>
              </a:rPr>
              <a:t>78</a:t>
            </a:r>
            <a:r>
              <a:rPr lang="en-GB" sz="1600" baseline="30000" dirty="0">
                <a:latin typeface="Times New Roman" panose="02020603050405020304" pitchFamily="18" charset="0"/>
                <a:cs typeface="Times New Roman" panose="02020603050405020304" pitchFamily="18" charset="0"/>
              </a:rPr>
              <a:t>th</a:t>
            </a:r>
            <a:r>
              <a:rPr lang="en-GB" sz="1600" dirty="0">
                <a:latin typeface="Times New Roman" panose="02020603050405020304" pitchFamily="18" charset="0"/>
                <a:cs typeface="Times New Roman" panose="02020603050405020304" pitchFamily="18" charset="0"/>
              </a:rPr>
              <a:t> GRSP, 1-4 December 2025, agenda item 4</a:t>
            </a:r>
          </a:p>
        </p:txBody>
      </p:sp>
    </p:spTree>
    <p:extLst>
      <p:ext uri="{BB962C8B-B14F-4D97-AF65-F5344CB8AC3E}">
        <p14:creationId xmlns:p14="http://schemas.microsoft.com/office/powerpoint/2010/main" val="331074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6BCAE-53FD-5077-2742-AA3F69B381B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68D051E-63B2-9159-EB95-3A339814093D}"/>
              </a:ext>
            </a:extLst>
          </p:cNvPr>
          <p:cNvSpPr>
            <a:spLocks noGrp="1"/>
          </p:cNvSpPr>
          <p:nvPr>
            <p:ph type="title"/>
          </p:nvPr>
        </p:nvSpPr>
        <p:spPr/>
        <p:txBody>
          <a:bodyPr/>
          <a:lstStyle/>
          <a:p>
            <a:r>
              <a:rPr kumimoji="1" lang="en-GB" dirty="0"/>
              <a:t>1. </a:t>
            </a:r>
            <a:r>
              <a:rPr lang="en-GB" dirty="0"/>
              <a:t>Process/objectives </a:t>
            </a:r>
            <a:endParaRPr kumimoji="1" lang="en-GB" dirty="0"/>
          </a:p>
        </p:txBody>
      </p:sp>
      <p:sp>
        <p:nvSpPr>
          <p:cNvPr id="7" name="テキスト ボックス 6">
            <a:extLst>
              <a:ext uri="{FF2B5EF4-FFF2-40B4-BE49-F238E27FC236}">
                <a16:creationId xmlns:a16="http://schemas.microsoft.com/office/drawing/2014/main" id="{D13E0335-D9CF-4563-ECFE-BBFF3BCAD33D}"/>
              </a:ext>
            </a:extLst>
          </p:cNvPr>
          <p:cNvSpPr txBox="1"/>
          <p:nvPr/>
        </p:nvSpPr>
        <p:spPr>
          <a:xfrm>
            <a:off x="915663" y="1110589"/>
            <a:ext cx="10731436" cy="5253554"/>
          </a:xfrm>
          <a:prstGeom prst="rect">
            <a:avLst/>
          </a:prstGeom>
          <a:noFill/>
        </p:spPr>
        <p:txBody>
          <a:bodyPr wrap="square" rtlCol="0">
            <a:spAutoFit/>
          </a:bodyPr>
          <a:lstStyle/>
          <a:p>
            <a:pPr marL="457200" indent="-457200">
              <a:lnSpc>
                <a:spcPct val="150000"/>
              </a:lnSpc>
              <a:spcAft>
                <a:spcPts val="600"/>
              </a:spcAft>
              <a:buFont typeface="Arial" panose="020B0604020202020204" pitchFamily="34" charset="0"/>
              <a:buChar char="•"/>
            </a:pPr>
            <a:r>
              <a:rPr lang="en-IE" sz="2200" dirty="0">
                <a:latin typeface="Meiryo UI" panose="020B0604030504040204" pitchFamily="34" charset="-128"/>
                <a:ea typeface="Meiryo UI" panose="020B0604030504040204" pitchFamily="34" charset="-128"/>
              </a:rPr>
              <a:t>16 meetings took places since 2018 / the adoption of GTR 20, with the work substantially affected by COVID pandemic.</a:t>
            </a:r>
          </a:p>
          <a:p>
            <a:pPr marL="457200" indent="-457200">
              <a:lnSpc>
                <a:spcPct val="150000"/>
              </a:lnSpc>
              <a:spcAft>
                <a:spcPts val="600"/>
              </a:spcAft>
              <a:buFont typeface="Arial" panose="020B0604020202020204" pitchFamily="34" charset="0"/>
              <a:buChar char="•"/>
            </a:pPr>
            <a:r>
              <a:rPr lang="en-IE" sz="2200" dirty="0">
                <a:latin typeface="Meiryo UI" panose="020B0604030504040204" pitchFamily="34" charset="-128"/>
                <a:ea typeface="Meiryo UI" panose="020B0604030504040204" pitchFamily="34" charset="-128"/>
              </a:rPr>
              <a:t>Phase 2 efforts and discussions focused primarily on single-cell thermal runaway and propagation caused by an internal short-circuit. </a:t>
            </a:r>
            <a:r>
              <a:rPr lang="en-GB" sz="2200" dirty="0">
                <a:latin typeface="Meiryo UI" panose="020B0604030504040204" pitchFamily="34" charset="-128"/>
                <a:ea typeface="Meiryo UI" panose="020B0604030504040204" pitchFamily="34" charset="-128"/>
              </a:rPr>
              <a:t>Canada, China, France, Germany, Japan, Republic of Korea, Netherlands (the Kingdom of), the United Kingdom of Great Britain and Northern Ireland, the United States of America, the European Union </a:t>
            </a:r>
            <a:r>
              <a:rPr lang="en-IE" sz="2200" dirty="0">
                <a:latin typeface="Meiryo UI" panose="020B0604030504040204" pitchFamily="34" charset="-128"/>
                <a:ea typeface="Meiryo UI" panose="020B0604030504040204" pitchFamily="34" charset="-128"/>
              </a:rPr>
              <a:t>and OICA extensively exchanged information on the progress in thermal propagation research and field data. </a:t>
            </a:r>
          </a:p>
          <a:p>
            <a:pPr>
              <a:lnSpc>
                <a:spcPct val="150000"/>
              </a:lnSpc>
              <a:spcAft>
                <a:spcPts val="600"/>
              </a:spcAft>
            </a:pPr>
            <a:endParaRPr lang="en-IE" sz="2200" dirty="0">
              <a:latin typeface="Meiryo UI" panose="020B0604030504040204" pitchFamily="34" charset="-128"/>
              <a:ea typeface="Meiryo UI" panose="020B0604030504040204" pitchFamily="34" charset="-128"/>
            </a:endParaRPr>
          </a:p>
        </p:txBody>
      </p:sp>
      <p:sp>
        <p:nvSpPr>
          <p:cNvPr id="12" name="スライド番号プレースホルダー 11">
            <a:extLst>
              <a:ext uri="{FF2B5EF4-FFF2-40B4-BE49-F238E27FC236}">
                <a16:creationId xmlns:a16="http://schemas.microsoft.com/office/drawing/2014/main" id="{C59939F6-E719-DD0F-98FB-60C061E22724}"/>
              </a:ext>
            </a:extLst>
          </p:cNvPr>
          <p:cNvSpPr>
            <a:spLocks noGrp="1"/>
          </p:cNvSpPr>
          <p:nvPr>
            <p:ph type="sldNum" sz="quarter" idx="12"/>
          </p:nvPr>
        </p:nvSpPr>
        <p:spPr/>
        <p:txBody>
          <a:bodyPr/>
          <a:lstStyle/>
          <a:p>
            <a:fld id="{86BAA46B-4731-476F-81BD-B48D3AABD888}" type="slidenum">
              <a:rPr kumimoji="1" lang="en-GB" smtClean="0"/>
              <a:t>2</a:t>
            </a:fld>
            <a:endParaRPr kumimoji="1" lang="en-GB" dirty="0"/>
          </a:p>
        </p:txBody>
      </p:sp>
    </p:spTree>
    <p:extLst>
      <p:ext uri="{BB962C8B-B14F-4D97-AF65-F5344CB8AC3E}">
        <p14:creationId xmlns:p14="http://schemas.microsoft.com/office/powerpoint/2010/main" val="2552514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66EFA4-2A88-663D-44F4-45AC16C1A455}"/>
              </a:ext>
            </a:extLst>
          </p:cNvPr>
          <p:cNvSpPr>
            <a:spLocks noGrp="1"/>
          </p:cNvSpPr>
          <p:nvPr>
            <p:ph type="title"/>
          </p:nvPr>
        </p:nvSpPr>
        <p:spPr/>
        <p:txBody>
          <a:bodyPr/>
          <a:lstStyle/>
          <a:p>
            <a:r>
              <a:rPr lang="en-GB" dirty="0"/>
              <a:t>2</a:t>
            </a:r>
            <a:r>
              <a:rPr kumimoji="1" lang="en-GB" dirty="0"/>
              <a:t>. </a:t>
            </a:r>
            <a:r>
              <a:rPr lang="en-GB" dirty="0"/>
              <a:t>Process/objectives</a:t>
            </a:r>
            <a:endParaRPr kumimoji="1" lang="en-GB" dirty="0"/>
          </a:p>
        </p:txBody>
      </p:sp>
      <p:sp>
        <p:nvSpPr>
          <p:cNvPr id="7" name="テキスト ボックス 6">
            <a:extLst>
              <a:ext uri="{FF2B5EF4-FFF2-40B4-BE49-F238E27FC236}">
                <a16:creationId xmlns:a16="http://schemas.microsoft.com/office/drawing/2014/main" id="{B848930D-5B1C-B861-55B2-14C125059FAC}"/>
              </a:ext>
            </a:extLst>
          </p:cNvPr>
          <p:cNvSpPr txBox="1"/>
          <p:nvPr/>
        </p:nvSpPr>
        <p:spPr>
          <a:xfrm>
            <a:off x="956303" y="1212014"/>
            <a:ext cx="10731436" cy="4433971"/>
          </a:xfrm>
          <a:prstGeom prst="rect">
            <a:avLst/>
          </a:prstGeom>
          <a:noFill/>
        </p:spPr>
        <p:txBody>
          <a:bodyPr wrap="square" rtlCol="0">
            <a:spAutoFit/>
          </a:bodyPr>
          <a:lstStyle/>
          <a:p>
            <a:pPr marL="457200" indent="-457200">
              <a:lnSpc>
                <a:spcPct val="150000"/>
              </a:lnSpc>
              <a:spcAft>
                <a:spcPts val="600"/>
              </a:spcAft>
              <a:buFont typeface="Arial" panose="020B0604020202020204" pitchFamily="34" charset="0"/>
              <a:buChar char="•"/>
            </a:pPr>
            <a:r>
              <a:rPr lang="en-IE" sz="2200" dirty="0">
                <a:latin typeface="Meiryo UI" panose="020B0604030504040204" pitchFamily="34" charset="-128"/>
                <a:ea typeface="Meiryo UI" panose="020B0604030504040204" pitchFamily="34" charset="-128"/>
              </a:rPr>
              <a:t>Two compliance paths were being developed by the IWG over the course of Phase 2. The first safety path is a physical test of vehicles or REESS and the second safety path was the risk management approach. </a:t>
            </a:r>
          </a:p>
          <a:p>
            <a:pPr marL="457200" indent="-457200">
              <a:lnSpc>
                <a:spcPct val="150000"/>
              </a:lnSpc>
              <a:spcAft>
                <a:spcPts val="600"/>
              </a:spcAft>
              <a:buFont typeface="Arial" panose="020B0604020202020204" pitchFamily="34" charset="0"/>
              <a:buChar char="•"/>
            </a:pPr>
            <a:r>
              <a:rPr lang="en-IE" sz="2200" dirty="0">
                <a:latin typeface="Meiryo UI" panose="020B0604030504040204" pitchFamily="34" charset="-128"/>
                <a:ea typeface="Meiryo UI" panose="020B0604030504040204" pitchFamily="34" charset="-128"/>
              </a:rPr>
              <a:t>In October 2021, the informal working group established the thermal propagation task force (TP-TF), led by China, Japan, and Canada, and a thermal propagation documentation sub-group, led by the US. </a:t>
            </a:r>
          </a:p>
          <a:p>
            <a:pPr marL="457200" indent="-457200">
              <a:lnSpc>
                <a:spcPct val="150000"/>
              </a:lnSpc>
              <a:spcAft>
                <a:spcPts val="600"/>
              </a:spcAft>
              <a:buFont typeface="Arial" panose="020B0604020202020204" pitchFamily="34" charset="0"/>
              <a:buChar char="•"/>
            </a:pPr>
            <a:endParaRPr lang="en-IE" sz="2200" dirty="0">
              <a:latin typeface="Meiryo UI" panose="020B0604030504040204" pitchFamily="34" charset="-128"/>
              <a:ea typeface="Meiryo UI" panose="020B0604030504040204" pitchFamily="34" charset="-128"/>
            </a:endParaRPr>
          </a:p>
          <a:p>
            <a:pPr marL="457200" indent="-457200">
              <a:lnSpc>
                <a:spcPct val="150000"/>
              </a:lnSpc>
              <a:spcAft>
                <a:spcPts val="600"/>
              </a:spcAft>
              <a:buFont typeface="Arial" panose="020B0604020202020204" pitchFamily="34" charset="0"/>
              <a:buChar char="•"/>
            </a:pPr>
            <a:endParaRPr lang="en-GB" sz="2800" dirty="0">
              <a:latin typeface="Meiryo UI" panose="020B0604030504040204" pitchFamily="50" charset="-128"/>
              <a:ea typeface="Meiryo UI" panose="020B0604030504040204" pitchFamily="50" charset="-128"/>
            </a:endParaRPr>
          </a:p>
        </p:txBody>
      </p:sp>
      <p:sp>
        <p:nvSpPr>
          <p:cNvPr id="12" name="スライド番号プレースホルダー 11">
            <a:extLst>
              <a:ext uri="{FF2B5EF4-FFF2-40B4-BE49-F238E27FC236}">
                <a16:creationId xmlns:a16="http://schemas.microsoft.com/office/drawing/2014/main" id="{55FEB98B-8E4F-183F-4472-679D8815AD22}"/>
              </a:ext>
            </a:extLst>
          </p:cNvPr>
          <p:cNvSpPr>
            <a:spLocks noGrp="1"/>
          </p:cNvSpPr>
          <p:nvPr>
            <p:ph type="sldNum" sz="quarter" idx="12"/>
          </p:nvPr>
        </p:nvSpPr>
        <p:spPr/>
        <p:txBody>
          <a:bodyPr/>
          <a:lstStyle/>
          <a:p>
            <a:fld id="{86BAA46B-4731-476F-81BD-B48D3AABD888}" type="slidenum">
              <a:rPr kumimoji="1" lang="en-GB" smtClean="0"/>
              <a:t>3</a:t>
            </a:fld>
            <a:endParaRPr kumimoji="1" lang="en-GB" dirty="0"/>
          </a:p>
        </p:txBody>
      </p:sp>
    </p:spTree>
    <p:extLst>
      <p:ext uri="{BB962C8B-B14F-4D97-AF65-F5344CB8AC3E}">
        <p14:creationId xmlns:p14="http://schemas.microsoft.com/office/powerpoint/2010/main" val="162157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63AEA-73C9-B3C1-1775-2B67D690A31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5F71329-4068-81C4-E1BB-B0FBA9C70C11}"/>
              </a:ext>
            </a:extLst>
          </p:cNvPr>
          <p:cNvSpPr>
            <a:spLocks noGrp="1"/>
          </p:cNvSpPr>
          <p:nvPr>
            <p:ph type="title"/>
          </p:nvPr>
        </p:nvSpPr>
        <p:spPr/>
        <p:txBody>
          <a:bodyPr/>
          <a:lstStyle/>
          <a:p>
            <a:r>
              <a:rPr lang="en-GB" dirty="0"/>
              <a:t>3. Process/objectives</a:t>
            </a:r>
            <a:endParaRPr kumimoji="1" lang="en-GB" dirty="0"/>
          </a:p>
        </p:txBody>
      </p:sp>
      <p:sp>
        <p:nvSpPr>
          <p:cNvPr id="7" name="テキスト ボックス 6">
            <a:extLst>
              <a:ext uri="{FF2B5EF4-FFF2-40B4-BE49-F238E27FC236}">
                <a16:creationId xmlns:a16="http://schemas.microsoft.com/office/drawing/2014/main" id="{19D38C5E-8994-C216-A0A5-2472AE2275A4}"/>
              </a:ext>
            </a:extLst>
          </p:cNvPr>
          <p:cNvSpPr txBox="1"/>
          <p:nvPr/>
        </p:nvSpPr>
        <p:spPr>
          <a:xfrm>
            <a:off x="844543" y="1257993"/>
            <a:ext cx="10731436" cy="5093702"/>
          </a:xfrm>
          <a:prstGeom prst="rect">
            <a:avLst/>
          </a:prstGeom>
          <a:noFill/>
        </p:spPr>
        <p:txBody>
          <a:bodyPr wrap="square" rtlCol="0">
            <a:spAutoFit/>
          </a:bodyPr>
          <a:lstStyle/>
          <a:p>
            <a:pPr marL="457200" indent="-457200">
              <a:lnSpc>
                <a:spcPct val="150000"/>
              </a:lnSpc>
              <a:spcAft>
                <a:spcPts val="600"/>
              </a:spcAft>
              <a:buFont typeface="Arial" panose="020B0604020202020204" pitchFamily="34" charset="0"/>
              <a:buChar char="•"/>
            </a:pPr>
            <a:r>
              <a:rPr lang="en-IE" sz="2200" dirty="0">
                <a:latin typeface="Meiryo UI" panose="020B0604030504040204" pitchFamily="34" charset="-128"/>
                <a:ea typeface="Meiryo UI" panose="020B0604030504040204" pitchFamily="34" charset="-128"/>
              </a:rPr>
              <a:t>Between 2023 and 2024, the work of the Ad-hoc Special Interest Group on model regulation regarding the safety of electric vehicles with a focus on a thermal propagation test method, also laid an important foundation for the development of Phase 2 of the regulation.</a:t>
            </a:r>
          </a:p>
          <a:p>
            <a:pPr marL="457200" indent="-457200">
              <a:lnSpc>
                <a:spcPct val="150000"/>
              </a:lnSpc>
              <a:spcAft>
                <a:spcPts val="600"/>
              </a:spcAft>
              <a:buFont typeface="Arial" panose="020B0604020202020204" pitchFamily="34" charset="0"/>
              <a:buChar char="•"/>
            </a:pPr>
            <a:r>
              <a:rPr lang="en-IE" sz="2200" dirty="0">
                <a:latin typeface="Meiryo UI" panose="020B0604030504040204" pitchFamily="34" charset="-128"/>
                <a:ea typeface="Meiryo UI" panose="020B0604030504040204" pitchFamily="34" charset="-128"/>
              </a:rPr>
              <a:t>Since 2024, several Contracting Parties adopted national / regional requirements on thermal propagation (UNR, FMVSS, GB). The initial objective was thus modified and Contracting Parties agreed to work on the common elements instead, and in a manner that this would not require any changes in their respective national / regional requirements. </a:t>
            </a:r>
          </a:p>
          <a:p>
            <a:pPr marL="342900" indent="-342900">
              <a:buAutoNum type="arabicPeriod" startAt="5"/>
            </a:pPr>
            <a:endParaRPr lang="en-IE" dirty="0"/>
          </a:p>
        </p:txBody>
      </p:sp>
      <p:sp>
        <p:nvSpPr>
          <p:cNvPr id="12" name="スライド番号プレースホルダー 11">
            <a:extLst>
              <a:ext uri="{FF2B5EF4-FFF2-40B4-BE49-F238E27FC236}">
                <a16:creationId xmlns:a16="http://schemas.microsoft.com/office/drawing/2014/main" id="{DCCCEE9B-0B59-2FA1-7EAC-9074BD6451D5}"/>
              </a:ext>
            </a:extLst>
          </p:cNvPr>
          <p:cNvSpPr>
            <a:spLocks noGrp="1"/>
          </p:cNvSpPr>
          <p:nvPr>
            <p:ph type="sldNum" sz="quarter" idx="12"/>
          </p:nvPr>
        </p:nvSpPr>
        <p:spPr/>
        <p:txBody>
          <a:bodyPr/>
          <a:lstStyle/>
          <a:p>
            <a:fld id="{86BAA46B-4731-476F-81BD-B48D3AABD888}" type="slidenum">
              <a:rPr kumimoji="1" lang="en-GB" smtClean="0"/>
              <a:t>4</a:t>
            </a:fld>
            <a:endParaRPr kumimoji="1" lang="en-GB"/>
          </a:p>
        </p:txBody>
      </p:sp>
    </p:spTree>
    <p:extLst>
      <p:ext uri="{BB962C8B-B14F-4D97-AF65-F5344CB8AC3E}">
        <p14:creationId xmlns:p14="http://schemas.microsoft.com/office/powerpoint/2010/main" val="3342599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5E368-C2DB-3BFC-9E9F-496302E337C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9E41065-B865-EFD6-AC27-C7A1EFD8BDB9}"/>
              </a:ext>
            </a:extLst>
          </p:cNvPr>
          <p:cNvSpPr>
            <a:spLocks noGrp="1"/>
          </p:cNvSpPr>
          <p:nvPr>
            <p:ph type="title"/>
          </p:nvPr>
        </p:nvSpPr>
        <p:spPr/>
        <p:txBody>
          <a:bodyPr/>
          <a:lstStyle/>
          <a:p>
            <a:r>
              <a:rPr lang="en-GB" dirty="0"/>
              <a:t>4. Process/objectives</a:t>
            </a:r>
            <a:endParaRPr kumimoji="1" lang="en-GB" dirty="0"/>
          </a:p>
        </p:txBody>
      </p:sp>
      <p:sp>
        <p:nvSpPr>
          <p:cNvPr id="7" name="テキスト ボックス 6">
            <a:extLst>
              <a:ext uri="{FF2B5EF4-FFF2-40B4-BE49-F238E27FC236}">
                <a16:creationId xmlns:a16="http://schemas.microsoft.com/office/drawing/2014/main" id="{B9DFB739-5534-B935-0343-B6AA0449FBED}"/>
              </a:ext>
            </a:extLst>
          </p:cNvPr>
          <p:cNvSpPr txBox="1"/>
          <p:nvPr/>
        </p:nvSpPr>
        <p:spPr>
          <a:xfrm>
            <a:off x="875023" y="1302768"/>
            <a:ext cx="10731436" cy="5093702"/>
          </a:xfrm>
          <a:prstGeom prst="rect">
            <a:avLst/>
          </a:prstGeom>
          <a:noFill/>
        </p:spPr>
        <p:txBody>
          <a:bodyPr wrap="square" rtlCol="0">
            <a:spAutoFit/>
          </a:bodyPr>
          <a:lstStyle/>
          <a:p>
            <a:pPr marL="457200" indent="-457200">
              <a:lnSpc>
                <a:spcPct val="150000"/>
              </a:lnSpc>
              <a:spcAft>
                <a:spcPts val="600"/>
              </a:spcAft>
              <a:buFont typeface="Arial" panose="020B0604020202020204" pitchFamily="34" charset="0"/>
              <a:buChar char="•"/>
            </a:pPr>
            <a:r>
              <a:rPr lang="en-IE" sz="2200" dirty="0">
                <a:latin typeface="Meiryo UI" panose="020B0604030504040204" pitchFamily="34" charset="-128"/>
                <a:ea typeface="Meiryo UI" panose="020B0604030504040204" pitchFamily="34" charset="-128"/>
              </a:rPr>
              <a:t>For the Contracting Parties electing to incorporate the test approach in their respective jurisdictions, there are 5 initiation methods. </a:t>
            </a:r>
          </a:p>
          <a:p>
            <a:pPr marL="457200" indent="-457200">
              <a:lnSpc>
                <a:spcPct val="150000"/>
              </a:lnSpc>
              <a:spcAft>
                <a:spcPts val="600"/>
              </a:spcAft>
              <a:buFont typeface="Arial" panose="020B0604020202020204" pitchFamily="34" charset="0"/>
              <a:buChar char="•"/>
            </a:pPr>
            <a:r>
              <a:rPr lang="en-IE" sz="2200" dirty="0">
                <a:latin typeface="Meiryo UI" panose="020B0604030504040204" pitchFamily="34" charset="-128"/>
                <a:ea typeface="Meiryo UI" panose="020B0604030504040204" pitchFamily="34" charset="-128"/>
              </a:rPr>
              <a:t>For the Contracting Parties electing to pursue a risk management approach (RMA), the intent was to (1) document the known risk to vehicle occupants caused by thermal propagation which is triggered by an internal short-circuit leading to single cell thermal runaway, and (2) document the reduction of risk resulting from implementation of the identified risk mitigation functions or characteristics at the cell, REESS, or vehicle level.</a:t>
            </a:r>
          </a:p>
          <a:p>
            <a:pPr marL="342900" indent="-342900">
              <a:buAutoNum type="arabicPeriod" startAt="5"/>
            </a:pPr>
            <a:endParaRPr lang="en-IE" dirty="0"/>
          </a:p>
        </p:txBody>
      </p:sp>
      <p:sp>
        <p:nvSpPr>
          <p:cNvPr id="12" name="スライド番号プレースホルダー 11">
            <a:extLst>
              <a:ext uri="{FF2B5EF4-FFF2-40B4-BE49-F238E27FC236}">
                <a16:creationId xmlns:a16="http://schemas.microsoft.com/office/drawing/2014/main" id="{911F227C-385D-B3EA-DFF4-B5F5DF1791CF}"/>
              </a:ext>
            </a:extLst>
          </p:cNvPr>
          <p:cNvSpPr>
            <a:spLocks noGrp="1"/>
          </p:cNvSpPr>
          <p:nvPr>
            <p:ph type="sldNum" sz="quarter" idx="12"/>
          </p:nvPr>
        </p:nvSpPr>
        <p:spPr/>
        <p:txBody>
          <a:bodyPr/>
          <a:lstStyle/>
          <a:p>
            <a:fld id="{86BAA46B-4731-476F-81BD-B48D3AABD888}" type="slidenum">
              <a:rPr kumimoji="1" lang="en-GB" smtClean="0"/>
              <a:t>5</a:t>
            </a:fld>
            <a:endParaRPr kumimoji="1" lang="en-GB"/>
          </a:p>
        </p:txBody>
      </p:sp>
    </p:spTree>
    <p:extLst>
      <p:ext uri="{BB962C8B-B14F-4D97-AF65-F5344CB8AC3E}">
        <p14:creationId xmlns:p14="http://schemas.microsoft.com/office/powerpoint/2010/main" val="276415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66EFA4-2A88-663D-44F4-45AC16C1A455}"/>
              </a:ext>
            </a:extLst>
          </p:cNvPr>
          <p:cNvSpPr>
            <a:spLocks noGrp="1"/>
          </p:cNvSpPr>
          <p:nvPr>
            <p:ph type="title"/>
          </p:nvPr>
        </p:nvSpPr>
        <p:spPr/>
        <p:txBody>
          <a:bodyPr/>
          <a:lstStyle/>
          <a:p>
            <a:r>
              <a:rPr lang="en-GB" dirty="0"/>
              <a:t>5</a:t>
            </a:r>
            <a:r>
              <a:rPr kumimoji="1" lang="en-GB" dirty="0"/>
              <a:t>. Process/objectives</a:t>
            </a:r>
          </a:p>
        </p:txBody>
      </p:sp>
      <p:sp>
        <p:nvSpPr>
          <p:cNvPr id="10" name="スライド番号プレースホルダー 9">
            <a:extLst>
              <a:ext uri="{FF2B5EF4-FFF2-40B4-BE49-F238E27FC236}">
                <a16:creationId xmlns:a16="http://schemas.microsoft.com/office/drawing/2014/main" id="{A853D6AC-65BB-7984-E738-154E73D502AF}"/>
              </a:ext>
            </a:extLst>
          </p:cNvPr>
          <p:cNvSpPr>
            <a:spLocks noGrp="1"/>
          </p:cNvSpPr>
          <p:nvPr>
            <p:ph type="sldNum" sz="quarter" idx="12"/>
          </p:nvPr>
        </p:nvSpPr>
        <p:spPr/>
        <p:txBody>
          <a:bodyPr/>
          <a:lstStyle/>
          <a:p>
            <a:fld id="{86BAA46B-4731-476F-81BD-B48D3AABD888}" type="slidenum">
              <a:rPr kumimoji="1" lang="en-GB" smtClean="0"/>
              <a:t>6</a:t>
            </a:fld>
            <a:endParaRPr kumimoji="1" lang="en-GB" dirty="0"/>
          </a:p>
        </p:txBody>
      </p:sp>
      <p:sp>
        <p:nvSpPr>
          <p:cNvPr id="7" name="TextBox 6">
            <a:extLst>
              <a:ext uri="{FF2B5EF4-FFF2-40B4-BE49-F238E27FC236}">
                <a16:creationId xmlns:a16="http://schemas.microsoft.com/office/drawing/2014/main" id="{5D591EE5-681B-DF9B-3E03-74BFC808F480}"/>
              </a:ext>
            </a:extLst>
          </p:cNvPr>
          <p:cNvSpPr txBox="1"/>
          <p:nvPr/>
        </p:nvSpPr>
        <p:spPr>
          <a:xfrm>
            <a:off x="865098" y="1317954"/>
            <a:ext cx="10858286" cy="4591834"/>
          </a:xfrm>
          <a:prstGeom prst="rect">
            <a:avLst/>
          </a:prstGeom>
          <a:noFill/>
        </p:spPr>
        <p:txBody>
          <a:bodyPr wrap="square" rtlCol="0">
            <a:spAutoFit/>
          </a:bodyPr>
          <a:lstStyle/>
          <a:p>
            <a:pPr marL="457200" indent="-457200">
              <a:lnSpc>
                <a:spcPct val="150000"/>
              </a:lnSpc>
              <a:spcAft>
                <a:spcPts val="600"/>
              </a:spcAft>
              <a:buFont typeface="Arial" panose="020B0604020202020204" pitchFamily="34" charset="0"/>
              <a:buChar char="•"/>
            </a:pPr>
            <a:r>
              <a:rPr lang="en-IE" sz="2200" dirty="0">
                <a:latin typeface="Meiryo UI" panose="020B0604030504040204" pitchFamily="34" charset="-128"/>
                <a:ea typeface="Meiryo UI" panose="020B0604030504040204" pitchFamily="34" charset="-128"/>
              </a:rPr>
              <a:t>Although a part of the initial objectives, the IWG did not introduce new or amend the existing requirements from GTR 20 with respect to: </a:t>
            </a:r>
            <a:r>
              <a:rPr lang="en-GB" sz="2200" dirty="0">
                <a:latin typeface="Meiryo UI" panose="020B0604030504040204" pitchFamily="34" charset="-128"/>
                <a:ea typeface="Meiryo UI" panose="020B0604030504040204" pitchFamily="34" charset="-128"/>
              </a:rPr>
              <a:t>water immersion test, long-term fire resistance test; </a:t>
            </a:r>
            <a:r>
              <a:rPr lang="en-US" sz="2200" dirty="0">
                <a:latin typeface="Meiryo UI" panose="020B0604030504040204" pitchFamily="34" charset="-128"/>
                <a:ea typeface="Meiryo UI" panose="020B0604030504040204" pitchFamily="34" charset="-128"/>
              </a:rPr>
              <a:t>REESS</a:t>
            </a:r>
            <a:r>
              <a:rPr lang="en-GB" sz="2200" dirty="0">
                <a:latin typeface="Meiryo UI" panose="020B0604030504040204" pitchFamily="34" charset="-128"/>
                <a:ea typeface="Meiryo UI" panose="020B0604030504040204" pitchFamily="34" charset="-128"/>
              </a:rPr>
              <a:t> rotation test; REESS vibration profile;  flammability, toxicity and corrosiveness of vented gas (i.e. quantification of venting for tests addressing safety of REESS post-crash, potential risk of "toxic gases" from non-aqueous electrolyte);</a:t>
            </a:r>
            <a:r>
              <a:rPr lang="en-IE" sz="2200" dirty="0">
                <a:latin typeface="Meiryo UI" panose="020B0604030504040204" pitchFamily="34" charset="-128"/>
                <a:ea typeface="Meiryo UI" panose="020B0604030504040204" pitchFamily="34" charset="-128"/>
              </a:rPr>
              <a:t> </a:t>
            </a:r>
            <a:r>
              <a:rPr lang="en-GB" sz="2200" dirty="0">
                <a:latin typeface="Meiryo UI" panose="020B0604030504040204" pitchFamily="34" charset="-128"/>
                <a:ea typeface="Meiryo UI" panose="020B0604030504040204" pitchFamily="34" charset="-128"/>
              </a:rPr>
              <a:t>post-crash REESS safety assessment and stabilization procedures; light electric vehicles;</a:t>
            </a:r>
            <a:r>
              <a:rPr lang="en-IE" sz="2200" dirty="0">
                <a:latin typeface="Meiryo UI" panose="020B0604030504040204" pitchFamily="34" charset="-128"/>
                <a:ea typeface="Meiryo UI" panose="020B0604030504040204" pitchFamily="34" charset="-128"/>
              </a:rPr>
              <a:t> </a:t>
            </a:r>
            <a:r>
              <a:rPr lang="en-GB" sz="2200" dirty="0">
                <a:latin typeface="Meiryo UI" panose="020B0604030504040204" pitchFamily="34" charset="-128"/>
                <a:ea typeface="Meiryo UI" panose="020B0604030504040204" pitchFamily="34" charset="-128"/>
              </a:rPr>
              <a:t>protection during </a:t>
            </a:r>
            <a:r>
              <a:rPr lang="en-US" sz="2200" dirty="0">
                <a:latin typeface="Meiryo UI" panose="020B0604030504040204" pitchFamily="34" charset="-128"/>
                <a:ea typeface="Meiryo UI" panose="020B0604030504040204" pitchFamily="34" charset="-128"/>
              </a:rPr>
              <a:t>AC and DC</a:t>
            </a:r>
            <a:r>
              <a:rPr lang="en-GB" sz="2200" dirty="0">
                <a:latin typeface="Meiryo UI" panose="020B0604030504040204" pitchFamily="34" charset="-128"/>
                <a:ea typeface="Meiryo UI" panose="020B0604030504040204" pitchFamily="34" charset="-128"/>
              </a:rPr>
              <a:t> charging and feeding process; and</a:t>
            </a:r>
            <a:r>
              <a:rPr lang="en-IE" sz="2200" dirty="0">
                <a:latin typeface="Meiryo UI" panose="020B0604030504040204" pitchFamily="34" charset="-128"/>
                <a:ea typeface="Meiryo UI" panose="020B0604030504040204" pitchFamily="34" charset="-128"/>
              </a:rPr>
              <a:t> o</a:t>
            </a:r>
            <a:r>
              <a:rPr lang="en-GB" sz="2200" dirty="0" err="1">
                <a:latin typeface="Meiryo UI" panose="020B0604030504040204" pitchFamily="34" charset="-128"/>
                <a:ea typeface="Meiryo UI" panose="020B0604030504040204" pitchFamily="34" charset="-128"/>
              </a:rPr>
              <a:t>vercurrent</a:t>
            </a:r>
            <a:r>
              <a:rPr lang="en-GB" sz="2200" dirty="0">
                <a:latin typeface="Meiryo UI" panose="020B0604030504040204" pitchFamily="34" charset="-128"/>
                <a:ea typeface="Meiryo UI" panose="020B0604030504040204" pitchFamily="34" charset="-128"/>
              </a:rPr>
              <a:t> requirements.</a:t>
            </a:r>
            <a:endParaRPr lang="en-IE" sz="2200" dirty="0">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3855816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66EFA4-2A88-663D-44F4-45AC16C1A455}"/>
              </a:ext>
            </a:extLst>
          </p:cNvPr>
          <p:cNvSpPr>
            <a:spLocks noGrp="1"/>
          </p:cNvSpPr>
          <p:nvPr>
            <p:ph type="title"/>
          </p:nvPr>
        </p:nvSpPr>
        <p:spPr/>
        <p:txBody>
          <a:bodyPr>
            <a:normAutofit fontScale="90000"/>
          </a:bodyPr>
          <a:lstStyle/>
          <a:p>
            <a:r>
              <a:rPr kumimoji="1" lang="en-GB" dirty="0"/>
              <a:t>6. Pending changes to the informal document </a:t>
            </a:r>
          </a:p>
        </p:txBody>
      </p:sp>
      <p:sp>
        <p:nvSpPr>
          <p:cNvPr id="12" name="スライド番号プレースホルダー 11">
            <a:extLst>
              <a:ext uri="{FF2B5EF4-FFF2-40B4-BE49-F238E27FC236}">
                <a16:creationId xmlns:a16="http://schemas.microsoft.com/office/drawing/2014/main" id="{55FEB98B-8E4F-183F-4472-679D8815AD22}"/>
              </a:ext>
            </a:extLst>
          </p:cNvPr>
          <p:cNvSpPr>
            <a:spLocks noGrp="1"/>
          </p:cNvSpPr>
          <p:nvPr>
            <p:ph type="sldNum" sz="quarter" idx="12"/>
          </p:nvPr>
        </p:nvSpPr>
        <p:spPr/>
        <p:txBody>
          <a:bodyPr/>
          <a:lstStyle/>
          <a:p>
            <a:fld id="{86BAA46B-4731-476F-81BD-B48D3AABD888}" type="slidenum">
              <a:rPr kumimoji="1" lang="en-GB" smtClean="0"/>
              <a:t>7</a:t>
            </a:fld>
            <a:endParaRPr kumimoji="1" lang="en-GB"/>
          </a:p>
        </p:txBody>
      </p:sp>
      <p:sp>
        <p:nvSpPr>
          <p:cNvPr id="3" name="テキスト ボックス 2">
            <a:extLst>
              <a:ext uri="{FF2B5EF4-FFF2-40B4-BE49-F238E27FC236}">
                <a16:creationId xmlns:a16="http://schemas.microsoft.com/office/drawing/2014/main" id="{28C91D8A-1D1C-F5C8-8D34-058AE367D97E}"/>
              </a:ext>
            </a:extLst>
          </p:cNvPr>
          <p:cNvSpPr txBox="1"/>
          <p:nvPr/>
        </p:nvSpPr>
        <p:spPr>
          <a:xfrm>
            <a:off x="947225" y="1266364"/>
            <a:ext cx="10297550" cy="4862870"/>
          </a:xfrm>
          <a:prstGeom prst="rect">
            <a:avLst/>
          </a:prstGeom>
          <a:noFill/>
        </p:spPr>
        <p:txBody>
          <a:bodyPr wrap="square" rtlCol="0">
            <a:spAutoFit/>
          </a:bodyPr>
          <a:lstStyle/>
          <a:p>
            <a:pPr marL="285750" indent="-285750">
              <a:buFont typeface="Arial" panose="020B0604020202020204" pitchFamily="34" charset="0"/>
              <a:buChar char="•"/>
            </a:pPr>
            <a:r>
              <a:rPr lang="en-GB" sz="2200" dirty="0">
                <a:latin typeface="Meiryo UI" panose="020B0604030504040204" pitchFamily="50" charset="-128"/>
                <a:ea typeface="Meiryo UI" panose="020B0604030504040204" pitchFamily="50" charset="-128"/>
              </a:rPr>
              <a:t>It is proposed to delete para 265, as it appears to be redundant after the adjustments of paras 263 and 264.</a:t>
            </a:r>
          </a:p>
          <a:p>
            <a:endParaRPr lang="en-GB" sz="1400" dirty="0">
              <a:latin typeface="Meiryo UI" panose="020B0604030504040204" pitchFamily="50" charset="-128"/>
              <a:ea typeface="Meiryo UI" panose="020B0604030504040204" pitchFamily="50" charset="-128"/>
            </a:endParaRPr>
          </a:p>
          <a:p>
            <a:r>
              <a:rPr lang="en-GB" sz="1400" dirty="0">
                <a:latin typeface="Meiryo UI" panose="020B0604030504040204" pitchFamily="50" charset="-128"/>
                <a:ea typeface="Meiryo UI" panose="020B0604030504040204" pitchFamily="50" charset="-128"/>
              </a:rPr>
              <a:t>263.	At the 22nd meeting of the Informal Working Group in October 2021, the Task Force on toxic gases (TP-TG), chaired by the EC, was established aiming at revisiting the adequacy of the visual inspection as a verification method for the occurrence of electrolyte leakage and venting. Experts from Australia, Canada, China, EU, India, Japan, Korea, USA and OICA have contributed to the work of the Task Force. Also, external independent specialists were invited to the TF-TG meetings and shared their research findings with the Task Force members. Thorough consideration has been given to various topics, including vented gas composition, toxic gas exposure thresholds, methods and techniques to detect and quantify venting and electrolyte leakage. Periodic progress reports on the work of TF-TG have been provided to the Informal Working Group (Related information: EVS24-E2TG-0101, EVS25-E2TG-0100, EVS27-E2TG-0100). </a:t>
            </a:r>
            <a:endParaRPr lang="en-IE" sz="1400" dirty="0">
              <a:latin typeface="Meiryo UI" panose="020B0604030504040204" pitchFamily="50" charset="-128"/>
              <a:ea typeface="Meiryo UI" panose="020B0604030504040204" pitchFamily="50" charset="-128"/>
            </a:endParaRPr>
          </a:p>
          <a:p>
            <a:r>
              <a:rPr lang="en-GB" sz="1400" dirty="0">
                <a:latin typeface="Meiryo UI" panose="020B0604030504040204" pitchFamily="50" charset="-128"/>
                <a:ea typeface="Meiryo UI" panose="020B0604030504040204" pitchFamily="50" charset="-128"/>
              </a:rPr>
              <a:t>264.	Given the fact that no sufficiently specific, accurate and robust method could be identified for the detection of venting and electrolyte leakage, the IWG recognised that more research is necessary to be able to conclude this topic (reflected in the 27th IWG meeting minutes, EVS27-A07). Hence, the decision was to retain the visual inspection as a verification method for the occurrence of electrolyte leakage and venting also in Phase 2 and to revisit the topic when more research data becomes available.</a:t>
            </a:r>
            <a:endParaRPr lang="en-IE" sz="1400" dirty="0">
              <a:latin typeface="Meiryo UI" panose="020B0604030504040204" pitchFamily="50" charset="-128"/>
              <a:ea typeface="Meiryo UI" panose="020B0604030504040204" pitchFamily="50" charset="-128"/>
            </a:endParaRPr>
          </a:p>
          <a:p>
            <a:endParaRPr lang="en-GB" sz="1400" dirty="0">
              <a:latin typeface="Meiryo UI" panose="020B0604030504040204" pitchFamily="50" charset="-128"/>
              <a:ea typeface="Meiryo UI" panose="020B0604030504040204" pitchFamily="50" charset="-128"/>
            </a:endParaRPr>
          </a:p>
          <a:p>
            <a:r>
              <a:rPr lang="en-GB" sz="1400" strike="sngStrike" dirty="0">
                <a:latin typeface="Meiryo UI" panose="020B0604030504040204" pitchFamily="50" charset="-128"/>
                <a:ea typeface="Meiryo UI" panose="020B0604030504040204" pitchFamily="50" charset="-128"/>
              </a:rPr>
              <a:t>265.	The IWG recognised that more research is necessary to be able to conclude this topic (reflected in the meeting minutes, EVS27-A07). Hence, the IWG decision is to retain the toxic gas provisions from Phase 1 also in Phase 2 and to revisit the topic when more research data becomes available.  ]</a:t>
            </a:r>
            <a:endParaRPr lang="en-IE" sz="1400" strike="sngStrike"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03737617"/>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66EFA4-2A88-663D-44F4-45AC16C1A455}"/>
              </a:ext>
            </a:extLst>
          </p:cNvPr>
          <p:cNvSpPr>
            <a:spLocks noGrp="1"/>
          </p:cNvSpPr>
          <p:nvPr>
            <p:ph type="title"/>
          </p:nvPr>
        </p:nvSpPr>
        <p:spPr/>
        <p:txBody>
          <a:bodyPr/>
          <a:lstStyle/>
          <a:p>
            <a:r>
              <a:rPr kumimoji="1" lang="en-GB" dirty="0"/>
              <a:t>7. </a:t>
            </a:r>
            <a:r>
              <a:rPr lang="en-GB" dirty="0"/>
              <a:t>Subject to agreement between the CPs</a:t>
            </a:r>
            <a:endParaRPr kumimoji="1" lang="en-GB" dirty="0"/>
          </a:p>
        </p:txBody>
      </p:sp>
      <p:sp>
        <p:nvSpPr>
          <p:cNvPr id="3" name="テキスト ボックス 2">
            <a:extLst>
              <a:ext uri="{FF2B5EF4-FFF2-40B4-BE49-F238E27FC236}">
                <a16:creationId xmlns:a16="http://schemas.microsoft.com/office/drawing/2014/main" id="{28C91D8A-1D1C-F5C8-8D34-058AE367D97E}"/>
              </a:ext>
            </a:extLst>
          </p:cNvPr>
          <p:cNvSpPr txBox="1"/>
          <p:nvPr/>
        </p:nvSpPr>
        <p:spPr>
          <a:xfrm>
            <a:off x="947225" y="1069832"/>
            <a:ext cx="10297550" cy="5509200"/>
          </a:xfrm>
          <a:prstGeom prst="rect">
            <a:avLst/>
          </a:prstGeom>
          <a:noFill/>
        </p:spPr>
        <p:txBody>
          <a:bodyPr wrap="square" rtlCol="0">
            <a:spAutoFit/>
          </a:bodyPr>
          <a:lstStyle/>
          <a:p>
            <a:r>
              <a:rPr lang="en-GB" sz="1600" dirty="0">
                <a:latin typeface="Meiryo UI" panose="020B0604030504040204" pitchFamily="50" charset="-128"/>
                <a:ea typeface="Meiryo UI" panose="020B0604030504040204" pitchFamily="50" charset="-128"/>
              </a:rPr>
              <a:t>L.	Recommendations</a:t>
            </a:r>
            <a:endParaRPr lang="en-IE" sz="1600" dirty="0">
              <a:latin typeface="Meiryo UI" panose="020B0604030504040204" pitchFamily="50" charset="-128"/>
              <a:ea typeface="Meiryo UI" panose="020B0604030504040204" pitchFamily="50" charset="-128"/>
            </a:endParaRPr>
          </a:p>
          <a:p>
            <a:r>
              <a:rPr lang="en-GB" sz="1600" dirty="0">
                <a:latin typeface="Meiryo UI" panose="020B0604030504040204" pitchFamily="50" charset="-128"/>
                <a:ea typeface="Meiryo UI" panose="020B0604030504040204" pitchFamily="50" charset="-128"/>
              </a:rPr>
              <a:t>[279.	With the adoption of the proposed amendments to GTR No.20, a comprehensive framework for electric vehicle safety has been created. Multiple Contracting Parties have already adopted national regulations consistent with the content of the amended GTR No.20 but the full implementation for many of these regulations will still be in the future. [Therefore, it is not yet possible to know the effectiveness of the amended GTR No.20 contents in addressing actual field safety incidents. ]</a:t>
            </a:r>
            <a:endParaRPr lang="en-IE" sz="1600" dirty="0">
              <a:latin typeface="Meiryo UI" panose="020B0604030504040204" pitchFamily="50" charset="-128"/>
              <a:ea typeface="Meiryo UI" panose="020B0604030504040204" pitchFamily="50" charset="-128"/>
            </a:endParaRPr>
          </a:p>
          <a:p>
            <a:r>
              <a:rPr lang="en-GB" sz="1600" dirty="0">
                <a:latin typeface="Meiryo UI" panose="020B0604030504040204" pitchFamily="50" charset="-128"/>
                <a:ea typeface="Meiryo UI" panose="020B0604030504040204" pitchFamily="50" charset="-128"/>
              </a:rPr>
              <a:t>280.	Further, the electric vehicle technologies continue to evolve including new lithium-ion chemistries, new chemistry families, new or enhanced battery diagnostic capabilities, higher power, energy and/or voltage system designs and so on. These technology advancements may impact what is an effective and appropriate safety regulation while it is not foreseeable as to which technologies will be adopted for commercial products. [The IWG efforts toward additional regulatory requirements would be severely hindered and likely result in premature and inappropriate regulation.] [new chemistries, protection scope, environments, etc.]</a:t>
            </a:r>
            <a:endParaRPr lang="en-IE" sz="1600" dirty="0">
              <a:latin typeface="Meiryo UI" panose="020B0604030504040204" pitchFamily="50" charset="-128"/>
              <a:ea typeface="Meiryo UI" panose="020B0604030504040204" pitchFamily="50" charset="-128"/>
            </a:endParaRPr>
          </a:p>
          <a:p>
            <a:r>
              <a:rPr lang="en-GB" sz="1600" dirty="0">
                <a:latin typeface="Meiryo UI" panose="020B0604030504040204" pitchFamily="50" charset="-128"/>
                <a:ea typeface="Meiryo UI" panose="020B0604030504040204" pitchFamily="50" charset="-128"/>
              </a:rPr>
              <a:t>281.	[Therefore, it is recommended that the IWG work on GTR No.20 be suspended, pending subsequent identification of emerging field safety needs. ]All Contracting Parties should monitor technology developments and the field safety of electric vehicles within their jurisdictions and report any emerging or potential issues to WP.29 or GRSP for consideration of re-initiating the IWG. Clear and specific terms of reference to define the scope and duration of the IWG work should be determined based on the actual field data and the assessment of the effectiveness of existing requirements in GTR No.20.</a:t>
            </a:r>
            <a:endParaRPr lang="en-IE" sz="1600" dirty="0">
              <a:latin typeface="Meiryo UI" panose="020B0604030504040204" pitchFamily="50" charset="-128"/>
              <a:ea typeface="Meiryo UI" panose="020B0604030504040204" pitchFamily="50" charset="-128"/>
            </a:endParaRPr>
          </a:p>
          <a:p>
            <a:r>
              <a:rPr lang="en-GB" sz="1600" dirty="0">
                <a:latin typeface="Meiryo UI" panose="020B0604030504040204" pitchFamily="50" charset="-128"/>
                <a:ea typeface="Meiryo UI" panose="020B0604030504040204" pitchFamily="50" charset="-128"/>
              </a:rPr>
              <a:t>282.	[Reserved for category L or micromobility] ]</a:t>
            </a:r>
            <a:endParaRPr lang="en-IE" sz="1600" dirty="0">
              <a:latin typeface="Meiryo UI" panose="020B0604030504040204" pitchFamily="50" charset="-128"/>
              <a:ea typeface="Meiryo UI" panose="020B0604030504040204" pitchFamily="50" charset="-128"/>
            </a:endParaRPr>
          </a:p>
        </p:txBody>
      </p:sp>
      <p:sp>
        <p:nvSpPr>
          <p:cNvPr id="12" name="スライド番号プレースホルダー 11">
            <a:extLst>
              <a:ext uri="{FF2B5EF4-FFF2-40B4-BE49-F238E27FC236}">
                <a16:creationId xmlns:a16="http://schemas.microsoft.com/office/drawing/2014/main" id="{55FEB98B-8E4F-183F-4472-679D8815AD22}"/>
              </a:ext>
            </a:extLst>
          </p:cNvPr>
          <p:cNvSpPr>
            <a:spLocks noGrp="1"/>
          </p:cNvSpPr>
          <p:nvPr>
            <p:ph type="sldNum" sz="quarter" idx="12"/>
          </p:nvPr>
        </p:nvSpPr>
        <p:spPr/>
        <p:txBody>
          <a:bodyPr/>
          <a:lstStyle/>
          <a:p>
            <a:fld id="{86BAA46B-4731-476F-81BD-B48D3AABD888}" type="slidenum">
              <a:rPr kumimoji="1" lang="en-GB" smtClean="0"/>
              <a:t>8</a:t>
            </a:fld>
            <a:endParaRPr kumimoji="1" lang="en-GB"/>
          </a:p>
        </p:txBody>
      </p:sp>
    </p:spTree>
    <p:extLst>
      <p:ext uri="{BB962C8B-B14F-4D97-AF65-F5344CB8AC3E}">
        <p14:creationId xmlns:p14="http://schemas.microsoft.com/office/powerpoint/2010/main" val="3583672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6E05B-E889-A86C-5260-F5E37CA6837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876038F-B843-11CF-CFB5-1DA26132F146}"/>
              </a:ext>
            </a:extLst>
          </p:cNvPr>
          <p:cNvSpPr>
            <a:spLocks noGrp="1"/>
          </p:cNvSpPr>
          <p:nvPr>
            <p:ph type="title"/>
          </p:nvPr>
        </p:nvSpPr>
        <p:spPr/>
        <p:txBody>
          <a:bodyPr/>
          <a:lstStyle/>
          <a:p>
            <a:r>
              <a:rPr kumimoji="1" lang="en-GB" dirty="0"/>
              <a:t>8. Timeline</a:t>
            </a:r>
          </a:p>
        </p:txBody>
      </p:sp>
      <p:sp>
        <p:nvSpPr>
          <p:cNvPr id="10" name="スライド番号プレースホルダー 9">
            <a:extLst>
              <a:ext uri="{FF2B5EF4-FFF2-40B4-BE49-F238E27FC236}">
                <a16:creationId xmlns:a16="http://schemas.microsoft.com/office/drawing/2014/main" id="{33C3EDC1-6DC3-D440-5414-EDFDC94E2173}"/>
              </a:ext>
            </a:extLst>
          </p:cNvPr>
          <p:cNvSpPr>
            <a:spLocks noGrp="1"/>
          </p:cNvSpPr>
          <p:nvPr>
            <p:ph type="sldNum" sz="quarter" idx="12"/>
          </p:nvPr>
        </p:nvSpPr>
        <p:spPr/>
        <p:txBody>
          <a:bodyPr/>
          <a:lstStyle/>
          <a:p>
            <a:fld id="{86BAA46B-4731-476F-81BD-B48D3AABD888}" type="slidenum">
              <a:rPr kumimoji="1" lang="en-GB" smtClean="0"/>
              <a:t>9</a:t>
            </a:fld>
            <a:endParaRPr kumimoji="1" lang="en-GB" dirty="0"/>
          </a:p>
        </p:txBody>
      </p:sp>
      <p:sp>
        <p:nvSpPr>
          <p:cNvPr id="7" name="TextBox 6">
            <a:extLst>
              <a:ext uri="{FF2B5EF4-FFF2-40B4-BE49-F238E27FC236}">
                <a16:creationId xmlns:a16="http://schemas.microsoft.com/office/drawing/2014/main" id="{C7EB8ECC-0F93-4CFA-5A1F-90BE9457A34C}"/>
              </a:ext>
            </a:extLst>
          </p:cNvPr>
          <p:cNvSpPr txBox="1"/>
          <p:nvPr/>
        </p:nvSpPr>
        <p:spPr>
          <a:xfrm>
            <a:off x="865098" y="1317954"/>
            <a:ext cx="10858286" cy="4391780"/>
          </a:xfrm>
          <a:prstGeom prst="rect">
            <a:avLst/>
          </a:prstGeom>
          <a:noFill/>
        </p:spPr>
        <p:txBody>
          <a:bodyPr wrap="square" rtlCol="0">
            <a:spAutoFit/>
          </a:bodyPr>
          <a:lstStyle/>
          <a:p>
            <a:pPr marL="457200" indent="-457200">
              <a:lnSpc>
                <a:spcPct val="150000"/>
              </a:lnSpc>
              <a:spcAft>
                <a:spcPts val="600"/>
              </a:spcAft>
              <a:buFont typeface="Arial" panose="020B0604020202020204" pitchFamily="34" charset="0"/>
              <a:buChar char="•"/>
            </a:pPr>
            <a:r>
              <a:rPr lang="en-IE" sz="2200" dirty="0">
                <a:latin typeface="Meiryo UI" panose="020B0604030504040204" pitchFamily="34" charset="-128"/>
                <a:ea typeface="Meiryo UI" panose="020B0604030504040204" pitchFamily="34" charset="-128"/>
              </a:rPr>
              <a:t>Informal discussion on the GTR 20 amendment proposal in GRSP in December 2025</a:t>
            </a:r>
          </a:p>
          <a:p>
            <a:pPr marL="457200" indent="-457200">
              <a:lnSpc>
                <a:spcPct val="150000"/>
              </a:lnSpc>
              <a:spcAft>
                <a:spcPts val="600"/>
              </a:spcAft>
              <a:buFont typeface="Arial" panose="020B0604020202020204" pitchFamily="34" charset="0"/>
              <a:buChar char="•"/>
            </a:pPr>
            <a:r>
              <a:rPr lang="en-IE" sz="2200" dirty="0">
                <a:latin typeface="Meiryo UI" panose="020B0604030504040204" pitchFamily="34" charset="-128"/>
                <a:ea typeface="Meiryo UI" panose="020B0604030504040204" pitchFamily="34" charset="-128"/>
              </a:rPr>
              <a:t>Authorisation to start working on Phase 3 IWG EVS to be adopted in WP29 in March 2026</a:t>
            </a:r>
          </a:p>
          <a:p>
            <a:pPr marL="457200" indent="-457200">
              <a:lnSpc>
                <a:spcPct val="150000"/>
              </a:lnSpc>
              <a:spcAft>
                <a:spcPts val="600"/>
              </a:spcAft>
              <a:buFont typeface="Arial" panose="020B0604020202020204" pitchFamily="34" charset="0"/>
              <a:buChar char="•"/>
            </a:pPr>
            <a:r>
              <a:rPr lang="en-IE" sz="2200" dirty="0">
                <a:latin typeface="Meiryo UI" panose="020B0604030504040204" pitchFamily="34" charset="-128"/>
                <a:ea typeface="Meiryo UI" panose="020B0604030504040204" pitchFamily="34" charset="-128"/>
              </a:rPr>
              <a:t>CPs/sponsors to agree on the final text proposal of the GTR 20 amendment </a:t>
            </a:r>
            <a:r>
              <a:rPr lang="en-IE" sz="2200">
                <a:latin typeface="Meiryo UI" panose="020B0604030504040204" pitchFamily="34" charset="-128"/>
                <a:ea typeface="Meiryo UI" panose="020B0604030504040204" pitchFamily="34" charset="-128"/>
              </a:rPr>
              <a:t>by the end </a:t>
            </a:r>
            <a:r>
              <a:rPr lang="en-IE" sz="2200" dirty="0">
                <a:latin typeface="Meiryo UI" panose="020B0604030504040204" pitchFamily="34" charset="-128"/>
                <a:ea typeface="Meiryo UI" panose="020B0604030504040204" pitchFamily="34" charset="-128"/>
              </a:rPr>
              <a:t>of Q1 2026</a:t>
            </a:r>
          </a:p>
          <a:p>
            <a:pPr marL="457200" indent="-457200">
              <a:lnSpc>
                <a:spcPct val="150000"/>
              </a:lnSpc>
              <a:spcAft>
                <a:spcPts val="600"/>
              </a:spcAft>
              <a:buFont typeface="Arial" panose="020B0604020202020204" pitchFamily="34" charset="0"/>
              <a:buChar char="•"/>
            </a:pPr>
            <a:r>
              <a:rPr lang="en-IE" sz="2200" dirty="0">
                <a:latin typeface="Meiryo UI" panose="020B0604030504040204" pitchFamily="34" charset="-128"/>
                <a:ea typeface="Meiryo UI" panose="020B0604030504040204" pitchFamily="34" charset="-128"/>
              </a:rPr>
              <a:t>Final endorsement of the amendment of GTR 20 by GRSP in June 2026</a:t>
            </a:r>
          </a:p>
          <a:p>
            <a:pPr marL="457200" indent="-457200">
              <a:lnSpc>
                <a:spcPct val="150000"/>
              </a:lnSpc>
              <a:spcAft>
                <a:spcPts val="600"/>
              </a:spcAft>
              <a:buFont typeface="Arial" panose="020B0604020202020204" pitchFamily="34" charset="0"/>
              <a:buChar char="•"/>
            </a:pPr>
            <a:r>
              <a:rPr lang="en-IE" sz="2200" dirty="0">
                <a:latin typeface="Meiryo UI" panose="020B0604030504040204" pitchFamily="34" charset="-128"/>
                <a:ea typeface="Meiryo UI" panose="020B0604030504040204" pitchFamily="34" charset="-128"/>
              </a:rPr>
              <a:t>Adoption of the amendment of GTR 20 by WP29 in November 2026</a:t>
            </a:r>
          </a:p>
        </p:txBody>
      </p:sp>
    </p:spTree>
    <p:extLst>
      <p:ext uri="{BB962C8B-B14F-4D97-AF65-F5344CB8AC3E}">
        <p14:creationId xmlns:p14="http://schemas.microsoft.com/office/powerpoint/2010/main" val="17186341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8422D08C252547BB1CFA7F78E2CB83" ma:contentTypeVersion="21" ma:contentTypeDescription="Create a new document." ma:contentTypeScope="" ma:versionID="a83dbaffc8d14e6eda62bb9af53ddd41">
  <xsd:schema xmlns:xsd="http://www.w3.org/2001/XMLSchema" xmlns:xs="http://www.w3.org/2001/XMLSchema" xmlns:p="http://schemas.microsoft.com/office/2006/metadata/properties" xmlns:ns2="4b4a1c0d-4a69-4996-a84a-fc699b9f49de" xmlns:ns3="acccb6d4-dbe5-46d2-b4d3-5733603d8cc6" xmlns:ns4="985ec44e-1bab-4c0b-9df0-6ba128686fc9" targetNamespace="http://schemas.microsoft.com/office/2006/metadata/properties" ma:root="true" ma:fieldsID="e34f1e205ab96d4cf8413590809bc36a" ns2:_="" ns3:_="" ns4:_="">
    <xsd:import namespace="4b4a1c0d-4a69-4996-a84a-fc699b9f49de"/>
    <xsd:import namespace="acccb6d4-dbe5-46d2-b4d3-5733603d8cc6"/>
    <xsd:import namespace="985ec44e-1bab-4c0b-9df0-6ba128686f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element ref="ns3:MediaServiceBillingMetadata" minOccurs="0"/>
                <xsd:element ref="ns3:Pa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4a1c0d-4a69-4996-a84a-fc699b9f49d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ccb6d4-dbe5-46d2-b4d3-5733603d8cc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element name="Path" ma:index="27" nillable="true" ma:displayName="Path" ma:internalName="Path">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2cb41a6-c265-4598-b948-df01c7e084ec}" ma:internalName="TaxCatchAll" ma:showField="CatchAllData" ma:web="4b4a1c0d-4a69-4996-a84a-fc699b9f49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cccb6d4-dbe5-46d2-b4d3-5733603d8cc6">
      <Terms xmlns="http://schemas.microsoft.com/office/infopath/2007/PartnerControls"/>
    </lcf76f155ced4ddcb4097134ff3c332f>
    <Path xmlns="acccb6d4-dbe5-46d2-b4d3-5733603d8cc6" xsi:nil="true"/>
    <TaxCatchAll xmlns="985ec44e-1bab-4c0b-9df0-6ba128686fc9" xsi:nil="true"/>
  </documentManagement>
</p:properties>
</file>

<file path=customXml/itemProps1.xml><?xml version="1.0" encoding="utf-8"?>
<ds:datastoreItem xmlns:ds="http://schemas.openxmlformats.org/officeDocument/2006/customXml" ds:itemID="{EF23FD8A-1ED0-45FF-AAAB-338E507F942F}">
  <ds:schemaRefs>
    <ds:schemaRef ds:uri="http://schemas.microsoft.com/sharepoint/v3/contenttype/forms"/>
  </ds:schemaRefs>
</ds:datastoreItem>
</file>

<file path=customXml/itemProps2.xml><?xml version="1.0" encoding="utf-8"?>
<ds:datastoreItem xmlns:ds="http://schemas.openxmlformats.org/officeDocument/2006/customXml" ds:itemID="{06D29EF5-D2A4-492D-AF53-3DA0785044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4a1c0d-4a69-4996-a84a-fc699b9f49de"/>
    <ds:schemaRef ds:uri="acccb6d4-dbe5-46d2-b4d3-5733603d8cc6"/>
    <ds:schemaRef ds:uri="985ec44e-1bab-4c0b-9df0-6ba128686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1DCC88A-ED64-4DFE-B476-5A79644371E0}">
  <ds:schemaRefs>
    <ds:schemaRef ds:uri="acccb6d4-dbe5-46d2-b4d3-5733603d8cc6"/>
    <ds:schemaRef ds:uri="http://purl.org/dc/term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4b4a1c0d-4a69-4996-a84a-fc699b9f49de"/>
    <ds:schemaRef ds:uri="985ec44e-1bab-4c0b-9df0-6ba128686fc9"/>
    <ds:schemaRef ds:uri="http://www.w3.org/XML/1998/namespace"/>
    <ds:schemaRef ds:uri="http://purl.org/dc/dcmitype/"/>
  </ds:schemaRefs>
</ds:datastoreItem>
</file>

<file path=docMetadata/LabelInfo.xml><?xml version="1.0" encoding="utf-8"?>
<clbl:labelList xmlns:clbl="http://schemas.microsoft.com/office/2020/mipLabelMetadata">
  <clbl:label id="{8b77875e-5908-45a0-9cb4-dec9ae074618}" enabled="1" method="Privileged" siteId="{0f9e35db-544f-4f60-bdcc-5ea416e6dc70}" removed="0"/>
</clbl:labelList>
</file>

<file path=docProps/app.xml><?xml version="1.0" encoding="utf-8"?>
<Properties xmlns="http://schemas.openxmlformats.org/officeDocument/2006/extended-properties" xmlns:vt="http://schemas.openxmlformats.org/officeDocument/2006/docPropsVTypes">
  <Template/>
  <TotalTime>1135</TotalTime>
  <Words>1308</Words>
  <Application>Microsoft Office PowerPoint</Application>
  <PresentationFormat>Widescreen</PresentationFormat>
  <Paragraphs>47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Meiryo UI</vt:lpstr>
      <vt:lpstr>游ゴシック</vt:lpstr>
      <vt:lpstr>Arial</vt:lpstr>
      <vt:lpstr>Times New Roman</vt:lpstr>
      <vt:lpstr>Office テーマ</vt:lpstr>
      <vt:lpstr>Proposal for an amendment of GTR No 20 – new requirements on thermal propagation</vt:lpstr>
      <vt:lpstr>1. Process/objectives </vt:lpstr>
      <vt:lpstr>2. Process/objectives</vt:lpstr>
      <vt:lpstr>3. Process/objectives</vt:lpstr>
      <vt:lpstr>4. Process/objectives</vt:lpstr>
      <vt:lpstr>5. Process/objectives</vt:lpstr>
      <vt:lpstr>6. Pending changes to the informal document </vt:lpstr>
      <vt:lpstr>7. Subject to agreement between the CPs</vt:lpstr>
      <vt:lpstr>8. Timeline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Iwasaki, Masaaki/岩崎 昌昭</dc:creator>
  <cp:lastModifiedBy>Armando Serrano Lombillo</cp:lastModifiedBy>
  <cp:revision>23</cp:revision>
  <dcterms:created xsi:type="dcterms:W3CDTF">2024-02-01T01:42:11Z</dcterms:created>
  <dcterms:modified xsi:type="dcterms:W3CDTF">2025-11-28T09:54:27Z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0x0101003B8422D08C252547BB1CFA7F78E2CB83</vt:lpwstr>
  </property>
  <property fmtid="{D5CDD505-2E9C-101B-9397-08002B2CF9AE}" pid="3" name="MSIP_Label_6bd9ddd1-4d20-43f6-abfa-fc3c07406f94_Enabled">
    <vt:lpwstr>true</vt:lpwstr>
  </property>
  <property fmtid="{D5CDD505-2E9C-101B-9397-08002B2CF9AE}" pid="4" name="MSIP_Label_6bd9ddd1-4d20-43f6-abfa-fc3c07406f94_SetDate">
    <vt:lpwstr>2024-05-27T09:53:02Z</vt:lpwstr>
  </property>
  <property fmtid="{D5CDD505-2E9C-101B-9397-08002B2CF9AE}" pid="5" name="MSIP_Label_6bd9ddd1-4d20-43f6-abfa-fc3c07406f94_Method">
    <vt:lpwstr>Standard</vt:lpwstr>
  </property>
  <property fmtid="{D5CDD505-2E9C-101B-9397-08002B2CF9AE}" pid="6" name="MSIP_Label_6bd9ddd1-4d20-43f6-abfa-fc3c07406f94_Name">
    <vt:lpwstr>Commission Use</vt:lpwstr>
  </property>
  <property fmtid="{D5CDD505-2E9C-101B-9397-08002B2CF9AE}" pid="7" name="MSIP_Label_6bd9ddd1-4d20-43f6-abfa-fc3c07406f94_SiteId">
    <vt:lpwstr>b24c8b06-522c-46fe-9080-70926f8dddb1</vt:lpwstr>
  </property>
  <property fmtid="{D5CDD505-2E9C-101B-9397-08002B2CF9AE}" pid="8" name="MSIP_Label_6bd9ddd1-4d20-43f6-abfa-fc3c07406f94_ActionId">
    <vt:lpwstr>c047b4b0-ddc0-43ad-861d-0a476eb43cb1</vt:lpwstr>
  </property>
  <property fmtid="{D5CDD505-2E9C-101B-9397-08002B2CF9AE}" pid="9" name="MSIP_Label_6bd9ddd1-4d20-43f6-abfa-fc3c07406f94_ContentBits">
    <vt:lpwstr>0</vt:lpwstr>
  </property>
  <property fmtid="{D5CDD505-2E9C-101B-9397-08002B2CF9AE}" pid="11" name="MediaServiceImageTags">
    <vt:lpwstr/>
  </property>
  <property fmtid="{D5CDD505-2E9C-101B-9397-08002B2CF9AE}" pid="12" name="gba66df640194346a5267c50f24d4797">
    <vt:lpwstr/>
  </property>
  <property fmtid="{D5CDD505-2E9C-101B-9397-08002B2CF9AE}" pid="13" name="Office_x0020_of_x0020_Origin">
    <vt:lpwstr/>
  </property>
  <property fmtid="{D5CDD505-2E9C-101B-9397-08002B2CF9AE}" pid="14" name="Office of Origin">
    <vt:lpwstr/>
  </property>
</Properties>
</file>