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0"/>
  </p:notesMasterIdLst>
  <p:handoutMasterIdLst>
    <p:handoutMasterId r:id="rId11"/>
  </p:handoutMasterIdLst>
  <p:sldIdLst>
    <p:sldId id="256" r:id="rId5"/>
    <p:sldId id="2147479064" r:id="rId6"/>
    <p:sldId id="2147479065" r:id="rId7"/>
    <p:sldId id="2147479067" r:id="rId8"/>
    <p:sldId id="2147479068" r:id="rId9"/>
  </p:sldIdLst>
  <p:sldSz cx="12192000" cy="6858000"/>
  <p:notesSz cx="6761163" cy="9856788"/>
  <p:defaultTex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00FF"/>
    <a:srgbClr val="0033CC"/>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DD2B17D-562F-41C4-92DE-481D800B805A}" v="1" dt="2026-03-13T17:56:33.51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5" d="100"/>
          <a:sy n="105" d="100"/>
        </p:scale>
        <p:origin x="798" y="96"/>
      </p:cViewPr>
      <p:guideLst>
        <p:guide orient="horz" pos="2160"/>
        <p:guide pos="384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ois Cuenot" userId="9928dff3-8fa4-42b5-9d6e-cd4dcb89281b" providerId="ADAL" clId="{BEDA12FD-E82B-4EFB-96A7-D777DC182594}"/>
    <pc:docChg chg="undo custSel addSld modSld">
      <pc:chgData name="Francois Cuenot" userId="9928dff3-8fa4-42b5-9d6e-cd4dcb89281b" providerId="ADAL" clId="{BEDA12FD-E82B-4EFB-96A7-D777DC182594}" dt="2026-03-13T18:30:22.701" v="17" actId="20577"/>
      <pc:docMkLst>
        <pc:docMk/>
      </pc:docMkLst>
      <pc:sldChg chg="modSp mod">
        <pc:chgData name="Francois Cuenot" userId="9928dff3-8fa4-42b5-9d6e-cd4dcb89281b" providerId="ADAL" clId="{BEDA12FD-E82B-4EFB-96A7-D777DC182594}" dt="2026-03-13T18:30:22.701" v="17" actId="20577"/>
        <pc:sldMkLst>
          <pc:docMk/>
          <pc:sldMk cId="0" sldId="256"/>
        </pc:sldMkLst>
        <pc:spChg chg="mod">
          <ac:chgData name="Francois Cuenot" userId="9928dff3-8fa4-42b5-9d6e-cd4dcb89281b" providerId="ADAL" clId="{BEDA12FD-E82B-4EFB-96A7-D777DC182594}" dt="2026-03-13T18:30:22.701" v="17" actId="20577"/>
          <ac:spMkLst>
            <pc:docMk/>
            <pc:sldMk cId="0" sldId="256"/>
            <ac:spMk id="6" creationId="{FB0B1684-E73C-DB4B-727A-21B047BED816}"/>
          </ac:spMkLst>
        </pc:spChg>
      </pc:sldChg>
      <pc:sldChg chg="modSp new mod">
        <pc:chgData name="Francois Cuenot" userId="9928dff3-8fa4-42b5-9d6e-cd4dcb89281b" providerId="ADAL" clId="{BEDA12FD-E82B-4EFB-96A7-D777DC182594}" dt="2026-03-13T17:56:39.010" v="3" actId="404"/>
        <pc:sldMkLst>
          <pc:docMk/>
          <pc:sldMk cId="2887122267" sldId="2147479068"/>
        </pc:sldMkLst>
        <pc:spChg chg="mod">
          <ac:chgData name="Francois Cuenot" userId="9928dff3-8fa4-42b5-9d6e-cd4dcb89281b" providerId="ADAL" clId="{BEDA12FD-E82B-4EFB-96A7-D777DC182594}" dt="2026-03-13T17:56:39.010" v="3" actId="404"/>
          <ac:spMkLst>
            <pc:docMk/>
            <pc:sldMk cId="2887122267" sldId="2147479068"/>
            <ac:spMk id="3" creationId="{2110FC94-86EA-A615-039C-7CA9933B10F9}"/>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a:extLst>
              <a:ext uri="{FF2B5EF4-FFF2-40B4-BE49-F238E27FC236}">
                <a16:creationId xmlns:a16="http://schemas.microsoft.com/office/drawing/2014/main" id="{0B55DF59-0F53-4050-AF5E-93585945D414}"/>
              </a:ext>
            </a:extLst>
          </p:cNvPr>
          <p:cNvSpPr>
            <a:spLocks noGrp="1"/>
          </p:cNvSpPr>
          <p:nvPr>
            <p:ph type="hdr" sz="quarter"/>
          </p:nvPr>
        </p:nvSpPr>
        <p:spPr>
          <a:xfrm>
            <a:off x="0" y="0"/>
            <a:ext cx="2930525" cy="493713"/>
          </a:xfrm>
          <a:prstGeom prst="rect">
            <a:avLst/>
          </a:prstGeom>
        </p:spPr>
        <p:txBody>
          <a:bodyPr vert="horz" lIns="91440" tIns="45720" rIns="91440" bIns="45720" rtlCol="0"/>
          <a:lstStyle>
            <a:lvl1pPr algn="l">
              <a:defRPr sz="1200"/>
            </a:lvl1pPr>
          </a:lstStyle>
          <a:p>
            <a:endParaRPr lang="fr-FR"/>
          </a:p>
        </p:txBody>
      </p:sp>
      <p:sp>
        <p:nvSpPr>
          <p:cNvPr id="3" name="Espace réservé de la date 2">
            <a:extLst>
              <a:ext uri="{FF2B5EF4-FFF2-40B4-BE49-F238E27FC236}">
                <a16:creationId xmlns:a16="http://schemas.microsoft.com/office/drawing/2014/main" id="{CF9FE615-1A8E-46A9-928A-77BADCFDED86}"/>
              </a:ext>
            </a:extLst>
          </p:cNvPr>
          <p:cNvSpPr>
            <a:spLocks noGrp="1"/>
          </p:cNvSpPr>
          <p:nvPr>
            <p:ph type="dt" sz="quarter" idx="1"/>
          </p:nvPr>
        </p:nvSpPr>
        <p:spPr>
          <a:xfrm>
            <a:off x="3829050" y="0"/>
            <a:ext cx="2930525" cy="493713"/>
          </a:xfrm>
          <a:prstGeom prst="rect">
            <a:avLst/>
          </a:prstGeom>
        </p:spPr>
        <p:txBody>
          <a:bodyPr vert="horz" lIns="91440" tIns="45720" rIns="91440" bIns="45720" rtlCol="0"/>
          <a:lstStyle>
            <a:lvl1pPr algn="r">
              <a:defRPr sz="1200"/>
            </a:lvl1pPr>
          </a:lstStyle>
          <a:p>
            <a:fld id="{C54D0299-3734-408F-BE89-7B5D604F3AE9}" type="datetimeFigureOut">
              <a:rPr lang="fr-FR" smtClean="0"/>
              <a:t>13/03/2026</a:t>
            </a:fld>
            <a:endParaRPr lang="fr-FR"/>
          </a:p>
        </p:txBody>
      </p:sp>
      <p:sp>
        <p:nvSpPr>
          <p:cNvPr id="4" name="Espace réservé du pied de page 3">
            <a:extLst>
              <a:ext uri="{FF2B5EF4-FFF2-40B4-BE49-F238E27FC236}">
                <a16:creationId xmlns:a16="http://schemas.microsoft.com/office/drawing/2014/main" id="{A4F20359-3716-4F65-9039-AF43318B20E6}"/>
              </a:ext>
            </a:extLst>
          </p:cNvPr>
          <p:cNvSpPr>
            <a:spLocks noGrp="1"/>
          </p:cNvSpPr>
          <p:nvPr>
            <p:ph type="ftr" sz="quarter" idx="2"/>
          </p:nvPr>
        </p:nvSpPr>
        <p:spPr>
          <a:xfrm>
            <a:off x="0" y="9363075"/>
            <a:ext cx="2930525" cy="493713"/>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a:extLst>
              <a:ext uri="{FF2B5EF4-FFF2-40B4-BE49-F238E27FC236}">
                <a16:creationId xmlns:a16="http://schemas.microsoft.com/office/drawing/2014/main" id="{B8B55E68-307C-4842-94B4-6ED33D51A791}"/>
              </a:ext>
            </a:extLst>
          </p:cNvPr>
          <p:cNvSpPr>
            <a:spLocks noGrp="1"/>
          </p:cNvSpPr>
          <p:nvPr>
            <p:ph type="sldNum" sz="quarter" idx="3"/>
          </p:nvPr>
        </p:nvSpPr>
        <p:spPr>
          <a:xfrm>
            <a:off x="3829050" y="9363075"/>
            <a:ext cx="2930525" cy="493713"/>
          </a:xfrm>
          <a:prstGeom prst="rect">
            <a:avLst/>
          </a:prstGeom>
        </p:spPr>
        <p:txBody>
          <a:bodyPr vert="horz" lIns="91440" tIns="45720" rIns="91440" bIns="45720" rtlCol="0" anchor="b"/>
          <a:lstStyle>
            <a:lvl1pPr algn="r">
              <a:defRPr sz="1200"/>
            </a:lvl1pPr>
          </a:lstStyle>
          <a:p>
            <a:fld id="{986FC91E-EDAE-45FA-B21E-72AE395D1EE3}" type="slidenum">
              <a:rPr lang="fr-FR" smtClean="0"/>
              <a:t>‹#›</a:t>
            </a:fld>
            <a:endParaRPr lang="fr-FR"/>
          </a:p>
        </p:txBody>
      </p:sp>
    </p:spTree>
    <p:extLst>
      <p:ext uri="{BB962C8B-B14F-4D97-AF65-F5344CB8AC3E}">
        <p14:creationId xmlns:p14="http://schemas.microsoft.com/office/powerpoint/2010/main" val="18246343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698" name="Rectangle 2"/>
          <p:cNvSpPr>
            <a:spLocks noGrp="1" noChangeArrowheads="1"/>
          </p:cNvSpPr>
          <p:nvPr>
            <p:ph type="hdr" sz="quarter"/>
          </p:nvPr>
        </p:nvSpPr>
        <p:spPr bwMode="auto">
          <a:xfrm>
            <a:off x="0" y="0"/>
            <a:ext cx="2928938"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defTabSz="919163">
              <a:defRPr sz="1200"/>
            </a:lvl1pPr>
          </a:lstStyle>
          <a:p>
            <a:endParaRPr lang="fr-FR" altLang="ja-JP"/>
          </a:p>
        </p:txBody>
      </p:sp>
      <p:sp>
        <p:nvSpPr>
          <p:cNvPr id="29699" name="Rectangle 3"/>
          <p:cNvSpPr>
            <a:spLocks noGrp="1" noChangeArrowheads="1"/>
          </p:cNvSpPr>
          <p:nvPr>
            <p:ph type="dt" idx="1"/>
          </p:nvPr>
        </p:nvSpPr>
        <p:spPr bwMode="auto">
          <a:xfrm>
            <a:off x="3830638" y="0"/>
            <a:ext cx="2928937" cy="493713"/>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lvl1pPr algn="r" defTabSz="919163">
              <a:defRPr sz="1200"/>
            </a:lvl1pPr>
          </a:lstStyle>
          <a:p>
            <a:endParaRPr lang="fr-FR" altLang="ja-JP"/>
          </a:p>
        </p:txBody>
      </p:sp>
      <p:sp>
        <p:nvSpPr>
          <p:cNvPr id="29700" name="Rectangle 4"/>
          <p:cNvSpPr>
            <a:spLocks noGrp="1" noRot="1" noChangeAspect="1" noChangeArrowheads="1" noTextEdit="1"/>
          </p:cNvSpPr>
          <p:nvPr>
            <p:ph type="sldImg" idx="2"/>
          </p:nvPr>
        </p:nvSpPr>
        <p:spPr bwMode="auto">
          <a:xfrm>
            <a:off x="96838" y="739775"/>
            <a:ext cx="6569075" cy="3695700"/>
          </a:xfrm>
          <a:prstGeom prst="rect">
            <a:avLst/>
          </a:prstGeom>
          <a:noFill/>
          <a:ln w="9525">
            <a:solidFill>
              <a:srgbClr val="000000"/>
            </a:solidFill>
            <a:miter lim="800000"/>
            <a:headEnd/>
            <a:tailEnd/>
          </a:ln>
          <a:effectLst/>
        </p:spPr>
      </p:sp>
      <p:sp>
        <p:nvSpPr>
          <p:cNvPr id="29701" name="Rectangle 5"/>
          <p:cNvSpPr>
            <a:spLocks noGrp="1" noChangeArrowheads="1"/>
          </p:cNvSpPr>
          <p:nvPr>
            <p:ph type="body" sz="quarter" idx="3"/>
          </p:nvPr>
        </p:nvSpPr>
        <p:spPr bwMode="auto">
          <a:xfrm>
            <a:off x="676275" y="4681538"/>
            <a:ext cx="5408613" cy="4435475"/>
          </a:xfrm>
          <a:prstGeom prst="rect">
            <a:avLst/>
          </a:prstGeom>
          <a:noFill/>
          <a:ln w="9525">
            <a:noFill/>
            <a:miter lim="800000"/>
            <a:headEnd/>
            <a:tailEnd/>
          </a:ln>
          <a:effectLst/>
        </p:spPr>
        <p:txBody>
          <a:bodyPr vert="horz" wrap="square" lIns="91842" tIns="45921" rIns="91842" bIns="45921"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29702" name="Rectangle 6"/>
          <p:cNvSpPr>
            <a:spLocks noGrp="1" noChangeArrowheads="1"/>
          </p:cNvSpPr>
          <p:nvPr>
            <p:ph type="ftr" sz="quarter" idx="4"/>
          </p:nvPr>
        </p:nvSpPr>
        <p:spPr bwMode="auto">
          <a:xfrm>
            <a:off x="0" y="9361488"/>
            <a:ext cx="2928938"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defTabSz="919163">
              <a:defRPr sz="1200"/>
            </a:lvl1pPr>
          </a:lstStyle>
          <a:p>
            <a:endParaRPr lang="fr-FR" altLang="ja-JP"/>
          </a:p>
        </p:txBody>
      </p:sp>
      <p:sp>
        <p:nvSpPr>
          <p:cNvPr id="29703" name="Rectangle 7"/>
          <p:cNvSpPr>
            <a:spLocks noGrp="1" noChangeArrowheads="1"/>
          </p:cNvSpPr>
          <p:nvPr>
            <p:ph type="sldNum" sz="quarter" idx="5"/>
          </p:nvPr>
        </p:nvSpPr>
        <p:spPr bwMode="auto">
          <a:xfrm>
            <a:off x="3830638" y="9361488"/>
            <a:ext cx="2928937" cy="493712"/>
          </a:xfrm>
          <a:prstGeom prst="rect">
            <a:avLst/>
          </a:prstGeom>
          <a:noFill/>
          <a:ln w="9525">
            <a:noFill/>
            <a:miter lim="800000"/>
            <a:headEnd/>
            <a:tailEnd/>
          </a:ln>
          <a:effectLst/>
        </p:spPr>
        <p:txBody>
          <a:bodyPr vert="horz" wrap="square" lIns="91842" tIns="45921" rIns="91842" bIns="45921" numCol="1" anchor="b" anchorCtr="0" compatLnSpc="1">
            <a:prstTxWarp prst="textNoShape">
              <a:avLst/>
            </a:prstTxWarp>
          </a:bodyPr>
          <a:lstStyle>
            <a:lvl1pPr algn="r" defTabSz="919163">
              <a:defRPr sz="1200"/>
            </a:lvl1pPr>
          </a:lstStyle>
          <a:p>
            <a:fld id="{41FE2CFF-C77F-45F5-8196-7FFE9E57B434}" type="slidenum">
              <a:rPr lang="ja-JP" altLang="fr-FR"/>
              <a:pPr/>
              <a:t>‹#›</a:t>
            </a:fld>
            <a:endParaRPr lang="fr-FR" altLang="ja-JP"/>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41FE2CFF-C77F-45F5-8196-7FFE9E57B434}" type="slidenum">
              <a:rPr lang="ja-JP" altLang="fr-FR" smtClean="0"/>
              <a:pPr/>
              <a:t>1</a:t>
            </a:fld>
            <a:endParaRPr lang="fr-FR" altLang="ja-JP"/>
          </a:p>
        </p:txBody>
      </p:sp>
    </p:spTree>
    <p:extLst>
      <p:ext uri="{BB962C8B-B14F-4D97-AF65-F5344CB8AC3E}">
        <p14:creationId xmlns:p14="http://schemas.microsoft.com/office/powerpoint/2010/main" val="37421187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914400" y="2130426"/>
            <a:ext cx="10363200" cy="1470025"/>
          </a:xfrm>
          <a:prstGeom prst="rect">
            <a:avLst/>
          </a:prstGeom>
        </p:spPr>
        <p:txBody>
          <a:bodyPr/>
          <a:lstStyle/>
          <a:p>
            <a:r>
              <a:rPr lang="de-DE"/>
              <a:t>Mastertitelformat bearbeiten</a:t>
            </a:r>
            <a:endParaRPr lang="fr-FR"/>
          </a:p>
        </p:txBody>
      </p:sp>
      <p:sp>
        <p:nvSpPr>
          <p:cNvPr id="3" name="Sous-titre 2"/>
          <p:cNvSpPr>
            <a:spLocks noGrp="1"/>
          </p:cNvSpPr>
          <p:nvPr>
            <p:ph type="subTitle" idx="1"/>
          </p:nvPr>
        </p:nvSpPr>
        <p:spPr>
          <a:xfrm>
            <a:off x="1828800" y="3886200"/>
            <a:ext cx="85344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a:t>Master-Untertitelformat bearbeiten</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endParaRPr lang="fr-FR" altLang="ja-JP"/>
          </a:p>
        </p:txBody>
      </p:sp>
      <p:pic>
        <p:nvPicPr>
          <p:cNvPr id="7" name="Image 6">
            <a:extLst>
              <a:ext uri="{FF2B5EF4-FFF2-40B4-BE49-F238E27FC236}">
                <a16:creationId xmlns:a16="http://schemas.microsoft.com/office/drawing/2014/main" id="{1810C45F-D7AC-40B8-B361-5609B0B61DD8}"/>
              </a:ext>
            </a:extLst>
          </p:cNvPr>
          <p:cNvPicPr>
            <a:picLocks noChangeAspect="1"/>
          </p:cNvPicPr>
          <p:nvPr userDrawn="1"/>
        </p:nvPicPr>
        <p:blipFill>
          <a:blip r:embed="rId2"/>
          <a:stretch>
            <a:fillRect/>
          </a:stretch>
        </p:blipFill>
        <p:spPr>
          <a:xfrm>
            <a:off x="1115616" y="128212"/>
            <a:ext cx="1512168" cy="1230682"/>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Mastertitelformat bearbeiten</a:t>
            </a:r>
            <a:endParaRPr lang="fr-FR"/>
          </a:p>
        </p:txBody>
      </p:sp>
      <p:sp>
        <p:nvSpPr>
          <p:cNvPr id="3" name="Espace réservé du texte vertical 2"/>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876E22B0-3A17-45B7-AF4B-28357ACE90C3}" type="slidenum">
              <a:rPr lang="ja-JP" altLang="fr-FR"/>
              <a:pPr/>
              <a:t>‹#›</a:t>
            </a:fld>
            <a:endParaRPr lang="fr-FR" altLang="ja-JP"/>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839200" y="274639"/>
            <a:ext cx="2743200" cy="5851525"/>
          </a:xfrm>
          <a:prstGeom prst="rect">
            <a:avLst/>
          </a:prstGeom>
        </p:spPr>
        <p:txBody>
          <a:bodyPr vert="eaVert"/>
          <a:lstStyle/>
          <a:p>
            <a:r>
              <a:rPr lang="de-DE"/>
              <a:t>Mastertitelformat bearbeiten</a:t>
            </a:r>
            <a:endParaRPr lang="fr-FR"/>
          </a:p>
        </p:txBody>
      </p:sp>
      <p:sp>
        <p:nvSpPr>
          <p:cNvPr id="3" name="Espace réservé du texte vertical 2"/>
          <p:cNvSpPr>
            <a:spLocks noGrp="1"/>
          </p:cNvSpPr>
          <p:nvPr>
            <p:ph type="body" orient="vert" idx="1"/>
          </p:nvPr>
        </p:nvSpPr>
        <p:spPr>
          <a:xfrm>
            <a:off x="609600" y="274639"/>
            <a:ext cx="8026400" cy="5851525"/>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D04D32B0-8A42-44E7-9B4D-3C2296BFBD2E}" type="slidenum">
              <a:rPr lang="ja-JP" altLang="fr-FR"/>
              <a:pPr/>
              <a:t>‹#›</a:t>
            </a:fld>
            <a:endParaRPr lang="fr-FR" altLang="ja-JP"/>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Title &amp; Content">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FFEC49A-96B3-4F4D-8D6C-79F53C0B576C}"/>
              </a:ext>
            </a:extLst>
          </p:cNvPr>
          <p:cNvSpPr>
            <a:spLocks noGrp="1"/>
          </p:cNvSpPr>
          <p:nvPr>
            <p:ph idx="1" hasCustomPrompt="1"/>
          </p:nvPr>
        </p:nvSpPr>
        <p:spPr>
          <a:xfrm>
            <a:off x="838200" y="1483200"/>
            <a:ext cx="10515600" cy="4694400"/>
          </a:xfrm>
        </p:spPr>
        <p:txBody>
          <a:bodyPr/>
          <a:lstStyle/>
          <a:p>
            <a:pPr lvl="0"/>
            <a:r>
              <a:rPr lang="en-GB" noProof="0"/>
              <a:t>Click to change the text</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6" name="Espace réservé du numéro de diapositive 5">
            <a:extLst>
              <a:ext uri="{FF2B5EF4-FFF2-40B4-BE49-F238E27FC236}">
                <a16:creationId xmlns:a16="http://schemas.microsoft.com/office/drawing/2014/main" id="{067E14C6-4DF0-9E42-8380-AB7F6E61052B}"/>
              </a:ext>
            </a:extLst>
          </p:cNvPr>
          <p:cNvSpPr>
            <a:spLocks noGrp="1"/>
          </p:cNvSpPr>
          <p:nvPr>
            <p:ph type="sldNum" sz="quarter" idx="12"/>
          </p:nvPr>
        </p:nvSpPr>
        <p:spPr>
          <a:xfrm>
            <a:off x="10627742" y="6356350"/>
            <a:ext cx="726057" cy="365125"/>
          </a:xfrm>
        </p:spPr>
        <p:txBody>
          <a:bodyPr/>
          <a:lstStyle>
            <a:lvl1pPr>
              <a:defRPr>
                <a:solidFill>
                  <a:schemeClr val="tx2"/>
                </a:solidFill>
              </a:defRPr>
            </a:lvl1pPr>
          </a:lstStyle>
          <a:p>
            <a:fld id="{CAA8C5D3-8A3B-F94C-BECF-6BE38BB7C66C}" type="slidenum">
              <a:rPr lang="en-GB" noProof="0"/>
              <a:pPr/>
              <a:t>‹#›</a:t>
            </a:fld>
            <a:endParaRPr lang="en-GB" noProof="0"/>
          </a:p>
        </p:txBody>
      </p:sp>
      <p:sp>
        <p:nvSpPr>
          <p:cNvPr id="8" name="Text Placeholder 3">
            <a:extLst>
              <a:ext uri="{FF2B5EF4-FFF2-40B4-BE49-F238E27FC236}">
                <a16:creationId xmlns:a16="http://schemas.microsoft.com/office/drawing/2014/main" id="{A8BA99C8-64F6-4D1F-AB8C-A08309D92679}"/>
              </a:ext>
            </a:extLst>
          </p:cNvPr>
          <p:cNvSpPr>
            <a:spLocks noGrp="1"/>
          </p:cNvSpPr>
          <p:nvPr>
            <p:ph type="body" sz="quarter" idx="14" hasCustomPrompt="1"/>
          </p:nvPr>
        </p:nvSpPr>
        <p:spPr>
          <a:xfrm>
            <a:off x="838199" y="365668"/>
            <a:ext cx="10515600" cy="712800"/>
          </a:xfrm>
        </p:spPr>
        <p:txBody>
          <a:bodyPr>
            <a:noAutofit/>
          </a:bodyPr>
          <a:lstStyle>
            <a:lvl1pPr marL="0" indent="0">
              <a:buNone/>
              <a:defRPr sz="4500" cap="all" baseline="0">
                <a:solidFill>
                  <a:schemeClr val="accent1"/>
                </a:solidFill>
                <a:latin typeface="+mj-lt"/>
              </a:defRPr>
            </a:lvl1pPr>
          </a:lstStyle>
          <a:p>
            <a:pPr lvl="0"/>
            <a:r>
              <a:rPr lang="en-US"/>
              <a:t>TITLE</a:t>
            </a:r>
            <a:endParaRPr lang="nl-BE"/>
          </a:p>
        </p:txBody>
      </p:sp>
      <p:sp>
        <p:nvSpPr>
          <p:cNvPr id="9" name="Espace réservé du pied de page 7">
            <a:extLst>
              <a:ext uri="{FF2B5EF4-FFF2-40B4-BE49-F238E27FC236}">
                <a16:creationId xmlns:a16="http://schemas.microsoft.com/office/drawing/2014/main" id="{B6C479AA-18BA-4E79-AE88-56E81177A512}"/>
              </a:ext>
            </a:extLst>
          </p:cNvPr>
          <p:cNvSpPr>
            <a:spLocks noGrp="1"/>
          </p:cNvSpPr>
          <p:nvPr>
            <p:ph type="ftr" sz="quarter" idx="3"/>
          </p:nvPr>
        </p:nvSpPr>
        <p:spPr>
          <a:xfrm>
            <a:off x="838200" y="6345827"/>
            <a:ext cx="1417320" cy="365125"/>
          </a:xfrm>
          <a:prstGeom prst="rect">
            <a:avLst/>
          </a:prstGeom>
        </p:spPr>
        <p:txBody>
          <a:bodyPr vert="horz" lIns="0" tIns="45720" rIns="91440" bIns="45720" rtlCol="0" anchor="ctr"/>
          <a:lstStyle>
            <a:lvl1pPr algn="ctr">
              <a:defRPr lang="nl-BE" smtClean="0"/>
            </a:lvl1pPr>
          </a:lstStyle>
          <a:p>
            <a:pPr algn="l"/>
            <a:r>
              <a:rPr lang="nl-BE"/>
              <a:t>www.acea.auto</a:t>
            </a:r>
          </a:p>
        </p:txBody>
      </p:sp>
      <p:sp>
        <p:nvSpPr>
          <p:cNvPr id="4" name="Textplatzhalter 3">
            <a:extLst>
              <a:ext uri="{FF2B5EF4-FFF2-40B4-BE49-F238E27FC236}">
                <a16:creationId xmlns:a16="http://schemas.microsoft.com/office/drawing/2014/main" id="{1AB25EA3-B7FA-3522-4A19-C5BE1DF39303}"/>
              </a:ext>
            </a:extLst>
          </p:cNvPr>
          <p:cNvSpPr txBox="1">
            <a:spLocks/>
          </p:cNvSpPr>
          <p:nvPr userDrawn="1"/>
        </p:nvSpPr>
        <p:spPr bwMode="gray">
          <a:xfrm>
            <a:off x="371475" y="5979600"/>
            <a:ext cx="11449050" cy="115200"/>
          </a:xfrm>
          <a:prstGeom prst="rect">
            <a:avLst/>
          </a:prstGeom>
        </p:spPr>
        <p:txBody>
          <a:bodyPr vert="horz" lIns="0" tIns="0" rIns="0" bIns="0" rtlCol="0" anchor="b">
            <a:spAutoFit/>
          </a:bodyPr>
          <a:lstStyle>
            <a:lvl1pPr marL="0" indent="0" algn="l" defTabSz="914400" rtl="0" eaLnBrk="1" latinLnBrk="0" hangingPunct="1">
              <a:lnSpc>
                <a:spcPct val="110000"/>
              </a:lnSpc>
              <a:spcBef>
                <a:spcPts val="600"/>
              </a:spcBef>
              <a:buFontTx/>
              <a:buNone/>
              <a:defRPr sz="800" kern="1200">
                <a:solidFill>
                  <a:schemeClr val="tx1"/>
                </a:solidFill>
                <a:latin typeface="+mn-lt"/>
                <a:ea typeface="+mn-ea"/>
                <a:cs typeface="+mn-cs"/>
              </a:defRPr>
            </a:lvl1pPr>
            <a:lvl2pPr marL="0" indent="0" algn="l" defTabSz="914400" rtl="0" eaLnBrk="1" latinLnBrk="0" hangingPunct="1">
              <a:lnSpc>
                <a:spcPct val="110000"/>
              </a:lnSpc>
              <a:spcBef>
                <a:spcPts val="600"/>
              </a:spcBef>
              <a:buFont typeface="Arial" panose="020B0604020202020204" pitchFamily="34" charset="0"/>
              <a:buNone/>
              <a:defRPr sz="700" kern="1200">
                <a:solidFill>
                  <a:schemeClr val="tx1"/>
                </a:solidFill>
                <a:latin typeface="+mn-lt"/>
                <a:ea typeface="+mn-ea"/>
                <a:cs typeface="+mn-cs"/>
              </a:defRPr>
            </a:lvl2pPr>
            <a:lvl3pPr marL="360000" indent="-180000" algn="l" defTabSz="914400" rtl="0" eaLnBrk="1" latinLnBrk="0" hangingPunct="1">
              <a:lnSpc>
                <a:spcPct val="110000"/>
              </a:lnSpc>
              <a:spcBef>
                <a:spcPts val="600"/>
              </a:spcBef>
              <a:buFont typeface="Arial" panose="020B0604020202020204" pitchFamily="34" charset="0"/>
              <a:buChar char="•"/>
              <a:defRPr sz="700" kern="1200">
                <a:solidFill>
                  <a:schemeClr val="tx1"/>
                </a:solidFill>
                <a:latin typeface="+mn-lt"/>
                <a:ea typeface="+mn-ea"/>
                <a:cs typeface="+mn-cs"/>
              </a:defRPr>
            </a:lvl3pPr>
            <a:lvl4pPr marL="540000" indent="-180000" algn="l" defTabSz="914400" rtl="0" eaLnBrk="1" latinLnBrk="0" hangingPunct="1">
              <a:lnSpc>
                <a:spcPct val="110000"/>
              </a:lnSpc>
              <a:spcBef>
                <a:spcPts val="600"/>
              </a:spcBef>
              <a:buFont typeface="Arial" panose="020B0604020202020204" pitchFamily="34" charset="0"/>
              <a:buChar char="•"/>
              <a:defRPr sz="700" kern="1200">
                <a:solidFill>
                  <a:schemeClr val="tx1"/>
                </a:solidFill>
                <a:latin typeface="+mn-lt"/>
                <a:ea typeface="+mn-ea"/>
                <a:cs typeface="+mn-cs"/>
              </a:defRPr>
            </a:lvl4pPr>
            <a:lvl5pPr marL="720000" indent="-180000" algn="l" defTabSz="914400" rtl="0" eaLnBrk="1" latinLnBrk="0" hangingPunct="1">
              <a:lnSpc>
                <a:spcPct val="110000"/>
              </a:lnSpc>
              <a:spcBef>
                <a:spcPts val="600"/>
              </a:spcBef>
              <a:buFont typeface="Arial" panose="020B0604020202020204" pitchFamily="34" charset="0"/>
              <a:buChar char="•"/>
              <a:defRPr sz="7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110000"/>
              </a:lnSpc>
              <a:spcBef>
                <a:spcPts val="600"/>
              </a:spcBef>
              <a:spcAft>
                <a:spcPts val="0"/>
              </a:spcAft>
              <a:buClrTx/>
              <a:buSzTx/>
              <a:buFontTx/>
              <a:buNone/>
              <a:tabLst/>
              <a:defRPr/>
            </a:pPr>
            <a:endParaRPr kumimoji="0" lang="de-DE" sz="800" b="0" i="0" u="none" strike="noStrike" kern="1200" cap="none" spc="0" normalizeH="0" baseline="0" noProof="0">
              <a:ln>
                <a:noFill/>
              </a:ln>
              <a:solidFill>
                <a:sysClr val="windowText" lastClr="000000"/>
              </a:solidFill>
              <a:effectLst/>
              <a:uLnTx/>
              <a:uFillTx/>
              <a:latin typeface="Porsche Next TT"/>
              <a:ea typeface="+mn-ea"/>
              <a:cs typeface="+mn-cs"/>
            </a:endParaRPr>
          </a:p>
        </p:txBody>
      </p:sp>
    </p:spTree>
    <p:extLst>
      <p:ext uri="{BB962C8B-B14F-4D97-AF65-F5344CB8AC3E}">
        <p14:creationId xmlns:p14="http://schemas.microsoft.com/office/powerpoint/2010/main" val="4186872043"/>
      </p:ext>
    </p:extLst>
  </p:cSld>
  <p:clrMapOvr>
    <a:masterClrMapping/>
  </p:clrMapOvr>
  <p:extLst>
    <p:ext uri="{DCECCB84-F9BA-43D5-87BE-67443E8EF086}">
      <p15:sldGuideLst xmlns:p15="http://schemas.microsoft.com/office/powerpoint/2012/main">
        <p15:guide id="1" orient="horz" pos="1366">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Mastertitelformat bearbeiten</a:t>
            </a:r>
            <a:endParaRPr lang="fr-FR"/>
          </a:p>
        </p:txBody>
      </p:sp>
      <p:sp>
        <p:nvSpPr>
          <p:cNvPr id="3" name="Espace réservé du contenu 2"/>
          <p:cNvSpPr>
            <a:spLocks noGrp="1"/>
          </p:cNvSpPr>
          <p:nvPr>
            <p:ph idx="1"/>
          </p:nvPr>
        </p:nvSpPr>
        <p:spPr/>
        <p:txBody>
          <a:bodyPr/>
          <a:lstStyle>
            <a:lvl2pPr marL="742950" indent="-285750">
              <a:buFont typeface="Wingdings" panose="05000000000000000000" pitchFamily="2" charset="2"/>
              <a:buChar char="§"/>
              <a:defRPr/>
            </a:lvl2pPr>
            <a:lvl3pPr marL="1143000" indent="-228600">
              <a:buFont typeface="Calibri" panose="020F0502020204030204" pitchFamily="34" charset="0"/>
              <a:buChar char="−"/>
              <a:defRPr/>
            </a:lvl3pPr>
            <a:lvl4pPr marL="1600200" indent="-228600">
              <a:buFont typeface="Courier New" panose="02070309020205020404" pitchFamily="49" charset="0"/>
              <a:buChar char="o"/>
              <a:defRPr/>
            </a:lvl4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E4A5D464-134C-4C80-B41F-7081051DEBC1}" type="slidenum">
              <a:rPr lang="ja-JP" altLang="fr-FR"/>
              <a:pPr/>
              <a:t>‹#›</a:t>
            </a:fld>
            <a:endParaRPr lang="fr-FR" altLang="ja-JP"/>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963084" y="4406901"/>
            <a:ext cx="10363200" cy="1362075"/>
          </a:xfrm>
          <a:prstGeom prst="rect">
            <a:avLst/>
          </a:prstGeom>
        </p:spPr>
        <p:txBody>
          <a:bodyPr anchor="t"/>
          <a:lstStyle>
            <a:lvl1pPr algn="l">
              <a:defRPr sz="4000" b="1" cap="all"/>
            </a:lvl1pPr>
          </a:lstStyle>
          <a:p>
            <a:r>
              <a:rPr lang="de-DE"/>
              <a:t>Mastertitelformat bearbeiten</a:t>
            </a:r>
            <a:endParaRPr lang="fr-FR"/>
          </a:p>
        </p:txBody>
      </p:sp>
      <p:sp>
        <p:nvSpPr>
          <p:cNvPr id="3" name="Espace réservé du texte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a:t>Mastertextformat bearbeiten</a:t>
            </a:r>
          </a:p>
        </p:txBody>
      </p:sp>
      <p:sp>
        <p:nvSpPr>
          <p:cNvPr id="4" name="Espace réservé de la date 3"/>
          <p:cNvSpPr>
            <a:spLocks noGrp="1"/>
          </p:cNvSpPr>
          <p:nvPr>
            <p:ph type="dt" sz="half" idx="10"/>
          </p:nvPr>
        </p:nvSpPr>
        <p:spPr/>
        <p:txBody>
          <a:bodyPr/>
          <a:lstStyle>
            <a:lvl1pPr>
              <a:defRPr/>
            </a:lvl1pPr>
          </a:lstStyle>
          <a:p>
            <a:endParaRPr lang="fr-FR" altLang="ja-JP"/>
          </a:p>
        </p:txBody>
      </p:sp>
      <p:sp>
        <p:nvSpPr>
          <p:cNvPr id="5" name="Espace réservé du pied de page 4"/>
          <p:cNvSpPr>
            <a:spLocks noGrp="1"/>
          </p:cNvSpPr>
          <p:nvPr>
            <p:ph type="ftr" sz="quarter" idx="11"/>
          </p:nvPr>
        </p:nvSpPr>
        <p:spPr/>
        <p:txBody>
          <a:bodyPr/>
          <a:lstStyle>
            <a:lvl1pPr>
              <a:defRPr/>
            </a:lvl1pPr>
          </a:lstStyle>
          <a:p>
            <a:endParaRPr lang="fr-FR" altLang="ja-JP"/>
          </a:p>
        </p:txBody>
      </p:sp>
      <p:sp>
        <p:nvSpPr>
          <p:cNvPr id="6" name="Espace réservé du numéro de diapositive 5"/>
          <p:cNvSpPr>
            <a:spLocks noGrp="1"/>
          </p:cNvSpPr>
          <p:nvPr>
            <p:ph type="sldNum" sz="quarter" idx="12"/>
          </p:nvPr>
        </p:nvSpPr>
        <p:spPr/>
        <p:txBody>
          <a:bodyPr/>
          <a:lstStyle>
            <a:lvl1pPr>
              <a:defRPr/>
            </a:lvl1pPr>
          </a:lstStyle>
          <a:p>
            <a:fld id="{FD7F56F4-53F4-4744-8FEF-840AE151320B}" type="slidenum">
              <a:rPr lang="ja-JP" altLang="fr-FR"/>
              <a:pPr/>
              <a:t>‹#›</a:t>
            </a:fld>
            <a:endParaRPr lang="fr-FR" altLang="ja-JP"/>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Mastertitelformat bearbeiten</a:t>
            </a:r>
            <a:endParaRPr lang="fr-FR"/>
          </a:p>
        </p:txBody>
      </p:sp>
      <p:sp>
        <p:nvSpPr>
          <p:cNvPr id="3" name="Espace réservé du conten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u conten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3ADCAE38-802C-4BCD-8E23-F653FABC34F1}" type="slidenum">
              <a:rPr lang="ja-JP" altLang="fr-FR"/>
              <a:pPr/>
              <a:t>‹#›</a:t>
            </a:fld>
            <a:endParaRPr lang="fr-FR" altLang="ja-JP"/>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lvl1pPr>
              <a:defRPr/>
            </a:lvl1pPr>
          </a:lstStyle>
          <a:p>
            <a:r>
              <a:rPr lang="de-DE"/>
              <a:t>Mastertitelformat bearbeiten</a:t>
            </a:r>
            <a:endParaRPr lang="fr-FR"/>
          </a:p>
        </p:txBody>
      </p:sp>
      <p:sp>
        <p:nvSpPr>
          <p:cNvPr id="3" name="Espace réservé du texte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Espace réservé du conten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5" name="Espace réservé du texte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Espace réservé du conten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7" name="Espace réservé de la date 6"/>
          <p:cNvSpPr>
            <a:spLocks noGrp="1"/>
          </p:cNvSpPr>
          <p:nvPr>
            <p:ph type="dt" sz="half" idx="10"/>
          </p:nvPr>
        </p:nvSpPr>
        <p:spPr/>
        <p:txBody>
          <a:bodyPr/>
          <a:lstStyle>
            <a:lvl1pPr>
              <a:defRPr/>
            </a:lvl1pPr>
          </a:lstStyle>
          <a:p>
            <a:endParaRPr lang="fr-FR" altLang="ja-JP"/>
          </a:p>
        </p:txBody>
      </p:sp>
      <p:sp>
        <p:nvSpPr>
          <p:cNvPr id="8" name="Espace réservé du pied de page 7"/>
          <p:cNvSpPr>
            <a:spLocks noGrp="1"/>
          </p:cNvSpPr>
          <p:nvPr>
            <p:ph type="ftr" sz="quarter" idx="11"/>
          </p:nvPr>
        </p:nvSpPr>
        <p:spPr/>
        <p:txBody>
          <a:bodyPr/>
          <a:lstStyle>
            <a:lvl1pPr>
              <a:defRPr/>
            </a:lvl1pPr>
          </a:lstStyle>
          <a:p>
            <a:endParaRPr lang="fr-FR" altLang="ja-JP"/>
          </a:p>
        </p:txBody>
      </p:sp>
      <p:sp>
        <p:nvSpPr>
          <p:cNvPr id="9" name="Espace réservé du numéro de diapositive 8"/>
          <p:cNvSpPr>
            <a:spLocks noGrp="1"/>
          </p:cNvSpPr>
          <p:nvPr>
            <p:ph type="sldNum" sz="quarter" idx="12"/>
          </p:nvPr>
        </p:nvSpPr>
        <p:spPr/>
        <p:txBody>
          <a:bodyPr/>
          <a:lstStyle>
            <a:lvl1pPr>
              <a:defRPr/>
            </a:lvl1pPr>
          </a:lstStyle>
          <a:p>
            <a:fld id="{36CF7609-A126-430D-864C-5251E8DC0566}" type="slidenum">
              <a:rPr lang="ja-JP" altLang="fr-FR"/>
              <a:pPr/>
              <a:t>‹#›</a:t>
            </a:fld>
            <a:endParaRPr lang="fr-FR" altLang="ja-JP"/>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609600" y="274638"/>
            <a:ext cx="10972800" cy="1143000"/>
          </a:xfrm>
          <a:prstGeom prst="rect">
            <a:avLst/>
          </a:prstGeom>
        </p:spPr>
        <p:txBody>
          <a:bodyPr/>
          <a:lstStyle/>
          <a:p>
            <a:r>
              <a:rPr lang="de-DE"/>
              <a:t>Mastertitelformat bearbeiten</a:t>
            </a:r>
            <a:endParaRPr lang="fr-FR"/>
          </a:p>
        </p:txBody>
      </p:sp>
      <p:sp>
        <p:nvSpPr>
          <p:cNvPr id="3" name="Espace réservé de la date 2"/>
          <p:cNvSpPr>
            <a:spLocks noGrp="1"/>
          </p:cNvSpPr>
          <p:nvPr>
            <p:ph type="dt" sz="half" idx="10"/>
          </p:nvPr>
        </p:nvSpPr>
        <p:spPr/>
        <p:txBody>
          <a:bodyPr/>
          <a:lstStyle>
            <a:lvl1pPr>
              <a:defRPr/>
            </a:lvl1pPr>
          </a:lstStyle>
          <a:p>
            <a:endParaRPr lang="fr-FR" altLang="ja-JP"/>
          </a:p>
        </p:txBody>
      </p:sp>
      <p:sp>
        <p:nvSpPr>
          <p:cNvPr id="4" name="Espace réservé du pied de page 3"/>
          <p:cNvSpPr>
            <a:spLocks noGrp="1"/>
          </p:cNvSpPr>
          <p:nvPr>
            <p:ph type="ftr" sz="quarter" idx="11"/>
          </p:nvPr>
        </p:nvSpPr>
        <p:spPr/>
        <p:txBody>
          <a:bodyPr/>
          <a:lstStyle>
            <a:lvl1pPr>
              <a:defRPr/>
            </a:lvl1pPr>
          </a:lstStyle>
          <a:p>
            <a:endParaRPr lang="fr-FR" altLang="ja-JP"/>
          </a:p>
        </p:txBody>
      </p:sp>
      <p:sp>
        <p:nvSpPr>
          <p:cNvPr id="5" name="Espace réservé du numéro de diapositive 4"/>
          <p:cNvSpPr>
            <a:spLocks noGrp="1"/>
          </p:cNvSpPr>
          <p:nvPr>
            <p:ph type="sldNum" sz="quarter" idx="12"/>
          </p:nvPr>
        </p:nvSpPr>
        <p:spPr/>
        <p:txBody>
          <a:bodyPr/>
          <a:lstStyle>
            <a:lvl1pPr>
              <a:defRPr/>
            </a:lvl1pPr>
          </a:lstStyle>
          <a:p>
            <a:fld id="{21C2F580-C48E-4C14-8111-BE255E1134ED}" type="slidenum">
              <a:rPr lang="ja-JP" altLang="fr-FR"/>
              <a:pPr/>
              <a:t>‹#›</a:t>
            </a:fld>
            <a:endParaRPr lang="fr-FR" altLang="ja-JP"/>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lvl1pPr>
          </a:lstStyle>
          <a:p>
            <a:endParaRPr lang="fr-FR" altLang="ja-JP"/>
          </a:p>
        </p:txBody>
      </p:sp>
      <p:sp>
        <p:nvSpPr>
          <p:cNvPr id="3" name="Espace réservé du pied de page 2"/>
          <p:cNvSpPr>
            <a:spLocks noGrp="1"/>
          </p:cNvSpPr>
          <p:nvPr>
            <p:ph type="ftr" sz="quarter" idx="11"/>
          </p:nvPr>
        </p:nvSpPr>
        <p:spPr/>
        <p:txBody>
          <a:bodyPr/>
          <a:lstStyle>
            <a:lvl1pPr>
              <a:defRPr/>
            </a:lvl1pPr>
          </a:lstStyle>
          <a:p>
            <a:endParaRPr lang="fr-FR" altLang="ja-JP"/>
          </a:p>
        </p:txBody>
      </p:sp>
      <p:sp>
        <p:nvSpPr>
          <p:cNvPr id="4" name="Espace réservé du numéro de diapositive 3"/>
          <p:cNvSpPr>
            <a:spLocks noGrp="1"/>
          </p:cNvSpPr>
          <p:nvPr>
            <p:ph type="sldNum" sz="quarter" idx="12"/>
          </p:nvPr>
        </p:nvSpPr>
        <p:spPr/>
        <p:txBody>
          <a:bodyPr/>
          <a:lstStyle>
            <a:lvl1pPr>
              <a:defRPr/>
            </a:lvl1pPr>
          </a:lstStyle>
          <a:p>
            <a:fld id="{D09A974D-1DC4-4C29-960C-4F23E42A2DA2}" type="slidenum">
              <a:rPr lang="ja-JP" altLang="fr-FR"/>
              <a:pPr/>
              <a:t>‹#›</a:t>
            </a:fld>
            <a:endParaRPr lang="fr-FR" altLang="ja-JP"/>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09601" y="273050"/>
            <a:ext cx="4011084" cy="1162050"/>
          </a:xfrm>
          <a:prstGeom prst="rect">
            <a:avLst/>
          </a:prstGeom>
        </p:spPr>
        <p:txBody>
          <a:bodyPr anchor="b"/>
          <a:lstStyle>
            <a:lvl1pPr algn="l">
              <a:defRPr sz="2000" b="1"/>
            </a:lvl1pPr>
          </a:lstStyle>
          <a:p>
            <a:r>
              <a:rPr lang="de-DE"/>
              <a:t>Mastertitelformat bearbeiten</a:t>
            </a:r>
            <a:endParaRPr lang="fr-FR"/>
          </a:p>
        </p:txBody>
      </p:sp>
      <p:sp>
        <p:nvSpPr>
          <p:cNvPr id="3" name="Espace réservé du conten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fr-FR"/>
          </a:p>
        </p:txBody>
      </p:sp>
      <p:sp>
        <p:nvSpPr>
          <p:cNvPr id="4" name="Espace réservé du texte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A4050A2B-ED20-46DB-805A-96BB748EB760}" type="slidenum">
              <a:rPr lang="ja-JP" altLang="fr-FR"/>
              <a:pPr/>
              <a:t>‹#›</a:t>
            </a:fld>
            <a:endParaRPr lang="fr-FR" altLang="ja-JP"/>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2389717" y="4800600"/>
            <a:ext cx="7315200" cy="566738"/>
          </a:xfrm>
          <a:prstGeom prst="rect">
            <a:avLst/>
          </a:prstGeom>
        </p:spPr>
        <p:txBody>
          <a:bodyPr anchor="b"/>
          <a:lstStyle>
            <a:lvl1pPr algn="l">
              <a:defRPr sz="2000" b="1"/>
            </a:lvl1pPr>
          </a:lstStyle>
          <a:p>
            <a:r>
              <a:rPr lang="de-DE"/>
              <a:t>Mastertitelformat bearbeiten</a:t>
            </a:r>
            <a:endParaRPr lang="fr-FR"/>
          </a:p>
        </p:txBody>
      </p:sp>
      <p:sp>
        <p:nvSpPr>
          <p:cNvPr id="3" name="Espace réservé pour une image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de-DE"/>
              <a:t>Bild durch Klicken auf Symbol hinzufügen</a:t>
            </a:r>
            <a:endParaRPr lang="fr-FR"/>
          </a:p>
        </p:txBody>
      </p:sp>
      <p:sp>
        <p:nvSpPr>
          <p:cNvPr id="4" name="Espace réservé du texte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Espace réservé de la date 4"/>
          <p:cNvSpPr>
            <a:spLocks noGrp="1"/>
          </p:cNvSpPr>
          <p:nvPr>
            <p:ph type="dt" sz="half" idx="10"/>
          </p:nvPr>
        </p:nvSpPr>
        <p:spPr/>
        <p:txBody>
          <a:bodyPr/>
          <a:lstStyle>
            <a:lvl1pPr>
              <a:defRPr/>
            </a:lvl1pPr>
          </a:lstStyle>
          <a:p>
            <a:endParaRPr lang="fr-FR" altLang="ja-JP"/>
          </a:p>
        </p:txBody>
      </p:sp>
      <p:sp>
        <p:nvSpPr>
          <p:cNvPr id="6" name="Espace réservé du pied de page 5"/>
          <p:cNvSpPr>
            <a:spLocks noGrp="1"/>
          </p:cNvSpPr>
          <p:nvPr>
            <p:ph type="ftr" sz="quarter" idx="11"/>
          </p:nvPr>
        </p:nvSpPr>
        <p:spPr/>
        <p:txBody>
          <a:bodyPr/>
          <a:lstStyle>
            <a:lvl1pPr>
              <a:defRPr/>
            </a:lvl1pPr>
          </a:lstStyle>
          <a:p>
            <a:endParaRPr lang="fr-FR" altLang="ja-JP"/>
          </a:p>
        </p:txBody>
      </p:sp>
      <p:sp>
        <p:nvSpPr>
          <p:cNvPr id="7" name="Espace réservé du numéro de diapositive 6"/>
          <p:cNvSpPr>
            <a:spLocks noGrp="1"/>
          </p:cNvSpPr>
          <p:nvPr>
            <p:ph type="sldNum" sz="quarter" idx="12"/>
          </p:nvPr>
        </p:nvSpPr>
        <p:spPr/>
        <p:txBody>
          <a:bodyPr/>
          <a:lstStyle>
            <a:lvl1pPr>
              <a:defRPr/>
            </a:lvl1pPr>
          </a:lstStyle>
          <a:p>
            <a:fld id="{67F7C1A6-5432-4A88-9199-948E52B80477}" type="slidenum">
              <a:rPr lang="ja-JP" altLang="fr-FR"/>
              <a:pPr/>
              <a:t>‹#›</a:t>
            </a:fld>
            <a:endParaRPr lang="fr-FR" altLang="ja-JP"/>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gradFill rotWithShape="0">
          <a:gsLst>
            <a:gs pos="0">
              <a:schemeClr val="bg1"/>
            </a:gs>
            <a:gs pos="100000">
              <a:schemeClr val="accent1"/>
            </a:gs>
          </a:gsLst>
          <a:lin ang="2700000" scaled="1"/>
        </a:gradFill>
        <a:effectLst/>
      </p:bgPr>
    </p:bg>
    <p:spTree>
      <p:nvGrpSpPr>
        <p:cNvPr id="1" name=""/>
        <p:cNvGrpSpPr/>
        <p:nvPr/>
      </p:nvGrpSpPr>
      <p:grpSpPr>
        <a:xfrm>
          <a:off x="0" y="0"/>
          <a:ext cx="0" cy="0"/>
          <a:chOff x="0" y="0"/>
          <a:chExt cx="0" cy="0"/>
        </a:xfrm>
      </p:grpSpPr>
      <p:sp>
        <p:nvSpPr>
          <p:cNvPr id="1027" name="Rectangle 3"/>
          <p:cNvSpPr>
            <a:spLocks noGrp="1" noChangeArrowheads="1"/>
          </p:cNvSpPr>
          <p:nvPr>
            <p:ph type="body" idx="1"/>
          </p:nvPr>
        </p:nvSpPr>
        <p:spPr bwMode="auto">
          <a:xfrm>
            <a:off x="609600" y="1600201"/>
            <a:ext cx="109728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fr-FR" altLang="ja-JP"/>
              <a:t>Cliquez pour modifier les styles du texte du masque</a:t>
            </a:r>
          </a:p>
          <a:p>
            <a:pPr lvl="1"/>
            <a:r>
              <a:rPr lang="fr-FR" altLang="ja-JP"/>
              <a:t>Deuxième niveau</a:t>
            </a:r>
          </a:p>
          <a:p>
            <a:pPr lvl="2"/>
            <a:r>
              <a:rPr lang="fr-FR" altLang="ja-JP"/>
              <a:t>Troisième niveau</a:t>
            </a:r>
          </a:p>
          <a:p>
            <a:pPr lvl="3"/>
            <a:r>
              <a:rPr lang="fr-FR" altLang="ja-JP"/>
              <a:t>Quatrième niveau</a:t>
            </a:r>
          </a:p>
          <a:p>
            <a:pPr lvl="4"/>
            <a:r>
              <a:rPr lang="fr-FR" altLang="ja-JP"/>
              <a:t>Cinquième niveau</a:t>
            </a:r>
          </a:p>
        </p:txBody>
      </p:sp>
      <p:sp>
        <p:nvSpPr>
          <p:cNvPr id="1028" name="Rectangle 4"/>
          <p:cNvSpPr>
            <a:spLocks noGrp="1" noChangeArrowheads="1"/>
          </p:cNvSpPr>
          <p:nvPr>
            <p:ph type="dt" sz="half" idx="2"/>
          </p:nvPr>
        </p:nvSpPr>
        <p:spPr bwMode="auto">
          <a:xfrm>
            <a:off x="609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ea typeface="ＭＳ Ｐゴシック" pitchFamily="34" charset="-128"/>
              </a:defRPr>
            </a:lvl1pPr>
          </a:lstStyle>
          <a:p>
            <a:endParaRPr lang="fr-FR" altLang="ja-JP"/>
          </a:p>
        </p:txBody>
      </p:sp>
      <p:sp>
        <p:nvSpPr>
          <p:cNvPr id="1029" name="Rectangle 5"/>
          <p:cNvSpPr>
            <a:spLocks noGrp="1" noChangeArrowheads="1"/>
          </p:cNvSpPr>
          <p:nvPr>
            <p:ph type="ftr" sz="quarter" idx="3"/>
          </p:nvPr>
        </p:nvSpPr>
        <p:spPr bwMode="auto">
          <a:xfrm>
            <a:off x="4165600" y="6245225"/>
            <a:ext cx="3860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ea typeface="ＭＳ Ｐゴシック" pitchFamily="34" charset="-128"/>
              </a:defRPr>
            </a:lvl1pPr>
          </a:lstStyle>
          <a:p>
            <a:endParaRPr lang="fr-FR" altLang="ja-JP"/>
          </a:p>
        </p:txBody>
      </p:sp>
      <p:sp>
        <p:nvSpPr>
          <p:cNvPr id="1030" name="Rectangle 6"/>
          <p:cNvSpPr>
            <a:spLocks noGrp="1" noChangeArrowheads="1"/>
          </p:cNvSpPr>
          <p:nvPr>
            <p:ph type="sldNum" sz="quarter" idx="4"/>
          </p:nvPr>
        </p:nvSpPr>
        <p:spPr bwMode="auto">
          <a:xfrm>
            <a:off x="8737600" y="6245225"/>
            <a:ext cx="28448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ea typeface="ＭＳ Ｐゴシック" pitchFamily="34" charset="-128"/>
              </a:defRPr>
            </a:lvl1pPr>
          </a:lstStyle>
          <a:p>
            <a:fld id="{841ADF96-E6CA-4184-9617-4AA0842E2F41}" type="slidenum">
              <a:rPr lang="ja-JP" altLang="fr-FR"/>
              <a:pPr/>
              <a:t>‹#›</a:t>
            </a:fld>
            <a:endParaRPr lang="fr-FR" altLang="ja-JP"/>
          </a:p>
        </p:txBody>
      </p:sp>
      <p:pic>
        <p:nvPicPr>
          <p:cNvPr id="7" name="Image 6">
            <a:extLst>
              <a:ext uri="{FF2B5EF4-FFF2-40B4-BE49-F238E27FC236}">
                <a16:creationId xmlns:a16="http://schemas.microsoft.com/office/drawing/2014/main" id="{4CB5CF22-54B9-40F4-91F9-FB0988E05961}"/>
              </a:ext>
            </a:extLst>
          </p:cNvPr>
          <p:cNvPicPr>
            <a:picLocks noChangeAspect="1"/>
          </p:cNvPicPr>
          <p:nvPr userDrawn="1"/>
        </p:nvPicPr>
        <p:blipFill>
          <a:blip r:embed="rId14"/>
          <a:stretch>
            <a:fillRect/>
          </a:stretch>
        </p:blipFill>
        <p:spPr>
          <a:xfrm>
            <a:off x="179512" y="20335"/>
            <a:ext cx="884497" cy="1404789"/>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1" fontAlgn="base" hangingPunct="1">
        <a:spcBef>
          <a:spcPct val="0"/>
        </a:spcBef>
        <a:spcAft>
          <a:spcPct val="0"/>
        </a:spcAft>
        <a:defRPr sz="44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charset="0"/>
        </a:defRPr>
      </a:lvl2pPr>
      <a:lvl3pPr algn="ctr" rtl="0" eaLnBrk="1" fontAlgn="base" hangingPunct="1">
        <a:spcBef>
          <a:spcPct val="0"/>
        </a:spcBef>
        <a:spcAft>
          <a:spcPct val="0"/>
        </a:spcAft>
        <a:defRPr sz="4400">
          <a:solidFill>
            <a:schemeClr val="tx2"/>
          </a:solidFill>
          <a:latin typeface="Arial" charset="0"/>
        </a:defRPr>
      </a:lvl3pPr>
      <a:lvl4pPr algn="ctr" rtl="0" eaLnBrk="1" fontAlgn="base" hangingPunct="1">
        <a:spcBef>
          <a:spcPct val="0"/>
        </a:spcBef>
        <a:spcAft>
          <a:spcPct val="0"/>
        </a:spcAft>
        <a:defRPr sz="4400">
          <a:solidFill>
            <a:schemeClr val="tx2"/>
          </a:solidFill>
          <a:latin typeface="Arial" charset="0"/>
        </a:defRPr>
      </a:lvl4pPr>
      <a:lvl5pPr algn="ctr" rtl="0" eaLnBrk="1" fontAlgn="base" hangingPunct="1">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1" fontAlgn="base" hangingPunct="1">
        <a:spcBef>
          <a:spcPct val="20000"/>
        </a:spcBef>
        <a:spcAft>
          <a:spcPct val="0"/>
        </a:spcAft>
        <a:buFont typeface="Wingdings" pitchFamily="2" charset="2"/>
        <a:buChar char="Ø"/>
        <a:defRPr sz="3200">
          <a:solidFill>
            <a:schemeClr val="tx1"/>
          </a:solidFill>
          <a:latin typeface="+mn-lt"/>
          <a:ea typeface="+mn-ea"/>
          <a:cs typeface="+mn-cs"/>
        </a:defRPr>
      </a:lvl1pPr>
      <a:lvl2pPr marL="742950" indent="-285750" algn="l" rtl="0" eaLnBrk="1" fontAlgn="base" hangingPunct="1">
        <a:spcBef>
          <a:spcPct val="20000"/>
        </a:spcBef>
        <a:spcAft>
          <a:spcPct val="0"/>
        </a:spcAft>
        <a:buFont typeface="Wingdings" panose="05000000000000000000" pitchFamily="2" charset="2"/>
        <a:buChar char="§"/>
        <a:defRPr sz="2800">
          <a:solidFill>
            <a:schemeClr val="tx1"/>
          </a:solidFill>
          <a:latin typeface="+mn-lt"/>
        </a:defRPr>
      </a:lvl2pPr>
      <a:lvl3pPr marL="1143000" indent="-228600" algn="l" rtl="0" eaLnBrk="1" fontAlgn="base" hangingPunct="1">
        <a:spcBef>
          <a:spcPct val="20000"/>
        </a:spcBef>
        <a:spcAft>
          <a:spcPct val="0"/>
        </a:spcAft>
        <a:buFont typeface="Calibri" panose="020F0502020204030204" pitchFamily="34" charset="0"/>
        <a:buChar char="−"/>
        <a:defRPr sz="2400">
          <a:solidFill>
            <a:schemeClr val="tx1"/>
          </a:solidFill>
          <a:latin typeface="+mn-lt"/>
        </a:defRPr>
      </a:lvl3pPr>
      <a:lvl4pPr marL="1600200" indent="-228600" algn="l" rtl="0" eaLnBrk="1" fontAlgn="base" hangingPunct="1">
        <a:spcBef>
          <a:spcPct val="20000"/>
        </a:spcBef>
        <a:spcAft>
          <a:spcPct val="0"/>
        </a:spcAft>
        <a:buFont typeface="Courier New" panose="02070309020205020404" pitchFamily="49" charset="0"/>
        <a:buChar char="o"/>
        <a:defRPr sz="2000">
          <a:solidFill>
            <a:schemeClr val="tx1"/>
          </a:solidFill>
          <a:latin typeface="+mn-lt"/>
        </a:defRPr>
      </a:lvl4pPr>
      <a:lvl5pPr marL="2057400" indent="-228600" algn="l" rtl="0" eaLnBrk="1" fontAlgn="base" hangingPunct="1">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a:extLst>
              <a:ext uri="{FF2B5EF4-FFF2-40B4-BE49-F238E27FC236}">
                <a16:creationId xmlns:a16="http://schemas.microsoft.com/office/drawing/2014/main" id="{4CF181AD-2138-4110-A5E2-8649EDB84903}"/>
              </a:ext>
            </a:extLst>
          </p:cNvPr>
          <p:cNvSpPr>
            <a:spLocks noGrp="1"/>
          </p:cNvSpPr>
          <p:nvPr>
            <p:ph type="ctrTitle"/>
          </p:nvPr>
        </p:nvSpPr>
        <p:spPr>
          <a:xfrm>
            <a:off x="914400" y="2277910"/>
            <a:ext cx="10363200" cy="1944769"/>
          </a:xfrm>
        </p:spPr>
        <p:txBody>
          <a:bodyPr/>
          <a:lstStyle/>
          <a:p>
            <a:r>
              <a:rPr lang="de-DE" sz="4000" u="sng" dirty="0"/>
              <a:t>UN Regulation </a:t>
            </a:r>
            <a:r>
              <a:rPr lang="de-DE" sz="4000" u="sng" dirty="0" err="1"/>
              <a:t>No</a:t>
            </a:r>
            <a:r>
              <a:rPr lang="de-DE" sz="4000" u="sng" dirty="0"/>
              <a:t>. 179</a:t>
            </a:r>
            <a:br>
              <a:rPr lang="de-DE" sz="4000" dirty="0"/>
            </a:br>
            <a:r>
              <a:rPr lang="de-DE" sz="4000" dirty="0"/>
              <a:t>Wheel load used during brake corner emissions testing</a:t>
            </a:r>
            <a:endParaRPr lang="fr-FR" sz="4000" dirty="0"/>
          </a:p>
        </p:txBody>
      </p:sp>
      <p:sp>
        <p:nvSpPr>
          <p:cNvPr id="6" name="ZoneTexte 8">
            <a:extLst>
              <a:ext uri="{FF2B5EF4-FFF2-40B4-BE49-F238E27FC236}">
                <a16:creationId xmlns:a16="http://schemas.microsoft.com/office/drawing/2014/main" id="{FB0B1684-E73C-DB4B-727A-21B047BED816}"/>
              </a:ext>
            </a:extLst>
          </p:cNvPr>
          <p:cNvSpPr txBox="1"/>
          <p:nvPr/>
        </p:nvSpPr>
        <p:spPr>
          <a:xfrm>
            <a:off x="8452700" y="172065"/>
            <a:ext cx="3528392" cy="646331"/>
          </a:xfrm>
          <a:prstGeom prst="rect">
            <a:avLst/>
          </a:prstGeom>
          <a:noFill/>
        </p:spPr>
        <p:txBody>
          <a:bodyPr wrap="square" rtlCol="0">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gn="r"/>
            <a:r>
              <a:rPr lang="en-US" sz="1200" dirty="0">
                <a:latin typeface="Arial" panose="020B0604020202020204" pitchFamily="34" charset="0"/>
                <a:cs typeface="Arial" panose="020B0604020202020204" pitchFamily="34" charset="0"/>
              </a:rPr>
              <a:t>Informal document </a:t>
            </a:r>
            <a:r>
              <a:rPr lang="en-US" sz="1200" b="1" dirty="0">
                <a:latin typeface="Arial" panose="020B0604020202020204" pitchFamily="34" charset="0"/>
                <a:cs typeface="Arial" panose="020B0604020202020204" pitchFamily="34" charset="0"/>
              </a:rPr>
              <a:t>GRPE-94-15</a:t>
            </a:r>
            <a:endParaRPr lang="en-US" sz="1200" dirty="0">
              <a:highlight>
                <a:srgbClr val="FFFF00"/>
              </a:highlight>
              <a:latin typeface="Arial" panose="020B0604020202020204" pitchFamily="34" charset="0"/>
              <a:cs typeface="Arial" panose="020B0604020202020204" pitchFamily="34" charset="0"/>
            </a:endParaRPr>
          </a:p>
          <a:p>
            <a:pPr algn="r"/>
            <a:r>
              <a:rPr lang="en-US" sz="1200" dirty="0">
                <a:latin typeface="Arial" panose="020B0604020202020204" pitchFamily="34" charset="0"/>
                <a:cs typeface="Arial" panose="020B0604020202020204" pitchFamily="34" charset="0"/>
              </a:rPr>
              <a:t>94</a:t>
            </a:r>
            <a:r>
              <a:rPr lang="en-US" sz="1200" baseline="30000" dirty="0">
                <a:latin typeface="Arial" panose="020B0604020202020204" pitchFamily="34" charset="0"/>
                <a:cs typeface="Arial" panose="020B0604020202020204" pitchFamily="34" charset="0"/>
              </a:rPr>
              <a:t>th</a:t>
            </a:r>
            <a:r>
              <a:rPr lang="en-US" sz="1200" dirty="0">
                <a:latin typeface="Arial" panose="020B0604020202020204" pitchFamily="34" charset="0"/>
                <a:cs typeface="Arial" panose="020B0604020202020204" pitchFamily="34" charset="0"/>
              </a:rPr>
              <a:t> GRPE, 17-19 March 2026 </a:t>
            </a:r>
          </a:p>
          <a:p>
            <a:pPr algn="r"/>
            <a:r>
              <a:rPr lang="en-US" sz="1200" dirty="0">
                <a:latin typeface="Arial" panose="020B0604020202020204" pitchFamily="34" charset="0"/>
                <a:cs typeface="Arial" panose="020B0604020202020204" pitchFamily="34" charset="0"/>
              </a:rPr>
              <a:t> Agenda item 7.(b)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1EA7405-BC14-D70E-E0C8-FFC8ADFD8826}"/>
              </a:ext>
            </a:extLst>
          </p:cNvPr>
          <p:cNvSpPr>
            <a:spLocks noGrp="1"/>
          </p:cNvSpPr>
          <p:nvPr>
            <p:ph idx="1"/>
          </p:nvPr>
        </p:nvSpPr>
        <p:spPr/>
        <p:txBody>
          <a:bodyPr/>
          <a:lstStyle/>
          <a:p>
            <a:pPr marL="0" indent="0">
              <a:buNone/>
            </a:pPr>
            <a:r>
              <a:rPr lang="en-GB" sz="2000" dirty="0"/>
              <a:t>&lt;</a:t>
            </a:r>
            <a:r>
              <a:rPr lang="en-GB" sz="2000" b="1" u="sng" dirty="0"/>
              <a:t>Background</a:t>
            </a:r>
            <a:r>
              <a:rPr lang="en-GB" sz="2000" dirty="0"/>
              <a:t>&gt;</a:t>
            </a:r>
          </a:p>
          <a:p>
            <a:pPr marL="0" indent="0">
              <a:buNone/>
            </a:pPr>
            <a:r>
              <a:rPr lang="en-US" sz="2000" dirty="0"/>
              <a:t>Brake corner emissions family parent for all vehicles with an identical brake assembly is defined according to highest product </a:t>
            </a:r>
            <a:r>
              <a:rPr lang="en-US" sz="2000" i="1" dirty="0" err="1"/>
              <a:t>WL</a:t>
            </a:r>
            <a:r>
              <a:rPr lang="en-US" sz="2000" i="1" baseline="-25000" dirty="0" err="1"/>
              <a:t>t</a:t>
            </a:r>
            <a:r>
              <a:rPr lang="en-US" sz="2000" i="1" dirty="0"/>
              <a:t>*c</a:t>
            </a:r>
            <a:r>
              <a:rPr lang="en-US" sz="2000" dirty="0"/>
              <a:t> where </a:t>
            </a:r>
            <a:r>
              <a:rPr lang="en-US" sz="2000" i="1" dirty="0"/>
              <a:t>c</a:t>
            </a:r>
            <a:r>
              <a:rPr lang="en-US" sz="2000" dirty="0"/>
              <a:t> is the friction braking share coefficient (</a:t>
            </a:r>
            <a:r>
              <a:rPr lang="en-US" sz="2000" i="1" dirty="0"/>
              <a:t>c-factor</a:t>
            </a:r>
            <a:r>
              <a:rPr lang="en-US" sz="2000" dirty="0"/>
              <a:t>) and </a:t>
            </a:r>
            <a:r>
              <a:rPr lang="en-US" sz="2000" i="1" dirty="0" err="1"/>
              <a:t>WL</a:t>
            </a:r>
            <a:r>
              <a:rPr lang="en-US" sz="2000" i="1" baseline="-25000" dirty="0" err="1"/>
              <a:t>t</a:t>
            </a:r>
            <a:r>
              <a:rPr lang="en-US" sz="2000" dirty="0"/>
              <a:t> the test wheel load. </a:t>
            </a:r>
          </a:p>
          <a:p>
            <a:pPr marL="0" indent="0">
              <a:buNone/>
            </a:pPr>
            <a:endParaRPr lang="en-US" sz="2000" dirty="0"/>
          </a:p>
          <a:p>
            <a:pPr marL="0" indent="0">
              <a:buNone/>
            </a:pPr>
            <a:endParaRPr lang="en-US" sz="2000" dirty="0"/>
          </a:p>
          <a:p>
            <a:pPr marL="0" indent="0">
              <a:buNone/>
            </a:pPr>
            <a:r>
              <a:rPr lang="en-US" sz="2000" dirty="0"/>
              <a:t>&lt;</a:t>
            </a:r>
            <a:r>
              <a:rPr lang="en-US" sz="2000" b="1" u="sng" dirty="0"/>
              <a:t>Goal</a:t>
            </a:r>
            <a:r>
              <a:rPr lang="en-US" sz="2000" dirty="0"/>
              <a:t>&gt;</a:t>
            </a:r>
          </a:p>
          <a:p>
            <a:pPr marL="457200" indent="-457200">
              <a:buFont typeface="+mj-lt"/>
              <a:buAutoNum type="arabicPeriod"/>
            </a:pPr>
            <a:r>
              <a:rPr lang="en-US" sz="2000" dirty="0"/>
              <a:t>At the choice of the manufacturer, allow to use the highest test wheel load and not the wheel load of the family parent.</a:t>
            </a:r>
          </a:p>
          <a:p>
            <a:pPr marL="457200" indent="-457200">
              <a:buFont typeface="+mj-lt"/>
              <a:buAutoNum type="arabicPeriod"/>
            </a:pPr>
            <a:r>
              <a:rPr lang="en-US" sz="2000" dirty="0"/>
              <a:t>At the choice of the manufacturer, avoid unnecessary testing in case a new family parent is introduced with lower test wheel load.</a:t>
            </a:r>
          </a:p>
        </p:txBody>
      </p:sp>
      <p:sp>
        <p:nvSpPr>
          <p:cNvPr id="3" name="Text Placeholder 2">
            <a:extLst>
              <a:ext uri="{FF2B5EF4-FFF2-40B4-BE49-F238E27FC236}">
                <a16:creationId xmlns:a16="http://schemas.microsoft.com/office/drawing/2014/main" id="{4A75C11B-B93F-3FBC-7B3F-96CD8E8D3FA5}"/>
              </a:ext>
            </a:extLst>
          </p:cNvPr>
          <p:cNvSpPr>
            <a:spLocks noGrp="1"/>
          </p:cNvSpPr>
          <p:nvPr>
            <p:ph type="body" sz="quarter" idx="14"/>
          </p:nvPr>
        </p:nvSpPr>
        <p:spPr>
          <a:xfrm>
            <a:off x="996593" y="437587"/>
            <a:ext cx="10910272" cy="712800"/>
          </a:xfrm>
        </p:spPr>
        <p:txBody>
          <a:bodyPr/>
          <a:lstStyle/>
          <a:p>
            <a:r>
              <a:rPr lang="en-GB" sz="3200" dirty="0">
                <a:solidFill>
                  <a:schemeClr val="accent2">
                    <a:lumMod val="75000"/>
                  </a:schemeClr>
                </a:solidFill>
              </a:rPr>
              <a:t>Background</a:t>
            </a:r>
          </a:p>
        </p:txBody>
      </p:sp>
    </p:spTree>
    <p:extLst>
      <p:ext uri="{BB962C8B-B14F-4D97-AF65-F5344CB8AC3E}">
        <p14:creationId xmlns:p14="http://schemas.microsoft.com/office/powerpoint/2010/main" val="1849498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8996E4-A908-D2BE-19A6-957B01FD9FD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4BDF7C64-D1A8-AB57-E6E7-66493E8D3257}"/>
              </a:ext>
            </a:extLst>
          </p:cNvPr>
          <p:cNvSpPr>
            <a:spLocks noGrp="1"/>
          </p:cNvSpPr>
          <p:nvPr>
            <p:ph idx="1"/>
          </p:nvPr>
        </p:nvSpPr>
        <p:spPr>
          <a:xfrm>
            <a:off x="6914508" y="924674"/>
            <a:ext cx="5198723" cy="5912778"/>
          </a:xfrm>
          <a:ln>
            <a:solidFill>
              <a:schemeClr val="tx1"/>
            </a:solidFill>
          </a:ln>
        </p:spPr>
        <p:txBody>
          <a:bodyPr/>
          <a:lstStyle/>
          <a:p>
            <a:pPr marL="0" indent="0">
              <a:buNone/>
            </a:pPr>
            <a:r>
              <a:rPr lang="en-US" sz="1200" dirty="0">
                <a:latin typeface="Times New Roman" panose="02020603050405020304" pitchFamily="18" charset="0"/>
                <a:cs typeface="Times New Roman" panose="02020603050405020304" pitchFamily="18" charset="0"/>
              </a:rPr>
              <a:t>7.2.2. Brake Corner Emissions Family Parent</a:t>
            </a:r>
          </a:p>
          <a:p>
            <a:pPr marL="0" indent="0">
              <a:buNone/>
            </a:pPr>
            <a:r>
              <a:rPr lang="en-US" sz="1200" dirty="0">
                <a:latin typeface="Times New Roman" panose="02020603050405020304" pitchFamily="18" charset="0"/>
                <a:cs typeface="Times New Roman" panose="02020603050405020304" pitchFamily="18" charset="0"/>
              </a:rPr>
              <a:t>For all vehicles with an identical brake assembly as described in paragraph 7.2.1., the vehicle with the highest product of friction braking share coefficient (c-factor fixed as of Table 4 or vehicle specific as of Annex 5) and test wheel load as defined in paragraph 3.1.14. (</a:t>
            </a:r>
            <a:r>
              <a:rPr lang="en-US" sz="1200" dirty="0" err="1">
                <a:latin typeface="Times New Roman" panose="02020603050405020304" pitchFamily="18" charset="0"/>
                <a:cs typeface="Times New Roman" panose="02020603050405020304" pitchFamily="18" charset="0"/>
              </a:rPr>
              <a:t>WL</a:t>
            </a:r>
            <a:r>
              <a:rPr lang="en-US" sz="1200" baseline="-25000" dirty="0" err="1">
                <a:latin typeface="Times New Roman" panose="02020603050405020304" pitchFamily="18" charset="0"/>
                <a:cs typeface="Times New Roman" panose="02020603050405020304" pitchFamily="18" charset="0"/>
              </a:rPr>
              <a:t>t</a:t>
            </a:r>
            <a:r>
              <a:rPr lang="en-US" sz="1200" dirty="0">
                <a:latin typeface="Times New Roman" panose="02020603050405020304" pitchFamily="18" charset="0"/>
                <a:cs typeface="Times New Roman" panose="02020603050405020304" pitchFamily="18" charset="0"/>
              </a:rPr>
              <a:t>*c) shall be selected as the parent of the brake corner emissions family. </a:t>
            </a:r>
          </a:p>
          <a:p>
            <a:pPr marL="0" indent="0">
              <a:buNone/>
            </a:pPr>
            <a:r>
              <a:rPr lang="en-US" sz="1200" dirty="0">
                <a:latin typeface="Times New Roman" panose="02020603050405020304" pitchFamily="18" charset="0"/>
                <a:cs typeface="Times New Roman" panose="02020603050405020304" pitchFamily="18" charset="0"/>
              </a:rPr>
              <a:t>The product of the friction braking share coefficient and test wheel load shall be used only to identify the brake corner emissions family parent and not as input parameter when testing the brake assembly for its emissions.</a:t>
            </a:r>
          </a:p>
          <a:p>
            <a:pPr marL="0" indent="0">
              <a:buNone/>
            </a:pPr>
            <a:r>
              <a:rPr lang="en-US" sz="1200" dirty="0">
                <a:latin typeface="Times New Roman" panose="02020603050405020304" pitchFamily="18" charset="0"/>
                <a:cs typeface="Times New Roman" panose="02020603050405020304" pitchFamily="18" charset="0"/>
              </a:rPr>
              <a:t>The friction braking share coefficient for each vehicle electrification type in the scope of this Regulation is given in Table 4. If the product of the test wheel load and the friction braking share coefficient is the same for two or more vehicles of the same brake corner emissions family, the manufacturer shall select the vehicle with the smallest </a:t>
            </a:r>
            <a:r>
              <a:rPr lang="en-US" sz="1200" dirty="0" err="1">
                <a:latin typeface="Times New Roman" panose="02020603050405020304" pitchFamily="18" charset="0"/>
                <a:cs typeface="Times New Roman" panose="02020603050405020304" pitchFamily="18" charset="0"/>
              </a:rPr>
              <a:t>tyre</a:t>
            </a:r>
            <a:r>
              <a:rPr lang="en-US" sz="1200" dirty="0">
                <a:latin typeface="Times New Roman" panose="02020603050405020304" pitchFamily="18" charset="0"/>
                <a:cs typeface="Times New Roman" panose="02020603050405020304" pitchFamily="18" charset="0"/>
              </a:rPr>
              <a:t> dynamic rolling radius as the brake corner emissions family parent.</a:t>
            </a:r>
          </a:p>
          <a:p>
            <a:pPr marL="0" indent="0">
              <a:buNone/>
            </a:pPr>
            <a:r>
              <a:rPr lang="en-US" sz="1200" b="1" dirty="0">
                <a:latin typeface="Times New Roman" panose="02020603050405020304" pitchFamily="18" charset="0"/>
                <a:cs typeface="Times New Roman" panose="02020603050405020304" pitchFamily="18" charset="0"/>
              </a:rPr>
              <a:t>At the request of the manufacturer and in agreement with the type approval authority, the highest test wheel load among vehicles with an identical brake assembly as described in paragraph 7.2.1. may be selected as input parameter when testing the brake assembly for its emissions. In this case, the emission factor </a:t>
            </a:r>
            <a:r>
              <a:rPr lang="en-US" sz="1200" b="1" dirty="0" err="1">
                <a:latin typeface="Times New Roman" panose="02020603050405020304" pitchFamily="18" charset="0"/>
                <a:cs typeface="Times New Roman" panose="02020603050405020304" pitchFamily="18" charset="0"/>
              </a:rPr>
              <a:t>EF</a:t>
            </a:r>
            <a:r>
              <a:rPr lang="en-US" sz="1200" b="1" baseline="-25000" dirty="0" err="1">
                <a:latin typeface="Times New Roman" panose="02020603050405020304" pitchFamily="18" charset="0"/>
                <a:cs typeface="Times New Roman" panose="02020603050405020304" pitchFamily="18" charset="0"/>
              </a:rPr>
              <a:t>FA,ref</a:t>
            </a:r>
            <a:r>
              <a:rPr lang="en-US" sz="1200" b="1" dirty="0">
                <a:latin typeface="Times New Roman" panose="02020603050405020304" pitchFamily="18" charset="0"/>
                <a:cs typeface="Times New Roman" panose="02020603050405020304" pitchFamily="18" charset="0"/>
              </a:rPr>
              <a:t> or </a:t>
            </a:r>
            <a:r>
              <a:rPr lang="en-US" sz="1200" b="1" dirty="0" err="1">
                <a:latin typeface="Times New Roman" panose="02020603050405020304" pitchFamily="18" charset="0"/>
                <a:cs typeface="Times New Roman" panose="02020603050405020304" pitchFamily="18" charset="0"/>
              </a:rPr>
              <a:t>EF</a:t>
            </a:r>
            <a:r>
              <a:rPr lang="en-US" sz="1200" b="1" baseline="-25000" dirty="0" err="1">
                <a:latin typeface="Times New Roman" panose="02020603050405020304" pitchFamily="18" charset="0"/>
                <a:cs typeface="Times New Roman" panose="02020603050405020304" pitchFamily="18" charset="0"/>
              </a:rPr>
              <a:t>RA,ref</a:t>
            </a:r>
            <a:r>
              <a:rPr lang="en-US" sz="1200" b="1" dirty="0">
                <a:latin typeface="Times New Roman" panose="02020603050405020304" pitchFamily="18" charset="0"/>
                <a:cs typeface="Times New Roman" panose="02020603050405020304" pitchFamily="18" charset="0"/>
              </a:rPr>
              <a:t> and wheel load </a:t>
            </a:r>
            <a:r>
              <a:rPr lang="en-US" sz="1200" b="1" dirty="0" err="1">
                <a:latin typeface="Times New Roman" panose="02020603050405020304" pitchFamily="18" charset="0"/>
                <a:cs typeface="Times New Roman" panose="02020603050405020304" pitchFamily="18" charset="0"/>
              </a:rPr>
              <a:t>WL</a:t>
            </a:r>
            <a:r>
              <a:rPr lang="en-US" sz="1200" b="1" baseline="-25000" dirty="0" err="1">
                <a:latin typeface="Times New Roman" panose="02020603050405020304" pitchFamily="18" charset="0"/>
                <a:cs typeface="Times New Roman" panose="02020603050405020304" pitchFamily="18" charset="0"/>
              </a:rPr>
              <a:t>FA,ref</a:t>
            </a:r>
            <a:r>
              <a:rPr lang="en-US" sz="1200" b="1" dirty="0">
                <a:latin typeface="Times New Roman" panose="02020603050405020304" pitchFamily="18" charset="0"/>
                <a:cs typeface="Times New Roman" panose="02020603050405020304" pitchFamily="18" charset="0"/>
              </a:rPr>
              <a:t> or </a:t>
            </a:r>
            <a:r>
              <a:rPr lang="en-US" sz="1200" b="1" dirty="0" err="1">
                <a:latin typeface="Times New Roman" panose="02020603050405020304" pitchFamily="18" charset="0"/>
                <a:cs typeface="Times New Roman" panose="02020603050405020304" pitchFamily="18" charset="0"/>
              </a:rPr>
              <a:t>WL</a:t>
            </a:r>
            <a:r>
              <a:rPr lang="en-US" sz="1200" b="1" baseline="-25000" dirty="0" err="1">
                <a:latin typeface="Times New Roman" panose="02020603050405020304" pitchFamily="18" charset="0"/>
                <a:cs typeface="Times New Roman" panose="02020603050405020304" pitchFamily="18" charset="0"/>
              </a:rPr>
              <a:t>RA,ref</a:t>
            </a:r>
            <a:r>
              <a:rPr lang="en-US" sz="1200" b="1" dirty="0">
                <a:latin typeface="Times New Roman" panose="02020603050405020304" pitchFamily="18" charset="0"/>
                <a:cs typeface="Times New Roman" panose="02020603050405020304" pitchFamily="18" charset="0"/>
              </a:rPr>
              <a:t> from this test, shall be considered as the reference parameters to be used in Eq. 7.2 and Eq. 7.3.</a:t>
            </a:r>
          </a:p>
          <a:p>
            <a:pPr marL="0" indent="0">
              <a:buNone/>
            </a:pPr>
            <a:r>
              <a:rPr lang="en-US" sz="1200" dirty="0">
                <a:latin typeface="Times New Roman" panose="02020603050405020304" pitchFamily="18" charset="0"/>
                <a:cs typeface="Times New Roman" panose="02020603050405020304" pitchFamily="18" charset="0"/>
              </a:rPr>
              <a:t>At the request of the manufacturer the wheel load of the dedicated brake corner emission family parent may be increased to cover wheel load increases or wheel load uncertainties of future vehicles of the same type or friction braking share coefficient variances. The brake corner shall then be tested on the brake component test stand with this increased wheel load. The test wheel load multiplied by the friction braking share coefficient  of any member of the brake corner emissions family shall not be more than 10 % of the original parent product value. This increased value will become the new determining parent product value.</a:t>
            </a:r>
          </a:p>
          <a:p>
            <a:pPr marL="360363" indent="0">
              <a:buNone/>
            </a:pPr>
            <a:endParaRPr lang="en-US" sz="1200" dirty="0">
              <a:latin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08A9235C-BC7A-C046-1C24-7C8D84CE7BF5}"/>
              </a:ext>
            </a:extLst>
          </p:cNvPr>
          <p:cNvSpPr>
            <a:spLocks noGrp="1"/>
          </p:cNvSpPr>
          <p:nvPr>
            <p:ph type="body" sz="quarter" idx="14"/>
          </p:nvPr>
        </p:nvSpPr>
        <p:spPr>
          <a:xfrm>
            <a:off x="996593" y="437587"/>
            <a:ext cx="10910272" cy="712800"/>
          </a:xfrm>
        </p:spPr>
        <p:txBody>
          <a:bodyPr/>
          <a:lstStyle/>
          <a:p>
            <a:r>
              <a:rPr lang="en-GB" sz="3200" dirty="0">
                <a:solidFill>
                  <a:schemeClr val="accent2">
                    <a:lumMod val="75000"/>
                  </a:schemeClr>
                </a:solidFill>
              </a:rPr>
              <a:t>7.2.2. usage of highest test wheel load</a:t>
            </a:r>
          </a:p>
        </p:txBody>
      </p:sp>
      <p:sp>
        <p:nvSpPr>
          <p:cNvPr id="3" name="TextBox 2">
            <a:extLst>
              <a:ext uri="{FF2B5EF4-FFF2-40B4-BE49-F238E27FC236}">
                <a16:creationId xmlns:a16="http://schemas.microsoft.com/office/drawing/2014/main" id="{4D40A95B-9D06-647E-EFAD-154E4971B7FC}"/>
              </a:ext>
            </a:extLst>
          </p:cNvPr>
          <p:cNvSpPr txBox="1"/>
          <p:nvPr/>
        </p:nvSpPr>
        <p:spPr>
          <a:xfrm>
            <a:off x="153229" y="1150387"/>
            <a:ext cx="6761279" cy="923330"/>
          </a:xfrm>
          <a:prstGeom prst="rect">
            <a:avLst/>
          </a:prstGeom>
          <a:noFill/>
        </p:spPr>
        <p:txBody>
          <a:bodyPr wrap="square" rtlCol="0">
            <a:spAutoFit/>
          </a:bodyPr>
          <a:lstStyle/>
          <a:p>
            <a:r>
              <a:rPr lang="en-GB" b="1" u="sng" dirty="0"/>
              <a:t>Case 1</a:t>
            </a:r>
            <a:r>
              <a:rPr lang="en-GB" dirty="0"/>
              <a:t>: Manufacturer </a:t>
            </a:r>
            <a:r>
              <a:rPr lang="en-GB" b="1" dirty="0"/>
              <a:t>is certain </a:t>
            </a:r>
            <a:r>
              <a:rPr lang="en-GB" dirty="0"/>
              <a:t>of different powertrain types introduced under the same brake corner emissions family introduced at the same time or approximately at the same time.</a:t>
            </a:r>
          </a:p>
        </p:txBody>
      </p:sp>
      <p:sp>
        <p:nvSpPr>
          <p:cNvPr id="4" name="TextBox 3">
            <a:extLst>
              <a:ext uri="{FF2B5EF4-FFF2-40B4-BE49-F238E27FC236}">
                <a16:creationId xmlns:a16="http://schemas.microsoft.com/office/drawing/2014/main" id="{560D5AA2-2BE6-6F94-42B7-A92CBB79D82C}"/>
              </a:ext>
            </a:extLst>
          </p:cNvPr>
          <p:cNvSpPr txBox="1"/>
          <p:nvPr/>
        </p:nvSpPr>
        <p:spPr>
          <a:xfrm>
            <a:off x="475080" y="2066258"/>
            <a:ext cx="4374322" cy="369332"/>
          </a:xfrm>
          <a:prstGeom prst="rect">
            <a:avLst/>
          </a:prstGeom>
          <a:noFill/>
        </p:spPr>
        <p:txBody>
          <a:bodyPr wrap="square" rtlCol="0">
            <a:spAutoFit/>
          </a:bodyPr>
          <a:lstStyle/>
          <a:p>
            <a:r>
              <a:rPr lang="en-GB" b="1" u="sng" dirty="0"/>
              <a:t>Year 20xx or Year 20xx + … </a:t>
            </a:r>
          </a:p>
        </p:txBody>
      </p:sp>
      <p:graphicFrame>
        <p:nvGraphicFramePr>
          <p:cNvPr id="5" name="Table 4">
            <a:extLst>
              <a:ext uri="{FF2B5EF4-FFF2-40B4-BE49-F238E27FC236}">
                <a16:creationId xmlns:a16="http://schemas.microsoft.com/office/drawing/2014/main" id="{89E8AC13-8FF7-0BA0-3383-92D3C57EC227}"/>
              </a:ext>
            </a:extLst>
          </p:cNvPr>
          <p:cNvGraphicFramePr>
            <a:graphicFrameLocks noGrp="1"/>
          </p:cNvGraphicFramePr>
          <p:nvPr>
            <p:extLst>
              <p:ext uri="{D42A27DB-BD31-4B8C-83A1-F6EECF244321}">
                <p14:modId xmlns:p14="http://schemas.microsoft.com/office/powerpoint/2010/main" val="2548799069"/>
              </p:ext>
            </p:extLst>
          </p:nvPr>
        </p:nvGraphicFramePr>
        <p:xfrm>
          <a:off x="475080" y="2504055"/>
          <a:ext cx="4254500" cy="548640"/>
        </p:xfrm>
        <a:graphic>
          <a:graphicData uri="http://schemas.openxmlformats.org/drawingml/2006/table">
            <a:tbl>
              <a:tblPr/>
              <a:tblGrid>
                <a:gridCol w="965200">
                  <a:extLst>
                    <a:ext uri="{9D8B030D-6E8A-4147-A177-3AD203B41FA5}">
                      <a16:colId xmlns:a16="http://schemas.microsoft.com/office/drawing/2014/main" val="3671756971"/>
                    </a:ext>
                  </a:extLst>
                </a:gridCol>
                <a:gridCol w="939800">
                  <a:extLst>
                    <a:ext uri="{9D8B030D-6E8A-4147-A177-3AD203B41FA5}">
                      <a16:colId xmlns:a16="http://schemas.microsoft.com/office/drawing/2014/main" val="3683432113"/>
                    </a:ext>
                  </a:extLst>
                </a:gridCol>
                <a:gridCol w="660400">
                  <a:extLst>
                    <a:ext uri="{9D8B030D-6E8A-4147-A177-3AD203B41FA5}">
                      <a16:colId xmlns:a16="http://schemas.microsoft.com/office/drawing/2014/main" val="412006588"/>
                    </a:ext>
                  </a:extLst>
                </a:gridCol>
                <a:gridCol w="838200">
                  <a:extLst>
                    <a:ext uri="{9D8B030D-6E8A-4147-A177-3AD203B41FA5}">
                      <a16:colId xmlns:a16="http://schemas.microsoft.com/office/drawing/2014/main" val="1874642430"/>
                    </a:ext>
                  </a:extLst>
                </a:gridCol>
                <a:gridCol w="850900">
                  <a:extLst>
                    <a:ext uri="{9D8B030D-6E8A-4147-A177-3AD203B41FA5}">
                      <a16:colId xmlns:a16="http://schemas.microsoft.com/office/drawing/2014/main" val="3783335192"/>
                    </a:ext>
                  </a:extLst>
                </a:gridCol>
              </a:tblGrid>
              <a:tr h="182880">
                <a:tc>
                  <a:txBody>
                    <a:bodyPr/>
                    <a:lstStyle/>
                    <a:p>
                      <a:pPr algn="l" fontAlgn="b">
                        <a:buNone/>
                      </a:pPr>
                      <a:r>
                        <a:rPr lang="en-GB" sz="1100" b="1" i="0" u="none" strike="noStrike">
                          <a:solidFill>
                            <a:srgbClr val="000000"/>
                          </a:solidFill>
                          <a:effectLst/>
                          <a:latin typeface="Aptos Narrow" panose="020B0004020202020204" pitchFamily="34" charset="0"/>
                        </a:rPr>
                        <a:t>Powertrain type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Wheel load [kg]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c-factor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[WL]*c-factor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Family parent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5281691"/>
                  </a:ext>
                </a:extLst>
              </a:tr>
              <a:tr h="182880">
                <a:tc>
                  <a:txBody>
                    <a:bodyPr/>
                    <a:lstStyle/>
                    <a:p>
                      <a:pPr algn="l" fontAlgn="b">
                        <a:buNone/>
                      </a:pPr>
                      <a:r>
                        <a:rPr lang="en-GB" sz="1100" b="0" i="0" u="none" strike="noStrike">
                          <a:solidFill>
                            <a:srgbClr val="000000"/>
                          </a:solidFill>
                          <a:effectLst/>
                          <a:latin typeface="Aptos Narrow" panose="020B0004020202020204" pitchFamily="34" charset="0"/>
                        </a:rPr>
                        <a:t>BEV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dirty="0">
                          <a:solidFill>
                            <a:srgbClr val="000000"/>
                          </a:solidFill>
                          <a:effectLst/>
                          <a:latin typeface="Aptos Narrow" panose="020B0004020202020204" pitchFamily="34" charset="0"/>
                        </a:rPr>
                        <a:t>771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0.17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131.07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100" b="0" i="0" u="none" strike="noStrike">
                          <a:solidFill>
                            <a:srgbClr val="000000"/>
                          </a:solidFill>
                          <a:effectLst/>
                          <a:latin typeface="Aptos Narrow" panose="020B0004020202020204" pitchFamily="34" charset="0"/>
                        </a:rPr>
                        <a: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6378283"/>
                  </a:ext>
                </a:extLst>
              </a:tr>
              <a:tr h="182880">
                <a:tc>
                  <a:txBody>
                    <a:bodyPr/>
                    <a:lstStyle/>
                    <a:p>
                      <a:pPr algn="l" fontAlgn="b">
                        <a:buNone/>
                      </a:pPr>
                      <a:r>
                        <a:rPr lang="en-GB" sz="1100" b="0" i="0" u="none" strike="noStrike" dirty="0">
                          <a:solidFill>
                            <a:srgbClr val="000000"/>
                          </a:solidFill>
                          <a:effectLst/>
                          <a:latin typeface="Aptos Narrow" panose="020B0004020202020204" pitchFamily="34" charset="0"/>
                        </a:rPr>
                        <a:t>NOVC-HEV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700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0.52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364.00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100" b="0" i="0" u="none" strike="noStrike" dirty="0">
                          <a:solidFill>
                            <a:srgbClr val="000000"/>
                          </a:solidFill>
                          <a:effectLst/>
                          <a:latin typeface="Aptos Narrow" panose="020B000402020202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0792600"/>
                  </a:ext>
                </a:extLst>
              </a:tr>
            </a:tbl>
          </a:graphicData>
        </a:graphic>
      </p:graphicFrame>
      <p:sp>
        <p:nvSpPr>
          <p:cNvPr id="8" name="Oval 7">
            <a:extLst>
              <a:ext uri="{FF2B5EF4-FFF2-40B4-BE49-F238E27FC236}">
                <a16:creationId xmlns:a16="http://schemas.microsoft.com/office/drawing/2014/main" id="{8B07F90D-B5D6-2308-8072-5AB924178DF4}"/>
              </a:ext>
            </a:extLst>
          </p:cNvPr>
          <p:cNvSpPr/>
          <p:nvPr/>
        </p:nvSpPr>
        <p:spPr>
          <a:xfrm>
            <a:off x="295995" y="2896230"/>
            <a:ext cx="113015" cy="123290"/>
          </a:xfrm>
          <a:prstGeom prst="ellipse">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9" name="Oval 8">
            <a:extLst>
              <a:ext uri="{FF2B5EF4-FFF2-40B4-BE49-F238E27FC236}">
                <a16:creationId xmlns:a16="http://schemas.microsoft.com/office/drawing/2014/main" id="{0668A288-D7C2-F084-4E55-9FEB8A9402B7}"/>
              </a:ext>
            </a:extLst>
          </p:cNvPr>
          <p:cNvSpPr/>
          <p:nvPr/>
        </p:nvSpPr>
        <p:spPr>
          <a:xfrm>
            <a:off x="296905" y="2716730"/>
            <a:ext cx="113015" cy="123290"/>
          </a:xfrm>
          <a:prstGeom prst="ellipse">
            <a:avLst/>
          </a:prstGeom>
          <a:solidFill>
            <a:srgbClr val="FFC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A28D819C-A737-B598-7494-9EA126BB1F8A}"/>
              </a:ext>
            </a:extLst>
          </p:cNvPr>
          <p:cNvSpPr txBox="1"/>
          <p:nvPr/>
        </p:nvSpPr>
        <p:spPr>
          <a:xfrm>
            <a:off x="153228" y="3200868"/>
            <a:ext cx="6554913" cy="646331"/>
          </a:xfrm>
          <a:prstGeom prst="rect">
            <a:avLst/>
          </a:prstGeom>
          <a:noFill/>
        </p:spPr>
        <p:txBody>
          <a:bodyPr wrap="square" rtlCol="0">
            <a:spAutoFit/>
          </a:bodyPr>
          <a:lstStyle/>
          <a:p>
            <a:r>
              <a:rPr lang="en-GB" b="1" u="sng" dirty="0"/>
              <a:t>Concern</a:t>
            </a:r>
            <a:r>
              <a:rPr lang="en-GB" dirty="0"/>
              <a:t>: </a:t>
            </a:r>
            <a:r>
              <a:rPr lang="en-US" dirty="0"/>
              <a:t>Testing without the highest family wheel load, may cause to extrapolate results.</a:t>
            </a:r>
            <a:endParaRPr lang="en-GB" dirty="0"/>
          </a:p>
        </p:txBody>
      </p:sp>
      <p:cxnSp>
        <p:nvCxnSpPr>
          <p:cNvPr id="21" name="Straight Arrow Connector 20">
            <a:extLst>
              <a:ext uri="{FF2B5EF4-FFF2-40B4-BE49-F238E27FC236}">
                <a16:creationId xmlns:a16="http://schemas.microsoft.com/office/drawing/2014/main" id="{F28D2A12-3417-7941-4144-3786ADAD18AE}"/>
              </a:ext>
            </a:extLst>
          </p:cNvPr>
          <p:cNvCxnSpPr>
            <a:cxnSpLocks/>
          </p:cNvCxnSpPr>
          <p:nvPr/>
        </p:nvCxnSpPr>
        <p:spPr>
          <a:xfrm flipV="1">
            <a:off x="1150706" y="3941014"/>
            <a:ext cx="0" cy="2440183"/>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B5B69C7A-A41F-DFB0-40B1-ED229E44125F}"/>
              </a:ext>
            </a:extLst>
          </p:cNvPr>
          <p:cNvCxnSpPr>
            <a:cxnSpLocks/>
          </p:cNvCxnSpPr>
          <p:nvPr/>
        </p:nvCxnSpPr>
        <p:spPr>
          <a:xfrm>
            <a:off x="1150706" y="6390881"/>
            <a:ext cx="334937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23" name="TextBox 22">
            <a:extLst>
              <a:ext uri="{FF2B5EF4-FFF2-40B4-BE49-F238E27FC236}">
                <a16:creationId xmlns:a16="http://schemas.microsoft.com/office/drawing/2014/main" id="{88E4AF4F-6AED-5459-A31D-3120DF496F77}"/>
              </a:ext>
            </a:extLst>
          </p:cNvPr>
          <p:cNvSpPr txBox="1"/>
          <p:nvPr/>
        </p:nvSpPr>
        <p:spPr>
          <a:xfrm rot="16200000">
            <a:off x="56979" y="4082011"/>
            <a:ext cx="1541123" cy="584775"/>
          </a:xfrm>
          <a:prstGeom prst="rect">
            <a:avLst/>
          </a:prstGeom>
          <a:noFill/>
        </p:spPr>
        <p:txBody>
          <a:bodyPr wrap="square" rtlCol="0">
            <a:spAutoFit/>
          </a:bodyPr>
          <a:lstStyle/>
          <a:p>
            <a:r>
              <a:rPr lang="en-GB" sz="1600" dirty="0"/>
              <a:t>Brake emissions</a:t>
            </a:r>
          </a:p>
        </p:txBody>
      </p:sp>
      <p:sp>
        <p:nvSpPr>
          <p:cNvPr id="24" name="TextBox 23">
            <a:extLst>
              <a:ext uri="{FF2B5EF4-FFF2-40B4-BE49-F238E27FC236}">
                <a16:creationId xmlns:a16="http://schemas.microsoft.com/office/drawing/2014/main" id="{DB341BDF-BEFE-0A8D-2D22-E13FFE6A56E4}"/>
              </a:ext>
            </a:extLst>
          </p:cNvPr>
          <p:cNvSpPr txBox="1"/>
          <p:nvPr/>
        </p:nvSpPr>
        <p:spPr>
          <a:xfrm>
            <a:off x="3588687" y="6472715"/>
            <a:ext cx="1688805" cy="338554"/>
          </a:xfrm>
          <a:prstGeom prst="rect">
            <a:avLst/>
          </a:prstGeom>
          <a:noFill/>
        </p:spPr>
        <p:txBody>
          <a:bodyPr wrap="square" rtlCol="0">
            <a:spAutoFit/>
          </a:bodyPr>
          <a:lstStyle/>
          <a:p>
            <a:r>
              <a:rPr lang="en-GB" sz="1600" dirty="0"/>
              <a:t>Wheel load</a:t>
            </a:r>
          </a:p>
        </p:txBody>
      </p:sp>
      <p:cxnSp>
        <p:nvCxnSpPr>
          <p:cNvPr id="25" name="Straight Connector 24">
            <a:extLst>
              <a:ext uri="{FF2B5EF4-FFF2-40B4-BE49-F238E27FC236}">
                <a16:creationId xmlns:a16="http://schemas.microsoft.com/office/drawing/2014/main" id="{A363CDD2-8738-AE23-A37F-E39714945A31}"/>
              </a:ext>
            </a:extLst>
          </p:cNvPr>
          <p:cNvCxnSpPr/>
          <p:nvPr/>
        </p:nvCxnSpPr>
        <p:spPr>
          <a:xfrm flipV="1">
            <a:off x="1150706" y="4914939"/>
            <a:ext cx="2825393" cy="14759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3312B02A-C9A7-977A-8465-986F5D292DA0}"/>
              </a:ext>
            </a:extLst>
          </p:cNvPr>
          <p:cNvCxnSpPr>
            <a:cxnSpLocks/>
          </p:cNvCxnSpPr>
          <p:nvPr/>
        </p:nvCxnSpPr>
        <p:spPr>
          <a:xfrm flipV="1">
            <a:off x="2671685" y="4811672"/>
            <a:ext cx="1144657" cy="597952"/>
          </a:xfrm>
          <a:prstGeom prst="line">
            <a:avLst/>
          </a:prstGeom>
          <a:ln w="38100" cap="flat" cmpd="sng" algn="ctr">
            <a:solidFill>
              <a:schemeClr val="dk1"/>
            </a:solidFill>
            <a:prstDash val="lgDash"/>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31" name="TextBox 30">
            <a:extLst>
              <a:ext uri="{FF2B5EF4-FFF2-40B4-BE49-F238E27FC236}">
                <a16:creationId xmlns:a16="http://schemas.microsoft.com/office/drawing/2014/main" id="{4B2FD303-E0F4-F074-AAAE-873EFC02CAE2}"/>
              </a:ext>
            </a:extLst>
          </p:cNvPr>
          <p:cNvSpPr txBox="1"/>
          <p:nvPr/>
        </p:nvSpPr>
        <p:spPr>
          <a:xfrm rot="19883629">
            <a:off x="2376280" y="4704745"/>
            <a:ext cx="1587763" cy="338554"/>
          </a:xfrm>
          <a:prstGeom prst="rect">
            <a:avLst/>
          </a:prstGeom>
          <a:noFill/>
        </p:spPr>
        <p:txBody>
          <a:bodyPr wrap="square" rtlCol="0">
            <a:spAutoFit/>
          </a:bodyPr>
          <a:lstStyle/>
          <a:p>
            <a:r>
              <a:rPr lang="en-GB" sz="1600" dirty="0"/>
              <a:t>Extrapolation</a:t>
            </a:r>
          </a:p>
        </p:txBody>
      </p:sp>
      <p:sp>
        <p:nvSpPr>
          <p:cNvPr id="33" name="Oval 32">
            <a:extLst>
              <a:ext uri="{FF2B5EF4-FFF2-40B4-BE49-F238E27FC236}">
                <a16:creationId xmlns:a16="http://schemas.microsoft.com/office/drawing/2014/main" id="{3B87C945-E426-D51F-65D3-D2BA84BA57B5}"/>
              </a:ext>
            </a:extLst>
          </p:cNvPr>
          <p:cNvSpPr/>
          <p:nvPr/>
        </p:nvSpPr>
        <p:spPr>
          <a:xfrm>
            <a:off x="2469418" y="5534680"/>
            <a:ext cx="187967" cy="205056"/>
          </a:xfrm>
          <a:prstGeom prst="ellipse">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4" name="Oval 33">
            <a:extLst>
              <a:ext uri="{FF2B5EF4-FFF2-40B4-BE49-F238E27FC236}">
                <a16:creationId xmlns:a16="http://schemas.microsoft.com/office/drawing/2014/main" id="{14D8624A-285A-3310-0F7A-CCF0A9BB72DB}"/>
              </a:ext>
            </a:extLst>
          </p:cNvPr>
          <p:cNvSpPr/>
          <p:nvPr/>
        </p:nvSpPr>
        <p:spPr>
          <a:xfrm>
            <a:off x="3901895" y="4796438"/>
            <a:ext cx="197496" cy="215451"/>
          </a:xfrm>
          <a:prstGeom prst="ellipse">
            <a:avLst/>
          </a:prstGeom>
          <a:solidFill>
            <a:srgbClr val="FFC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549456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09E3C0-F3F7-2AEA-90F9-E200E145D920}"/>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269DF5D-5D19-0612-DFA6-0C181A755228}"/>
              </a:ext>
            </a:extLst>
          </p:cNvPr>
          <p:cNvSpPr>
            <a:spLocks noGrp="1"/>
          </p:cNvSpPr>
          <p:nvPr>
            <p:ph idx="1"/>
          </p:nvPr>
        </p:nvSpPr>
        <p:spPr>
          <a:xfrm>
            <a:off x="6914508" y="3108329"/>
            <a:ext cx="5198723" cy="3647326"/>
          </a:xfrm>
          <a:ln>
            <a:solidFill>
              <a:schemeClr val="tx1"/>
            </a:solidFill>
          </a:ln>
        </p:spPr>
        <p:txBody>
          <a:bodyPr/>
          <a:lstStyle/>
          <a:p>
            <a:pPr marL="0" indent="0">
              <a:buNone/>
            </a:pPr>
            <a:r>
              <a:rPr lang="en-US" sz="1200" dirty="0">
                <a:latin typeface="Times New Roman" panose="02020603050405020304" pitchFamily="18" charset="0"/>
                <a:cs typeface="Times New Roman" panose="02020603050405020304" pitchFamily="18" charset="0"/>
              </a:rPr>
              <a:t>7.2.3. Brake Corner Emissions Family Testing</a:t>
            </a:r>
          </a:p>
          <a:p>
            <a:pPr marL="0" indent="0">
              <a:buNone/>
            </a:pPr>
            <a:r>
              <a:rPr lang="en-US" sz="1200" dirty="0">
                <a:latin typeface="Times New Roman" panose="02020603050405020304" pitchFamily="18" charset="0"/>
                <a:cs typeface="Times New Roman" panose="02020603050405020304" pitchFamily="18" charset="0"/>
              </a:rPr>
              <a:t>The brake assembly of original and original replacement brake systems shall be tested on the test stand using the test wheel load, as described in paragraph 8.1. of Annex 4, corresponding to the brake corner emissions family parent. </a:t>
            </a:r>
          </a:p>
          <a:p>
            <a:pPr marL="0" indent="0">
              <a:buNone/>
            </a:pPr>
            <a:r>
              <a:rPr lang="en-US" sz="1200" dirty="0">
                <a:latin typeface="Times New Roman" panose="02020603050405020304" pitchFamily="18" charset="0"/>
                <a:cs typeface="Times New Roman" panose="02020603050405020304" pitchFamily="18" charset="0"/>
              </a:rPr>
              <a:t>Original and original replacement brake parts (discs, pads, drums, shoes) shall be tested on the test stand coupled with the corresponding original brake part (e.g. an original brake pad shall be used to test an original replacement brake disc). The test wheel load, as described in paragraph 8.1. of Annex 4, that corresponds to the brake corner emissions family parent shall be applied. </a:t>
            </a:r>
            <a:r>
              <a:rPr lang="en-US" sz="1200" b="1" dirty="0">
                <a:latin typeface="Times New Roman" panose="02020603050405020304" pitchFamily="18" charset="0"/>
                <a:cs typeface="Times New Roman" panose="02020603050405020304" pitchFamily="18" charset="0"/>
              </a:rPr>
              <a:t>In case in an existing brake corner emissions family a new parent shall be defined due to higher product of </a:t>
            </a:r>
            <a:r>
              <a:rPr lang="en-US" sz="1200" b="1" dirty="0" err="1">
                <a:latin typeface="Times New Roman" panose="02020603050405020304" pitchFamily="18" charset="0"/>
                <a:cs typeface="Times New Roman" panose="02020603050405020304" pitchFamily="18" charset="0"/>
              </a:rPr>
              <a:t>WLt</a:t>
            </a:r>
            <a:r>
              <a:rPr lang="en-US" sz="1200" b="1" dirty="0">
                <a:latin typeface="Times New Roman" panose="02020603050405020304" pitchFamily="18" charset="0"/>
                <a:cs typeface="Times New Roman" panose="02020603050405020304" pitchFamily="18" charset="0"/>
              </a:rPr>
              <a:t>*c, if the test wheel load of the new family parent is lower than the test wheel load of the existing family parent, brake corner emissions testing with the test wheel load of the new family parent may be omitted</a:t>
            </a:r>
            <a:r>
              <a:rPr lang="en-US" sz="1200" dirty="0">
                <a:latin typeface="Times New Roman" panose="02020603050405020304" pitchFamily="18" charset="0"/>
                <a:cs typeface="Times New Roman" panose="02020603050405020304" pitchFamily="18" charset="0"/>
              </a:rPr>
              <a:t>.</a:t>
            </a:r>
          </a:p>
          <a:p>
            <a:pPr marL="0" indent="0">
              <a:buNone/>
            </a:pPr>
            <a:r>
              <a:rPr lang="en-US" sz="1200" dirty="0">
                <a:latin typeface="Times New Roman" panose="02020603050405020304" pitchFamily="18" charset="0"/>
                <a:cs typeface="Times New Roman" panose="02020603050405020304" pitchFamily="18" charset="0"/>
              </a:rPr>
              <a:t>The final brake PM and PN emission factors for the brake corner emissions family parent are calculated after multiplying the reference PM and PN emissions of the tested brake with the friction braking share coefficient of the brake corner emissions family parent vehicle as described in paragraphs 12.1.5. and 12.2.4. of Annex 4, respectively.</a:t>
            </a:r>
          </a:p>
          <a:p>
            <a:pPr marL="0" indent="0">
              <a:buNone/>
            </a:pPr>
            <a:endParaRPr lang="en-US" sz="1200" dirty="0">
              <a:latin typeface="Times New Roman" panose="02020603050405020304" pitchFamily="18" charset="0"/>
              <a:cs typeface="Times New Roman" panose="02020603050405020304" pitchFamily="18" charset="0"/>
            </a:endParaRPr>
          </a:p>
        </p:txBody>
      </p:sp>
      <p:sp>
        <p:nvSpPr>
          <p:cNvPr id="7" name="Text Placeholder 2">
            <a:extLst>
              <a:ext uri="{FF2B5EF4-FFF2-40B4-BE49-F238E27FC236}">
                <a16:creationId xmlns:a16="http://schemas.microsoft.com/office/drawing/2014/main" id="{25D20F08-21F2-9631-739E-9E015E6AA251}"/>
              </a:ext>
            </a:extLst>
          </p:cNvPr>
          <p:cNvSpPr>
            <a:spLocks noGrp="1"/>
          </p:cNvSpPr>
          <p:nvPr>
            <p:ph type="body" sz="quarter" idx="14"/>
          </p:nvPr>
        </p:nvSpPr>
        <p:spPr>
          <a:xfrm>
            <a:off x="996593" y="437587"/>
            <a:ext cx="10910272" cy="712800"/>
          </a:xfrm>
        </p:spPr>
        <p:txBody>
          <a:bodyPr/>
          <a:lstStyle/>
          <a:p>
            <a:r>
              <a:rPr lang="en-GB" sz="3200" dirty="0">
                <a:solidFill>
                  <a:schemeClr val="accent2">
                    <a:lumMod val="75000"/>
                  </a:schemeClr>
                </a:solidFill>
              </a:rPr>
              <a:t>7.2.3. Avoid unnecessary testing</a:t>
            </a:r>
          </a:p>
        </p:txBody>
      </p:sp>
      <p:sp>
        <p:nvSpPr>
          <p:cNvPr id="4" name="TextBox 3">
            <a:extLst>
              <a:ext uri="{FF2B5EF4-FFF2-40B4-BE49-F238E27FC236}">
                <a16:creationId xmlns:a16="http://schemas.microsoft.com/office/drawing/2014/main" id="{1B1F1F8C-E02C-75D9-04CD-DE104C75A41E}"/>
              </a:ext>
            </a:extLst>
          </p:cNvPr>
          <p:cNvSpPr txBox="1"/>
          <p:nvPr/>
        </p:nvSpPr>
        <p:spPr>
          <a:xfrm>
            <a:off x="475080" y="2025162"/>
            <a:ext cx="2198670" cy="369332"/>
          </a:xfrm>
          <a:prstGeom prst="rect">
            <a:avLst/>
          </a:prstGeom>
          <a:noFill/>
        </p:spPr>
        <p:txBody>
          <a:bodyPr wrap="square" rtlCol="0">
            <a:spAutoFit/>
          </a:bodyPr>
          <a:lstStyle/>
          <a:p>
            <a:r>
              <a:rPr lang="en-GB" b="1" u="sng" dirty="0"/>
              <a:t>Year 20xx</a:t>
            </a:r>
          </a:p>
        </p:txBody>
      </p:sp>
      <p:graphicFrame>
        <p:nvGraphicFramePr>
          <p:cNvPr id="5" name="Table 4">
            <a:extLst>
              <a:ext uri="{FF2B5EF4-FFF2-40B4-BE49-F238E27FC236}">
                <a16:creationId xmlns:a16="http://schemas.microsoft.com/office/drawing/2014/main" id="{595ACE3D-BAB9-EED7-DF85-61C127D2E885}"/>
              </a:ext>
            </a:extLst>
          </p:cNvPr>
          <p:cNvGraphicFramePr>
            <a:graphicFrameLocks noGrp="1"/>
          </p:cNvGraphicFramePr>
          <p:nvPr>
            <p:extLst>
              <p:ext uri="{D42A27DB-BD31-4B8C-83A1-F6EECF244321}">
                <p14:modId xmlns:p14="http://schemas.microsoft.com/office/powerpoint/2010/main" val="2924421527"/>
              </p:ext>
            </p:extLst>
          </p:nvPr>
        </p:nvGraphicFramePr>
        <p:xfrm>
          <a:off x="475080" y="2453712"/>
          <a:ext cx="4254500" cy="365760"/>
        </p:xfrm>
        <a:graphic>
          <a:graphicData uri="http://schemas.openxmlformats.org/drawingml/2006/table">
            <a:tbl>
              <a:tblPr/>
              <a:tblGrid>
                <a:gridCol w="965200">
                  <a:extLst>
                    <a:ext uri="{9D8B030D-6E8A-4147-A177-3AD203B41FA5}">
                      <a16:colId xmlns:a16="http://schemas.microsoft.com/office/drawing/2014/main" val="3884178212"/>
                    </a:ext>
                  </a:extLst>
                </a:gridCol>
                <a:gridCol w="939800">
                  <a:extLst>
                    <a:ext uri="{9D8B030D-6E8A-4147-A177-3AD203B41FA5}">
                      <a16:colId xmlns:a16="http://schemas.microsoft.com/office/drawing/2014/main" val="906069250"/>
                    </a:ext>
                  </a:extLst>
                </a:gridCol>
                <a:gridCol w="660400">
                  <a:extLst>
                    <a:ext uri="{9D8B030D-6E8A-4147-A177-3AD203B41FA5}">
                      <a16:colId xmlns:a16="http://schemas.microsoft.com/office/drawing/2014/main" val="1100876984"/>
                    </a:ext>
                  </a:extLst>
                </a:gridCol>
                <a:gridCol w="838200">
                  <a:extLst>
                    <a:ext uri="{9D8B030D-6E8A-4147-A177-3AD203B41FA5}">
                      <a16:colId xmlns:a16="http://schemas.microsoft.com/office/drawing/2014/main" val="430918466"/>
                    </a:ext>
                  </a:extLst>
                </a:gridCol>
                <a:gridCol w="850900">
                  <a:extLst>
                    <a:ext uri="{9D8B030D-6E8A-4147-A177-3AD203B41FA5}">
                      <a16:colId xmlns:a16="http://schemas.microsoft.com/office/drawing/2014/main" val="2647908454"/>
                    </a:ext>
                  </a:extLst>
                </a:gridCol>
              </a:tblGrid>
              <a:tr h="182880">
                <a:tc>
                  <a:txBody>
                    <a:bodyPr/>
                    <a:lstStyle/>
                    <a:p>
                      <a:pPr algn="l" fontAlgn="b">
                        <a:buNone/>
                      </a:pPr>
                      <a:r>
                        <a:rPr lang="en-GB" sz="1100" b="1" i="0" u="none" strike="noStrike" dirty="0">
                          <a:solidFill>
                            <a:srgbClr val="000000"/>
                          </a:solidFill>
                          <a:effectLst/>
                          <a:latin typeface="Aptos Narrow" panose="020B0004020202020204" pitchFamily="34" charset="0"/>
                        </a:rPr>
                        <a:t>Powertrain type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Wheel load [kg]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c-factor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[WL]*c-factor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Family parent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082998573"/>
                  </a:ext>
                </a:extLst>
              </a:tr>
              <a:tr h="182880">
                <a:tc>
                  <a:txBody>
                    <a:bodyPr/>
                    <a:lstStyle/>
                    <a:p>
                      <a:pPr algn="l" fontAlgn="b">
                        <a:buNone/>
                      </a:pPr>
                      <a:r>
                        <a:rPr lang="en-GB" sz="1100" b="0" i="0" u="none" strike="noStrike">
                          <a:solidFill>
                            <a:srgbClr val="000000"/>
                          </a:solidFill>
                          <a:effectLst/>
                          <a:latin typeface="Aptos Narrow" panose="020B0004020202020204" pitchFamily="34" charset="0"/>
                        </a:rPr>
                        <a:t>BEV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771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0.17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131.07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100" b="0" i="0" u="none" strike="noStrike" dirty="0">
                          <a:solidFill>
                            <a:srgbClr val="000000"/>
                          </a:solidFill>
                          <a:effectLst/>
                          <a:latin typeface="Aptos Narrow" panose="020B0004020202020204" pitchFamily="34" charset="0"/>
                        </a:rPr>
                        <a: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22215925"/>
                  </a:ext>
                </a:extLst>
              </a:tr>
            </a:tbl>
          </a:graphicData>
        </a:graphic>
      </p:graphicFrame>
      <p:sp>
        <p:nvSpPr>
          <p:cNvPr id="6" name="Oval 5">
            <a:extLst>
              <a:ext uri="{FF2B5EF4-FFF2-40B4-BE49-F238E27FC236}">
                <a16:creationId xmlns:a16="http://schemas.microsoft.com/office/drawing/2014/main" id="{A27AF8F3-3C23-93E1-2CE3-FF38DCC0A834}"/>
              </a:ext>
            </a:extLst>
          </p:cNvPr>
          <p:cNvSpPr/>
          <p:nvPr/>
        </p:nvSpPr>
        <p:spPr>
          <a:xfrm>
            <a:off x="296905" y="2675634"/>
            <a:ext cx="113015" cy="123290"/>
          </a:xfrm>
          <a:prstGeom prst="ellipse">
            <a:avLst/>
          </a:prstGeom>
          <a:solidFill>
            <a:srgbClr val="FFC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TextBox 7">
            <a:extLst>
              <a:ext uri="{FF2B5EF4-FFF2-40B4-BE49-F238E27FC236}">
                <a16:creationId xmlns:a16="http://schemas.microsoft.com/office/drawing/2014/main" id="{96AD3089-070F-D0D2-3524-3F3C884B9EE6}"/>
              </a:ext>
            </a:extLst>
          </p:cNvPr>
          <p:cNvSpPr txBox="1"/>
          <p:nvPr/>
        </p:nvSpPr>
        <p:spPr>
          <a:xfrm>
            <a:off x="5603919" y="1998177"/>
            <a:ext cx="2198670" cy="369332"/>
          </a:xfrm>
          <a:prstGeom prst="rect">
            <a:avLst/>
          </a:prstGeom>
          <a:noFill/>
        </p:spPr>
        <p:txBody>
          <a:bodyPr wrap="square" rtlCol="0">
            <a:spAutoFit/>
          </a:bodyPr>
          <a:lstStyle/>
          <a:p>
            <a:r>
              <a:rPr lang="en-GB" b="1" u="sng" dirty="0"/>
              <a:t>Year 20xx + …</a:t>
            </a:r>
          </a:p>
        </p:txBody>
      </p:sp>
      <p:graphicFrame>
        <p:nvGraphicFramePr>
          <p:cNvPr id="9" name="Table 8">
            <a:extLst>
              <a:ext uri="{FF2B5EF4-FFF2-40B4-BE49-F238E27FC236}">
                <a16:creationId xmlns:a16="http://schemas.microsoft.com/office/drawing/2014/main" id="{39674CB4-3801-1A60-13C5-E6D3E1834248}"/>
              </a:ext>
            </a:extLst>
          </p:cNvPr>
          <p:cNvGraphicFramePr>
            <a:graphicFrameLocks noGrp="1"/>
          </p:cNvGraphicFramePr>
          <p:nvPr>
            <p:extLst>
              <p:ext uri="{D42A27DB-BD31-4B8C-83A1-F6EECF244321}">
                <p14:modId xmlns:p14="http://schemas.microsoft.com/office/powerpoint/2010/main" val="2706630263"/>
              </p:ext>
            </p:extLst>
          </p:nvPr>
        </p:nvGraphicFramePr>
        <p:xfrm>
          <a:off x="5603919" y="2456819"/>
          <a:ext cx="4254500" cy="548640"/>
        </p:xfrm>
        <a:graphic>
          <a:graphicData uri="http://schemas.openxmlformats.org/drawingml/2006/table">
            <a:tbl>
              <a:tblPr/>
              <a:tblGrid>
                <a:gridCol w="965200">
                  <a:extLst>
                    <a:ext uri="{9D8B030D-6E8A-4147-A177-3AD203B41FA5}">
                      <a16:colId xmlns:a16="http://schemas.microsoft.com/office/drawing/2014/main" val="3671756971"/>
                    </a:ext>
                  </a:extLst>
                </a:gridCol>
                <a:gridCol w="939800">
                  <a:extLst>
                    <a:ext uri="{9D8B030D-6E8A-4147-A177-3AD203B41FA5}">
                      <a16:colId xmlns:a16="http://schemas.microsoft.com/office/drawing/2014/main" val="3683432113"/>
                    </a:ext>
                  </a:extLst>
                </a:gridCol>
                <a:gridCol w="660400">
                  <a:extLst>
                    <a:ext uri="{9D8B030D-6E8A-4147-A177-3AD203B41FA5}">
                      <a16:colId xmlns:a16="http://schemas.microsoft.com/office/drawing/2014/main" val="412006588"/>
                    </a:ext>
                  </a:extLst>
                </a:gridCol>
                <a:gridCol w="838200">
                  <a:extLst>
                    <a:ext uri="{9D8B030D-6E8A-4147-A177-3AD203B41FA5}">
                      <a16:colId xmlns:a16="http://schemas.microsoft.com/office/drawing/2014/main" val="1874642430"/>
                    </a:ext>
                  </a:extLst>
                </a:gridCol>
                <a:gridCol w="850900">
                  <a:extLst>
                    <a:ext uri="{9D8B030D-6E8A-4147-A177-3AD203B41FA5}">
                      <a16:colId xmlns:a16="http://schemas.microsoft.com/office/drawing/2014/main" val="3783335192"/>
                    </a:ext>
                  </a:extLst>
                </a:gridCol>
              </a:tblGrid>
              <a:tr h="182880">
                <a:tc>
                  <a:txBody>
                    <a:bodyPr/>
                    <a:lstStyle/>
                    <a:p>
                      <a:pPr algn="l" fontAlgn="b">
                        <a:buNone/>
                      </a:pPr>
                      <a:r>
                        <a:rPr lang="en-GB" sz="1100" b="1" i="0" u="none" strike="noStrike">
                          <a:solidFill>
                            <a:srgbClr val="000000"/>
                          </a:solidFill>
                          <a:effectLst/>
                          <a:latin typeface="Aptos Narrow" panose="020B0004020202020204" pitchFamily="34" charset="0"/>
                        </a:rPr>
                        <a:t>Powertrain type</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Wheel load [kg]</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c-factor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[WL]*c-factor</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l" fontAlgn="b">
                        <a:buNone/>
                      </a:pPr>
                      <a:r>
                        <a:rPr lang="en-GB" sz="1100" b="1" i="0" u="none" strike="noStrike">
                          <a:solidFill>
                            <a:srgbClr val="000000"/>
                          </a:solidFill>
                          <a:effectLst/>
                          <a:latin typeface="Aptos Narrow" panose="020B0004020202020204" pitchFamily="34" charset="0"/>
                        </a:rPr>
                        <a:t>Family parent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1175281691"/>
                  </a:ext>
                </a:extLst>
              </a:tr>
              <a:tr h="182880">
                <a:tc>
                  <a:txBody>
                    <a:bodyPr/>
                    <a:lstStyle/>
                    <a:p>
                      <a:pPr algn="l" fontAlgn="b">
                        <a:buNone/>
                      </a:pPr>
                      <a:r>
                        <a:rPr lang="en-GB" sz="1100" b="0" i="0" u="none" strike="noStrike">
                          <a:solidFill>
                            <a:srgbClr val="000000"/>
                          </a:solidFill>
                          <a:effectLst/>
                          <a:latin typeface="Aptos Narrow" panose="020B0004020202020204" pitchFamily="34" charset="0"/>
                        </a:rPr>
                        <a:t>BEV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dirty="0">
                          <a:solidFill>
                            <a:srgbClr val="000000"/>
                          </a:solidFill>
                          <a:effectLst/>
                          <a:latin typeface="Aptos Narrow" panose="020B0004020202020204" pitchFamily="34" charset="0"/>
                        </a:rPr>
                        <a:t>771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0.17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131.07</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100" b="0" i="0" u="none" strike="noStrike">
                          <a:solidFill>
                            <a:srgbClr val="000000"/>
                          </a:solidFill>
                          <a:effectLst/>
                          <a:latin typeface="Aptos Narrow" panose="020B0004020202020204" pitchFamily="34" charset="0"/>
                        </a:rPr>
                        <a: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426378283"/>
                  </a:ext>
                </a:extLst>
              </a:tr>
              <a:tr h="182880">
                <a:tc>
                  <a:txBody>
                    <a:bodyPr/>
                    <a:lstStyle/>
                    <a:p>
                      <a:pPr algn="l" fontAlgn="b">
                        <a:buNone/>
                      </a:pPr>
                      <a:r>
                        <a:rPr lang="en-GB" sz="1100" b="0" i="0" u="none" strike="noStrike" dirty="0">
                          <a:solidFill>
                            <a:srgbClr val="000000"/>
                          </a:solidFill>
                          <a:effectLst/>
                          <a:latin typeface="Aptos Narrow" panose="020B0004020202020204" pitchFamily="34" charset="0"/>
                        </a:rPr>
                        <a:t>NOVC-HEV</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700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0.52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r" fontAlgn="b">
                        <a:buNone/>
                      </a:pPr>
                      <a:r>
                        <a:rPr lang="en-GB" sz="1100" b="0" i="0" u="none" strike="noStrike">
                          <a:solidFill>
                            <a:srgbClr val="000000"/>
                          </a:solidFill>
                          <a:effectLst/>
                          <a:latin typeface="Aptos Narrow" panose="020B0004020202020204" pitchFamily="34" charset="0"/>
                        </a:rPr>
                        <a:t>364.00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tc>
                  <a:txBody>
                    <a:bodyPr/>
                    <a:lstStyle/>
                    <a:p>
                      <a:pPr algn="ctr" fontAlgn="b">
                        <a:buNone/>
                      </a:pPr>
                      <a:r>
                        <a:rPr lang="en-GB" sz="1100" b="0" i="0" u="none" strike="noStrike" dirty="0">
                          <a:solidFill>
                            <a:srgbClr val="000000"/>
                          </a:solidFill>
                          <a:effectLst/>
                          <a:latin typeface="Aptos Narrow" panose="020B0004020202020204" pitchFamily="34"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670792600"/>
                  </a:ext>
                </a:extLst>
              </a:tr>
            </a:tbl>
          </a:graphicData>
        </a:graphic>
      </p:graphicFrame>
      <p:sp>
        <p:nvSpPr>
          <p:cNvPr id="11" name="Oval 10">
            <a:extLst>
              <a:ext uri="{FF2B5EF4-FFF2-40B4-BE49-F238E27FC236}">
                <a16:creationId xmlns:a16="http://schemas.microsoft.com/office/drawing/2014/main" id="{2C988932-FBEC-20FD-A77C-24C60883EAC0}"/>
              </a:ext>
            </a:extLst>
          </p:cNvPr>
          <p:cNvSpPr/>
          <p:nvPr/>
        </p:nvSpPr>
        <p:spPr>
          <a:xfrm>
            <a:off x="5424834" y="2851347"/>
            <a:ext cx="113015" cy="123290"/>
          </a:xfrm>
          <a:prstGeom prst="ellipse">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a:extLst>
              <a:ext uri="{FF2B5EF4-FFF2-40B4-BE49-F238E27FC236}">
                <a16:creationId xmlns:a16="http://schemas.microsoft.com/office/drawing/2014/main" id="{755C5A79-2E5D-3779-120F-E77FE87A4917}"/>
              </a:ext>
            </a:extLst>
          </p:cNvPr>
          <p:cNvSpPr/>
          <p:nvPr/>
        </p:nvSpPr>
        <p:spPr>
          <a:xfrm>
            <a:off x="5424833" y="2669493"/>
            <a:ext cx="113015" cy="123290"/>
          </a:xfrm>
          <a:prstGeom prst="ellipse">
            <a:avLst/>
          </a:prstGeom>
          <a:solidFill>
            <a:srgbClr val="FFC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a:extLst>
              <a:ext uri="{FF2B5EF4-FFF2-40B4-BE49-F238E27FC236}">
                <a16:creationId xmlns:a16="http://schemas.microsoft.com/office/drawing/2014/main" id="{7133AD4C-1914-D7AC-632B-5584808E6D17}"/>
              </a:ext>
            </a:extLst>
          </p:cNvPr>
          <p:cNvSpPr txBox="1"/>
          <p:nvPr/>
        </p:nvSpPr>
        <p:spPr>
          <a:xfrm>
            <a:off x="153228" y="3269269"/>
            <a:ext cx="6554913" cy="923330"/>
          </a:xfrm>
          <a:prstGeom prst="rect">
            <a:avLst/>
          </a:prstGeom>
          <a:noFill/>
        </p:spPr>
        <p:txBody>
          <a:bodyPr wrap="square" rtlCol="0">
            <a:spAutoFit/>
          </a:bodyPr>
          <a:lstStyle/>
          <a:p>
            <a:r>
              <a:rPr lang="en-GB" b="1" u="sng" dirty="0"/>
              <a:t>Concern</a:t>
            </a:r>
            <a:r>
              <a:rPr lang="en-GB" dirty="0"/>
              <a:t>: </a:t>
            </a:r>
            <a:r>
              <a:rPr lang="en-US" dirty="0"/>
              <a:t>Due to the introduction of a new family parent, retesting would be necessary despite lower wheel load. Family parent is function of product’s introduction timing.</a:t>
            </a:r>
            <a:endParaRPr lang="en-GB" dirty="0"/>
          </a:p>
        </p:txBody>
      </p:sp>
      <p:cxnSp>
        <p:nvCxnSpPr>
          <p:cNvPr id="14" name="Straight Arrow Connector 13">
            <a:extLst>
              <a:ext uri="{FF2B5EF4-FFF2-40B4-BE49-F238E27FC236}">
                <a16:creationId xmlns:a16="http://schemas.microsoft.com/office/drawing/2014/main" id="{E03B7E31-5128-194D-6CD2-38C766F7B431}"/>
              </a:ext>
            </a:extLst>
          </p:cNvPr>
          <p:cNvCxnSpPr>
            <a:cxnSpLocks/>
          </p:cNvCxnSpPr>
          <p:nvPr/>
        </p:nvCxnSpPr>
        <p:spPr>
          <a:xfrm flipV="1">
            <a:off x="1150706" y="4328187"/>
            <a:ext cx="0" cy="175087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D87FBE8C-49A1-28CB-F4D8-09B4B9786A2A}"/>
              </a:ext>
            </a:extLst>
          </p:cNvPr>
          <p:cNvCxnSpPr>
            <a:cxnSpLocks/>
          </p:cNvCxnSpPr>
          <p:nvPr/>
        </p:nvCxnSpPr>
        <p:spPr>
          <a:xfrm>
            <a:off x="1150706" y="6079063"/>
            <a:ext cx="3349375" cy="0"/>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B7B037F-2B1D-8BD7-4962-54DC97758C86}"/>
              </a:ext>
            </a:extLst>
          </p:cNvPr>
          <p:cNvSpPr txBox="1"/>
          <p:nvPr/>
        </p:nvSpPr>
        <p:spPr>
          <a:xfrm rot="16200000">
            <a:off x="56979" y="4469184"/>
            <a:ext cx="1541123" cy="584775"/>
          </a:xfrm>
          <a:prstGeom prst="rect">
            <a:avLst/>
          </a:prstGeom>
          <a:noFill/>
        </p:spPr>
        <p:txBody>
          <a:bodyPr wrap="square" rtlCol="0">
            <a:spAutoFit/>
          </a:bodyPr>
          <a:lstStyle/>
          <a:p>
            <a:r>
              <a:rPr lang="en-GB" sz="1600" dirty="0"/>
              <a:t>Brake emissions</a:t>
            </a:r>
          </a:p>
        </p:txBody>
      </p:sp>
      <p:sp>
        <p:nvSpPr>
          <p:cNvPr id="17" name="TextBox 16">
            <a:extLst>
              <a:ext uri="{FF2B5EF4-FFF2-40B4-BE49-F238E27FC236}">
                <a16:creationId xmlns:a16="http://schemas.microsoft.com/office/drawing/2014/main" id="{016787FE-1C01-36AB-1D06-24E078258C72}"/>
              </a:ext>
            </a:extLst>
          </p:cNvPr>
          <p:cNvSpPr txBox="1"/>
          <p:nvPr/>
        </p:nvSpPr>
        <p:spPr>
          <a:xfrm>
            <a:off x="3588687" y="6111610"/>
            <a:ext cx="1688805" cy="338554"/>
          </a:xfrm>
          <a:prstGeom prst="rect">
            <a:avLst/>
          </a:prstGeom>
          <a:noFill/>
        </p:spPr>
        <p:txBody>
          <a:bodyPr wrap="square" rtlCol="0">
            <a:spAutoFit/>
          </a:bodyPr>
          <a:lstStyle/>
          <a:p>
            <a:r>
              <a:rPr lang="en-GB" sz="1600" dirty="0"/>
              <a:t>Wheel load</a:t>
            </a:r>
          </a:p>
        </p:txBody>
      </p:sp>
      <p:cxnSp>
        <p:nvCxnSpPr>
          <p:cNvPr id="18" name="Straight Connector 17">
            <a:extLst>
              <a:ext uri="{FF2B5EF4-FFF2-40B4-BE49-F238E27FC236}">
                <a16:creationId xmlns:a16="http://schemas.microsoft.com/office/drawing/2014/main" id="{42D06B95-9233-A52B-1041-20BC59BB1069}"/>
              </a:ext>
            </a:extLst>
          </p:cNvPr>
          <p:cNvCxnSpPr/>
          <p:nvPr/>
        </p:nvCxnSpPr>
        <p:spPr>
          <a:xfrm flipV="1">
            <a:off x="1150706" y="4593415"/>
            <a:ext cx="2825393" cy="1475942"/>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9" name="Oval 18">
            <a:extLst>
              <a:ext uri="{FF2B5EF4-FFF2-40B4-BE49-F238E27FC236}">
                <a16:creationId xmlns:a16="http://schemas.microsoft.com/office/drawing/2014/main" id="{CACF5B0F-3789-E0B7-50EF-51D6AC549071}"/>
              </a:ext>
            </a:extLst>
          </p:cNvPr>
          <p:cNvSpPr/>
          <p:nvPr/>
        </p:nvSpPr>
        <p:spPr>
          <a:xfrm>
            <a:off x="2469418" y="5223221"/>
            <a:ext cx="187967" cy="205056"/>
          </a:xfrm>
          <a:prstGeom prst="ellipse">
            <a:avLst/>
          </a:prstGeom>
          <a:solidFill>
            <a:schemeClr val="accent6"/>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TextBox 20">
            <a:extLst>
              <a:ext uri="{FF2B5EF4-FFF2-40B4-BE49-F238E27FC236}">
                <a16:creationId xmlns:a16="http://schemas.microsoft.com/office/drawing/2014/main" id="{CDE512A7-847E-69F1-B279-40C4412E22B1}"/>
              </a:ext>
            </a:extLst>
          </p:cNvPr>
          <p:cNvSpPr txBox="1"/>
          <p:nvPr/>
        </p:nvSpPr>
        <p:spPr>
          <a:xfrm>
            <a:off x="4099391" y="4414172"/>
            <a:ext cx="1587763" cy="338554"/>
          </a:xfrm>
          <a:prstGeom prst="rect">
            <a:avLst/>
          </a:prstGeom>
          <a:noFill/>
        </p:spPr>
        <p:txBody>
          <a:bodyPr wrap="square" rtlCol="0">
            <a:spAutoFit/>
          </a:bodyPr>
          <a:lstStyle/>
          <a:p>
            <a:r>
              <a:rPr lang="en-GB" sz="1600" dirty="0"/>
              <a:t>1</a:t>
            </a:r>
            <a:r>
              <a:rPr lang="en-GB" sz="1600" baseline="30000" dirty="0"/>
              <a:t>st</a:t>
            </a:r>
            <a:r>
              <a:rPr lang="en-GB" sz="1600" dirty="0"/>
              <a:t> introduction</a:t>
            </a:r>
          </a:p>
        </p:txBody>
      </p:sp>
      <p:sp>
        <p:nvSpPr>
          <p:cNvPr id="22" name="Oval 21">
            <a:extLst>
              <a:ext uri="{FF2B5EF4-FFF2-40B4-BE49-F238E27FC236}">
                <a16:creationId xmlns:a16="http://schemas.microsoft.com/office/drawing/2014/main" id="{BD62C6C3-C43F-4993-0CFA-601B492FE085}"/>
              </a:ext>
            </a:extLst>
          </p:cNvPr>
          <p:cNvSpPr/>
          <p:nvPr/>
        </p:nvSpPr>
        <p:spPr>
          <a:xfrm>
            <a:off x="3901895" y="4484979"/>
            <a:ext cx="197496" cy="215451"/>
          </a:xfrm>
          <a:prstGeom prst="ellipse">
            <a:avLst/>
          </a:prstGeom>
          <a:solidFill>
            <a:srgbClr val="FFC000"/>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Box 9">
            <a:extLst>
              <a:ext uri="{FF2B5EF4-FFF2-40B4-BE49-F238E27FC236}">
                <a16:creationId xmlns:a16="http://schemas.microsoft.com/office/drawing/2014/main" id="{80B23973-40D3-792B-F5A0-03F0B2AD4CFC}"/>
              </a:ext>
            </a:extLst>
          </p:cNvPr>
          <p:cNvSpPr txBox="1"/>
          <p:nvPr/>
        </p:nvSpPr>
        <p:spPr>
          <a:xfrm>
            <a:off x="2712613" y="5180382"/>
            <a:ext cx="1934775" cy="338554"/>
          </a:xfrm>
          <a:prstGeom prst="rect">
            <a:avLst/>
          </a:prstGeom>
          <a:noFill/>
        </p:spPr>
        <p:txBody>
          <a:bodyPr wrap="square" rtlCol="0">
            <a:spAutoFit/>
          </a:bodyPr>
          <a:lstStyle/>
          <a:p>
            <a:r>
              <a:rPr lang="en-GB" sz="1600" dirty="0"/>
              <a:t>Later introduction</a:t>
            </a:r>
          </a:p>
        </p:txBody>
      </p:sp>
      <p:sp>
        <p:nvSpPr>
          <p:cNvPr id="25" name="TextBox 24">
            <a:extLst>
              <a:ext uri="{FF2B5EF4-FFF2-40B4-BE49-F238E27FC236}">
                <a16:creationId xmlns:a16="http://schemas.microsoft.com/office/drawing/2014/main" id="{CF7126C3-8023-8D2D-2A81-E2E72F2D3731}"/>
              </a:ext>
            </a:extLst>
          </p:cNvPr>
          <p:cNvSpPr txBox="1"/>
          <p:nvPr/>
        </p:nvSpPr>
        <p:spPr>
          <a:xfrm>
            <a:off x="153229" y="1150387"/>
            <a:ext cx="6761279" cy="923330"/>
          </a:xfrm>
          <a:prstGeom prst="rect">
            <a:avLst/>
          </a:prstGeom>
          <a:noFill/>
        </p:spPr>
        <p:txBody>
          <a:bodyPr wrap="square" rtlCol="0">
            <a:spAutoFit/>
          </a:bodyPr>
          <a:lstStyle/>
          <a:p>
            <a:r>
              <a:rPr lang="en-GB" b="1" u="sng" dirty="0"/>
              <a:t>Case 2</a:t>
            </a:r>
            <a:r>
              <a:rPr lang="en-GB" dirty="0"/>
              <a:t>: Manufacturer </a:t>
            </a:r>
            <a:r>
              <a:rPr lang="en-GB" b="1" dirty="0"/>
              <a:t>is </a:t>
            </a:r>
            <a:r>
              <a:rPr lang="en-GB" b="1" u="sng" dirty="0"/>
              <a:t>not</a:t>
            </a:r>
            <a:r>
              <a:rPr lang="en-GB" b="1" dirty="0"/>
              <a:t> certain </a:t>
            </a:r>
            <a:r>
              <a:rPr lang="en-GB" dirty="0"/>
              <a:t>of different powertrain types introduced under the same brake corner emissions family introduced at the same time or approximately at the same time.</a:t>
            </a:r>
          </a:p>
        </p:txBody>
      </p:sp>
    </p:spTree>
    <p:extLst>
      <p:ext uri="{BB962C8B-B14F-4D97-AF65-F5344CB8AC3E}">
        <p14:creationId xmlns:p14="http://schemas.microsoft.com/office/powerpoint/2010/main" val="1670814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C50046-76D2-F1DB-6E2C-59BA5A004D15}"/>
              </a:ext>
            </a:extLst>
          </p:cNvPr>
          <p:cNvSpPr>
            <a:spLocks noGrp="1"/>
          </p:cNvSpPr>
          <p:nvPr>
            <p:ph type="title"/>
          </p:nvPr>
        </p:nvSpPr>
        <p:spPr/>
        <p:txBody>
          <a:bodyPr/>
          <a:lstStyle/>
          <a:p>
            <a:endParaRPr lang="en-GB"/>
          </a:p>
        </p:txBody>
      </p:sp>
      <p:sp>
        <p:nvSpPr>
          <p:cNvPr id="3" name="Content Placeholder 2">
            <a:extLst>
              <a:ext uri="{FF2B5EF4-FFF2-40B4-BE49-F238E27FC236}">
                <a16:creationId xmlns:a16="http://schemas.microsoft.com/office/drawing/2014/main" id="{2110FC94-86EA-A615-039C-7CA9933B10F9}"/>
              </a:ext>
            </a:extLst>
          </p:cNvPr>
          <p:cNvSpPr>
            <a:spLocks noGrp="1"/>
          </p:cNvSpPr>
          <p:nvPr>
            <p:ph idx="1"/>
          </p:nvPr>
        </p:nvSpPr>
        <p:spPr/>
        <p:txBody>
          <a:bodyPr/>
          <a:lstStyle/>
          <a:p>
            <a:pPr lvl="1" algn="just"/>
            <a:r>
              <a:rPr lang="en-US" sz="2000" dirty="0"/>
              <a:t>The author and the speaker of this document/presentation confirm that they have authorization to use all content including photos and visual elements.</a:t>
            </a:r>
            <a:endParaRPr lang="en-US" sz="1200" dirty="0"/>
          </a:p>
          <a:p>
            <a:pPr lvl="1" algn="just"/>
            <a:endParaRPr lang="en-US" sz="2000" dirty="0"/>
          </a:p>
          <a:p>
            <a:pPr lvl="1" algn="just"/>
            <a:r>
              <a:rPr lang="en-US" sz="2000" dirty="0"/>
              <a:t>The material is either copyright-free or the author/speaker hold the necessary copyright or permission.</a:t>
            </a:r>
            <a:endParaRPr lang="en-US" sz="1200" dirty="0"/>
          </a:p>
          <a:p>
            <a:pPr lvl="1" algn="just"/>
            <a:endParaRPr lang="en-US" sz="2000" dirty="0"/>
          </a:p>
          <a:p>
            <a:pPr lvl="1" algn="just"/>
            <a:r>
              <a:rPr lang="en-US" sz="2000" dirty="0"/>
              <a:t>The UNECE will remove any material from its events and supporting websites if there is unlawful use of copyrighted material.</a:t>
            </a:r>
            <a:endParaRPr lang="en-US" sz="1200" dirty="0"/>
          </a:p>
          <a:p>
            <a:pPr lvl="1" algn="just"/>
            <a:endParaRPr lang="en-US" sz="2000" dirty="0"/>
          </a:p>
          <a:p>
            <a:pPr lvl="1" algn="just"/>
            <a:r>
              <a:rPr lang="en-US" sz="2000" dirty="0"/>
              <a:t>The author/speaker takes responsibility for any infringement on copyright and holds the UNECE harmless to this effect</a:t>
            </a:r>
            <a:endParaRPr lang="en-GB" sz="2000" dirty="0">
              <a:latin typeface="Calibri" panose="020F0502020204030204" pitchFamily="34" charset="0"/>
              <a:ea typeface="Calibri" panose="020F0502020204030204" pitchFamily="34" charset="0"/>
              <a:cs typeface="Calibri" panose="020F0502020204030204" pitchFamily="34" charset="0"/>
            </a:endParaRPr>
          </a:p>
          <a:p>
            <a:endParaRPr lang="en-GB" dirty="0"/>
          </a:p>
        </p:txBody>
      </p:sp>
    </p:spTree>
    <p:extLst>
      <p:ext uri="{BB962C8B-B14F-4D97-AF65-F5344CB8AC3E}">
        <p14:creationId xmlns:p14="http://schemas.microsoft.com/office/powerpoint/2010/main" val="2887122267"/>
      </p:ext>
    </p:extLst>
  </p:cSld>
  <p:clrMapOvr>
    <a:masterClrMapping/>
  </p:clrMapOvr>
</p:sld>
</file>

<file path=ppt/theme/theme1.xml><?xml version="1.0" encoding="utf-8"?>
<a:theme xmlns:a="http://schemas.openxmlformats.org/drawingml/2006/main" name="Masque présentation OICA">
  <a:themeElements>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Modèle par défau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Masque présentation avec nouveau logo et format 16x9.potx  -  Schreibgeschützt" id="{597D3077-46DB-4A17-BFAA-889AE15E93D2}" vid="{95C169CA-833B-41CC-9368-62F262254187}"/>
    </a:ext>
  </a:ext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bfe5176cad11b2d52a435755145b3a7">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221c95f95b8e7f3b4aa03ad1ebe8e84a"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Path xmlns="acccb6d4-dbe5-46d2-b4d3-5733603d8cc6" xsi:nil="true"/>
    <TaxCatchAll xmlns="985ec44e-1bab-4c0b-9df0-6ba128686fc9"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DC6EB77-B400-459C-9CA2-9FBDEF059F5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201E948-C454-4347-8F99-87B417AC2048}">
  <ds:schemaRefs>
    <ds:schemaRef ds:uri="http://schemas.microsoft.com/office/2006/metadata/properties"/>
    <ds:schemaRef ds:uri="http://schemas.microsoft.com/office/infopath/2007/PartnerControls"/>
    <ds:schemaRef ds:uri="acccb6d4-dbe5-46d2-b4d3-5733603d8cc6"/>
    <ds:schemaRef ds:uri="985ec44e-1bab-4c0b-9df0-6ba128686fc9"/>
  </ds:schemaRefs>
</ds:datastoreItem>
</file>

<file path=customXml/itemProps3.xml><?xml version="1.0" encoding="utf-8"?>
<ds:datastoreItem xmlns:ds="http://schemas.openxmlformats.org/officeDocument/2006/customXml" ds:itemID="{A075D56D-C277-4D3F-A814-A0F3489F20A8}">
  <ds:schemaRefs>
    <ds:schemaRef ds:uri="http://schemas.microsoft.com/sharepoint/v3/contenttype/forms"/>
  </ds:schemaRefs>
</ds:datastoreItem>
</file>

<file path=docMetadata/LabelInfo.xml><?xml version="1.0" encoding="utf-8"?>
<clbl:labelList xmlns:clbl="http://schemas.microsoft.com/office/2020/mipLabelMetadata">
  <clbl:label id="{606bed3f-efae-4d70-a15b-866bb27c918d}"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emplate>241128_OICA_UN-R154_Proposal_Road_Load_Determination</Template>
  <TotalTime>21</TotalTime>
  <Words>1065</Words>
  <Application>Microsoft Office PowerPoint</Application>
  <PresentationFormat>Widescreen</PresentationFormat>
  <Paragraphs>86</Paragraphs>
  <Slides>5</Slides>
  <Notes>1</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5</vt:i4>
      </vt:variant>
    </vt:vector>
  </HeadingPairs>
  <TitlesOfParts>
    <vt:vector size="13" baseType="lpstr">
      <vt:lpstr>Porsche Next TT</vt:lpstr>
      <vt:lpstr>Aptos Narrow</vt:lpstr>
      <vt:lpstr>Arial</vt:lpstr>
      <vt:lpstr>Calibri</vt:lpstr>
      <vt:lpstr>Courier New</vt:lpstr>
      <vt:lpstr>Times New Roman</vt:lpstr>
      <vt:lpstr>Wingdings</vt:lpstr>
      <vt:lpstr>Masque présentation OICA</vt:lpstr>
      <vt:lpstr>UN Regulation No. 179 Wheel load used during brake corner emissions testing</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Woerz, Tobias (ETB2)</dc:creator>
  <cp:lastModifiedBy>Francois Cuenot</cp:lastModifiedBy>
  <cp:revision>4</cp:revision>
  <dcterms:created xsi:type="dcterms:W3CDTF">2025-03-21T14:43:38Z</dcterms:created>
  <dcterms:modified xsi:type="dcterms:W3CDTF">2026-03-13T18:30:29Z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090d082-23a7-4efc-8d90-1a8b753b22b9_Enabled">
    <vt:lpwstr>true</vt:lpwstr>
  </property>
  <property fmtid="{D5CDD505-2E9C-101B-9397-08002B2CF9AE}" pid="3" name="MSIP_Label_b090d082-23a7-4efc-8d90-1a8b753b22b9_SetDate">
    <vt:lpwstr>2026-03-01T21:07:54Z</vt:lpwstr>
  </property>
  <property fmtid="{D5CDD505-2E9C-101B-9397-08002B2CF9AE}" pid="4" name="MSIP_Label_b090d082-23a7-4efc-8d90-1a8b753b22b9_Method">
    <vt:lpwstr>Privileged</vt:lpwstr>
  </property>
  <property fmtid="{D5CDD505-2E9C-101B-9397-08002B2CF9AE}" pid="5" name="MSIP_Label_b090d082-23a7-4efc-8d90-1a8b753b22b9_Name">
    <vt:lpwstr>Public - No Markers</vt:lpwstr>
  </property>
  <property fmtid="{D5CDD505-2E9C-101B-9397-08002B2CF9AE}" pid="6" name="MSIP_Label_b090d082-23a7-4efc-8d90-1a8b753b22b9_SiteId">
    <vt:lpwstr>52b742d1-3dc2-47ac-bf03-609c83d9df9f</vt:lpwstr>
  </property>
  <property fmtid="{D5CDD505-2E9C-101B-9397-08002B2CF9AE}" pid="7" name="MSIP_Label_b090d082-23a7-4efc-8d90-1a8b753b22b9_ActionId">
    <vt:lpwstr>117db482-4cdd-4733-a020-7e1f10890485</vt:lpwstr>
  </property>
  <property fmtid="{D5CDD505-2E9C-101B-9397-08002B2CF9AE}" pid="8" name="MSIP_Label_b090d082-23a7-4efc-8d90-1a8b753b22b9_ContentBits">
    <vt:lpwstr>0</vt:lpwstr>
  </property>
  <property fmtid="{D5CDD505-2E9C-101B-9397-08002B2CF9AE}" pid="9" name="MSIP_Label_b090d082-23a7-4efc-8d90-1a8b753b22b9_Tag">
    <vt:lpwstr>10, 0, 1, 1</vt:lpwstr>
  </property>
  <property fmtid="{D5CDD505-2E9C-101B-9397-08002B2CF9AE}" pid="10" name="ContentTypeId">
    <vt:lpwstr>0x0101003B8422D08C252547BB1CFA7F78E2CB83</vt:lpwstr>
  </property>
  <property fmtid="{D5CDD505-2E9C-101B-9397-08002B2CF9AE}" pid="11" name="MediaServiceImageTags">
    <vt:lpwstr/>
  </property>
  <property fmtid="{D5CDD505-2E9C-101B-9397-08002B2CF9AE}" pid="12" name="Office of Origin">
    <vt:lpwstr/>
  </property>
  <property fmtid="{D5CDD505-2E9C-101B-9397-08002B2CF9AE}" pid="13" name="gba66df640194346a5267c50f24d4797">
    <vt:lpwstr/>
  </property>
  <property fmtid="{D5CDD505-2E9C-101B-9397-08002B2CF9AE}" pid="14" name="Office_x0020_of_x0020_Origin">
    <vt:lpwstr/>
  </property>
</Properties>
</file>