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62" r:id="rId3"/>
    <p:sldId id="261" r:id="rId4"/>
    <p:sldId id="259" r:id="rId5"/>
    <p:sldId id="277" r:id="rId6"/>
    <p:sldId id="266" r:id="rId7"/>
    <p:sldId id="272" r:id="rId8"/>
    <p:sldId id="273" r:id="rId9"/>
    <p:sldId id="274" r:id="rId10"/>
    <p:sldId id="275" r:id="rId11"/>
    <p:sldId id="269" r:id="rId12"/>
  </p:sldIdLst>
  <p:sldSz cx="12192000" cy="6858000"/>
  <p:notesSz cx="6858000" cy="9144000"/>
  <p:custDataLst>
    <p:tags r:id="rId1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81" autoAdjust="0"/>
    <p:restoredTop sz="94724" autoAdjust="0"/>
  </p:normalViewPr>
  <p:slideViewPr>
    <p:cSldViewPr snapToGrid="0">
      <p:cViewPr varScale="1">
        <p:scale>
          <a:sx n="152" d="100"/>
          <a:sy n="152" d="100"/>
        </p:scale>
        <p:origin x="140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EFCE0-A761-4782-A4AC-6DA8A021C2CE}" type="datetimeFigureOut">
              <a:rPr lang="de-DE" smtClean="0"/>
              <a:t>12.03.2025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75B71-1F23-44D7-A6C1-390ED3EB8CF4}" type="slidenum">
              <a:rPr lang="de-DE" smtClean="0"/>
              <a:t>‹Nr.›</a:t>
            </a:fld>
            <a:endParaRPr lang="de-DE" dirty="0"/>
          </a:p>
        </p:txBody>
      </p:sp>
    </p:spTree>
    <p:extLst>
      <p:ext uri="{BB962C8B-B14F-4D97-AF65-F5344CB8AC3E}">
        <p14:creationId xmlns:p14="http://schemas.microsoft.com/office/powerpoint/2010/main" val="319554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EEBC5-BDD3-4043-A64E-C1E88CAF0A9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403CBA8-F7EA-4090-BC42-F7EC4243C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0E2DADA-F747-42A6-BE60-5AA60ED66C40}"/>
              </a:ext>
            </a:extLst>
          </p:cNvPr>
          <p:cNvSpPr>
            <a:spLocks noGrp="1"/>
          </p:cNvSpPr>
          <p:nvPr>
            <p:ph type="dt" sz="half" idx="10"/>
          </p:nvPr>
        </p:nvSpPr>
        <p:spPr/>
        <p:txBody>
          <a:bodyPr/>
          <a:lstStyle/>
          <a:p>
            <a:fld id="{24E9FCB5-B101-4988-841F-D2D887D23CB9}" type="datetime1">
              <a:rPr lang="de-DE" smtClean="0"/>
              <a:t>12.03.2025</a:t>
            </a:fld>
            <a:endParaRPr lang="de-DE" dirty="0"/>
          </a:p>
        </p:txBody>
      </p:sp>
      <p:sp>
        <p:nvSpPr>
          <p:cNvPr id="5" name="Fußzeilenplatzhalter 4">
            <a:extLst>
              <a:ext uri="{FF2B5EF4-FFF2-40B4-BE49-F238E27FC236}">
                <a16:creationId xmlns:a16="http://schemas.microsoft.com/office/drawing/2014/main" id="{4014B011-7068-46EE-9AD8-E2FA2473FB4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0A0A2049-B638-414B-98D4-57BDD378C5CE}"/>
              </a:ext>
            </a:extLst>
          </p:cNvPr>
          <p:cNvSpPr>
            <a:spLocks noGrp="1"/>
          </p:cNvSpPr>
          <p:nvPr>
            <p:ph type="sldNum" sz="quarter" idx="12"/>
          </p:nvPr>
        </p:nvSpPr>
        <p:spPr/>
        <p:txBody>
          <a:bodyPr/>
          <a:lstStyle/>
          <a:p>
            <a:fld id="{58D9A31A-432E-428D-B36C-6349C7F7EA40}" type="slidenum">
              <a:rPr lang="de-DE" smtClean="0"/>
              <a:t>‹Nr.›</a:t>
            </a:fld>
            <a:endParaRPr lang="de-DE" dirty="0"/>
          </a:p>
        </p:txBody>
      </p:sp>
    </p:spTree>
    <p:extLst>
      <p:ext uri="{BB962C8B-B14F-4D97-AF65-F5344CB8AC3E}">
        <p14:creationId xmlns:p14="http://schemas.microsoft.com/office/powerpoint/2010/main" val="363378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8F428-AEF6-4D94-B44C-D9EDADFAE86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0F9297D-1C82-4242-A19B-0905FB873EB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24635E6-A853-4333-B800-33E783F7BCAD}"/>
              </a:ext>
            </a:extLst>
          </p:cNvPr>
          <p:cNvSpPr>
            <a:spLocks noGrp="1"/>
          </p:cNvSpPr>
          <p:nvPr>
            <p:ph type="dt" sz="half" idx="10"/>
          </p:nvPr>
        </p:nvSpPr>
        <p:spPr/>
        <p:txBody>
          <a:bodyPr/>
          <a:lstStyle/>
          <a:p>
            <a:fld id="{0EE7C31A-7B65-46F9-B40F-DC0E35C5EB71}" type="datetime1">
              <a:rPr lang="de-DE" smtClean="0"/>
              <a:t>12.03.2025</a:t>
            </a:fld>
            <a:endParaRPr lang="de-DE" dirty="0"/>
          </a:p>
        </p:txBody>
      </p:sp>
      <p:sp>
        <p:nvSpPr>
          <p:cNvPr id="5" name="Fußzeilenplatzhalter 4">
            <a:extLst>
              <a:ext uri="{FF2B5EF4-FFF2-40B4-BE49-F238E27FC236}">
                <a16:creationId xmlns:a16="http://schemas.microsoft.com/office/drawing/2014/main" id="{D64F778A-452A-4603-A79E-B0DDE5F1435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481B9BF-E0DE-446A-8044-74FCB94E1E40}"/>
              </a:ext>
            </a:extLst>
          </p:cNvPr>
          <p:cNvSpPr>
            <a:spLocks noGrp="1"/>
          </p:cNvSpPr>
          <p:nvPr>
            <p:ph type="sldNum" sz="quarter" idx="12"/>
          </p:nvPr>
        </p:nvSpPr>
        <p:spPr/>
        <p:txBody>
          <a:bodyPr/>
          <a:lstStyle/>
          <a:p>
            <a:fld id="{58D9A31A-432E-428D-B36C-6349C7F7EA40}" type="slidenum">
              <a:rPr lang="de-DE" smtClean="0"/>
              <a:t>‹Nr.›</a:t>
            </a:fld>
            <a:endParaRPr lang="de-DE" dirty="0"/>
          </a:p>
        </p:txBody>
      </p:sp>
    </p:spTree>
    <p:extLst>
      <p:ext uri="{BB962C8B-B14F-4D97-AF65-F5344CB8AC3E}">
        <p14:creationId xmlns:p14="http://schemas.microsoft.com/office/powerpoint/2010/main" val="251785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2BD1AEA-3F68-4CB3-8A37-50D07B863A3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1846CC0-4040-427F-9D60-BB58B4A54C7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EE738BF-0EDB-4733-BE1F-E57ACEE2B4D1}"/>
              </a:ext>
            </a:extLst>
          </p:cNvPr>
          <p:cNvSpPr>
            <a:spLocks noGrp="1"/>
          </p:cNvSpPr>
          <p:nvPr>
            <p:ph type="dt" sz="half" idx="10"/>
          </p:nvPr>
        </p:nvSpPr>
        <p:spPr/>
        <p:txBody>
          <a:bodyPr/>
          <a:lstStyle/>
          <a:p>
            <a:fld id="{D78D115D-88E4-4B6D-8A8F-ED52B68BD771}" type="datetime1">
              <a:rPr lang="de-DE" smtClean="0"/>
              <a:t>12.03.2025</a:t>
            </a:fld>
            <a:endParaRPr lang="de-DE" dirty="0"/>
          </a:p>
        </p:txBody>
      </p:sp>
      <p:sp>
        <p:nvSpPr>
          <p:cNvPr id="5" name="Fußzeilenplatzhalter 4">
            <a:extLst>
              <a:ext uri="{FF2B5EF4-FFF2-40B4-BE49-F238E27FC236}">
                <a16:creationId xmlns:a16="http://schemas.microsoft.com/office/drawing/2014/main" id="{0470A9EC-4374-48C2-838F-98611227696B}"/>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83B4A67C-B1F6-44D2-85CD-17D7C12E3568}"/>
              </a:ext>
            </a:extLst>
          </p:cNvPr>
          <p:cNvSpPr>
            <a:spLocks noGrp="1"/>
          </p:cNvSpPr>
          <p:nvPr>
            <p:ph type="sldNum" sz="quarter" idx="12"/>
          </p:nvPr>
        </p:nvSpPr>
        <p:spPr/>
        <p:txBody>
          <a:bodyPr/>
          <a:lstStyle/>
          <a:p>
            <a:fld id="{58D9A31A-432E-428D-B36C-6349C7F7EA40}" type="slidenum">
              <a:rPr lang="de-DE" smtClean="0"/>
              <a:t>‹Nr.›</a:t>
            </a:fld>
            <a:endParaRPr lang="de-DE" dirty="0"/>
          </a:p>
        </p:txBody>
      </p:sp>
    </p:spTree>
    <p:extLst>
      <p:ext uri="{BB962C8B-B14F-4D97-AF65-F5344CB8AC3E}">
        <p14:creationId xmlns:p14="http://schemas.microsoft.com/office/powerpoint/2010/main" val="134357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CBCF8-EB37-4FC2-8891-E81846DD8CD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A57CEE5-BFF2-4239-907E-E85110556D9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CACAFE-F2EA-4E9B-96FC-75C13FBE1E81}"/>
              </a:ext>
            </a:extLst>
          </p:cNvPr>
          <p:cNvSpPr>
            <a:spLocks noGrp="1"/>
          </p:cNvSpPr>
          <p:nvPr>
            <p:ph type="dt" sz="half" idx="10"/>
          </p:nvPr>
        </p:nvSpPr>
        <p:spPr/>
        <p:txBody>
          <a:bodyPr/>
          <a:lstStyle/>
          <a:p>
            <a:fld id="{349D827E-ECB8-4FC5-9D1E-F3755113AAB4}" type="datetime1">
              <a:rPr lang="de-DE" smtClean="0"/>
              <a:t>12.03.2025</a:t>
            </a:fld>
            <a:endParaRPr lang="de-DE" dirty="0"/>
          </a:p>
        </p:txBody>
      </p:sp>
      <p:sp>
        <p:nvSpPr>
          <p:cNvPr id="5" name="Fußzeilenplatzhalter 4">
            <a:extLst>
              <a:ext uri="{FF2B5EF4-FFF2-40B4-BE49-F238E27FC236}">
                <a16:creationId xmlns:a16="http://schemas.microsoft.com/office/drawing/2014/main" id="{5D8ADDAF-C724-4F9B-A9C6-79B9C9B540D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0FAFA375-1B98-4D8B-92D8-1D56A9D7BCF0}"/>
              </a:ext>
            </a:extLst>
          </p:cNvPr>
          <p:cNvSpPr>
            <a:spLocks noGrp="1"/>
          </p:cNvSpPr>
          <p:nvPr>
            <p:ph type="sldNum" sz="quarter" idx="12"/>
          </p:nvPr>
        </p:nvSpPr>
        <p:spPr/>
        <p:txBody>
          <a:bodyPr/>
          <a:lstStyle/>
          <a:p>
            <a:fld id="{58D9A31A-432E-428D-B36C-6349C7F7EA40}" type="slidenum">
              <a:rPr lang="de-DE" smtClean="0"/>
              <a:t>‹Nr.›</a:t>
            </a:fld>
            <a:endParaRPr lang="de-DE" dirty="0"/>
          </a:p>
        </p:txBody>
      </p:sp>
    </p:spTree>
    <p:extLst>
      <p:ext uri="{BB962C8B-B14F-4D97-AF65-F5344CB8AC3E}">
        <p14:creationId xmlns:p14="http://schemas.microsoft.com/office/powerpoint/2010/main" val="261232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1DC15-B9F6-4B66-A08B-2C8E2D01839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DF72EC3-7FD2-43FB-A88F-C11521A542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5544D7A-A2B6-4771-AEBC-9B23B23014CE}"/>
              </a:ext>
            </a:extLst>
          </p:cNvPr>
          <p:cNvSpPr>
            <a:spLocks noGrp="1"/>
          </p:cNvSpPr>
          <p:nvPr>
            <p:ph type="dt" sz="half" idx="10"/>
          </p:nvPr>
        </p:nvSpPr>
        <p:spPr/>
        <p:txBody>
          <a:bodyPr/>
          <a:lstStyle/>
          <a:p>
            <a:fld id="{787D7406-D111-487F-9FFC-30B390B5C4D5}" type="datetime1">
              <a:rPr lang="de-DE" smtClean="0"/>
              <a:t>12.03.2025</a:t>
            </a:fld>
            <a:endParaRPr lang="de-DE" dirty="0"/>
          </a:p>
        </p:txBody>
      </p:sp>
      <p:sp>
        <p:nvSpPr>
          <p:cNvPr id="5" name="Fußzeilenplatzhalter 4">
            <a:extLst>
              <a:ext uri="{FF2B5EF4-FFF2-40B4-BE49-F238E27FC236}">
                <a16:creationId xmlns:a16="http://schemas.microsoft.com/office/drawing/2014/main" id="{D3EE2FB9-90F8-438E-B151-5D6CB08B9FF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498A4B2-9BD5-43BB-80D1-453A3150B6B2}"/>
              </a:ext>
            </a:extLst>
          </p:cNvPr>
          <p:cNvSpPr>
            <a:spLocks noGrp="1"/>
          </p:cNvSpPr>
          <p:nvPr>
            <p:ph type="sldNum" sz="quarter" idx="12"/>
          </p:nvPr>
        </p:nvSpPr>
        <p:spPr/>
        <p:txBody>
          <a:bodyPr/>
          <a:lstStyle/>
          <a:p>
            <a:fld id="{58D9A31A-432E-428D-B36C-6349C7F7EA40}" type="slidenum">
              <a:rPr lang="de-DE" smtClean="0"/>
              <a:t>‹Nr.›</a:t>
            </a:fld>
            <a:endParaRPr lang="de-DE" dirty="0"/>
          </a:p>
        </p:txBody>
      </p:sp>
    </p:spTree>
    <p:extLst>
      <p:ext uri="{BB962C8B-B14F-4D97-AF65-F5344CB8AC3E}">
        <p14:creationId xmlns:p14="http://schemas.microsoft.com/office/powerpoint/2010/main" val="40422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AA259-5559-484B-BB03-FA54DD87F6F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5EF9FB4-9876-4EAD-ACF8-57458B0D393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A466947-1A8F-4F52-89C9-A6E533FAEFD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2814FA4-978E-4BF2-AD8E-84031F6F1407}"/>
              </a:ext>
            </a:extLst>
          </p:cNvPr>
          <p:cNvSpPr>
            <a:spLocks noGrp="1"/>
          </p:cNvSpPr>
          <p:nvPr>
            <p:ph type="dt" sz="half" idx="10"/>
          </p:nvPr>
        </p:nvSpPr>
        <p:spPr/>
        <p:txBody>
          <a:bodyPr/>
          <a:lstStyle/>
          <a:p>
            <a:fld id="{F5EF242E-2B58-452C-81BF-770D97F9391C}" type="datetime1">
              <a:rPr lang="de-DE" smtClean="0"/>
              <a:t>12.03.2025</a:t>
            </a:fld>
            <a:endParaRPr lang="de-DE" dirty="0"/>
          </a:p>
        </p:txBody>
      </p:sp>
      <p:sp>
        <p:nvSpPr>
          <p:cNvPr id="6" name="Fußzeilenplatzhalter 5">
            <a:extLst>
              <a:ext uri="{FF2B5EF4-FFF2-40B4-BE49-F238E27FC236}">
                <a16:creationId xmlns:a16="http://schemas.microsoft.com/office/drawing/2014/main" id="{BE9660BF-8B91-4126-A27B-A3B8B6DDC420}"/>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62341B5B-85E9-47FA-87A8-5A631C469B99}"/>
              </a:ext>
            </a:extLst>
          </p:cNvPr>
          <p:cNvSpPr>
            <a:spLocks noGrp="1"/>
          </p:cNvSpPr>
          <p:nvPr>
            <p:ph type="sldNum" sz="quarter" idx="12"/>
          </p:nvPr>
        </p:nvSpPr>
        <p:spPr/>
        <p:txBody>
          <a:bodyPr/>
          <a:lstStyle/>
          <a:p>
            <a:fld id="{58D9A31A-432E-428D-B36C-6349C7F7EA40}" type="slidenum">
              <a:rPr lang="de-DE" smtClean="0"/>
              <a:t>‹Nr.›</a:t>
            </a:fld>
            <a:endParaRPr lang="de-DE" dirty="0"/>
          </a:p>
        </p:txBody>
      </p:sp>
    </p:spTree>
    <p:extLst>
      <p:ext uri="{BB962C8B-B14F-4D97-AF65-F5344CB8AC3E}">
        <p14:creationId xmlns:p14="http://schemas.microsoft.com/office/powerpoint/2010/main" val="129422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5317C-9DAA-4E82-985E-BD614ACBE33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E0B7850-14AD-4AF0-A514-55B332096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23C0C-C3A0-495E-8C43-E4D825FE26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75FB4DB-B902-48A5-A0AC-91A4E538C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DC2F354-072A-4193-A245-8BE22DD03F7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DA179BC-BA8A-453A-9E7E-C1B89971B8B0}"/>
              </a:ext>
            </a:extLst>
          </p:cNvPr>
          <p:cNvSpPr>
            <a:spLocks noGrp="1"/>
          </p:cNvSpPr>
          <p:nvPr>
            <p:ph type="dt" sz="half" idx="10"/>
          </p:nvPr>
        </p:nvSpPr>
        <p:spPr/>
        <p:txBody>
          <a:bodyPr/>
          <a:lstStyle/>
          <a:p>
            <a:fld id="{713EDB64-86D8-4275-B397-084BC4CAB84B}" type="datetime1">
              <a:rPr lang="de-DE" smtClean="0"/>
              <a:t>12.03.2025</a:t>
            </a:fld>
            <a:endParaRPr lang="de-DE" dirty="0"/>
          </a:p>
        </p:txBody>
      </p:sp>
      <p:sp>
        <p:nvSpPr>
          <p:cNvPr id="8" name="Fußzeilenplatzhalter 7">
            <a:extLst>
              <a:ext uri="{FF2B5EF4-FFF2-40B4-BE49-F238E27FC236}">
                <a16:creationId xmlns:a16="http://schemas.microsoft.com/office/drawing/2014/main" id="{F7D91850-4908-433A-998A-4F5269125A4B}"/>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4CC59729-752E-4461-8C0B-226A3B381D24}"/>
              </a:ext>
            </a:extLst>
          </p:cNvPr>
          <p:cNvSpPr>
            <a:spLocks noGrp="1"/>
          </p:cNvSpPr>
          <p:nvPr>
            <p:ph type="sldNum" sz="quarter" idx="12"/>
          </p:nvPr>
        </p:nvSpPr>
        <p:spPr/>
        <p:txBody>
          <a:bodyPr/>
          <a:lstStyle/>
          <a:p>
            <a:fld id="{58D9A31A-432E-428D-B36C-6349C7F7EA40}" type="slidenum">
              <a:rPr lang="de-DE" smtClean="0"/>
              <a:t>‹Nr.›</a:t>
            </a:fld>
            <a:endParaRPr lang="de-DE" dirty="0"/>
          </a:p>
        </p:txBody>
      </p:sp>
    </p:spTree>
    <p:extLst>
      <p:ext uri="{BB962C8B-B14F-4D97-AF65-F5344CB8AC3E}">
        <p14:creationId xmlns:p14="http://schemas.microsoft.com/office/powerpoint/2010/main" val="7095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38FEE-167B-46E1-864B-F65B4CCA34A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C3B0E4E-49C8-444A-87EE-CE8E8107AD04}"/>
              </a:ext>
            </a:extLst>
          </p:cNvPr>
          <p:cNvSpPr>
            <a:spLocks noGrp="1"/>
          </p:cNvSpPr>
          <p:nvPr>
            <p:ph type="dt" sz="half" idx="10"/>
          </p:nvPr>
        </p:nvSpPr>
        <p:spPr/>
        <p:txBody>
          <a:bodyPr/>
          <a:lstStyle/>
          <a:p>
            <a:fld id="{9FD59F49-DF5D-4853-8340-1EEFA1701F09}" type="datetime1">
              <a:rPr lang="de-DE" smtClean="0"/>
              <a:t>12.03.2025</a:t>
            </a:fld>
            <a:endParaRPr lang="de-DE" dirty="0"/>
          </a:p>
        </p:txBody>
      </p:sp>
      <p:sp>
        <p:nvSpPr>
          <p:cNvPr id="4" name="Fußzeilenplatzhalter 3">
            <a:extLst>
              <a:ext uri="{FF2B5EF4-FFF2-40B4-BE49-F238E27FC236}">
                <a16:creationId xmlns:a16="http://schemas.microsoft.com/office/drawing/2014/main" id="{8145686D-E346-4DDD-8D38-40A07D5F2F03}"/>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93AE6FE9-A7C5-4819-BF99-B4A5781D21E8}"/>
              </a:ext>
            </a:extLst>
          </p:cNvPr>
          <p:cNvSpPr>
            <a:spLocks noGrp="1"/>
          </p:cNvSpPr>
          <p:nvPr>
            <p:ph type="sldNum" sz="quarter" idx="12"/>
          </p:nvPr>
        </p:nvSpPr>
        <p:spPr/>
        <p:txBody>
          <a:bodyPr/>
          <a:lstStyle/>
          <a:p>
            <a:fld id="{58D9A31A-432E-428D-B36C-6349C7F7EA40}" type="slidenum">
              <a:rPr lang="de-DE" smtClean="0"/>
              <a:t>‹Nr.›</a:t>
            </a:fld>
            <a:endParaRPr lang="de-DE" dirty="0"/>
          </a:p>
        </p:txBody>
      </p:sp>
    </p:spTree>
    <p:extLst>
      <p:ext uri="{BB962C8B-B14F-4D97-AF65-F5344CB8AC3E}">
        <p14:creationId xmlns:p14="http://schemas.microsoft.com/office/powerpoint/2010/main" val="248557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C19A064-E7AD-4023-BDD5-B6E1840E4A71}"/>
              </a:ext>
            </a:extLst>
          </p:cNvPr>
          <p:cNvSpPr>
            <a:spLocks noGrp="1"/>
          </p:cNvSpPr>
          <p:nvPr>
            <p:ph type="dt" sz="half" idx="10"/>
          </p:nvPr>
        </p:nvSpPr>
        <p:spPr/>
        <p:txBody>
          <a:bodyPr/>
          <a:lstStyle/>
          <a:p>
            <a:fld id="{1DBA95C3-FBDB-4BBC-9D02-C30B51693CB2}" type="datetime1">
              <a:rPr lang="de-DE" smtClean="0"/>
              <a:t>12.03.2025</a:t>
            </a:fld>
            <a:endParaRPr lang="de-DE" dirty="0"/>
          </a:p>
        </p:txBody>
      </p:sp>
      <p:sp>
        <p:nvSpPr>
          <p:cNvPr id="3" name="Fußzeilenplatzhalter 2">
            <a:extLst>
              <a:ext uri="{FF2B5EF4-FFF2-40B4-BE49-F238E27FC236}">
                <a16:creationId xmlns:a16="http://schemas.microsoft.com/office/drawing/2014/main" id="{7FC5BD35-EE49-49AE-A169-7DC1EB061BEB}"/>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48D263AB-A16E-4C6A-AE50-190C2614F245}"/>
              </a:ext>
            </a:extLst>
          </p:cNvPr>
          <p:cNvSpPr>
            <a:spLocks noGrp="1"/>
          </p:cNvSpPr>
          <p:nvPr>
            <p:ph type="sldNum" sz="quarter" idx="12"/>
          </p:nvPr>
        </p:nvSpPr>
        <p:spPr/>
        <p:txBody>
          <a:bodyPr/>
          <a:lstStyle/>
          <a:p>
            <a:fld id="{58D9A31A-432E-428D-B36C-6349C7F7EA40}" type="slidenum">
              <a:rPr lang="de-DE" smtClean="0"/>
              <a:t>‹Nr.›</a:t>
            </a:fld>
            <a:endParaRPr lang="de-DE" dirty="0"/>
          </a:p>
        </p:txBody>
      </p:sp>
    </p:spTree>
    <p:extLst>
      <p:ext uri="{BB962C8B-B14F-4D97-AF65-F5344CB8AC3E}">
        <p14:creationId xmlns:p14="http://schemas.microsoft.com/office/powerpoint/2010/main" val="126852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EA08B-BB26-464A-B4AD-B5981F2FD4E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AA1CFF7-8C8C-4C3B-A611-A862D94F9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9925A53-AD45-4971-A5F0-AF786FE96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79D1A20-7A58-42CC-8D8E-5FE8438B0FAE}"/>
              </a:ext>
            </a:extLst>
          </p:cNvPr>
          <p:cNvSpPr>
            <a:spLocks noGrp="1"/>
          </p:cNvSpPr>
          <p:nvPr>
            <p:ph type="dt" sz="half" idx="10"/>
          </p:nvPr>
        </p:nvSpPr>
        <p:spPr/>
        <p:txBody>
          <a:bodyPr/>
          <a:lstStyle/>
          <a:p>
            <a:fld id="{7CAB8E96-89F6-4CC2-994E-0D297EC7FEBD}" type="datetime1">
              <a:rPr lang="de-DE" smtClean="0"/>
              <a:t>12.03.2025</a:t>
            </a:fld>
            <a:endParaRPr lang="de-DE" dirty="0"/>
          </a:p>
        </p:txBody>
      </p:sp>
      <p:sp>
        <p:nvSpPr>
          <p:cNvPr id="6" name="Fußzeilenplatzhalter 5">
            <a:extLst>
              <a:ext uri="{FF2B5EF4-FFF2-40B4-BE49-F238E27FC236}">
                <a16:creationId xmlns:a16="http://schemas.microsoft.com/office/drawing/2014/main" id="{8B2483F2-E286-4038-BFD8-A75B83188DA0}"/>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0420C2F1-9959-4F2B-AC3B-4FC75A77BB3C}"/>
              </a:ext>
            </a:extLst>
          </p:cNvPr>
          <p:cNvSpPr>
            <a:spLocks noGrp="1"/>
          </p:cNvSpPr>
          <p:nvPr>
            <p:ph type="sldNum" sz="quarter" idx="12"/>
          </p:nvPr>
        </p:nvSpPr>
        <p:spPr/>
        <p:txBody>
          <a:bodyPr/>
          <a:lstStyle/>
          <a:p>
            <a:fld id="{58D9A31A-432E-428D-B36C-6349C7F7EA40}" type="slidenum">
              <a:rPr lang="de-DE" smtClean="0"/>
              <a:t>‹Nr.›</a:t>
            </a:fld>
            <a:endParaRPr lang="de-DE" dirty="0"/>
          </a:p>
        </p:txBody>
      </p:sp>
    </p:spTree>
    <p:extLst>
      <p:ext uri="{BB962C8B-B14F-4D97-AF65-F5344CB8AC3E}">
        <p14:creationId xmlns:p14="http://schemas.microsoft.com/office/powerpoint/2010/main" val="177974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6EFF6-AB3E-4D32-AC00-C945906FA15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715491D-DFB5-4E04-ACC6-BCB70D11C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B1875EA5-3F93-4090-A8F9-A398228C0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F7FE8FD-213E-4799-8F6D-4F79DDFC5DF0}"/>
              </a:ext>
            </a:extLst>
          </p:cNvPr>
          <p:cNvSpPr>
            <a:spLocks noGrp="1"/>
          </p:cNvSpPr>
          <p:nvPr>
            <p:ph type="dt" sz="half" idx="10"/>
          </p:nvPr>
        </p:nvSpPr>
        <p:spPr/>
        <p:txBody>
          <a:bodyPr/>
          <a:lstStyle/>
          <a:p>
            <a:fld id="{31F02235-F972-45EA-A8EA-6AFDDA09D839}" type="datetime1">
              <a:rPr lang="de-DE" smtClean="0"/>
              <a:t>12.03.2025</a:t>
            </a:fld>
            <a:endParaRPr lang="de-DE" dirty="0"/>
          </a:p>
        </p:txBody>
      </p:sp>
      <p:sp>
        <p:nvSpPr>
          <p:cNvPr id="6" name="Fußzeilenplatzhalter 5">
            <a:extLst>
              <a:ext uri="{FF2B5EF4-FFF2-40B4-BE49-F238E27FC236}">
                <a16:creationId xmlns:a16="http://schemas.microsoft.com/office/drawing/2014/main" id="{138FCB6D-B439-41E0-B618-CB636267B5F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8B2AA966-3059-4E16-932A-28B830AACE33}"/>
              </a:ext>
            </a:extLst>
          </p:cNvPr>
          <p:cNvSpPr>
            <a:spLocks noGrp="1"/>
          </p:cNvSpPr>
          <p:nvPr>
            <p:ph type="sldNum" sz="quarter" idx="12"/>
          </p:nvPr>
        </p:nvSpPr>
        <p:spPr/>
        <p:txBody>
          <a:bodyPr/>
          <a:lstStyle/>
          <a:p>
            <a:fld id="{58D9A31A-432E-428D-B36C-6349C7F7EA40}" type="slidenum">
              <a:rPr lang="de-DE" smtClean="0"/>
              <a:t>‹Nr.›</a:t>
            </a:fld>
            <a:endParaRPr lang="de-DE" dirty="0"/>
          </a:p>
        </p:txBody>
      </p:sp>
    </p:spTree>
    <p:extLst>
      <p:ext uri="{BB962C8B-B14F-4D97-AF65-F5344CB8AC3E}">
        <p14:creationId xmlns:p14="http://schemas.microsoft.com/office/powerpoint/2010/main" val="375521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1325CA7-628A-42E1-AEBC-877D51123444}"/>
              </a:ext>
            </a:extLst>
          </p:cNvPr>
          <p:cNvGraphicFramePr>
            <a:graphicFrameLocks noChangeAspect="1"/>
          </p:cNvGraphicFramePr>
          <p:nvPr userDrawn="1">
            <p:custDataLst>
              <p:tags r:id="rId13"/>
            </p:custDataLst>
            <p:extLst>
              <p:ext uri="{D42A27DB-BD31-4B8C-83A1-F6EECF244321}">
                <p14:modId xmlns:p14="http://schemas.microsoft.com/office/powerpoint/2010/main" val="3024617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347" imgH="348" progId="TCLayout.ActiveDocument.1">
                  <p:embed/>
                </p:oleObj>
              </mc:Choice>
              <mc:Fallback>
                <p:oleObj name="think-cell Folie" r:id="rId14" imgW="347" imgH="348"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32130752-CB1D-402F-A9D2-B183DB47C6FB}"/>
              </a:ext>
            </a:extLst>
          </p:cNvPr>
          <p:cNvSpPr>
            <a:spLocks noGrp="1"/>
          </p:cNvSpPr>
          <p:nvPr>
            <p:ph type="title"/>
          </p:nvPr>
        </p:nvSpPr>
        <p:spPr>
          <a:xfrm>
            <a:off x="838200" y="365126"/>
            <a:ext cx="10515600" cy="64306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10A68C5-398A-43DB-8052-E714734C2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0124342-37D5-427C-B1E5-5B39BAE2F3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B8B54-F836-484C-8114-0578C4A914A5}" type="datetime1">
              <a:rPr lang="de-DE" smtClean="0"/>
              <a:t>12.03.2025</a:t>
            </a:fld>
            <a:endParaRPr lang="de-DE" dirty="0"/>
          </a:p>
        </p:txBody>
      </p:sp>
      <p:sp>
        <p:nvSpPr>
          <p:cNvPr id="5" name="Fußzeilenplatzhalter 4">
            <a:extLst>
              <a:ext uri="{FF2B5EF4-FFF2-40B4-BE49-F238E27FC236}">
                <a16:creationId xmlns:a16="http://schemas.microsoft.com/office/drawing/2014/main" id="{88453C61-BB1E-4BF0-97A5-B1AE778134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D5782640-2767-4871-84D3-7E66F969D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9A31A-432E-428D-B36C-6349C7F7EA40}" type="slidenum">
              <a:rPr lang="de-DE" smtClean="0"/>
              <a:t>‹Nr.›</a:t>
            </a:fld>
            <a:endParaRPr lang="de-DE" dirty="0"/>
          </a:p>
        </p:txBody>
      </p:sp>
    </p:spTree>
    <p:extLst>
      <p:ext uri="{BB962C8B-B14F-4D97-AF65-F5344CB8AC3E}">
        <p14:creationId xmlns:p14="http://schemas.microsoft.com/office/powerpoint/2010/main" val="101230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A8E1C-978E-2CCA-FCD0-15A35AEE7EB2}"/>
              </a:ext>
            </a:extLst>
          </p:cNvPr>
          <p:cNvSpPr>
            <a:spLocks noGrp="1"/>
          </p:cNvSpPr>
          <p:nvPr>
            <p:ph type="ctrTitle"/>
          </p:nvPr>
        </p:nvSpPr>
        <p:spPr>
          <a:xfrm>
            <a:off x="776288" y="1600200"/>
            <a:ext cx="10639424" cy="2387600"/>
          </a:xfrm>
        </p:spPr>
        <p:txBody>
          <a:bodyPr>
            <a:normAutofit fontScale="90000"/>
          </a:bodyPr>
          <a:lstStyle/>
          <a:p>
            <a:r>
              <a:rPr lang="en-US" sz="4000" dirty="0"/>
              <a:t>Proposal for UN-R 10, 08 series of amendments:</a:t>
            </a:r>
            <a:br>
              <a:rPr lang="en-US" sz="4400" dirty="0"/>
            </a:br>
            <a:br>
              <a:rPr lang="en-US" dirty="0"/>
            </a:br>
            <a:r>
              <a:rPr lang="en-US" dirty="0"/>
              <a:t>Vehicle radiated immunity test:</a:t>
            </a:r>
            <a:br>
              <a:rPr lang="en-US" dirty="0"/>
            </a:br>
            <a:r>
              <a:rPr lang="en-US" sz="4000" dirty="0"/>
              <a:t>Introduction of reverberation chamber</a:t>
            </a:r>
          </a:p>
        </p:txBody>
      </p:sp>
      <p:sp>
        <p:nvSpPr>
          <p:cNvPr id="3" name="Untertitel 2">
            <a:extLst>
              <a:ext uri="{FF2B5EF4-FFF2-40B4-BE49-F238E27FC236}">
                <a16:creationId xmlns:a16="http://schemas.microsoft.com/office/drawing/2014/main" id="{3B85B90E-71E0-0005-4839-1E58025A3E20}"/>
              </a:ext>
            </a:extLst>
          </p:cNvPr>
          <p:cNvSpPr>
            <a:spLocks noGrp="1"/>
          </p:cNvSpPr>
          <p:nvPr>
            <p:ph type="subTitle" idx="1"/>
          </p:nvPr>
        </p:nvSpPr>
        <p:spPr>
          <a:xfrm>
            <a:off x="1524000" y="4700588"/>
            <a:ext cx="9144000" cy="1655762"/>
          </a:xfrm>
        </p:spPr>
        <p:txBody>
          <a:bodyPr>
            <a:normAutofit/>
          </a:bodyPr>
          <a:lstStyle/>
          <a:p>
            <a:endParaRPr lang="de-DE" dirty="0"/>
          </a:p>
          <a:p>
            <a:endParaRPr lang="de-DE" dirty="0"/>
          </a:p>
          <a:p>
            <a:r>
              <a:rPr lang="de-DE" dirty="0">
                <a:solidFill>
                  <a:schemeClr val="bg1">
                    <a:lumMod val="50000"/>
                  </a:schemeClr>
                </a:solidFill>
              </a:rPr>
              <a:t>March 2025</a:t>
            </a:r>
          </a:p>
        </p:txBody>
      </p:sp>
      <p:sp>
        <p:nvSpPr>
          <p:cNvPr id="4" name="Foliennummernplatzhalter 3">
            <a:extLst>
              <a:ext uri="{FF2B5EF4-FFF2-40B4-BE49-F238E27FC236}">
                <a16:creationId xmlns:a16="http://schemas.microsoft.com/office/drawing/2014/main" id="{EDC695D2-1D5F-FE44-7C66-5A251ED932F9}"/>
              </a:ext>
            </a:extLst>
          </p:cNvPr>
          <p:cNvSpPr>
            <a:spLocks noGrp="1"/>
          </p:cNvSpPr>
          <p:nvPr>
            <p:ph type="sldNum" sz="quarter" idx="12"/>
          </p:nvPr>
        </p:nvSpPr>
        <p:spPr/>
        <p:txBody>
          <a:bodyPr/>
          <a:lstStyle/>
          <a:p>
            <a:fld id="{58D9A31A-432E-428D-B36C-6349C7F7EA40}" type="slidenum">
              <a:rPr lang="de-DE" smtClean="0"/>
              <a:t>1</a:t>
            </a:fld>
            <a:endParaRPr lang="de-DE" dirty="0"/>
          </a:p>
        </p:txBody>
      </p:sp>
      <p:pic>
        <p:nvPicPr>
          <p:cNvPr id="5" name="Image 7" descr="Une image contenant Graphique, cercle, symbole, logo&#10;&#10;Description générée automatiquement">
            <a:extLst>
              <a:ext uri="{FF2B5EF4-FFF2-40B4-BE49-F238E27FC236}">
                <a16:creationId xmlns:a16="http://schemas.microsoft.com/office/drawing/2014/main" id="{A5D2A730-A5BE-7FD1-CBDD-71965A82E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67" y="369219"/>
            <a:ext cx="2022413" cy="645080"/>
          </a:xfrm>
          <a:prstGeom prst="rect">
            <a:avLst/>
          </a:prstGeom>
        </p:spPr>
      </p:pic>
    </p:spTree>
    <p:extLst>
      <p:ext uri="{BB962C8B-B14F-4D97-AF65-F5344CB8AC3E}">
        <p14:creationId xmlns:p14="http://schemas.microsoft.com/office/powerpoint/2010/main" val="324500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7051E-CE4C-AC4F-B117-C53EA73DA8A5}"/>
              </a:ext>
            </a:extLst>
          </p:cNvPr>
          <p:cNvSpPr>
            <a:spLocks noGrp="1"/>
          </p:cNvSpPr>
          <p:nvPr>
            <p:ph type="title"/>
          </p:nvPr>
        </p:nvSpPr>
        <p:spPr/>
        <p:txBody>
          <a:bodyPr>
            <a:normAutofit fontScale="90000"/>
          </a:bodyPr>
          <a:lstStyle/>
          <a:p>
            <a:r>
              <a:rPr lang="de-DE" dirty="0" err="1"/>
              <a:t>Proposal</a:t>
            </a:r>
            <a:r>
              <a:rPr lang="de-DE" dirty="0"/>
              <a:t> (Annex 6)</a:t>
            </a:r>
          </a:p>
        </p:txBody>
      </p:sp>
      <p:sp>
        <p:nvSpPr>
          <p:cNvPr id="4" name="Foliennummernplatzhalter 3">
            <a:extLst>
              <a:ext uri="{FF2B5EF4-FFF2-40B4-BE49-F238E27FC236}">
                <a16:creationId xmlns:a16="http://schemas.microsoft.com/office/drawing/2014/main" id="{549BBF53-5501-13EE-ED6D-20B165CBD7D0}"/>
              </a:ext>
            </a:extLst>
          </p:cNvPr>
          <p:cNvSpPr>
            <a:spLocks noGrp="1"/>
          </p:cNvSpPr>
          <p:nvPr>
            <p:ph type="sldNum" sz="quarter" idx="12"/>
          </p:nvPr>
        </p:nvSpPr>
        <p:spPr/>
        <p:txBody>
          <a:bodyPr/>
          <a:lstStyle/>
          <a:p>
            <a:fld id="{58D9A31A-432E-428D-B36C-6349C7F7EA40}" type="slidenum">
              <a:rPr lang="de-DE" smtClean="0"/>
              <a:t>10</a:t>
            </a:fld>
            <a:endParaRPr lang="de-DE" dirty="0"/>
          </a:p>
        </p:txBody>
      </p:sp>
      <p:sp>
        <p:nvSpPr>
          <p:cNvPr id="5" name="Textfeld 4">
            <a:extLst>
              <a:ext uri="{FF2B5EF4-FFF2-40B4-BE49-F238E27FC236}">
                <a16:creationId xmlns:a16="http://schemas.microsoft.com/office/drawing/2014/main" id="{1E061EF8-F59D-7651-CF32-F249B5699315}"/>
              </a:ext>
            </a:extLst>
          </p:cNvPr>
          <p:cNvSpPr txBox="1"/>
          <p:nvPr/>
        </p:nvSpPr>
        <p:spPr>
          <a:xfrm>
            <a:off x="838201" y="1214498"/>
            <a:ext cx="5257799" cy="1785104"/>
          </a:xfrm>
          <a:prstGeom prst="rect">
            <a:avLst/>
          </a:prstGeom>
          <a:noFill/>
        </p:spPr>
        <p:txBody>
          <a:bodyPr wrap="square">
            <a:spAutoFit/>
          </a:bodyPr>
          <a:lstStyle/>
          <a:p>
            <a:pPr algn="just" defTabSz="540000">
              <a:lnSpc>
                <a:spcPts val="1200"/>
              </a:lnSpc>
              <a:spcAft>
                <a:spcPts val="600"/>
              </a:spcAft>
            </a:pPr>
            <a:r>
              <a:rPr lang="en-GB" sz="1100" i="1" dirty="0">
                <a:effectLst/>
                <a:latin typeface="Times New Roman" panose="02020603050405020304" pitchFamily="18" charset="0"/>
                <a:ea typeface="MS Mincho" panose="02020609040205080304" pitchFamily="49" charset="-128"/>
              </a:rPr>
              <a:t>Annex 6, paragraph 3.,</a:t>
            </a:r>
            <a:r>
              <a:rPr lang="en-GB" sz="1100" dirty="0">
                <a:effectLst/>
                <a:latin typeface="Times New Roman" panose="02020603050405020304" pitchFamily="18" charset="0"/>
                <a:ea typeface="MS Mincho" panose="02020609040205080304" pitchFamily="49" charset="-128"/>
              </a:rPr>
              <a:t> amend to read:</a:t>
            </a:r>
            <a:endParaRPr lang="de-DE" sz="1100" dirty="0">
              <a:solidFill>
                <a:schemeClr val="bg1">
                  <a:lumMod val="65000"/>
                </a:schemeClr>
              </a:solidFill>
              <a:effectLst/>
              <a:latin typeface="Times New Roman" panose="02020603050405020304" pitchFamily="18" charset="0"/>
              <a:ea typeface="MS Mincho" panose="02020609040205080304" pitchFamily="49" charset="-128"/>
            </a:endParaRPr>
          </a:p>
          <a:p>
            <a:pPr marL="360000" indent="-360000" algn="just">
              <a:lnSpc>
                <a:spcPts val="1200"/>
              </a:lnSpc>
              <a:spcAft>
                <a:spcPts val="600"/>
              </a:spcAft>
            </a:pPr>
            <a:r>
              <a:rPr lang="en-US" sz="1100" dirty="0">
                <a:effectLst/>
                <a:latin typeface="Times New Roman" panose="02020603050405020304" pitchFamily="18" charset="0"/>
                <a:ea typeface="MS Mincho" panose="02020609040205080304" pitchFamily="49" charset="-128"/>
              </a:rPr>
              <a:t>3. 	Reference point</a:t>
            </a:r>
          </a:p>
          <a:p>
            <a:pPr marL="360000" indent="-360000" algn="just">
              <a:lnSpc>
                <a:spcPts val="1200"/>
              </a:lnSpc>
              <a:spcAft>
                <a:spcPts val="600"/>
              </a:spcAft>
            </a:pPr>
            <a:r>
              <a:rPr lang="en-US" sz="1100" b="1" dirty="0">
                <a:latin typeface="Times New Roman" panose="02020603050405020304" pitchFamily="18" charset="0"/>
                <a:ea typeface="MS Mincho" panose="02020609040205080304" pitchFamily="49" charset="-128"/>
              </a:rPr>
              <a:t>3.1. 	ALSE method</a:t>
            </a:r>
          </a:p>
          <a:p>
            <a:pPr marL="360000" indent="-360000" algn="just">
              <a:lnSpc>
                <a:spcPts val="1200"/>
              </a:lnSpc>
              <a:spcAft>
                <a:spcPts val="600"/>
              </a:spcAft>
            </a:pPr>
            <a:r>
              <a:rPr lang="en-US" sz="1100" i="1" dirty="0">
                <a:effectLst/>
                <a:latin typeface="Times New Roman" panose="02020603050405020304" pitchFamily="18" charset="0"/>
                <a:ea typeface="MS Mincho" panose="02020609040205080304" pitchFamily="49" charset="-128"/>
              </a:rPr>
              <a:t>Renumber paragraphs 3.1 to 3.4.</a:t>
            </a:r>
          </a:p>
          <a:p>
            <a:pPr marL="360000" indent="-360000" algn="just">
              <a:lnSpc>
                <a:spcPts val="1200"/>
              </a:lnSpc>
              <a:spcAft>
                <a:spcPts val="600"/>
              </a:spcAft>
            </a:pPr>
            <a:r>
              <a:rPr lang="en-US" sz="1100" b="1" dirty="0">
                <a:latin typeface="Times New Roman" panose="02020603050405020304" pitchFamily="18" charset="0"/>
                <a:ea typeface="MS Mincho" panose="02020609040205080304" pitchFamily="49" charset="-128"/>
              </a:rPr>
              <a:t>3.2.	Reverberation chamber</a:t>
            </a:r>
          </a:p>
          <a:p>
            <a:pPr marL="360000" indent="-360000" algn="just">
              <a:lnSpc>
                <a:spcPts val="1200"/>
              </a:lnSpc>
              <a:spcAft>
                <a:spcPts val="600"/>
              </a:spcAft>
            </a:pPr>
            <a:r>
              <a:rPr lang="en-US" sz="1100" b="1" dirty="0">
                <a:latin typeface="Times New Roman" panose="02020603050405020304" pitchFamily="18" charset="0"/>
                <a:ea typeface="MS Mincho" panose="02020609040205080304" pitchFamily="49" charset="-128"/>
              </a:rPr>
              <a:t>3.2.1	For the purposes of this annex, the working volume is the space at which the field strength shall be established according to ISO 11451-5.</a:t>
            </a:r>
          </a:p>
          <a:p>
            <a:pPr marL="360000" indent="-360000" algn="just">
              <a:lnSpc>
                <a:spcPts val="1200"/>
              </a:lnSpc>
              <a:spcAft>
                <a:spcPts val="600"/>
              </a:spcAft>
            </a:pPr>
            <a:endParaRPr lang="de-DE" sz="1000" b="1" dirty="0">
              <a:latin typeface="Times New Roman" panose="02020603050405020304" pitchFamily="18" charset="0"/>
              <a:ea typeface="MS Mincho" panose="02020609040205080304" pitchFamily="49" charset="-128"/>
            </a:endParaRPr>
          </a:p>
        </p:txBody>
      </p:sp>
      <p:sp>
        <p:nvSpPr>
          <p:cNvPr id="6" name="Textfeld 5">
            <a:extLst>
              <a:ext uri="{FF2B5EF4-FFF2-40B4-BE49-F238E27FC236}">
                <a16:creationId xmlns:a16="http://schemas.microsoft.com/office/drawing/2014/main" id="{E5BE3788-D866-E1C8-E43F-76F7952A8FD6}"/>
              </a:ext>
            </a:extLst>
          </p:cNvPr>
          <p:cNvSpPr txBox="1"/>
          <p:nvPr/>
        </p:nvSpPr>
        <p:spPr>
          <a:xfrm>
            <a:off x="838201" y="3205914"/>
            <a:ext cx="5257799" cy="1938992"/>
          </a:xfrm>
          <a:prstGeom prst="rect">
            <a:avLst/>
          </a:prstGeom>
          <a:noFill/>
        </p:spPr>
        <p:txBody>
          <a:bodyPr wrap="square">
            <a:spAutoFit/>
          </a:bodyPr>
          <a:lstStyle/>
          <a:p>
            <a:pPr algn="just" defTabSz="540000">
              <a:lnSpc>
                <a:spcPts val="1200"/>
              </a:lnSpc>
              <a:spcAft>
                <a:spcPts val="600"/>
              </a:spcAft>
            </a:pPr>
            <a:r>
              <a:rPr lang="en-GB" sz="1100" i="1" dirty="0">
                <a:effectLst/>
                <a:latin typeface="Times New Roman" panose="02020603050405020304" pitchFamily="18" charset="0"/>
                <a:ea typeface="MS Mincho" panose="02020609040205080304" pitchFamily="49" charset="-128"/>
              </a:rPr>
              <a:t>Annex 6, paragraph </a:t>
            </a:r>
            <a:r>
              <a:rPr lang="en-GB" sz="1100" i="1" dirty="0">
                <a:latin typeface="Times New Roman" panose="02020603050405020304" pitchFamily="18" charset="0"/>
                <a:ea typeface="MS Mincho" panose="02020609040205080304" pitchFamily="49" charset="-128"/>
              </a:rPr>
              <a:t>5</a:t>
            </a:r>
            <a:r>
              <a:rPr lang="en-GB" sz="1100" i="1" dirty="0">
                <a:effectLst/>
                <a:latin typeface="Times New Roman" panose="02020603050405020304" pitchFamily="18" charset="0"/>
                <a:ea typeface="MS Mincho" panose="02020609040205080304" pitchFamily="49" charset="-128"/>
              </a:rPr>
              <a:t>.,</a:t>
            </a:r>
            <a:r>
              <a:rPr lang="en-GB" sz="1100" dirty="0">
                <a:effectLst/>
                <a:latin typeface="Times New Roman" panose="02020603050405020304" pitchFamily="18" charset="0"/>
                <a:ea typeface="MS Mincho" panose="02020609040205080304" pitchFamily="49" charset="-128"/>
              </a:rPr>
              <a:t> amend to read:</a:t>
            </a:r>
            <a:endParaRPr lang="de-DE" sz="1100" dirty="0">
              <a:solidFill>
                <a:schemeClr val="bg1">
                  <a:lumMod val="65000"/>
                </a:schemeClr>
              </a:solidFill>
              <a:effectLst/>
              <a:latin typeface="Times New Roman" panose="02020603050405020304" pitchFamily="18" charset="0"/>
              <a:ea typeface="MS Mincho" panose="02020609040205080304" pitchFamily="49" charset="-128"/>
            </a:endParaRPr>
          </a:p>
          <a:p>
            <a:pPr marL="360000" indent="-360000" algn="just">
              <a:lnSpc>
                <a:spcPts val="1200"/>
              </a:lnSpc>
              <a:spcAft>
                <a:spcPts val="600"/>
              </a:spcAft>
              <a:buAutoNum type="arabicPeriod" startAt="5"/>
            </a:pPr>
            <a:r>
              <a:rPr lang="en-US" sz="1100" dirty="0">
                <a:effectLst/>
                <a:latin typeface="Times New Roman" panose="02020603050405020304" pitchFamily="18" charset="0"/>
                <a:ea typeface="MS Mincho" panose="02020609040205080304" pitchFamily="49" charset="-128"/>
              </a:rPr>
              <a:t>Generation of required field strength</a:t>
            </a:r>
          </a:p>
          <a:p>
            <a:pPr marL="360000" indent="-457200" algn="just">
              <a:lnSpc>
                <a:spcPts val="1200"/>
              </a:lnSpc>
              <a:spcAft>
                <a:spcPts val="600"/>
              </a:spcAft>
            </a:pPr>
            <a:r>
              <a:rPr lang="en-US" sz="1100" b="1" dirty="0">
                <a:latin typeface="Times New Roman" panose="02020603050405020304" pitchFamily="18" charset="0"/>
                <a:ea typeface="MS Mincho" panose="02020609040205080304" pitchFamily="49" charset="-128"/>
              </a:rPr>
              <a:t>5.1.	</a:t>
            </a:r>
            <a:r>
              <a:rPr lang="en-US" sz="1100" dirty="0">
                <a:latin typeface="Times New Roman" panose="02020603050405020304" pitchFamily="18" charset="0"/>
                <a:ea typeface="MS Mincho" panose="02020609040205080304" pitchFamily="49" charset="-128"/>
              </a:rPr>
              <a:t>Test methodology </a:t>
            </a:r>
            <a:r>
              <a:rPr lang="en-US" sz="1100" b="1" dirty="0">
                <a:latin typeface="Times New Roman" panose="02020603050405020304" pitchFamily="18" charset="0"/>
                <a:ea typeface="MS Mincho" panose="02020609040205080304" pitchFamily="49" charset="-128"/>
              </a:rPr>
              <a:t>in an ALSE</a:t>
            </a:r>
            <a:endParaRPr lang="en-US" sz="1100" dirty="0">
              <a:latin typeface="Times New Roman" panose="02020603050405020304" pitchFamily="18" charset="0"/>
              <a:ea typeface="MS Mincho" panose="02020609040205080304" pitchFamily="49" charset="-128"/>
            </a:endParaRPr>
          </a:p>
          <a:p>
            <a:pPr marL="360000" indent="-360000" algn="just">
              <a:lnSpc>
                <a:spcPts val="1200"/>
              </a:lnSpc>
              <a:spcAft>
                <a:spcPts val="600"/>
              </a:spcAft>
            </a:pPr>
            <a:r>
              <a:rPr lang="en-US" sz="1100" dirty="0">
                <a:latin typeface="Times New Roman" panose="02020603050405020304" pitchFamily="18" charset="0"/>
                <a:ea typeface="MS Mincho" panose="02020609040205080304" pitchFamily="49" charset="-128"/>
              </a:rPr>
              <a:t>…</a:t>
            </a:r>
          </a:p>
          <a:p>
            <a:pPr marL="360000" indent="-360000" algn="just">
              <a:lnSpc>
                <a:spcPts val="1200"/>
              </a:lnSpc>
              <a:spcAft>
                <a:spcPts val="600"/>
              </a:spcAft>
            </a:pPr>
            <a:r>
              <a:rPr lang="en-US" sz="1100" b="1" dirty="0">
                <a:latin typeface="Times New Roman" panose="02020603050405020304" pitchFamily="18" charset="0"/>
                <a:ea typeface="MS Mincho" panose="02020609040205080304" pitchFamily="49" charset="-128"/>
              </a:rPr>
              <a:t>5.2.	Test methodology in a reverberation chamber</a:t>
            </a:r>
          </a:p>
          <a:p>
            <a:pPr marL="360000" indent="-360000" algn="just">
              <a:lnSpc>
                <a:spcPts val="1200"/>
              </a:lnSpc>
              <a:spcAft>
                <a:spcPts val="600"/>
              </a:spcAft>
            </a:pPr>
            <a:r>
              <a:rPr lang="en-US" sz="1100" b="1" dirty="0">
                <a:latin typeface="Times New Roman" panose="02020603050405020304" pitchFamily="18" charset="0"/>
                <a:ea typeface="MS Mincho" panose="02020609040205080304" pitchFamily="49" charset="-128"/>
              </a:rPr>
              <a:t>	In a reverberation chamber substitution method with either loading factor method or field calibration with vehicle present shall be applied according to ISO 11451-5.</a:t>
            </a:r>
          </a:p>
          <a:p>
            <a:pPr marL="360000" indent="-360000" algn="just">
              <a:lnSpc>
                <a:spcPts val="1200"/>
              </a:lnSpc>
              <a:spcAft>
                <a:spcPts val="600"/>
              </a:spcAft>
            </a:pPr>
            <a:endParaRPr lang="de-DE" sz="1000" b="1"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87329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84BD3-828A-747C-E5C8-1B4036BC26E5}"/>
              </a:ext>
            </a:extLst>
          </p:cNvPr>
          <p:cNvSpPr>
            <a:spLocks noGrp="1"/>
          </p:cNvSpPr>
          <p:nvPr>
            <p:ph type="title"/>
          </p:nvPr>
        </p:nvSpPr>
        <p:spPr/>
        <p:txBody>
          <a:bodyPr>
            <a:normAutofit fontScale="90000"/>
          </a:bodyPr>
          <a:lstStyle/>
          <a:p>
            <a:r>
              <a:rPr lang="de-DE" dirty="0" err="1"/>
              <a:t>Proposal</a:t>
            </a:r>
            <a:r>
              <a:rPr lang="de-DE" dirty="0"/>
              <a:t> (Annex 6, Figure 1)</a:t>
            </a:r>
          </a:p>
        </p:txBody>
      </p:sp>
      <p:sp>
        <p:nvSpPr>
          <p:cNvPr id="4" name="Foliennummernplatzhalter 3">
            <a:extLst>
              <a:ext uri="{FF2B5EF4-FFF2-40B4-BE49-F238E27FC236}">
                <a16:creationId xmlns:a16="http://schemas.microsoft.com/office/drawing/2014/main" id="{3B8DECD3-FEAB-DA81-4C62-25EAEF015860}"/>
              </a:ext>
            </a:extLst>
          </p:cNvPr>
          <p:cNvSpPr>
            <a:spLocks noGrp="1"/>
          </p:cNvSpPr>
          <p:nvPr>
            <p:ph type="sldNum" sz="quarter" idx="12"/>
          </p:nvPr>
        </p:nvSpPr>
        <p:spPr/>
        <p:txBody>
          <a:bodyPr/>
          <a:lstStyle/>
          <a:p>
            <a:fld id="{58D9A31A-432E-428D-B36C-6349C7F7EA40}" type="slidenum">
              <a:rPr lang="de-DE" smtClean="0"/>
              <a:t>11</a:t>
            </a:fld>
            <a:endParaRPr lang="de-DE" dirty="0"/>
          </a:p>
        </p:txBody>
      </p:sp>
      <p:sp>
        <p:nvSpPr>
          <p:cNvPr id="5" name="Textfeld 4">
            <a:extLst>
              <a:ext uri="{FF2B5EF4-FFF2-40B4-BE49-F238E27FC236}">
                <a16:creationId xmlns:a16="http://schemas.microsoft.com/office/drawing/2014/main" id="{E4ED8AAD-BC87-3573-EB93-3DB3794EB315}"/>
              </a:ext>
            </a:extLst>
          </p:cNvPr>
          <p:cNvSpPr txBox="1"/>
          <p:nvPr/>
        </p:nvSpPr>
        <p:spPr>
          <a:xfrm>
            <a:off x="1280160" y="1286387"/>
            <a:ext cx="6096000" cy="707886"/>
          </a:xfrm>
          <a:prstGeom prst="rect">
            <a:avLst/>
          </a:prstGeom>
          <a:noFill/>
        </p:spPr>
        <p:txBody>
          <a:bodyPr wrap="square">
            <a:spAutoFit/>
          </a:bodyPr>
          <a:lstStyle/>
          <a:p>
            <a:pPr algn="just">
              <a:lnSpc>
                <a:spcPts val="1200"/>
              </a:lnSpc>
              <a:spcAft>
                <a:spcPts val="600"/>
              </a:spcAft>
            </a:pPr>
            <a:r>
              <a:rPr lang="en-US" sz="1100" dirty="0">
                <a:effectLst/>
                <a:latin typeface="Times New Roman" panose="02020603050405020304" pitchFamily="18" charset="0"/>
                <a:ea typeface="MS Mincho" panose="02020609040205080304" pitchFamily="49" charset="-128"/>
              </a:rPr>
              <a:t>1.4 	Applicability of test methods:</a:t>
            </a:r>
          </a:p>
          <a:p>
            <a:pPr algn="just">
              <a:lnSpc>
                <a:spcPts val="1200"/>
              </a:lnSpc>
              <a:spcAft>
                <a:spcPts val="600"/>
              </a:spcAft>
            </a:pPr>
            <a:endParaRPr lang="en-US" sz="1100" dirty="0">
              <a:latin typeface="Times New Roman" panose="02020603050405020304" pitchFamily="18" charset="0"/>
              <a:ea typeface="MS Mincho" panose="02020609040205080304" pitchFamily="49" charset="-128"/>
            </a:endParaRPr>
          </a:p>
          <a:p>
            <a:pPr algn="just">
              <a:lnSpc>
                <a:spcPts val="1200"/>
              </a:lnSpc>
              <a:spcAft>
                <a:spcPts val="600"/>
              </a:spcAft>
            </a:pPr>
            <a:r>
              <a:rPr lang="en-US" sz="1100" b="1" dirty="0">
                <a:effectLst/>
                <a:latin typeface="Times New Roman" panose="02020603050405020304" pitchFamily="18" charset="0"/>
                <a:ea typeface="MS Mincho" panose="02020609040205080304" pitchFamily="49" charset="-128"/>
              </a:rPr>
              <a:t>Figure 1</a:t>
            </a:r>
          </a:p>
        </p:txBody>
      </p:sp>
      <p:pic>
        <p:nvPicPr>
          <p:cNvPr id="3" name="Grafik 2">
            <a:extLst>
              <a:ext uri="{FF2B5EF4-FFF2-40B4-BE49-F238E27FC236}">
                <a16:creationId xmlns:a16="http://schemas.microsoft.com/office/drawing/2014/main" id="{ECBE3DD4-138B-FBEF-5F8B-5AE3370A66F6}"/>
              </a:ext>
            </a:extLst>
          </p:cNvPr>
          <p:cNvPicPr>
            <a:picLocks noChangeAspect="1"/>
          </p:cNvPicPr>
          <p:nvPr/>
        </p:nvPicPr>
        <p:blipFill>
          <a:blip r:embed="rId2"/>
          <a:stretch>
            <a:fillRect/>
          </a:stretch>
        </p:blipFill>
        <p:spPr>
          <a:xfrm>
            <a:off x="3714229" y="1085090"/>
            <a:ext cx="6071650" cy="5699760"/>
          </a:xfrm>
          <a:prstGeom prst="rect">
            <a:avLst/>
          </a:prstGeom>
        </p:spPr>
      </p:pic>
    </p:spTree>
    <p:extLst>
      <p:ext uri="{BB962C8B-B14F-4D97-AF65-F5344CB8AC3E}">
        <p14:creationId xmlns:p14="http://schemas.microsoft.com/office/powerpoint/2010/main" val="219967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BE220E-F34F-DB7A-B2AD-41A2FCA6F41B}"/>
              </a:ext>
            </a:extLst>
          </p:cNvPr>
          <p:cNvPicPr>
            <a:picLocks noChangeAspect="1"/>
          </p:cNvPicPr>
          <p:nvPr/>
        </p:nvPicPr>
        <p:blipFill>
          <a:blip r:embed="rId2"/>
          <a:stretch>
            <a:fillRect/>
          </a:stretch>
        </p:blipFill>
        <p:spPr>
          <a:xfrm>
            <a:off x="4331966" y="1246394"/>
            <a:ext cx="3773378" cy="3005345"/>
          </a:xfrm>
          <a:prstGeom prst="rect">
            <a:avLst/>
          </a:prstGeom>
        </p:spPr>
      </p:pic>
      <p:grpSp>
        <p:nvGrpSpPr>
          <p:cNvPr id="8" name="Gruppieren 7">
            <a:extLst>
              <a:ext uri="{FF2B5EF4-FFF2-40B4-BE49-F238E27FC236}">
                <a16:creationId xmlns:a16="http://schemas.microsoft.com/office/drawing/2014/main" id="{F29F7AD3-ACE8-9880-E2DF-14E639A21532}"/>
              </a:ext>
            </a:extLst>
          </p:cNvPr>
          <p:cNvGrpSpPr/>
          <p:nvPr/>
        </p:nvGrpSpPr>
        <p:grpSpPr>
          <a:xfrm>
            <a:off x="8429123" y="1512407"/>
            <a:ext cx="2835622" cy="2858569"/>
            <a:chOff x="8320671" y="1027906"/>
            <a:chExt cx="3871328" cy="4116136"/>
          </a:xfrm>
        </p:grpSpPr>
        <p:pic>
          <p:nvPicPr>
            <p:cNvPr id="6" name="Grafik 5">
              <a:extLst>
                <a:ext uri="{FF2B5EF4-FFF2-40B4-BE49-F238E27FC236}">
                  <a16:creationId xmlns:a16="http://schemas.microsoft.com/office/drawing/2014/main" id="{1DACE2A7-E831-FEAB-DCAA-5454EFCAAC05}"/>
                </a:ext>
              </a:extLst>
            </p:cNvPr>
            <p:cNvPicPr>
              <a:picLocks noChangeAspect="1"/>
            </p:cNvPicPr>
            <p:nvPr/>
          </p:nvPicPr>
          <p:blipFill rotWithShape="1">
            <a:blip r:embed="rId3"/>
            <a:srcRect l="51270"/>
            <a:stretch/>
          </p:blipFill>
          <p:spPr>
            <a:xfrm>
              <a:off x="8320671" y="2908954"/>
              <a:ext cx="3871328" cy="2235088"/>
            </a:xfrm>
            <a:prstGeom prst="rect">
              <a:avLst/>
            </a:prstGeom>
          </p:spPr>
        </p:pic>
        <p:pic>
          <p:nvPicPr>
            <p:cNvPr id="7" name="Grafik 6">
              <a:extLst>
                <a:ext uri="{FF2B5EF4-FFF2-40B4-BE49-F238E27FC236}">
                  <a16:creationId xmlns:a16="http://schemas.microsoft.com/office/drawing/2014/main" id="{48ECCDB7-8655-AB73-9531-0A73BA0E59B7}"/>
                </a:ext>
              </a:extLst>
            </p:cNvPr>
            <p:cNvPicPr>
              <a:picLocks noChangeAspect="1"/>
            </p:cNvPicPr>
            <p:nvPr/>
          </p:nvPicPr>
          <p:blipFill rotWithShape="1">
            <a:blip r:embed="rId3"/>
            <a:srcRect r="61683"/>
            <a:stretch/>
          </p:blipFill>
          <p:spPr>
            <a:xfrm>
              <a:off x="8459675" y="1027906"/>
              <a:ext cx="3044068" cy="2235088"/>
            </a:xfrm>
            <a:prstGeom prst="rect">
              <a:avLst/>
            </a:prstGeom>
          </p:spPr>
        </p:pic>
      </p:grpSp>
      <p:pic>
        <p:nvPicPr>
          <p:cNvPr id="9" name="Grafik 8">
            <a:extLst>
              <a:ext uri="{FF2B5EF4-FFF2-40B4-BE49-F238E27FC236}">
                <a16:creationId xmlns:a16="http://schemas.microsoft.com/office/drawing/2014/main" id="{FB85B797-2977-7EF9-2E51-5C700004E75E}"/>
              </a:ext>
            </a:extLst>
          </p:cNvPr>
          <p:cNvPicPr>
            <a:picLocks noChangeAspect="1"/>
          </p:cNvPicPr>
          <p:nvPr/>
        </p:nvPicPr>
        <p:blipFill>
          <a:blip r:embed="rId4"/>
          <a:stretch>
            <a:fillRect/>
          </a:stretch>
        </p:blipFill>
        <p:spPr>
          <a:xfrm>
            <a:off x="838200" y="1143628"/>
            <a:ext cx="3169988" cy="4533654"/>
          </a:xfrm>
          <a:prstGeom prst="rect">
            <a:avLst/>
          </a:prstGeom>
          <a:ln>
            <a:noFill/>
          </a:ln>
          <a:effectLst>
            <a:outerShdw blurRad="292100" dist="139700" dir="2700000" algn="tl" rotWithShape="0">
              <a:srgbClr val="333333">
                <a:alpha val="65000"/>
              </a:srgbClr>
            </a:outerShdw>
          </a:effectLst>
        </p:spPr>
      </p:pic>
      <p:sp>
        <p:nvSpPr>
          <p:cNvPr id="12" name="Titel 11">
            <a:extLst>
              <a:ext uri="{FF2B5EF4-FFF2-40B4-BE49-F238E27FC236}">
                <a16:creationId xmlns:a16="http://schemas.microsoft.com/office/drawing/2014/main" id="{7E14A438-8AE9-D1F1-46BB-D6030108E46F}"/>
              </a:ext>
            </a:extLst>
          </p:cNvPr>
          <p:cNvSpPr>
            <a:spLocks noGrp="1"/>
          </p:cNvSpPr>
          <p:nvPr>
            <p:ph type="title"/>
          </p:nvPr>
        </p:nvSpPr>
        <p:spPr/>
        <p:txBody>
          <a:bodyPr>
            <a:normAutofit fontScale="90000"/>
          </a:bodyPr>
          <a:lstStyle/>
          <a:p>
            <a:r>
              <a:rPr lang="en-US" dirty="0"/>
              <a:t>Reverberation method</a:t>
            </a:r>
          </a:p>
        </p:txBody>
      </p:sp>
      <p:sp>
        <p:nvSpPr>
          <p:cNvPr id="15" name="Rechteck 14">
            <a:extLst>
              <a:ext uri="{FF2B5EF4-FFF2-40B4-BE49-F238E27FC236}">
                <a16:creationId xmlns:a16="http://schemas.microsoft.com/office/drawing/2014/main" id="{66D495BC-9FFE-A7EC-1065-B2A35F29BC8E}"/>
              </a:ext>
            </a:extLst>
          </p:cNvPr>
          <p:cNvSpPr/>
          <p:nvPr/>
        </p:nvSpPr>
        <p:spPr>
          <a:xfrm>
            <a:off x="0" y="6062400"/>
            <a:ext cx="12192000" cy="33564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Established immunity test method in use for automotive, military, aerospace and household applications.</a:t>
            </a:r>
          </a:p>
        </p:txBody>
      </p:sp>
      <p:sp>
        <p:nvSpPr>
          <p:cNvPr id="2" name="Foliennummernplatzhalter 1">
            <a:extLst>
              <a:ext uri="{FF2B5EF4-FFF2-40B4-BE49-F238E27FC236}">
                <a16:creationId xmlns:a16="http://schemas.microsoft.com/office/drawing/2014/main" id="{BFFA7A34-FB7F-E549-DFB4-7352B0422FAD}"/>
              </a:ext>
            </a:extLst>
          </p:cNvPr>
          <p:cNvSpPr>
            <a:spLocks noGrp="1"/>
          </p:cNvSpPr>
          <p:nvPr>
            <p:ph type="sldNum" sz="quarter" idx="12"/>
          </p:nvPr>
        </p:nvSpPr>
        <p:spPr/>
        <p:txBody>
          <a:bodyPr/>
          <a:lstStyle/>
          <a:p>
            <a:fld id="{58D9A31A-432E-428D-B36C-6349C7F7EA40}" type="slidenum">
              <a:rPr lang="de-DE" smtClean="0"/>
              <a:t>2</a:t>
            </a:fld>
            <a:endParaRPr lang="de-DE" dirty="0"/>
          </a:p>
        </p:txBody>
      </p:sp>
    </p:spTree>
    <p:extLst>
      <p:ext uri="{BB962C8B-B14F-4D97-AF65-F5344CB8AC3E}">
        <p14:creationId xmlns:p14="http://schemas.microsoft.com/office/powerpoint/2010/main" val="323384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DD182-2AD3-57C2-70FC-003A058AE608}"/>
              </a:ext>
            </a:extLst>
          </p:cNvPr>
          <p:cNvSpPr>
            <a:spLocks noGrp="1"/>
          </p:cNvSpPr>
          <p:nvPr>
            <p:ph type="title"/>
          </p:nvPr>
        </p:nvSpPr>
        <p:spPr/>
        <p:txBody>
          <a:bodyPr>
            <a:normAutofit fontScale="90000"/>
          </a:bodyPr>
          <a:lstStyle/>
          <a:p>
            <a:r>
              <a:rPr lang="en-US" dirty="0"/>
              <a:t>Proposal for R10.08</a:t>
            </a:r>
          </a:p>
        </p:txBody>
      </p:sp>
      <p:pic>
        <p:nvPicPr>
          <p:cNvPr id="38" name="Inhaltsplatzhalter 8">
            <a:extLst>
              <a:ext uri="{FF2B5EF4-FFF2-40B4-BE49-F238E27FC236}">
                <a16:creationId xmlns:a16="http://schemas.microsoft.com/office/drawing/2014/main" id="{5272CC47-AA51-BC28-FA77-7040BFA5E5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678" y="1537652"/>
            <a:ext cx="3187883" cy="2125256"/>
          </a:xfrm>
        </p:spPr>
      </p:pic>
      <p:pic>
        <p:nvPicPr>
          <p:cNvPr id="39" name="Grafik 38">
            <a:extLst>
              <a:ext uri="{FF2B5EF4-FFF2-40B4-BE49-F238E27FC236}">
                <a16:creationId xmlns:a16="http://schemas.microsoft.com/office/drawing/2014/main" id="{BC584921-5C79-F55E-C38A-8F1DB2DC999C}"/>
              </a:ext>
            </a:extLst>
          </p:cNvPr>
          <p:cNvPicPr>
            <a:picLocks noChangeAspect="1"/>
          </p:cNvPicPr>
          <p:nvPr/>
        </p:nvPicPr>
        <p:blipFill>
          <a:blip r:embed="rId3"/>
          <a:stretch>
            <a:fillRect/>
          </a:stretch>
        </p:blipFill>
        <p:spPr>
          <a:xfrm>
            <a:off x="588270" y="3824243"/>
            <a:ext cx="3169292" cy="1775802"/>
          </a:xfrm>
          <a:prstGeom prst="rect">
            <a:avLst/>
          </a:prstGeom>
        </p:spPr>
      </p:pic>
      <p:sp>
        <p:nvSpPr>
          <p:cNvPr id="40" name="Rechteck 39">
            <a:extLst>
              <a:ext uri="{FF2B5EF4-FFF2-40B4-BE49-F238E27FC236}">
                <a16:creationId xmlns:a16="http://schemas.microsoft.com/office/drawing/2014/main" id="{1FF7AD06-18B5-2CFA-AA2B-3554761A10C0}"/>
              </a:ext>
            </a:extLst>
          </p:cNvPr>
          <p:cNvSpPr/>
          <p:nvPr/>
        </p:nvSpPr>
        <p:spPr>
          <a:xfrm>
            <a:off x="0" y="6062400"/>
            <a:ext cx="12192000" cy="33564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Alternative test methods are not normative (informative annexes).</a:t>
            </a:r>
          </a:p>
        </p:txBody>
      </p:sp>
      <p:sp>
        <p:nvSpPr>
          <p:cNvPr id="159" name="Textfeld 158">
            <a:extLst>
              <a:ext uri="{FF2B5EF4-FFF2-40B4-BE49-F238E27FC236}">
                <a16:creationId xmlns:a16="http://schemas.microsoft.com/office/drawing/2014/main" id="{485A79D9-954E-457F-D15F-4FF8C83C014D}"/>
              </a:ext>
            </a:extLst>
          </p:cNvPr>
          <p:cNvSpPr txBox="1"/>
          <p:nvPr/>
        </p:nvSpPr>
        <p:spPr>
          <a:xfrm>
            <a:off x="838200" y="1146920"/>
            <a:ext cx="3976657" cy="369332"/>
          </a:xfrm>
          <a:prstGeom prst="rect">
            <a:avLst/>
          </a:prstGeom>
          <a:noFill/>
        </p:spPr>
        <p:txBody>
          <a:bodyPr wrap="square" rtlCol="0">
            <a:spAutoFit/>
          </a:bodyPr>
          <a:lstStyle/>
          <a:p>
            <a:r>
              <a:rPr lang="de-DE" b="1" dirty="0">
                <a:solidFill>
                  <a:srgbClr val="0070C0"/>
                </a:solidFill>
              </a:rPr>
              <a:t>ISO 11451-5:2023</a:t>
            </a:r>
          </a:p>
        </p:txBody>
      </p:sp>
      <p:sp>
        <p:nvSpPr>
          <p:cNvPr id="4" name="Foliennummernplatzhalter 3">
            <a:extLst>
              <a:ext uri="{FF2B5EF4-FFF2-40B4-BE49-F238E27FC236}">
                <a16:creationId xmlns:a16="http://schemas.microsoft.com/office/drawing/2014/main" id="{311AE759-5450-B5D0-7B85-B487AB509475}"/>
              </a:ext>
            </a:extLst>
          </p:cNvPr>
          <p:cNvSpPr>
            <a:spLocks noGrp="1"/>
          </p:cNvSpPr>
          <p:nvPr>
            <p:ph type="sldNum" sz="quarter" idx="12"/>
          </p:nvPr>
        </p:nvSpPr>
        <p:spPr/>
        <p:txBody>
          <a:bodyPr/>
          <a:lstStyle/>
          <a:p>
            <a:fld id="{58D9A31A-432E-428D-B36C-6349C7F7EA40}" type="slidenum">
              <a:rPr lang="de-DE" smtClean="0"/>
              <a:t>3</a:t>
            </a:fld>
            <a:endParaRPr lang="de-DE" dirty="0"/>
          </a:p>
        </p:txBody>
      </p:sp>
      <p:pic>
        <p:nvPicPr>
          <p:cNvPr id="160" name="Grafik 159">
            <a:extLst>
              <a:ext uri="{FF2B5EF4-FFF2-40B4-BE49-F238E27FC236}">
                <a16:creationId xmlns:a16="http://schemas.microsoft.com/office/drawing/2014/main" id="{A45B601F-0239-A6D7-1320-E4632F06455F}"/>
              </a:ext>
            </a:extLst>
          </p:cNvPr>
          <p:cNvPicPr>
            <a:picLocks noChangeAspect="1"/>
          </p:cNvPicPr>
          <p:nvPr/>
        </p:nvPicPr>
        <p:blipFill>
          <a:blip r:embed="rId4"/>
          <a:stretch>
            <a:fillRect/>
          </a:stretch>
        </p:blipFill>
        <p:spPr>
          <a:xfrm>
            <a:off x="3902178" y="1331586"/>
            <a:ext cx="4700964" cy="3906714"/>
          </a:xfrm>
          <a:prstGeom prst="rect">
            <a:avLst/>
          </a:prstGeom>
        </p:spPr>
      </p:pic>
      <p:pic>
        <p:nvPicPr>
          <p:cNvPr id="164" name="Grafik 163">
            <a:extLst>
              <a:ext uri="{FF2B5EF4-FFF2-40B4-BE49-F238E27FC236}">
                <a16:creationId xmlns:a16="http://schemas.microsoft.com/office/drawing/2014/main" id="{C7B51047-60F4-EF88-6AAD-AE637FAAF5AA}"/>
              </a:ext>
            </a:extLst>
          </p:cNvPr>
          <p:cNvPicPr>
            <a:picLocks noChangeAspect="1"/>
          </p:cNvPicPr>
          <p:nvPr/>
        </p:nvPicPr>
        <p:blipFill>
          <a:blip r:embed="rId5"/>
          <a:stretch>
            <a:fillRect/>
          </a:stretch>
        </p:blipFill>
        <p:spPr>
          <a:xfrm>
            <a:off x="8747758" y="1378285"/>
            <a:ext cx="3036004" cy="3832650"/>
          </a:xfrm>
          <a:prstGeom prst="rect">
            <a:avLst/>
          </a:prstGeom>
        </p:spPr>
      </p:pic>
      <p:pic>
        <p:nvPicPr>
          <p:cNvPr id="162" name="Grafik 161">
            <a:extLst>
              <a:ext uri="{FF2B5EF4-FFF2-40B4-BE49-F238E27FC236}">
                <a16:creationId xmlns:a16="http://schemas.microsoft.com/office/drawing/2014/main" id="{ABB3D881-86B3-D629-C29C-2F733D28AB44}"/>
              </a:ext>
            </a:extLst>
          </p:cNvPr>
          <p:cNvPicPr>
            <a:picLocks noChangeAspect="1"/>
          </p:cNvPicPr>
          <p:nvPr/>
        </p:nvPicPr>
        <p:blipFill>
          <a:blip r:embed="rId6"/>
          <a:stretch>
            <a:fillRect/>
          </a:stretch>
        </p:blipFill>
        <p:spPr>
          <a:xfrm>
            <a:off x="8747757" y="640541"/>
            <a:ext cx="3053180" cy="870027"/>
          </a:xfrm>
          <a:prstGeom prst="rect">
            <a:avLst/>
          </a:prstGeom>
        </p:spPr>
      </p:pic>
      <p:sp>
        <p:nvSpPr>
          <p:cNvPr id="165" name="Pfeil: nach rechts 164">
            <a:extLst>
              <a:ext uri="{FF2B5EF4-FFF2-40B4-BE49-F238E27FC236}">
                <a16:creationId xmlns:a16="http://schemas.microsoft.com/office/drawing/2014/main" id="{77267781-0B32-EE08-A604-D3C1BA9A3EC8}"/>
              </a:ext>
            </a:extLst>
          </p:cNvPr>
          <p:cNvSpPr/>
          <p:nvPr/>
        </p:nvSpPr>
        <p:spPr>
          <a:xfrm>
            <a:off x="8878744" y="5339078"/>
            <a:ext cx="424754" cy="309010"/>
          </a:xfrm>
          <a:prstGeom prst="righ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6" name="Textfeld 165">
            <a:extLst>
              <a:ext uri="{FF2B5EF4-FFF2-40B4-BE49-F238E27FC236}">
                <a16:creationId xmlns:a16="http://schemas.microsoft.com/office/drawing/2014/main" id="{5BF9BD90-D3DB-B079-9D31-3C1B8FE0FD4B}"/>
              </a:ext>
            </a:extLst>
          </p:cNvPr>
          <p:cNvSpPr txBox="1"/>
          <p:nvPr/>
        </p:nvSpPr>
        <p:spPr>
          <a:xfrm>
            <a:off x="9387536" y="5170418"/>
            <a:ext cx="2263140" cy="646331"/>
          </a:xfrm>
          <a:prstGeom prst="rect">
            <a:avLst/>
          </a:prstGeom>
          <a:noFill/>
        </p:spPr>
        <p:txBody>
          <a:bodyPr wrap="square" rtlCol="0">
            <a:spAutoFit/>
          </a:bodyPr>
          <a:lstStyle/>
          <a:p>
            <a:r>
              <a:rPr lang="en-US" dirty="0"/>
              <a:t>Alternative methods not for type approval</a:t>
            </a:r>
          </a:p>
        </p:txBody>
      </p:sp>
      <p:sp>
        <p:nvSpPr>
          <p:cNvPr id="167" name="Pfeil: nach rechts 166">
            <a:extLst>
              <a:ext uri="{FF2B5EF4-FFF2-40B4-BE49-F238E27FC236}">
                <a16:creationId xmlns:a16="http://schemas.microsoft.com/office/drawing/2014/main" id="{B9FB26C0-35C5-2DDC-2868-8A767F721934}"/>
              </a:ext>
            </a:extLst>
          </p:cNvPr>
          <p:cNvSpPr/>
          <p:nvPr/>
        </p:nvSpPr>
        <p:spPr>
          <a:xfrm>
            <a:off x="4033164" y="5291035"/>
            <a:ext cx="424754" cy="309010"/>
          </a:xfrm>
          <a:prstGeom prst="righ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8" name="Textfeld 167">
            <a:extLst>
              <a:ext uri="{FF2B5EF4-FFF2-40B4-BE49-F238E27FC236}">
                <a16:creationId xmlns:a16="http://schemas.microsoft.com/office/drawing/2014/main" id="{3CA5E78C-240A-777C-19A6-D1C53C6C919E}"/>
              </a:ext>
            </a:extLst>
          </p:cNvPr>
          <p:cNvSpPr txBox="1"/>
          <p:nvPr/>
        </p:nvSpPr>
        <p:spPr>
          <a:xfrm>
            <a:off x="4602534" y="5170418"/>
            <a:ext cx="3685128" cy="646331"/>
          </a:xfrm>
          <a:prstGeom prst="rect">
            <a:avLst/>
          </a:prstGeom>
          <a:noFill/>
        </p:spPr>
        <p:txBody>
          <a:bodyPr wrap="square" rtlCol="0">
            <a:spAutoFit/>
          </a:bodyPr>
          <a:lstStyle/>
          <a:p>
            <a:r>
              <a:rPr lang="en-US" dirty="0"/>
              <a:t>Tests methods in the main body to be used for vehicle type approval</a:t>
            </a:r>
          </a:p>
        </p:txBody>
      </p:sp>
      <p:cxnSp>
        <p:nvCxnSpPr>
          <p:cNvPr id="5" name="Gerader Verbinder 4">
            <a:extLst>
              <a:ext uri="{FF2B5EF4-FFF2-40B4-BE49-F238E27FC236}">
                <a16:creationId xmlns:a16="http://schemas.microsoft.com/office/drawing/2014/main" id="{358258DC-B091-1C39-D350-495091B63346}"/>
              </a:ext>
            </a:extLst>
          </p:cNvPr>
          <p:cNvCxnSpPr/>
          <p:nvPr/>
        </p:nvCxnSpPr>
        <p:spPr>
          <a:xfrm flipV="1">
            <a:off x="8747757" y="796159"/>
            <a:ext cx="3036005" cy="43742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76F2C9EA-67C5-B629-02CE-43C78F3690D0}"/>
              </a:ext>
            </a:extLst>
          </p:cNvPr>
          <p:cNvSpPr/>
          <p:nvPr/>
        </p:nvSpPr>
        <p:spPr>
          <a:xfrm>
            <a:off x="3965028" y="1537652"/>
            <a:ext cx="4579882" cy="367328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626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84BD3-828A-747C-E5C8-1B4036BC26E5}"/>
              </a:ext>
            </a:extLst>
          </p:cNvPr>
          <p:cNvSpPr>
            <a:spLocks noGrp="1"/>
          </p:cNvSpPr>
          <p:nvPr>
            <p:ph type="title"/>
          </p:nvPr>
        </p:nvSpPr>
        <p:spPr/>
        <p:txBody>
          <a:bodyPr>
            <a:normAutofit fontScale="90000"/>
          </a:bodyPr>
          <a:lstStyle/>
          <a:p>
            <a:r>
              <a:rPr lang="en-US" dirty="0"/>
              <a:t>Proposal (Main body of the regulation)</a:t>
            </a:r>
          </a:p>
        </p:txBody>
      </p:sp>
      <p:sp>
        <p:nvSpPr>
          <p:cNvPr id="4" name="Foliennummernplatzhalter 3">
            <a:extLst>
              <a:ext uri="{FF2B5EF4-FFF2-40B4-BE49-F238E27FC236}">
                <a16:creationId xmlns:a16="http://schemas.microsoft.com/office/drawing/2014/main" id="{3B8DECD3-FEAB-DA81-4C62-25EAEF015860}"/>
              </a:ext>
            </a:extLst>
          </p:cNvPr>
          <p:cNvSpPr>
            <a:spLocks noGrp="1"/>
          </p:cNvSpPr>
          <p:nvPr>
            <p:ph type="sldNum" sz="quarter" idx="12"/>
          </p:nvPr>
        </p:nvSpPr>
        <p:spPr/>
        <p:txBody>
          <a:bodyPr/>
          <a:lstStyle/>
          <a:p>
            <a:fld id="{58D9A31A-432E-428D-B36C-6349C7F7EA40}" type="slidenum">
              <a:rPr lang="de-DE" smtClean="0"/>
              <a:t>4</a:t>
            </a:fld>
            <a:endParaRPr lang="de-DE" dirty="0"/>
          </a:p>
        </p:txBody>
      </p:sp>
      <p:sp>
        <p:nvSpPr>
          <p:cNvPr id="8" name="Textfeld 7">
            <a:extLst>
              <a:ext uri="{FF2B5EF4-FFF2-40B4-BE49-F238E27FC236}">
                <a16:creationId xmlns:a16="http://schemas.microsoft.com/office/drawing/2014/main" id="{A4499233-3A64-D172-04C2-7BCC81ECE674}"/>
              </a:ext>
            </a:extLst>
          </p:cNvPr>
          <p:cNvSpPr txBox="1"/>
          <p:nvPr/>
        </p:nvSpPr>
        <p:spPr>
          <a:xfrm>
            <a:off x="838200" y="1343721"/>
            <a:ext cx="6161690" cy="4293483"/>
          </a:xfrm>
          <a:prstGeom prst="rect">
            <a:avLst/>
          </a:prstGeom>
          <a:noFill/>
        </p:spPr>
        <p:txBody>
          <a:bodyPr wrap="square">
            <a:spAutoFit/>
          </a:bodyPr>
          <a:lstStyle/>
          <a:p>
            <a:pPr algn="just">
              <a:lnSpc>
                <a:spcPts val="1200"/>
              </a:lnSpc>
              <a:spcBef>
                <a:spcPts val="200"/>
              </a:spcBef>
              <a:spcAft>
                <a:spcPts val="600"/>
              </a:spcAft>
            </a:pPr>
            <a:r>
              <a:rPr lang="en-US" sz="1100" i="1" dirty="0">
                <a:effectLst/>
                <a:latin typeface="Times New Roman" panose="02020603050405020304" pitchFamily="18" charset="0"/>
                <a:ea typeface="MS Mincho" panose="02020609040205080304" pitchFamily="49" charset="-128"/>
              </a:rPr>
              <a:t>Insert new paragraph 2.xx.,</a:t>
            </a:r>
            <a:r>
              <a:rPr lang="en-US" sz="1100" dirty="0">
                <a:effectLst/>
                <a:latin typeface="Times New Roman" panose="02020603050405020304" pitchFamily="18" charset="0"/>
                <a:ea typeface="MS Mincho" panose="02020609040205080304" pitchFamily="49" charset="-128"/>
              </a:rPr>
              <a:t> to read:</a:t>
            </a:r>
          </a:p>
          <a:p>
            <a:pPr marL="540000" indent="-540000" algn="just" defTabSz="540000">
              <a:lnSpc>
                <a:spcPts val="1200"/>
              </a:lnSpc>
              <a:spcBef>
                <a:spcPts val="200"/>
              </a:spcBef>
              <a:spcAft>
                <a:spcPts val="600"/>
              </a:spcAft>
            </a:pPr>
            <a:r>
              <a:rPr lang="en-US" sz="1100" b="1" dirty="0">
                <a:latin typeface="Times New Roman" panose="02020603050405020304" pitchFamily="18" charset="0"/>
                <a:ea typeface="MS Mincho" panose="02020609040205080304" pitchFamily="49" charset="-128"/>
              </a:rPr>
              <a:t>2.xx.	</a:t>
            </a:r>
            <a:r>
              <a:rPr lang="en-US" sz="1100" b="1" i="1" dirty="0">
                <a:latin typeface="Times New Roman" panose="02020603050405020304" pitchFamily="18" charset="0"/>
                <a:ea typeface="MS Mincho" panose="02020609040205080304" pitchFamily="49" charset="-128"/>
              </a:rPr>
              <a:t>“Lowest Usable Frequency (LUF)”</a:t>
            </a:r>
            <a:r>
              <a:rPr lang="en-US" sz="1100" b="1" dirty="0">
                <a:latin typeface="Times New Roman" panose="02020603050405020304" pitchFamily="18" charset="0"/>
                <a:ea typeface="MS Mincho" panose="02020609040205080304" pitchFamily="49" charset="-128"/>
              </a:rPr>
              <a:t> for which the field uniformity requirements are met for the reverberation method in accordance with ISO 11451-5 and ISO 11452-11.</a:t>
            </a:r>
          </a:p>
          <a:p>
            <a:pPr marL="540000" indent="-540000" algn="just" defTabSz="540000">
              <a:spcBef>
                <a:spcPts val="1000"/>
              </a:spcBef>
            </a:pPr>
            <a:r>
              <a:rPr lang="en-GB" sz="1100" i="1" dirty="0">
                <a:effectLst/>
                <a:latin typeface="Times New Roman" panose="02020603050405020304" pitchFamily="18" charset="0"/>
                <a:ea typeface="MS Mincho" panose="02020609040205080304" pitchFamily="49" charset="-128"/>
              </a:rPr>
              <a:t>Paragraph 6.4.2.1.,</a:t>
            </a:r>
            <a:r>
              <a:rPr lang="en-GB" sz="1100" dirty="0">
                <a:effectLst/>
                <a:latin typeface="Times New Roman" panose="02020603050405020304" pitchFamily="18" charset="0"/>
                <a:ea typeface="MS Mincho" panose="02020609040205080304" pitchFamily="49" charset="-128"/>
              </a:rPr>
              <a:t> amend to read:</a:t>
            </a:r>
            <a:endParaRPr lang="de-DE" sz="1100" dirty="0">
              <a:solidFill>
                <a:schemeClr val="bg1">
                  <a:lumMod val="65000"/>
                </a:schemeClr>
              </a:solidFill>
              <a:effectLst/>
              <a:latin typeface="Times New Roman" panose="02020603050405020304" pitchFamily="18" charset="0"/>
              <a:ea typeface="MS Mincho" panose="02020609040205080304" pitchFamily="49" charset="-128"/>
            </a:endParaRPr>
          </a:p>
          <a:p>
            <a:pPr marL="540000" indent="-540000" algn="just" defTabSz="540000">
              <a:spcBef>
                <a:spcPts val="1000"/>
              </a:spcBef>
            </a:pPr>
            <a:r>
              <a:rPr lang="en-US" sz="1100" dirty="0">
                <a:latin typeface="Times New Roman" panose="02020603050405020304" pitchFamily="18" charset="0"/>
                <a:ea typeface="MS Mincho" panose="02020609040205080304" pitchFamily="49" charset="-128"/>
              </a:rPr>
              <a:t>6.4.2.1. 	If tests are made using the </a:t>
            </a:r>
            <a:r>
              <a:rPr lang="en-US" sz="1100" b="1" dirty="0">
                <a:latin typeface="Times New Roman" panose="02020603050405020304" pitchFamily="18" charset="0"/>
                <a:ea typeface="MS Mincho" panose="02020609040205080304" pitchFamily="49" charset="-128"/>
              </a:rPr>
              <a:t>ALSE</a:t>
            </a:r>
            <a:r>
              <a:rPr lang="en-US" sz="1100" dirty="0">
                <a:latin typeface="Times New Roman" panose="02020603050405020304" pitchFamily="18" charset="0"/>
                <a:ea typeface="MS Mincho" panose="02020609040205080304" pitchFamily="49" charset="-128"/>
              </a:rPr>
              <a:t> method described in Annex 6, in accordance with ISO 11451-2, the field strength shall be 30 volts/m </a:t>
            </a:r>
            <a:r>
              <a:rPr lang="en-US" sz="1100" strike="sngStrike" dirty="0">
                <a:latin typeface="Times New Roman" panose="02020603050405020304" pitchFamily="18" charset="0"/>
                <a:ea typeface="MS Mincho" panose="02020609040205080304" pitchFamily="49" charset="-128"/>
              </a:rPr>
              <a:t>rms</a:t>
            </a:r>
            <a:r>
              <a:rPr lang="en-US" sz="1100" dirty="0">
                <a:latin typeface="Times New Roman" panose="02020603050405020304" pitchFamily="18" charset="0"/>
                <a:ea typeface="MS Mincho" panose="02020609040205080304" pitchFamily="49" charset="-128"/>
              </a:rPr>
              <a:t> (</a:t>
            </a:r>
            <a:r>
              <a:rPr lang="en-US" sz="1100" strike="sngStrike" dirty="0">
                <a:latin typeface="Times New Roman" panose="02020603050405020304" pitchFamily="18" charset="0"/>
                <a:ea typeface="MS Mincho" panose="02020609040205080304" pitchFamily="49" charset="-128"/>
              </a:rPr>
              <a:t>root mean squared</a:t>
            </a:r>
            <a:r>
              <a:rPr lang="en-US" sz="1100" b="1" dirty="0">
                <a:latin typeface="Times New Roman" panose="02020603050405020304" pitchFamily="18" charset="0"/>
                <a:ea typeface="MS Mincho" panose="02020609040205080304" pitchFamily="49" charset="-128"/>
              </a:rPr>
              <a:t>) </a:t>
            </a:r>
            <a:r>
              <a:rPr lang="en-US" sz="1100" dirty="0">
                <a:latin typeface="Times New Roman" panose="02020603050405020304" pitchFamily="18" charset="0"/>
                <a:ea typeface="MS Mincho" panose="02020609040205080304" pitchFamily="49" charset="-128"/>
              </a:rPr>
              <a:t>in over 90 per cent of the 20 to 2,000 MHz frequency band and a minimum of 25 volts/m </a:t>
            </a:r>
            <a:r>
              <a:rPr lang="en-US" sz="1100" strike="sngStrike" dirty="0">
                <a:latin typeface="Times New Roman" panose="02020603050405020304" pitchFamily="18" charset="0"/>
                <a:ea typeface="MS Mincho" panose="02020609040205080304" pitchFamily="49" charset="-128"/>
              </a:rPr>
              <a:t>rms</a:t>
            </a:r>
            <a:r>
              <a:rPr lang="en-US" sz="1100" dirty="0">
                <a:latin typeface="Times New Roman" panose="02020603050405020304" pitchFamily="18" charset="0"/>
                <a:ea typeface="MS Mincho" panose="02020609040205080304" pitchFamily="49" charset="-128"/>
              </a:rPr>
              <a:t> over the whole 20 to 2,000 MHz frequency band. The field strength shall be 10 volts/m </a:t>
            </a:r>
            <a:r>
              <a:rPr lang="en-US" sz="1100" strike="sngStrike" dirty="0">
                <a:latin typeface="Times New Roman" panose="02020603050405020304" pitchFamily="18" charset="0"/>
                <a:ea typeface="MS Mincho" panose="02020609040205080304" pitchFamily="49" charset="-128"/>
              </a:rPr>
              <a:t>rms</a:t>
            </a:r>
            <a:r>
              <a:rPr lang="en-US" sz="1100" dirty="0">
                <a:latin typeface="Times New Roman" panose="02020603050405020304" pitchFamily="18" charset="0"/>
                <a:ea typeface="MS Mincho" panose="02020609040205080304" pitchFamily="49" charset="-128"/>
              </a:rPr>
              <a:t> in over 90 per cent of the 2,000 to 6,000 MHz frequency band and a minimum of 8 volts/m </a:t>
            </a:r>
            <a:r>
              <a:rPr lang="en-US" sz="1100" strike="sngStrike" dirty="0">
                <a:latin typeface="Times New Roman" panose="02020603050405020304" pitchFamily="18" charset="0"/>
                <a:ea typeface="MS Mincho" panose="02020609040205080304" pitchFamily="49" charset="-128"/>
              </a:rPr>
              <a:t>rms</a:t>
            </a:r>
            <a:r>
              <a:rPr lang="en-US" sz="1100" dirty="0">
                <a:latin typeface="Times New Roman" panose="02020603050405020304" pitchFamily="18" charset="0"/>
                <a:ea typeface="MS Mincho" panose="02020609040205080304" pitchFamily="49" charset="-128"/>
              </a:rPr>
              <a:t> over the whole 2,000 to 6,000 MHz frequency band.</a:t>
            </a:r>
          </a:p>
          <a:p>
            <a:pPr marL="540000" indent="-540000" algn="just" defTabSz="540000">
              <a:spcBef>
                <a:spcPts val="1000"/>
              </a:spcBef>
            </a:pPr>
            <a:r>
              <a:rPr lang="en-US" sz="1100" dirty="0">
                <a:latin typeface="Times New Roman" panose="02020603050405020304" pitchFamily="18" charset="0"/>
                <a:ea typeface="MS Mincho" panose="02020609040205080304" pitchFamily="49" charset="-128"/>
              </a:rPr>
              <a:t>	</a:t>
            </a:r>
            <a:r>
              <a:rPr lang="en-US" sz="1100" b="1" dirty="0">
                <a:latin typeface="Times New Roman" panose="02020603050405020304" pitchFamily="18" charset="0"/>
                <a:ea typeface="MS Mincho" panose="02020609040205080304" pitchFamily="49" charset="-128"/>
              </a:rPr>
              <a:t>If tests are made using the reverberation chamber method described in Annex 6, in accordance with ISO 11451-5, the field strength shall be 21 volts/m in over 90 per cent of the 20 to 2,000 MHz frequency band and a minimum of 18 volts/m over the whole 20 to 2,000 MHz frequency band. The field strength shall be 7 volts/m in over 90 per cent of the 2,000 to 6,000 MHz frequency band and a minimum of 6 volts/m over the whole 2,000 to 6,000 MHz frequency band. The test method may be used over the entire frequency range</a:t>
            </a:r>
            <a:r>
              <a:rPr lang="de-DE" sz="1100" b="1" dirty="0">
                <a:latin typeface="Times New Roman" panose="02020603050405020304" pitchFamily="18" charset="0"/>
                <a:ea typeface="MS Mincho" panose="02020609040205080304" pitchFamily="49" charset="-128"/>
              </a:rPr>
              <a:t> </a:t>
            </a:r>
            <a:r>
              <a:rPr lang="de-DE" sz="1100" b="1" dirty="0" err="1">
                <a:latin typeface="Times New Roman" panose="02020603050405020304" pitchFamily="18" charset="0"/>
                <a:ea typeface="MS Mincho" panose="02020609040205080304" pitchFamily="49" charset="-128"/>
              </a:rPr>
              <a:t>or</a:t>
            </a:r>
            <a:r>
              <a:rPr lang="de-DE" sz="1100" b="1" dirty="0">
                <a:latin typeface="Times New Roman" panose="02020603050405020304" pitchFamily="18" charset="0"/>
                <a:ea typeface="MS Mincho" panose="02020609040205080304" pitchFamily="49" charset="-128"/>
              </a:rPr>
              <a:t> in </a:t>
            </a:r>
            <a:r>
              <a:rPr lang="de-DE" sz="1100" b="1" dirty="0" err="1">
                <a:latin typeface="Times New Roman" panose="02020603050405020304" pitchFamily="18" charset="0"/>
                <a:ea typeface="MS Mincho" panose="02020609040205080304" pitchFamily="49" charset="-128"/>
              </a:rPr>
              <a:t>combination</a:t>
            </a:r>
            <a:r>
              <a:rPr lang="de-DE" sz="1100" b="1" dirty="0">
                <a:latin typeface="Times New Roman" panose="02020603050405020304" pitchFamily="18" charset="0"/>
                <a:ea typeface="MS Mincho" panose="02020609040205080304" pitchFamily="49" charset="-128"/>
              </a:rPr>
              <a:t> </a:t>
            </a:r>
            <a:r>
              <a:rPr lang="de-DE" sz="1100" b="1" dirty="0" err="1">
                <a:latin typeface="Times New Roman" panose="02020603050405020304" pitchFamily="18" charset="0"/>
                <a:ea typeface="MS Mincho" panose="02020609040205080304" pitchFamily="49" charset="-128"/>
              </a:rPr>
              <a:t>with</a:t>
            </a:r>
            <a:r>
              <a:rPr lang="de-DE" sz="1100" b="1" dirty="0">
                <a:latin typeface="Times New Roman" panose="02020603050405020304" pitchFamily="18" charset="0"/>
                <a:ea typeface="MS Mincho" panose="02020609040205080304" pitchFamily="49" charset="-128"/>
              </a:rPr>
              <a:t> </a:t>
            </a:r>
            <a:r>
              <a:rPr lang="de-DE" sz="1100" b="1" dirty="0" err="1">
                <a:latin typeface="Times New Roman" panose="02020603050405020304" pitchFamily="18" charset="0"/>
                <a:ea typeface="MS Mincho" panose="02020609040205080304" pitchFamily="49" charset="-128"/>
              </a:rPr>
              <a:t>the</a:t>
            </a:r>
            <a:r>
              <a:rPr lang="de-DE" sz="1100" b="1" dirty="0">
                <a:latin typeface="Times New Roman" panose="02020603050405020304" pitchFamily="18" charset="0"/>
                <a:ea typeface="MS Mincho" panose="02020609040205080304" pitchFamily="49" charset="-128"/>
              </a:rPr>
              <a:t> ALSE </a:t>
            </a:r>
            <a:r>
              <a:rPr lang="de-DE" sz="1100" b="1" dirty="0" err="1">
                <a:latin typeface="Times New Roman" panose="02020603050405020304" pitchFamily="18" charset="0"/>
                <a:ea typeface="MS Mincho" panose="02020609040205080304" pitchFamily="49" charset="-128"/>
              </a:rPr>
              <a:t>method</a:t>
            </a:r>
            <a:r>
              <a:rPr lang="de-DE" sz="1100" b="1" dirty="0">
                <a:latin typeface="Times New Roman" panose="02020603050405020304" pitchFamily="18" charset="0"/>
                <a:ea typeface="MS Mincho" panose="02020609040205080304" pitchFamily="49" charset="-128"/>
              </a:rPr>
              <a:t>, </a:t>
            </a:r>
            <a:r>
              <a:rPr lang="en-US" sz="1100" b="1" dirty="0">
                <a:latin typeface="Times New Roman" panose="02020603050405020304" pitchFamily="18" charset="0"/>
                <a:ea typeface="MS Mincho" panose="02020609040205080304" pitchFamily="49" charset="-128"/>
              </a:rPr>
              <a:t>depending on the LUF.</a:t>
            </a:r>
          </a:p>
          <a:p>
            <a:pPr marL="540000" indent="-540000" algn="just" defTabSz="540000">
              <a:spcBef>
                <a:spcPts val="1000"/>
              </a:spcBef>
            </a:pPr>
            <a:r>
              <a:rPr lang="de-DE" sz="1100" b="1" dirty="0">
                <a:latin typeface="Times New Roman" panose="02020603050405020304" pitchFamily="18" charset="0"/>
                <a:ea typeface="MS Mincho" panose="02020609040205080304" pitchFamily="49" charset="-128"/>
              </a:rPr>
              <a:t>	</a:t>
            </a:r>
            <a:r>
              <a:rPr lang="en-US" sz="1100" dirty="0">
                <a:latin typeface="Times New Roman" panose="02020603050405020304" pitchFamily="18" charset="0"/>
                <a:ea typeface="MS Mincho" panose="02020609040205080304" pitchFamily="49" charset="-128"/>
              </a:rPr>
              <a:t>If tests are made using the </a:t>
            </a:r>
            <a:r>
              <a:rPr lang="en-US" sz="1100" b="1" dirty="0">
                <a:latin typeface="Times New Roman" panose="02020603050405020304" pitchFamily="18" charset="0"/>
                <a:ea typeface="MS Mincho" panose="02020609040205080304" pitchFamily="49" charset="-128"/>
              </a:rPr>
              <a:t>BCI</a:t>
            </a:r>
            <a:r>
              <a:rPr lang="en-US" sz="1100" dirty="0">
                <a:latin typeface="Times New Roman" panose="02020603050405020304" pitchFamily="18" charset="0"/>
                <a:ea typeface="MS Mincho" panose="02020609040205080304" pitchFamily="49" charset="-128"/>
              </a:rPr>
              <a:t> method described in Annex 6, in accordance with ISO 11451-4 </a:t>
            </a:r>
            <a:r>
              <a:rPr lang="en-US" sz="1100" strike="sngStrike" dirty="0">
                <a:latin typeface="Times New Roman" panose="02020603050405020304" pitchFamily="18" charset="0"/>
                <a:ea typeface="MS Mincho" panose="02020609040205080304" pitchFamily="49" charset="-128"/>
              </a:rPr>
              <a:t>BCI</a:t>
            </a:r>
            <a:r>
              <a:rPr lang="en-US" sz="1100" dirty="0">
                <a:latin typeface="Times New Roman" panose="02020603050405020304" pitchFamily="18" charset="0"/>
                <a:ea typeface="MS Mincho" panose="02020609040205080304" pitchFamily="49" charset="-128"/>
              </a:rPr>
              <a:t> the current shall be 60 mA </a:t>
            </a:r>
            <a:r>
              <a:rPr lang="en-US" sz="1100" strike="sngStrike" dirty="0">
                <a:latin typeface="Times New Roman" panose="02020603050405020304" pitchFamily="18" charset="0"/>
                <a:ea typeface="MS Mincho" panose="02020609040205080304" pitchFamily="49" charset="-128"/>
              </a:rPr>
              <a:t>rms</a:t>
            </a:r>
            <a:r>
              <a:rPr lang="en-US" sz="1100" dirty="0">
                <a:latin typeface="Times New Roman" panose="02020603050405020304" pitchFamily="18" charset="0"/>
                <a:ea typeface="MS Mincho" panose="02020609040205080304" pitchFamily="49" charset="-128"/>
              </a:rPr>
              <a:t> in over 90 per cent of the 20 to 2,000 MHz frequency band and a minimum of 50 mA </a:t>
            </a:r>
            <a:r>
              <a:rPr lang="en-US" sz="1100" strike="sngStrike" dirty="0">
                <a:latin typeface="Times New Roman" panose="02020603050405020304" pitchFamily="18" charset="0"/>
                <a:ea typeface="MS Mincho" panose="02020609040205080304" pitchFamily="49" charset="-128"/>
              </a:rPr>
              <a:t>rms</a:t>
            </a:r>
            <a:r>
              <a:rPr lang="en-US" sz="1100" dirty="0">
                <a:latin typeface="Times New Roman" panose="02020603050405020304" pitchFamily="18" charset="0"/>
                <a:ea typeface="MS Mincho" panose="02020609040205080304" pitchFamily="49" charset="-128"/>
              </a:rPr>
              <a:t> over the whole 20 to 2,000 MHz frequency band.“</a:t>
            </a:r>
          </a:p>
          <a:p>
            <a:endParaRPr lang="en-US" sz="1100" b="0" i="1" u="none" strike="noStrike" baseline="0" dirty="0">
              <a:solidFill>
                <a:srgbClr val="000000"/>
              </a:solidFill>
              <a:latin typeface="Times New Roman" panose="02020603050405020304" pitchFamily="18" charset="0"/>
            </a:endParaRPr>
          </a:p>
        </p:txBody>
      </p:sp>
      <p:sp>
        <p:nvSpPr>
          <p:cNvPr id="3" name="Rechteck 2">
            <a:extLst>
              <a:ext uri="{FF2B5EF4-FFF2-40B4-BE49-F238E27FC236}">
                <a16:creationId xmlns:a16="http://schemas.microsoft.com/office/drawing/2014/main" id="{1538B8E8-6B20-CF94-78AA-96501C4C7EE6}"/>
              </a:ext>
            </a:extLst>
          </p:cNvPr>
          <p:cNvSpPr/>
          <p:nvPr/>
        </p:nvSpPr>
        <p:spPr>
          <a:xfrm>
            <a:off x="7583540" y="3670020"/>
            <a:ext cx="3881660" cy="86698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0" i="0" u="none" strike="noStrike" baseline="0" dirty="0">
                <a:solidFill>
                  <a:schemeClr val="bg1"/>
                </a:solidFill>
              </a:rPr>
              <a:t>The vehicle test levels shall be equal to ESA test levels (see 7.18.2.1).</a:t>
            </a:r>
          </a:p>
        </p:txBody>
      </p:sp>
      <p:sp>
        <p:nvSpPr>
          <p:cNvPr id="17" name="Rechteck 16">
            <a:extLst>
              <a:ext uri="{FF2B5EF4-FFF2-40B4-BE49-F238E27FC236}">
                <a16:creationId xmlns:a16="http://schemas.microsoft.com/office/drawing/2014/main" id="{F22D8784-2E1A-4187-27C9-2755761D942C}"/>
              </a:ext>
            </a:extLst>
          </p:cNvPr>
          <p:cNvSpPr/>
          <p:nvPr/>
        </p:nvSpPr>
        <p:spPr>
          <a:xfrm>
            <a:off x="7583540" y="1284389"/>
            <a:ext cx="3881660" cy="86698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0" i="0" u="none" strike="noStrike" baseline="0" dirty="0">
                <a:solidFill>
                  <a:schemeClr val="bg1"/>
                </a:solidFill>
              </a:rPr>
              <a:t>ISO 11451-5:2023:</a:t>
            </a:r>
          </a:p>
          <a:p>
            <a:r>
              <a:rPr lang="en-US" sz="1400" dirty="0">
                <a:solidFill>
                  <a:schemeClr val="bg1"/>
                </a:solidFill>
                <a:latin typeface="Cambria" panose="02040503050406030204" pitchFamily="18" charset="0"/>
              </a:rPr>
              <a:t>“</a:t>
            </a:r>
            <a:r>
              <a:rPr lang="en-US" sz="1400" b="0" i="0" u="none" strike="noStrike" baseline="0" dirty="0">
                <a:solidFill>
                  <a:schemeClr val="bg1"/>
                </a:solidFill>
                <a:latin typeface="Cambria" panose="02040503050406030204" pitchFamily="18" charset="0"/>
              </a:rPr>
              <a:t>The applicable frequency range for the reverb method is LUF to 18 000 </a:t>
            </a:r>
            <a:r>
              <a:rPr lang="en-US" sz="1400" b="0" i="0" u="none" strike="noStrike" baseline="0" dirty="0" err="1">
                <a:solidFill>
                  <a:schemeClr val="bg1"/>
                </a:solidFill>
                <a:latin typeface="Cambria" panose="02040503050406030204" pitchFamily="18" charset="0"/>
              </a:rPr>
              <a:t>MHz.</a:t>
            </a:r>
            <a:r>
              <a:rPr lang="en-US" sz="1400" dirty="0">
                <a:solidFill>
                  <a:schemeClr val="bg1"/>
                </a:solidFill>
                <a:latin typeface="Cambria" panose="02040503050406030204" pitchFamily="18" charset="0"/>
              </a:rPr>
              <a:t>”</a:t>
            </a:r>
            <a:endParaRPr lang="de-DE" sz="1400" dirty="0">
              <a:solidFill>
                <a:schemeClr val="bg1"/>
              </a:solidFill>
            </a:endParaRPr>
          </a:p>
        </p:txBody>
      </p:sp>
      <p:sp>
        <p:nvSpPr>
          <p:cNvPr id="5" name="Rechteck 4">
            <a:extLst>
              <a:ext uri="{FF2B5EF4-FFF2-40B4-BE49-F238E27FC236}">
                <a16:creationId xmlns:a16="http://schemas.microsoft.com/office/drawing/2014/main" id="{64ABFC32-2249-BA07-C726-7DD076589940}"/>
              </a:ext>
            </a:extLst>
          </p:cNvPr>
          <p:cNvSpPr/>
          <p:nvPr/>
        </p:nvSpPr>
        <p:spPr>
          <a:xfrm>
            <a:off x="7583540" y="2495015"/>
            <a:ext cx="3881660" cy="74761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bg1"/>
                </a:solidFill>
              </a:rPr>
              <a:t>“rms”: please refer to document</a:t>
            </a:r>
          </a:p>
          <a:p>
            <a:pPr algn="l"/>
            <a:r>
              <a:rPr lang="en-US" sz="1400" dirty="0">
                <a:solidFill>
                  <a:schemeClr val="bg1"/>
                </a:solidFill>
              </a:rPr>
              <a:t>GRE-47-xx (OICA) Vehicle immunity - Editorial Update of test level requirement</a:t>
            </a:r>
          </a:p>
        </p:txBody>
      </p:sp>
    </p:spTree>
    <p:extLst>
      <p:ext uri="{BB962C8B-B14F-4D97-AF65-F5344CB8AC3E}">
        <p14:creationId xmlns:p14="http://schemas.microsoft.com/office/powerpoint/2010/main" val="41063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84BD3-828A-747C-E5C8-1B4036BC26E5}"/>
              </a:ext>
            </a:extLst>
          </p:cNvPr>
          <p:cNvSpPr>
            <a:spLocks noGrp="1"/>
          </p:cNvSpPr>
          <p:nvPr>
            <p:ph type="title"/>
          </p:nvPr>
        </p:nvSpPr>
        <p:spPr/>
        <p:txBody>
          <a:bodyPr>
            <a:normAutofit fontScale="90000"/>
          </a:bodyPr>
          <a:lstStyle/>
          <a:p>
            <a:r>
              <a:rPr lang="en-US" dirty="0"/>
              <a:t>Proposal (Main body of the regulation)</a:t>
            </a:r>
          </a:p>
        </p:txBody>
      </p:sp>
      <p:sp>
        <p:nvSpPr>
          <p:cNvPr id="4" name="Foliennummernplatzhalter 3">
            <a:extLst>
              <a:ext uri="{FF2B5EF4-FFF2-40B4-BE49-F238E27FC236}">
                <a16:creationId xmlns:a16="http://schemas.microsoft.com/office/drawing/2014/main" id="{3B8DECD3-FEAB-DA81-4C62-25EAEF015860}"/>
              </a:ext>
            </a:extLst>
          </p:cNvPr>
          <p:cNvSpPr>
            <a:spLocks noGrp="1"/>
          </p:cNvSpPr>
          <p:nvPr>
            <p:ph type="sldNum" sz="quarter" idx="12"/>
          </p:nvPr>
        </p:nvSpPr>
        <p:spPr/>
        <p:txBody>
          <a:bodyPr/>
          <a:lstStyle/>
          <a:p>
            <a:fld id="{58D9A31A-432E-428D-B36C-6349C7F7EA40}" type="slidenum">
              <a:rPr lang="de-DE" smtClean="0"/>
              <a:t>5</a:t>
            </a:fld>
            <a:endParaRPr lang="de-DE" dirty="0"/>
          </a:p>
        </p:txBody>
      </p:sp>
      <p:sp>
        <p:nvSpPr>
          <p:cNvPr id="3" name="Rechteck 2">
            <a:extLst>
              <a:ext uri="{FF2B5EF4-FFF2-40B4-BE49-F238E27FC236}">
                <a16:creationId xmlns:a16="http://schemas.microsoft.com/office/drawing/2014/main" id="{1538B8E8-6B20-CF94-78AA-96501C4C7EE6}"/>
              </a:ext>
            </a:extLst>
          </p:cNvPr>
          <p:cNvSpPr/>
          <p:nvPr/>
        </p:nvSpPr>
        <p:spPr>
          <a:xfrm>
            <a:off x="7583540" y="3052015"/>
            <a:ext cx="3881660" cy="86698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0" i="0" u="none" strike="noStrike" baseline="0" dirty="0">
                <a:solidFill>
                  <a:schemeClr val="bg1"/>
                </a:solidFill>
              </a:rPr>
              <a:t>The vehicle test levels shall be equal to ESA test levels (see 7.18.2.1).</a:t>
            </a:r>
          </a:p>
        </p:txBody>
      </p:sp>
      <p:sp>
        <p:nvSpPr>
          <p:cNvPr id="5" name="Rechteck 4">
            <a:extLst>
              <a:ext uri="{FF2B5EF4-FFF2-40B4-BE49-F238E27FC236}">
                <a16:creationId xmlns:a16="http://schemas.microsoft.com/office/drawing/2014/main" id="{64ABFC32-2249-BA07-C726-7DD076589940}"/>
              </a:ext>
            </a:extLst>
          </p:cNvPr>
          <p:cNvSpPr/>
          <p:nvPr/>
        </p:nvSpPr>
        <p:spPr>
          <a:xfrm>
            <a:off x="7583540" y="2022048"/>
            <a:ext cx="3881660" cy="74761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bg1"/>
                </a:solidFill>
              </a:rPr>
              <a:t>“rms”: please refer to document</a:t>
            </a:r>
          </a:p>
          <a:p>
            <a:pPr algn="l"/>
            <a:r>
              <a:rPr lang="en-US" sz="1400" dirty="0">
                <a:solidFill>
                  <a:schemeClr val="bg1"/>
                </a:solidFill>
              </a:rPr>
              <a:t>GRE-47-xx (OICA) Vehicle immunity - Editorial Update of test level requirement</a:t>
            </a:r>
          </a:p>
        </p:txBody>
      </p:sp>
      <p:sp>
        <p:nvSpPr>
          <p:cNvPr id="6" name="Textfeld 5">
            <a:extLst>
              <a:ext uri="{FF2B5EF4-FFF2-40B4-BE49-F238E27FC236}">
                <a16:creationId xmlns:a16="http://schemas.microsoft.com/office/drawing/2014/main" id="{136FE3B2-3A39-D56A-16E7-C3738CE6E258}"/>
              </a:ext>
            </a:extLst>
          </p:cNvPr>
          <p:cNvSpPr txBox="1"/>
          <p:nvPr/>
        </p:nvSpPr>
        <p:spPr>
          <a:xfrm>
            <a:off x="838200" y="1634129"/>
            <a:ext cx="6161690" cy="3308598"/>
          </a:xfrm>
          <a:prstGeom prst="rect">
            <a:avLst/>
          </a:prstGeom>
          <a:noFill/>
        </p:spPr>
        <p:txBody>
          <a:bodyPr wrap="square">
            <a:spAutoFit/>
          </a:bodyPr>
          <a:lstStyle/>
          <a:p>
            <a:r>
              <a:rPr lang="en-US" sz="1100" b="0" i="1" u="none" strike="noStrike" baseline="0" dirty="0">
                <a:solidFill>
                  <a:srgbClr val="000000"/>
                </a:solidFill>
                <a:latin typeface="Times New Roman" panose="02020603050405020304" pitchFamily="18" charset="0"/>
              </a:rPr>
              <a:t>Paragraph 7.7.2.1., </a:t>
            </a:r>
            <a:r>
              <a:rPr lang="en-US" sz="1100" b="0" i="0" u="none" strike="noStrike" baseline="0" dirty="0">
                <a:solidFill>
                  <a:srgbClr val="000000"/>
                </a:solidFill>
                <a:latin typeface="Times New Roman" panose="02020603050405020304" pitchFamily="18" charset="0"/>
              </a:rPr>
              <a:t>amend to read: </a:t>
            </a:r>
          </a:p>
          <a:p>
            <a:endParaRPr lang="en-US" sz="1100" b="0" i="0" u="none" strike="noStrike" baseline="0" dirty="0">
              <a:solidFill>
                <a:srgbClr val="000000"/>
              </a:solidFill>
              <a:latin typeface="Times New Roman" panose="02020603050405020304" pitchFamily="18" charset="0"/>
            </a:endParaRPr>
          </a:p>
          <a:p>
            <a:pPr marL="540000" indent="-540000" algn="just"/>
            <a:r>
              <a:rPr lang="en-US" sz="1100" dirty="0">
                <a:latin typeface="Times New Roman" panose="02020603050405020304" pitchFamily="18" charset="0"/>
                <a:ea typeface="MS Mincho" panose="02020609040205080304" pitchFamily="49" charset="-128"/>
              </a:rPr>
              <a:t>7.7.2.1. 	If tests are made using the </a:t>
            </a:r>
            <a:r>
              <a:rPr lang="en-US" sz="1100" b="1" dirty="0">
                <a:latin typeface="Times New Roman" panose="02020603050405020304" pitchFamily="18" charset="0"/>
                <a:ea typeface="MS Mincho" panose="02020609040205080304" pitchFamily="49" charset="-128"/>
              </a:rPr>
              <a:t>ALSE</a:t>
            </a:r>
            <a:r>
              <a:rPr lang="en-US" sz="1100" dirty="0">
                <a:latin typeface="Times New Roman" panose="02020603050405020304" pitchFamily="18" charset="0"/>
                <a:ea typeface="MS Mincho" panose="02020609040205080304" pitchFamily="49" charset="-128"/>
              </a:rPr>
              <a:t> method described in Annex 6, the field strength shall be 30 volts/m </a:t>
            </a:r>
            <a:r>
              <a:rPr lang="en-US" sz="1100" strike="sngStrike" dirty="0">
                <a:latin typeface="Times New Roman" panose="02020603050405020304" pitchFamily="18" charset="0"/>
                <a:ea typeface="MS Mincho" panose="02020609040205080304" pitchFamily="49" charset="-128"/>
              </a:rPr>
              <a:t>rms (root mean squared)</a:t>
            </a:r>
            <a:r>
              <a:rPr lang="en-US" sz="1100" dirty="0">
                <a:latin typeface="Times New Roman" panose="02020603050405020304" pitchFamily="18" charset="0"/>
                <a:ea typeface="MS Mincho" panose="02020609040205080304" pitchFamily="49" charset="-128"/>
              </a:rPr>
              <a:t> in over 90 per cent of the 20 to 2,000 MHz frequency band and a minimum of 25 volts/m </a:t>
            </a:r>
            <a:r>
              <a:rPr lang="en-US" sz="1100" strike="sngStrike" dirty="0">
                <a:latin typeface="Times New Roman" panose="02020603050405020304" pitchFamily="18" charset="0"/>
                <a:ea typeface="MS Mincho" panose="02020609040205080304" pitchFamily="49" charset="-128"/>
              </a:rPr>
              <a:t>rms</a:t>
            </a:r>
            <a:r>
              <a:rPr lang="en-US" sz="1100" dirty="0">
                <a:latin typeface="Times New Roman" panose="02020603050405020304" pitchFamily="18" charset="0"/>
                <a:ea typeface="MS Mincho" panose="02020609040205080304" pitchFamily="49" charset="-128"/>
              </a:rPr>
              <a:t> over the whole 20 to 2,000 MHz frequency band. The field strength shall be 10 volts/m </a:t>
            </a:r>
            <a:r>
              <a:rPr lang="en-US" sz="1100" strike="sngStrike" dirty="0">
                <a:latin typeface="Times New Roman" panose="02020603050405020304" pitchFamily="18" charset="0"/>
                <a:ea typeface="MS Mincho" panose="02020609040205080304" pitchFamily="49" charset="-128"/>
              </a:rPr>
              <a:t>rms</a:t>
            </a:r>
            <a:r>
              <a:rPr lang="en-US" sz="1100" dirty="0">
                <a:latin typeface="Times New Roman" panose="02020603050405020304" pitchFamily="18" charset="0"/>
                <a:ea typeface="MS Mincho" panose="02020609040205080304" pitchFamily="49" charset="-128"/>
              </a:rPr>
              <a:t> in over 90 per cent of the 2,000 to 6,000 MHz frequency band and a minimum of 8 volts/m </a:t>
            </a:r>
            <a:r>
              <a:rPr lang="en-US" sz="1100" strike="sngStrike" dirty="0">
                <a:latin typeface="Times New Roman" panose="02020603050405020304" pitchFamily="18" charset="0"/>
                <a:ea typeface="MS Mincho" panose="02020609040205080304" pitchFamily="49" charset="-128"/>
              </a:rPr>
              <a:t>rms</a:t>
            </a:r>
            <a:r>
              <a:rPr lang="en-US" sz="1100" dirty="0">
                <a:latin typeface="Times New Roman" panose="02020603050405020304" pitchFamily="18" charset="0"/>
                <a:ea typeface="MS Mincho" panose="02020609040205080304" pitchFamily="49" charset="-128"/>
              </a:rPr>
              <a:t> over the whole 2,000 to 6,000 MHz frequency band. </a:t>
            </a:r>
          </a:p>
          <a:p>
            <a:pPr marL="540000" indent="-540000" algn="just"/>
            <a:endParaRPr lang="en-US" sz="1100" b="1" dirty="0">
              <a:latin typeface="Times New Roman" panose="02020603050405020304" pitchFamily="18" charset="0"/>
              <a:ea typeface="MS Mincho" panose="02020609040205080304" pitchFamily="49" charset="-128"/>
            </a:endParaRPr>
          </a:p>
          <a:p>
            <a:pPr marL="540000" indent="-540000" algn="just"/>
            <a:r>
              <a:rPr lang="en-US" sz="1100" b="1" dirty="0">
                <a:latin typeface="Times New Roman" panose="02020603050405020304" pitchFamily="18" charset="0"/>
                <a:ea typeface="MS Mincho" panose="02020609040205080304" pitchFamily="49" charset="-128"/>
              </a:rPr>
              <a:t>	If tests are made using the reverberation chamber method described in Annex 6, in accordance with ISO 11451-5, the field strength shall be 21 volts/m in over 90 per cent of the 20 to 2,000 MHz frequency band and a minimum of 18 volts/m over the whole 20 to 2,000 MHz frequency band. The field strength shall be 7 volts/m in over 90 per cent of the 2,000 to 6,000 MHz frequency band and a minimum of 6 volts/m over the whole 2,000 to 6,000 MHz frequency band. The test method may be used over the entire frequency range</a:t>
            </a:r>
            <a:r>
              <a:rPr lang="de-DE" sz="1100" b="1" dirty="0">
                <a:latin typeface="Times New Roman" panose="02020603050405020304" pitchFamily="18" charset="0"/>
                <a:ea typeface="MS Mincho" panose="02020609040205080304" pitchFamily="49" charset="-128"/>
              </a:rPr>
              <a:t> </a:t>
            </a:r>
            <a:r>
              <a:rPr lang="de-DE" sz="1100" b="1" dirty="0" err="1">
                <a:latin typeface="Times New Roman" panose="02020603050405020304" pitchFamily="18" charset="0"/>
                <a:ea typeface="MS Mincho" panose="02020609040205080304" pitchFamily="49" charset="-128"/>
              </a:rPr>
              <a:t>or</a:t>
            </a:r>
            <a:r>
              <a:rPr lang="de-DE" sz="1100" b="1" dirty="0">
                <a:latin typeface="Times New Roman" panose="02020603050405020304" pitchFamily="18" charset="0"/>
                <a:ea typeface="MS Mincho" panose="02020609040205080304" pitchFamily="49" charset="-128"/>
              </a:rPr>
              <a:t> in </a:t>
            </a:r>
            <a:r>
              <a:rPr lang="de-DE" sz="1100" b="1" dirty="0" err="1">
                <a:latin typeface="Times New Roman" panose="02020603050405020304" pitchFamily="18" charset="0"/>
                <a:ea typeface="MS Mincho" panose="02020609040205080304" pitchFamily="49" charset="-128"/>
              </a:rPr>
              <a:t>combination</a:t>
            </a:r>
            <a:r>
              <a:rPr lang="de-DE" sz="1100" b="1" dirty="0">
                <a:latin typeface="Times New Roman" panose="02020603050405020304" pitchFamily="18" charset="0"/>
                <a:ea typeface="MS Mincho" panose="02020609040205080304" pitchFamily="49" charset="-128"/>
              </a:rPr>
              <a:t> </a:t>
            </a:r>
            <a:r>
              <a:rPr lang="de-DE" sz="1100" b="1" dirty="0" err="1">
                <a:latin typeface="Times New Roman" panose="02020603050405020304" pitchFamily="18" charset="0"/>
                <a:ea typeface="MS Mincho" panose="02020609040205080304" pitchFamily="49" charset="-128"/>
              </a:rPr>
              <a:t>with</a:t>
            </a:r>
            <a:r>
              <a:rPr lang="de-DE" sz="1100" b="1" dirty="0">
                <a:latin typeface="Times New Roman" panose="02020603050405020304" pitchFamily="18" charset="0"/>
                <a:ea typeface="MS Mincho" panose="02020609040205080304" pitchFamily="49" charset="-128"/>
              </a:rPr>
              <a:t> </a:t>
            </a:r>
            <a:r>
              <a:rPr lang="de-DE" sz="1100" b="1" dirty="0" err="1">
                <a:latin typeface="Times New Roman" panose="02020603050405020304" pitchFamily="18" charset="0"/>
                <a:ea typeface="MS Mincho" panose="02020609040205080304" pitchFamily="49" charset="-128"/>
              </a:rPr>
              <a:t>the</a:t>
            </a:r>
            <a:r>
              <a:rPr lang="de-DE" sz="1100" b="1" dirty="0">
                <a:latin typeface="Times New Roman" panose="02020603050405020304" pitchFamily="18" charset="0"/>
                <a:ea typeface="MS Mincho" panose="02020609040205080304" pitchFamily="49" charset="-128"/>
              </a:rPr>
              <a:t> ALSE </a:t>
            </a:r>
            <a:r>
              <a:rPr lang="de-DE" sz="1100" b="1" dirty="0" err="1">
                <a:latin typeface="Times New Roman" panose="02020603050405020304" pitchFamily="18" charset="0"/>
                <a:ea typeface="MS Mincho" panose="02020609040205080304" pitchFamily="49" charset="-128"/>
              </a:rPr>
              <a:t>method</a:t>
            </a:r>
            <a:r>
              <a:rPr lang="de-DE" sz="1100" b="1" dirty="0">
                <a:latin typeface="Times New Roman" panose="02020603050405020304" pitchFamily="18" charset="0"/>
                <a:ea typeface="MS Mincho" panose="02020609040205080304" pitchFamily="49" charset="-128"/>
              </a:rPr>
              <a:t>, </a:t>
            </a:r>
            <a:r>
              <a:rPr lang="en-US" sz="1100" b="1" dirty="0">
                <a:latin typeface="Times New Roman" panose="02020603050405020304" pitchFamily="18" charset="0"/>
                <a:ea typeface="MS Mincho" panose="02020609040205080304" pitchFamily="49" charset="-128"/>
              </a:rPr>
              <a:t>depending on the LUF.</a:t>
            </a:r>
          </a:p>
          <a:p>
            <a:pPr marL="540000" indent="-540000" algn="just"/>
            <a:endParaRPr lang="en-US" sz="1100" dirty="0">
              <a:latin typeface="Times New Roman" panose="02020603050405020304" pitchFamily="18" charset="0"/>
              <a:ea typeface="MS Mincho" panose="02020609040205080304" pitchFamily="49" charset="-128"/>
            </a:endParaRPr>
          </a:p>
          <a:p>
            <a:pPr marL="540000" indent="-540000" algn="just"/>
            <a:r>
              <a:rPr lang="en-US" sz="1100" b="0" i="0" u="none" strike="noStrike" baseline="0" dirty="0">
                <a:latin typeface="Times New Roman" panose="02020603050405020304" pitchFamily="18" charset="0"/>
              </a:rPr>
              <a:t>	If tests are made using the </a:t>
            </a:r>
            <a:r>
              <a:rPr lang="en-US" sz="1100" b="1" i="0" u="none" strike="noStrike" baseline="0" dirty="0">
                <a:latin typeface="Times New Roman" panose="02020603050405020304" pitchFamily="18" charset="0"/>
              </a:rPr>
              <a:t>BCI</a:t>
            </a:r>
            <a:r>
              <a:rPr lang="en-US" sz="1100" b="0" i="0" u="none" strike="noStrike" baseline="0" dirty="0">
                <a:latin typeface="Times New Roman" panose="02020603050405020304" pitchFamily="18" charset="0"/>
              </a:rPr>
              <a:t> method described in Annex 6, with ISO 11451-4 </a:t>
            </a:r>
            <a:r>
              <a:rPr lang="en-US" sz="1100" b="0" i="0" u="none" strike="sngStrike" baseline="0" dirty="0">
                <a:latin typeface="Times New Roman" panose="02020603050405020304" pitchFamily="18" charset="0"/>
              </a:rPr>
              <a:t>BCI </a:t>
            </a:r>
            <a:r>
              <a:rPr lang="en-US" sz="1100" b="0" i="0" u="none" strike="noStrike" baseline="0" dirty="0">
                <a:latin typeface="Times New Roman" panose="02020603050405020304" pitchFamily="18" charset="0"/>
              </a:rPr>
              <a:t>method the current shall be 60 mA </a:t>
            </a:r>
            <a:r>
              <a:rPr lang="en-US" sz="1100" b="0" i="0" u="none" strike="sngStrike" baseline="0" dirty="0">
                <a:latin typeface="Times New Roman" panose="02020603050405020304" pitchFamily="18" charset="0"/>
              </a:rPr>
              <a:t>rms</a:t>
            </a:r>
            <a:r>
              <a:rPr lang="en-US" sz="1100" b="0" i="0" u="none" strike="noStrike" baseline="0" dirty="0">
                <a:latin typeface="Times New Roman" panose="02020603050405020304" pitchFamily="18" charset="0"/>
              </a:rPr>
              <a:t> in over 90 per cent of the 20 to 2,000 MHz frequency band and a minimum of 50 mA </a:t>
            </a:r>
            <a:r>
              <a:rPr lang="en-US" sz="1100" b="0" i="0" u="none" strike="sngStrike" baseline="0" dirty="0">
                <a:latin typeface="Times New Roman" panose="02020603050405020304" pitchFamily="18" charset="0"/>
              </a:rPr>
              <a:t>rms</a:t>
            </a:r>
            <a:r>
              <a:rPr lang="en-US" sz="1100" b="0" i="0" u="none" strike="noStrike" baseline="0" dirty="0">
                <a:latin typeface="Times New Roman" panose="02020603050405020304" pitchFamily="18" charset="0"/>
              </a:rPr>
              <a:t> over the whole 20 to 2,000 MHz frequency band.</a:t>
            </a:r>
            <a:endParaRPr lang="de-DE" sz="1100" dirty="0"/>
          </a:p>
        </p:txBody>
      </p:sp>
    </p:spTree>
    <p:extLst>
      <p:ext uri="{BB962C8B-B14F-4D97-AF65-F5344CB8AC3E}">
        <p14:creationId xmlns:p14="http://schemas.microsoft.com/office/powerpoint/2010/main" val="354123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84BD3-828A-747C-E5C8-1B4036BC26E5}"/>
              </a:ext>
            </a:extLst>
          </p:cNvPr>
          <p:cNvSpPr>
            <a:spLocks noGrp="1"/>
          </p:cNvSpPr>
          <p:nvPr>
            <p:ph type="title"/>
          </p:nvPr>
        </p:nvSpPr>
        <p:spPr/>
        <p:txBody>
          <a:bodyPr>
            <a:normAutofit fontScale="90000"/>
          </a:bodyPr>
          <a:lstStyle/>
          <a:p>
            <a:r>
              <a:rPr lang="de-DE" dirty="0" err="1"/>
              <a:t>Proposal</a:t>
            </a:r>
            <a:r>
              <a:rPr lang="de-DE" dirty="0"/>
              <a:t> (Appendix 1)</a:t>
            </a:r>
          </a:p>
        </p:txBody>
      </p:sp>
      <p:sp>
        <p:nvSpPr>
          <p:cNvPr id="4" name="Foliennummernplatzhalter 3">
            <a:extLst>
              <a:ext uri="{FF2B5EF4-FFF2-40B4-BE49-F238E27FC236}">
                <a16:creationId xmlns:a16="http://schemas.microsoft.com/office/drawing/2014/main" id="{3B8DECD3-FEAB-DA81-4C62-25EAEF015860}"/>
              </a:ext>
            </a:extLst>
          </p:cNvPr>
          <p:cNvSpPr>
            <a:spLocks noGrp="1"/>
          </p:cNvSpPr>
          <p:nvPr>
            <p:ph type="sldNum" sz="quarter" idx="12"/>
          </p:nvPr>
        </p:nvSpPr>
        <p:spPr/>
        <p:txBody>
          <a:bodyPr/>
          <a:lstStyle/>
          <a:p>
            <a:fld id="{58D9A31A-432E-428D-B36C-6349C7F7EA40}" type="slidenum">
              <a:rPr lang="de-DE" smtClean="0"/>
              <a:t>6</a:t>
            </a:fld>
            <a:endParaRPr lang="de-DE" dirty="0"/>
          </a:p>
        </p:txBody>
      </p:sp>
      <p:sp>
        <p:nvSpPr>
          <p:cNvPr id="6" name="Textfeld 5">
            <a:extLst>
              <a:ext uri="{FF2B5EF4-FFF2-40B4-BE49-F238E27FC236}">
                <a16:creationId xmlns:a16="http://schemas.microsoft.com/office/drawing/2014/main" id="{801FA8F2-0EEF-44F1-9398-D03877B32523}"/>
              </a:ext>
            </a:extLst>
          </p:cNvPr>
          <p:cNvSpPr txBox="1"/>
          <p:nvPr/>
        </p:nvSpPr>
        <p:spPr>
          <a:xfrm>
            <a:off x="2023512" y="1797597"/>
            <a:ext cx="7156702" cy="1785104"/>
          </a:xfrm>
          <a:prstGeom prst="rect">
            <a:avLst/>
          </a:prstGeom>
          <a:noFill/>
        </p:spPr>
        <p:txBody>
          <a:bodyPr wrap="square">
            <a:spAutoFit/>
          </a:bodyPr>
          <a:lstStyle/>
          <a:p>
            <a:pPr>
              <a:lnSpc>
                <a:spcPts val="1200"/>
              </a:lnSpc>
              <a:spcAft>
                <a:spcPts val="600"/>
              </a:spcAft>
            </a:pPr>
            <a:r>
              <a:rPr lang="de-DE" sz="1200" i="1" dirty="0">
                <a:effectLst/>
                <a:latin typeface="Times New Roman" panose="02020603050405020304" pitchFamily="18" charset="0"/>
                <a:ea typeface="MS Mincho" panose="02020609040205080304" pitchFamily="49" charset="-128"/>
              </a:rPr>
              <a:t>Appendix 1, </a:t>
            </a:r>
            <a:r>
              <a:rPr lang="de-DE" sz="1200" dirty="0" err="1">
                <a:effectLst/>
                <a:latin typeface="Times New Roman" panose="02020603050405020304" pitchFamily="18" charset="0"/>
                <a:ea typeface="MS Mincho" panose="02020609040205080304" pitchFamily="49" charset="-128"/>
              </a:rPr>
              <a:t>amend</a:t>
            </a:r>
            <a:r>
              <a:rPr lang="de-DE" sz="1200" dirty="0">
                <a:effectLst/>
                <a:latin typeface="Times New Roman" panose="02020603050405020304" pitchFamily="18" charset="0"/>
                <a:ea typeface="MS Mincho" panose="02020609040205080304" pitchFamily="49" charset="-128"/>
              </a:rPr>
              <a:t> </a:t>
            </a:r>
            <a:r>
              <a:rPr lang="de-DE" sz="1200" dirty="0" err="1">
                <a:effectLst/>
                <a:latin typeface="Times New Roman" panose="02020603050405020304" pitchFamily="18" charset="0"/>
                <a:ea typeface="MS Mincho" panose="02020609040205080304" pitchFamily="49" charset="-128"/>
              </a:rPr>
              <a:t>to</a:t>
            </a:r>
            <a:r>
              <a:rPr lang="de-DE" sz="1200" dirty="0">
                <a:effectLst/>
                <a:latin typeface="Times New Roman" panose="02020603050405020304" pitchFamily="18" charset="0"/>
                <a:ea typeface="MS Mincho" panose="02020609040205080304" pitchFamily="49" charset="-128"/>
              </a:rPr>
              <a:t> </a:t>
            </a:r>
            <a:r>
              <a:rPr lang="de-DE" sz="1200" dirty="0" err="1">
                <a:effectLst/>
                <a:latin typeface="Times New Roman" panose="02020603050405020304" pitchFamily="18" charset="0"/>
                <a:ea typeface="MS Mincho" panose="02020609040205080304" pitchFamily="49" charset="-128"/>
              </a:rPr>
              <a:t>read</a:t>
            </a:r>
            <a:r>
              <a:rPr lang="de-DE" sz="1200" dirty="0">
                <a:effectLst/>
                <a:latin typeface="Times New Roman" panose="02020603050405020304" pitchFamily="18" charset="0"/>
                <a:ea typeface="MS Mincho" panose="02020609040205080304" pitchFamily="49" charset="-128"/>
              </a:rPr>
              <a:t>:</a:t>
            </a:r>
          </a:p>
          <a:p>
            <a:pPr indent="-540000">
              <a:lnSpc>
                <a:spcPts val="1200"/>
              </a:lnSpc>
              <a:spcAft>
                <a:spcPts val="600"/>
              </a:spcAft>
            </a:pPr>
            <a:r>
              <a:rPr lang="en-US" sz="1200" dirty="0">
                <a:latin typeface="Times New Roman" panose="02020603050405020304" pitchFamily="18" charset="0"/>
                <a:ea typeface="MS Mincho" panose="02020609040205080304" pitchFamily="49" charset="-128"/>
              </a:rPr>
              <a:t>6.	ISO 11451 "Road vehicles – Vehicle test methods for electrical disturbances from 	narrowband radiated electromagnetic energy":</a:t>
            </a:r>
          </a:p>
          <a:p>
            <a:pPr marL="540000">
              <a:lnSpc>
                <a:spcPts val="1200"/>
              </a:lnSpc>
              <a:spcAft>
                <a:spcPts val="600"/>
              </a:spcAft>
            </a:pPr>
            <a:endParaRPr lang="en-US" sz="1200" dirty="0">
              <a:latin typeface="Times New Roman" panose="02020603050405020304" pitchFamily="18" charset="0"/>
              <a:ea typeface="MS Mincho" panose="02020609040205080304" pitchFamily="49" charset="-128"/>
            </a:endParaRPr>
          </a:p>
          <a:p>
            <a:pPr marL="540000">
              <a:lnSpc>
                <a:spcPts val="1200"/>
              </a:lnSpc>
              <a:spcAft>
                <a:spcPts val="600"/>
              </a:spcAft>
            </a:pPr>
            <a:r>
              <a:rPr lang="en-US" sz="1200" dirty="0">
                <a:latin typeface="Times New Roman" panose="02020603050405020304" pitchFamily="18" charset="0"/>
                <a:ea typeface="MS Mincho" panose="02020609040205080304" pitchFamily="49" charset="-128"/>
              </a:rPr>
              <a:t>	Part 1:	General principles and terminology (ISO 11451-1, Fourth edition 2015);</a:t>
            </a:r>
          </a:p>
          <a:p>
            <a:pPr marL="540000">
              <a:lnSpc>
                <a:spcPts val="1200"/>
              </a:lnSpc>
              <a:spcAft>
                <a:spcPts val="600"/>
              </a:spcAft>
            </a:pPr>
            <a:r>
              <a:rPr lang="en-US" sz="1200" dirty="0">
                <a:latin typeface="Times New Roman" panose="02020603050405020304" pitchFamily="18" charset="0"/>
                <a:ea typeface="MS Mincho" panose="02020609040205080304" pitchFamily="49" charset="-128"/>
              </a:rPr>
              <a:t>	Part 2:	Off-vehicle radiation sources (ISO 11451-2, Fourth</a:t>
            </a:r>
            <a:r>
              <a:rPr lang="en-US" sz="1200" b="1" dirty="0">
                <a:latin typeface="Times New Roman" panose="02020603050405020304" pitchFamily="18" charset="0"/>
                <a:ea typeface="MS Mincho" panose="02020609040205080304" pitchFamily="49" charset="-128"/>
              </a:rPr>
              <a:t> </a:t>
            </a:r>
            <a:r>
              <a:rPr lang="en-US" sz="1200" dirty="0">
                <a:latin typeface="Times New Roman" panose="02020603050405020304" pitchFamily="18" charset="0"/>
                <a:ea typeface="MS Mincho" panose="02020609040205080304" pitchFamily="49" charset="-128"/>
              </a:rPr>
              <a:t>edition 2015);</a:t>
            </a:r>
          </a:p>
          <a:p>
            <a:pPr marL="540000">
              <a:lnSpc>
                <a:spcPts val="1200"/>
              </a:lnSpc>
              <a:spcAft>
                <a:spcPts val="600"/>
              </a:spcAft>
            </a:pPr>
            <a:r>
              <a:rPr lang="en-US" sz="1200" dirty="0">
                <a:latin typeface="Times New Roman" panose="02020603050405020304" pitchFamily="18" charset="0"/>
                <a:ea typeface="MS Mincho" panose="02020609040205080304" pitchFamily="49" charset="-128"/>
              </a:rPr>
              <a:t>	Part 4:	Harness excitation methods (ISO 11451-4, Fourth edition 2022);</a:t>
            </a:r>
          </a:p>
          <a:p>
            <a:pPr marL="540000">
              <a:lnSpc>
                <a:spcPts val="1200"/>
              </a:lnSpc>
              <a:spcAft>
                <a:spcPts val="600"/>
              </a:spcAft>
            </a:pPr>
            <a:r>
              <a:rPr lang="en-US" sz="1200" dirty="0">
                <a:latin typeface="Times New Roman" panose="02020603050405020304" pitchFamily="18" charset="0"/>
                <a:ea typeface="MS Mincho" panose="02020609040205080304" pitchFamily="49" charset="-128"/>
              </a:rPr>
              <a:t>	</a:t>
            </a:r>
            <a:r>
              <a:rPr lang="en-US" sz="1200" b="1" dirty="0">
                <a:latin typeface="Times New Roman" panose="02020603050405020304" pitchFamily="18" charset="0"/>
                <a:ea typeface="MS Mincho" panose="02020609040205080304" pitchFamily="49" charset="-128"/>
              </a:rPr>
              <a:t>Part 5:	Reverberation Chamber (ISO 11451-5, First edition 2023).</a:t>
            </a:r>
            <a:endParaRPr lang="en-GB" sz="1200" b="1"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8007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84BD3-828A-747C-E5C8-1B4036BC26E5}"/>
              </a:ext>
            </a:extLst>
          </p:cNvPr>
          <p:cNvSpPr>
            <a:spLocks noGrp="1"/>
          </p:cNvSpPr>
          <p:nvPr>
            <p:ph type="title"/>
          </p:nvPr>
        </p:nvSpPr>
        <p:spPr/>
        <p:txBody>
          <a:bodyPr>
            <a:normAutofit fontScale="90000"/>
          </a:bodyPr>
          <a:lstStyle/>
          <a:p>
            <a:r>
              <a:rPr lang="de-DE" dirty="0" err="1"/>
              <a:t>Proposal</a:t>
            </a:r>
            <a:r>
              <a:rPr lang="de-DE" dirty="0"/>
              <a:t> (Annex 6)</a:t>
            </a:r>
          </a:p>
        </p:txBody>
      </p:sp>
      <p:sp>
        <p:nvSpPr>
          <p:cNvPr id="4" name="Foliennummernplatzhalter 3">
            <a:extLst>
              <a:ext uri="{FF2B5EF4-FFF2-40B4-BE49-F238E27FC236}">
                <a16:creationId xmlns:a16="http://schemas.microsoft.com/office/drawing/2014/main" id="{3B8DECD3-FEAB-DA81-4C62-25EAEF015860}"/>
              </a:ext>
            </a:extLst>
          </p:cNvPr>
          <p:cNvSpPr>
            <a:spLocks noGrp="1"/>
          </p:cNvSpPr>
          <p:nvPr>
            <p:ph type="sldNum" sz="quarter" idx="12"/>
          </p:nvPr>
        </p:nvSpPr>
        <p:spPr/>
        <p:txBody>
          <a:bodyPr/>
          <a:lstStyle/>
          <a:p>
            <a:fld id="{58D9A31A-432E-428D-B36C-6349C7F7EA40}" type="slidenum">
              <a:rPr lang="de-DE" smtClean="0"/>
              <a:t>7</a:t>
            </a:fld>
            <a:endParaRPr lang="de-DE" dirty="0"/>
          </a:p>
        </p:txBody>
      </p:sp>
      <p:sp>
        <p:nvSpPr>
          <p:cNvPr id="6" name="Textfeld 5">
            <a:extLst>
              <a:ext uri="{FF2B5EF4-FFF2-40B4-BE49-F238E27FC236}">
                <a16:creationId xmlns:a16="http://schemas.microsoft.com/office/drawing/2014/main" id="{31A504BF-D2B0-3A43-0250-9CF55A4064E0}"/>
              </a:ext>
            </a:extLst>
          </p:cNvPr>
          <p:cNvSpPr txBox="1"/>
          <p:nvPr/>
        </p:nvSpPr>
        <p:spPr>
          <a:xfrm>
            <a:off x="3229038" y="1137433"/>
            <a:ext cx="5733923" cy="5709255"/>
          </a:xfrm>
          <a:prstGeom prst="rect">
            <a:avLst/>
          </a:prstGeom>
          <a:noFill/>
        </p:spPr>
        <p:txBody>
          <a:bodyPr wrap="square">
            <a:spAutoFit/>
          </a:bodyPr>
          <a:lstStyle/>
          <a:p>
            <a:pPr algn="just" defTabSz="540000">
              <a:lnSpc>
                <a:spcPts val="1200"/>
              </a:lnSpc>
              <a:spcAft>
                <a:spcPts val="600"/>
              </a:spcAft>
            </a:pPr>
            <a:r>
              <a:rPr lang="de-DE" sz="1100" i="1" dirty="0" err="1">
                <a:solidFill>
                  <a:schemeClr val="bg1">
                    <a:lumMod val="65000"/>
                  </a:schemeClr>
                </a:solidFill>
                <a:effectLst/>
                <a:latin typeface="Times New Roman" panose="02020603050405020304" pitchFamily="18" charset="0"/>
                <a:ea typeface="MS Mincho" panose="02020609040205080304" pitchFamily="49" charset="-128"/>
              </a:rPr>
              <a:t>No</a:t>
            </a:r>
            <a:r>
              <a:rPr lang="de-DE" sz="1100" i="1" dirty="0">
                <a:solidFill>
                  <a:schemeClr val="bg1">
                    <a:lumMod val="65000"/>
                  </a:schemeClr>
                </a:solidFill>
                <a:effectLst/>
                <a:latin typeface="Times New Roman" panose="02020603050405020304" pitchFamily="18" charset="0"/>
                <a:ea typeface="MS Mincho" panose="02020609040205080304" pitchFamily="49" charset="-128"/>
              </a:rPr>
              <a:t> </a:t>
            </a:r>
            <a:r>
              <a:rPr lang="de-DE" sz="1100" i="1" dirty="0" err="1">
                <a:solidFill>
                  <a:schemeClr val="bg1">
                    <a:lumMod val="65000"/>
                  </a:schemeClr>
                </a:solidFill>
                <a:effectLst/>
                <a:latin typeface="Times New Roman" panose="02020603050405020304" pitchFamily="18" charset="0"/>
                <a:ea typeface="MS Mincho" panose="02020609040205080304" pitchFamily="49" charset="-128"/>
              </a:rPr>
              <a:t>change</a:t>
            </a:r>
            <a:r>
              <a:rPr lang="de-DE" sz="1100" i="1" dirty="0">
                <a:solidFill>
                  <a:schemeClr val="bg1">
                    <a:lumMod val="65000"/>
                  </a:schemeClr>
                </a:solidFill>
                <a:effectLst/>
                <a:latin typeface="Times New Roman" panose="02020603050405020304" pitchFamily="18" charset="0"/>
                <a:ea typeface="MS Mincho" panose="02020609040205080304" pitchFamily="49" charset="-128"/>
              </a:rPr>
              <a:t>, </a:t>
            </a:r>
            <a:r>
              <a:rPr lang="de-DE" sz="1100" i="1" dirty="0" err="1">
                <a:solidFill>
                  <a:schemeClr val="bg1">
                    <a:lumMod val="65000"/>
                  </a:schemeClr>
                </a:solidFill>
                <a:effectLst/>
                <a:latin typeface="Times New Roman" panose="02020603050405020304" pitchFamily="18" charset="0"/>
                <a:ea typeface="MS Mincho" panose="02020609040205080304" pitchFamily="49" charset="-128"/>
              </a:rPr>
              <a:t>only</a:t>
            </a:r>
            <a:r>
              <a:rPr lang="de-DE" sz="1100" i="1" dirty="0">
                <a:solidFill>
                  <a:schemeClr val="bg1">
                    <a:lumMod val="65000"/>
                  </a:schemeClr>
                </a:solidFill>
                <a:effectLst/>
                <a:latin typeface="Times New Roman" panose="02020603050405020304" pitchFamily="18" charset="0"/>
                <a:ea typeface="MS Mincho" panose="02020609040205080304" pitchFamily="49" charset="-128"/>
              </a:rPr>
              <a:t> </a:t>
            </a:r>
            <a:r>
              <a:rPr lang="de-DE" sz="1100" i="1" dirty="0" err="1">
                <a:solidFill>
                  <a:schemeClr val="bg1">
                    <a:lumMod val="65000"/>
                  </a:schemeClr>
                </a:solidFill>
                <a:effectLst/>
                <a:latin typeface="Times New Roman" panose="02020603050405020304" pitchFamily="18" charset="0"/>
                <a:ea typeface="MS Mincho" panose="02020609040205080304" pitchFamily="49" charset="-128"/>
              </a:rPr>
              <a:t>for</a:t>
            </a:r>
            <a:r>
              <a:rPr lang="de-DE" sz="1100" i="1" dirty="0">
                <a:solidFill>
                  <a:schemeClr val="bg1">
                    <a:lumMod val="65000"/>
                  </a:schemeClr>
                </a:solidFill>
                <a:effectLst/>
                <a:latin typeface="Times New Roman" panose="02020603050405020304" pitchFamily="18" charset="0"/>
                <a:ea typeface="MS Mincho" panose="02020609040205080304" pitchFamily="49" charset="-128"/>
              </a:rPr>
              <a:t> </a:t>
            </a:r>
            <a:r>
              <a:rPr lang="de-DE" sz="1100" i="1" dirty="0" err="1">
                <a:solidFill>
                  <a:schemeClr val="bg1">
                    <a:lumMod val="65000"/>
                  </a:schemeClr>
                </a:solidFill>
                <a:effectLst/>
                <a:latin typeface="Times New Roman" panose="02020603050405020304" pitchFamily="18" charset="0"/>
                <a:ea typeface="MS Mincho" panose="02020609040205080304" pitchFamily="49" charset="-128"/>
              </a:rPr>
              <a:t>information</a:t>
            </a:r>
            <a:r>
              <a:rPr lang="de-DE" sz="1100" i="1" dirty="0">
                <a:solidFill>
                  <a:schemeClr val="bg1">
                    <a:lumMod val="65000"/>
                  </a:schemeClr>
                </a:solidFill>
                <a:effectLst/>
                <a:latin typeface="Times New Roman" panose="02020603050405020304" pitchFamily="18" charset="0"/>
                <a:ea typeface="MS Mincho" panose="02020609040205080304" pitchFamily="49" charset="-128"/>
              </a:rPr>
              <a:t>:</a:t>
            </a:r>
            <a:endParaRPr lang="de-DE" sz="1100" dirty="0">
              <a:solidFill>
                <a:schemeClr val="bg1">
                  <a:lumMod val="65000"/>
                </a:schemeClr>
              </a:solidFill>
              <a:effectLst/>
              <a:latin typeface="Times New Roman" panose="02020603050405020304" pitchFamily="18" charset="0"/>
              <a:ea typeface="MS Mincho" panose="02020609040205080304" pitchFamily="49" charset="-128"/>
            </a:endParaRPr>
          </a:p>
          <a:p>
            <a:pPr algn="just" defTabSz="540000">
              <a:lnSpc>
                <a:spcPts val="1200"/>
              </a:lnSpc>
              <a:spcAft>
                <a:spcPts val="600"/>
              </a:spcAft>
            </a:pPr>
            <a:r>
              <a:rPr lang="en-GB" sz="1100" dirty="0">
                <a:solidFill>
                  <a:schemeClr val="bg1">
                    <a:lumMod val="65000"/>
                  </a:schemeClr>
                </a:solidFill>
                <a:effectLst/>
                <a:latin typeface="Times New Roman" panose="02020603050405020304" pitchFamily="18" charset="0"/>
                <a:ea typeface="MS Mincho" panose="02020609040205080304" pitchFamily="49" charset="-128"/>
              </a:rPr>
              <a:t>1.1.	The test method described in this </a:t>
            </a:r>
            <a:r>
              <a:rPr lang="en-US" sz="1100" dirty="0">
                <a:solidFill>
                  <a:schemeClr val="bg1">
                    <a:lumMod val="65000"/>
                  </a:schemeClr>
                </a:solidFill>
                <a:effectLst/>
                <a:latin typeface="Times New Roman" panose="02020603050405020304" pitchFamily="18" charset="0"/>
                <a:ea typeface="MS Mincho" panose="02020609040205080304" pitchFamily="49" charset="-128"/>
              </a:rPr>
              <a:t>Annex</a:t>
            </a:r>
            <a:r>
              <a:rPr lang="en-GB" sz="1100" dirty="0">
                <a:solidFill>
                  <a:schemeClr val="bg1">
                    <a:lumMod val="65000"/>
                  </a:schemeClr>
                </a:solidFill>
                <a:effectLst/>
                <a:latin typeface="Times New Roman" panose="02020603050405020304" pitchFamily="18" charset="0"/>
                <a:ea typeface="MS Mincho" panose="02020609040205080304" pitchFamily="49" charset="-128"/>
              </a:rPr>
              <a:t> shall only be applied to vehicles. This method 	concerns both configurations of vehicle:</a:t>
            </a:r>
            <a:endParaRPr lang="de-DE" sz="1100" dirty="0">
              <a:solidFill>
                <a:schemeClr val="bg1">
                  <a:lumMod val="65000"/>
                </a:schemeClr>
              </a:solidFill>
              <a:effectLst/>
              <a:latin typeface="Times New Roman" panose="02020603050405020304" pitchFamily="18" charset="0"/>
              <a:ea typeface="MS Mincho" panose="02020609040205080304" pitchFamily="49" charset="-128"/>
            </a:endParaRPr>
          </a:p>
          <a:p>
            <a:pPr marL="540000" algn="just" defTabSz="540000">
              <a:lnSpc>
                <a:spcPts val="1200"/>
              </a:lnSpc>
              <a:spcAft>
                <a:spcPts val="600"/>
              </a:spcAft>
            </a:pPr>
            <a:r>
              <a:rPr lang="en-GB" sz="1100" dirty="0">
                <a:solidFill>
                  <a:schemeClr val="bg1">
                    <a:lumMod val="65000"/>
                  </a:schemeClr>
                </a:solidFill>
                <a:effectLst/>
                <a:latin typeface="Times New Roman" panose="02020603050405020304" pitchFamily="18" charset="0"/>
                <a:ea typeface="MS Mincho" panose="02020609040205080304" pitchFamily="49" charset="-128"/>
              </a:rPr>
              <a:t>(a)	Other than "REESS charging mode coupled to the power grid";</a:t>
            </a:r>
            <a:endParaRPr lang="de-DE" sz="1100" dirty="0">
              <a:solidFill>
                <a:schemeClr val="bg1">
                  <a:lumMod val="65000"/>
                </a:schemeClr>
              </a:solidFill>
              <a:effectLst/>
              <a:latin typeface="Times New Roman" panose="02020603050405020304" pitchFamily="18" charset="0"/>
              <a:ea typeface="MS Mincho" panose="02020609040205080304" pitchFamily="49" charset="-128"/>
            </a:endParaRPr>
          </a:p>
          <a:p>
            <a:pPr marL="540000" algn="just" defTabSz="540000">
              <a:lnSpc>
                <a:spcPts val="1200"/>
              </a:lnSpc>
              <a:spcAft>
                <a:spcPts val="600"/>
              </a:spcAft>
            </a:pPr>
            <a:r>
              <a:rPr lang="en-GB" sz="1100" dirty="0">
                <a:solidFill>
                  <a:schemeClr val="bg1">
                    <a:lumMod val="65000"/>
                  </a:schemeClr>
                </a:solidFill>
                <a:effectLst/>
                <a:latin typeface="Times New Roman" panose="02020603050405020304" pitchFamily="18" charset="0"/>
                <a:ea typeface="MS Mincho" panose="02020609040205080304" pitchFamily="49" charset="-128"/>
              </a:rPr>
              <a:t>(b)	"REESS charging mode coupled to the power grid".</a:t>
            </a:r>
            <a:endParaRPr lang="de-DE" sz="1100" dirty="0">
              <a:solidFill>
                <a:schemeClr val="bg1">
                  <a:lumMod val="65000"/>
                </a:schemeClr>
              </a:solidFill>
              <a:effectLst/>
              <a:latin typeface="Times New Roman" panose="02020603050405020304" pitchFamily="18" charset="0"/>
              <a:ea typeface="MS Mincho" panose="02020609040205080304" pitchFamily="49" charset="-128"/>
            </a:endParaRPr>
          </a:p>
          <a:p>
            <a:pPr marL="540000" algn="just" defTabSz="540000">
              <a:lnSpc>
                <a:spcPts val="1200"/>
              </a:lnSpc>
              <a:spcAft>
                <a:spcPts val="600"/>
              </a:spcAft>
            </a:pPr>
            <a:r>
              <a:rPr lang="en-US" sz="1100" dirty="0">
                <a:solidFill>
                  <a:schemeClr val="bg1">
                    <a:lumMod val="65000"/>
                  </a:schemeClr>
                </a:solidFill>
                <a:effectLst/>
                <a:latin typeface="Times New Roman" panose="02020603050405020304" pitchFamily="18" charset="0"/>
                <a:ea typeface="MS Mincho" panose="02020609040205080304" pitchFamily="49" charset="-128"/>
              </a:rPr>
              <a:t>A vehicle is considered to be a “large vehicle”, if it is longer than 12 m and/or wider than 2.60 m and/or higher than 4.00 m.</a:t>
            </a:r>
          </a:p>
          <a:p>
            <a:pPr marL="540000" algn="just" defTabSz="540000">
              <a:lnSpc>
                <a:spcPts val="1200"/>
              </a:lnSpc>
              <a:spcAft>
                <a:spcPts val="600"/>
              </a:spcAft>
            </a:pPr>
            <a:endParaRPr lang="en-US" sz="1100" dirty="0">
              <a:solidFill>
                <a:schemeClr val="bg1">
                  <a:lumMod val="65000"/>
                </a:schemeClr>
              </a:solidFill>
              <a:latin typeface="Times New Roman" panose="02020603050405020304" pitchFamily="18" charset="0"/>
              <a:ea typeface="MS Mincho" panose="02020609040205080304" pitchFamily="49" charset="-128"/>
            </a:endParaRPr>
          </a:p>
          <a:p>
            <a:pPr algn="just" defTabSz="540000">
              <a:lnSpc>
                <a:spcPts val="1200"/>
              </a:lnSpc>
              <a:spcAft>
                <a:spcPts val="600"/>
              </a:spcAft>
            </a:pPr>
            <a:r>
              <a:rPr lang="en-GB" sz="1100" i="1" dirty="0">
                <a:effectLst/>
                <a:latin typeface="Times New Roman" panose="02020603050405020304" pitchFamily="18" charset="0"/>
                <a:ea typeface="MS Mincho" panose="02020609040205080304" pitchFamily="49" charset="-128"/>
              </a:rPr>
              <a:t>Annex 6, paragraphs 1.2.,</a:t>
            </a:r>
            <a:r>
              <a:rPr lang="en-GB" sz="1100" dirty="0">
                <a:effectLst/>
                <a:latin typeface="Times New Roman" panose="02020603050405020304" pitchFamily="18" charset="0"/>
                <a:ea typeface="MS Mincho" panose="02020609040205080304" pitchFamily="49" charset="-128"/>
              </a:rPr>
              <a:t> amend to read:</a:t>
            </a:r>
            <a:endParaRPr lang="de-DE" sz="1100" dirty="0">
              <a:solidFill>
                <a:schemeClr val="bg1">
                  <a:lumMod val="65000"/>
                </a:schemeClr>
              </a:solidFill>
              <a:effectLst/>
              <a:latin typeface="Times New Roman" panose="02020603050405020304" pitchFamily="18" charset="0"/>
              <a:ea typeface="MS Mincho" panose="02020609040205080304" pitchFamily="49" charset="-128"/>
            </a:endParaRPr>
          </a:p>
          <a:p>
            <a:pPr algn="just" defTabSz="540000">
              <a:lnSpc>
                <a:spcPts val="1200"/>
              </a:lnSpc>
              <a:spcAft>
                <a:spcPts val="600"/>
              </a:spcAft>
            </a:pPr>
            <a:r>
              <a:rPr lang="en-US" sz="1100" dirty="0">
                <a:effectLst/>
                <a:latin typeface="Times New Roman" panose="02020603050405020304" pitchFamily="18" charset="0"/>
                <a:ea typeface="MS Mincho" panose="02020609040205080304" pitchFamily="49" charset="-128"/>
              </a:rPr>
              <a:t>1.2.	Regular test method</a:t>
            </a:r>
            <a:endParaRPr lang="de-DE" sz="1100" dirty="0">
              <a:effectLst/>
              <a:latin typeface="Times New Roman" panose="02020603050405020304" pitchFamily="18" charset="0"/>
              <a:ea typeface="MS Mincho" panose="02020609040205080304" pitchFamily="49" charset="-128"/>
            </a:endParaRPr>
          </a:p>
          <a:p>
            <a:pPr marL="540000" algn="just" defTabSz="540000">
              <a:lnSpc>
                <a:spcPts val="1200"/>
              </a:lnSpc>
              <a:spcAft>
                <a:spcPts val="600"/>
              </a:spcAft>
            </a:pPr>
            <a:r>
              <a:rPr lang="en-GB" sz="1100" dirty="0">
                <a:effectLst/>
                <a:latin typeface="Times New Roman" panose="02020603050405020304" pitchFamily="18" charset="0"/>
                <a:ea typeface="MS Mincho" panose="02020609040205080304" pitchFamily="49" charset="-128"/>
              </a:rPr>
              <a:t>This test is intended to demonstrate the immunity of the vehicle electronic systems. The vehicle shall be subject to electromagnetic fields as described in this Annex. The vehicle shall be monitored during the tests.</a:t>
            </a:r>
            <a:endParaRPr lang="de-DE" sz="1100" dirty="0">
              <a:effectLst/>
              <a:latin typeface="Times New Roman" panose="02020603050405020304" pitchFamily="18" charset="0"/>
              <a:ea typeface="MS Mincho" panose="02020609040205080304" pitchFamily="49" charset="-128"/>
            </a:endParaRPr>
          </a:p>
          <a:p>
            <a:pPr marL="540000" algn="just" defTabSz="540000">
              <a:lnSpc>
                <a:spcPts val="1200"/>
              </a:lnSpc>
              <a:spcAft>
                <a:spcPts val="600"/>
              </a:spcAft>
            </a:pPr>
            <a:r>
              <a:rPr lang="en-US" sz="1100" dirty="0">
                <a:effectLst/>
                <a:latin typeface="Times New Roman" panose="02020603050405020304" pitchFamily="18" charset="0"/>
                <a:ea typeface="MS Mincho" panose="02020609040205080304" pitchFamily="49" charset="-128"/>
              </a:rPr>
              <a:t>If not otherwise stated in this </a:t>
            </a:r>
            <a:r>
              <a:rPr lang="en-GB" sz="1100" dirty="0">
                <a:effectLst/>
                <a:latin typeface="Times New Roman" panose="02020603050405020304" pitchFamily="18" charset="0"/>
                <a:ea typeface="MS Mincho" panose="02020609040205080304" pitchFamily="49" charset="-128"/>
              </a:rPr>
              <a:t>Annex </a:t>
            </a:r>
            <a:r>
              <a:rPr lang="en-US" sz="1100" dirty="0">
                <a:effectLst/>
                <a:latin typeface="Times New Roman" panose="02020603050405020304" pitchFamily="18" charset="0"/>
                <a:ea typeface="MS Mincho" panose="02020609040205080304" pitchFamily="49" charset="-128"/>
              </a:rPr>
              <a:t>the test shall be performed according to </a:t>
            </a:r>
          </a:p>
          <a:p>
            <a:pPr marL="720000" indent="-171450" algn="just" defTabSz="540000">
              <a:lnSpc>
                <a:spcPts val="1200"/>
              </a:lnSpc>
              <a:spcAft>
                <a:spcPts val="600"/>
              </a:spcAft>
              <a:buFont typeface="Arial" panose="020B0604020202020204" pitchFamily="34" charset="0"/>
              <a:buChar char="•"/>
            </a:pPr>
            <a:r>
              <a:rPr lang="en-US" sz="1100" dirty="0">
                <a:effectLst/>
                <a:latin typeface="Times New Roman" panose="02020603050405020304" pitchFamily="18" charset="0"/>
                <a:ea typeface="MS Mincho" panose="02020609040205080304" pitchFamily="49" charset="-128"/>
              </a:rPr>
              <a:t>ISO 11451-2 in an ALSE:</a:t>
            </a:r>
            <a:endParaRPr lang="de-DE" sz="1100" dirty="0">
              <a:effectLst/>
              <a:latin typeface="Times New Roman" panose="02020603050405020304" pitchFamily="18" charset="0"/>
              <a:ea typeface="MS Mincho" panose="02020609040205080304" pitchFamily="49" charset="-128"/>
            </a:endParaRPr>
          </a:p>
          <a:p>
            <a:pPr marL="900000" lvl="1" indent="-228600" algn="just" defTabSz="540000">
              <a:lnSpc>
                <a:spcPts val="1200"/>
              </a:lnSpc>
              <a:spcAft>
                <a:spcPts val="600"/>
              </a:spcAft>
              <a:buFont typeface="Symbol" panose="05050102010706020507" pitchFamily="18" charset="2"/>
              <a:buChar char="-"/>
            </a:pPr>
            <a:r>
              <a:rPr lang="en-US" sz="1100" dirty="0">
                <a:latin typeface="Times New Roman" panose="02020603050405020304" pitchFamily="18" charset="0"/>
                <a:ea typeface="MS Mincho" panose="02020609040205080304" pitchFamily="49" charset="-128"/>
              </a:rPr>
              <a:t>with front irradiation for vehicle not considered as “large vehicles”. Rear irradiation is specified in paragraph 5.1.3.</a:t>
            </a:r>
          </a:p>
          <a:p>
            <a:pPr marL="900000" lvl="1" indent="-228600" algn="just" defTabSz="540000">
              <a:lnSpc>
                <a:spcPts val="1200"/>
              </a:lnSpc>
              <a:spcAft>
                <a:spcPts val="600"/>
              </a:spcAft>
              <a:buFont typeface="Symbol" panose="05050102010706020507" pitchFamily="18" charset="2"/>
              <a:buChar char="-"/>
            </a:pPr>
            <a:r>
              <a:rPr lang="en-US" sz="1100" dirty="0">
                <a:effectLst/>
                <a:latin typeface="Times New Roman" panose="02020603050405020304" pitchFamily="18" charset="0"/>
                <a:ea typeface="MS Mincho" panose="02020609040205080304" pitchFamily="49" charset="-128"/>
              </a:rPr>
              <a:t>with front irradiation and with additional antenna positions for “large vehicles”. Additional antenna position(s) shall be chosen by the manufacturer in conjunction with the Type-Approval Authority after considering the distribution of electronic systems with immunity related functions and the layout of any wiring harness. Tests shall be performed with levels defined in paragraph 6.4.2.1. of this Regulation. For REESS charging mode, only the electronic systems and wiring harnesses required for charging mode shall be considered for antenna positions.</a:t>
            </a:r>
            <a:r>
              <a:rPr lang="en-GB" sz="1100" dirty="0">
                <a:effectLst/>
                <a:latin typeface="Times New Roman" panose="02020603050405020304" pitchFamily="18" charset="0"/>
                <a:ea typeface="MS Mincho" panose="02020609040205080304" pitchFamily="49" charset="-128"/>
              </a:rPr>
              <a:t> </a:t>
            </a:r>
          </a:p>
          <a:p>
            <a:pPr marL="720000" indent="-172800" algn="just" defTabSz="540000">
              <a:lnSpc>
                <a:spcPts val="1200"/>
              </a:lnSpc>
              <a:spcAft>
                <a:spcPts val="600"/>
              </a:spcAft>
              <a:buFont typeface="Arial" panose="020B0604020202020204" pitchFamily="34" charset="0"/>
              <a:buChar char="•"/>
            </a:pPr>
            <a:r>
              <a:rPr lang="en-US" sz="1100" b="1" dirty="0">
                <a:latin typeface="Times New Roman" panose="02020603050405020304" pitchFamily="18" charset="0"/>
                <a:ea typeface="MS Mincho" panose="02020609040205080304" pitchFamily="49" charset="-128"/>
              </a:rPr>
              <a:t>ISO 11451-5 in a reverberation chamber. The test method (substitution method with either loading factor method or field calibration with vehicle present) may be used over the entire frequency range</a:t>
            </a:r>
            <a:r>
              <a:rPr lang="de-DE" sz="1100" b="1" dirty="0">
                <a:latin typeface="Times New Roman" panose="02020603050405020304" pitchFamily="18" charset="0"/>
                <a:ea typeface="MS Mincho" panose="02020609040205080304" pitchFamily="49" charset="-128"/>
              </a:rPr>
              <a:t> </a:t>
            </a:r>
            <a:r>
              <a:rPr lang="en-US" sz="1100" b="1" dirty="0">
                <a:latin typeface="Times New Roman" panose="02020603050405020304" pitchFamily="18" charset="0"/>
                <a:ea typeface="MS Mincho" panose="02020609040205080304" pitchFamily="49" charset="-128"/>
              </a:rPr>
              <a:t>or in combination with the ALSE method, depending on the LUF. The split frequency from an ALSE to a reverberation chamber shall be greater or equal to the LUF.</a:t>
            </a:r>
          </a:p>
        </p:txBody>
      </p:sp>
    </p:spTree>
    <p:extLst>
      <p:ext uri="{BB962C8B-B14F-4D97-AF65-F5344CB8AC3E}">
        <p14:creationId xmlns:p14="http://schemas.microsoft.com/office/powerpoint/2010/main" val="146469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84BD3-828A-747C-E5C8-1B4036BC26E5}"/>
              </a:ext>
            </a:extLst>
          </p:cNvPr>
          <p:cNvSpPr>
            <a:spLocks noGrp="1"/>
          </p:cNvSpPr>
          <p:nvPr>
            <p:ph type="title"/>
          </p:nvPr>
        </p:nvSpPr>
        <p:spPr/>
        <p:txBody>
          <a:bodyPr>
            <a:normAutofit fontScale="90000"/>
          </a:bodyPr>
          <a:lstStyle/>
          <a:p>
            <a:r>
              <a:rPr lang="de-DE" dirty="0" err="1"/>
              <a:t>Proposal</a:t>
            </a:r>
            <a:r>
              <a:rPr lang="de-DE" dirty="0"/>
              <a:t> (Annex 6)</a:t>
            </a:r>
          </a:p>
        </p:txBody>
      </p:sp>
      <p:sp>
        <p:nvSpPr>
          <p:cNvPr id="4" name="Foliennummernplatzhalter 3">
            <a:extLst>
              <a:ext uri="{FF2B5EF4-FFF2-40B4-BE49-F238E27FC236}">
                <a16:creationId xmlns:a16="http://schemas.microsoft.com/office/drawing/2014/main" id="{3B8DECD3-FEAB-DA81-4C62-25EAEF015860}"/>
              </a:ext>
            </a:extLst>
          </p:cNvPr>
          <p:cNvSpPr>
            <a:spLocks noGrp="1"/>
          </p:cNvSpPr>
          <p:nvPr>
            <p:ph type="sldNum" sz="quarter" idx="12"/>
          </p:nvPr>
        </p:nvSpPr>
        <p:spPr/>
        <p:txBody>
          <a:bodyPr/>
          <a:lstStyle/>
          <a:p>
            <a:fld id="{58D9A31A-432E-428D-B36C-6349C7F7EA40}" type="slidenum">
              <a:rPr lang="de-DE" smtClean="0"/>
              <a:t>8</a:t>
            </a:fld>
            <a:endParaRPr lang="de-DE" dirty="0"/>
          </a:p>
        </p:txBody>
      </p:sp>
      <p:sp>
        <p:nvSpPr>
          <p:cNvPr id="6" name="Textfeld 5">
            <a:extLst>
              <a:ext uri="{FF2B5EF4-FFF2-40B4-BE49-F238E27FC236}">
                <a16:creationId xmlns:a16="http://schemas.microsoft.com/office/drawing/2014/main" id="{31A504BF-D2B0-3A43-0250-9CF55A4064E0}"/>
              </a:ext>
            </a:extLst>
          </p:cNvPr>
          <p:cNvSpPr txBox="1"/>
          <p:nvPr/>
        </p:nvSpPr>
        <p:spPr>
          <a:xfrm>
            <a:off x="838201" y="1008186"/>
            <a:ext cx="5322964" cy="5940088"/>
          </a:xfrm>
          <a:prstGeom prst="rect">
            <a:avLst/>
          </a:prstGeom>
          <a:noFill/>
        </p:spPr>
        <p:txBody>
          <a:bodyPr wrap="square">
            <a:spAutoFit/>
          </a:bodyPr>
          <a:lstStyle/>
          <a:p>
            <a:pPr algn="just" defTabSz="540000">
              <a:lnSpc>
                <a:spcPts val="1200"/>
              </a:lnSpc>
              <a:spcAft>
                <a:spcPts val="600"/>
              </a:spcAft>
            </a:pPr>
            <a:r>
              <a:rPr lang="en-GB" sz="1100" i="1" dirty="0">
                <a:effectLst/>
                <a:latin typeface="Times New Roman" panose="02020603050405020304" pitchFamily="18" charset="0"/>
                <a:ea typeface="MS Mincho" panose="02020609040205080304" pitchFamily="49" charset="-128"/>
              </a:rPr>
              <a:t>Annex 6, paragraphs 1.3.,</a:t>
            </a:r>
            <a:r>
              <a:rPr lang="en-GB" sz="1100" dirty="0">
                <a:effectLst/>
                <a:latin typeface="Times New Roman" panose="02020603050405020304" pitchFamily="18" charset="0"/>
                <a:ea typeface="MS Mincho" panose="02020609040205080304" pitchFamily="49" charset="-128"/>
              </a:rPr>
              <a:t> amend to read:</a:t>
            </a:r>
            <a:endParaRPr lang="de-DE" sz="1100" dirty="0">
              <a:solidFill>
                <a:schemeClr val="bg1">
                  <a:lumMod val="65000"/>
                </a:schemeClr>
              </a:solidFill>
              <a:effectLst/>
              <a:latin typeface="Times New Roman" panose="02020603050405020304" pitchFamily="18" charset="0"/>
              <a:ea typeface="MS Mincho" panose="02020609040205080304" pitchFamily="49" charset="-128"/>
            </a:endParaRPr>
          </a:p>
          <a:p>
            <a:pPr algn="just">
              <a:lnSpc>
                <a:spcPts val="1200"/>
              </a:lnSpc>
              <a:spcAft>
                <a:spcPts val="600"/>
              </a:spcAft>
            </a:pPr>
            <a:r>
              <a:rPr lang="en-GB" sz="1000" dirty="0">
                <a:effectLst/>
                <a:latin typeface="Times New Roman" panose="02020603050405020304" pitchFamily="18" charset="0"/>
                <a:ea typeface="MS Mincho" panose="02020609040205080304" pitchFamily="49" charset="-128"/>
              </a:rPr>
              <a:t>1.3.	</a:t>
            </a:r>
            <a:r>
              <a:rPr lang="en-US" sz="1000" dirty="0">
                <a:effectLst/>
                <a:latin typeface="Times New Roman" panose="02020603050405020304" pitchFamily="18" charset="0"/>
                <a:ea typeface="MS Mincho" panose="02020609040205080304" pitchFamily="49" charset="-128"/>
              </a:rPr>
              <a:t>Alternative test methods</a:t>
            </a:r>
            <a:endParaRPr lang="de-DE" sz="1000" dirty="0">
              <a:effectLst/>
              <a:latin typeface="Times New Roman" panose="02020603050405020304" pitchFamily="18" charset="0"/>
              <a:ea typeface="MS Mincho" panose="02020609040205080304" pitchFamily="49" charset="-128"/>
            </a:endParaRPr>
          </a:p>
          <a:p>
            <a:pPr algn="just">
              <a:lnSpc>
                <a:spcPts val="1200"/>
              </a:lnSpc>
              <a:spcAft>
                <a:spcPts val="600"/>
              </a:spcAft>
            </a:pPr>
            <a:r>
              <a:rPr lang="en-US" sz="1000" dirty="0">
                <a:effectLst/>
                <a:latin typeface="Times New Roman" panose="02020603050405020304" pitchFamily="18" charset="0"/>
                <a:ea typeface="MS Mincho" panose="02020609040205080304" pitchFamily="49" charset="-128"/>
              </a:rPr>
              <a:t>The test may be alternatively performed in an outdoor test site for all vehicles (including “large vehicles”). The test facility shall comply with (national) legal requirements regarding the emission of electromagnetic fields. The test shall be performed according to ISO 11451-2 in an OTS:</a:t>
            </a:r>
            <a:endParaRPr lang="de-DE" sz="1000" dirty="0">
              <a:effectLst/>
              <a:latin typeface="Times New Roman" panose="02020603050405020304" pitchFamily="18" charset="0"/>
              <a:ea typeface="MS Mincho" panose="02020609040205080304" pitchFamily="49" charset="-128"/>
            </a:endParaRPr>
          </a:p>
          <a:p>
            <a:pPr marL="360000" lvl="3" indent="-228600" algn="just">
              <a:lnSpc>
                <a:spcPts val="1200"/>
              </a:lnSpc>
              <a:spcAft>
                <a:spcPts val="600"/>
              </a:spcAft>
              <a:buFont typeface="Symbol" panose="05050102010706020507" pitchFamily="18" charset="2"/>
              <a:buChar char=""/>
            </a:pPr>
            <a:r>
              <a:rPr lang="en-GB" sz="1000" dirty="0">
                <a:effectLst/>
                <a:latin typeface="Times New Roman" panose="02020603050405020304" pitchFamily="18" charset="0"/>
                <a:ea typeface="MS Mincho" panose="02020609040205080304" pitchFamily="49" charset="-128"/>
              </a:rPr>
              <a:t>with front irradiation for vehicle not considered as “large vehicles”</a:t>
            </a:r>
            <a:endParaRPr lang="de-DE" sz="1000" dirty="0">
              <a:effectLst/>
              <a:latin typeface="Times New Roman" panose="02020603050405020304" pitchFamily="18" charset="0"/>
              <a:ea typeface="MS Mincho" panose="02020609040205080304" pitchFamily="49" charset="-128"/>
            </a:endParaRPr>
          </a:p>
          <a:p>
            <a:pPr marL="360000" lvl="3" indent="-228600" algn="just">
              <a:lnSpc>
                <a:spcPts val="1200"/>
              </a:lnSpc>
              <a:spcAft>
                <a:spcPts val="600"/>
              </a:spcAft>
              <a:buFont typeface="Symbol" panose="05050102010706020507" pitchFamily="18" charset="2"/>
              <a:buChar char=""/>
            </a:pPr>
            <a:r>
              <a:rPr lang="en-GB" sz="1000" dirty="0">
                <a:effectLst/>
                <a:latin typeface="Times New Roman" panose="02020603050405020304" pitchFamily="18" charset="0"/>
                <a:ea typeface="MS Mincho" panose="02020609040205080304" pitchFamily="49" charset="-128"/>
              </a:rPr>
              <a:t>with front irradiation and with additional antenna positions for “large vehicles”. Additional antenna position(s) shall be chosen by the manufacturer in conjunction with the Type Approval Authority after considering the distribution of electronic systems with immunity related functions and the layout of any wiring harness. Tests shall be performed with levels defined in paragraph 6.4.2.1. of this Regulation.</a:t>
            </a:r>
            <a:endParaRPr lang="de-DE" sz="1000" dirty="0">
              <a:effectLst/>
              <a:latin typeface="Times New Roman" panose="02020603050405020304" pitchFamily="18" charset="0"/>
              <a:ea typeface="MS Mincho" panose="02020609040205080304" pitchFamily="49" charset="-128"/>
            </a:endParaRPr>
          </a:p>
          <a:p>
            <a:pPr algn="just">
              <a:lnSpc>
                <a:spcPts val="1200"/>
              </a:lnSpc>
              <a:spcAft>
                <a:spcPts val="600"/>
              </a:spcAft>
            </a:pPr>
            <a:r>
              <a:rPr lang="en-GB" sz="1000" dirty="0">
                <a:effectLst/>
                <a:latin typeface="Times New Roman" panose="02020603050405020304" pitchFamily="18" charset="0"/>
                <a:ea typeface="MS Mincho" panose="02020609040205080304" pitchFamily="49" charset="-128"/>
              </a:rPr>
              <a:t>For “large vehicles”, one of </a:t>
            </a:r>
            <a:r>
              <a:rPr lang="en-US" sz="1000" dirty="0">
                <a:effectLst/>
                <a:latin typeface="Times New Roman" panose="02020603050405020304" pitchFamily="18" charset="0"/>
                <a:ea typeface="Calibri" panose="020F0502020204030204" pitchFamily="34" charset="0"/>
              </a:rPr>
              <a:t>the following alternative methods may be chosen by the manufacturer in conjunction with the Type Approval Authority:</a:t>
            </a:r>
            <a:endParaRPr lang="de-DE" sz="1000" dirty="0">
              <a:effectLst/>
              <a:latin typeface="Times New Roman" panose="02020603050405020304" pitchFamily="18" charset="0"/>
              <a:ea typeface="MS Mincho" panose="02020609040205080304" pitchFamily="49" charset="-128"/>
            </a:endParaRPr>
          </a:p>
          <a:p>
            <a:pPr marL="360000" lvl="3" indent="-228600" algn="just">
              <a:lnSpc>
                <a:spcPts val="1200"/>
              </a:lnSpc>
              <a:spcAft>
                <a:spcPts val="600"/>
              </a:spcAft>
              <a:buFont typeface="Symbol" panose="05050102010706020507" pitchFamily="18" charset="2"/>
              <a:buChar char=""/>
            </a:pPr>
            <a:r>
              <a:rPr lang="en-GB" sz="1000" dirty="0">
                <a:effectLst/>
                <a:latin typeface="Times New Roman" panose="02020603050405020304" pitchFamily="18" charset="0"/>
                <a:ea typeface="MS Mincho" panose="02020609040205080304" pitchFamily="49" charset="-128"/>
              </a:rPr>
              <a:t>Immunity to external sources according to ISO 11451-2 in ALSE or OTS in the frequency range 20 to 6,000 MHz with front irradiation and ESA immunity to external sources according to Annex 9 in the frequency range 20 to 6,000 MHz for ESA with immunity related functions out antenna beamwidth. Concerned ESA shall be chosen by the manufacturer in conjunction with the Type-Approval Authority Vehicle test shall be performed with levels defined in paragraph 6.4.2.1. of this Regulation. ESA tests shall be performed with levels defined in paragraph 6.8.2.1. of this Regulation.  </a:t>
            </a:r>
            <a:endParaRPr lang="de-DE" sz="1000" dirty="0">
              <a:effectLst/>
              <a:latin typeface="Times New Roman" panose="02020603050405020304" pitchFamily="18" charset="0"/>
              <a:ea typeface="MS Mincho" panose="02020609040205080304" pitchFamily="49" charset="-128"/>
            </a:endParaRPr>
          </a:p>
          <a:p>
            <a:pPr marL="360000" lvl="3" indent="-228600" algn="just">
              <a:lnSpc>
                <a:spcPts val="1200"/>
              </a:lnSpc>
              <a:spcAft>
                <a:spcPts val="600"/>
              </a:spcAft>
              <a:buFont typeface="Symbol" panose="05050102010706020507" pitchFamily="18" charset="2"/>
              <a:buChar char=""/>
            </a:pPr>
            <a:r>
              <a:rPr lang="en-GB" sz="1000" dirty="0">
                <a:effectLst/>
                <a:latin typeface="Times New Roman" panose="02020603050405020304" pitchFamily="18" charset="0"/>
                <a:ea typeface="MS Mincho" panose="02020609040205080304" pitchFamily="49" charset="-128"/>
              </a:rPr>
              <a:t>Harness excitation methods (BCI) according to ISO 11451-4 in the frequency range 20 to 2,000 MHz and immunity to external sources according to ISO 11451-2 in ALSE or OTS in the frequency range 2,000 to 6,000 MHz with additional antenna position(s). Additional antenna positions shall be chosen by the manufacturer in conjunction with the Type Approval Authority after considering the distribution of electronic systems with immunity related functions and the layout of any wiring harness. Tests shall be performed with levels defined in paragraph 6.4.2.1. of this Regulation.</a:t>
            </a:r>
            <a:endParaRPr lang="de-DE" sz="1000" dirty="0">
              <a:effectLst/>
              <a:latin typeface="Times New Roman" panose="02020603050405020304" pitchFamily="18" charset="0"/>
              <a:ea typeface="MS Mincho" panose="02020609040205080304" pitchFamily="49" charset="-128"/>
            </a:endParaRPr>
          </a:p>
          <a:p>
            <a:pPr marL="360000" lvl="3" indent="-228600" algn="just">
              <a:lnSpc>
                <a:spcPts val="1200"/>
              </a:lnSpc>
              <a:spcAft>
                <a:spcPts val="600"/>
              </a:spcAft>
              <a:buFont typeface="Symbol" panose="05050102010706020507" pitchFamily="18" charset="2"/>
              <a:buChar char=""/>
            </a:pPr>
            <a:r>
              <a:rPr lang="en-GB" sz="1000" dirty="0">
                <a:effectLst/>
                <a:latin typeface="Times New Roman" panose="02020603050405020304" pitchFamily="18" charset="0"/>
                <a:ea typeface="MS Mincho" panose="02020609040205080304" pitchFamily="49" charset="-128"/>
              </a:rPr>
              <a:t>Harness excitation methods (BCI) according to ISO 11451-4 in the frequency range 20 to 2,000 MHz and ESA immunity to external sources according to Annex 9 in the frequency range 2,000 to 6,000 MHz for all ESA involved in immunity related functions. ESA involved in immunity related functions shall be chosen by the manufacturer in conjunction with the Type Approval Authority. Vehicle test shall be performed with levels defined in paragraph 6.4.2.1. of this Regulation. ESA shall be performed with levels defined in paragraph 6.8.2.1. of this Regulation. </a:t>
            </a:r>
            <a:endParaRPr lang="de-DE" sz="1000" dirty="0">
              <a:effectLst/>
              <a:latin typeface="Times New Roman" panose="02020603050405020304" pitchFamily="18" charset="0"/>
              <a:ea typeface="MS Mincho" panose="02020609040205080304" pitchFamily="49" charset="-128"/>
            </a:endParaRPr>
          </a:p>
        </p:txBody>
      </p:sp>
      <p:sp>
        <p:nvSpPr>
          <p:cNvPr id="3" name="Textfeld 2">
            <a:extLst>
              <a:ext uri="{FF2B5EF4-FFF2-40B4-BE49-F238E27FC236}">
                <a16:creationId xmlns:a16="http://schemas.microsoft.com/office/drawing/2014/main" id="{C6877B84-47AB-59D1-851C-4FE13AB48CA1}"/>
              </a:ext>
            </a:extLst>
          </p:cNvPr>
          <p:cNvSpPr txBox="1"/>
          <p:nvPr/>
        </p:nvSpPr>
        <p:spPr>
          <a:xfrm>
            <a:off x="6293388" y="1512442"/>
            <a:ext cx="5322964" cy="2169825"/>
          </a:xfrm>
          <a:prstGeom prst="rect">
            <a:avLst/>
          </a:prstGeom>
          <a:noFill/>
        </p:spPr>
        <p:txBody>
          <a:bodyPr wrap="square">
            <a:spAutoFit/>
          </a:bodyPr>
          <a:lstStyle/>
          <a:p>
            <a:pPr marL="360000" lvl="3" indent="-228600" algn="just">
              <a:lnSpc>
                <a:spcPts val="1200"/>
              </a:lnSpc>
              <a:spcAft>
                <a:spcPts val="600"/>
              </a:spcAft>
              <a:buFont typeface="Symbol" panose="05050102010706020507" pitchFamily="18" charset="2"/>
              <a:buChar char=""/>
            </a:pPr>
            <a:r>
              <a:rPr lang="en-GB" sz="1000" b="1" dirty="0">
                <a:effectLst/>
                <a:latin typeface="Times New Roman" panose="02020603050405020304" pitchFamily="18" charset="0"/>
                <a:ea typeface="MS Mincho" panose="02020609040205080304" pitchFamily="49" charset="-128"/>
              </a:rPr>
              <a:t>Harness excitation methods (BCI) according to ISO 11451-4 in the frequency range 20 to 2,000 MHz and immunity to external sources according to ISO 11451-5 in a reverberation chamber </a:t>
            </a:r>
            <a:r>
              <a:rPr lang="en-US" sz="1000" b="1" dirty="0">
                <a:latin typeface="Times New Roman" panose="02020603050405020304" pitchFamily="18" charset="0"/>
                <a:ea typeface="MS Mincho" panose="02020609040205080304" pitchFamily="49" charset="-128"/>
              </a:rPr>
              <a:t>(substitution method with either loading factor method or field calibration with vehicle present)</a:t>
            </a:r>
            <a:r>
              <a:rPr lang="en-GB" sz="1000" b="1" dirty="0">
                <a:effectLst/>
                <a:latin typeface="Times New Roman" panose="02020603050405020304" pitchFamily="18" charset="0"/>
                <a:ea typeface="MS Mincho" panose="02020609040205080304" pitchFamily="49" charset="-128"/>
              </a:rPr>
              <a:t>. </a:t>
            </a:r>
            <a:r>
              <a:rPr lang="en-US" sz="1000" b="1" dirty="0">
                <a:latin typeface="Times New Roman" panose="02020603050405020304" pitchFamily="18" charset="0"/>
                <a:ea typeface="MS Mincho" panose="02020609040205080304" pitchFamily="49" charset="-128"/>
              </a:rPr>
              <a:t>The combination of the BCI test method with the reverberation chamber method shall cover the entire frequency range</a:t>
            </a:r>
            <a:r>
              <a:rPr lang="de-DE" sz="1000" b="1" dirty="0">
                <a:latin typeface="Times New Roman" panose="02020603050405020304" pitchFamily="18" charset="0"/>
                <a:ea typeface="MS Mincho" panose="02020609040205080304" pitchFamily="49" charset="-128"/>
              </a:rPr>
              <a:t> </a:t>
            </a:r>
            <a:r>
              <a:rPr lang="de-DE" sz="1000" b="1" dirty="0" err="1">
                <a:latin typeface="Times New Roman" panose="02020603050405020304" pitchFamily="18" charset="0"/>
                <a:ea typeface="MS Mincho" panose="02020609040205080304" pitchFamily="49" charset="-128"/>
              </a:rPr>
              <a:t>from</a:t>
            </a:r>
            <a:r>
              <a:rPr lang="de-DE" sz="1000" b="1" dirty="0">
                <a:latin typeface="Times New Roman" panose="02020603050405020304" pitchFamily="18" charset="0"/>
                <a:ea typeface="MS Mincho" panose="02020609040205080304" pitchFamily="49" charset="-128"/>
              </a:rPr>
              <a:t> 20 MHz </a:t>
            </a:r>
            <a:r>
              <a:rPr lang="de-DE" sz="1000" b="1" dirty="0" err="1">
                <a:latin typeface="Times New Roman" panose="02020603050405020304" pitchFamily="18" charset="0"/>
                <a:ea typeface="MS Mincho" panose="02020609040205080304" pitchFamily="49" charset="-128"/>
              </a:rPr>
              <a:t>to</a:t>
            </a:r>
            <a:r>
              <a:rPr lang="de-DE" sz="1000" b="1" dirty="0">
                <a:latin typeface="Times New Roman" panose="02020603050405020304" pitchFamily="18" charset="0"/>
                <a:ea typeface="MS Mincho" panose="02020609040205080304" pitchFamily="49" charset="-128"/>
              </a:rPr>
              <a:t> 6,000 MHz. </a:t>
            </a:r>
            <a:r>
              <a:rPr lang="en-US" sz="1000" b="1" dirty="0">
                <a:latin typeface="Times New Roman" panose="02020603050405020304" pitchFamily="18" charset="0"/>
                <a:ea typeface="MS Mincho" panose="02020609040205080304" pitchFamily="49" charset="-128"/>
              </a:rPr>
              <a:t>The split frequency shall be greater or equal to the LUF.</a:t>
            </a:r>
            <a:r>
              <a:rPr lang="en-GB" sz="1000" b="1" dirty="0">
                <a:effectLst/>
                <a:latin typeface="Times New Roman" panose="02020603050405020304" pitchFamily="18" charset="0"/>
                <a:ea typeface="MS Mincho" panose="02020609040205080304" pitchFamily="49" charset="-128"/>
              </a:rPr>
              <a:t> Vehicle test shall be performed with levels defined in paragraph 6.4.2.1. of this Regulation.</a:t>
            </a:r>
            <a:endParaRPr lang="de-DE" sz="1000" b="1" dirty="0">
              <a:effectLst/>
              <a:latin typeface="Times New Roman" panose="02020603050405020304" pitchFamily="18" charset="0"/>
              <a:ea typeface="MS Mincho" panose="02020609040205080304" pitchFamily="49" charset="-128"/>
            </a:endParaRPr>
          </a:p>
          <a:p>
            <a:r>
              <a:rPr lang="en-US" sz="1000" dirty="0">
                <a:effectLst/>
                <a:latin typeface="Times New Roman" panose="02020603050405020304" pitchFamily="18" charset="0"/>
                <a:ea typeface="MS Mincho" panose="02020609040205080304" pitchFamily="49" charset="-128"/>
              </a:rPr>
              <a:t>Alternative method using ESA immunity to external sources according to Annex 9 does not require E-marking of the concerned ESA. The test report shall be prepared or approved by a laboratory accredited to ISO 17025 and recognized by the Type Approval Authority responsible for carrying out the tests and provided along with the information document shown in Annex 2B. The same test method (vehicle type approval in combination with ESA test report for Annex9) shall be applied during Conformity of Production test or any applicable test method according to this Annex."</a:t>
            </a:r>
            <a:endParaRPr lang="en-US" sz="1100" b="1"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717136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B95C4-C86F-F895-89EF-844D36E28363}"/>
              </a:ext>
            </a:extLst>
          </p:cNvPr>
          <p:cNvSpPr>
            <a:spLocks noGrp="1"/>
          </p:cNvSpPr>
          <p:nvPr>
            <p:ph type="title"/>
          </p:nvPr>
        </p:nvSpPr>
        <p:spPr/>
        <p:txBody>
          <a:bodyPr>
            <a:normAutofit fontScale="90000"/>
          </a:bodyPr>
          <a:lstStyle/>
          <a:p>
            <a:r>
              <a:rPr lang="de-DE" dirty="0" err="1"/>
              <a:t>Proposal</a:t>
            </a:r>
            <a:r>
              <a:rPr lang="de-DE" dirty="0"/>
              <a:t> (Annex 6)</a:t>
            </a:r>
          </a:p>
        </p:txBody>
      </p:sp>
      <p:sp>
        <p:nvSpPr>
          <p:cNvPr id="4" name="Foliennummernplatzhalter 3">
            <a:extLst>
              <a:ext uri="{FF2B5EF4-FFF2-40B4-BE49-F238E27FC236}">
                <a16:creationId xmlns:a16="http://schemas.microsoft.com/office/drawing/2014/main" id="{D2473D02-F2B3-7585-655B-3EEBFDBBE659}"/>
              </a:ext>
            </a:extLst>
          </p:cNvPr>
          <p:cNvSpPr>
            <a:spLocks noGrp="1"/>
          </p:cNvSpPr>
          <p:nvPr>
            <p:ph type="sldNum" sz="quarter" idx="12"/>
          </p:nvPr>
        </p:nvSpPr>
        <p:spPr/>
        <p:txBody>
          <a:bodyPr/>
          <a:lstStyle/>
          <a:p>
            <a:fld id="{58D9A31A-432E-428D-B36C-6349C7F7EA40}" type="slidenum">
              <a:rPr lang="de-DE" smtClean="0"/>
              <a:t>9</a:t>
            </a:fld>
            <a:endParaRPr lang="de-DE" dirty="0"/>
          </a:p>
        </p:txBody>
      </p:sp>
      <p:sp>
        <p:nvSpPr>
          <p:cNvPr id="6" name="Textfeld 5">
            <a:extLst>
              <a:ext uri="{FF2B5EF4-FFF2-40B4-BE49-F238E27FC236}">
                <a16:creationId xmlns:a16="http://schemas.microsoft.com/office/drawing/2014/main" id="{58E1F6E0-FDAB-7676-4115-1B99B4CB967E}"/>
              </a:ext>
            </a:extLst>
          </p:cNvPr>
          <p:cNvSpPr txBox="1"/>
          <p:nvPr/>
        </p:nvSpPr>
        <p:spPr>
          <a:xfrm>
            <a:off x="641036" y="2923556"/>
            <a:ext cx="5243716" cy="2477601"/>
          </a:xfrm>
          <a:prstGeom prst="rect">
            <a:avLst/>
          </a:prstGeom>
          <a:noFill/>
        </p:spPr>
        <p:txBody>
          <a:bodyPr wrap="square">
            <a:spAutoFit/>
          </a:bodyPr>
          <a:lstStyle/>
          <a:p>
            <a:r>
              <a:rPr lang="en-GB" dirty="0"/>
              <a:t>Example:</a:t>
            </a:r>
          </a:p>
          <a:p>
            <a:endParaRPr lang="en-GB" sz="1100" i="1" dirty="0">
              <a:latin typeface="Times New Roman" panose="02020603050405020304" pitchFamily="18" charset="0"/>
              <a:ea typeface="MS Mincho" panose="02020609040205080304" pitchFamily="49" charset="-128"/>
            </a:endParaRPr>
          </a:p>
          <a:p>
            <a:r>
              <a:rPr lang="en-GB" sz="1100" i="1" dirty="0">
                <a:effectLst/>
                <a:latin typeface="Times New Roman" panose="02020603050405020304" pitchFamily="18" charset="0"/>
                <a:ea typeface="MS Mincho" panose="02020609040205080304" pitchFamily="49" charset="-128"/>
              </a:rPr>
              <a:t>Annex 6, paragraphs 2.3.1,</a:t>
            </a:r>
            <a:r>
              <a:rPr lang="en-GB" sz="1100" dirty="0">
                <a:effectLst/>
                <a:latin typeface="Times New Roman" panose="02020603050405020304" pitchFamily="18" charset="0"/>
                <a:ea typeface="MS Mincho" panose="02020609040205080304" pitchFamily="49" charset="-128"/>
              </a:rPr>
              <a:t> amend to read:</a:t>
            </a:r>
            <a:endParaRPr lang="de-DE" sz="1100" dirty="0">
              <a:solidFill>
                <a:schemeClr val="bg1">
                  <a:lumMod val="65000"/>
                </a:schemeClr>
              </a:solidFill>
              <a:effectLst/>
              <a:latin typeface="Times New Roman" panose="02020603050405020304" pitchFamily="18" charset="0"/>
              <a:ea typeface="MS Mincho" panose="02020609040205080304" pitchFamily="49" charset="-128"/>
            </a:endParaRPr>
          </a:p>
          <a:p>
            <a:pPr marL="540000" indent="-540000">
              <a:spcAft>
                <a:spcPts val="600"/>
              </a:spcAft>
            </a:pPr>
            <a:r>
              <a:rPr lang="en-US" sz="1100" dirty="0">
                <a:latin typeface="Times New Roman" panose="02020603050405020304" pitchFamily="18" charset="0"/>
                <a:ea typeface="MS Mincho" panose="02020609040205080304" pitchFamily="49" charset="-128"/>
              </a:rPr>
              <a:t>2.3.1.	Charging station / Power mains </a:t>
            </a:r>
          </a:p>
          <a:p>
            <a:pPr marL="540000" algn="just"/>
            <a:r>
              <a:rPr lang="en-US" sz="1100" b="0" i="0" u="none" strike="noStrike" baseline="0" dirty="0">
                <a:solidFill>
                  <a:srgbClr val="000000"/>
                </a:solidFill>
                <a:latin typeface="Times New Roman" panose="02020603050405020304" pitchFamily="18" charset="0"/>
              </a:rPr>
              <a:t>The power mains socket can be placed anywhere in the test site with the following conditions: </a:t>
            </a:r>
          </a:p>
          <a:p>
            <a:pPr marL="540000" indent="-540000" algn="just"/>
            <a:r>
              <a:rPr lang="en-US" sz="1100" b="0" i="0" u="none" strike="noStrike" baseline="0" dirty="0">
                <a:solidFill>
                  <a:srgbClr val="000000"/>
                </a:solidFill>
                <a:latin typeface="Times New Roman" panose="02020603050405020304" pitchFamily="18" charset="0"/>
              </a:rPr>
              <a:t>- 	The socket(s) shall be placed on the ground plane (ALSE </a:t>
            </a:r>
            <a:r>
              <a:rPr lang="en-US" sz="1100" b="1" i="0" u="none" strike="noStrike" baseline="0" dirty="0">
                <a:solidFill>
                  <a:srgbClr val="000000"/>
                </a:solidFill>
                <a:latin typeface="Times New Roman" panose="02020603050405020304" pitchFamily="18" charset="0"/>
              </a:rPr>
              <a:t>or reverberation chamber</a:t>
            </a:r>
            <a:r>
              <a:rPr lang="en-US" sz="1100" b="0" i="0" u="none" strike="noStrike" baseline="0" dirty="0">
                <a:solidFill>
                  <a:srgbClr val="000000"/>
                </a:solidFill>
                <a:latin typeface="Times New Roman" panose="02020603050405020304" pitchFamily="18" charset="0"/>
              </a:rPr>
              <a:t>) or floor (OTS); </a:t>
            </a:r>
          </a:p>
          <a:p>
            <a:pPr marL="540000" indent="-540000" algn="just"/>
            <a:r>
              <a:rPr lang="en-US" sz="1100" b="0" i="0" u="none" strike="noStrike" baseline="0" dirty="0">
                <a:solidFill>
                  <a:srgbClr val="000000"/>
                </a:solidFill>
                <a:latin typeface="Times New Roman" panose="02020603050405020304" pitchFamily="18" charset="0"/>
              </a:rPr>
              <a:t>- 	The length of the harness between the power mains socket and the AMN(s) shall be kept as short as possible, but not necessarily aligned with the charging harness; </a:t>
            </a:r>
          </a:p>
          <a:p>
            <a:pPr marL="540000" indent="-540000" algn="just">
              <a:buFontTx/>
              <a:buChar char="-"/>
            </a:pPr>
            <a:r>
              <a:rPr lang="en-US" sz="1100" b="0" i="0" u="none" strike="noStrike" baseline="0" dirty="0">
                <a:solidFill>
                  <a:srgbClr val="000000"/>
                </a:solidFill>
                <a:latin typeface="Times New Roman" panose="02020603050405020304" pitchFamily="18" charset="0"/>
              </a:rPr>
              <a:t>The harness shall be placed as close as possible to the ground plane (ALSE </a:t>
            </a:r>
            <a:r>
              <a:rPr lang="en-US" sz="1100" b="1" i="0" u="none" strike="noStrike" baseline="0" dirty="0">
                <a:solidFill>
                  <a:srgbClr val="000000"/>
                </a:solidFill>
                <a:latin typeface="Times New Roman" panose="02020603050405020304" pitchFamily="18" charset="0"/>
              </a:rPr>
              <a:t>or reverberation chamber</a:t>
            </a:r>
            <a:r>
              <a:rPr lang="en-US" sz="1100" b="0" i="0" u="none" strike="noStrike" baseline="0" dirty="0">
                <a:solidFill>
                  <a:srgbClr val="000000"/>
                </a:solidFill>
                <a:latin typeface="Times New Roman" panose="02020603050405020304" pitchFamily="18" charset="0"/>
              </a:rPr>
              <a:t>) or floor (OTS). </a:t>
            </a:r>
          </a:p>
        </p:txBody>
      </p:sp>
      <p:sp>
        <p:nvSpPr>
          <p:cNvPr id="3" name="Textfeld 2">
            <a:extLst>
              <a:ext uri="{FF2B5EF4-FFF2-40B4-BE49-F238E27FC236}">
                <a16:creationId xmlns:a16="http://schemas.microsoft.com/office/drawing/2014/main" id="{0986B41B-AA77-2CE0-0CB4-D7E64288CFA4}"/>
              </a:ext>
            </a:extLst>
          </p:cNvPr>
          <p:cNvSpPr txBox="1"/>
          <p:nvPr/>
        </p:nvSpPr>
        <p:spPr>
          <a:xfrm>
            <a:off x="6709278" y="2923556"/>
            <a:ext cx="3466817" cy="2862322"/>
          </a:xfrm>
          <a:prstGeom prst="rect">
            <a:avLst/>
          </a:prstGeom>
          <a:noFill/>
        </p:spPr>
        <p:txBody>
          <a:bodyPr wrap="square" rtlCol="0">
            <a:spAutoFit/>
          </a:bodyPr>
          <a:lstStyle/>
          <a:p>
            <a:r>
              <a:rPr lang="en-US" dirty="0" err="1"/>
              <a:t>Occurances</a:t>
            </a:r>
            <a:r>
              <a:rPr lang="en-US" dirty="0"/>
              <a:t> of „ALSE“ in Annex 6 (Charging setup)</a:t>
            </a:r>
          </a:p>
          <a:p>
            <a:r>
              <a:rPr lang="en-US" dirty="0"/>
              <a:t>2.3.1. (2 times)</a:t>
            </a:r>
          </a:p>
          <a:p>
            <a:r>
              <a:rPr lang="en-US" dirty="0"/>
              <a:t>2.3.2. (2 times)</a:t>
            </a:r>
          </a:p>
          <a:p>
            <a:r>
              <a:rPr lang="en-US" dirty="0"/>
              <a:t>2.3.3.</a:t>
            </a:r>
          </a:p>
          <a:p>
            <a:r>
              <a:rPr lang="en-US" dirty="0"/>
              <a:t>2.4.1. (4 times)</a:t>
            </a:r>
          </a:p>
          <a:p>
            <a:r>
              <a:rPr lang="en-US" dirty="0"/>
              <a:t>2.4.2. (2 times)</a:t>
            </a:r>
          </a:p>
          <a:p>
            <a:r>
              <a:rPr lang="en-US" dirty="0"/>
              <a:t>2.4.3.</a:t>
            </a:r>
          </a:p>
          <a:p>
            <a:r>
              <a:rPr lang="en-US" dirty="0"/>
              <a:t>2.4.4.</a:t>
            </a:r>
          </a:p>
          <a:p>
            <a:endParaRPr lang="de-DE" dirty="0"/>
          </a:p>
        </p:txBody>
      </p:sp>
      <p:sp>
        <p:nvSpPr>
          <p:cNvPr id="5" name="Rechteck 4">
            <a:extLst>
              <a:ext uri="{FF2B5EF4-FFF2-40B4-BE49-F238E27FC236}">
                <a16:creationId xmlns:a16="http://schemas.microsoft.com/office/drawing/2014/main" id="{BDC592FD-55B5-EC6A-3767-0923FC3ABC28}"/>
              </a:ext>
            </a:extLst>
          </p:cNvPr>
          <p:cNvSpPr/>
          <p:nvPr/>
        </p:nvSpPr>
        <p:spPr>
          <a:xfrm>
            <a:off x="641036" y="1380154"/>
            <a:ext cx="5937815" cy="100090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u="none" strike="noStrike" baseline="0" dirty="0">
                <a:solidFill>
                  <a:schemeClr val="bg1"/>
                </a:solidFill>
              </a:rPr>
              <a:t>The test setup for REESS in charging mode applies to reverberation chamber as well:</a:t>
            </a:r>
          </a:p>
          <a:p>
            <a:r>
              <a:rPr lang="en-US" b="0" i="0" u="none" strike="noStrike" baseline="0" dirty="0">
                <a:solidFill>
                  <a:schemeClr val="bg1"/>
                </a:solidFill>
              </a:rPr>
              <a:t>Amend “ALSE” to read “ALSE </a:t>
            </a:r>
            <a:r>
              <a:rPr lang="en-US" b="1" i="0" u="none" strike="noStrike" baseline="0" dirty="0">
                <a:solidFill>
                  <a:schemeClr val="bg1"/>
                </a:solidFill>
              </a:rPr>
              <a:t>or reverberation chamber</a:t>
            </a:r>
            <a:r>
              <a:rPr lang="en-US" b="0" i="0" u="none" strike="noStrike" baseline="0" dirty="0">
                <a:solidFill>
                  <a:schemeClr val="bg1"/>
                </a:solidFill>
              </a:rPr>
              <a:t>”</a:t>
            </a:r>
          </a:p>
        </p:txBody>
      </p:sp>
    </p:spTree>
    <p:extLst>
      <p:ext uri="{BB962C8B-B14F-4D97-AF65-F5344CB8AC3E}">
        <p14:creationId xmlns:p14="http://schemas.microsoft.com/office/powerpoint/2010/main" val="3820561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2268</Words>
  <Application>Microsoft Office PowerPoint</Application>
  <PresentationFormat>Breitbild</PresentationFormat>
  <Paragraphs>116</Paragraphs>
  <Slides>11</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11</vt:i4>
      </vt:variant>
    </vt:vector>
  </HeadingPairs>
  <TitlesOfParts>
    <vt:vector size="19" baseType="lpstr">
      <vt:lpstr>Arial</vt:lpstr>
      <vt:lpstr>Calibri</vt:lpstr>
      <vt:lpstr>Calibri Light</vt:lpstr>
      <vt:lpstr>Cambria</vt:lpstr>
      <vt:lpstr>Symbol</vt:lpstr>
      <vt:lpstr>Times New Roman</vt:lpstr>
      <vt:lpstr>Office</vt:lpstr>
      <vt:lpstr>think-cell Folie</vt:lpstr>
      <vt:lpstr>Proposal for UN-R 10, 08 series of amendments:  Vehicle radiated immunity test: Introduction of reverberation chamber</vt:lpstr>
      <vt:lpstr>Reverberation method</vt:lpstr>
      <vt:lpstr>Proposal for R10.08</vt:lpstr>
      <vt:lpstr>Proposal (Main body of the regulation)</vt:lpstr>
      <vt:lpstr>Proposal (Main body of the regulation)</vt:lpstr>
      <vt:lpstr>Proposal (Appendix 1)</vt:lpstr>
      <vt:lpstr>Proposal (Annex 6)</vt:lpstr>
      <vt:lpstr>Proposal (Annex 6)</vt:lpstr>
      <vt:lpstr>Proposal (Annex 6)</vt:lpstr>
      <vt:lpstr>Proposal (Annex 6)</vt:lpstr>
      <vt:lpstr>Proposal (Annex 6, Figure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immunity - Introduction of reverberation chamber</dc:title>
  <dc:creator>Andreas.Gierstorfer@bmw.de</dc:creator>
  <cp:lastModifiedBy>Gierstorfer Andreas, EE-353</cp:lastModifiedBy>
  <cp:revision>50</cp:revision>
  <dcterms:created xsi:type="dcterms:W3CDTF">2022-04-27T09:03:16Z</dcterms:created>
  <dcterms:modified xsi:type="dcterms:W3CDTF">2025-03-12T18:04:11Z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d53d93-3f4c-4b90-b511-bd6bdbb4fba9_Enabled">
    <vt:lpwstr>true</vt:lpwstr>
  </property>
  <property fmtid="{D5CDD505-2E9C-101B-9397-08002B2CF9AE}" pid="3" name="MSIP_Label_2fd53d93-3f4c-4b90-b511-bd6bdbb4fba9_SetDate">
    <vt:lpwstr>2022-05-05T03:17:25Z</vt:lpwstr>
  </property>
  <property fmtid="{D5CDD505-2E9C-101B-9397-08002B2CF9AE}" pid="4" name="MSIP_Label_2fd53d93-3f4c-4b90-b511-bd6bdbb4fba9_Method">
    <vt:lpwstr>Standard</vt:lpwstr>
  </property>
  <property fmtid="{D5CDD505-2E9C-101B-9397-08002B2CF9AE}" pid="5" name="MSIP_Label_2fd53d93-3f4c-4b90-b511-bd6bdbb4fba9_Name">
    <vt:lpwstr>2fd53d93-3f4c-4b90-b511-bd6bdbb4fba9</vt:lpwstr>
  </property>
  <property fmtid="{D5CDD505-2E9C-101B-9397-08002B2CF9AE}" pid="6" name="MSIP_Label_2fd53d93-3f4c-4b90-b511-bd6bdbb4fba9_SiteId">
    <vt:lpwstr>d852d5cd-724c-4128-8812-ffa5db3f8507</vt:lpwstr>
  </property>
  <property fmtid="{D5CDD505-2E9C-101B-9397-08002B2CF9AE}" pid="7" name="MSIP_Label_2fd53d93-3f4c-4b90-b511-bd6bdbb4fba9_ActionId">
    <vt:lpwstr>416cda48-13c6-4afc-bf86-4e66c66ba253</vt:lpwstr>
  </property>
  <property fmtid="{D5CDD505-2E9C-101B-9397-08002B2CF9AE}" pid="8" name="MSIP_Label_2fd53d93-3f4c-4b90-b511-bd6bdbb4fba9_ContentBits">
    <vt:lpwstr>0</vt:lpwstr>
  </property>
  <property fmtid="{D5CDD505-2E9C-101B-9397-08002B2CF9AE}" pid="9" name="MSIP_Label_c2601314-b878-4900-a263-6d04f23371fa_Enabled">
    <vt:lpwstr>true</vt:lpwstr>
  </property>
  <property fmtid="{D5CDD505-2E9C-101B-9397-08002B2CF9AE}" pid="10" name="MSIP_Label_c2601314-b878-4900-a263-6d04f23371fa_SetDate">
    <vt:lpwstr>2025-01-28T12:10:02Z</vt:lpwstr>
  </property>
  <property fmtid="{D5CDD505-2E9C-101B-9397-08002B2CF9AE}" pid="11" name="MSIP_Label_c2601314-b878-4900-a263-6d04f23371fa_Method">
    <vt:lpwstr>Privileged</vt:lpwstr>
  </property>
  <property fmtid="{D5CDD505-2E9C-101B-9397-08002B2CF9AE}" pid="12" name="MSIP_Label_c2601314-b878-4900-a263-6d04f23371fa_Name">
    <vt:lpwstr>c2601314-b878-4900-a263-6d04f23371fa</vt:lpwstr>
  </property>
  <property fmtid="{D5CDD505-2E9C-101B-9397-08002B2CF9AE}" pid="13" name="MSIP_Label_c2601314-b878-4900-a263-6d04f23371fa_SiteId">
    <vt:lpwstr>ce849bab-cc1c-465b-b62e-18f07c9ac198</vt:lpwstr>
  </property>
  <property fmtid="{D5CDD505-2E9C-101B-9397-08002B2CF9AE}" pid="14" name="MSIP_Label_c2601314-b878-4900-a263-6d04f23371fa_ActionId">
    <vt:lpwstr>1a2fae13-0f35-4afc-9426-9d256d5698c5</vt:lpwstr>
  </property>
  <property fmtid="{D5CDD505-2E9C-101B-9397-08002B2CF9AE}" pid="15" name="MSIP_Label_c2601314-b878-4900-a263-6d04f23371fa_ContentBits">
    <vt:lpwstr>0</vt:lpwstr>
  </property>
</Properties>
</file>