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4" r:id="rId2"/>
    <p:sldId id="279" r:id="rId3"/>
    <p:sldId id="278" r:id="rId4"/>
    <p:sldId id="274" r:id="rId5"/>
    <p:sldId id="272" r:id="rId6"/>
    <p:sldId id="275" r:id="rId7"/>
    <p:sldId id="276" r:id="rId8"/>
  </p:sldIdLst>
  <p:sldSz cx="12192000" cy="6858000"/>
  <p:notesSz cx="6858000" cy="9144000"/>
  <p:custDataLst>
    <p:tags r:id="rId10"/>
  </p:custData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Helle Formatvorlag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381" autoAdjust="0"/>
    <p:restoredTop sz="94724" autoAdjust="0"/>
  </p:normalViewPr>
  <p:slideViewPr>
    <p:cSldViewPr snapToGrid="0">
      <p:cViewPr varScale="1">
        <p:scale>
          <a:sx n="152" d="100"/>
          <a:sy n="152" d="100"/>
        </p:scale>
        <p:origin x="1404"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8EFCE0-A761-4782-A4AC-6DA8A021C2CE}" type="datetimeFigureOut">
              <a:rPr lang="de-DE" smtClean="0"/>
              <a:t>12.03.2025</a:t>
            </a:fld>
            <a:endParaRPr lang="de-DE" dirty="0"/>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A75B71-1F23-44D7-A6C1-390ED3EB8CF4}" type="slidenum">
              <a:rPr lang="de-DE" smtClean="0"/>
              <a:t>‹Nr.›</a:t>
            </a:fld>
            <a:endParaRPr lang="de-DE" dirty="0"/>
          </a:p>
        </p:txBody>
      </p:sp>
    </p:spTree>
    <p:extLst>
      <p:ext uri="{BB962C8B-B14F-4D97-AF65-F5344CB8AC3E}">
        <p14:creationId xmlns:p14="http://schemas.microsoft.com/office/powerpoint/2010/main" val="3195548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noProof="0" dirty="0"/>
          </a:p>
        </p:txBody>
      </p:sp>
      <p:sp>
        <p:nvSpPr>
          <p:cNvPr id="4" name="Foliennummernplatzhalter 3"/>
          <p:cNvSpPr>
            <a:spLocks noGrp="1"/>
          </p:cNvSpPr>
          <p:nvPr>
            <p:ph type="sldNum" sz="quarter" idx="5"/>
          </p:nvPr>
        </p:nvSpPr>
        <p:spPr/>
        <p:txBody>
          <a:bodyPr/>
          <a:lstStyle/>
          <a:p>
            <a:fld id="{A7A75B71-1F23-44D7-A6C1-390ED3EB8CF4}" type="slidenum">
              <a:rPr lang="de-DE" smtClean="0"/>
              <a:t>3</a:t>
            </a:fld>
            <a:endParaRPr lang="de-DE" dirty="0"/>
          </a:p>
        </p:txBody>
      </p:sp>
    </p:spTree>
    <p:extLst>
      <p:ext uri="{BB962C8B-B14F-4D97-AF65-F5344CB8AC3E}">
        <p14:creationId xmlns:p14="http://schemas.microsoft.com/office/powerpoint/2010/main" val="2115674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noProof="0" dirty="0"/>
          </a:p>
        </p:txBody>
      </p:sp>
      <p:sp>
        <p:nvSpPr>
          <p:cNvPr id="4" name="Foliennummernplatzhalter 3"/>
          <p:cNvSpPr>
            <a:spLocks noGrp="1"/>
          </p:cNvSpPr>
          <p:nvPr>
            <p:ph type="sldNum" sz="quarter" idx="5"/>
          </p:nvPr>
        </p:nvSpPr>
        <p:spPr/>
        <p:txBody>
          <a:bodyPr/>
          <a:lstStyle/>
          <a:p>
            <a:fld id="{A7A75B71-1F23-44D7-A6C1-390ED3EB8CF4}" type="slidenum">
              <a:rPr lang="de-DE" smtClean="0"/>
              <a:t>4</a:t>
            </a:fld>
            <a:endParaRPr lang="de-DE" dirty="0"/>
          </a:p>
        </p:txBody>
      </p:sp>
    </p:spTree>
    <p:extLst>
      <p:ext uri="{BB962C8B-B14F-4D97-AF65-F5344CB8AC3E}">
        <p14:creationId xmlns:p14="http://schemas.microsoft.com/office/powerpoint/2010/main" val="26524526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noProof="0" dirty="0"/>
          </a:p>
        </p:txBody>
      </p:sp>
      <p:sp>
        <p:nvSpPr>
          <p:cNvPr id="4" name="Foliennummernplatzhalter 3"/>
          <p:cNvSpPr>
            <a:spLocks noGrp="1"/>
          </p:cNvSpPr>
          <p:nvPr>
            <p:ph type="sldNum" sz="quarter" idx="5"/>
          </p:nvPr>
        </p:nvSpPr>
        <p:spPr/>
        <p:txBody>
          <a:bodyPr/>
          <a:lstStyle/>
          <a:p>
            <a:fld id="{A7A75B71-1F23-44D7-A6C1-390ED3EB8CF4}" type="slidenum">
              <a:rPr lang="de-DE" smtClean="0"/>
              <a:t>6</a:t>
            </a:fld>
            <a:endParaRPr lang="de-DE" dirty="0"/>
          </a:p>
        </p:txBody>
      </p:sp>
    </p:spTree>
    <p:extLst>
      <p:ext uri="{BB962C8B-B14F-4D97-AF65-F5344CB8AC3E}">
        <p14:creationId xmlns:p14="http://schemas.microsoft.com/office/powerpoint/2010/main" val="3305057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noProof="0" dirty="0"/>
          </a:p>
        </p:txBody>
      </p:sp>
      <p:sp>
        <p:nvSpPr>
          <p:cNvPr id="4" name="Foliennummernplatzhalter 3"/>
          <p:cNvSpPr>
            <a:spLocks noGrp="1"/>
          </p:cNvSpPr>
          <p:nvPr>
            <p:ph type="sldNum" sz="quarter" idx="5"/>
          </p:nvPr>
        </p:nvSpPr>
        <p:spPr/>
        <p:txBody>
          <a:bodyPr/>
          <a:lstStyle/>
          <a:p>
            <a:fld id="{A7A75B71-1F23-44D7-A6C1-390ED3EB8CF4}" type="slidenum">
              <a:rPr lang="de-DE" smtClean="0"/>
              <a:t>7</a:t>
            </a:fld>
            <a:endParaRPr lang="de-DE" dirty="0"/>
          </a:p>
        </p:txBody>
      </p:sp>
    </p:spTree>
    <p:extLst>
      <p:ext uri="{BB962C8B-B14F-4D97-AF65-F5344CB8AC3E}">
        <p14:creationId xmlns:p14="http://schemas.microsoft.com/office/powerpoint/2010/main" val="4277052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9EEBC5-BDD3-4043-A64E-C1E88CAF0A97}"/>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5403CBA8-F7EA-4090-BC42-F7EC4243C5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90E2DADA-F747-42A6-BE60-5AA60ED66C40}"/>
              </a:ext>
            </a:extLst>
          </p:cNvPr>
          <p:cNvSpPr>
            <a:spLocks noGrp="1"/>
          </p:cNvSpPr>
          <p:nvPr>
            <p:ph type="dt" sz="half" idx="10"/>
          </p:nvPr>
        </p:nvSpPr>
        <p:spPr/>
        <p:txBody>
          <a:bodyPr/>
          <a:lstStyle/>
          <a:p>
            <a:fld id="{24E9FCB5-B101-4988-841F-D2D887D23CB9}" type="datetime1">
              <a:rPr lang="de-DE" smtClean="0"/>
              <a:t>12.03.2025</a:t>
            </a:fld>
            <a:endParaRPr lang="de-DE" dirty="0"/>
          </a:p>
        </p:txBody>
      </p:sp>
      <p:sp>
        <p:nvSpPr>
          <p:cNvPr id="5" name="Fußzeilenplatzhalter 4">
            <a:extLst>
              <a:ext uri="{FF2B5EF4-FFF2-40B4-BE49-F238E27FC236}">
                <a16:creationId xmlns:a16="http://schemas.microsoft.com/office/drawing/2014/main" id="{4014B011-7068-46EE-9AD8-E2FA2473FB4C}"/>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0A0A2049-B638-414B-98D4-57BDD378C5CE}"/>
              </a:ext>
            </a:extLst>
          </p:cNvPr>
          <p:cNvSpPr>
            <a:spLocks noGrp="1"/>
          </p:cNvSpPr>
          <p:nvPr>
            <p:ph type="sldNum" sz="quarter" idx="12"/>
          </p:nvPr>
        </p:nvSpPr>
        <p:spPr/>
        <p:txBody>
          <a:bodyPr/>
          <a:lstStyle/>
          <a:p>
            <a:fld id="{58D9A31A-432E-428D-B36C-6349C7F7EA40}" type="slidenum">
              <a:rPr lang="de-DE" smtClean="0"/>
              <a:t>‹Nr.›</a:t>
            </a:fld>
            <a:endParaRPr lang="de-DE" dirty="0"/>
          </a:p>
        </p:txBody>
      </p:sp>
    </p:spTree>
    <p:extLst>
      <p:ext uri="{BB962C8B-B14F-4D97-AF65-F5344CB8AC3E}">
        <p14:creationId xmlns:p14="http://schemas.microsoft.com/office/powerpoint/2010/main" val="3633782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68F428-AEF6-4D94-B44C-D9EDADFAE86C}"/>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0F9297D-1C82-4242-A19B-0905FB873EBD}"/>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24635E6-A853-4333-B800-33E783F7BCAD}"/>
              </a:ext>
            </a:extLst>
          </p:cNvPr>
          <p:cNvSpPr>
            <a:spLocks noGrp="1"/>
          </p:cNvSpPr>
          <p:nvPr>
            <p:ph type="dt" sz="half" idx="10"/>
          </p:nvPr>
        </p:nvSpPr>
        <p:spPr/>
        <p:txBody>
          <a:bodyPr/>
          <a:lstStyle/>
          <a:p>
            <a:fld id="{0EE7C31A-7B65-46F9-B40F-DC0E35C5EB71}" type="datetime1">
              <a:rPr lang="de-DE" smtClean="0"/>
              <a:t>12.03.2025</a:t>
            </a:fld>
            <a:endParaRPr lang="de-DE" dirty="0"/>
          </a:p>
        </p:txBody>
      </p:sp>
      <p:sp>
        <p:nvSpPr>
          <p:cNvPr id="5" name="Fußzeilenplatzhalter 4">
            <a:extLst>
              <a:ext uri="{FF2B5EF4-FFF2-40B4-BE49-F238E27FC236}">
                <a16:creationId xmlns:a16="http://schemas.microsoft.com/office/drawing/2014/main" id="{D64F778A-452A-4603-A79E-B0DDE5F14355}"/>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E481B9BF-E0DE-446A-8044-74FCB94E1E40}"/>
              </a:ext>
            </a:extLst>
          </p:cNvPr>
          <p:cNvSpPr>
            <a:spLocks noGrp="1"/>
          </p:cNvSpPr>
          <p:nvPr>
            <p:ph type="sldNum" sz="quarter" idx="12"/>
          </p:nvPr>
        </p:nvSpPr>
        <p:spPr/>
        <p:txBody>
          <a:bodyPr/>
          <a:lstStyle/>
          <a:p>
            <a:fld id="{58D9A31A-432E-428D-B36C-6349C7F7EA40}" type="slidenum">
              <a:rPr lang="de-DE" smtClean="0"/>
              <a:t>‹Nr.›</a:t>
            </a:fld>
            <a:endParaRPr lang="de-DE" dirty="0"/>
          </a:p>
        </p:txBody>
      </p:sp>
    </p:spTree>
    <p:extLst>
      <p:ext uri="{BB962C8B-B14F-4D97-AF65-F5344CB8AC3E}">
        <p14:creationId xmlns:p14="http://schemas.microsoft.com/office/powerpoint/2010/main" val="2517850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F2BD1AEA-3F68-4CB3-8A37-50D07B863A32}"/>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51846CC0-4040-427F-9D60-BB58B4A54C76}"/>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EE738BF-0EDB-4733-BE1F-E57ACEE2B4D1}"/>
              </a:ext>
            </a:extLst>
          </p:cNvPr>
          <p:cNvSpPr>
            <a:spLocks noGrp="1"/>
          </p:cNvSpPr>
          <p:nvPr>
            <p:ph type="dt" sz="half" idx="10"/>
          </p:nvPr>
        </p:nvSpPr>
        <p:spPr/>
        <p:txBody>
          <a:bodyPr/>
          <a:lstStyle/>
          <a:p>
            <a:fld id="{D78D115D-88E4-4B6D-8A8F-ED52B68BD771}" type="datetime1">
              <a:rPr lang="de-DE" smtClean="0"/>
              <a:t>12.03.2025</a:t>
            </a:fld>
            <a:endParaRPr lang="de-DE" dirty="0"/>
          </a:p>
        </p:txBody>
      </p:sp>
      <p:sp>
        <p:nvSpPr>
          <p:cNvPr id="5" name="Fußzeilenplatzhalter 4">
            <a:extLst>
              <a:ext uri="{FF2B5EF4-FFF2-40B4-BE49-F238E27FC236}">
                <a16:creationId xmlns:a16="http://schemas.microsoft.com/office/drawing/2014/main" id="{0470A9EC-4374-48C2-838F-98611227696B}"/>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83B4A67C-B1F6-44D2-85CD-17D7C12E3568}"/>
              </a:ext>
            </a:extLst>
          </p:cNvPr>
          <p:cNvSpPr>
            <a:spLocks noGrp="1"/>
          </p:cNvSpPr>
          <p:nvPr>
            <p:ph type="sldNum" sz="quarter" idx="12"/>
          </p:nvPr>
        </p:nvSpPr>
        <p:spPr/>
        <p:txBody>
          <a:bodyPr/>
          <a:lstStyle/>
          <a:p>
            <a:fld id="{58D9A31A-432E-428D-B36C-6349C7F7EA40}" type="slidenum">
              <a:rPr lang="de-DE" smtClean="0"/>
              <a:t>‹Nr.›</a:t>
            </a:fld>
            <a:endParaRPr lang="de-DE" dirty="0"/>
          </a:p>
        </p:txBody>
      </p:sp>
    </p:spTree>
    <p:extLst>
      <p:ext uri="{BB962C8B-B14F-4D97-AF65-F5344CB8AC3E}">
        <p14:creationId xmlns:p14="http://schemas.microsoft.com/office/powerpoint/2010/main" val="1343576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0CBCF8-EB37-4FC2-8891-E81846DD8CD6}"/>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8A57CEE5-BFF2-4239-907E-E85110556D9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1CACAFE-F2EA-4E9B-96FC-75C13FBE1E81}"/>
              </a:ext>
            </a:extLst>
          </p:cNvPr>
          <p:cNvSpPr>
            <a:spLocks noGrp="1"/>
          </p:cNvSpPr>
          <p:nvPr>
            <p:ph type="dt" sz="half" idx="10"/>
          </p:nvPr>
        </p:nvSpPr>
        <p:spPr/>
        <p:txBody>
          <a:bodyPr/>
          <a:lstStyle/>
          <a:p>
            <a:fld id="{349D827E-ECB8-4FC5-9D1E-F3755113AAB4}" type="datetime1">
              <a:rPr lang="de-DE" smtClean="0"/>
              <a:t>12.03.2025</a:t>
            </a:fld>
            <a:endParaRPr lang="de-DE" dirty="0"/>
          </a:p>
        </p:txBody>
      </p:sp>
      <p:sp>
        <p:nvSpPr>
          <p:cNvPr id="5" name="Fußzeilenplatzhalter 4">
            <a:extLst>
              <a:ext uri="{FF2B5EF4-FFF2-40B4-BE49-F238E27FC236}">
                <a16:creationId xmlns:a16="http://schemas.microsoft.com/office/drawing/2014/main" id="{5D8ADDAF-C724-4F9B-A9C6-79B9C9B540D3}"/>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0FAFA375-1B98-4D8B-92D8-1D56A9D7BCF0}"/>
              </a:ext>
            </a:extLst>
          </p:cNvPr>
          <p:cNvSpPr>
            <a:spLocks noGrp="1"/>
          </p:cNvSpPr>
          <p:nvPr>
            <p:ph type="sldNum" sz="quarter" idx="12"/>
          </p:nvPr>
        </p:nvSpPr>
        <p:spPr/>
        <p:txBody>
          <a:bodyPr/>
          <a:lstStyle/>
          <a:p>
            <a:fld id="{58D9A31A-432E-428D-B36C-6349C7F7EA40}" type="slidenum">
              <a:rPr lang="de-DE" smtClean="0"/>
              <a:t>‹Nr.›</a:t>
            </a:fld>
            <a:endParaRPr lang="de-DE" dirty="0"/>
          </a:p>
        </p:txBody>
      </p:sp>
    </p:spTree>
    <p:extLst>
      <p:ext uri="{BB962C8B-B14F-4D97-AF65-F5344CB8AC3E}">
        <p14:creationId xmlns:p14="http://schemas.microsoft.com/office/powerpoint/2010/main" val="2612329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21DC15-B9F6-4B66-A08B-2C8E2D018391}"/>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0DF72EC3-7FD2-43FB-A88F-C11521A542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45544D7A-A2B6-4771-AEBC-9B23B23014CE}"/>
              </a:ext>
            </a:extLst>
          </p:cNvPr>
          <p:cNvSpPr>
            <a:spLocks noGrp="1"/>
          </p:cNvSpPr>
          <p:nvPr>
            <p:ph type="dt" sz="half" idx="10"/>
          </p:nvPr>
        </p:nvSpPr>
        <p:spPr/>
        <p:txBody>
          <a:bodyPr/>
          <a:lstStyle/>
          <a:p>
            <a:fld id="{787D7406-D111-487F-9FFC-30B390B5C4D5}" type="datetime1">
              <a:rPr lang="de-DE" smtClean="0"/>
              <a:t>12.03.2025</a:t>
            </a:fld>
            <a:endParaRPr lang="de-DE" dirty="0"/>
          </a:p>
        </p:txBody>
      </p:sp>
      <p:sp>
        <p:nvSpPr>
          <p:cNvPr id="5" name="Fußzeilenplatzhalter 4">
            <a:extLst>
              <a:ext uri="{FF2B5EF4-FFF2-40B4-BE49-F238E27FC236}">
                <a16:creationId xmlns:a16="http://schemas.microsoft.com/office/drawing/2014/main" id="{D3EE2FB9-90F8-438E-B151-5D6CB08B9FFC}"/>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2498A4B2-9BD5-43BB-80D1-453A3150B6B2}"/>
              </a:ext>
            </a:extLst>
          </p:cNvPr>
          <p:cNvSpPr>
            <a:spLocks noGrp="1"/>
          </p:cNvSpPr>
          <p:nvPr>
            <p:ph type="sldNum" sz="quarter" idx="12"/>
          </p:nvPr>
        </p:nvSpPr>
        <p:spPr/>
        <p:txBody>
          <a:bodyPr/>
          <a:lstStyle/>
          <a:p>
            <a:fld id="{58D9A31A-432E-428D-B36C-6349C7F7EA40}" type="slidenum">
              <a:rPr lang="de-DE" smtClean="0"/>
              <a:t>‹Nr.›</a:t>
            </a:fld>
            <a:endParaRPr lang="de-DE" dirty="0"/>
          </a:p>
        </p:txBody>
      </p:sp>
    </p:spTree>
    <p:extLst>
      <p:ext uri="{BB962C8B-B14F-4D97-AF65-F5344CB8AC3E}">
        <p14:creationId xmlns:p14="http://schemas.microsoft.com/office/powerpoint/2010/main" val="404223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8AA259-5559-484B-BB03-FA54DD87F6F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C5EF9FB4-9876-4EAD-ACF8-57458B0D3933}"/>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A466947-1A8F-4F52-89C9-A6E533FAEFD0}"/>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82814FA4-978E-4BF2-AD8E-84031F6F1407}"/>
              </a:ext>
            </a:extLst>
          </p:cNvPr>
          <p:cNvSpPr>
            <a:spLocks noGrp="1"/>
          </p:cNvSpPr>
          <p:nvPr>
            <p:ph type="dt" sz="half" idx="10"/>
          </p:nvPr>
        </p:nvSpPr>
        <p:spPr/>
        <p:txBody>
          <a:bodyPr/>
          <a:lstStyle/>
          <a:p>
            <a:fld id="{F5EF242E-2B58-452C-81BF-770D97F9391C}" type="datetime1">
              <a:rPr lang="de-DE" smtClean="0"/>
              <a:t>12.03.2025</a:t>
            </a:fld>
            <a:endParaRPr lang="de-DE" dirty="0"/>
          </a:p>
        </p:txBody>
      </p:sp>
      <p:sp>
        <p:nvSpPr>
          <p:cNvPr id="6" name="Fußzeilenplatzhalter 5">
            <a:extLst>
              <a:ext uri="{FF2B5EF4-FFF2-40B4-BE49-F238E27FC236}">
                <a16:creationId xmlns:a16="http://schemas.microsoft.com/office/drawing/2014/main" id="{BE9660BF-8B91-4126-A27B-A3B8B6DDC420}"/>
              </a:ext>
            </a:extLst>
          </p:cNvPr>
          <p:cNvSpPr>
            <a:spLocks noGrp="1"/>
          </p:cNvSpPr>
          <p:nvPr>
            <p:ph type="ftr" sz="quarter" idx="11"/>
          </p:nvPr>
        </p:nvSpPr>
        <p:spPr/>
        <p:txBody>
          <a:bodyPr/>
          <a:lstStyle/>
          <a:p>
            <a:endParaRPr lang="de-DE" dirty="0"/>
          </a:p>
        </p:txBody>
      </p:sp>
      <p:sp>
        <p:nvSpPr>
          <p:cNvPr id="7" name="Foliennummernplatzhalter 6">
            <a:extLst>
              <a:ext uri="{FF2B5EF4-FFF2-40B4-BE49-F238E27FC236}">
                <a16:creationId xmlns:a16="http://schemas.microsoft.com/office/drawing/2014/main" id="{62341B5B-85E9-47FA-87A8-5A631C469B99}"/>
              </a:ext>
            </a:extLst>
          </p:cNvPr>
          <p:cNvSpPr>
            <a:spLocks noGrp="1"/>
          </p:cNvSpPr>
          <p:nvPr>
            <p:ph type="sldNum" sz="quarter" idx="12"/>
          </p:nvPr>
        </p:nvSpPr>
        <p:spPr/>
        <p:txBody>
          <a:bodyPr/>
          <a:lstStyle/>
          <a:p>
            <a:fld id="{58D9A31A-432E-428D-B36C-6349C7F7EA40}" type="slidenum">
              <a:rPr lang="de-DE" smtClean="0"/>
              <a:t>‹Nr.›</a:t>
            </a:fld>
            <a:endParaRPr lang="de-DE" dirty="0"/>
          </a:p>
        </p:txBody>
      </p:sp>
    </p:spTree>
    <p:extLst>
      <p:ext uri="{BB962C8B-B14F-4D97-AF65-F5344CB8AC3E}">
        <p14:creationId xmlns:p14="http://schemas.microsoft.com/office/powerpoint/2010/main" val="1294221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15317C-9DAA-4E82-985E-BD614ACBE33B}"/>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4E0B7850-14AD-4AF0-A514-55B3320965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70C23C0C-C3A0-495E-8C43-E4D825FE26D9}"/>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975FB4DB-B902-48A5-A0AC-91A4E538C9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8DC2F354-072A-4193-A245-8BE22DD03F71}"/>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DA179BC-BA8A-453A-9E7E-C1B89971B8B0}"/>
              </a:ext>
            </a:extLst>
          </p:cNvPr>
          <p:cNvSpPr>
            <a:spLocks noGrp="1"/>
          </p:cNvSpPr>
          <p:nvPr>
            <p:ph type="dt" sz="half" idx="10"/>
          </p:nvPr>
        </p:nvSpPr>
        <p:spPr/>
        <p:txBody>
          <a:bodyPr/>
          <a:lstStyle/>
          <a:p>
            <a:fld id="{713EDB64-86D8-4275-B397-084BC4CAB84B}" type="datetime1">
              <a:rPr lang="de-DE" smtClean="0"/>
              <a:t>12.03.2025</a:t>
            </a:fld>
            <a:endParaRPr lang="de-DE" dirty="0"/>
          </a:p>
        </p:txBody>
      </p:sp>
      <p:sp>
        <p:nvSpPr>
          <p:cNvPr id="8" name="Fußzeilenplatzhalter 7">
            <a:extLst>
              <a:ext uri="{FF2B5EF4-FFF2-40B4-BE49-F238E27FC236}">
                <a16:creationId xmlns:a16="http://schemas.microsoft.com/office/drawing/2014/main" id="{F7D91850-4908-433A-998A-4F5269125A4B}"/>
              </a:ext>
            </a:extLst>
          </p:cNvPr>
          <p:cNvSpPr>
            <a:spLocks noGrp="1"/>
          </p:cNvSpPr>
          <p:nvPr>
            <p:ph type="ftr" sz="quarter" idx="11"/>
          </p:nvPr>
        </p:nvSpPr>
        <p:spPr/>
        <p:txBody>
          <a:bodyPr/>
          <a:lstStyle/>
          <a:p>
            <a:endParaRPr lang="de-DE" dirty="0"/>
          </a:p>
        </p:txBody>
      </p:sp>
      <p:sp>
        <p:nvSpPr>
          <p:cNvPr id="9" name="Foliennummernplatzhalter 8">
            <a:extLst>
              <a:ext uri="{FF2B5EF4-FFF2-40B4-BE49-F238E27FC236}">
                <a16:creationId xmlns:a16="http://schemas.microsoft.com/office/drawing/2014/main" id="{4CC59729-752E-4461-8C0B-226A3B381D24}"/>
              </a:ext>
            </a:extLst>
          </p:cNvPr>
          <p:cNvSpPr>
            <a:spLocks noGrp="1"/>
          </p:cNvSpPr>
          <p:nvPr>
            <p:ph type="sldNum" sz="quarter" idx="12"/>
          </p:nvPr>
        </p:nvSpPr>
        <p:spPr/>
        <p:txBody>
          <a:bodyPr/>
          <a:lstStyle/>
          <a:p>
            <a:fld id="{58D9A31A-432E-428D-B36C-6349C7F7EA40}" type="slidenum">
              <a:rPr lang="de-DE" smtClean="0"/>
              <a:t>‹Nr.›</a:t>
            </a:fld>
            <a:endParaRPr lang="de-DE" dirty="0"/>
          </a:p>
        </p:txBody>
      </p:sp>
    </p:spTree>
    <p:extLst>
      <p:ext uri="{BB962C8B-B14F-4D97-AF65-F5344CB8AC3E}">
        <p14:creationId xmlns:p14="http://schemas.microsoft.com/office/powerpoint/2010/main" val="70956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E38FEE-167B-46E1-864B-F65B4CCA34AE}"/>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3C3B0E4E-49C8-444A-87EE-CE8E8107AD04}"/>
              </a:ext>
            </a:extLst>
          </p:cNvPr>
          <p:cNvSpPr>
            <a:spLocks noGrp="1"/>
          </p:cNvSpPr>
          <p:nvPr>
            <p:ph type="dt" sz="half" idx="10"/>
          </p:nvPr>
        </p:nvSpPr>
        <p:spPr/>
        <p:txBody>
          <a:bodyPr/>
          <a:lstStyle/>
          <a:p>
            <a:fld id="{9FD59F49-DF5D-4853-8340-1EEFA1701F09}" type="datetime1">
              <a:rPr lang="de-DE" smtClean="0"/>
              <a:t>12.03.2025</a:t>
            </a:fld>
            <a:endParaRPr lang="de-DE" dirty="0"/>
          </a:p>
        </p:txBody>
      </p:sp>
      <p:sp>
        <p:nvSpPr>
          <p:cNvPr id="4" name="Fußzeilenplatzhalter 3">
            <a:extLst>
              <a:ext uri="{FF2B5EF4-FFF2-40B4-BE49-F238E27FC236}">
                <a16:creationId xmlns:a16="http://schemas.microsoft.com/office/drawing/2014/main" id="{8145686D-E346-4DDD-8D38-40A07D5F2F03}"/>
              </a:ext>
            </a:extLst>
          </p:cNvPr>
          <p:cNvSpPr>
            <a:spLocks noGrp="1"/>
          </p:cNvSpPr>
          <p:nvPr>
            <p:ph type="ftr" sz="quarter" idx="11"/>
          </p:nvPr>
        </p:nvSpPr>
        <p:spPr/>
        <p:txBody>
          <a:bodyPr/>
          <a:lstStyle/>
          <a:p>
            <a:endParaRPr lang="de-DE" dirty="0"/>
          </a:p>
        </p:txBody>
      </p:sp>
      <p:sp>
        <p:nvSpPr>
          <p:cNvPr id="5" name="Foliennummernplatzhalter 4">
            <a:extLst>
              <a:ext uri="{FF2B5EF4-FFF2-40B4-BE49-F238E27FC236}">
                <a16:creationId xmlns:a16="http://schemas.microsoft.com/office/drawing/2014/main" id="{93AE6FE9-A7C5-4819-BF99-B4A5781D21E8}"/>
              </a:ext>
            </a:extLst>
          </p:cNvPr>
          <p:cNvSpPr>
            <a:spLocks noGrp="1"/>
          </p:cNvSpPr>
          <p:nvPr>
            <p:ph type="sldNum" sz="quarter" idx="12"/>
          </p:nvPr>
        </p:nvSpPr>
        <p:spPr/>
        <p:txBody>
          <a:bodyPr/>
          <a:lstStyle/>
          <a:p>
            <a:fld id="{58D9A31A-432E-428D-B36C-6349C7F7EA40}" type="slidenum">
              <a:rPr lang="de-DE" smtClean="0"/>
              <a:t>‹Nr.›</a:t>
            </a:fld>
            <a:endParaRPr lang="de-DE" dirty="0"/>
          </a:p>
        </p:txBody>
      </p:sp>
    </p:spTree>
    <p:extLst>
      <p:ext uri="{BB962C8B-B14F-4D97-AF65-F5344CB8AC3E}">
        <p14:creationId xmlns:p14="http://schemas.microsoft.com/office/powerpoint/2010/main" val="2485579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4C19A064-E7AD-4023-BDD5-B6E1840E4A71}"/>
              </a:ext>
            </a:extLst>
          </p:cNvPr>
          <p:cNvSpPr>
            <a:spLocks noGrp="1"/>
          </p:cNvSpPr>
          <p:nvPr>
            <p:ph type="dt" sz="half" idx="10"/>
          </p:nvPr>
        </p:nvSpPr>
        <p:spPr/>
        <p:txBody>
          <a:bodyPr/>
          <a:lstStyle/>
          <a:p>
            <a:fld id="{1DBA95C3-FBDB-4BBC-9D02-C30B51693CB2}" type="datetime1">
              <a:rPr lang="de-DE" smtClean="0"/>
              <a:t>12.03.2025</a:t>
            </a:fld>
            <a:endParaRPr lang="de-DE" dirty="0"/>
          </a:p>
        </p:txBody>
      </p:sp>
      <p:sp>
        <p:nvSpPr>
          <p:cNvPr id="3" name="Fußzeilenplatzhalter 2">
            <a:extLst>
              <a:ext uri="{FF2B5EF4-FFF2-40B4-BE49-F238E27FC236}">
                <a16:creationId xmlns:a16="http://schemas.microsoft.com/office/drawing/2014/main" id="{7FC5BD35-EE49-49AE-A169-7DC1EB061BEB}"/>
              </a:ext>
            </a:extLst>
          </p:cNvPr>
          <p:cNvSpPr>
            <a:spLocks noGrp="1"/>
          </p:cNvSpPr>
          <p:nvPr>
            <p:ph type="ftr" sz="quarter" idx="11"/>
          </p:nvPr>
        </p:nvSpPr>
        <p:spPr/>
        <p:txBody>
          <a:bodyPr/>
          <a:lstStyle/>
          <a:p>
            <a:endParaRPr lang="de-DE" dirty="0"/>
          </a:p>
        </p:txBody>
      </p:sp>
      <p:sp>
        <p:nvSpPr>
          <p:cNvPr id="4" name="Foliennummernplatzhalter 3">
            <a:extLst>
              <a:ext uri="{FF2B5EF4-FFF2-40B4-BE49-F238E27FC236}">
                <a16:creationId xmlns:a16="http://schemas.microsoft.com/office/drawing/2014/main" id="{48D263AB-A16E-4C6A-AE50-190C2614F245}"/>
              </a:ext>
            </a:extLst>
          </p:cNvPr>
          <p:cNvSpPr>
            <a:spLocks noGrp="1"/>
          </p:cNvSpPr>
          <p:nvPr>
            <p:ph type="sldNum" sz="quarter" idx="12"/>
          </p:nvPr>
        </p:nvSpPr>
        <p:spPr/>
        <p:txBody>
          <a:bodyPr/>
          <a:lstStyle/>
          <a:p>
            <a:fld id="{58D9A31A-432E-428D-B36C-6349C7F7EA40}" type="slidenum">
              <a:rPr lang="de-DE" smtClean="0"/>
              <a:t>‹Nr.›</a:t>
            </a:fld>
            <a:endParaRPr lang="de-DE" dirty="0"/>
          </a:p>
        </p:txBody>
      </p:sp>
    </p:spTree>
    <p:extLst>
      <p:ext uri="{BB962C8B-B14F-4D97-AF65-F5344CB8AC3E}">
        <p14:creationId xmlns:p14="http://schemas.microsoft.com/office/powerpoint/2010/main" val="1268529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AEA08B-BB26-464A-B4AD-B5981F2FD4E6}"/>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1AA1CFF7-8C8C-4C3B-A611-A862D94F9A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B9925A53-AD45-4971-A5F0-AF786FE966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79D1A20-7A58-42CC-8D8E-5FE8438B0FAE}"/>
              </a:ext>
            </a:extLst>
          </p:cNvPr>
          <p:cNvSpPr>
            <a:spLocks noGrp="1"/>
          </p:cNvSpPr>
          <p:nvPr>
            <p:ph type="dt" sz="half" idx="10"/>
          </p:nvPr>
        </p:nvSpPr>
        <p:spPr/>
        <p:txBody>
          <a:bodyPr/>
          <a:lstStyle/>
          <a:p>
            <a:fld id="{7CAB8E96-89F6-4CC2-994E-0D297EC7FEBD}" type="datetime1">
              <a:rPr lang="de-DE" smtClean="0"/>
              <a:t>12.03.2025</a:t>
            </a:fld>
            <a:endParaRPr lang="de-DE" dirty="0"/>
          </a:p>
        </p:txBody>
      </p:sp>
      <p:sp>
        <p:nvSpPr>
          <p:cNvPr id="6" name="Fußzeilenplatzhalter 5">
            <a:extLst>
              <a:ext uri="{FF2B5EF4-FFF2-40B4-BE49-F238E27FC236}">
                <a16:creationId xmlns:a16="http://schemas.microsoft.com/office/drawing/2014/main" id="{8B2483F2-E286-4038-BFD8-A75B83188DA0}"/>
              </a:ext>
            </a:extLst>
          </p:cNvPr>
          <p:cNvSpPr>
            <a:spLocks noGrp="1"/>
          </p:cNvSpPr>
          <p:nvPr>
            <p:ph type="ftr" sz="quarter" idx="11"/>
          </p:nvPr>
        </p:nvSpPr>
        <p:spPr/>
        <p:txBody>
          <a:bodyPr/>
          <a:lstStyle/>
          <a:p>
            <a:endParaRPr lang="de-DE" dirty="0"/>
          </a:p>
        </p:txBody>
      </p:sp>
      <p:sp>
        <p:nvSpPr>
          <p:cNvPr id="7" name="Foliennummernplatzhalter 6">
            <a:extLst>
              <a:ext uri="{FF2B5EF4-FFF2-40B4-BE49-F238E27FC236}">
                <a16:creationId xmlns:a16="http://schemas.microsoft.com/office/drawing/2014/main" id="{0420C2F1-9959-4F2B-AC3B-4FC75A77BB3C}"/>
              </a:ext>
            </a:extLst>
          </p:cNvPr>
          <p:cNvSpPr>
            <a:spLocks noGrp="1"/>
          </p:cNvSpPr>
          <p:nvPr>
            <p:ph type="sldNum" sz="quarter" idx="12"/>
          </p:nvPr>
        </p:nvSpPr>
        <p:spPr/>
        <p:txBody>
          <a:bodyPr/>
          <a:lstStyle/>
          <a:p>
            <a:fld id="{58D9A31A-432E-428D-B36C-6349C7F7EA40}" type="slidenum">
              <a:rPr lang="de-DE" smtClean="0"/>
              <a:t>‹Nr.›</a:t>
            </a:fld>
            <a:endParaRPr lang="de-DE" dirty="0"/>
          </a:p>
        </p:txBody>
      </p:sp>
    </p:spTree>
    <p:extLst>
      <p:ext uri="{BB962C8B-B14F-4D97-AF65-F5344CB8AC3E}">
        <p14:creationId xmlns:p14="http://schemas.microsoft.com/office/powerpoint/2010/main" val="1779747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46EFF6-AB3E-4D32-AC00-C945906FA15E}"/>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0715491D-DFB5-4E04-ACC6-BCB70D11CF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a:extLst>
              <a:ext uri="{FF2B5EF4-FFF2-40B4-BE49-F238E27FC236}">
                <a16:creationId xmlns:a16="http://schemas.microsoft.com/office/drawing/2014/main" id="{B1875EA5-3F93-4090-A8F9-A398228C0A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F7FE8FD-213E-4799-8F6D-4F79DDFC5DF0}"/>
              </a:ext>
            </a:extLst>
          </p:cNvPr>
          <p:cNvSpPr>
            <a:spLocks noGrp="1"/>
          </p:cNvSpPr>
          <p:nvPr>
            <p:ph type="dt" sz="half" idx="10"/>
          </p:nvPr>
        </p:nvSpPr>
        <p:spPr/>
        <p:txBody>
          <a:bodyPr/>
          <a:lstStyle/>
          <a:p>
            <a:fld id="{31F02235-F972-45EA-A8EA-6AFDDA09D839}" type="datetime1">
              <a:rPr lang="de-DE" smtClean="0"/>
              <a:t>12.03.2025</a:t>
            </a:fld>
            <a:endParaRPr lang="de-DE" dirty="0"/>
          </a:p>
        </p:txBody>
      </p:sp>
      <p:sp>
        <p:nvSpPr>
          <p:cNvPr id="6" name="Fußzeilenplatzhalter 5">
            <a:extLst>
              <a:ext uri="{FF2B5EF4-FFF2-40B4-BE49-F238E27FC236}">
                <a16:creationId xmlns:a16="http://schemas.microsoft.com/office/drawing/2014/main" id="{138FCB6D-B439-41E0-B618-CB636267B5FC}"/>
              </a:ext>
            </a:extLst>
          </p:cNvPr>
          <p:cNvSpPr>
            <a:spLocks noGrp="1"/>
          </p:cNvSpPr>
          <p:nvPr>
            <p:ph type="ftr" sz="quarter" idx="11"/>
          </p:nvPr>
        </p:nvSpPr>
        <p:spPr/>
        <p:txBody>
          <a:bodyPr/>
          <a:lstStyle/>
          <a:p>
            <a:endParaRPr lang="de-DE" dirty="0"/>
          </a:p>
        </p:txBody>
      </p:sp>
      <p:sp>
        <p:nvSpPr>
          <p:cNvPr id="7" name="Foliennummernplatzhalter 6">
            <a:extLst>
              <a:ext uri="{FF2B5EF4-FFF2-40B4-BE49-F238E27FC236}">
                <a16:creationId xmlns:a16="http://schemas.microsoft.com/office/drawing/2014/main" id="{8B2AA966-3059-4E16-932A-28B830AACE33}"/>
              </a:ext>
            </a:extLst>
          </p:cNvPr>
          <p:cNvSpPr>
            <a:spLocks noGrp="1"/>
          </p:cNvSpPr>
          <p:nvPr>
            <p:ph type="sldNum" sz="quarter" idx="12"/>
          </p:nvPr>
        </p:nvSpPr>
        <p:spPr/>
        <p:txBody>
          <a:bodyPr/>
          <a:lstStyle/>
          <a:p>
            <a:fld id="{58D9A31A-432E-428D-B36C-6349C7F7EA40}" type="slidenum">
              <a:rPr lang="de-DE" smtClean="0"/>
              <a:t>‹Nr.›</a:t>
            </a:fld>
            <a:endParaRPr lang="de-DE" dirty="0"/>
          </a:p>
        </p:txBody>
      </p:sp>
    </p:spTree>
    <p:extLst>
      <p:ext uri="{BB962C8B-B14F-4D97-AF65-F5344CB8AC3E}">
        <p14:creationId xmlns:p14="http://schemas.microsoft.com/office/powerpoint/2010/main" val="3755218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Objekt 7" hidden="1">
            <a:extLst>
              <a:ext uri="{FF2B5EF4-FFF2-40B4-BE49-F238E27FC236}">
                <a16:creationId xmlns:a16="http://schemas.microsoft.com/office/drawing/2014/main" id="{F1325CA7-628A-42E1-AEBC-877D51123444}"/>
              </a:ext>
            </a:extLst>
          </p:cNvPr>
          <p:cNvGraphicFramePr>
            <a:graphicFrameLocks noChangeAspect="1"/>
          </p:cNvGraphicFramePr>
          <p:nvPr userDrawn="1">
            <p:custDataLst>
              <p:tags r:id="rId13"/>
            </p:custDataLst>
            <p:extLst>
              <p:ext uri="{D42A27DB-BD31-4B8C-83A1-F6EECF244321}">
                <p14:modId xmlns:p14="http://schemas.microsoft.com/office/powerpoint/2010/main" val="30246178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14" imgW="347" imgH="348" progId="TCLayout.ActiveDocument.1">
                  <p:embed/>
                </p:oleObj>
              </mc:Choice>
              <mc:Fallback>
                <p:oleObj name="think-cell Folie" r:id="rId14" imgW="347" imgH="348" progId="TCLayout.ActiveDocument.1">
                  <p:embed/>
                  <p:pic>
                    <p:nvPicPr>
                      <p:cNvPr id="0" name=""/>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2" name="Titelplatzhalter 1">
            <a:extLst>
              <a:ext uri="{FF2B5EF4-FFF2-40B4-BE49-F238E27FC236}">
                <a16:creationId xmlns:a16="http://schemas.microsoft.com/office/drawing/2014/main" id="{32130752-CB1D-402F-A9D2-B183DB47C6FB}"/>
              </a:ext>
            </a:extLst>
          </p:cNvPr>
          <p:cNvSpPr>
            <a:spLocks noGrp="1"/>
          </p:cNvSpPr>
          <p:nvPr>
            <p:ph type="title"/>
          </p:nvPr>
        </p:nvSpPr>
        <p:spPr>
          <a:xfrm>
            <a:off x="838200" y="216685"/>
            <a:ext cx="10515600" cy="643060"/>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a:extLst>
              <a:ext uri="{FF2B5EF4-FFF2-40B4-BE49-F238E27FC236}">
                <a16:creationId xmlns:a16="http://schemas.microsoft.com/office/drawing/2014/main" id="{D10A68C5-398A-43DB-8052-E714734C2E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0124342-37D5-427C-B1E5-5B39BAE2F3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7B8B54-F836-484C-8114-0578C4A914A5}" type="datetime1">
              <a:rPr lang="de-DE" smtClean="0"/>
              <a:t>12.03.2025</a:t>
            </a:fld>
            <a:endParaRPr lang="de-DE" dirty="0"/>
          </a:p>
        </p:txBody>
      </p:sp>
      <p:sp>
        <p:nvSpPr>
          <p:cNvPr id="5" name="Fußzeilenplatzhalter 4">
            <a:extLst>
              <a:ext uri="{FF2B5EF4-FFF2-40B4-BE49-F238E27FC236}">
                <a16:creationId xmlns:a16="http://schemas.microsoft.com/office/drawing/2014/main" id="{88453C61-BB1E-4BF0-97A5-B1AE778134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a:extLst>
              <a:ext uri="{FF2B5EF4-FFF2-40B4-BE49-F238E27FC236}">
                <a16:creationId xmlns:a16="http://schemas.microsoft.com/office/drawing/2014/main" id="{D5782640-2767-4871-84D3-7E66F969D3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D9A31A-432E-428D-B36C-6349C7F7EA40}" type="slidenum">
              <a:rPr lang="de-DE" smtClean="0"/>
              <a:t>‹Nr.›</a:t>
            </a:fld>
            <a:endParaRPr lang="de-DE" dirty="0"/>
          </a:p>
        </p:txBody>
      </p:sp>
    </p:spTree>
    <p:extLst>
      <p:ext uri="{BB962C8B-B14F-4D97-AF65-F5344CB8AC3E}">
        <p14:creationId xmlns:p14="http://schemas.microsoft.com/office/powerpoint/2010/main" val="101230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0A8E1C-978E-2CCA-FCD0-15A35AEE7EB2}"/>
              </a:ext>
            </a:extLst>
          </p:cNvPr>
          <p:cNvSpPr>
            <a:spLocks noGrp="1"/>
          </p:cNvSpPr>
          <p:nvPr>
            <p:ph type="ctrTitle"/>
          </p:nvPr>
        </p:nvSpPr>
        <p:spPr>
          <a:xfrm>
            <a:off x="776288" y="1600200"/>
            <a:ext cx="10639424" cy="2387600"/>
          </a:xfrm>
        </p:spPr>
        <p:txBody>
          <a:bodyPr>
            <a:normAutofit fontScale="90000"/>
          </a:bodyPr>
          <a:lstStyle/>
          <a:p>
            <a:r>
              <a:rPr lang="en-US" sz="4000" dirty="0"/>
              <a:t>Proposal for UN-R 10, 08 series of amendments:</a:t>
            </a:r>
            <a:br>
              <a:rPr lang="en-US" sz="4400" dirty="0"/>
            </a:br>
            <a:br>
              <a:rPr lang="en-US" dirty="0"/>
            </a:br>
            <a:r>
              <a:rPr lang="en-US" dirty="0"/>
              <a:t>Precision of charging condition and flicker requirements</a:t>
            </a:r>
            <a:endParaRPr lang="en-US" sz="4000" dirty="0"/>
          </a:p>
        </p:txBody>
      </p:sp>
      <p:sp>
        <p:nvSpPr>
          <p:cNvPr id="3" name="Untertitel 2">
            <a:extLst>
              <a:ext uri="{FF2B5EF4-FFF2-40B4-BE49-F238E27FC236}">
                <a16:creationId xmlns:a16="http://schemas.microsoft.com/office/drawing/2014/main" id="{3B85B90E-71E0-0005-4839-1E58025A3E20}"/>
              </a:ext>
            </a:extLst>
          </p:cNvPr>
          <p:cNvSpPr>
            <a:spLocks noGrp="1"/>
          </p:cNvSpPr>
          <p:nvPr>
            <p:ph type="subTitle" idx="1"/>
          </p:nvPr>
        </p:nvSpPr>
        <p:spPr>
          <a:xfrm>
            <a:off x="1524000" y="4700588"/>
            <a:ext cx="9144000" cy="1655762"/>
          </a:xfrm>
        </p:spPr>
        <p:txBody>
          <a:bodyPr>
            <a:normAutofit/>
          </a:bodyPr>
          <a:lstStyle/>
          <a:p>
            <a:endParaRPr lang="de-DE" dirty="0"/>
          </a:p>
          <a:p>
            <a:endParaRPr lang="de-DE" dirty="0"/>
          </a:p>
          <a:p>
            <a:r>
              <a:rPr lang="de-DE" dirty="0">
                <a:solidFill>
                  <a:schemeClr val="bg1">
                    <a:lumMod val="50000"/>
                  </a:schemeClr>
                </a:solidFill>
              </a:rPr>
              <a:t>March 2025</a:t>
            </a:r>
          </a:p>
        </p:txBody>
      </p:sp>
      <p:sp>
        <p:nvSpPr>
          <p:cNvPr id="4" name="Foliennummernplatzhalter 3">
            <a:extLst>
              <a:ext uri="{FF2B5EF4-FFF2-40B4-BE49-F238E27FC236}">
                <a16:creationId xmlns:a16="http://schemas.microsoft.com/office/drawing/2014/main" id="{EDC695D2-1D5F-FE44-7C66-5A251ED932F9}"/>
              </a:ext>
            </a:extLst>
          </p:cNvPr>
          <p:cNvSpPr>
            <a:spLocks noGrp="1"/>
          </p:cNvSpPr>
          <p:nvPr>
            <p:ph type="sldNum" sz="quarter" idx="12"/>
          </p:nvPr>
        </p:nvSpPr>
        <p:spPr/>
        <p:txBody>
          <a:bodyPr/>
          <a:lstStyle/>
          <a:p>
            <a:fld id="{58D9A31A-432E-428D-B36C-6349C7F7EA40}" type="slidenum">
              <a:rPr lang="de-DE" smtClean="0"/>
              <a:t>1</a:t>
            </a:fld>
            <a:endParaRPr lang="de-DE" dirty="0"/>
          </a:p>
        </p:txBody>
      </p:sp>
      <p:pic>
        <p:nvPicPr>
          <p:cNvPr id="5" name="Image 7" descr="Une image contenant Graphique, cercle, symbole, logo&#10;&#10;Description générée automatiquement">
            <a:extLst>
              <a:ext uri="{FF2B5EF4-FFF2-40B4-BE49-F238E27FC236}">
                <a16:creationId xmlns:a16="http://schemas.microsoft.com/office/drawing/2014/main" id="{406BEABA-F434-7FE8-FBB2-56B9951EA6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5267" y="369219"/>
            <a:ext cx="2022413" cy="645080"/>
          </a:xfrm>
          <a:prstGeom prst="rect">
            <a:avLst/>
          </a:prstGeom>
        </p:spPr>
      </p:pic>
    </p:spTree>
    <p:extLst>
      <p:ext uri="{BB962C8B-B14F-4D97-AF65-F5344CB8AC3E}">
        <p14:creationId xmlns:p14="http://schemas.microsoft.com/office/powerpoint/2010/main" val="3245003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4D2606-B835-07AA-8BB0-C2DC152AA742}"/>
              </a:ext>
            </a:extLst>
          </p:cNvPr>
          <p:cNvSpPr>
            <a:spLocks noGrp="1"/>
          </p:cNvSpPr>
          <p:nvPr>
            <p:ph type="title"/>
          </p:nvPr>
        </p:nvSpPr>
        <p:spPr/>
        <p:txBody>
          <a:bodyPr/>
          <a:lstStyle/>
          <a:p>
            <a:r>
              <a:rPr lang="en-US" dirty="0"/>
              <a:t>General (charging condition)</a:t>
            </a:r>
          </a:p>
        </p:txBody>
      </p:sp>
      <p:sp>
        <p:nvSpPr>
          <p:cNvPr id="4" name="Foliennummernplatzhalter 3">
            <a:extLst>
              <a:ext uri="{FF2B5EF4-FFF2-40B4-BE49-F238E27FC236}">
                <a16:creationId xmlns:a16="http://schemas.microsoft.com/office/drawing/2014/main" id="{751DDA54-7661-DF08-23B4-1B98224B1223}"/>
              </a:ext>
            </a:extLst>
          </p:cNvPr>
          <p:cNvSpPr>
            <a:spLocks noGrp="1"/>
          </p:cNvSpPr>
          <p:nvPr>
            <p:ph type="sldNum" sz="quarter" idx="12"/>
          </p:nvPr>
        </p:nvSpPr>
        <p:spPr/>
        <p:txBody>
          <a:bodyPr/>
          <a:lstStyle/>
          <a:p>
            <a:fld id="{58D9A31A-432E-428D-B36C-6349C7F7EA40}" type="slidenum">
              <a:rPr lang="de-DE" smtClean="0"/>
              <a:t>2</a:t>
            </a:fld>
            <a:endParaRPr lang="de-DE" dirty="0"/>
          </a:p>
        </p:txBody>
      </p:sp>
      <p:sp>
        <p:nvSpPr>
          <p:cNvPr id="5" name="Textfeld 4">
            <a:extLst>
              <a:ext uri="{FF2B5EF4-FFF2-40B4-BE49-F238E27FC236}">
                <a16:creationId xmlns:a16="http://schemas.microsoft.com/office/drawing/2014/main" id="{0E2798A2-2202-374A-8C01-CEBC266E1279}"/>
              </a:ext>
            </a:extLst>
          </p:cNvPr>
          <p:cNvSpPr txBox="1"/>
          <p:nvPr/>
        </p:nvSpPr>
        <p:spPr>
          <a:xfrm>
            <a:off x="927012" y="1299076"/>
            <a:ext cx="7050746" cy="923330"/>
          </a:xfrm>
          <a:prstGeom prst="rect">
            <a:avLst/>
          </a:prstGeom>
          <a:noFill/>
        </p:spPr>
        <p:txBody>
          <a:bodyPr wrap="square">
            <a:spAutoFit/>
          </a:bodyPr>
          <a:lstStyle/>
          <a:p>
            <a:pPr>
              <a:spcBef>
                <a:spcPts val="600"/>
              </a:spcBef>
            </a:pPr>
            <a:r>
              <a:rPr lang="en-US" sz="1800" b="0" i="0" u="none" strike="noStrike" baseline="0" dirty="0">
                <a:solidFill>
                  <a:srgbClr val="000000"/>
                </a:solidFill>
                <a:latin typeface="Times New Roman" panose="02020603050405020304" pitchFamily="18" charset="0"/>
              </a:rPr>
              <a:t>The vehicle shall be immobilized </a:t>
            </a:r>
            <a:r>
              <a:rPr lang="en-US" sz="1800" b="0" i="0" u="none" strike="noStrike" baseline="0" dirty="0">
                <a:solidFill>
                  <a:srgbClr val="0070C0"/>
                </a:solidFill>
                <a:latin typeface="Times New Roman" panose="02020603050405020304" pitchFamily="18" charset="0"/>
              </a:rPr>
              <a:t>and in continuous charging mode.</a:t>
            </a:r>
            <a:r>
              <a:rPr lang="en-US" sz="1800" b="0" i="0" u="none" strike="sngStrike" baseline="0" dirty="0">
                <a:solidFill>
                  <a:srgbClr val="0070C0"/>
                </a:solidFill>
                <a:latin typeface="Times New Roman" panose="02020603050405020304" pitchFamily="18" charset="0"/>
              </a:rPr>
              <a:t>, </a:t>
            </a:r>
            <a:r>
              <a:rPr lang="en-US" sz="1800" b="0" i="0" u="none" strike="sngStrike" baseline="0" dirty="0" err="1">
                <a:solidFill>
                  <a:srgbClr val="0070C0"/>
                </a:solidFill>
                <a:latin typeface="Times New Roman" panose="02020603050405020304" pitchFamily="18" charset="0"/>
              </a:rPr>
              <a:t>t</a:t>
            </a:r>
            <a:r>
              <a:rPr lang="en-US" sz="1800" b="0" i="0" u="none" baseline="0" dirty="0" err="1">
                <a:solidFill>
                  <a:srgbClr val="0070C0"/>
                </a:solidFill>
                <a:latin typeface="Times New Roman" panose="02020603050405020304" pitchFamily="18" charset="0"/>
              </a:rPr>
              <a:t>T</a:t>
            </a:r>
            <a:r>
              <a:rPr lang="en-US" sz="1800" b="0" i="0" u="none" strike="noStrike" baseline="0" dirty="0" err="1">
                <a:solidFill>
                  <a:srgbClr val="000000"/>
                </a:solidFill>
                <a:latin typeface="Times New Roman" panose="02020603050405020304" pitchFamily="18" charset="0"/>
              </a:rPr>
              <a:t>he</a:t>
            </a:r>
            <a:r>
              <a:rPr lang="en-US" sz="1800" b="0" i="0" u="none" strike="noStrike" baseline="0" dirty="0">
                <a:solidFill>
                  <a:srgbClr val="000000"/>
                </a:solidFill>
                <a:latin typeface="Times New Roman" panose="02020603050405020304" pitchFamily="18" charset="0"/>
              </a:rPr>
              <a:t> engine(s) (ICE and / or electrical engine) shall be OFF</a:t>
            </a:r>
            <a:r>
              <a:rPr lang="en-US" sz="1800" b="0" i="0" u="none" strike="noStrike" baseline="0" dirty="0">
                <a:solidFill>
                  <a:srgbClr val="0070C0"/>
                </a:solidFill>
                <a:latin typeface="Times New Roman" panose="02020603050405020304" pitchFamily="18" charset="0"/>
              </a:rPr>
              <a:t>. </a:t>
            </a:r>
            <a:r>
              <a:rPr lang="en-US" sz="1800" b="0" i="0" u="none" strike="sngStrike" baseline="0" dirty="0">
                <a:solidFill>
                  <a:srgbClr val="0070C0"/>
                </a:solidFill>
                <a:latin typeface="Times New Roman" panose="02020603050405020304" pitchFamily="18" charset="0"/>
              </a:rPr>
              <a:t>and in charging mode. </a:t>
            </a:r>
          </a:p>
        </p:txBody>
      </p:sp>
      <p:sp>
        <p:nvSpPr>
          <p:cNvPr id="6" name="Rechteck 5">
            <a:extLst>
              <a:ext uri="{FF2B5EF4-FFF2-40B4-BE49-F238E27FC236}">
                <a16:creationId xmlns:a16="http://schemas.microsoft.com/office/drawing/2014/main" id="{B4C3770B-BE34-FF62-5AB3-4405956573A9}"/>
              </a:ext>
            </a:extLst>
          </p:cNvPr>
          <p:cNvSpPr/>
          <p:nvPr/>
        </p:nvSpPr>
        <p:spPr>
          <a:xfrm>
            <a:off x="8185456" y="1139579"/>
            <a:ext cx="3449496" cy="1185050"/>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The vehicle is in charging mode, not the engine.</a:t>
            </a:r>
          </a:p>
          <a:p>
            <a:pPr algn="ctr"/>
            <a:r>
              <a:rPr lang="en-US" dirty="0"/>
              <a:t>Emphasize that tests shall be done in a static operating condition.</a:t>
            </a:r>
          </a:p>
        </p:txBody>
      </p:sp>
      <p:sp>
        <p:nvSpPr>
          <p:cNvPr id="7" name="Textfeld 6">
            <a:extLst>
              <a:ext uri="{FF2B5EF4-FFF2-40B4-BE49-F238E27FC236}">
                <a16:creationId xmlns:a16="http://schemas.microsoft.com/office/drawing/2014/main" id="{13FBC5BE-D729-E82B-09B1-6ECE6A9AC2B1}"/>
              </a:ext>
            </a:extLst>
          </p:cNvPr>
          <p:cNvSpPr txBox="1"/>
          <p:nvPr/>
        </p:nvSpPr>
        <p:spPr>
          <a:xfrm>
            <a:off x="927012" y="2604464"/>
            <a:ext cx="4395426" cy="2585323"/>
          </a:xfrm>
          <a:prstGeom prst="rect">
            <a:avLst/>
          </a:prstGeom>
          <a:noFill/>
        </p:spPr>
        <p:txBody>
          <a:bodyPr wrap="square" rtlCol="0">
            <a:spAutoFit/>
          </a:bodyPr>
          <a:lstStyle/>
          <a:p>
            <a:r>
              <a:rPr lang="en-US" dirty="0" err="1"/>
              <a:t>Occurances</a:t>
            </a:r>
            <a:r>
              <a:rPr lang="en-US" dirty="0"/>
              <a:t>:</a:t>
            </a:r>
          </a:p>
          <a:p>
            <a:r>
              <a:rPr lang="en-US" dirty="0"/>
              <a:t>Annex 4, paragraph 2.2</a:t>
            </a:r>
          </a:p>
          <a:p>
            <a:r>
              <a:rPr lang="en-US" dirty="0"/>
              <a:t>Annex 6, paragraph 2.2.1.1.</a:t>
            </a:r>
          </a:p>
          <a:p>
            <a:r>
              <a:rPr lang="en-US" dirty="0"/>
              <a:t>Annex 11, paragraph 2.1</a:t>
            </a:r>
          </a:p>
          <a:p>
            <a:r>
              <a:rPr lang="en-US" dirty="0"/>
              <a:t>Annex 12, paragraph 2.1</a:t>
            </a:r>
          </a:p>
          <a:p>
            <a:r>
              <a:rPr lang="en-US" dirty="0"/>
              <a:t>Annex 13, paragraph 2.1</a:t>
            </a:r>
          </a:p>
          <a:p>
            <a:r>
              <a:rPr lang="en-US" dirty="0"/>
              <a:t>Annex 14, paragraph 2.1</a:t>
            </a:r>
          </a:p>
          <a:p>
            <a:r>
              <a:rPr lang="en-US" dirty="0"/>
              <a:t>Annex 15, paragraph 2.1.1.</a:t>
            </a:r>
          </a:p>
          <a:p>
            <a:r>
              <a:rPr lang="en-US" dirty="0"/>
              <a:t>Annex 16, paragraph 2.1.1.</a:t>
            </a:r>
          </a:p>
        </p:txBody>
      </p:sp>
    </p:spTree>
    <p:extLst>
      <p:ext uri="{BB962C8B-B14F-4D97-AF65-F5344CB8AC3E}">
        <p14:creationId xmlns:p14="http://schemas.microsoft.com/office/powerpoint/2010/main" val="295126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D19B05-D4F8-F04C-16AD-A5DD545E938F}"/>
              </a:ext>
            </a:extLst>
          </p:cNvPr>
          <p:cNvSpPr>
            <a:spLocks noGrp="1"/>
          </p:cNvSpPr>
          <p:nvPr>
            <p:ph type="title"/>
          </p:nvPr>
        </p:nvSpPr>
        <p:spPr/>
        <p:txBody>
          <a:bodyPr>
            <a:normAutofit fontScale="90000"/>
          </a:bodyPr>
          <a:lstStyle/>
          <a:p>
            <a:r>
              <a:rPr lang="en-US" dirty="0"/>
              <a:t>Voltage changes, fluctuation and flicker requirements</a:t>
            </a:r>
            <a:br>
              <a:rPr lang="en-US" dirty="0"/>
            </a:br>
            <a:r>
              <a:rPr lang="en-US" dirty="0"/>
              <a:t>R10.06 / R10.07 (1)</a:t>
            </a:r>
          </a:p>
        </p:txBody>
      </p:sp>
      <p:sp>
        <p:nvSpPr>
          <p:cNvPr id="210" name="Foliennummernplatzhalter 209">
            <a:extLst>
              <a:ext uri="{FF2B5EF4-FFF2-40B4-BE49-F238E27FC236}">
                <a16:creationId xmlns:a16="http://schemas.microsoft.com/office/drawing/2014/main" id="{3FE7FC3C-B25D-53D5-A1E4-F7EE05567171}"/>
              </a:ext>
            </a:extLst>
          </p:cNvPr>
          <p:cNvSpPr>
            <a:spLocks noGrp="1"/>
          </p:cNvSpPr>
          <p:nvPr>
            <p:ph type="sldNum" sz="quarter" idx="12"/>
          </p:nvPr>
        </p:nvSpPr>
        <p:spPr/>
        <p:txBody>
          <a:bodyPr/>
          <a:lstStyle/>
          <a:p>
            <a:fld id="{58D9A31A-432E-428D-B36C-6349C7F7EA40}" type="slidenum">
              <a:rPr lang="de-DE" smtClean="0"/>
              <a:t>3</a:t>
            </a:fld>
            <a:endParaRPr lang="de-DE" dirty="0"/>
          </a:p>
        </p:txBody>
      </p:sp>
      <p:sp>
        <p:nvSpPr>
          <p:cNvPr id="7" name="Textfeld 6">
            <a:extLst>
              <a:ext uri="{FF2B5EF4-FFF2-40B4-BE49-F238E27FC236}">
                <a16:creationId xmlns:a16="http://schemas.microsoft.com/office/drawing/2014/main" id="{FE2801C3-2305-564E-5A1C-A6754D219858}"/>
              </a:ext>
            </a:extLst>
          </p:cNvPr>
          <p:cNvSpPr txBox="1"/>
          <p:nvPr/>
        </p:nvSpPr>
        <p:spPr>
          <a:xfrm>
            <a:off x="838200" y="1290210"/>
            <a:ext cx="9005789" cy="4755148"/>
          </a:xfrm>
          <a:prstGeom prst="rect">
            <a:avLst/>
          </a:prstGeom>
          <a:noFill/>
        </p:spPr>
        <p:txBody>
          <a:bodyPr wrap="square">
            <a:spAutoFit/>
          </a:bodyPr>
          <a:lstStyle/>
          <a:p>
            <a:pPr marL="720000" indent="-720000" algn="just">
              <a:spcAft>
                <a:spcPts val="600"/>
              </a:spcAft>
            </a:pPr>
            <a:r>
              <a:rPr lang="en-US" sz="1400" dirty="0">
                <a:solidFill>
                  <a:srgbClr val="000000"/>
                </a:solidFill>
                <a:latin typeface="Times New Roman" panose="02020603050405020304" pitchFamily="18" charset="0"/>
              </a:rPr>
              <a:t>7.4. 	Specifications concerning emission of voltage changes, voltage fluctuations and flicker on AC power lines from vehicles. </a:t>
            </a:r>
            <a:endParaRPr lang="de-DE" sz="1400" dirty="0">
              <a:solidFill>
                <a:srgbClr val="000000"/>
              </a:solidFill>
              <a:latin typeface="Times New Roman" panose="02020603050405020304" pitchFamily="18" charset="0"/>
            </a:endParaRPr>
          </a:p>
          <a:p>
            <a:pPr marL="720000" indent="-720000" algn="just">
              <a:spcAft>
                <a:spcPts val="600"/>
              </a:spcAft>
            </a:pPr>
            <a:r>
              <a:rPr lang="de-DE" sz="1400" dirty="0">
                <a:solidFill>
                  <a:srgbClr val="000000"/>
                </a:solidFill>
                <a:latin typeface="Times New Roman" panose="02020603050405020304" pitchFamily="18" charset="0"/>
              </a:rPr>
              <a:t>7.4.2. 	Vehicle type </a:t>
            </a:r>
            <a:r>
              <a:rPr lang="de-DE" sz="1400" dirty="0" err="1">
                <a:solidFill>
                  <a:srgbClr val="000000"/>
                </a:solidFill>
                <a:latin typeface="Times New Roman" panose="02020603050405020304" pitchFamily="18" charset="0"/>
              </a:rPr>
              <a:t>approval</a:t>
            </a:r>
            <a:r>
              <a:rPr lang="de-DE" sz="1400" dirty="0">
                <a:solidFill>
                  <a:srgbClr val="000000"/>
                </a:solidFill>
                <a:latin typeface="Times New Roman" panose="02020603050405020304" pitchFamily="18" charset="0"/>
              </a:rPr>
              <a:t> </a:t>
            </a:r>
            <a:r>
              <a:rPr lang="de-DE" sz="1400" dirty="0" err="1">
                <a:solidFill>
                  <a:srgbClr val="000000"/>
                </a:solidFill>
                <a:latin typeface="Times New Roman" panose="02020603050405020304" pitchFamily="18" charset="0"/>
              </a:rPr>
              <a:t>limit</a:t>
            </a:r>
            <a:r>
              <a:rPr lang="de-DE" sz="1400" dirty="0">
                <a:solidFill>
                  <a:srgbClr val="000000"/>
                </a:solidFill>
                <a:latin typeface="Times New Roman" panose="02020603050405020304" pitchFamily="18" charset="0"/>
              </a:rPr>
              <a:t> </a:t>
            </a:r>
          </a:p>
          <a:p>
            <a:pPr marL="720000" indent="-720000" algn="just">
              <a:spcAft>
                <a:spcPts val="600"/>
              </a:spcAft>
            </a:pPr>
            <a:r>
              <a:rPr lang="en-US" sz="1400" dirty="0">
                <a:solidFill>
                  <a:srgbClr val="000000"/>
                </a:solidFill>
                <a:latin typeface="Times New Roman" panose="02020603050405020304" pitchFamily="18" charset="0"/>
              </a:rPr>
              <a:t>7.4.2.1. 	If measurements are made using the method described in Annex 12, the limits for rated current ≤ 16 A per phase and not subjected to conditional connection are those defined in IEC 61000-3-3, paragraph 5: </a:t>
            </a:r>
          </a:p>
          <a:p>
            <a:pPr marL="720000" indent="-720000" algn="just">
              <a:spcAft>
                <a:spcPts val="600"/>
              </a:spcAft>
            </a:pPr>
            <a:r>
              <a:rPr lang="en-US" sz="1400" dirty="0">
                <a:solidFill>
                  <a:srgbClr val="000000"/>
                </a:solidFill>
                <a:latin typeface="Times New Roman" panose="02020603050405020304" pitchFamily="18" charset="0"/>
              </a:rPr>
              <a:t>	- The value of </a:t>
            </a:r>
            <a:r>
              <a:rPr lang="en-US" sz="1400" dirty="0" err="1">
                <a:solidFill>
                  <a:srgbClr val="000000"/>
                </a:solidFill>
                <a:latin typeface="Times New Roman" panose="02020603050405020304" pitchFamily="18" charset="0"/>
              </a:rPr>
              <a:t>Pst</a:t>
            </a:r>
            <a:r>
              <a:rPr lang="en-US" sz="1400" dirty="0">
                <a:solidFill>
                  <a:srgbClr val="000000"/>
                </a:solidFill>
                <a:latin typeface="Times New Roman" panose="02020603050405020304" pitchFamily="18" charset="0"/>
              </a:rPr>
              <a:t> shall not be greater than 1.0; </a:t>
            </a:r>
          </a:p>
          <a:p>
            <a:pPr marL="720000" indent="-720000" algn="just">
              <a:spcAft>
                <a:spcPts val="600"/>
              </a:spcAft>
            </a:pPr>
            <a:r>
              <a:rPr lang="en-US" sz="1400" dirty="0">
                <a:solidFill>
                  <a:srgbClr val="000000"/>
                </a:solidFill>
                <a:latin typeface="Times New Roman" panose="02020603050405020304" pitchFamily="18" charset="0"/>
              </a:rPr>
              <a:t>	- The value of </a:t>
            </a:r>
            <a:r>
              <a:rPr lang="en-US" sz="1400" dirty="0" err="1">
                <a:solidFill>
                  <a:srgbClr val="000000"/>
                </a:solidFill>
                <a:latin typeface="Times New Roman" panose="02020603050405020304" pitchFamily="18" charset="0"/>
              </a:rPr>
              <a:t>Plt</a:t>
            </a:r>
            <a:r>
              <a:rPr lang="en-US" sz="1400" dirty="0">
                <a:solidFill>
                  <a:srgbClr val="000000"/>
                </a:solidFill>
                <a:latin typeface="Times New Roman" panose="02020603050405020304" pitchFamily="18" charset="0"/>
              </a:rPr>
              <a:t> shall not be greater than 0.65; </a:t>
            </a:r>
          </a:p>
          <a:p>
            <a:pPr marL="720000" indent="-720000" algn="just">
              <a:spcAft>
                <a:spcPts val="600"/>
              </a:spcAft>
            </a:pPr>
            <a:r>
              <a:rPr lang="en-US" sz="1400" dirty="0">
                <a:solidFill>
                  <a:srgbClr val="000000"/>
                </a:solidFill>
                <a:latin typeface="Times New Roman" panose="02020603050405020304" pitchFamily="18" charset="0"/>
              </a:rPr>
              <a:t>	- The value of d(t) during a voltage change shall not exceed 3.3 per cent for more than 500 </a:t>
            </a:r>
            <a:r>
              <a:rPr lang="en-US" sz="1400" dirty="0" err="1">
                <a:solidFill>
                  <a:srgbClr val="000000"/>
                </a:solidFill>
                <a:latin typeface="Times New Roman" panose="02020603050405020304" pitchFamily="18" charset="0"/>
              </a:rPr>
              <a:t>ms</a:t>
            </a:r>
            <a:r>
              <a:rPr lang="en-US" sz="1400" dirty="0">
                <a:solidFill>
                  <a:srgbClr val="000000"/>
                </a:solidFill>
                <a:latin typeface="Times New Roman" panose="02020603050405020304" pitchFamily="18" charset="0"/>
              </a:rPr>
              <a:t>; </a:t>
            </a:r>
          </a:p>
          <a:p>
            <a:pPr marL="720000" indent="-720000" algn="just">
              <a:spcAft>
                <a:spcPts val="600"/>
              </a:spcAft>
            </a:pPr>
            <a:r>
              <a:rPr lang="en-US" sz="1400" dirty="0">
                <a:solidFill>
                  <a:srgbClr val="000000"/>
                </a:solidFill>
                <a:latin typeface="Times New Roman" panose="02020603050405020304" pitchFamily="18" charset="0"/>
              </a:rPr>
              <a:t>	- The relative steady-state voltage change, dc, shall not exceed 3.3 per cent; </a:t>
            </a:r>
          </a:p>
          <a:p>
            <a:pPr marL="720000" indent="-720000" algn="just">
              <a:spcAft>
                <a:spcPts val="600"/>
              </a:spcAft>
            </a:pPr>
            <a:r>
              <a:rPr lang="en-US" sz="1400" dirty="0">
                <a:solidFill>
                  <a:srgbClr val="000000"/>
                </a:solidFill>
                <a:latin typeface="Times New Roman" panose="02020603050405020304" pitchFamily="18" charset="0"/>
              </a:rPr>
              <a:t>	- The maximum relative voltage change </a:t>
            </a:r>
            <a:r>
              <a:rPr lang="en-US" sz="1400" dirty="0" err="1">
                <a:solidFill>
                  <a:srgbClr val="000000"/>
                </a:solidFill>
                <a:latin typeface="Times New Roman" panose="02020603050405020304" pitchFamily="18" charset="0"/>
              </a:rPr>
              <a:t>dmax</a:t>
            </a:r>
            <a:r>
              <a:rPr lang="en-US" sz="1400" dirty="0">
                <a:solidFill>
                  <a:srgbClr val="000000"/>
                </a:solidFill>
                <a:latin typeface="Times New Roman" panose="02020603050405020304" pitchFamily="18" charset="0"/>
              </a:rPr>
              <a:t>, shall not exceed 6 per cent. </a:t>
            </a:r>
            <a:endParaRPr lang="en-US" sz="1400" b="0" i="0" u="none" strike="noStrike" baseline="0" dirty="0">
              <a:solidFill>
                <a:srgbClr val="000000"/>
              </a:solidFill>
              <a:latin typeface="Times New Roman" panose="02020603050405020304" pitchFamily="18" charset="0"/>
            </a:endParaRPr>
          </a:p>
          <a:p>
            <a:pPr marL="720000" indent="-720000" algn="just">
              <a:spcAft>
                <a:spcPts val="600"/>
              </a:spcAft>
            </a:pPr>
            <a:r>
              <a:rPr lang="en-US" sz="1400" b="0" i="0" u="none" strike="noStrike" baseline="0" dirty="0">
                <a:solidFill>
                  <a:srgbClr val="000000"/>
                </a:solidFill>
                <a:latin typeface="Times New Roman" panose="02020603050405020304" pitchFamily="18" charset="0"/>
              </a:rPr>
              <a:t>7.4.2.2. 	If measurements are made using the method described in Annex 12, the limits for rated current &gt; 16 A and ≤ 75 A per phase and subjected to conditional connection are those defined in IEC 61000-3-11, paragraph 5</a:t>
            </a:r>
            <a:r>
              <a:rPr lang="en-US" sz="1400" b="1" i="0" u="none" strike="noStrike" baseline="0" dirty="0">
                <a:solidFill>
                  <a:srgbClr val="000000"/>
                </a:solidFill>
                <a:latin typeface="Times New Roman" panose="02020603050405020304" pitchFamily="18" charset="0"/>
              </a:rPr>
              <a:t>: </a:t>
            </a:r>
            <a:endParaRPr lang="en-US" sz="1400" b="0" i="0" u="none" strike="noStrike" baseline="0" dirty="0">
              <a:solidFill>
                <a:srgbClr val="000000"/>
              </a:solidFill>
              <a:latin typeface="Times New Roman" panose="02020603050405020304" pitchFamily="18" charset="0"/>
            </a:endParaRPr>
          </a:p>
          <a:p>
            <a:pPr marL="720000" indent="-720000" algn="just">
              <a:spcAft>
                <a:spcPts val="600"/>
              </a:spcAft>
            </a:pPr>
            <a:r>
              <a:rPr lang="en-US" sz="1400" b="0" i="0" u="none" strike="noStrike" baseline="0" dirty="0">
                <a:solidFill>
                  <a:srgbClr val="000000"/>
                </a:solidFill>
                <a:latin typeface="Times New Roman" panose="02020603050405020304" pitchFamily="18" charset="0"/>
              </a:rPr>
              <a:t>	- The value of </a:t>
            </a:r>
            <a:r>
              <a:rPr lang="en-US" sz="1400" b="0" i="0" u="none" strike="noStrike" baseline="0" dirty="0" err="1">
                <a:solidFill>
                  <a:srgbClr val="000000"/>
                </a:solidFill>
                <a:latin typeface="Times New Roman" panose="02020603050405020304" pitchFamily="18" charset="0"/>
              </a:rPr>
              <a:t>Pst</a:t>
            </a:r>
            <a:r>
              <a:rPr lang="en-US" sz="1400" b="0" i="0" u="none" strike="noStrike" baseline="0" dirty="0">
                <a:solidFill>
                  <a:srgbClr val="000000"/>
                </a:solidFill>
                <a:latin typeface="Times New Roman" panose="02020603050405020304" pitchFamily="18" charset="0"/>
              </a:rPr>
              <a:t> shall not be greater than 1.0; </a:t>
            </a:r>
          </a:p>
          <a:p>
            <a:pPr marL="720000" indent="-720000" algn="just">
              <a:spcAft>
                <a:spcPts val="600"/>
              </a:spcAft>
            </a:pPr>
            <a:r>
              <a:rPr lang="en-US" sz="1400" b="0" i="0" u="none" strike="noStrike" baseline="0" dirty="0">
                <a:solidFill>
                  <a:srgbClr val="000000"/>
                </a:solidFill>
                <a:latin typeface="Times New Roman" panose="02020603050405020304" pitchFamily="18" charset="0"/>
              </a:rPr>
              <a:t>	- The value of </a:t>
            </a:r>
            <a:r>
              <a:rPr lang="en-US" sz="1400" b="0" i="0" u="none" strike="noStrike" baseline="0" dirty="0" err="1">
                <a:solidFill>
                  <a:srgbClr val="000000"/>
                </a:solidFill>
                <a:latin typeface="Times New Roman" panose="02020603050405020304" pitchFamily="18" charset="0"/>
              </a:rPr>
              <a:t>Plt</a:t>
            </a:r>
            <a:r>
              <a:rPr lang="en-US" sz="1400" b="0" i="0" u="none" strike="noStrike" baseline="0" dirty="0">
                <a:solidFill>
                  <a:srgbClr val="000000"/>
                </a:solidFill>
                <a:latin typeface="Times New Roman" panose="02020603050405020304" pitchFamily="18" charset="0"/>
              </a:rPr>
              <a:t> shall not be greater than 0.65; </a:t>
            </a:r>
          </a:p>
          <a:p>
            <a:pPr marL="720000" indent="-720000" algn="just">
              <a:spcAft>
                <a:spcPts val="600"/>
              </a:spcAft>
            </a:pPr>
            <a:r>
              <a:rPr lang="en-US" sz="1400" b="0" i="0" u="none" strike="noStrike" baseline="0" dirty="0">
                <a:solidFill>
                  <a:srgbClr val="000000"/>
                </a:solidFill>
                <a:latin typeface="Times New Roman" panose="02020603050405020304" pitchFamily="18" charset="0"/>
              </a:rPr>
              <a:t>	- The value of d(t) during a voltage change shall not exceed 3.3 per cent for more than 500 </a:t>
            </a:r>
            <a:r>
              <a:rPr lang="en-US" sz="1400" b="0" i="0" u="none" strike="noStrike" baseline="0" dirty="0" err="1">
                <a:solidFill>
                  <a:srgbClr val="000000"/>
                </a:solidFill>
                <a:latin typeface="Times New Roman" panose="02020603050405020304" pitchFamily="18" charset="0"/>
              </a:rPr>
              <a:t>ms</a:t>
            </a:r>
            <a:r>
              <a:rPr lang="en-US" sz="1400" b="0" i="0" u="none" strike="noStrike" baseline="0" dirty="0">
                <a:solidFill>
                  <a:srgbClr val="000000"/>
                </a:solidFill>
                <a:latin typeface="Times New Roman" panose="02020603050405020304" pitchFamily="18" charset="0"/>
              </a:rPr>
              <a:t>; </a:t>
            </a:r>
          </a:p>
          <a:p>
            <a:pPr marL="720000" indent="-720000" algn="just">
              <a:spcAft>
                <a:spcPts val="600"/>
              </a:spcAft>
            </a:pPr>
            <a:r>
              <a:rPr lang="en-US" sz="1400" b="0" i="0" u="none" strike="noStrike" baseline="0" dirty="0">
                <a:solidFill>
                  <a:srgbClr val="000000"/>
                </a:solidFill>
                <a:latin typeface="Times New Roman" panose="02020603050405020304" pitchFamily="18" charset="0"/>
              </a:rPr>
              <a:t>	- The relative steady-state voltage change, dc, shall not exceed 3.3 per cent; </a:t>
            </a:r>
          </a:p>
          <a:p>
            <a:pPr marL="720000" indent="-720000" algn="just">
              <a:spcAft>
                <a:spcPts val="600"/>
              </a:spcAft>
            </a:pPr>
            <a:r>
              <a:rPr lang="en-US" sz="1400" b="0" i="0" u="none" strike="noStrike" baseline="0" dirty="0">
                <a:solidFill>
                  <a:srgbClr val="000000"/>
                </a:solidFill>
                <a:latin typeface="Times New Roman" panose="02020603050405020304" pitchFamily="18" charset="0"/>
              </a:rPr>
              <a:t>	- The maximum relative voltage change </a:t>
            </a:r>
            <a:r>
              <a:rPr lang="en-US" sz="1400" b="0" i="0" u="none" strike="noStrike" baseline="0" dirty="0" err="1">
                <a:solidFill>
                  <a:srgbClr val="000000"/>
                </a:solidFill>
                <a:latin typeface="Times New Roman" panose="02020603050405020304" pitchFamily="18" charset="0"/>
              </a:rPr>
              <a:t>dmax</a:t>
            </a:r>
            <a:r>
              <a:rPr lang="en-US" sz="1400" b="0" i="0" u="none" strike="noStrike" baseline="0" dirty="0">
                <a:solidFill>
                  <a:srgbClr val="000000"/>
                </a:solidFill>
                <a:latin typeface="Times New Roman" panose="02020603050405020304" pitchFamily="18" charset="0"/>
              </a:rPr>
              <a:t>, shall not exceed 6 per cent. </a:t>
            </a:r>
            <a:endParaRPr lang="en-US" sz="14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259745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D19B05-D4F8-F04C-16AD-A5DD545E938F}"/>
              </a:ext>
            </a:extLst>
          </p:cNvPr>
          <p:cNvSpPr>
            <a:spLocks noGrp="1"/>
          </p:cNvSpPr>
          <p:nvPr>
            <p:ph type="title"/>
          </p:nvPr>
        </p:nvSpPr>
        <p:spPr/>
        <p:txBody>
          <a:bodyPr>
            <a:normAutofit fontScale="90000"/>
          </a:bodyPr>
          <a:lstStyle/>
          <a:p>
            <a:r>
              <a:rPr lang="en-US" dirty="0"/>
              <a:t>Voltage changes, fluctuation and flicker requirements</a:t>
            </a:r>
            <a:br>
              <a:rPr lang="en-US" dirty="0"/>
            </a:br>
            <a:r>
              <a:rPr lang="en-US" dirty="0"/>
              <a:t>R10.06 / R10.07 (2)</a:t>
            </a:r>
          </a:p>
        </p:txBody>
      </p:sp>
      <p:sp>
        <p:nvSpPr>
          <p:cNvPr id="210" name="Foliennummernplatzhalter 209">
            <a:extLst>
              <a:ext uri="{FF2B5EF4-FFF2-40B4-BE49-F238E27FC236}">
                <a16:creationId xmlns:a16="http://schemas.microsoft.com/office/drawing/2014/main" id="{3FE7FC3C-B25D-53D5-A1E4-F7EE05567171}"/>
              </a:ext>
            </a:extLst>
          </p:cNvPr>
          <p:cNvSpPr>
            <a:spLocks noGrp="1"/>
          </p:cNvSpPr>
          <p:nvPr>
            <p:ph type="sldNum" sz="quarter" idx="12"/>
          </p:nvPr>
        </p:nvSpPr>
        <p:spPr/>
        <p:txBody>
          <a:bodyPr/>
          <a:lstStyle/>
          <a:p>
            <a:fld id="{58D9A31A-432E-428D-B36C-6349C7F7EA40}" type="slidenum">
              <a:rPr lang="de-DE" smtClean="0"/>
              <a:t>4</a:t>
            </a:fld>
            <a:endParaRPr lang="de-DE" dirty="0"/>
          </a:p>
        </p:txBody>
      </p:sp>
      <p:sp>
        <p:nvSpPr>
          <p:cNvPr id="7" name="Textfeld 6">
            <a:extLst>
              <a:ext uri="{FF2B5EF4-FFF2-40B4-BE49-F238E27FC236}">
                <a16:creationId xmlns:a16="http://schemas.microsoft.com/office/drawing/2014/main" id="{FE2801C3-2305-564E-5A1C-A6754D219858}"/>
              </a:ext>
            </a:extLst>
          </p:cNvPr>
          <p:cNvSpPr txBox="1"/>
          <p:nvPr/>
        </p:nvSpPr>
        <p:spPr>
          <a:xfrm>
            <a:off x="863097" y="1276640"/>
            <a:ext cx="8943055" cy="4878259"/>
          </a:xfrm>
          <a:prstGeom prst="rect">
            <a:avLst/>
          </a:prstGeom>
          <a:noFill/>
        </p:spPr>
        <p:txBody>
          <a:bodyPr wrap="square">
            <a:spAutoFit/>
          </a:bodyPr>
          <a:lstStyle/>
          <a:p>
            <a:pPr marL="720000" indent="-720000" algn="just"/>
            <a:r>
              <a:rPr lang="en-US" sz="1400" i="0" u="none" strike="noStrike" baseline="0" dirty="0">
                <a:solidFill>
                  <a:srgbClr val="000000"/>
                </a:solidFill>
                <a:latin typeface="Times New Roman" panose="02020603050405020304" pitchFamily="18" charset="0"/>
              </a:rPr>
              <a:t>Annex 12</a:t>
            </a:r>
          </a:p>
          <a:p>
            <a:pPr marL="720000" indent="-720000" algn="just">
              <a:spcBef>
                <a:spcPts val="600"/>
              </a:spcBef>
            </a:pPr>
            <a:r>
              <a:rPr lang="en-US" sz="1400" b="0" i="0" u="none" strike="noStrike" baseline="0" dirty="0">
                <a:solidFill>
                  <a:srgbClr val="000000"/>
                </a:solidFill>
                <a:latin typeface="Times New Roman" panose="02020603050405020304" pitchFamily="18" charset="0"/>
              </a:rPr>
              <a:t>2.1. 	The vehicle shall be in configuration "REESS charging mode coupled to the power grid". </a:t>
            </a:r>
          </a:p>
          <a:p>
            <a:pPr marL="720000" indent="-720000" algn="just">
              <a:spcBef>
                <a:spcPts val="600"/>
              </a:spcBef>
            </a:pPr>
            <a:r>
              <a:rPr lang="en-US" sz="1400" b="0" i="0" u="none" strike="noStrike" baseline="0" dirty="0">
                <a:solidFill>
                  <a:srgbClr val="000000"/>
                </a:solidFill>
                <a:latin typeface="Times New Roman" panose="02020603050405020304" pitchFamily="18" charset="0"/>
              </a:rPr>
              <a:t>	The state of charge (SOC) of the traction battery shall be kept between 20 per cent and 80 per cent of the maximum SOC during the whole time duration of the measurement (this may lead to the measurement being splitting into different time slots with the need to discharge the vehicle’s traction battery before starting the next time slot). If the current consumption can be adjusted, then the current shall be set to at least 80 per cent of its nominal value for AC charging. </a:t>
            </a:r>
          </a:p>
          <a:p>
            <a:pPr marL="720000" indent="-720000" algn="just">
              <a:spcBef>
                <a:spcPts val="600"/>
              </a:spcBef>
            </a:pPr>
            <a:r>
              <a:rPr lang="en-US" sz="1400" b="0" i="0" u="none" strike="noStrike" baseline="0" dirty="0">
                <a:solidFill>
                  <a:srgbClr val="000000"/>
                </a:solidFill>
                <a:latin typeface="Times New Roman" panose="02020603050405020304" pitchFamily="18" charset="0"/>
              </a:rPr>
              <a:t>	In case of multiple batteries the average state of charge must be considered. </a:t>
            </a:r>
          </a:p>
          <a:p>
            <a:pPr marL="720000" indent="-720000" algn="just">
              <a:spcBef>
                <a:spcPts val="600"/>
              </a:spcBef>
            </a:pPr>
            <a:r>
              <a:rPr lang="en-US" sz="1400" b="0" i="0" u="none" strike="noStrike" baseline="0" dirty="0">
                <a:solidFill>
                  <a:srgbClr val="000000"/>
                </a:solidFill>
                <a:latin typeface="Times New Roman" panose="02020603050405020304" pitchFamily="18" charset="0"/>
              </a:rPr>
              <a:t>	The vehicle shall be immobilized, the engine(s) (ICE and / or electrical engine) shall be OFF and in charging mode. </a:t>
            </a:r>
          </a:p>
          <a:p>
            <a:pPr marL="720000" indent="-720000" algn="just">
              <a:spcBef>
                <a:spcPts val="600"/>
              </a:spcBef>
            </a:pPr>
            <a:r>
              <a:rPr lang="en-US" sz="1400" b="0" i="0" u="none" strike="noStrike" baseline="0" dirty="0">
                <a:solidFill>
                  <a:srgbClr val="000000"/>
                </a:solidFill>
                <a:latin typeface="Times New Roman" panose="02020603050405020304" pitchFamily="18" charset="0"/>
              </a:rPr>
              <a:t>	All other equipment which can be switched ON by the driver or passengers shall be OFF.</a:t>
            </a:r>
            <a:endParaRPr lang="en-US" sz="1400" dirty="0">
              <a:solidFill>
                <a:srgbClr val="000000"/>
              </a:solidFill>
              <a:latin typeface="Times New Roman" panose="02020603050405020304" pitchFamily="18" charset="0"/>
            </a:endParaRPr>
          </a:p>
          <a:p>
            <a:pPr marL="720000" indent="-720000" algn="just">
              <a:spcBef>
                <a:spcPts val="600"/>
              </a:spcBef>
              <a:buAutoNum type="arabicPeriod" startAt="4"/>
            </a:pPr>
            <a:r>
              <a:rPr lang="de-DE" sz="1400" b="0" i="0" u="none" strike="noStrike" baseline="0" dirty="0">
                <a:solidFill>
                  <a:srgbClr val="000000"/>
                </a:solidFill>
                <a:latin typeface="Times New Roman" panose="02020603050405020304" pitchFamily="18" charset="0"/>
              </a:rPr>
              <a:t>Test </a:t>
            </a:r>
            <a:r>
              <a:rPr lang="de-DE" sz="1400" b="0" i="0" u="none" strike="noStrike" baseline="0" dirty="0" err="1">
                <a:solidFill>
                  <a:srgbClr val="000000"/>
                </a:solidFill>
                <a:latin typeface="Times New Roman" panose="02020603050405020304" pitchFamily="18" charset="0"/>
              </a:rPr>
              <a:t>requirements</a:t>
            </a:r>
            <a:r>
              <a:rPr lang="de-DE" sz="1400" b="0" i="0" u="none" strike="noStrike" baseline="0" dirty="0">
                <a:solidFill>
                  <a:srgbClr val="000000"/>
                </a:solidFill>
                <a:latin typeface="Times New Roman" panose="02020603050405020304" pitchFamily="18" charset="0"/>
              </a:rPr>
              <a:t> </a:t>
            </a:r>
          </a:p>
          <a:p>
            <a:pPr marL="720000" indent="-720000" algn="just">
              <a:spcBef>
                <a:spcPts val="600"/>
              </a:spcBef>
            </a:pPr>
            <a:r>
              <a:rPr lang="en-US" sz="1400" b="0" i="0" u="none" strike="noStrike" baseline="0" dirty="0">
                <a:solidFill>
                  <a:srgbClr val="000000"/>
                </a:solidFill>
                <a:latin typeface="Times New Roman" panose="02020603050405020304" pitchFamily="18" charset="0"/>
              </a:rPr>
              <a:t>4.1. 	The parameters to be determined in the time-domain are "short duration flicker value", "long duration flicker value" and "voltage relative variation". </a:t>
            </a:r>
          </a:p>
          <a:p>
            <a:pPr marL="720000" indent="-720000" algn="just">
              <a:spcBef>
                <a:spcPts val="600"/>
              </a:spcBef>
            </a:pPr>
            <a:r>
              <a:rPr lang="en-US" sz="1400" b="0" i="0" u="none" strike="noStrike" baseline="0" dirty="0">
                <a:solidFill>
                  <a:srgbClr val="000000"/>
                </a:solidFill>
                <a:latin typeface="Times New Roman" panose="02020603050405020304" pitchFamily="18" charset="0"/>
              </a:rPr>
              <a:t>4.2. 	The limits for vehicle in configuration "REESS charging mode coupled to the power grid" with input current ≤ 16 A per phase and not subjected to conditional connection are given in paragraph 7.4.2.1. of this Regulation. </a:t>
            </a:r>
          </a:p>
          <a:p>
            <a:pPr marL="720000" indent="-720000" algn="just">
              <a:spcBef>
                <a:spcPts val="600"/>
              </a:spcBef>
            </a:pPr>
            <a:r>
              <a:rPr lang="en-US" sz="1400" b="0" i="0" u="none" strike="noStrike" baseline="0" dirty="0">
                <a:solidFill>
                  <a:srgbClr val="000000"/>
                </a:solidFill>
                <a:latin typeface="Times New Roman" panose="02020603050405020304" pitchFamily="18" charset="0"/>
              </a:rPr>
              <a:t>4.3. 	The limits for vehicle in configuration "REESS charging mode coupled to the power grid" with input current &gt; 16 A and ≤ 75 A per phase and subjected to conditional connection are given in paragraph 7.4.2.2. of this Regulation.  </a:t>
            </a:r>
            <a:endParaRPr lang="de-DE" sz="1400" dirty="0"/>
          </a:p>
        </p:txBody>
      </p:sp>
    </p:spTree>
    <p:extLst>
      <p:ext uri="{BB962C8B-B14F-4D97-AF65-F5344CB8AC3E}">
        <p14:creationId xmlns:p14="http://schemas.microsoft.com/office/powerpoint/2010/main" val="2188964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D19B05-D4F8-F04C-16AD-A5DD545E938F}"/>
              </a:ext>
            </a:extLst>
          </p:cNvPr>
          <p:cNvSpPr>
            <a:spLocks noGrp="1"/>
          </p:cNvSpPr>
          <p:nvPr>
            <p:ph type="title"/>
          </p:nvPr>
        </p:nvSpPr>
        <p:spPr/>
        <p:txBody>
          <a:bodyPr>
            <a:normAutofit/>
          </a:bodyPr>
          <a:lstStyle/>
          <a:p>
            <a:r>
              <a:rPr lang="en-US" dirty="0"/>
              <a:t>Flicker requirements for other devices</a:t>
            </a:r>
          </a:p>
        </p:txBody>
      </p:sp>
      <p:sp>
        <p:nvSpPr>
          <p:cNvPr id="10" name="Rechteck 9">
            <a:extLst>
              <a:ext uri="{FF2B5EF4-FFF2-40B4-BE49-F238E27FC236}">
                <a16:creationId xmlns:a16="http://schemas.microsoft.com/office/drawing/2014/main" id="{3D9D84C3-FB2C-A57C-5DFA-ABCACE48E2B8}"/>
              </a:ext>
            </a:extLst>
          </p:cNvPr>
          <p:cNvSpPr/>
          <p:nvPr/>
        </p:nvSpPr>
        <p:spPr>
          <a:xfrm>
            <a:off x="-4889" y="6062946"/>
            <a:ext cx="12192000" cy="335646"/>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err="1"/>
              <a:t>P</a:t>
            </a:r>
            <a:r>
              <a:rPr lang="en-US" baseline="-25000" dirty="0" err="1"/>
              <a:t>lt</a:t>
            </a:r>
            <a:r>
              <a:rPr lang="en-US" dirty="0"/>
              <a:t> is only measured for devices with expected multiple switching action – no switching during charging of xEV expected.</a:t>
            </a:r>
          </a:p>
        </p:txBody>
      </p:sp>
      <p:sp>
        <p:nvSpPr>
          <p:cNvPr id="210" name="Foliennummernplatzhalter 209">
            <a:extLst>
              <a:ext uri="{FF2B5EF4-FFF2-40B4-BE49-F238E27FC236}">
                <a16:creationId xmlns:a16="http://schemas.microsoft.com/office/drawing/2014/main" id="{3FE7FC3C-B25D-53D5-A1E4-F7EE05567171}"/>
              </a:ext>
            </a:extLst>
          </p:cNvPr>
          <p:cNvSpPr>
            <a:spLocks noGrp="1"/>
          </p:cNvSpPr>
          <p:nvPr>
            <p:ph type="sldNum" sz="quarter" idx="12"/>
          </p:nvPr>
        </p:nvSpPr>
        <p:spPr/>
        <p:txBody>
          <a:bodyPr/>
          <a:lstStyle/>
          <a:p>
            <a:fld id="{58D9A31A-432E-428D-B36C-6349C7F7EA40}" type="slidenum">
              <a:rPr lang="de-DE" smtClean="0"/>
              <a:t>5</a:t>
            </a:fld>
            <a:endParaRPr lang="de-DE" dirty="0"/>
          </a:p>
        </p:txBody>
      </p:sp>
      <p:graphicFrame>
        <p:nvGraphicFramePr>
          <p:cNvPr id="3" name="Tabelle 2">
            <a:extLst>
              <a:ext uri="{FF2B5EF4-FFF2-40B4-BE49-F238E27FC236}">
                <a16:creationId xmlns:a16="http://schemas.microsoft.com/office/drawing/2014/main" id="{8367EA43-84C2-A07B-78FD-735B94D3851E}"/>
              </a:ext>
            </a:extLst>
          </p:cNvPr>
          <p:cNvGraphicFramePr>
            <a:graphicFrameLocks noGrp="1"/>
          </p:cNvGraphicFramePr>
          <p:nvPr>
            <p:extLst>
              <p:ext uri="{D42A27DB-BD31-4B8C-83A1-F6EECF244321}">
                <p14:modId xmlns:p14="http://schemas.microsoft.com/office/powerpoint/2010/main" val="2225624016"/>
              </p:ext>
            </p:extLst>
          </p:nvPr>
        </p:nvGraphicFramePr>
        <p:xfrm>
          <a:off x="6291027" y="1768768"/>
          <a:ext cx="3881860" cy="3474720"/>
        </p:xfrm>
        <a:graphic>
          <a:graphicData uri="http://schemas.openxmlformats.org/drawingml/2006/table">
            <a:tbl>
              <a:tblPr firstRow="1" bandRow="1">
                <a:tableStyleId>{616DA210-FB5B-4158-B5E0-FEB733F419BA}</a:tableStyleId>
              </a:tblPr>
              <a:tblGrid>
                <a:gridCol w="2801860">
                  <a:extLst>
                    <a:ext uri="{9D8B030D-6E8A-4147-A177-3AD203B41FA5}">
                      <a16:colId xmlns:a16="http://schemas.microsoft.com/office/drawing/2014/main" val="1814018314"/>
                    </a:ext>
                  </a:extLst>
                </a:gridCol>
                <a:gridCol w="540000">
                  <a:extLst>
                    <a:ext uri="{9D8B030D-6E8A-4147-A177-3AD203B41FA5}">
                      <a16:colId xmlns:a16="http://schemas.microsoft.com/office/drawing/2014/main" val="1921289224"/>
                    </a:ext>
                  </a:extLst>
                </a:gridCol>
                <a:gridCol w="540000">
                  <a:extLst>
                    <a:ext uri="{9D8B030D-6E8A-4147-A177-3AD203B41FA5}">
                      <a16:colId xmlns:a16="http://schemas.microsoft.com/office/drawing/2014/main" val="3519661996"/>
                    </a:ext>
                  </a:extLst>
                </a:gridCol>
              </a:tblGrid>
              <a:tr h="0">
                <a:tc>
                  <a:txBody>
                    <a:bodyPr/>
                    <a:lstStyle/>
                    <a:p>
                      <a:endParaRPr lang="de-DE" sz="1400" dirty="0"/>
                    </a:p>
                  </a:txBody>
                  <a:tcPr>
                    <a:solidFill>
                      <a:schemeClr val="bg1">
                        <a:lumMod val="75000"/>
                      </a:schemeClr>
                    </a:solidFill>
                  </a:tcPr>
                </a:tc>
                <a:tc>
                  <a:txBody>
                    <a:bodyPr/>
                    <a:lstStyle/>
                    <a:p>
                      <a:r>
                        <a:rPr lang="de-DE" sz="1400" dirty="0"/>
                        <a:t>P</a:t>
                      </a:r>
                      <a:r>
                        <a:rPr lang="de-DE" sz="1400" baseline="-25000" dirty="0"/>
                        <a:t>st</a:t>
                      </a:r>
                      <a:endParaRPr lang="de-DE" sz="1400" dirty="0"/>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err="1"/>
                        <a:t>P</a:t>
                      </a:r>
                      <a:r>
                        <a:rPr lang="de-DE" sz="1400" baseline="-25000" dirty="0" err="1"/>
                        <a:t>lt</a:t>
                      </a:r>
                      <a:endParaRPr lang="de-DE" sz="1400" dirty="0"/>
                    </a:p>
                  </a:txBody>
                  <a:tcPr>
                    <a:solidFill>
                      <a:schemeClr val="bg1">
                        <a:lumMod val="75000"/>
                      </a:schemeClr>
                    </a:solidFill>
                  </a:tcPr>
                </a:tc>
                <a:extLst>
                  <a:ext uri="{0D108BD9-81ED-4DB2-BD59-A6C34878D82A}">
                    <a16:rowId xmlns:a16="http://schemas.microsoft.com/office/drawing/2014/main" val="401914062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noProof="0" dirty="0"/>
                        <a:t>Hair dryers and hair care devices</a:t>
                      </a:r>
                    </a:p>
                  </a:txBody>
                  <a:tcPr>
                    <a:noFill/>
                  </a:tcPr>
                </a:tc>
                <a:tc>
                  <a:txBody>
                    <a:bodyPr/>
                    <a:lstStyle/>
                    <a:p>
                      <a:pPr algn="ctr"/>
                      <a:r>
                        <a:rPr lang="de-DE" sz="1400" dirty="0">
                          <a:latin typeface="+mn-lt"/>
                          <a:sym typeface="Wingdings" panose="05000000000000000000" pitchFamily="2" charset="2"/>
                        </a:rPr>
                        <a:t></a:t>
                      </a:r>
                      <a:endParaRPr lang="de-DE" sz="1400" dirty="0"/>
                    </a:p>
                  </a:txBody>
                  <a:tcPr>
                    <a:noFill/>
                  </a:tcPr>
                </a:tc>
                <a:tc>
                  <a:txBody>
                    <a:bodyPr/>
                    <a:lstStyle/>
                    <a:p>
                      <a:pPr algn="ctr"/>
                      <a:r>
                        <a:rPr lang="de-DE" sz="1400" dirty="0">
                          <a:latin typeface="+mn-lt"/>
                          <a:sym typeface="Wingdings" panose="05000000000000000000" pitchFamily="2" charset="2"/>
                        </a:rPr>
                        <a:t></a:t>
                      </a:r>
                      <a:endParaRPr lang="de-DE" sz="1400" dirty="0"/>
                    </a:p>
                  </a:txBody>
                  <a:tcPr>
                    <a:noFill/>
                  </a:tcPr>
                </a:tc>
                <a:extLst>
                  <a:ext uri="{0D108BD9-81ED-4DB2-BD59-A6C34878D82A}">
                    <a16:rowId xmlns:a16="http://schemas.microsoft.com/office/drawing/2014/main" val="283274168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noProof="0" dirty="0"/>
                        <a:t>Multimedia equipment (without audio amplifiers)</a:t>
                      </a:r>
                    </a:p>
                  </a:txBody>
                  <a:tcPr>
                    <a:noFill/>
                  </a:tcPr>
                </a:tc>
                <a:tc>
                  <a:txBody>
                    <a:bodyPr/>
                    <a:lstStyle/>
                    <a:p>
                      <a:pPr algn="ctr"/>
                      <a:r>
                        <a:rPr lang="de-DE" sz="1400" dirty="0">
                          <a:latin typeface="+mn-lt"/>
                          <a:sym typeface="Wingdings" panose="05000000000000000000" pitchFamily="2" charset="2"/>
                        </a:rPr>
                        <a:t></a:t>
                      </a:r>
                      <a:endParaRPr lang="de-DE" sz="1400" dirty="0">
                        <a:latin typeface="+mn-lt"/>
                      </a:endParaRPr>
                    </a:p>
                  </a:txBody>
                  <a:tcPr>
                    <a:noFill/>
                  </a:tcPr>
                </a:tc>
                <a:tc>
                  <a:txBody>
                    <a:bodyPr/>
                    <a:lstStyle/>
                    <a:p>
                      <a:pPr algn="ctr"/>
                      <a:r>
                        <a:rPr lang="de-DE" sz="1400" dirty="0">
                          <a:latin typeface="+mn-lt"/>
                          <a:sym typeface="Wingdings" panose="05000000000000000000" pitchFamily="2" charset="2"/>
                        </a:rPr>
                        <a:t></a:t>
                      </a:r>
                      <a:endParaRPr lang="de-DE" sz="1400" dirty="0"/>
                    </a:p>
                  </a:txBody>
                  <a:tcPr>
                    <a:noFill/>
                  </a:tcPr>
                </a:tc>
                <a:extLst>
                  <a:ext uri="{0D108BD9-81ED-4DB2-BD59-A6C34878D82A}">
                    <a16:rowId xmlns:a16="http://schemas.microsoft.com/office/drawing/2014/main" val="135804589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noProof="0" dirty="0"/>
                        <a:t>Flow through heater</a:t>
                      </a:r>
                    </a:p>
                  </a:txBody>
                  <a:tcPr>
                    <a:noFill/>
                  </a:tcPr>
                </a:tc>
                <a:tc>
                  <a:txBody>
                    <a:bodyPr/>
                    <a:lstStyle/>
                    <a:p>
                      <a:pPr algn="ctr"/>
                      <a:r>
                        <a:rPr lang="de-DE" sz="1400" dirty="0">
                          <a:latin typeface="+mn-lt"/>
                          <a:sym typeface="Wingdings" panose="05000000000000000000" pitchFamily="2" charset="2"/>
                        </a:rPr>
                        <a:t></a:t>
                      </a:r>
                      <a:endParaRPr lang="de-DE" sz="1400" dirty="0"/>
                    </a:p>
                  </a:txBody>
                  <a:tcPr>
                    <a:noFill/>
                  </a:tcPr>
                </a:tc>
                <a:tc>
                  <a:txBody>
                    <a:bodyPr/>
                    <a:lstStyle/>
                    <a:p>
                      <a:pPr algn="ctr"/>
                      <a:r>
                        <a:rPr lang="de-DE" sz="1400" dirty="0">
                          <a:latin typeface="+mn-lt"/>
                          <a:sym typeface="Wingdings" panose="05000000000000000000" pitchFamily="2" charset="2"/>
                        </a:rPr>
                        <a:t></a:t>
                      </a:r>
                      <a:endParaRPr lang="de-DE" sz="1400" dirty="0"/>
                    </a:p>
                  </a:txBody>
                  <a:tcPr>
                    <a:noFill/>
                  </a:tcPr>
                </a:tc>
                <a:extLst>
                  <a:ext uri="{0D108BD9-81ED-4DB2-BD59-A6C34878D82A}">
                    <a16:rowId xmlns:a16="http://schemas.microsoft.com/office/drawing/2014/main" val="126328242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noProof="0" dirty="0"/>
                        <a:t>Audio amplifier</a:t>
                      </a:r>
                    </a:p>
                  </a:txBody>
                  <a:tcPr>
                    <a:noFill/>
                  </a:tcPr>
                </a:tc>
                <a:tc>
                  <a:txBody>
                    <a:bodyPr/>
                    <a:lstStyle/>
                    <a:p>
                      <a:pPr algn="ctr"/>
                      <a:r>
                        <a:rPr lang="de-DE" sz="1400" dirty="0">
                          <a:latin typeface="+mn-lt"/>
                          <a:sym typeface="Wingdings" panose="05000000000000000000" pitchFamily="2" charset="2"/>
                        </a:rPr>
                        <a:t></a:t>
                      </a:r>
                      <a:endParaRPr lang="de-DE" sz="1400" dirty="0">
                        <a:latin typeface="+mn-lt"/>
                      </a:endParaRPr>
                    </a:p>
                  </a:txBody>
                  <a:tcPr>
                    <a:noFill/>
                  </a:tcPr>
                </a:tc>
                <a:tc>
                  <a:txBody>
                    <a:bodyPr/>
                    <a:lstStyle/>
                    <a:p>
                      <a:pPr algn="ctr"/>
                      <a:r>
                        <a:rPr lang="de-DE" sz="1400" dirty="0">
                          <a:solidFill>
                            <a:srgbClr val="FF0000"/>
                          </a:solidFill>
                          <a:latin typeface="+mn-lt"/>
                          <a:sym typeface="Wingdings" panose="05000000000000000000" pitchFamily="2" charset="2"/>
                        </a:rPr>
                        <a:t></a:t>
                      </a:r>
                      <a:endParaRPr lang="de-DE" sz="1400" dirty="0">
                        <a:solidFill>
                          <a:srgbClr val="FF0000"/>
                        </a:solidFill>
                      </a:endParaRPr>
                    </a:p>
                  </a:txBody>
                  <a:tcPr>
                    <a:noFill/>
                  </a:tcPr>
                </a:tc>
                <a:extLst>
                  <a:ext uri="{0D108BD9-81ED-4DB2-BD59-A6C34878D82A}">
                    <a16:rowId xmlns:a16="http://schemas.microsoft.com/office/drawing/2014/main" val="336522491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noProof="0" dirty="0"/>
                        <a:t>Air condition devices and industrial cooling devices</a:t>
                      </a:r>
                    </a:p>
                  </a:txBody>
                  <a:tcPr>
                    <a:noFill/>
                  </a:tcPr>
                </a:tc>
                <a:tc>
                  <a:txBody>
                    <a:bodyPr/>
                    <a:lstStyle/>
                    <a:p>
                      <a:pPr algn="ctr"/>
                      <a:r>
                        <a:rPr lang="de-DE" sz="1400" dirty="0">
                          <a:latin typeface="+mn-lt"/>
                          <a:sym typeface="Wingdings" panose="05000000000000000000" pitchFamily="2" charset="2"/>
                        </a:rPr>
                        <a:t></a:t>
                      </a:r>
                      <a:endParaRPr lang="de-DE" sz="1400" dirty="0">
                        <a:latin typeface="+mn-lt"/>
                      </a:endParaRPr>
                    </a:p>
                  </a:txBody>
                  <a:tcPr>
                    <a:noFill/>
                  </a:tcPr>
                </a:tc>
                <a:tc>
                  <a:txBody>
                    <a:bodyPr/>
                    <a:lstStyle/>
                    <a:p>
                      <a:pPr algn="ctr"/>
                      <a:r>
                        <a:rPr lang="de-DE" sz="1400" dirty="0">
                          <a:solidFill>
                            <a:srgbClr val="FF0000"/>
                          </a:solidFill>
                          <a:latin typeface="+mn-lt"/>
                          <a:sym typeface="Wingdings" panose="05000000000000000000" pitchFamily="2" charset="2"/>
                        </a:rPr>
                        <a:t></a:t>
                      </a:r>
                      <a:endParaRPr lang="de-DE" sz="1400" dirty="0">
                        <a:solidFill>
                          <a:srgbClr val="FF0000"/>
                        </a:solidFill>
                      </a:endParaRPr>
                    </a:p>
                  </a:txBody>
                  <a:tcPr>
                    <a:noFill/>
                  </a:tcPr>
                </a:tc>
                <a:extLst>
                  <a:ext uri="{0D108BD9-81ED-4DB2-BD59-A6C34878D82A}">
                    <a16:rowId xmlns:a16="http://schemas.microsoft.com/office/drawing/2014/main" val="66394019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noProof="0" dirty="0"/>
                        <a:t>Welding equipment</a:t>
                      </a:r>
                    </a:p>
                  </a:txBody>
                  <a:tcPr>
                    <a:noFill/>
                  </a:tcPr>
                </a:tc>
                <a:tc>
                  <a:txBody>
                    <a:bodyPr/>
                    <a:lstStyle/>
                    <a:p>
                      <a:pPr algn="ctr"/>
                      <a:r>
                        <a:rPr lang="de-DE" sz="1400" dirty="0">
                          <a:latin typeface="+mn-lt"/>
                          <a:sym typeface="Wingdings" panose="05000000000000000000" pitchFamily="2" charset="2"/>
                        </a:rPr>
                        <a:t></a:t>
                      </a:r>
                      <a:endParaRPr lang="de-DE" sz="1400" dirty="0">
                        <a:latin typeface="+mn-lt"/>
                      </a:endParaRPr>
                    </a:p>
                  </a:txBody>
                  <a:tcPr>
                    <a:noFill/>
                  </a:tcPr>
                </a:tc>
                <a:tc>
                  <a:txBody>
                    <a:bodyPr/>
                    <a:lstStyle/>
                    <a:p>
                      <a:pPr algn="ctr"/>
                      <a:r>
                        <a:rPr lang="de-DE" sz="1400" dirty="0">
                          <a:solidFill>
                            <a:srgbClr val="FF0000"/>
                          </a:solidFill>
                          <a:latin typeface="+mn-lt"/>
                          <a:sym typeface="Wingdings" panose="05000000000000000000" pitchFamily="2" charset="2"/>
                        </a:rPr>
                        <a:t></a:t>
                      </a:r>
                      <a:endParaRPr lang="de-DE" sz="1400" dirty="0">
                        <a:solidFill>
                          <a:srgbClr val="FF0000"/>
                        </a:solidFill>
                      </a:endParaRPr>
                    </a:p>
                  </a:txBody>
                  <a:tcPr>
                    <a:noFill/>
                  </a:tcPr>
                </a:tc>
                <a:extLst>
                  <a:ext uri="{0D108BD9-81ED-4DB2-BD59-A6C34878D82A}">
                    <a16:rowId xmlns:a16="http://schemas.microsoft.com/office/drawing/2014/main" val="307371069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noProof="0" dirty="0"/>
                        <a:t>Coffee and tea machines</a:t>
                      </a:r>
                    </a:p>
                  </a:txBody>
                  <a:tcPr>
                    <a:noFill/>
                  </a:tcPr>
                </a:tc>
                <a:tc>
                  <a:txBody>
                    <a:bodyPr/>
                    <a:lstStyle/>
                    <a:p>
                      <a:pPr algn="ctr"/>
                      <a:r>
                        <a:rPr lang="de-DE" sz="1400" dirty="0">
                          <a:latin typeface="+mn-lt"/>
                          <a:sym typeface="Wingdings" panose="05000000000000000000" pitchFamily="2" charset="2"/>
                        </a:rPr>
                        <a:t></a:t>
                      </a:r>
                      <a:endParaRPr lang="de-DE" sz="1400" dirty="0"/>
                    </a:p>
                  </a:txBody>
                  <a:tcPr>
                    <a:noFill/>
                  </a:tcPr>
                </a:tc>
                <a:tc>
                  <a:txBody>
                    <a:bodyPr/>
                    <a:lstStyle/>
                    <a:p>
                      <a:pPr algn="ctr"/>
                      <a:r>
                        <a:rPr lang="de-DE" sz="1400" dirty="0">
                          <a:latin typeface="+mn-lt"/>
                          <a:sym typeface="Wingdings" panose="05000000000000000000" pitchFamily="2" charset="2"/>
                        </a:rPr>
                        <a:t></a:t>
                      </a:r>
                      <a:endParaRPr lang="de-DE" sz="1400" dirty="0"/>
                    </a:p>
                  </a:txBody>
                  <a:tcPr>
                    <a:noFill/>
                  </a:tcPr>
                </a:tc>
                <a:extLst>
                  <a:ext uri="{0D108BD9-81ED-4DB2-BD59-A6C34878D82A}">
                    <a16:rowId xmlns:a16="http://schemas.microsoft.com/office/drawing/2014/main" val="179758815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noProof="0" dirty="0"/>
                        <a:t>Portable heating devices</a:t>
                      </a:r>
                    </a:p>
                  </a:txBody>
                  <a:tcPr>
                    <a:noFill/>
                  </a:tcPr>
                </a:tc>
                <a:tc>
                  <a:txBody>
                    <a:bodyPr/>
                    <a:lstStyle/>
                    <a:p>
                      <a:pPr algn="ctr"/>
                      <a:r>
                        <a:rPr lang="de-DE" sz="1400" dirty="0">
                          <a:latin typeface="+mn-lt"/>
                          <a:sym typeface="Wingdings" panose="05000000000000000000" pitchFamily="2" charset="2"/>
                        </a:rPr>
                        <a:t></a:t>
                      </a:r>
                      <a:endParaRPr lang="de-DE" sz="1400" dirty="0">
                        <a:latin typeface="+mn-lt"/>
                      </a:endParaRPr>
                    </a:p>
                  </a:txBody>
                  <a:tcPr>
                    <a:noFill/>
                  </a:tcPr>
                </a:tc>
                <a:tc>
                  <a:txBody>
                    <a:bodyPr/>
                    <a:lstStyle/>
                    <a:p>
                      <a:pPr algn="ctr"/>
                      <a:r>
                        <a:rPr lang="de-DE" sz="1400" dirty="0">
                          <a:solidFill>
                            <a:srgbClr val="FF0000"/>
                          </a:solidFill>
                          <a:latin typeface="+mn-lt"/>
                          <a:sym typeface="Wingdings" panose="05000000000000000000" pitchFamily="2" charset="2"/>
                        </a:rPr>
                        <a:t></a:t>
                      </a:r>
                      <a:endParaRPr lang="de-DE" sz="1400" dirty="0">
                        <a:solidFill>
                          <a:srgbClr val="FF0000"/>
                        </a:solidFill>
                      </a:endParaRPr>
                    </a:p>
                  </a:txBody>
                  <a:tcPr>
                    <a:noFill/>
                  </a:tcPr>
                </a:tc>
                <a:extLst>
                  <a:ext uri="{0D108BD9-81ED-4DB2-BD59-A6C34878D82A}">
                    <a16:rowId xmlns:a16="http://schemas.microsoft.com/office/drawing/2014/main" val="363991455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noProof="0" dirty="0"/>
                        <a:t>Ventilators</a:t>
                      </a:r>
                    </a:p>
                  </a:txBody>
                  <a:tcPr>
                    <a:noFill/>
                  </a:tcPr>
                </a:tc>
                <a:tc>
                  <a:txBody>
                    <a:bodyPr/>
                    <a:lstStyle/>
                    <a:p>
                      <a:pPr algn="ctr"/>
                      <a:r>
                        <a:rPr lang="de-DE" sz="1400" dirty="0">
                          <a:latin typeface="+mn-lt"/>
                          <a:sym typeface="Wingdings" panose="05000000000000000000" pitchFamily="2" charset="2"/>
                        </a:rPr>
                        <a:t></a:t>
                      </a:r>
                      <a:endParaRPr lang="de-DE" sz="1400" dirty="0">
                        <a:latin typeface="+mn-lt"/>
                      </a:endParaRPr>
                    </a:p>
                  </a:txBody>
                  <a:tcPr>
                    <a:noFill/>
                  </a:tcPr>
                </a:tc>
                <a:tc>
                  <a:txBody>
                    <a:bodyPr/>
                    <a:lstStyle/>
                    <a:p>
                      <a:pPr algn="ctr"/>
                      <a:r>
                        <a:rPr lang="de-DE" sz="1400" dirty="0">
                          <a:solidFill>
                            <a:srgbClr val="FF0000"/>
                          </a:solidFill>
                          <a:latin typeface="+mn-lt"/>
                          <a:sym typeface="Wingdings" panose="05000000000000000000" pitchFamily="2" charset="2"/>
                        </a:rPr>
                        <a:t></a:t>
                      </a:r>
                      <a:endParaRPr lang="de-DE" sz="1400" dirty="0">
                        <a:solidFill>
                          <a:srgbClr val="FF0000"/>
                        </a:solidFill>
                      </a:endParaRPr>
                    </a:p>
                  </a:txBody>
                  <a:tcPr>
                    <a:noFill/>
                  </a:tcPr>
                </a:tc>
                <a:extLst>
                  <a:ext uri="{0D108BD9-81ED-4DB2-BD59-A6C34878D82A}">
                    <a16:rowId xmlns:a16="http://schemas.microsoft.com/office/drawing/2014/main" val="2008851283"/>
                  </a:ext>
                </a:extLst>
              </a:tr>
            </a:tbl>
          </a:graphicData>
        </a:graphic>
      </p:graphicFrame>
      <p:sp>
        <p:nvSpPr>
          <p:cNvPr id="4" name="Textfeld 3">
            <a:extLst>
              <a:ext uri="{FF2B5EF4-FFF2-40B4-BE49-F238E27FC236}">
                <a16:creationId xmlns:a16="http://schemas.microsoft.com/office/drawing/2014/main" id="{8E8952BB-6187-D04C-421A-381696C8E777}"/>
              </a:ext>
            </a:extLst>
          </p:cNvPr>
          <p:cNvSpPr txBox="1"/>
          <p:nvPr/>
        </p:nvSpPr>
        <p:spPr>
          <a:xfrm>
            <a:off x="1936006" y="1008186"/>
            <a:ext cx="7220606" cy="369332"/>
          </a:xfrm>
          <a:prstGeom prst="rect">
            <a:avLst/>
          </a:prstGeom>
          <a:noFill/>
        </p:spPr>
        <p:txBody>
          <a:bodyPr wrap="square" rtlCol="0">
            <a:spAutoFit/>
          </a:bodyPr>
          <a:lstStyle/>
          <a:p>
            <a:r>
              <a:rPr lang="pt-BR" dirty="0"/>
              <a:t>IEC 61000-3-3:2013 + A1:2017 + A2:2021 + A2:2021/COR1:2022  </a:t>
            </a:r>
            <a:r>
              <a:rPr lang="pt-BR" b="1" dirty="0"/>
              <a:t>Annex A</a:t>
            </a:r>
            <a:endParaRPr lang="de-DE" b="1" dirty="0"/>
          </a:p>
        </p:txBody>
      </p:sp>
      <p:graphicFrame>
        <p:nvGraphicFramePr>
          <p:cNvPr id="5" name="Tabelle 4">
            <a:extLst>
              <a:ext uri="{FF2B5EF4-FFF2-40B4-BE49-F238E27FC236}">
                <a16:creationId xmlns:a16="http://schemas.microsoft.com/office/drawing/2014/main" id="{28FE8688-3CE2-B1F0-5AAA-6C4672CF53DB}"/>
              </a:ext>
            </a:extLst>
          </p:cNvPr>
          <p:cNvGraphicFramePr>
            <a:graphicFrameLocks noGrp="1"/>
          </p:cNvGraphicFramePr>
          <p:nvPr>
            <p:extLst>
              <p:ext uri="{D42A27DB-BD31-4B8C-83A1-F6EECF244321}">
                <p14:modId xmlns:p14="http://schemas.microsoft.com/office/powerpoint/2010/main" val="1358605842"/>
              </p:ext>
            </p:extLst>
          </p:nvPr>
        </p:nvGraphicFramePr>
        <p:xfrm>
          <a:off x="1608135" y="1768768"/>
          <a:ext cx="3784883" cy="3688080"/>
        </p:xfrm>
        <a:graphic>
          <a:graphicData uri="http://schemas.openxmlformats.org/drawingml/2006/table">
            <a:tbl>
              <a:tblPr firstRow="1" bandRow="1">
                <a:tableStyleId>{616DA210-FB5B-4158-B5E0-FEB733F419BA}</a:tableStyleId>
              </a:tblPr>
              <a:tblGrid>
                <a:gridCol w="2704883">
                  <a:extLst>
                    <a:ext uri="{9D8B030D-6E8A-4147-A177-3AD203B41FA5}">
                      <a16:colId xmlns:a16="http://schemas.microsoft.com/office/drawing/2014/main" val="1814018314"/>
                    </a:ext>
                  </a:extLst>
                </a:gridCol>
                <a:gridCol w="540000">
                  <a:extLst>
                    <a:ext uri="{9D8B030D-6E8A-4147-A177-3AD203B41FA5}">
                      <a16:colId xmlns:a16="http://schemas.microsoft.com/office/drawing/2014/main" val="1921289224"/>
                    </a:ext>
                  </a:extLst>
                </a:gridCol>
                <a:gridCol w="540000">
                  <a:extLst>
                    <a:ext uri="{9D8B030D-6E8A-4147-A177-3AD203B41FA5}">
                      <a16:colId xmlns:a16="http://schemas.microsoft.com/office/drawing/2014/main" val="3519661996"/>
                    </a:ext>
                  </a:extLst>
                </a:gridCol>
              </a:tblGrid>
              <a:tr h="0">
                <a:tc>
                  <a:txBody>
                    <a:bodyPr/>
                    <a:lstStyle/>
                    <a:p>
                      <a:endParaRPr lang="de-DE" sz="1400" dirty="0"/>
                    </a:p>
                  </a:txBody>
                  <a:tcPr>
                    <a:solidFill>
                      <a:schemeClr val="bg1">
                        <a:lumMod val="75000"/>
                      </a:schemeClr>
                    </a:solidFill>
                  </a:tcPr>
                </a:tc>
                <a:tc>
                  <a:txBody>
                    <a:bodyPr/>
                    <a:lstStyle/>
                    <a:p>
                      <a:r>
                        <a:rPr lang="de-DE" sz="1400" dirty="0"/>
                        <a:t>P</a:t>
                      </a:r>
                      <a:r>
                        <a:rPr lang="de-DE" sz="1400" baseline="-25000" dirty="0"/>
                        <a:t>st</a:t>
                      </a:r>
                      <a:endParaRPr lang="de-DE" sz="1400" dirty="0"/>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err="1"/>
                        <a:t>P</a:t>
                      </a:r>
                      <a:r>
                        <a:rPr lang="de-DE" sz="1400" baseline="-25000" dirty="0" err="1"/>
                        <a:t>lt</a:t>
                      </a:r>
                      <a:endParaRPr lang="de-DE" sz="1400" dirty="0"/>
                    </a:p>
                  </a:txBody>
                  <a:tcPr>
                    <a:solidFill>
                      <a:schemeClr val="bg1">
                        <a:lumMod val="75000"/>
                      </a:schemeClr>
                    </a:solidFill>
                  </a:tcPr>
                </a:tc>
                <a:extLst>
                  <a:ext uri="{0D108BD9-81ED-4DB2-BD59-A6C34878D82A}">
                    <a16:rowId xmlns:a16="http://schemas.microsoft.com/office/drawing/2014/main" val="4019140625"/>
                  </a:ext>
                </a:extLst>
              </a:tr>
              <a:tr h="0">
                <a:tc>
                  <a:txBody>
                    <a:bodyPr/>
                    <a:lstStyle/>
                    <a:p>
                      <a:r>
                        <a:rPr lang="en-US" sz="1400" noProof="0" dirty="0"/>
                        <a:t>Cooking devices</a:t>
                      </a:r>
                    </a:p>
                  </a:txBody>
                  <a:tcPr>
                    <a:noFill/>
                  </a:tcPr>
                </a:tc>
                <a:tc>
                  <a:txBody>
                    <a:bodyPr/>
                    <a:lstStyle/>
                    <a:p>
                      <a:pPr algn="ctr"/>
                      <a:r>
                        <a:rPr lang="de-DE" sz="1400" dirty="0">
                          <a:latin typeface="+mn-lt"/>
                          <a:sym typeface="Wingdings" panose="05000000000000000000" pitchFamily="2" charset="2"/>
                        </a:rPr>
                        <a:t></a:t>
                      </a:r>
                      <a:endParaRPr lang="de-DE" sz="1400" dirty="0">
                        <a:latin typeface="+mn-lt"/>
                      </a:endParaRPr>
                    </a:p>
                  </a:txBody>
                  <a:tcPr>
                    <a:noFill/>
                  </a:tcPr>
                </a:tc>
                <a:tc>
                  <a:txBody>
                    <a:bodyPr/>
                    <a:lstStyle/>
                    <a:p>
                      <a:pPr algn="ctr"/>
                      <a:r>
                        <a:rPr lang="de-DE" sz="1400" dirty="0">
                          <a:latin typeface="+mn-lt"/>
                          <a:sym typeface="Wingdings" panose="05000000000000000000" pitchFamily="2" charset="2"/>
                        </a:rPr>
                        <a:t></a:t>
                      </a:r>
                      <a:endParaRPr lang="de-DE" sz="1400" dirty="0"/>
                    </a:p>
                  </a:txBody>
                  <a:tcPr>
                    <a:noFill/>
                  </a:tcPr>
                </a:tc>
                <a:extLst>
                  <a:ext uri="{0D108BD9-81ED-4DB2-BD59-A6C34878D82A}">
                    <a16:rowId xmlns:a16="http://schemas.microsoft.com/office/drawing/2014/main" val="479713670"/>
                  </a:ext>
                </a:extLst>
              </a:tr>
              <a:tr h="0">
                <a:tc>
                  <a:txBody>
                    <a:bodyPr/>
                    <a:lstStyle/>
                    <a:p>
                      <a:r>
                        <a:rPr lang="en-US" sz="1400" noProof="0" dirty="0"/>
                        <a:t>Lighting equipment</a:t>
                      </a:r>
                    </a:p>
                    <a:p>
                      <a:r>
                        <a:rPr lang="en-US" sz="1100" noProof="0" dirty="0"/>
                        <a:t>(only if switching is expected, not single light sources)</a:t>
                      </a:r>
                    </a:p>
                  </a:txBody>
                  <a:tcPr>
                    <a:noFill/>
                  </a:tcPr>
                </a:tc>
                <a:tc>
                  <a:txBody>
                    <a:bodyPr/>
                    <a:lstStyle/>
                    <a:p>
                      <a:pPr algn="ctr"/>
                      <a:r>
                        <a:rPr lang="de-DE" sz="1400" dirty="0">
                          <a:latin typeface="+mn-lt"/>
                          <a:sym typeface="Wingdings" panose="05000000000000000000" pitchFamily="2" charset="2"/>
                        </a:rPr>
                        <a:t></a:t>
                      </a:r>
                      <a:endParaRPr lang="de-DE" sz="1400" dirty="0">
                        <a:latin typeface="+mn-lt"/>
                      </a:endParaRPr>
                    </a:p>
                  </a:txBody>
                  <a:tcPr>
                    <a:noFill/>
                  </a:tcPr>
                </a:tc>
                <a:tc>
                  <a:txBody>
                    <a:bodyPr/>
                    <a:lstStyle/>
                    <a:p>
                      <a:pPr algn="ctr"/>
                      <a:r>
                        <a:rPr lang="de-DE" sz="1400" dirty="0">
                          <a:solidFill>
                            <a:srgbClr val="FF0000"/>
                          </a:solidFill>
                          <a:latin typeface="+mn-lt"/>
                          <a:sym typeface="Wingdings" panose="05000000000000000000" pitchFamily="2" charset="2"/>
                        </a:rPr>
                        <a:t></a:t>
                      </a:r>
                      <a:endParaRPr lang="de-DE" sz="1400" dirty="0">
                        <a:solidFill>
                          <a:srgbClr val="FF0000"/>
                        </a:solidFill>
                      </a:endParaRPr>
                    </a:p>
                  </a:txBody>
                  <a:tcPr>
                    <a:noFill/>
                  </a:tcPr>
                </a:tc>
                <a:extLst>
                  <a:ext uri="{0D108BD9-81ED-4DB2-BD59-A6C34878D82A}">
                    <a16:rowId xmlns:a16="http://schemas.microsoft.com/office/drawing/2014/main" val="2610090294"/>
                  </a:ext>
                </a:extLst>
              </a:tr>
              <a:tr h="0">
                <a:tc>
                  <a:txBody>
                    <a:bodyPr/>
                    <a:lstStyle/>
                    <a:p>
                      <a:r>
                        <a:rPr lang="en-US" sz="1400" noProof="0" dirty="0"/>
                        <a:t>Washing machines</a:t>
                      </a:r>
                    </a:p>
                  </a:txBody>
                  <a:tcPr>
                    <a:noFill/>
                  </a:tcPr>
                </a:tc>
                <a:tc>
                  <a:txBody>
                    <a:bodyPr/>
                    <a:lstStyle/>
                    <a:p>
                      <a:pPr algn="ctr"/>
                      <a:r>
                        <a:rPr lang="de-DE" sz="1400" dirty="0">
                          <a:latin typeface="+mn-lt"/>
                          <a:sym typeface="Wingdings" panose="05000000000000000000" pitchFamily="2" charset="2"/>
                        </a:rPr>
                        <a:t></a:t>
                      </a:r>
                      <a:endParaRPr lang="de-DE" sz="1400" dirty="0">
                        <a:latin typeface="+mn-lt"/>
                      </a:endParaRPr>
                    </a:p>
                  </a:txBody>
                  <a:tcPr>
                    <a:noFill/>
                  </a:tcPr>
                </a:tc>
                <a:tc>
                  <a:txBody>
                    <a:bodyPr/>
                    <a:lstStyle/>
                    <a:p>
                      <a:pPr algn="ctr"/>
                      <a:r>
                        <a:rPr lang="de-DE" sz="1400" dirty="0">
                          <a:solidFill>
                            <a:srgbClr val="FF0000"/>
                          </a:solidFill>
                          <a:latin typeface="+mn-lt"/>
                          <a:sym typeface="Wingdings" panose="05000000000000000000" pitchFamily="2" charset="2"/>
                        </a:rPr>
                        <a:t></a:t>
                      </a:r>
                      <a:endParaRPr lang="de-DE" sz="1400" dirty="0">
                        <a:solidFill>
                          <a:srgbClr val="FF0000"/>
                        </a:solidFill>
                      </a:endParaRPr>
                    </a:p>
                  </a:txBody>
                  <a:tcPr>
                    <a:noFill/>
                  </a:tcPr>
                </a:tc>
                <a:extLst>
                  <a:ext uri="{0D108BD9-81ED-4DB2-BD59-A6C34878D82A}">
                    <a16:rowId xmlns:a16="http://schemas.microsoft.com/office/drawing/2014/main" val="1552964165"/>
                  </a:ext>
                </a:extLst>
              </a:tr>
              <a:tr h="0">
                <a:tc>
                  <a:txBody>
                    <a:bodyPr/>
                    <a:lstStyle/>
                    <a:p>
                      <a:r>
                        <a:rPr lang="en-US" sz="1400" noProof="0" dirty="0"/>
                        <a:t>Laundry dryers</a:t>
                      </a:r>
                    </a:p>
                  </a:txBody>
                  <a:tcPr>
                    <a:noFill/>
                  </a:tcPr>
                </a:tc>
                <a:tc>
                  <a:txBody>
                    <a:bodyPr/>
                    <a:lstStyle/>
                    <a:p>
                      <a:pPr algn="ctr"/>
                      <a:r>
                        <a:rPr lang="de-DE" sz="1400" dirty="0">
                          <a:latin typeface="+mn-lt"/>
                          <a:sym typeface="Wingdings" panose="05000000000000000000" pitchFamily="2" charset="2"/>
                        </a:rPr>
                        <a:t></a:t>
                      </a:r>
                      <a:endParaRPr lang="de-DE" sz="1400" dirty="0">
                        <a:latin typeface="+mn-lt"/>
                      </a:endParaRPr>
                    </a:p>
                  </a:txBody>
                  <a:tcPr>
                    <a:noFill/>
                  </a:tcPr>
                </a:tc>
                <a:tc>
                  <a:txBody>
                    <a:bodyPr/>
                    <a:lstStyle/>
                    <a:p>
                      <a:pPr algn="ctr"/>
                      <a:r>
                        <a:rPr lang="de-DE" sz="1400" dirty="0">
                          <a:solidFill>
                            <a:srgbClr val="FF0000"/>
                          </a:solidFill>
                          <a:latin typeface="+mn-lt"/>
                          <a:sym typeface="Wingdings" panose="05000000000000000000" pitchFamily="2" charset="2"/>
                        </a:rPr>
                        <a:t></a:t>
                      </a:r>
                      <a:endParaRPr lang="de-DE" sz="1400" dirty="0">
                        <a:solidFill>
                          <a:srgbClr val="FF0000"/>
                        </a:solidFill>
                      </a:endParaRPr>
                    </a:p>
                  </a:txBody>
                  <a:tcPr>
                    <a:noFill/>
                  </a:tcPr>
                </a:tc>
                <a:extLst>
                  <a:ext uri="{0D108BD9-81ED-4DB2-BD59-A6C34878D82A}">
                    <a16:rowId xmlns:a16="http://schemas.microsoft.com/office/drawing/2014/main" val="3914017615"/>
                  </a:ext>
                </a:extLst>
              </a:tr>
              <a:tr h="0">
                <a:tc>
                  <a:txBody>
                    <a:bodyPr/>
                    <a:lstStyle/>
                    <a:p>
                      <a:r>
                        <a:rPr lang="en-US" sz="1400" noProof="0" dirty="0"/>
                        <a:t>Cooling devices</a:t>
                      </a:r>
                    </a:p>
                  </a:txBody>
                  <a:tcPr>
                    <a:noFill/>
                  </a:tcPr>
                </a:tc>
                <a:tc>
                  <a:txBody>
                    <a:bodyPr/>
                    <a:lstStyle/>
                    <a:p>
                      <a:pPr algn="ctr"/>
                      <a:r>
                        <a:rPr lang="de-DE" sz="1400" dirty="0">
                          <a:latin typeface="+mn-lt"/>
                          <a:sym typeface="Wingdings" panose="05000000000000000000" pitchFamily="2" charset="2"/>
                        </a:rPr>
                        <a:t></a:t>
                      </a:r>
                      <a:endParaRPr lang="de-DE" sz="1400" dirty="0">
                        <a:latin typeface="+mn-lt"/>
                      </a:endParaRPr>
                    </a:p>
                  </a:txBody>
                  <a:tcPr>
                    <a:noFill/>
                  </a:tcPr>
                </a:tc>
                <a:tc>
                  <a:txBody>
                    <a:bodyPr/>
                    <a:lstStyle/>
                    <a:p>
                      <a:pPr algn="ctr"/>
                      <a:r>
                        <a:rPr lang="de-DE" sz="1400" dirty="0">
                          <a:latin typeface="+mn-lt"/>
                          <a:sym typeface="Wingdings" panose="05000000000000000000" pitchFamily="2" charset="2"/>
                        </a:rPr>
                        <a:t></a:t>
                      </a:r>
                      <a:endParaRPr lang="de-DE" sz="1400" dirty="0"/>
                    </a:p>
                  </a:txBody>
                  <a:tcPr>
                    <a:noFill/>
                  </a:tcPr>
                </a:tc>
                <a:extLst>
                  <a:ext uri="{0D108BD9-81ED-4DB2-BD59-A6C34878D82A}">
                    <a16:rowId xmlns:a16="http://schemas.microsoft.com/office/drawing/2014/main" val="1816748913"/>
                  </a:ext>
                </a:extLst>
              </a:tr>
              <a:tr h="0">
                <a:tc>
                  <a:txBody>
                    <a:bodyPr/>
                    <a:lstStyle/>
                    <a:p>
                      <a:r>
                        <a:rPr lang="en-US" sz="1400" noProof="0" dirty="0"/>
                        <a:t>Copying machines, printers</a:t>
                      </a:r>
                    </a:p>
                  </a:txBody>
                  <a:tcPr>
                    <a:noFill/>
                  </a:tcPr>
                </a:tc>
                <a:tc>
                  <a:txBody>
                    <a:bodyPr/>
                    <a:lstStyle/>
                    <a:p>
                      <a:pPr algn="ctr"/>
                      <a:r>
                        <a:rPr lang="de-DE" sz="1400" dirty="0">
                          <a:latin typeface="+mn-lt"/>
                          <a:sym typeface="Wingdings" panose="05000000000000000000" pitchFamily="2" charset="2"/>
                        </a:rPr>
                        <a:t></a:t>
                      </a:r>
                      <a:endParaRPr lang="de-DE" sz="1400" dirty="0">
                        <a:latin typeface="+mn-lt"/>
                      </a:endParaRPr>
                    </a:p>
                  </a:txBody>
                  <a:tcPr>
                    <a:noFill/>
                  </a:tcPr>
                </a:tc>
                <a:tc>
                  <a:txBody>
                    <a:bodyPr/>
                    <a:lstStyle/>
                    <a:p>
                      <a:pPr algn="ctr"/>
                      <a:r>
                        <a:rPr lang="de-DE" sz="1400" dirty="0">
                          <a:solidFill>
                            <a:srgbClr val="FF0000"/>
                          </a:solidFill>
                          <a:latin typeface="+mn-lt"/>
                          <a:sym typeface="Wingdings" panose="05000000000000000000" pitchFamily="2" charset="2"/>
                        </a:rPr>
                        <a:t></a:t>
                      </a:r>
                      <a:endParaRPr lang="de-DE" sz="1400" dirty="0">
                        <a:solidFill>
                          <a:srgbClr val="FF0000"/>
                        </a:solidFill>
                      </a:endParaRPr>
                    </a:p>
                  </a:txBody>
                  <a:tcPr>
                    <a:noFill/>
                  </a:tcPr>
                </a:tc>
                <a:extLst>
                  <a:ext uri="{0D108BD9-81ED-4DB2-BD59-A6C34878D82A}">
                    <a16:rowId xmlns:a16="http://schemas.microsoft.com/office/drawing/2014/main" val="2314500178"/>
                  </a:ext>
                </a:extLst>
              </a:tr>
              <a:tr h="0">
                <a:tc>
                  <a:txBody>
                    <a:bodyPr/>
                    <a:lstStyle/>
                    <a:p>
                      <a:r>
                        <a:rPr lang="en-US" sz="1400" noProof="0" dirty="0"/>
                        <a:t>Vacuum cleaners</a:t>
                      </a:r>
                    </a:p>
                  </a:txBody>
                  <a:tcPr>
                    <a:noFill/>
                  </a:tcPr>
                </a:tc>
                <a:tc>
                  <a:txBody>
                    <a:bodyPr/>
                    <a:lstStyle/>
                    <a:p>
                      <a:pPr algn="ctr"/>
                      <a:r>
                        <a:rPr lang="de-DE" sz="1400" dirty="0">
                          <a:latin typeface="+mn-lt"/>
                          <a:sym typeface="Wingdings" panose="05000000000000000000" pitchFamily="2" charset="2"/>
                        </a:rPr>
                        <a:t></a:t>
                      </a:r>
                      <a:endParaRPr lang="de-DE" sz="1400" dirty="0">
                        <a:latin typeface="+mn-lt"/>
                      </a:endParaRPr>
                    </a:p>
                  </a:txBody>
                  <a:tcPr>
                    <a:noFill/>
                  </a:tcPr>
                </a:tc>
                <a:tc>
                  <a:txBody>
                    <a:bodyPr/>
                    <a:lstStyle/>
                    <a:p>
                      <a:pPr algn="ctr"/>
                      <a:r>
                        <a:rPr lang="de-DE" sz="1400" dirty="0">
                          <a:latin typeface="+mn-lt"/>
                          <a:sym typeface="Wingdings" panose="05000000000000000000" pitchFamily="2" charset="2"/>
                        </a:rPr>
                        <a:t></a:t>
                      </a:r>
                      <a:endParaRPr lang="de-DE" sz="1400" dirty="0"/>
                    </a:p>
                  </a:txBody>
                  <a:tcPr>
                    <a:noFill/>
                  </a:tcPr>
                </a:tc>
                <a:extLst>
                  <a:ext uri="{0D108BD9-81ED-4DB2-BD59-A6C34878D82A}">
                    <a16:rowId xmlns:a16="http://schemas.microsoft.com/office/drawing/2014/main" val="958224768"/>
                  </a:ext>
                </a:extLst>
              </a:tr>
              <a:tr h="0">
                <a:tc>
                  <a:txBody>
                    <a:bodyPr/>
                    <a:lstStyle/>
                    <a:p>
                      <a:r>
                        <a:rPr lang="en-US" sz="1400" noProof="0" dirty="0"/>
                        <a:t>Blender</a:t>
                      </a:r>
                    </a:p>
                  </a:txBody>
                  <a:tcPr>
                    <a:noFill/>
                  </a:tcPr>
                </a:tc>
                <a:tc>
                  <a:txBody>
                    <a:bodyPr/>
                    <a:lstStyle/>
                    <a:p>
                      <a:pPr algn="ctr"/>
                      <a:r>
                        <a:rPr lang="de-DE" sz="1400" dirty="0">
                          <a:latin typeface="+mn-lt"/>
                          <a:sym typeface="Wingdings" panose="05000000000000000000" pitchFamily="2" charset="2"/>
                        </a:rPr>
                        <a:t></a:t>
                      </a:r>
                      <a:endParaRPr lang="de-DE" sz="1400" dirty="0">
                        <a:latin typeface="+mn-lt"/>
                      </a:endParaRPr>
                    </a:p>
                  </a:txBody>
                  <a:tcPr>
                    <a:noFill/>
                  </a:tcPr>
                </a:tc>
                <a:tc>
                  <a:txBody>
                    <a:bodyPr/>
                    <a:lstStyle/>
                    <a:p>
                      <a:pPr algn="ctr"/>
                      <a:r>
                        <a:rPr lang="de-DE" sz="1400" dirty="0">
                          <a:latin typeface="+mn-lt"/>
                          <a:sym typeface="Wingdings" panose="05000000000000000000" pitchFamily="2" charset="2"/>
                        </a:rPr>
                        <a:t></a:t>
                      </a:r>
                      <a:endParaRPr lang="de-DE" sz="1400" dirty="0"/>
                    </a:p>
                  </a:txBody>
                  <a:tcPr>
                    <a:noFill/>
                  </a:tcPr>
                </a:tc>
                <a:extLst>
                  <a:ext uri="{0D108BD9-81ED-4DB2-BD59-A6C34878D82A}">
                    <a16:rowId xmlns:a16="http://schemas.microsoft.com/office/drawing/2014/main" val="1004723409"/>
                  </a:ext>
                </a:extLst>
              </a:tr>
              <a:tr h="0">
                <a:tc>
                  <a:txBody>
                    <a:bodyPr/>
                    <a:lstStyle/>
                    <a:p>
                      <a:r>
                        <a:rPr lang="en-US" sz="1400" noProof="0" dirty="0"/>
                        <a:t>Tools without heating elements</a:t>
                      </a:r>
                    </a:p>
                  </a:txBody>
                  <a:tcPr>
                    <a:noFill/>
                  </a:tcPr>
                </a:tc>
                <a:tc>
                  <a:txBody>
                    <a:bodyPr/>
                    <a:lstStyle/>
                    <a:p>
                      <a:pPr algn="ctr"/>
                      <a:r>
                        <a:rPr lang="de-DE" sz="1400" dirty="0">
                          <a:latin typeface="+mn-lt"/>
                          <a:sym typeface="Wingdings" panose="05000000000000000000" pitchFamily="2" charset="2"/>
                        </a:rPr>
                        <a:t></a:t>
                      </a:r>
                      <a:endParaRPr lang="de-DE" sz="1400" dirty="0">
                        <a:latin typeface="+mn-lt"/>
                      </a:endParaRPr>
                    </a:p>
                  </a:txBody>
                  <a:tcPr>
                    <a:noFill/>
                  </a:tcPr>
                </a:tc>
                <a:tc>
                  <a:txBody>
                    <a:bodyPr/>
                    <a:lstStyle/>
                    <a:p>
                      <a:pPr algn="ctr"/>
                      <a:r>
                        <a:rPr lang="de-DE" sz="1400" dirty="0">
                          <a:latin typeface="+mn-lt"/>
                          <a:sym typeface="Wingdings" panose="05000000000000000000" pitchFamily="2" charset="2"/>
                        </a:rPr>
                        <a:t></a:t>
                      </a:r>
                      <a:endParaRPr lang="de-DE" sz="1400" dirty="0"/>
                    </a:p>
                  </a:txBody>
                  <a:tcPr>
                    <a:noFill/>
                  </a:tcPr>
                </a:tc>
                <a:extLst>
                  <a:ext uri="{0D108BD9-81ED-4DB2-BD59-A6C34878D82A}">
                    <a16:rowId xmlns:a16="http://schemas.microsoft.com/office/drawing/2014/main" val="325533426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noProof="0" dirty="0"/>
                        <a:t>Tools with heating elements</a:t>
                      </a:r>
                    </a:p>
                  </a:txBody>
                  <a:tcPr>
                    <a:noFill/>
                  </a:tcPr>
                </a:tc>
                <a:tc>
                  <a:txBody>
                    <a:bodyPr/>
                    <a:lstStyle/>
                    <a:p>
                      <a:pPr algn="ctr"/>
                      <a:r>
                        <a:rPr lang="de-DE" sz="1400" dirty="0">
                          <a:latin typeface="+mn-lt"/>
                          <a:sym typeface="Wingdings" panose="05000000000000000000" pitchFamily="2" charset="2"/>
                        </a:rPr>
                        <a:t></a:t>
                      </a:r>
                      <a:endParaRPr lang="de-DE" sz="1400" dirty="0"/>
                    </a:p>
                  </a:txBody>
                  <a:tcPr>
                    <a:noFill/>
                  </a:tcPr>
                </a:tc>
                <a:tc>
                  <a:txBody>
                    <a:bodyPr/>
                    <a:lstStyle/>
                    <a:p>
                      <a:pPr algn="ctr"/>
                      <a:r>
                        <a:rPr lang="de-DE" sz="1400" dirty="0">
                          <a:latin typeface="+mn-lt"/>
                          <a:sym typeface="Wingdings" panose="05000000000000000000" pitchFamily="2" charset="2"/>
                        </a:rPr>
                        <a:t></a:t>
                      </a:r>
                      <a:endParaRPr lang="de-DE" sz="1400" dirty="0"/>
                    </a:p>
                  </a:txBody>
                  <a:tcPr>
                    <a:noFill/>
                  </a:tcPr>
                </a:tc>
                <a:extLst>
                  <a:ext uri="{0D108BD9-81ED-4DB2-BD59-A6C34878D82A}">
                    <a16:rowId xmlns:a16="http://schemas.microsoft.com/office/drawing/2014/main" val="361739804"/>
                  </a:ext>
                </a:extLst>
              </a:tr>
            </a:tbl>
          </a:graphicData>
        </a:graphic>
      </p:graphicFrame>
      <p:sp>
        <p:nvSpPr>
          <p:cNvPr id="6" name="Textfeld 5">
            <a:extLst>
              <a:ext uri="{FF2B5EF4-FFF2-40B4-BE49-F238E27FC236}">
                <a16:creationId xmlns:a16="http://schemas.microsoft.com/office/drawing/2014/main" id="{755FA421-43E5-FC85-28FB-0AC1892CA538}"/>
              </a:ext>
            </a:extLst>
          </p:cNvPr>
          <p:cNvSpPr txBox="1"/>
          <p:nvPr/>
        </p:nvSpPr>
        <p:spPr>
          <a:xfrm>
            <a:off x="1744824" y="5570376"/>
            <a:ext cx="9321282" cy="369332"/>
          </a:xfrm>
          <a:prstGeom prst="rect">
            <a:avLst/>
          </a:prstGeom>
          <a:noFill/>
        </p:spPr>
        <p:txBody>
          <a:bodyPr wrap="square" rtlCol="0">
            <a:spAutoFit/>
          </a:bodyPr>
          <a:lstStyle/>
          <a:p>
            <a:r>
              <a:rPr lang="en-US" dirty="0"/>
              <a:t>The voltage relative variation shall be measured in any case</a:t>
            </a:r>
            <a:r>
              <a:rPr lang="en-US" sz="1600" dirty="0"/>
              <a:t>.</a:t>
            </a:r>
            <a:endParaRPr lang="en-US" dirty="0"/>
          </a:p>
        </p:txBody>
      </p:sp>
    </p:spTree>
    <p:extLst>
      <p:ext uri="{BB962C8B-B14F-4D97-AF65-F5344CB8AC3E}">
        <p14:creationId xmlns:p14="http://schemas.microsoft.com/office/powerpoint/2010/main" val="2651066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D19B05-D4F8-F04C-16AD-A5DD545E938F}"/>
              </a:ext>
            </a:extLst>
          </p:cNvPr>
          <p:cNvSpPr>
            <a:spLocks noGrp="1"/>
          </p:cNvSpPr>
          <p:nvPr>
            <p:ph type="title"/>
          </p:nvPr>
        </p:nvSpPr>
        <p:spPr/>
        <p:txBody>
          <a:bodyPr>
            <a:normAutofit fontScale="90000"/>
          </a:bodyPr>
          <a:lstStyle/>
          <a:p>
            <a:r>
              <a:rPr lang="en-US" dirty="0"/>
              <a:t>Voltage changes, fluctuation and flicker requirements – </a:t>
            </a:r>
            <a:r>
              <a:rPr lang="en-US" dirty="0">
                <a:solidFill>
                  <a:srgbClr val="0070C0"/>
                </a:solidFill>
              </a:rPr>
              <a:t>Proposal for R10.08 (1)</a:t>
            </a:r>
          </a:p>
        </p:txBody>
      </p:sp>
      <p:sp>
        <p:nvSpPr>
          <p:cNvPr id="210" name="Foliennummernplatzhalter 209">
            <a:extLst>
              <a:ext uri="{FF2B5EF4-FFF2-40B4-BE49-F238E27FC236}">
                <a16:creationId xmlns:a16="http://schemas.microsoft.com/office/drawing/2014/main" id="{3FE7FC3C-B25D-53D5-A1E4-F7EE05567171}"/>
              </a:ext>
            </a:extLst>
          </p:cNvPr>
          <p:cNvSpPr>
            <a:spLocks noGrp="1"/>
          </p:cNvSpPr>
          <p:nvPr>
            <p:ph type="sldNum" sz="quarter" idx="12"/>
          </p:nvPr>
        </p:nvSpPr>
        <p:spPr/>
        <p:txBody>
          <a:bodyPr/>
          <a:lstStyle/>
          <a:p>
            <a:fld id="{58D9A31A-432E-428D-B36C-6349C7F7EA40}" type="slidenum">
              <a:rPr lang="de-DE" smtClean="0"/>
              <a:t>6</a:t>
            </a:fld>
            <a:endParaRPr lang="de-DE" dirty="0"/>
          </a:p>
        </p:txBody>
      </p:sp>
      <p:sp>
        <p:nvSpPr>
          <p:cNvPr id="7" name="Textfeld 6">
            <a:extLst>
              <a:ext uri="{FF2B5EF4-FFF2-40B4-BE49-F238E27FC236}">
                <a16:creationId xmlns:a16="http://schemas.microsoft.com/office/drawing/2014/main" id="{FE2801C3-2305-564E-5A1C-A6754D219858}"/>
              </a:ext>
            </a:extLst>
          </p:cNvPr>
          <p:cNvSpPr txBox="1"/>
          <p:nvPr/>
        </p:nvSpPr>
        <p:spPr>
          <a:xfrm>
            <a:off x="838200" y="1093371"/>
            <a:ext cx="9384161" cy="4308872"/>
          </a:xfrm>
          <a:prstGeom prst="rect">
            <a:avLst/>
          </a:prstGeom>
          <a:noFill/>
        </p:spPr>
        <p:txBody>
          <a:bodyPr wrap="square">
            <a:spAutoFit/>
          </a:bodyPr>
          <a:lstStyle/>
          <a:p>
            <a:pPr marL="720000" indent="-720000" algn="just">
              <a:spcAft>
                <a:spcPts val="600"/>
              </a:spcAft>
            </a:pPr>
            <a:r>
              <a:rPr lang="en-US" sz="1200" i="1" dirty="0">
                <a:solidFill>
                  <a:srgbClr val="000000"/>
                </a:solidFill>
                <a:latin typeface="Times New Roman" panose="02020603050405020304" pitchFamily="18" charset="0"/>
              </a:rPr>
              <a:t>Paragraph 7.4.ff, </a:t>
            </a:r>
            <a:r>
              <a:rPr lang="en-US" sz="1200" dirty="0">
                <a:solidFill>
                  <a:srgbClr val="000000"/>
                </a:solidFill>
                <a:latin typeface="Times New Roman" panose="02020603050405020304" pitchFamily="18" charset="0"/>
              </a:rPr>
              <a:t>amend to read:</a:t>
            </a:r>
          </a:p>
          <a:p>
            <a:pPr marL="720000" indent="-720000" algn="just">
              <a:spcAft>
                <a:spcPts val="600"/>
              </a:spcAft>
            </a:pPr>
            <a:r>
              <a:rPr lang="en-US" sz="1200" dirty="0">
                <a:solidFill>
                  <a:srgbClr val="000000"/>
                </a:solidFill>
                <a:latin typeface="Times New Roman" panose="02020603050405020304" pitchFamily="18" charset="0"/>
              </a:rPr>
              <a:t>7.4. 	Specifications concerning emission of voltage changes, voltage fluctuations and flicker on AC power lines from vehicles. </a:t>
            </a:r>
            <a:endParaRPr lang="de-DE" sz="1200" dirty="0">
              <a:solidFill>
                <a:srgbClr val="000000"/>
              </a:solidFill>
              <a:latin typeface="Times New Roman" panose="02020603050405020304" pitchFamily="18" charset="0"/>
            </a:endParaRPr>
          </a:p>
          <a:p>
            <a:pPr marL="720000" indent="-720000" algn="just">
              <a:spcAft>
                <a:spcPts val="600"/>
              </a:spcAft>
            </a:pPr>
            <a:r>
              <a:rPr lang="de-DE" sz="1200" dirty="0">
                <a:solidFill>
                  <a:srgbClr val="000000"/>
                </a:solidFill>
                <a:latin typeface="Times New Roman" panose="02020603050405020304" pitchFamily="18" charset="0"/>
              </a:rPr>
              <a:t>7.4.2. 	Vehicle type </a:t>
            </a:r>
            <a:r>
              <a:rPr lang="de-DE" sz="1200" dirty="0" err="1">
                <a:solidFill>
                  <a:srgbClr val="000000"/>
                </a:solidFill>
                <a:latin typeface="Times New Roman" panose="02020603050405020304" pitchFamily="18" charset="0"/>
              </a:rPr>
              <a:t>approval</a:t>
            </a:r>
            <a:r>
              <a:rPr lang="de-DE" sz="1200" dirty="0">
                <a:solidFill>
                  <a:srgbClr val="000000"/>
                </a:solidFill>
                <a:latin typeface="Times New Roman" panose="02020603050405020304" pitchFamily="18" charset="0"/>
              </a:rPr>
              <a:t> </a:t>
            </a:r>
            <a:r>
              <a:rPr lang="de-DE" sz="1200" dirty="0" err="1">
                <a:solidFill>
                  <a:srgbClr val="000000"/>
                </a:solidFill>
                <a:latin typeface="Times New Roman" panose="02020603050405020304" pitchFamily="18" charset="0"/>
              </a:rPr>
              <a:t>limit</a:t>
            </a:r>
            <a:r>
              <a:rPr lang="de-DE" sz="1200" dirty="0">
                <a:solidFill>
                  <a:srgbClr val="000000"/>
                </a:solidFill>
                <a:latin typeface="Times New Roman" panose="02020603050405020304" pitchFamily="18" charset="0"/>
              </a:rPr>
              <a:t> </a:t>
            </a:r>
          </a:p>
          <a:p>
            <a:pPr marL="720000" indent="-720000" algn="just">
              <a:spcAft>
                <a:spcPts val="600"/>
              </a:spcAft>
            </a:pPr>
            <a:r>
              <a:rPr lang="en-US" sz="1200" dirty="0">
                <a:solidFill>
                  <a:srgbClr val="000000"/>
                </a:solidFill>
                <a:latin typeface="Times New Roman" panose="02020603050405020304" pitchFamily="18" charset="0"/>
              </a:rPr>
              <a:t>7.4.2.1. 	If measurements are made using the method described in Annex 12, the limits for rated current ≤ 16 A per phase and not subjected to conditional connection are those defined in IEC 61000-3-3, paragraph 5: </a:t>
            </a:r>
          </a:p>
          <a:p>
            <a:pPr marL="720000" indent="-720000" algn="just">
              <a:spcAft>
                <a:spcPts val="600"/>
              </a:spcAft>
            </a:pPr>
            <a:r>
              <a:rPr lang="en-US" sz="1200" dirty="0">
                <a:solidFill>
                  <a:srgbClr val="000000"/>
                </a:solidFill>
                <a:latin typeface="Times New Roman" panose="02020603050405020304" pitchFamily="18" charset="0"/>
              </a:rPr>
              <a:t>	- The value of </a:t>
            </a:r>
            <a:r>
              <a:rPr lang="en-US" sz="1200" dirty="0" err="1">
                <a:solidFill>
                  <a:srgbClr val="000000"/>
                </a:solidFill>
                <a:latin typeface="Times New Roman" panose="02020603050405020304" pitchFamily="18" charset="0"/>
              </a:rPr>
              <a:t>P</a:t>
            </a:r>
            <a:r>
              <a:rPr lang="en-US" sz="1200" baseline="-25000" dirty="0" err="1">
                <a:solidFill>
                  <a:srgbClr val="0070C0"/>
                </a:solidFill>
                <a:latin typeface="Times New Roman" panose="02020603050405020304" pitchFamily="18" charset="0"/>
              </a:rPr>
              <a:t>st</a:t>
            </a:r>
            <a:r>
              <a:rPr lang="en-US" sz="1200" dirty="0">
                <a:solidFill>
                  <a:srgbClr val="000000"/>
                </a:solidFill>
                <a:latin typeface="Times New Roman" panose="02020603050405020304" pitchFamily="18" charset="0"/>
              </a:rPr>
              <a:t> shall not be greater than 1.0; </a:t>
            </a:r>
          </a:p>
          <a:p>
            <a:pPr marL="720000" indent="-720000" algn="just">
              <a:spcAft>
                <a:spcPts val="600"/>
              </a:spcAft>
            </a:pPr>
            <a:r>
              <a:rPr lang="en-US" sz="1200" dirty="0">
                <a:solidFill>
                  <a:srgbClr val="000000"/>
                </a:solidFill>
                <a:latin typeface="Times New Roman" panose="02020603050405020304" pitchFamily="18" charset="0"/>
              </a:rPr>
              <a:t>	</a:t>
            </a:r>
            <a:r>
              <a:rPr lang="en-US" sz="1200" dirty="0">
                <a:solidFill>
                  <a:srgbClr val="0070C0"/>
                </a:solidFill>
                <a:latin typeface="Times New Roman" panose="02020603050405020304" pitchFamily="18" charset="0"/>
              </a:rPr>
              <a:t>- </a:t>
            </a:r>
            <a:r>
              <a:rPr lang="en-US" sz="1200" strike="sngStrike" dirty="0">
                <a:solidFill>
                  <a:srgbClr val="0070C0"/>
                </a:solidFill>
                <a:latin typeface="Times New Roman" panose="02020603050405020304" pitchFamily="18" charset="0"/>
              </a:rPr>
              <a:t>The value of </a:t>
            </a:r>
            <a:r>
              <a:rPr lang="en-US" sz="1200" strike="sngStrike" dirty="0" err="1">
                <a:solidFill>
                  <a:srgbClr val="0070C0"/>
                </a:solidFill>
                <a:latin typeface="Times New Roman" panose="02020603050405020304" pitchFamily="18" charset="0"/>
              </a:rPr>
              <a:t>Plt</a:t>
            </a:r>
            <a:r>
              <a:rPr lang="en-US" sz="1200" strike="sngStrike" dirty="0">
                <a:solidFill>
                  <a:srgbClr val="0070C0"/>
                </a:solidFill>
                <a:latin typeface="Times New Roman" panose="02020603050405020304" pitchFamily="18" charset="0"/>
              </a:rPr>
              <a:t> shall not be greater than 0.65;</a:t>
            </a:r>
            <a:r>
              <a:rPr lang="en-US" sz="1200" dirty="0">
                <a:solidFill>
                  <a:srgbClr val="0070C0"/>
                </a:solidFill>
                <a:latin typeface="Times New Roman" panose="02020603050405020304" pitchFamily="18" charset="0"/>
              </a:rPr>
              <a:t> </a:t>
            </a:r>
            <a:r>
              <a:rPr lang="en-US" sz="1200" dirty="0" err="1">
                <a:solidFill>
                  <a:srgbClr val="0070C0"/>
                </a:solidFill>
                <a:latin typeface="Times New Roman" panose="02020603050405020304" pitchFamily="18" charset="0"/>
              </a:rPr>
              <a:t>P</a:t>
            </a:r>
            <a:r>
              <a:rPr lang="en-US" sz="1200" baseline="-25000" dirty="0" err="1">
                <a:solidFill>
                  <a:srgbClr val="0070C0"/>
                </a:solidFill>
                <a:latin typeface="Times New Roman" panose="02020603050405020304" pitchFamily="18" charset="0"/>
              </a:rPr>
              <a:t>lt</a:t>
            </a:r>
            <a:r>
              <a:rPr lang="en-US" sz="1200" baseline="-25000" dirty="0">
                <a:solidFill>
                  <a:srgbClr val="0070C0"/>
                </a:solidFill>
                <a:latin typeface="Times New Roman" panose="02020603050405020304" pitchFamily="18" charset="0"/>
              </a:rPr>
              <a:t> </a:t>
            </a:r>
            <a:r>
              <a:rPr lang="en-US" sz="1200" dirty="0">
                <a:solidFill>
                  <a:srgbClr val="0070C0"/>
                </a:solidFill>
                <a:latin typeface="Times New Roman" panose="02020603050405020304" pitchFamily="18" charset="0"/>
              </a:rPr>
              <a:t>does not need to be measured.</a:t>
            </a:r>
            <a:endParaRPr lang="en-US" sz="1200" strike="sngStrike" dirty="0">
              <a:solidFill>
                <a:srgbClr val="0070C0"/>
              </a:solidFill>
              <a:latin typeface="Times New Roman" panose="02020603050405020304" pitchFamily="18" charset="0"/>
            </a:endParaRPr>
          </a:p>
          <a:p>
            <a:pPr marL="720000" indent="-720000" algn="just">
              <a:spcAft>
                <a:spcPts val="600"/>
              </a:spcAft>
            </a:pPr>
            <a:r>
              <a:rPr lang="en-US" sz="1200" dirty="0">
                <a:solidFill>
                  <a:srgbClr val="000000"/>
                </a:solidFill>
                <a:latin typeface="Times New Roman" panose="02020603050405020304" pitchFamily="18" charset="0"/>
              </a:rPr>
              <a:t>	- The value of d(t) during a voltage change shall not exceed 3.3 per cent for more than 500 </a:t>
            </a:r>
            <a:r>
              <a:rPr lang="en-US" sz="1200" dirty="0" err="1">
                <a:solidFill>
                  <a:srgbClr val="000000"/>
                </a:solidFill>
                <a:latin typeface="Times New Roman" panose="02020603050405020304" pitchFamily="18" charset="0"/>
              </a:rPr>
              <a:t>ms</a:t>
            </a:r>
            <a:r>
              <a:rPr lang="en-US" sz="1200" dirty="0">
                <a:solidFill>
                  <a:srgbClr val="000000"/>
                </a:solidFill>
                <a:latin typeface="Times New Roman" panose="02020603050405020304" pitchFamily="18" charset="0"/>
              </a:rPr>
              <a:t>; </a:t>
            </a:r>
          </a:p>
          <a:p>
            <a:pPr marL="720000" indent="-720000" algn="just">
              <a:spcAft>
                <a:spcPts val="600"/>
              </a:spcAft>
            </a:pPr>
            <a:r>
              <a:rPr lang="en-US" sz="1200" dirty="0">
                <a:solidFill>
                  <a:srgbClr val="000000"/>
                </a:solidFill>
                <a:latin typeface="Times New Roman" panose="02020603050405020304" pitchFamily="18" charset="0"/>
              </a:rPr>
              <a:t>	- The relative steady-state voltage change</a:t>
            </a:r>
            <a:r>
              <a:rPr lang="en-US" sz="1200" strike="sngStrike" dirty="0">
                <a:solidFill>
                  <a:srgbClr val="0070C0"/>
                </a:solidFill>
                <a:latin typeface="Times New Roman" panose="02020603050405020304" pitchFamily="18" charset="0"/>
              </a:rPr>
              <a:t>,</a:t>
            </a:r>
            <a:r>
              <a:rPr lang="en-US" sz="1200" dirty="0">
                <a:solidFill>
                  <a:srgbClr val="000000"/>
                </a:solidFill>
                <a:latin typeface="Times New Roman" panose="02020603050405020304" pitchFamily="18" charset="0"/>
              </a:rPr>
              <a:t> d</a:t>
            </a:r>
            <a:r>
              <a:rPr lang="en-US" sz="1200" baseline="-25000" dirty="0">
                <a:solidFill>
                  <a:srgbClr val="0070C0"/>
                </a:solidFill>
                <a:latin typeface="Times New Roman" panose="02020603050405020304" pitchFamily="18" charset="0"/>
              </a:rPr>
              <a:t>c</a:t>
            </a:r>
            <a:r>
              <a:rPr lang="en-US" sz="1200" dirty="0">
                <a:solidFill>
                  <a:srgbClr val="000000"/>
                </a:solidFill>
                <a:latin typeface="Times New Roman" panose="02020603050405020304" pitchFamily="18" charset="0"/>
              </a:rPr>
              <a:t>, shall not exceed 3.3 per cent; </a:t>
            </a:r>
          </a:p>
          <a:p>
            <a:pPr marL="720000" indent="-720000" algn="just">
              <a:spcAft>
                <a:spcPts val="600"/>
              </a:spcAft>
            </a:pPr>
            <a:r>
              <a:rPr lang="en-US" sz="1200" dirty="0">
                <a:solidFill>
                  <a:srgbClr val="000000"/>
                </a:solidFill>
                <a:latin typeface="Times New Roman" panose="02020603050405020304" pitchFamily="18" charset="0"/>
              </a:rPr>
              <a:t>	- The maximum relative voltage change </a:t>
            </a:r>
            <a:r>
              <a:rPr lang="en-US" sz="1200" dirty="0" err="1">
                <a:solidFill>
                  <a:srgbClr val="000000"/>
                </a:solidFill>
                <a:latin typeface="Times New Roman" panose="02020603050405020304" pitchFamily="18" charset="0"/>
              </a:rPr>
              <a:t>d</a:t>
            </a:r>
            <a:r>
              <a:rPr lang="en-US" sz="1200" baseline="-25000" dirty="0" err="1">
                <a:solidFill>
                  <a:srgbClr val="0070C0"/>
                </a:solidFill>
                <a:latin typeface="Times New Roman" panose="02020603050405020304" pitchFamily="18" charset="0"/>
              </a:rPr>
              <a:t>max</a:t>
            </a:r>
            <a:r>
              <a:rPr lang="en-US" sz="1200" dirty="0">
                <a:solidFill>
                  <a:srgbClr val="000000"/>
                </a:solidFill>
                <a:latin typeface="Times New Roman" panose="02020603050405020304" pitchFamily="18" charset="0"/>
              </a:rPr>
              <a:t>, shall not exceed 6 per cent. </a:t>
            </a:r>
            <a:endParaRPr lang="en-US" sz="1200" b="0" i="0" u="none" strike="noStrike" baseline="0" dirty="0">
              <a:solidFill>
                <a:srgbClr val="000000"/>
              </a:solidFill>
              <a:latin typeface="Times New Roman" panose="02020603050405020304" pitchFamily="18" charset="0"/>
            </a:endParaRPr>
          </a:p>
          <a:p>
            <a:pPr marL="720000" indent="-720000" algn="just">
              <a:spcAft>
                <a:spcPts val="600"/>
              </a:spcAft>
            </a:pPr>
            <a:r>
              <a:rPr lang="en-US" sz="1200" b="0" i="0" u="none" strike="noStrike" baseline="0" dirty="0">
                <a:solidFill>
                  <a:srgbClr val="000000"/>
                </a:solidFill>
                <a:latin typeface="Times New Roman" panose="02020603050405020304" pitchFamily="18" charset="0"/>
              </a:rPr>
              <a:t>7.4.2.2. 	If measurements are made using the method described in Annex 12, the limits for rated current &gt; 16 A and ≤ 75 A per phase and subjected to conditional connection are those defined in IEC 61000-3-11, </a:t>
            </a:r>
            <a:r>
              <a:rPr lang="en-US" sz="1200" b="0" i="0" u="none" strike="noStrike" baseline="0">
                <a:solidFill>
                  <a:srgbClr val="000000"/>
                </a:solidFill>
                <a:latin typeface="Times New Roman" panose="02020603050405020304" pitchFamily="18" charset="0"/>
              </a:rPr>
              <a:t>paragraph 5</a:t>
            </a:r>
            <a:r>
              <a:rPr lang="en-US" sz="1200">
                <a:solidFill>
                  <a:srgbClr val="000000"/>
                </a:solidFill>
                <a:latin typeface="Times New Roman" panose="02020603050405020304" pitchFamily="18" charset="0"/>
              </a:rPr>
              <a:t>:</a:t>
            </a:r>
            <a:r>
              <a:rPr lang="en-US" sz="1200" b="1" i="0" u="none" strike="noStrike" baseline="0">
                <a:solidFill>
                  <a:srgbClr val="000000"/>
                </a:solidFill>
                <a:latin typeface="Times New Roman" panose="02020603050405020304" pitchFamily="18" charset="0"/>
              </a:rPr>
              <a:t>  </a:t>
            </a:r>
            <a:endParaRPr lang="en-US" sz="1200" b="0" i="0" u="none" strike="noStrike" baseline="0" dirty="0">
              <a:solidFill>
                <a:srgbClr val="000000"/>
              </a:solidFill>
              <a:latin typeface="Times New Roman" panose="02020603050405020304" pitchFamily="18" charset="0"/>
            </a:endParaRPr>
          </a:p>
          <a:p>
            <a:pPr marL="720000" indent="-720000" algn="just">
              <a:spcAft>
                <a:spcPts val="600"/>
              </a:spcAft>
            </a:pPr>
            <a:r>
              <a:rPr lang="en-US" sz="1200" b="0" i="0" u="none" strike="noStrike" baseline="0" dirty="0">
                <a:solidFill>
                  <a:srgbClr val="000000"/>
                </a:solidFill>
                <a:latin typeface="Times New Roman" panose="02020603050405020304" pitchFamily="18" charset="0"/>
              </a:rPr>
              <a:t>	- The value of </a:t>
            </a:r>
            <a:r>
              <a:rPr lang="en-US" sz="1200" b="0" i="0" u="none" strike="noStrike" baseline="0" dirty="0" err="1">
                <a:solidFill>
                  <a:srgbClr val="000000"/>
                </a:solidFill>
                <a:latin typeface="Times New Roman" panose="02020603050405020304" pitchFamily="18" charset="0"/>
              </a:rPr>
              <a:t>P</a:t>
            </a:r>
            <a:r>
              <a:rPr lang="en-US" sz="1200" b="0" i="0" u="none" strike="noStrike" baseline="-25000" dirty="0" err="1">
                <a:solidFill>
                  <a:srgbClr val="0070C0"/>
                </a:solidFill>
                <a:latin typeface="Times New Roman" panose="02020603050405020304" pitchFamily="18" charset="0"/>
              </a:rPr>
              <a:t>st</a:t>
            </a:r>
            <a:r>
              <a:rPr lang="en-US" sz="1200" b="0" i="0" u="none" strike="noStrike" baseline="-25000" dirty="0">
                <a:solidFill>
                  <a:srgbClr val="0070C0"/>
                </a:solidFill>
                <a:latin typeface="Times New Roman" panose="02020603050405020304" pitchFamily="18" charset="0"/>
              </a:rPr>
              <a:t> </a:t>
            </a:r>
            <a:r>
              <a:rPr lang="en-US" sz="1200" b="0" i="0" u="none" strike="noStrike" baseline="0" dirty="0">
                <a:solidFill>
                  <a:srgbClr val="000000"/>
                </a:solidFill>
                <a:latin typeface="Times New Roman" panose="02020603050405020304" pitchFamily="18" charset="0"/>
              </a:rPr>
              <a:t>shall not be greater than 1.0; </a:t>
            </a:r>
          </a:p>
          <a:p>
            <a:pPr marL="720000" indent="-720000" algn="just">
              <a:spcAft>
                <a:spcPts val="600"/>
              </a:spcAft>
            </a:pPr>
            <a:r>
              <a:rPr lang="en-US" sz="1200" b="0" i="0" u="none" strike="noStrike" baseline="0" dirty="0">
                <a:solidFill>
                  <a:srgbClr val="000000"/>
                </a:solidFill>
                <a:latin typeface="Times New Roman" panose="02020603050405020304" pitchFamily="18" charset="0"/>
              </a:rPr>
              <a:t>	</a:t>
            </a:r>
            <a:r>
              <a:rPr lang="en-US" sz="1200" b="0" i="0" u="none" strike="sngStrike" baseline="0" dirty="0">
                <a:solidFill>
                  <a:srgbClr val="0070C0"/>
                </a:solidFill>
                <a:latin typeface="Times New Roman" panose="02020603050405020304" pitchFamily="18" charset="0"/>
              </a:rPr>
              <a:t>- The value of </a:t>
            </a:r>
            <a:r>
              <a:rPr lang="en-US" sz="1200" b="0" i="0" u="none" strike="sngStrike" baseline="0" dirty="0" err="1">
                <a:solidFill>
                  <a:srgbClr val="0070C0"/>
                </a:solidFill>
                <a:latin typeface="Times New Roman" panose="02020603050405020304" pitchFamily="18" charset="0"/>
              </a:rPr>
              <a:t>Plt</a:t>
            </a:r>
            <a:r>
              <a:rPr lang="en-US" sz="1200" b="0" i="0" u="none" strike="sngStrike" baseline="0" dirty="0">
                <a:solidFill>
                  <a:srgbClr val="0070C0"/>
                </a:solidFill>
                <a:latin typeface="Times New Roman" panose="02020603050405020304" pitchFamily="18" charset="0"/>
              </a:rPr>
              <a:t> shall not be greater than 0.65; </a:t>
            </a:r>
            <a:r>
              <a:rPr lang="en-US" sz="1200" dirty="0" err="1">
                <a:solidFill>
                  <a:srgbClr val="0070C0"/>
                </a:solidFill>
                <a:latin typeface="Times New Roman" panose="02020603050405020304" pitchFamily="18" charset="0"/>
              </a:rPr>
              <a:t>P</a:t>
            </a:r>
            <a:r>
              <a:rPr lang="en-US" sz="1200" baseline="-25000" dirty="0" err="1">
                <a:solidFill>
                  <a:srgbClr val="0070C0"/>
                </a:solidFill>
                <a:latin typeface="Times New Roman" panose="02020603050405020304" pitchFamily="18" charset="0"/>
              </a:rPr>
              <a:t>lt</a:t>
            </a:r>
            <a:r>
              <a:rPr lang="en-US" sz="1200" baseline="-25000" dirty="0">
                <a:solidFill>
                  <a:srgbClr val="0070C0"/>
                </a:solidFill>
                <a:latin typeface="Times New Roman" panose="02020603050405020304" pitchFamily="18" charset="0"/>
              </a:rPr>
              <a:t> </a:t>
            </a:r>
            <a:r>
              <a:rPr lang="en-US" sz="1200" dirty="0">
                <a:solidFill>
                  <a:srgbClr val="0070C0"/>
                </a:solidFill>
                <a:latin typeface="Times New Roman" panose="02020603050405020304" pitchFamily="18" charset="0"/>
              </a:rPr>
              <a:t>does not need to be measured.</a:t>
            </a:r>
            <a:endParaRPr lang="en-US" sz="1200" b="0" i="0" u="none" strike="sngStrike" baseline="0" dirty="0">
              <a:solidFill>
                <a:srgbClr val="0070C0"/>
              </a:solidFill>
              <a:latin typeface="Times New Roman" panose="02020603050405020304" pitchFamily="18" charset="0"/>
            </a:endParaRPr>
          </a:p>
          <a:p>
            <a:pPr marL="720000" indent="-720000" algn="just">
              <a:spcAft>
                <a:spcPts val="600"/>
              </a:spcAft>
            </a:pPr>
            <a:r>
              <a:rPr lang="en-US" sz="1200" b="0" i="0" u="none" strike="noStrike" baseline="0" dirty="0">
                <a:solidFill>
                  <a:srgbClr val="000000"/>
                </a:solidFill>
                <a:latin typeface="Times New Roman" panose="02020603050405020304" pitchFamily="18" charset="0"/>
              </a:rPr>
              <a:t>	- The value of d(t) during a voltage change shall not exceed 3.3 per cent for more than 500 </a:t>
            </a:r>
            <a:r>
              <a:rPr lang="en-US" sz="1200" b="0" i="0" u="none" strike="noStrike" baseline="0" dirty="0" err="1">
                <a:solidFill>
                  <a:srgbClr val="000000"/>
                </a:solidFill>
                <a:latin typeface="Times New Roman" panose="02020603050405020304" pitchFamily="18" charset="0"/>
              </a:rPr>
              <a:t>ms</a:t>
            </a:r>
            <a:r>
              <a:rPr lang="en-US" sz="1200" b="0" i="0" u="none" strike="noStrike" baseline="0" dirty="0">
                <a:solidFill>
                  <a:srgbClr val="000000"/>
                </a:solidFill>
                <a:latin typeface="Times New Roman" panose="02020603050405020304" pitchFamily="18" charset="0"/>
              </a:rPr>
              <a:t>; </a:t>
            </a:r>
          </a:p>
          <a:p>
            <a:pPr marL="720000" indent="-720000" algn="just">
              <a:spcAft>
                <a:spcPts val="600"/>
              </a:spcAft>
            </a:pPr>
            <a:r>
              <a:rPr lang="en-US" sz="1200" b="0" i="0" u="none" strike="noStrike" baseline="0" dirty="0">
                <a:solidFill>
                  <a:srgbClr val="000000"/>
                </a:solidFill>
                <a:latin typeface="Times New Roman" panose="02020603050405020304" pitchFamily="18" charset="0"/>
              </a:rPr>
              <a:t>	- The relative steady-state voltage change</a:t>
            </a:r>
            <a:r>
              <a:rPr lang="en-US" sz="1200" b="0" i="0" u="none" strike="sngStrike" baseline="0" dirty="0">
                <a:solidFill>
                  <a:srgbClr val="0070C0"/>
                </a:solidFill>
                <a:latin typeface="Times New Roman" panose="02020603050405020304" pitchFamily="18" charset="0"/>
              </a:rPr>
              <a:t>,</a:t>
            </a:r>
            <a:r>
              <a:rPr lang="en-US" sz="1200" b="0" i="0" u="none" strike="noStrike" baseline="0" dirty="0">
                <a:solidFill>
                  <a:srgbClr val="000000"/>
                </a:solidFill>
                <a:latin typeface="Times New Roman" panose="02020603050405020304" pitchFamily="18" charset="0"/>
              </a:rPr>
              <a:t> d</a:t>
            </a:r>
            <a:r>
              <a:rPr lang="en-US" sz="1200" b="0" i="0" u="none" strike="noStrike" baseline="-25000" dirty="0">
                <a:solidFill>
                  <a:srgbClr val="0070C0"/>
                </a:solidFill>
                <a:latin typeface="Times New Roman" panose="02020603050405020304" pitchFamily="18" charset="0"/>
              </a:rPr>
              <a:t>c</a:t>
            </a:r>
            <a:r>
              <a:rPr lang="en-US" sz="1200" b="0" i="0" u="none" strike="noStrike" baseline="0" dirty="0">
                <a:solidFill>
                  <a:srgbClr val="000000"/>
                </a:solidFill>
                <a:latin typeface="Times New Roman" panose="02020603050405020304" pitchFamily="18" charset="0"/>
              </a:rPr>
              <a:t>, shall not exceed 3.3 per cent; </a:t>
            </a:r>
          </a:p>
          <a:p>
            <a:pPr marL="720000" indent="-720000" algn="just">
              <a:spcAft>
                <a:spcPts val="600"/>
              </a:spcAft>
            </a:pPr>
            <a:r>
              <a:rPr lang="en-US" sz="1200" b="0" i="0" u="none" strike="noStrike" baseline="0" dirty="0">
                <a:solidFill>
                  <a:srgbClr val="000000"/>
                </a:solidFill>
                <a:latin typeface="Times New Roman" panose="02020603050405020304" pitchFamily="18" charset="0"/>
              </a:rPr>
              <a:t>	- The maximum relative voltage change </a:t>
            </a:r>
            <a:r>
              <a:rPr lang="en-US" sz="1200" b="0" i="0" u="none" strike="noStrike" baseline="0" dirty="0" err="1">
                <a:solidFill>
                  <a:srgbClr val="000000"/>
                </a:solidFill>
                <a:latin typeface="Times New Roman" panose="02020603050405020304" pitchFamily="18" charset="0"/>
              </a:rPr>
              <a:t>d</a:t>
            </a:r>
            <a:r>
              <a:rPr lang="en-US" sz="1200" b="0" i="0" u="none" strike="noStrike" baseline="-25000" dirty="0" err="1">
                <a:solidFill>
                  <a:srgbClr val="0070C0"/>
                </a:solidFill>
                <a:latin typeface="Times New Roman" panose="02020603050405020304" pitchFamily="18" charset="0"/>
              </a:rPr>
              <a:t>max</a:t>
            </a:r>
            <a:r>
              <a:rPr lang="en-US" sz="1200" b="0" i="0" u="none" strike="noStrike" baseline="0" dirty="0">
                <a:solidFill>
                  <a:srgbClr val="000000"/>
                </a:solidFill>
                <a:latin typeface="Times New Roman" panose="02020603050405020304" pitchFamily="18" charset="0"/>
              </a:rPr>
              <a:t>, shall not exceed 6 per cent. </a:t>
            </a:r>
            <a:endParaRPr lang="en-US" sz="1200" dirty="0">
              <a:solidFill>
                <a:srgbClr val="000000"/>
              </a:solidFill>
              <a:latin typeface="Times New Roman" panose="02020603050405020304" pitchFamily="18" charset="0"/>
            </a:endParaRPr>
          </a:p>
        </p:txBody>
      </p:sp>
      <p:sp>
        <p:nvSpPr>
          <p:cNvPr id="5" name="Rechteck 4">
            <a:extLst>
              <a:ext uri="{FF2B5EF4-FFF2-40B4-BE49-F238E27FC236}">
                <a16:creationId xmlns:a16="http://schemas.microsoft.com/office/drawing/2014/main" id="{29A6418F-D808-D21C-0799-79C3B54E0D72}"/>
              </a:ext>
            </a:extLst>
          </p:cNvPr>
          <p:cNvSpPr/>
          <p:nvPr/>
        </p:nvSpPr>
        <p:spPr>
          <a:xfrm>
            <a:off x="0" y="5953567"/>
            <a:ext cx="12192000" cy="528744"/>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Requirements to be updated according to “IWG-EMC-46-10e (CLEPA) Correction on Flicker Limits for R10.07 Suppl.2”.</a:t>
            </a:r>
          </a:p>
          <a:p>
            <a:pPr algn="ctr"/>
            <a:r>
              <a:rPr lang="en-US" dirty="0"/>
              <a:t>Update paragraph 7.12. accordingly and include proposal “IWG-EMC-46-08e (CLEPA) Clarification on flicker limits for ESA”.</a:t>
            </a:r>
          </a:p>
        </p:txBody>
      </p:sp>
    </p:spTree>
    <p:extLst>
      <p:ext uri="{BB962C8B-B14F-4D97-AF65-F5344CB8AC3E}">
        <p14:creationId xmlns:p14="http://schemas.microsoft.com/office/powerpoint/2010/main" val="2585716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D19B05-D4F8-F04C-16AD-A5DD545E938F}"/>
              </a:ext>
            </a:extLst>
          </p:cNvPr>
          <p:cNvSpPr>
            <a:spLocks noGrp="1"/>
          </p:cNvSpPr>
          <p:nvPr>
            <p:ph type="title"/>
          </p:nvPr>
        </p:nvSpPr>
        <p:spPr/>
        <p:txBody>
          <a:bodyPr>
            <a:normAutofit fontScale="90000"/>
          </a:bodyPr>
          <a:lstStyle/>
          <a:p>
            <a:r>
              <a:rPr lang="en-US" dirty="0"/>
              <a:t>Voltage changes, fluctuation and flicker requirements – </a:t>
            </a:r>
            <a:r>
              <a:rPr lang="en-US" dirty="0">
                <a:solidFill>
                  <a:srgbClr val="0070C0"/>
                </a:solidFill>
              </a:rPr>
              <a:t>Proposal for R10.08 (2)</a:t>
            </a:r>
            <a:endParaRPr lang="en-US" dirty="0"/>
          </a:p>
        </p:txBody>
      </p:sp>
      <p:sp>
        <p:nvSpPr>
          <p:cNvPr id="210" name="Foliennummernplatzhalter 209">
            <a:extLst>
              <a:ext uri="{FF2B5EF4-FFF2-40B4-BE49-F238E27FC236}">
                <a16:creationId xmlns:a16="http://schemas.microsoft.com/office/drawing/2014/main" id="{3FE7FC3C-B25D-53D5-A1E4-F7EE05567171}"/>
              </a:ext>
            </a:extLst>
          </p:cNvPr>
          <p:cNvSpPr>
            <a:spLocks noGrp="1"/>
          </p:cNvSpPr>
          <p:nvPr>
            <p:ph type="sldNum" sz="quarter" idx="12"/>
          </p:nvPr>
        </p:nvSpPr>
        <p:spPr/>
        <p:txBody>
          <a:bodyPr/>
          <a:lstStyle/>
          <a:p>
            <a:fld id="{58D9A31A-432E-428D-B36C-6349C7F7EA40}" type="slidenum">
              <a:rPr lang="de-DE" smtClean="0"/>
              <a:t>7</a:t>
            </a:fld>
            <a:endParaRPr lang="de-DE" dirty="0"/>
          </a:p>
        </p:txBody>
      </p:sp>
      <p:sp>
        <p:nvSpPr>
          <p:cNvPr id="7" name="Textfeld 6">
            <a:extLst>
              <a:ext uri="{FF2B5EF4-FFF2-40B4-BE49-F238E27FC236}">
                <a16:creationId xmlns:a16="http://schemas.microsoft.com/office/drawing/2014/main" id="{FE2801C3-2305-564E-5A1C-A6754D219858}"/>
              </a:ext>
            </a:extLst>
          </p:cNvPr>
          <p:cNvSpPr txBox="1"/>
          <p:nvPr/>
        </p:nvSpPr>
        <p:spPr>
          <a:xfrm>
            <a:off x="863098" y="1262528"/>
            <a:ext cx="8791706" cy="3924151"/>
          </a:xfrm>
          <a:prstGeom prst="rect">
            <a:avLst/>
          </a:prstGeom>
          <a:noFill/>
        </p:spPr>
        <p:txBody>
          <a:bodyPr wrap="square">
            <a:spAutoFit/>
          </a:bodyPr>
          <a:lstStyle/>
          <a:p>
            <a:pPr marL="720000" indent="-720000" algn="just"/>
            <a:r>
              <a:rPr lang="en-US" sz="1200" i="1" u="none" strike="noStrike" baseline="0" dirty="0">
                <a:solidFill>
                  <a:srgbClr val="000000"/>
                </a:solidFill>
                <a:latin typeface="Times New Roman" panose="02020603050405020304" pitchFamily="18" charset="0"/>
              </a:rPr>
              <a:t>Annex 12</a:t>
            </a:r>
            <a:r>
              <a:rPr lang="en-US" sz="1200" i="1" dirty="0">
                <a:solidFill>
                  <a:srgbClr val="000000"/>
                </a:solidFill>
                <a:latin typeface="Times New Roman" panose="02020603050405020304" pitchFamily="18" charset="0"/>
              </a:rPr>
              <a:t>, paragraph 2.1.ff</a:t>
            </a:r>
            <a:r>
              <a:rPr lang="en-US" sz="1200" dirty="0">
                <a:solidFill>
                  <a:srgbClr val="000000"/>
                </a:solidFill>
                <a:latin typeface="Times New Roman" panose="02020603050405020304" pitchFamily="18" charset="0"/>
              </a:rPr>
              <a:t>, amend to read:</a:t>
            </a:r>
            <a:endParaRPr lang="en-US" sz="1200" i="0" u="none" strike="noStrike" baseline="0" dirty="0">
              <a:solidFill>
                <a:srgbClr val="000000"/>
              </a:solidFill>
              <a:latin typeface="Times New Roman" panose="02020603050405020304" pitchFamily="18" charset="0"/>
            </a:endParaRPr>
          </a:p>
          <a:p>
            <a:pPr marL="720000" indent="-720000" algn="just">
              <a:spcBef>
                <a:spcPts val="600"/>
              </a:spcBef>
            </a:pPr>
            <a:r>
              <a:rPr lang="en-US" sz="1200" b="0" i="0" u="none" strike="noStrike" baseline="0" dirty="0">
                <a:solidFill>
                  <a:srgbClr val="000000"/>
                </a:solidFill>
                <a:latin typeface="Times New Roman" panose="02020603050405020304" pitchFamily="18" charset="0"/>
              </a:rPr>
              <a:t>2.1. 	The vehicle shall be in configuration "REESS charging mode coupled to the power grid". </a:t>
            </a:r>
          </a:p>
          <a:p>
            <a:pPr marL="720000" indent="-720000" algn="just">
              <a:spcBef>
                <a:spcPts val="600"/>
              </a:spcBef>
            </a:pPr>
            <a:r>
              <a:rPr lang="en-US" sz="1200" b="0" i="0" u="none" strike="noStrike" baseline="0" dirty="0">
                <a:solidFill>
                  <a:srgbClr val="000000"/>
                </a:solidFill>
                <a:latin typeface="Times New Roman" panose="02020603050405020304" pitchFamily="18" charset="0"/>
              </a:rPr>
              <a:t>	The state of charge (SOC) of the traction battery shall be kept between 20 per cent and 80 per cent of the maximum SOC during the whole time duration of the measurement (this may lead to the measurement being splitting into different time slots with the need to discharge the vehicle’s traction battery before starting the next time slot). If the current consumption can be adjusted, then the current shall be set to at least 80 per cent of its nominal value for AC charging. </a:t>
            </a:r>
          </a:p>
          <a:p>
            <a:pPr marL="720000" indent="-720000" algn="just">
              <a:spcBef>
                <a:spcPts val="600"/>
              </a:spcBef>
            </a:pPr>
            <a:r>
              <a:rPr lang="en-US" sz="1200" b="0" i="0" u="none" strike="noStrike" baseline="0" dirty="0">
                <a:solidFill>
                  <a:srgbClr val="000000"/>
                </a:solidFill>
                <a:latin typeface="Times New Roman" panose="02020603050405020304" pitchFamily="18" charset="0"/>
              </a:rPr>
              <a:t>	In case of multiple batteries the average state of charge must be considered. </a:t>
            </a:r>
          </a:p>
          <a:p>
            <a:pPr marL="720000" indent="-720000" algn="just">
              <a:spcBef>
                <a:spcPts val="600"/>
              </a:spcBef>
            </a:pPr>
            <a:r>
              <a:rPr lang="en-US" sz="1200" b="0" i="0" u="none" strike="noStrike" baseline="0" dirty="0">
                <a:solidFill>
                  <a:srgbClr val="000000"/>
                </a:solidFill>
                <a:latin typeface="Times New Roman" panose="02020603050405020304" pitchFamily="18" charset="0"/>
              </a:rPr>
              <a:t>	The vehicle shall be immobilized </a:t>
            </a:r>
            <a:r>
              <a:rPr lang="en-US" sz="1200" b="0" i="0" u="none" strike="noStrike" baseline="0" dirty="0">
                <a:solidFill>
                  <a:srgbClr val="0070C0"/>
                </a:solidFill>
                <a:latin typeface="Times New Roman" panose="02020603050405020304" pitchFamily="18" charset="0"/>
              </a:rPr>
              <a:t>and in continuous charging mode.</a:t>
            </a:r>
            <a:r>
              <a:rPr lang="en-US" sz="1200" b="0" i="0" u="none" strike="sngStrike" baseline="0" dirty="0">
                <a:solidFill>
                  <a:srgbClr val="0070C0"/>
                </a:solidFill>
                <a:latin typeface="Times New Roman" panose="02020603050405020304" pitchFamily="18" charset="0"/>
              </a:rPr>
              <a:t>, </a:t>
            </a:r>
            <a:r>
              <a:rPr lang="en-US" sz="1200" b="0" i="0" u="none" strike="sngStrike" baseline="0" dirty="0" err="1">
                <a:solidFill>
                  <a:srgbClr val="0070C0"/>
                </a:solidFill>
                <a:latin typeface="Times New Roman" panose="02020603050405020304" pitchFamily="18" charset="0"/>
              </a:rPr>
              <a:t>t</a:t>
            </a:r>
            <a:r>
              <a:rPr lang="en-US" sz="1200" b="0" i="0" u="none" strike="noStrike" baseline="0" dirty="0" err="1">
                <a:solidFill>
                  <a:srgbClr val="0070C0"/>
                </a:solidFill>
                <a:latin typeface="Times New Roman" panose="02020603050405020304" pitchFamily="18" charset="0"/>
              </a:rPr>
              <a:t>T</a:t>
            </a:r>
            <a:r>
              <a:rPr lang="en-US" sz="1200" b="0" i="0" u="none" strike="noStrike" baseline="0" dirty="0" err="1">
                <a:solidFill>
                  <a:srgbClr val="000000"/>
                </a:solidFill>
                <a:latin typeface="Times New Roman" panose="02020603050405020304" pitchFamily="18" charset="0"/>
              </a:rPr>
              <a:t>he</a:t>
            </a:r>
            <a:r>
              <a:rPr lang="en-US" sz="1200" b="0" i="0" u="none" strike="noStrike" baseline="0" dirty="0">
                <a:solidFill>
                  <a:srgbClr val="000000"/>
                </a:solidFill>
                <a:latin typeface="Times New Roman" panose="02020603050405020304" pitchFamily="18" charset="0"/>
              </a:rPr>
              <a:t> engine(s) (ICE and / or electrical engine) shall be OFF</a:t>
            </a:r>
            <a:r>
              <a:rPr lang="en-US" sz="1200" b="0" i="0" u="none" strike="noStrike" baseline="0" dirty="0">
                <a:solidFill>
                  <a:srgbClr val="0070C0"/>
                </a:solidFill>
                <a:latin typeface="Times New Roman" panose="02020603050405020304" pitchFamily="18" charset="0"/>
              </a:rPr>
              <a:t>. </a:t>
            </a:r>
            <a:r>
              <a:rPr lang="en-US" sz="1200" b="0" i="0" u="none" strike="sngStrike" baseline="0" dirty="0">
                <a:solidFill>
                  <a:srgbClr val="0070C0"/>
                </a:solidFill>
                <a:latin typeface="Times New Roman" panose="02020603050405020304" pitchFamily="18" charset="0"/>
              </a:rPr>
              <a:t>and in charging mode. </a:t>
            </a:r>
          </a:p>
          <a:p>
            <a:pPr marL="720000" indent="-720000" algn="just">
              <a:spcBef>
                <a:spcPts val="600"/>
              </a:spcBef>
            </a:pPr>
            <a:r>
              <a:rPr lang="en-US" sz="1200" b="0" i="0" u="none" strike="noStrike" baseline="0" dirty="0">
                <a:solidFill>
                  <a:srgbClr val="000000"/>
                </a:solidFill>
                <a:latin typeface="Times New Roman" panose="02020603050405020304" pitchFamily="18" charset="0"/>
              </a:rPr>
              <a:t>	All other equipment which can be switched ON by the driver or passengers shall be OFF.</a:t>
            </a:r>
            <a:endParaRPr lang="en-US" sz="1200" dirty="0">
              <a:solidFill>
                <a:srgbClr val="000000"/>
              </a:solidFill>
              <a:latin typeface="Times New Roman" panose="02020603050405020304" pitchFamily="18" charset="0"/>
            </a:endParaRPr>
          </a:p>
          <a:p>
            <a:pPr marL="720000" indent="-720000" algn="just">
              <a:spcBef>
                <a:spcPts val="600"/>
              </a:spcBef>
              <a:buAutoNum type="arabicPeriod" startAt="4"/>
            </a:pPr>
            <a:r>
              <a:rPr lang="de-DE" sz="1200" b="0" i="0" u="none" strike="noStrike" baseline="0" dirty="0">
                <a:solidFill>
                  <a:srgbClr val="000000"/>
                </a:solidFill>
                <a:latin typeface="Times New Roman" panose="02020603050405020304" pitchFamily="18" charset="0"/>
              </a:rPr>
              <a:t>Test </a:t>
            </a:r>
            <a:r>
              <a:rPr lang="de-DE" sz="1200" b="0" i="0" u="none" strike="noStrike" baseline="0" dirty="0" err="1">
                <a:solidFill>
                  <a:srgbClr val="000000"/>
                </a:solidFill>
                <a:latin typeface="Times New Roman" panose="02020603050405020304" pitchFamily="18" charset="0"/>
              </a:rPr>
              <a:t>requirements</a:t>
            </a:r>
            <a:r>
              <a:rPr lang="de-DE" sz="1200" b="0" i="0" u="none" strike="noStrike" baseline="0" dirty="0">
                <a:solidFill>
                  <a:srgbClr val="000000"/>
                </a:solidFill>
                <a:latin typeface="Times New Roman" panose="02020603050405020304" pitchFamily="18" charset="0"/>
              </a:rPr>
              <a:t> </a:t>
            </a:r>
          </a:p>
          <a:p>
            <a:pPr marL="720000" indent="-720000" algn="just">
              <a:spcBef>
                <a:spcPts val="600"/>
              </a:spcBef>
            </a:pPr>
            <a:r>
              <a:rPr lang="en-US" sz="1200" b="0" i="0" u="none" strike="noStrike" baseline="0" dirty="0">
                <a:solidFill>
                  <a:srgbClr val="000000"/>
                </a:solidFill>
                <a:latin typeface="Times New Roman" panose="02020603050405020304" pitchFamily="18" charset="0"/>
              </a:rPr>
              <a:t>4.1. 	The parameters to be determined in the time-domain are "short duration flicker value"</a:t>
            </a:r>
            <a:r>
              <a:rPr lang="en-US" sz="1200" b="0" i="0" u="none" strike="sngStrike" baseline="0" dirty="0">
                <a:solidFill>
                  <a:srgbClr val="0070C0"/>
                </a:solidFill>
                <a:latin typeface="Times New Roman" panose="02020603050405020304" pitchFamily="18" charset="0"/>
              </a:rPr>
              <a:t>, "long duration flicker value" </a:t>
            </a:r>
            <a:r>
              <a:rPr lang="en-US" sz="1200" b="0" i="0" u="none" strike="noStrike" baseline="0" dirty="0">
                <a:solidFill>
                  <a:srgbClr val="000000"/>
                </a:solidFill>
                <a:latin typeface="Times New Roman" panose="02020603050405020304" pitchFamily="18" charset="0"/>
              </a:rPr>
              <a:t>and "voltage relative variation". </a:t>
            </a:r>
          </a:p>
          <a:p>
            <a:pPr marL="720000" indent="-720000" algn="just">
              <a:spcBef>
                <a:spcPts val="600"/>
              </a:spcBef>
            </a:pPr>
            <a:r>
              <a:rPr lang="en-US" sz="1200" b="0" i="0" u="none" strike="noStrike" baseline="0" dirty="0">
                <a:solidFill>
                  <a:srgbClr val="000000"/>
                </a:solidFill>
                <a:latin typeface="Times New Roman" panose="02020603050405020304" pitchFamily="18" charset="0"/>
              </a:rPr>
              <a:t>4.2. 	The limits for vehicle in configuration "REESS charging mode coupled to the power grid" with input current ≤ 16 A per phase and not subjected to conditional connection are given in paragraph 7.4.2.1. of this Regulation. </a:t>
            </a:r>
          </a:p>
          <a:p>
            <a:pPr marL="720000" indent="-720000" algn="just">
              <a:spcBef>
                <a:spcPts val="600"/>
              </a:spcBef>
            </a:pPr>
            <a:r>
              <a:rPr lang="en-US" sz="1200" b="0" i="0" u="none" strike="noStrike" baseline="0" dirty="0">
                <a:solidFill>
                  <a:srgbClr val="000000"/>
                </a:solidFill>
                <a:latin typeface="Times New Roman" panose="02020603050405020304" pitchFamily="18" charset="0"/>
              </a:rPr>
              <a:t>4.3. 	The limits for vehicle in configuration "REESS charging mode coupled to the power grid" with input current &gt; 16 A and ≤ 75 A per phase and subjected to conditional connection are given in paragraph 7.4.2.2. of this Regulation.  </a:t>
            </a:r>
            <a:endParaRPr lang="de-DE" sz="1200" dirty="0"/>
          </a:p>
        </p:txBody>
      </p:sp>
      <p:sp>
        <p:nvSpPr>
          <p:cNvPr id="3" name="Rechteck 2">
            <a:extLst>
              <a:ext uri="{FF2B5EF4-FFF2-40B4-BE49-F238E27FC236}">
                <a16:creationId xmlns:a16="http://schemas.microsoft.com/office/drawing/2014/main" id="{09208093-7FC2-295E-098B-29D1ACCBBDB7}"/>
              </a:ext>
            </a:extLst>
          </p:cNvPr>
          <p:cNvSpPr/>
          <p:nvPr/>
        </p:nvSpPr>
        <p:spPr>
          <a:xfrm>
            <a:off x="0" y="5953567"/>
            <a:ext cx="12192000" cy="528744"/>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Requirements to be updated according to “IWG-EMC-46-10e (CLEPA) Correction on Flicker Limits for R10.07 Suppl.2”.</a:t>
            </a:r>
          </a:p>
          <a:p>
            <a:pPr algn="ctr"/>
            <a:r>
              <a:rPr lang="en-US" dirty="0"/>
              <a:t>Update paragraph Annex 18 accordingly and include proposal “IWG-EMC-46-08e (CLEPA) Clarification on flicker limits for ESA”.</a:t>
            </a:r>
          </a:p>
        </p:txBody>
      </p:sp>
    </p:spTree>
    <p:extLst>
      <p:ext uri="{BB962C8B-B14F-4D97-AF65-F5344CB8AC3E}">
        <p14:creationId xmlns:p14="http://schemas.microsoft.com/office/powerpoint/2010/main" val="366909563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1631</Words>
  <Application>Microsoft Office PowerPoint</Application>
  <PresentationFormat>Breitbild</PresentationFormat>
  <Paragraphs>151</Paragraphs>
  <Slides>7</Slides>
  <Notes>4</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7</vt:i4>
      </vt:variant>
    </vt:vector>
  </HeadingPairs>
  <TitlesOfParts>
    <vt:vector size="13" baseType="lpstr">
      <vt:lpstr>Arial</vt:lpstr>
      <vt:lpstr>Calibri</vt:lpstr>
      <vt:lpstr>Calibri Light</vt:lpstr>
      <vt:lpstr>Times New Roman</vt:lpstr>
      <vt:lpstr>Office</vt:lpstr>
      <vt:lpstr>think-cell Folie</vt:lpstr>
      <vt:lpstr>Proposal for UN-R 10, 08 series of amendments:  Precision of charging condition and flicker requirements</vt:lpstr>
      <vt:lpstr>General (charging condition)</vt:lpstr>
      <vt:lpstr>Voltage changes, fluctuation and flicker requirements R10.06 / R10.07 (1)</vt:lpstr>
      <vt:lpstr>Voltage changes, fluctuation and flicker requirements R10.06 / R10.07 (2)</vt:lpstr>
      <vt:lpstr>Flicker requirements for other devices</vt:lpstr>
      <vt:lpstr>Voltage changes, fluctuation and flicker requirements – Proposal for R10.08 (1)</vt:lpstr>
      <vt:lpstr>Voltage changes, fluctuation and flicker requirements – Proposal for R10.08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Precision of charging condition and flicker requirements</dc:title>
  <dc:creator>Andreas.Gierstorfer@bmw.de</dc:creator>
  <cp:lastModifiedBy>Gierstorfer Andreas, EE-353</cp:lastModifiedBy>
  <cp:revision>56</cp:revision>
  <dcterms:created xsi:type="dcterms:W3CDTF">2022-04-27T09:03:16Z</dcterms:created>
  <dcterms:modified xsi:type="dcterms:W3CDTF">2025-03-12T18:02:06Z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fd53d93-3f4c-4b90-b511-bd6bdbb4fba9_Enabled">
    <vt:lpwstr>true</vt:lpwstr>
  </property>
  <property fmtid="{D5CDD505-2E9C-101B-9397-08002B2CF9AE}" pid="3" name="MSIP_Label_2fd53d93-3f4c-4b90-b511-bd6bdbb4fba9_SetDate">
    <vt:lpwstr>2022-05-05T03:17:25Z</vt:lpwstr>
  </property>
  <property fmtid="{D5CDD505-2E9C-101B-9397-08002B2CF9AE}" pid="4" name="MSIP_Label_2fd53d93-3f4c-4b90-b511-bd6bdbb4fba9_Method">
    <vt:lpwstr>Standard</vt:lpwstr>
  </property>
  <property fmtid="{D5CDD505-2E9C-101B-9397-08002B2CF9AE}" pid="5" name="MSIP_Label_2fd53d93-3f4c-4b90-b511-bd6bdbb4fba9_Name">
    <vt:lpwstr>2fd53d93-3f4c-4b90-b511-bd6bdbb4fba9</vt:lpwstr>
  </property>
  <property fmtid="{D5CDD505-2E9C-101B-9397-08002B2CF9AE}" pid="6" name="MSIP_Label_2fd53d93-3f4c-4b90-b511-bd6bdbb4fba9_SiteId">
    <vt:lpwstr>d852d5cd-724c-4128-8812-ffa5db3f8507</vt:lpwstr>
  </property>
  <property fmtid="{D5CDD505-2E9C-101B-9397-08002B2CF9AE}" pid="7" name="MSIP_Label_2fd53d93-3f4c-4b90-b511-bd6bdbb4fba9_ActionId">
    <vt:lpwstr>416cda48-13c6-4afc-bf86-4e66c66ba253</vt:lpwstr>
  </property>
  <property fmtid="{D5CDD505-2E9C-101B-9397-08002B2CF9AE}" pid="8" name="MSIP_Label_2fd53d93-3f4c-4b90-b511-bd6bdbb4fba9_ContentBits">
    <vt:lpwstr>0</vt:lpwstr>
  </property>
  <property fmtid="{D5CDD505-2E9C-101B-9397-08002B2CF9AE}" pid="9" name="MSIP_Label_c2601314-b878-4900-a263-6d04f23371fa_Enabled">
    <vt:lpwstr>true</vt:lpwstr>
  </property>
  <property fmtid="{D5CDD505-2E9C-101B-9397-08002B2CF9AE}" pid="10" name="MSIP_Label_c2601314-b878-4900-a263-6d04f23371fa_SetDate">
    <vt:lpwstr>2025-01-28T12:10:02Z</vt:lpwstr>
  </property>
  <property fmtid="{D5CDD505-2E9C-101B-9397-08002B2CF9AE}" pid="11" name="MSIP_Label_c2601314-b878-4900-a263-6d04f23371fa_Method">
    <vt:lpwstr>Privileged</vt:lpwstr>
  </property>
  <property fmtid="{D5CDD505-2E9C-101B-9397-08002B2CF9AE}" pid="12" name="MSIP_Label_c2601314-b878-4900-a263-6d04f23371fa_Name">
    <vt:lpwstr>c2601314-b878-4900-a263-6d04f23371fa</vt:lpwstr>
  </property>
  <property fmtid="{D5CDD505-2E9C-101B-9397-08002B2CF9AE}" pid="13" name="MSIP_Label_c2601314-b878-4900-a263-6d04f23371fa_SiteId">
    <vt:lpwstr>ce849bab-cc1c-465b-b62e-18f07c9ac198</vt:lpwstr>
  </property>
  <property fmtid="{D5CDD505-2E9C-101B-9397-08002B2CF9AE}" pid="14" name="MSIP_Label_c2601314-b878-4900-a263-6d04f23371fa_ActionId">
    <vt:lpwstr>1a2fae13-0f35-4afc-9426-9d256d5698c5</vt:lpwstr>
  </property>
  <property fmtid="{D5CDD505-2E9C-101B-9397-08002B2CF9AE}" pid="15" name="MSIP_Label_c2601314-b878-4900-a263-6d04f23371fa_ContentBits">
    <vt:lpwstr>0</vt:lpwstr>
  </property>
</Properties>
</file>