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A597D9-E800-425B-ABAB-D34D03409218}" v="4" dt="2025-02-27T12:07:54.8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60"/>
  </p:normalViewPr>
  <p:slideViewPr>
    <p:cSldViewPr snapToGrid="0">
      <p:cViewPr varScale="1">
        <p:scale>
          <a:sx n="96" d="100"/>
          <a:sy n="96" d="100"/>
        </p:scale>
        <p:origin x="91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1E6E66-9404-4E65-802A-A3C909B11A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6EADBA1-549E-0FFF-7950-2BC2E8B879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63251D-7AC9-E60D-8FD3-A70E5C636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8083B-9D0C-4361-97C6-2A15C383C1E7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86A5EE-B8F6-7F01-72C8-6C63CF4E7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01D683-BDA4-7BAD-7EF7-43C5B9F5E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7C5C-BB7F-4FCC-9298-C171C1A61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429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1413D9-DD48-C472-0137-C3B255F1D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42E9230-7971-BD0A-FB8C-7DFB781441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7E2AA9-A16C-F3E3-7F95-F3AA23B1D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8083B-9D0C-4361-97C6-2A15C383C1E7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DD28CB-C76E-615C-006B-083FFD731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0E2704-8C4D-5DA4-676F-79F1732FD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7C5C-BB7F-4FCC-9298-C171C1A61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07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FAC77C3-EB8C-E0D1-137E-7D21164CAB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C64F6C-03D3-1A8E-C2EF-95B6F12E3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CF7D8D-7D6E-7CAB-B169-DB6B9BE9A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8083B-9D0C-4361-97C6-2A15C383C1E7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38206C-FFBF-61C7-5602-895709BFC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EF93A4-9635-A56C-2F2E-7381279A7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7C5C-BB7F-4FCC-9298-C171C1A61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6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4B742F-5319-3A5A-6822-0354D8B43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2303E1-A337-262C-40E5-DC9A0BC17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AA5A22-CEEF-FAC8-4F4E-789FF948D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8083B-9D0C-4361-97C6-2A15C383C1E7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DCEF45-8932-9C63-541F-CC82C308B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7AFC8A-5C5A-BE5D-8856-117EDD57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7C5C-BB7F-4FCC-9298-C171C1A61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183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FDFE55-C381-CDB0-7CCA-B4F62CF3F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A34FCC-6604-E206-62EE-E29918FAB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94FC51-3512-92FF-AD57-3BFC130A6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8083B-9D0C-4361-97C6-2A15C383C1E7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D49CE6-126F-CA8B-ABEC-E4F53BE33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BD12C8-2DC1-B5E5-ECC0-57F77E439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7C5C-BB7F-4FCC-9298-C171C1A61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552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0FABEF-B82A-A045-1AA8-3417F9AFB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DA623D-A8C3-3F39-1030-B81EB849A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98C69B-060A-8749-1399-6F2448EEFC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05D7DE5-671F-21E3-5AAC-B64F4A4CA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8083B-9D0C-4361-97C6-2A15C383C1E7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EDB2A8-C0C6-A5BD-DB55-DBFBF417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591C05C-05C9-4A12-5AD2-B3F3F7564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7C5C-BB7F-4FCC-9298-C171C1A61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8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E4A12A-0F58-EBEE-A26D-7D763A814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0B4A507-9C5D-CA3A-75D6-74055D138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1CAD3C-0EEB-2135-B849-524772359D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DB88C5-8965-E705-A126-CF9E649A09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02C007A-278A-78F2-4AF3-F86165E898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6C1FB7-CD70-EEC3-3988-4A2AFC104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8083B-9D0C-4361-97C6-2A15C383C1E7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D72085D-E7F9-9C36-A34A-6CFA9C2A8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FF7BCD5-E46D-89DD-ABAC-C0AA50926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7C5C-BB7F-4FCC-9298-C171C1A61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84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912DE9-B84B-0FCB-38AB-F7D26A7DF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85DB8C2-E227-9583-8F92-335C7BB25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8083B-9D0C-4361-97C6-2A15C383C1E7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3EB3EB-308C-48D5-048D-5ECF5BDF8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24516FF-27DB-43BC-4089-D6C685F1E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7C5C-BB7F-4FCC-9298-C171C1A61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443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91E22F0-7AFC-EF04-1373-1F7CF59C2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8083B-9D0C-4361-97C6-2A15C383C1E7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92663BA-D9C2-B43E-BCDB-35127E2BD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8087BFD-5C8E-FD54-8FE7-5BA44F55F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7C5C-BB7F-4FCC-9298-C171C1A61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35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CD39FD-51F4-EC22-EAEE-B6099A4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4BDB47-57B5-87D4-2B12-4EA611BB3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F7F3F9-FE29-3578-F757-3D49C735B4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ED45600-3EFD-3F0B-EF01-F6A2D7862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8083B-9D0C-4361-97C6-2A15C383C1E7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641771-B0A7-F662-6D22-87E0C870C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3C3EC6-BB8D-F7AA-8430-538CA560B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7C5C-BB7F-4FCC-9298-C171C1A61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877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52F7EA-1249-43B6-8EAA-A4A6662B1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B123C24-C1B2-4D24-7BE4-25B0D6F09B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E3AED1-8406-A866-D4C3-D8810606C7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21DF4FE-D91F-2853-91D1-7D6C2562D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8083B-9D0C-4361-97C6-2A15C383C1E7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FC710DC-E854-EC93-ECD3-5C6ED1EEB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35AC9E7-05BD-050D-A955-E0C93B008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7C5C-BB7F-4FCC-9298-C171C1A61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11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9D61B4D-4A3F-573A-E3C0-A6D4FA420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0E0D98-5DB9-EF6A-2FB4-F64BA4573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EC5C2F-BCA2-88A9-E06C-3863847767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78083B-9D0C-4361-97C6-2A15C383C1E7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B71449-6977-43E2-CF00-0906BD8E4F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20616F-8F9B-2BB8-B965-3F64B7E3F1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C07C5C-BB7F-4FCC-9298-C171C1A61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912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19B0B8D2-74AB-9A02-4F49-5F03459FA6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701638"/>
              </p:ext>
            </p:extLst>
          </p:nvPr>
        </p:nvGraphicFramePr>
        <p:xfrm>
          <a:off x="2700443" y="615939"/>
          <a:ext cx="5801559" cy="2361438"/>
        </p:xfrm>
        <a:graphic>
          <a:graphicData uri="http://schemas.openxmlformats.org/drawingml/2006/table">
            <a:tbl>
              <a:tblPr/>
              <a:tblGrid>
                <a:gridCol w="2069903">
                  <a:extLst>
                    <a:ext uri="{9D8B030D-6E8A-4147-A177-3AD203B41FA5}">
                      <a16:colId xmlns:a16="http://schemas.microsoft.com/office/drawing/2014/main" val="2356971724"/>
                    </a:ext>
                  </a:extLst>
                </a:gridCol>
                <a:gridCol w="932914">
                  <a:extLst>
                    <a:ext uri="{9D8B030D-6E8A-4147-A177-3AD203B41FA5}">
                      <a16:colId xmlns:a16="http://schemas.microsoft.com/office/drawing/2014/main" val="188874244"/>
                    </a:ext>
                  </a:extLst>
                </a:gridCol>
                <a:gridCol w="932914">
                  <a:extLst>
                    <a:ext uri="{9D8B030D-6E8A-4147-A177-3AD203B41FA5}">
                      <a16:colId xmlns:a16="http://schemas.microsoft.com/office/drawing/2014/main" val="4005354075"/>
                    </a:ext>
                  </a:extLst>
                </a:gridCol>
                <a:gridCol w="932914">
                  <a:extLst>
                    <a:ext uri="{9D8B030D-6E8A-4147-A177-3AD203B41FA5}">
                      <a16:colId xmlns:a16="http://schemas.microsoft.com/office/drawing/2014/main" val="831139293"/>
                    </a:ext>
                  </a:extLst>
                </a:gridCol>
                <a:gridCol w="932914">
                  <a:extLst>
                    <a:ext uri="{9D8B030D-6E8A-4147-A177-3AD203B41FA5}">
                      <a16:colId xmlns:a16="http://schemas.microsoft.com/office/drawing/2014/main" val="120566710"/>
                    </a:ext>
                  </a:extLst>
                </a:gridCol>
              </a:tblGrid>
              <a:tr h="39357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●Current regulations</a:t>
                      </a:r>
                    </a:p>
                  </a:txBody>
                  <a:tcPr marL="10933" marR="10933" marT="10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0933" marR="10933" marT="10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0933" marR="10933" marT="10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0933" marR="10933" marT="10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0933" marR="10933" marT="109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7576658"/>
                  </a:ext>
                </a:extLst>
              </a:tr>
              <a:tr h="39357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10933" marR="10933" marT="10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Limit Value</a:t>
                      </a:r>
                    </a:p>
                  </a:txBody>
                  <a:tcPr marL="96391" marR="96391" marT="48196" marB="4819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Test Procedure</a:t>
                      </a:r>
                    </a:p>
                  </a:txBody>
                  <a:tcPr marL="96391" marR="96391" marT="48196" marB="4819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116631"/>
                  </a:ext>
                </a:extLst>
              </a:tr>
              <a:tr h="39357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10933" marR="10933" marT="10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23nm</a:t>
                      </a:r>
                    </a:p>
                  </a:txBody>
                  <a:tcPr marL="10933" marR="10933" marT="10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10nm</a:t>
                      </a:r>
                    </a:p>
                  </a:txBody>
                  <a:tcPr marL="10933" marR="10933" marT="10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23nm</a:t>
                      </a:r>
                    </a:p>
                  </a:txBody>
                  <a:tcPr marL="10933" marR="10933" marT="10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10nm</a:t>
                      </a:r>
                    </a:p>
                  </a:txBody>
                  <a:tcPr marL="10933" marR="10933" marT="10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2543182"/>
                  </a:ext>
                </a:extLst>
              </a:tr>
              <a:tr h="39357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EURO7</a:t>
                      </a:r>
                    </a:p>
                  </a:txBody>
                  <a:tcPr marL="10933" marR="10933" marT="10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×</a:t>
                      </a:r>
                    </a:p>
                  </a:txBody>
                  <a:tcPr marL="10933" marR="10933" marT="10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○</a:t>
                      </a:r>
                    </a:p>
                  </a:txBody>
                  <a:tcPr marL="10933" marR="10933" marT="10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×</a:t>
                      </a:r>
                    </a:p>
                  </a:txBody>
                  <a:tcPr marL="10933" marR="10933" marT="10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×</a:t>
                      </a:r>
                    </a:p>
                  </a:txBody>
                  <a:tcPr marL="10933" marR="10933" marT="10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266679"/>
                  </a:ext>
                </a:extLst>
              </a:tr>
              <a:tr h="39357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UNR154.00 to 03</a:t>
                      </a:r>
                    </a:p>
                  </a:txBody>
                  <a:tcPr marL="10933" marR="10933" marT="10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○</a:t>
                      </a:r>
                    </a:p>
                  </a:txBody>
                  <a:tcPr marL="10933" marR="10933" marT="10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×</a:t>
                      </a:r>
                    </a:p>
                  </a:txBody>
                  <a:tcPr marL="10933" marR="10933" marT="10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○</a:t>
                      </a:r>
                    </a:p>
                  </a:txBody>
                  <a:tcPr marL="10933" marR="10933" marT="10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×</a:t>
                      </a:r>
                    </a:p>
                  </a:txBody>
                  <a:tcPr marL="10933" marR="10933" marT="10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4070635"/>
                  </a:ext>
                </a:extLst>
              </a:tr>
              <a:tr h="39357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UNR168.00</a:t>
                      </a:r>
                    </a:p>
                  </a:txBody>
                  <a:tcPr marL="10933" marR="10933" marT="10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○</a:t>
                      </a:r>
                    </a:p>
                  </a:txBody>
                  <a:tcPr marL="10933" marR="10933" marT="10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×</a:t>
                      </a:r>
                    </a:p>
                  </a:txBody>
                  <a:tcPr marL="10933" marR="10933" marT="10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○</a:t>
                      </a:r>
                    </a:p>
                  </a:txBody>
                  <a:tcPr marL="10933" marR="10933" marT="10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×</a:t>
                      </a:r>
                    </a:p>
                  </a:txBody>
                  <a:tcPr marL="10933" marR="10933" marT="10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02632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ED20FC1A-924C-814C-43D4-B9E194EABD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515812"/>
              </p:ext>
            </p:extLst>
          </p:nvPr>
        </p:nvGraphicFramePr>
        <p:xfrm>
          <a:off x="173142" y="4092269"/>
          <a:ext cx="5679231" cy="2311644"/>
        </p:xfrm>
        <a:graphic>
          <a:graphicData uri="http://schemas.openxmlformats.org/drawingml/2006/table">
            <a:tbl>
              <a:tblPr/>
              <a:tblGrid>
                <a:gridCol w="2029063">
                  <a:extLst>
                    <a:ext uri="{9D8B030D-6E8A-4147-A177-3AD203B41FA5}">
                      <a16:colId xmlns:a16="http://schemas.microsoft.com/office/drawing/2014/main" val="871825432"/>
                    </a:ext>
                  </a:extLst>
                </a:gridCol>
                <a:gridCol w="912542">
                  <a:extLst>
                    <a:ext uri="{9D8B030D-6E8A-4147-A177-3AD203B41FA5}">
                      <a16:colId xmlns:a16="http://schemas.microsoft.com/office/drawing/2014/main" val="1708634311"/>
                    </a:ext>
                  </a:extLst>
                </a:gridCol>
                <a:gridCol w="912542">
                  <a:extLst>
                    <a:ext uri="{9D8B030D-6E8A-4147-A177-3AD203B41FA5}">
                      <a16:colId xmlns:a16="http://schemas.microsoft.com/office/drawing/2014/main" val="3032433197"/>
                    </a:ext>
                  </a:extLst>
                </a:gridCol>
                <a:gridCol w="912542">
                  <a:extLst>
                    <a:ext uri="{9D8B030D-6E8A-4147-A177-3AD203B41FA5}">
                      <a16:colId xmlns:a16="http://schemas.microsoft.com/office/drawing/2014/main" val="1822370641"/>
                    </a:ext>
                  </a:extLst>
                </a:gridCol>
                <a:gridCol w="912542">
                  <a:extLst>
                    <a:ext uri="{9D8B030D-6E8A-4147-A177-3AD203B41FA5}">
                      <a16:colId xmlns:a16="http://schemas.microsoft.com/office/drawing/2014/main" val="1358547684"/>
                    </a:ext>
                  </a:extLst>
                </a:gridCol>
              </a:tblGrid>
              <a:tr h="385274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●Future Supplements to existing Series of amendments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008365"/>
                  </a:ext>
                </a:extLst>
              </a:tr>
              <a:tr h="38527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Limit Value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Test Procedure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896468"/>
                  </a:ext>
                </a:extLst>
              </a:tr>
              <a:tr h="38527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23nm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10nm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23nm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10nm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8705659"/>
                  </a:ext>
                </a:extLst>
              </a:tr>
              <a:tr h="38527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EURO7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×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○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×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○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914096"/>
                  </a:ext>
                </a:extLst>
              </a:tr>
              <a:tr h="38527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UNR154.00 to 03 Supp2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○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×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○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○Optional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034006"/>
                  </a:ext>
                </a:extLst>
              </a:tr>
              <a:tr h="38527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UNR168.00 Supp3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○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×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○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 dirty="0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○Optional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179913"/>
                  </a:ext>
                </a:extLst>
              </a:tr>
            </a:tbl>
          </a:graphicData>
        </a:graphic>
      </p:graphicFrame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0356E024-FC47-D86F-F9E9-3410C3842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273068"/>
              </p:ext>
            </p:extLst>
          </p:nvPr>
        </p:nvGraphicFramePr>
        <p:xfrm>
          <a:off x="6218327" y="4092263"/>
          <a:ext cx="5679232" cy="2311650"/>
        </p:xfrm>
        <a:graphic>
          <a:graphicData uri="http://schemas.openxmlformats.org/drawingml/2006/table">
            <a:tbl>
              <a:tblPr/>
              <a:tblGrid>
                <a:gridCol w="2029064">
                  <a:extLst>
                    <a:ext uri="{9D8B030D-6E8A-4147-A177-3AD203B41FA5}">
                      <a16:colId xmlns:a16="http://schemas.microsoft.com/office/drawing/2014/main" val="37206145"/>
                    </a:ext>
                  </a:extLst>
                </a:gridCol>
                <a:gridCol w="912542">
                  <a:extLst>
                    <a:ext uri="{9D8B030D-6E8A-4147-A177-3AD203B41FA5}">
                      <a16:colId xmlns:a16="http://schemas.microsoft.com/office/drawing/2014/main" val="2618971652"/>
                    </a:ext>
                  </a:extLst>
                </a:gridCol>
                <a:gridCol w="912542">
                  <a:extLst>
                    <a:ext uri="{9D8B030D-6E8A-4147-A177-3AD203B41FA5}">
                      <a16:colId xmlns:a16="http://schemas.microsoft.com/office/drawing/2014/main" val="2470371236"/>
                    </a:ext>
                  </a:extLst>
                </a:gridCol>
                <a:gridCol w="912542">
                  <a:extLst>
                    <a:ext uri="{9D8B030D-6E8A-4147-A177-3AD203B41FA5}">
                      <a16:colId xmlns:a16="http://schemas.microsoft.com/office/drawing/2014/main" val="4198985006"/>
                    </a:ext>
                  </a:extLst>
                </a:gridCol>
                <a:gridCol w="912542">
                  <a:extLst>
                    <a:ext uri="{9D8B030D-6E8A-4147-A177-3AD203B41FA5}">
                      <a16:colId xmlns:a16="http://schemas.microsoft.com/office/drawing/2014/main" val="3338981194"/>
                    </a:ext>
                  </a:extLst>
                </a:gridCol>
              </a:tblGrid>
              <a:tr h="385275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●Future Series of amendments</a:t>
                      </a:r>
                    </a:p>
                  </a:txBody>
                  <a:tcPr marL="102740" marR="102740" marT="51370" marB="51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303483"/>
                  </a:ext>
                </a:extLst>
              </a:tr>
              <a:tr h="38527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Limit Value</a:t>
                      </a:r>
                    </a:p>
                  </a:txBody>
                  <a:tcPr marL="102740" marR="102740" marT="51370" marB="513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Test Procedure</a:t>
                      </a:r>
                    </a:p>
                  </a:txBody>
                  <a:tcPr marL="102740" marR="102740" marT="51370" marB="513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700547"/>
                  </a:ext>
                </a:extLst>
              </a:tr>
              <a:tr h="38527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23nm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10nm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23nm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10nm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8742109"/>
                  </a:ext>
                </a:extLst>
              </a:tr>
              <a:tr h="38527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EURO7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×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○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×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○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412060"/>
                  </a:ext>
                </a:extLst>
              </a:tr>
              <a:tr h="38527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UNR154.04</a:t>
                      </a:r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(New Oct 25)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×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〇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○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○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579518"/>
                  </a:ext>
                </a:extLst>
              </a:tr>
              <a:tr h="38527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UNR168.01</a:t>
                      </a:r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(New Oct 25)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×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〇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○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b="0" i="0" u="none" strike="noStrike" dirty="0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○</a:t>
                      </a:r>
                    </a:p>
                  </a:txBody>
                  <a:tcPr marL="10702" marR="10702" marT="10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194766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D9A4020-D391-4FA1-F45C-35C1025E1800}"/>
              </a:ext>
            </a:extLst>
          </p:cNvPr>
          <p:cNvSpPr txBox="1"/>
          <p:nvPr/>
        </p:nvSpPr>
        <p:spPr>
          <a:xfrm>
            <a:off x="0" y="158621"/>
            <a:ext cx="7582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Supplement or series of amendment (EURO7, UNR154, UNR168)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F140827-CC02-1048-350B-FB1E9D6B7EE8}"/>
              </a:ext>
            </a:extLst>
          </p:cNvPr>
          <p:cNvSpPr txBox="1"/>
          <p:nvPr/>
        </p:nvSpPr>
        <p:spPr>
          <a:xfrm>
            <a:off x="116370" y="6519446"/>
            <a:ext cx="5168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Red text: indicates changes from the current regulations.</a:t>
            </a:r>
          </a:p>
        </p:txBody>
      </p:sp>
      <p:sp>
        <p:nvSpPr>
          <p:cNvPr id="13" name="矢印: 下 12">
            <a:extLst>
              <a:ext uri="{FF2B5EF4-FFF2-40B4-BE49-F238E27FC236}">
                <a16:creationId xmlns:a16="http://schemas.microsoft.com/office/drawing/2014/main" id="{405302D2-DBB2-4E88-D3EE-02F3B6C7B83F}"/>
              </a:ext>
            </a:extLst>
          </p:cNvPr>
          <p:cNvSpPr/>
          <p:nvPr/>
        </p:nvSpPr>
        <p:spPr>
          <a:xfrm rot="2075846">
            <a:off x="1597443" y="3155234"/>
            <a:ext cx="550506" cy="79310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矢印: 下 13">
            <a:extLst>
              <a:ext uri="{FF2B5EF4-FFF2-40B4-BE49-F238E27FC236}">
                <a16:creationId xmlns:a16="http://schemas.microsoft.com/office/drawing/2014/main" id="{044F1D00-1D1A-69D6-0B68-30E80EDF2141}"/>
              </a:ext>
            </a:extLst>
          </p:cNvPr>
          <p:cNvSpPr/>
          <p:nvPr/>
        </p:nvSpPr>
        <p:spPr>
          <a:xfrm rot="19404059">
            <a:off x="9280227" y="3155480"/>
            <a:ext cx="550506" cy="79310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1583C96-CBED-E262-1499-4C767A06DFB8}"/>
              </a:ext>
            </a:extLst>
          </p:cNvPr>
          <p:cNvSpPr txBox="1"/>
          <p:nvPr/>
        </p:nvSpPr>
        <p:spPr>
          <a:xfrm>
            <a:off x="9555480" y="1885950"/>
            <a:ext cx="1776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 = included</a:t>
            </a:r>
          </a:p>
          <a:p>
            <a:r>
              <a:rPr lang="en-GB" dirty="0"/>
              <a:t>X = not included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180BC7D-6880-8C3F-903F-83D882586EAE}"/>
              </a:ext>
            </a:extLst>
          </p:cNvPr>
          <p:cNvSpPr txBox="1"/>
          <p:nvPr/>
        </p:nvSpPr>
        <p:spPr>
          <a:xfrm>
            <a:off x="2060736" y="3111173"/>
            <a:ext cx="73010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OICA desire</a:t>
            </a:r>
          </a:p>
          <a:p>
            <a:pPr algn="ctr"/>
            <a:r>
              <a:rPr lang="en-GB" dirty="0"/>
              <a:t>Left side enables Euro 6 and Euro 7 approval from a single  (</a:t>
            </a:r>
            <a:r>
              <a:rPr lang="en-GB" dirty="0" err="1"/>
              <a:t>10nm</a:t>
            </a:r>
            <a:r>
              <a:rPr lang="en-GB" dirty="0"/>
              <a:t>) test</a:t>
            </a:r>
          </a:p>
          <a:p>
            <a:pPr algn="ctr"/>
            <a:r>
              <a:rPr lang="en-GB" dirty="0"/>
              <a:t>Right side provides clear difference between Euro 6 and Euro 7 approval 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6219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fd453de2eb4e48ff96604c2c8f719705 xmlns="c6e7f087-2524-4e82-9cbf-aec86bd3bd4d">
      <Terms xmlns="http://schemas.microsoft.com/office/infopath/2007/PartnerControls"/>
    </fd453de2eb4e48ff96604c2c8f719705>
    <_ip_UnifiedCompliancePolicyProperties xmlns="http://schemas.microsoft.com/sharepoint/v3" xsi:nil="true"/>
    <TaxCatchAll xmlns="c6e7f087-2524-4e82-9cbf-aec86bd3bd4d">
      <Value>3</Value>
    </TaxCatchAll>
    <RevIMDocumentOwner xmlns="c6e7f087-2524-4e82-9cbf-aec86bd3bd4d">
      <UserInfo>
        <DisplayName/>
        <AccountId xsi:nil="true"/>
        <AccountType/>
      </UserInfo>
    </RevIMDocumentOwner>
    <i0f84bba906045b4af568ee102a52dcb xmlns="c6e7f087-2524-4e82-9cbf-aec86bd3bd4d">
      <Terms xmlns="http://schemas.microsoft.com/office/infopath/2007/PartnerControls">
        <TermInfo xmlns="http://schemas.microsoft.com/office/infopath/2007/PartnerControls">
          <TermName xmlns="http://schemas.microsoft.com/office/infopath/2007/PartnerControls">4.6 Fahrzeug-Vorschriften-Vorgaben</TermName>
          <TermId xmlns="http://schemas.microsoft.com/office/infopath/2007/PartnerControls">7bf106a6-2ddc-4ac9-85ff-deac5da56c7d</TermId>
        </TermInfo>
      </Terms>
    </i0f84bba906045b4af568ee102a52dcb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77EA39A312984392057918CDE554F4" ma:contentTypeVersion="22" ma:contentTypeDescription="Create a new document." ma:contentTypeScope="" ma:versionID="498d8f05e4918abe9a8716a97faedc72">
  <xsd:schema xmlns:xsd="http://www.w3.org/2001/XMLSchema" xmlns:xs="http://www.w3.org/2001/XMLSchema" xmlns:p="http://schemas.microsoft.com/office/2006/metadata/properties" xmlns:ns1="http://schemas.microsoft.com/sharepoint/v3" xmlns:ns2="3b1795dd-c896-4885-b67c-b6c4050479a3" xmlns:ns3="c6e7f087-2524-4e82-9cbf-aec86bd3bd4d" targetNamespace="http://schemas.microsoft.com/office/2006/metadata/properties" ma:root="true" ma:fieldsID="9a053767ba30ef1392b0e10334ae4c10" ns1:_="" ns2:_="" ns3:_="">
    <xsd:import namespace="http://schemas.microsoft.com/sharepoint/v3"/>
    <xsd:import namespace="3b1795dd-c896-4885-b67c-b6c4050479a3"/>
    <xsd:import namespace="c6e7f087-2524-4e82-9cbf-aec86bd3bd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3:fd453de2eb4e48ff96604c2c8f719705" minOccurs="0"/>
                <xsd:element ref="ns3:TaxCatchAll" minOccurs="0"/>
                <xsd:element ref="ns3:TaxCatchAllLabel" minOccurs="0"/>
                <xsd:element ref="ns3:i0f84bba906045b4af568ee102a52dcb" minOccurs="0"/>
                <xsd:element ref="ns3:RevIMDeletionDate" minOccurs="0"/>
                <xsd:element ref="ns3:RevIMEventDate" minOccurs="0"/>
                <xsd:element ref="ns3:RevIMComments" minOccurs="0"/>
                <xsd:element ref="ns3:RevIMDocumentOwner" minOccurs="0"/>
                <xsd:element ref="ns3:RevIMExte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1795dd-c896-4885-b67c-b6c4050479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3" nillable="true" ma:displayName="Tags" ma:internalName="MediaServiceAutoTags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3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33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e7f087-2524-4e82-9cbf-aec86bd3bd4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fd453de2eb4e48ff96604c2c8f719705" ma:index="12" nillable="true" ma:taxonomy="true" ma:internalName="fd453de2eb4e48ff96604c2c8f719705" ma:taxonomyFieldName="LegalHoldTag" ma:displayName="LegalHold" ma:fieldId="{fd453de2-eb4e-48ff-9660-4c2c8f719705}" ma:taxonomyMulti="true" ma:sspId="d35d9ec1-ff0e-4daf-94ff-594c76aa1822" ma:termSetId="1d36a6df-4193-45ed-b3bc-3ba9643c5e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52325b80-2cdf-4905-bc09-89c7b09fc144}" ma:internalName="TaxCatchAll" ma:showField="CatchAllData" ma:web="c6e7f087-2524-4e82-9cbf-aec86bd3bd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Taxonomy Catch All Column1" ma:hidden="true" ma:list="{52325b80-2cdf-4905-bc09-89c7b09fc144}" ma:internalName="TaxCatchAllLabel" ma:readOnly="true" ma:showField="CatchAllDataLabel" ma:web="c6e7f087-2524-4e82-9cbf-aec86bd3bd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i0f84bba906045b4af568ee102a52dcb" ma:index="17" nillable="true" ma:taxonomy="true" ma:internalName="i0f84bba906045b4af568ee102a52dcb" ma:taxonomyFieldName="RevIMBCS" ma:displayName="CSD Class" ma:indexed="true" ma:readOnly="true" ma:default="3;#4.6 Fahrzeug-Vorschriften-Vorgaben|7bf106a6-2ddc-4ac9-85ff-deac5da56c7d" ma:fieldId="{20f84bba-9060-45b4-af56-8ee102a52dcb}" ma:sspId="d35d9ec1-ff0e-4daf-94ff-594c76aa1822" ma:termSetId="83f400d6-6f53-40a3-8fd2-b80b61df545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vIMDeletionDate" ma:index="18" nillable="true" ma:displayName="Deletion Date" ma:description="Deletion Date" ma:format="DateOnly" ma:internalName="RevIMDeletionDate" ma:readOnly="true">
      <xsd:simpleType>
        <xsd:restriction base="dms:DateTime"/>
      </xsd:simpleType>
    </xsd:element>
    <xsd:element name="RevIMEventDate" ma:index="19" nillable="true" ma:displayName="Event Date" ma:description="Event Date" ma:format="DateOnly" ma:internalName="RevIMEventDate" ma:readOnly="true">
      <xsd:simpleType>
        <xsd:restriction base="dms:DateTime"/>
      </xsd:simpleType>
    </xsd:element>
    <xsd:element name="RevIMComments" ma:index="20" nillable="true" ma:displayName="Event Comment" ma:internalName="RevIMComments" ma:readOnly="true">
      <xsd:simpleType>
        <xsd:restriction base="dms:Note">
          <xsd:maxLength value="255"/>
        </xsd:restriction>
      </xsd:simpleType>
    </xsd:element>
    <xsd:element name="RevIMDocumentOwner" ma:index="21" nillable="true" ma:displayName="Document Owner" ma:list="UserInfo" ma:internalName="RevIMDocument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evIMExtends" ma:index="22" nillable="true" ma:displayName="RevIMExtends" ma:hidden="true" ma:internalName="RevIMExtend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2AEADF-6635-4C7F-81A0-991699C4699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c6e7f087-2524-4e82-9cbf-aec86bd3bd4d"/>
  </ds:schemaRefs>
</ds:datastoreItem>
</file>

<file path=customXml/itemProps2.xml><?xml version="1.0" encoding="utf-8"?>
<ds:datastoreItem xmlns:ds="http://schemas.openxmlformats.org/officeDocument/2006/customXml" ds:itemID="{02D9D873-2577-4C1F-B185-DA26B29474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b1795dd-c896-4885-b67c-b6c4050479a3"/>
    <ds:schemaRef ds:uri="c6e7f087-2524-4e82-9cbf-aec86bd3bd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4C0B05-2718-461E-A1B4-2DD0AB724D5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a6b84135-ab90-4b03-a415-784f8f15a7f1}" enabled="1" method="Privileged" siteId="{2882be50-2012-4d88-ac86-544124e120c8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168</Words>
  <Application>Microsoft Office PowerPoint</Application>
  <PresentationFormat>ワイド画面</PresentationFormat>
  <Paragraphs>79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Aptos Narrow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H.Matsukawa</dc:creator>
  <cp:lastModifiedBy>R.Oshita</cp:lastModifiedBy>
  <cp:revision>2</cp:revision>
  <dcterms:created xsi:type="dcterms:W3CDTF">2025-02-13T08:17:05Z</dcterms:created>
  <dcterms:modified xsi:type="dcterms:W3CDTF">2025-02-27T14:10:32Z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RevIMBCS">
    <vt:lpwstr>3;#4.6 Fahrzeug-Vorschriften-Vorgaben|7bf106a6-2ddc-4ac9-85ff-deac5da56c7d</vt:lpwstr>
  </property>
  <property fmtid="{D5CDD505-2E9C-101B-9397-08002B2CF9AE}" pid="3" name="ContentTypeId">
    <vt:lpwstr>0x010100EF77EA39A312984392057918CDE554F4</vt:lpwstr>
  </property>
  <property fmtid="{D5CDD505-2E9C-101B-9397-08002B2CF9AE}" pid="4" name="LegalHoldTag">
    <vt:lpwstr/>
  </property>
</Properties>
</file>