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8F9D2-43C6-369F-1298-4010A2063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A913FB-990E-0993-3A6D-84DA620CC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5DC3D-3D15-8326-7884-CFD8AE71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B84CD-1687-7BE4-56A4-A9ECEE99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97A6A-6DC6-8AB6-8FB8-0B255A934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58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492C9-03BC-C202-D926-273DFB2D9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590FD-0F37-2096-8ED5-CABEDB6B1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B92F9-25ED-D8C1-857D-12DF1D49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A95E7-6D2E-CC4C-6FFE-C436339D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41E2E-0DAE-2C9F-7438-10BAE9BD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83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7E55AC-C8CC-D2EF-7A4F-61536BA4C6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6EBAB-6DCC-E985-CCD0-70DEC959F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C7630-51CF-F707-0953-A9DCA31D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BB317-A35D-A30E-B34E-2E110A7C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77C7C-1CBC-76D2-C5FB-C0202A25B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2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F7B72-A4F1-63AA-7E03-F399678F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60F6-6CCF-BC7A-5BAC-B1435194C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12FC4-04AA-929F-84AA-B32030DD4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42515-C5FF-9F8F-B272-D4C5F963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A7A7D-BCCE-2ECF-0649-6A0A9BD1D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4B5FA-364D-38C4-7A57-C9454A48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547E-FE23-E86B-9C77-FE2C4C1F7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4E90C-B8B2-B1FB-A4AE-7511F0BE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2E3DA-8F61-5E5F-423A-AB103F98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529C7-436A-F538-2AA9-48FD0EA54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18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138B-B574-0ACB-E3A8-AA03621ED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E314E-CB3F-B451-6CE7-DDB2DC8DA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6FE9E-ACB8-4BF8-87D2-2A42C0B05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39440-54D9-89F6-D1BF-0DB1EB88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FF223-8E39-652B-6292-BDFA1905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1CDA8-5747-8FFD-8B51-7E6F6CD8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62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7C931-D368-E4BB-48D0-3D51AFA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8CEF1-B4A1-F150-58D7-19BE50F17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19F554-61EC-2008-6DEF-8924D0FE3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112B49-CE4D-0ECA-4A0E-06A7C73B5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95AC1-D5F9-BBDF-20E2-E3CBE9F14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72EF0-8123-0098-E4AA-6957FF20A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07FFFE-C058-F7F5-DAE4-773FB749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783855-7E99-855C-65FF-12BBBEE3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6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F751D-4CFC-10C7-9A7D-FE7443D3A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B61A6-A5BE-1820-5C03-DFD4A29A8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EF381E-C222-1D5E-654F-1D0BB949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401599-A5F5-89C1-C1A0-BE12722F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22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AB1FB-3D74-DC93-25CE-2A4FA056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D7764A-B098-772F-0B7B-170651166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43CF9-28A5-E8A4-A801-4E1B2CA72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35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88A9-DC02-A427-D9E3-907756A8E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FF4A-B2D0-BFD7-661D-F57FBF3D2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E3A3D-BA0E-CAE9-C87F-FE2784031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17E30-77AC-1EE8-DC75-9A176B1A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B8B0F-C282-BC9E-FB8D-7557ED3AC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5FDF55-0540-638B-0EF4-30997E69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40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6ECB-6A1B-9020-B741-E8300440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323F1-FC8B-5FC3-2A8E-7410B2349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31A0A3-87C9-90EA-22AF-8419A281C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743E7-DF7C-424E-47CF-185507034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FF6DA-2737-3E06-E730-CD5AAFC02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43FB3-F41D-5A28-0B2E-AD0E1B18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49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27293F-FD7C-26A4-26AB-0CB2574BA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C9562-70A1-0EAA-B775-2BBD7A3E0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89A1D-B97D-66C6-016C-FC54A8099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2A70ED-12E1-4933-9C41-A75ADABE68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F7E24-8064-4347-96B6-43F15DE57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3C466-3794-5E31-CFF4-83C268765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03B380-9024-4DEE-AD3B-558D00F32F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9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27E9AE-FDAD-DCF8-E455-BC32AC3F7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20" y="793215"/>
            <a:ext cx="10685360" cy="49085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A60DD8-E2D3-1CD1-0218-0ACD9A824F8D}"/>
              </a:ext>
            </a:extLst>
          </p:cNvPr>
          <p:cNvSpPr txBox="1"/>
          <p:nvPr/>
        </p:nvSpPr>
        <p:spPr>
          <a:xfrm>
            <a:off x="10335491" y="1824243"/>
            <a:ext cx="480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A0A0A"/>
                </a:solidFill>
                <a:effectLst/>
                <a:latin typeface="Google Sans"/>
              </a:rPr>
              <a:t>✅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56D9B-904A-149F-531F-C1B8CE8329F7}"/>
              </a:ext>
            </a:extLst>
          </p:cNvPr>
          <p:cNvSpPr txBox="1"/>
          <p:nvPr/>
        </p:nvSpPr>
        <p:spPr>
          <a:xfrm>
            <a:off x="10340113" y="2133656"/>
            <a:ext cx="480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A0A0A"/>
                </a:solidFill>
                <a:effectLst/>
                <a:latin typeface="Google Sans"/>
              </a:rPr>
              <a:t>✅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650FAB-2FDB-525B-91BA-A525B72D0310}"/>
              </a:ext>
            </a:extLst>
          </p:cNvPr>
          <p:cNvSpPr txBox="1"/>
          <p:nvPr/>
        </p:nvSpPr>
        <p:spPr>
          <a:xfrm>
            <a:off x="10340108" y="2456932"/>
            <a:ext cx="480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A0A0A"/>
                </a:solidFill>
                <a:effectLst/>
                <a:latin typeface="Google Sans"/>
              </a:rPr>
              <a:t>✅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96DDA1-E192-F9C6-523E-7486D815FEDD}"/>
              </a:ext>
            </a:extLst>
          </p:cNvPr>
          <p:cNvSpPr txBox="1"/>
          <p:nvPr/>
        </p:nvSpPr>
        <p:spPr>
          <a:xfrm>
            <a:off x="10330874" y="5320203"/>
            <a:ext cx="480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A0A0A"/>
                </a:solidFill>
                <a:effectLst/>
                <a:latin typeface="Google Sans"/>
              </a:rPr>
              <a:t>✅</a:t>
            </a:r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643122-ACD0-8CD4-6B93-DC98FD9C3816}"/>
              </a:ext>
            </a:extLst>
          </p:cNvPr>
          <p:cNvCxnSpPr>
            <a:cxnSpLocks/>
          </p:cNvCxnSpPr>
          <p:nvPr/>
        </p:nvCxnSpPr>
        <p:spPr>
          <a:xfrm>
            <a:off x="771792" y="4119418"/>
            <a:ext cx="354158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1CF0FA-D63F-8ECD-961E-37F3B0300C65}"/>
              </a:ext>
            </a:extLst>
          </p:cNvPr>
          <p:cNvCxnSpPr>
            <a:cxnSpLocks/>
          </p:cNvCxnSpPr>
          <p:nvPr/>
        </p:nvCxnSpPr>
        <p:spPr>
          <a:xfrm>
            <a:off x="841066" y="5167746"/>
            <a:ext cx="345384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61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bfe5176cad11b2d52a435755145b3a7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221c95f95b8e7f3b4aa03ad1ebe8e84a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0EA74-C43F-4B44-A9DA-C5E029B016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FA6D5F-B143-455B-A74E-FE8D770BA349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3.xml><?xml version="1.0" encoding="utf-8"?>
<ds:datastoreItem xmlns:ds="http://schemas.openxmlformats.org/officeDocument/2006/customXml" ds:itemID="{5A658BFD-4D8A-4B6D-959B-DB84B5419B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  <clbl:label id="{acff5881-7115-48df-9cd6-e99e771d283f}" enabled="1" method="Privileged" siteId="{28b782fb-41e1-48ea-bfc3-ad7558ce713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Google Sans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Miles</dc:creator>
  <cp:lastModifiedBy>Francois Cuenot</cp:lastModifiedBy>
  <cp:revision>2</cp:revision>
  <dcterms:created xsi:type="dcterms:W3CDTF">2026-03-19T06:58:36Z</dcterms:created>
  <dcterms:modified xsi:type="dcterms:W3CDTF">2026-03-19T08:27:10Z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3" name="MediaServiceImageTags">
    <vt:lpwstr/>
  </property>
  <property fmtid="{D5CDD505-2E9C-101B-9397-08002B2CF9AE}" pid="4" name="gba66df640194346a5267c50f24d4797">
    <vt:lpwstr/>
  </property>
  <property fmtid="{D5CDD505-2E9C-101B-9397-08002B2CF9AE}" pid="5" name="Office_x0020_of_x0020_Origin">
    <vt:lpwstr/>
  </property>
  <property fmtid="{D5CDD505-2E9C-101B-9397-08002B2CF9AE}" pid="6" name="Office of Origin">
    <vt:lpwstr/>
  </property>
</Properties>
</file>