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7"/>
  </p:notesMasterIdLst>
  <p:handoutMasterIdLst>
    <p:handoutMasterId r:id="rId18"/>
  </p:handoutMasterIdLst>
  <p:sldIdLst>
    <p:sldId id="443" r:id="rId2"/>
    <p:sldId id="438" r:id="rId3"/>
    <p:sldId id="466" r:id="rId4"/>
    <p:sldId id="458" r:id="rId5"/>
    <p:sldId id="460" r:id="rId6"/>
    <p:sldId id="461" r:id="rId7"/>
    <p:sldId id="462" r:id="rId8"/>
    <p:sldId id="463" r:id="rId9"/>
    <p:sldId id="464" r:id="rId10"/>
    <p:sldId id="465" r:id="rId11"/>
    <p:sldId id="451" r:id="rId12"/>
    <p:sldId id="452" r:id="rId13"/>
    <p:sldId id="453" r:id="rId14"/>
    <p:sldId id="454" r:id="rId15"/>
    <p:sldId id="455" r:id="rId16"/>
  </p:sldIdLst>
  <p:sldSz cx="12192000" cy="6858000"/>
  <p:notesSz cx="6797675" cy="9926638"/>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extLst>
    <p:ext uri="{EFAFB233-063F-42B5-8137-9DF3F51BA10A}">
      <p15:sldGuideLst xmlns:p15="http://schemas.microsoft.com/office/powerpoint/2012/main">
        <p15:guide id="1" orient="horz" pos="3203" userDrawn="1">
          <p15:clr>
            <a:srgbClr val="A4A3A4"/>
          </p15:clr>
        </p15:guide>
        <p15:guide id="2" orient="horz" pos="482" userDrawn="1">
          <p15:clr>
            <a:srgbClr val="A4A3A4"/>
          </p15:clr>
        </p15:guide>
        <p15:guide id="5" orient="horz" pos="1253" userDrawn="1">
          <p15:clr>
            <a:srgbClr val="A4A3A4"/>
          </p15:clr>
        </p15:guide>
        <p15:guide id="6" orient="horz" pos="2160" userDrawn="1">
          <p15:clr>
            <a:srgbClr val="A4A3A4"/>
          </p15:clr>
        </p15:guide>
        <p15:guide id="8" orient="horz" pos="391" userDrawn="1">
          <p15:clr>
            <a:srgbClr val="A4A3A4"/>
          </p15:clr>
        </p15:guide>
        <p15:guide id="9" pos="3840" userDrawn="1">
          <p15:clr>
            <a:srgbClr val="A4A3A4"/>
          </p15:clr>
        </p15:guide>
        <p15:guide id="10" pos="7468" userDrawn="1">
          <p15:clr>
            <a:srgbClr val="A4A3A4"/>
          </p15:clr>
        </p15:guide>
        <p15:guide id="11" pos="211" userDrawn="1">
          <p15:clr>
            <a:srgbClr val="A4A3A4"/>
          </p15:clr>
        </p15:guide>
        <p15:guide id="12" pos="3952" userDrawn="1">
          <p15:clr>
            <a:srgbClr val="A4A3A4"/>
          </p15:clr>
        </p15:guide>
        <p15:guide id="13" pos="3704" userDrawn="1">
          <p15:clr>
            <a:srgbClr val="A4A3A4"/>
          </p15:clr>
        </p15:guide>
        <p15:guide id="14" orient="horz" pos="57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AA15DC-A9DD-E179-59BE-DA56D36A6166}" name="윤혜빈( YUN HYE BIN ) R&amp;D법규인증팀" initials="윤YHB)R" userId="S::1620883@mobis.com::888a5dbf-2ee6-4435-8976-ff2bb3aed7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1" initials="1" lastIdx="1" clrIdx="0">
    <p:extLst>
      <p:ext uri="{19B8F6BF-5375-455C-9EA6-DF929625EA0E}">
        <p15:presenceInfo xmlns:p15="http://schemas.microsoft.com/office/powerpoint/2012/main" userId="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8CFFF"/>
    <a:srgbClr val="DCE6F2"/>
    <a:srgbClr val="B7DEE8"/>
    <a:srgbClr val="D9E1F2"/>
    <a:srgbClr val="BFC6D5"/>
    <a:srgbClr val="B9CDE5"/>
    <a:srgbClr val="005F8E"/>
    <a:srgbClr val="FFFF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C5F5D5-3647-48B1-8BFC-E380882887E9}" v="46" dt="2025-01-08T14:04:41.070"/>
    <p1510:client id="{C20264BC-DDCD-4294-A137-021F701158F0}" v="2" dt="2025-01-08T07:05:27.831"/>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80588" autoAdjust="0"/>
  </p:normalViewPr>
  <p:slideViewPr>
    <p:cSldViewPr showGuides="1">
      <p:cViewPr varScale="1">
        <p:scale>
          <a:sx n="113" d="100"/>
          <a:sy n="113" d="100"/>
        </p:scale>
        <p:origin x="522" y="102"/>
      </p:cViewPr>
      <p:guideLst>
        <p:guide orient="horz" pos="3203"/>
        <p:guide orient="horz" pos="482"/>
        <p:guide orient="horz" pos="1253"/>
        <p:guide orient="horz" pos="2160"/>
        <p:guide orient="horz" pos="391"/>
        <p:guide pos="3840"/>
        <p:guide pos="7468"/>
        <p:guide pos="211"/>
        <p:guide pos="3952"/>
        <p:guide pos="3704"/>
        <p:guide orient="horz" pos="572"/>
      </p:guideLst>
    </p:cSldViewPr>
  </p:slideViewPr>
  <p:notesTextViewPr>
    <p:cViewPr>
      <p:scale>
        <a:sx n="100" d="100"/>
        <a:sy n="100" d="100"/>
      </p:scale>
      <p:origin x="0" y="0"/>
    </p:cViewPr>
  </p:notesTextViewPr>
  <p:notesViewPr>
    <p:cSldViewPr showGuides="1">
      <p:cViewPr varScale="1">
        <p:scale>
          <a:sx n="80" d="100"/>
          <a:sy n="80" d="100"/>
        </p:scale>
        <p:origin x="401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윤혜빈( YUN HYE BIN ) R&amp;D법규인증팀" userId="888a5dbf-2ee6-4435-8976-ff2bb3aed7fd" providerId="ADAL" clId="{C20264BC-DDCD-4294-A137-021F701158F0}"/>
    <pc:docChg chg="undo custSel modSld">
      <pc:chgData name="윤혜빈( YUN HYE BIN ) R&amp;D법규인증팀" userId="888a5dbf-2ee6-4435-8976-ff2bb3aed7fd" providerId="ADAL" clId="{C20264BC-DDCD-4294-A137-021F701158F0}" dt="2025-01-08T07:05:27.831" v="4"/>
      <pc:docMkLst>
        <pc:docMk/>
      </pc:docMkLst>
      <pc:sldChg chg="modSp mod">
        <pc:chgData name="윤혜빈( YUN HYE BIN ) R&amp;D법규인증팀" userId="888a5dbf-2ee6-4435-8976-ff2bb3aed7fd" providerId="ADAL" clId="{C20264BC-DDCD-4294-A137-021F701158F0}" dt="2025-01-08T07:05:27.831" v="4"/>
        <pc:sldMkLst>
          <pc:docMk/>
          <pc:sldMk cId="3610880234" sldId="438"/>
        </pc:sldMkLst>
        <pc:spChg chg="mod">
          <ac:chgData name="윤혜빈( YUN HYE BIN ) R&amp;D법규인증팀" userId="888a5dbf-2ee6-4435-8976-ff2bb3aed7fd" providerId="ADAL" clId="{C20264BC-DDCD-4294-A137-021F701158F0}" dt="2025-01-08T07:05:27.831" v="4"/>
          <ac:spMkLst>
            <pc:docMk/>
            <pc:sldMk cId="3610880234" sldId="438"/>
            <ac:spMk id="4" creationId="{3A4E0713-9A97-43F6-CA4B-B00FE4A331B3}"/>
          </ac:spMkLst>
        </pc:spChg>
      </pc:sldChg>
    </pc:docChg>
  </pc:docChgLst>
  <pc:docChgLst>
    <pc:chgData name="윤혜빈( YUN HYE BIN ) R&amp;D법규인증팀" userId="888a5dbf-2ee6-4435-8976-ff2bb3aed7fd" providerId="ADAL" clId="{EFC90E13-B1BB-42C3-A4EA-60BFDE09BC6A}"/>
    <pc:docChg chg="undo redo custSel addSld delSld modSld">
      <pc:chgData name="윤혜빈( YUN HYE BIN ) R&amp;D법규인증팀" userId="888a5dbf-2ee6-4435-8976-ff2bb3aed7fd" providerId="ADAL" clId="{EFC90E13-B1BB-42C3-A4EA-60BFDE09BC6A}" dt="2025-01-04T09:15:44.750" v="1285"/>
      <pc:docMkLst>
        <pc:docMk/>
      </pc:docMkLst>
      <pc:sldChg chg="addSp delSp modSp del mod">
        <pc:chgData name="윤혜빈( YUN HYE BIN ) R&amp;D법규인증팀" userId="888a5dbf-2ee6-4435-8976-ff2bb3aed7fd" providerId="ADAL" clId="{EFC90E13-B1BB-42C3-A4EA-60BFDE09BC6A}" dt="2025-01-04T08:54:34.133" v="1114" actId="47"/>
        <pc:sldMkLst>
          <pc:docMk/>
          <pc:sldMk cId="1830526485" sldId="435"/>
        </pc:sldMkLst>
        <pc:spChg chg="add del mod">
          <ac:chgData name="윤혜빈( YUN HYE BIN ) R&amp;D법규인증팀" userId="888a5dbf-2ee6-4435-8976-ff2bb3aed7fd" providerId="ADAL" clId="{EFC90E13-B1BB-42C3-A4EA-60BFDE09BC6A}" dt="2025-01-04T08:29:52.246" v="543" actId="478"/>
          <ac:spMkLst>
            <pc:docMk/>
            <pc:sldMk cId="1830526485" sldId="435"/>
            <ac:spMk id="3" creationId="{50BD615F-28AF-064A-47C7-F87C44F68235}"/>
          </ac:spMkLst>
        </pc:spChg>
        <pc:spChg chg="add mod">
          <ac:chgData name="윤혜빈( YUN HYE BIN ) R&amp;D법규인증팀" userId="888a5dbf-2ee6-4435-8976-ff2bb3aed7fd" providerId="ADAL" clId="{EFC90E13-B1BB-42C3-A4EA-60BFDE09BC6A}" dt="2025-01-04T08:29:50.853" v="542"/>
          <ac:spMkLst>
            <pc:docMk/>
            <pc:sldMk cId="1830526485" sldId="435"/>
            <ac:spMk id="4" creationId="{10DD027B-1F1E-31DA-A4EB-A262D0423776}"/>
          </ac:spMkLst>
        </pc:spChg>
        <pc:spChg chg="add mod">
          <ac:chgData name="윤혜빈( YUN HYE BIN ) R&amp;D법규인증팀" userId="888a5dbf-2ee6-4435-8976-ff2bb3aed7fd" providerId="ADAL" clId="{EFC90E13-B1BB-42C3-A4EA-60BFDE09BC6A}" dt="2025-01-04T08:35:04.463" v="568" actId="20577"/>
          <ac:spMkLst>
            <pc:docMk/>
            <pc:sldMk cId="1830526485" sldId="435"/>
            <ac:spMk id="5" creationId="{16533E2D-32CE-05D3-603B-2031823D5053}"/>
          </ac:spMkLst>
        </pc:spChg>
        <pc:spChg chg="add mod">
          <ac:chgData name="윤혜빈( YUN HYE BIN ) R&amp;D법규인증팀" userId="888a5dbf-2ee6-4435-8976-ff2bb3aed7fd" providerId="ADAL" clId="{EFC90E13-B1BB-42C3-A4EA-60BFDE09BC6A}" dt="2025-01-04T08:36:05.101" v="573" actId="1076"/>
          <ac:spMkLst>
            <pc:docMk/>
            <pc:sldMk cId="1830526485" sldId="435"/>
            <ac:spMk id="7" creationId="{5FF5B9BA-24AB-CD46-5BC6-A1757F49EE8C}"/>
          </ac:spMkLst>
        </pc:spChg>
        <pc:spChg chg="mod">
          <ac:chgData name="윤혜빈( YUN HYE BIN ) R&amp;D법규인증팀" userId="888a5dbf-2ee6-4435-8976-ff2bb3aed7fd" providerId="ADAL" clId="{EFC90E13-B1BB-42C3-A4EA-60BFDE09BC6A}" dt="2025-01-04T08:35:56.845" v="570" actId="1076"/>
          <ac:spMkLst>
            <pc:docMk/>
            <pc:sldMk cId="1830526485" sldId="435"/>
            <ac:spMk id="20" creationId="{4F02AE69-A7DF-EC0A-5BED-0AE6ED5B49C9}"/>
          </ac:spMkLst>
        </pc:spChg>
        <pc:spChg chg="mod">
          <ac:chgData name="윤혜빈( YUN HYE BIN ) R&amp;D법규인증팀" userId="888a5dbf-2ee6-4435-8976-ff2bb3aed7fd" providerId="ADAL" clId="{EFC90E13-B1BB-42C3-A4EA-60BFDE09BC6A}" dt="2025-01-04T08:35:53.564" v="569" actId="1076"/>
          <ac:spMkLst>
            <pc:docMk/>
            <pc:sldMk cId="1830526485" sldId="435"/>
            <ac:spMk id="21" creationId="{42CC21E2-4412-98F8-B6AB-7EEB84C7BD15}"/>
          </ac:spMkLst>
        </pc:spChg>
        <pc:spChg chg="del">
          <ac:chgData name="윤혜빈( YUN HYE BIN ) R&amp;D법규인증팀" userId="888a5dbf-2ee6-4435-8976-ff2bb3aed7fd" providerId="ADAL" clId="{EFC90E13-B1BB-42C3-A4EA-60BFDE09BC6A}" dt="2025-01-04T08:29:49.869" v="540" actId="478"/>
          <ac:spMkLst>
            <pc:docMk/>
            <pc:sldMk cId="1830526485" sldId="435"/>
            <ac:spMk id="45" creationId="{69428B56-9525-984F-2C6A-F59A63E6B387}"/>
          </ac:spMkLst>
        </pc:spChg>
        <pc:spChg chg="mod">
          <ac:chgData name="윤혜빈( YUN HYE BIN ) R&amp;D법규인증팀" userId="888a5dbf-2ee6-4435-8976-ff2bb3aed7fd" providerId="ADAL" clId="{EFC90E13-B1BB-42C3-A4EA-60BFDE09BC6A}" dt="2025-01-04T08:29:56.644" v="547" actId="1035"/>
          <ac:spMkLst>
            <pc:docMk/>
            <pc:sldMk cId="1830526485" sldId="435"/>
            <ac:spMk id="46" creationId="{B655CCED-2DA8-9A27-C3C5-D66985477A77}"/>
          </ac:spMkLst>
        </pc:spChg>
        <pc:spChg chg="del mod">
          <ac:chgData name="윤혜빈( YUN HYE BIN ) R&amp;D법규인증팀" userId="888a5dbf-2ee6-4435-8976-ff2bb3aed7fd" providerId="ADAL" clId="{EFC90E13-B1BB-42C3-A4EA-60BFDE09BC6A}" dt="2025-01-04T08:30:39.433" v="549" actId="478"/>
          <ac:spMkLst>
            <pc:docMk/>
            <pc:sldMk cId="1830526485" sldId="435"/>
            <ac:spMk id="53" creationId="{6C6ECC05-616D-6DF8-047A-77D28D229FF6}"/>
          </ac:spMkLst>
        </pc:spChg>
        <pc:spChg chg="del mod">
          <ac:chgData name="윤혜빈( YUN HYE BIN ) R&amp;D법규인증팀" userId="888a5dbf-2ee6-4435-8976-ff2bb3aed7fd" providerId="ADAL" clId="{EFC90E13-B1BB-42C3-A4EA-60BFDE09BC6A}" dt="2025-01-04T08:30:41.110" v="550" actId="478"/>
          <ac:spMkLst>
            <pc:docMk/>
            <pc:sldMk cId="1830526485" sldId="435"/>
            <ac:spMk id="55" creationId="{77C8ADC8-092E-0BA5-F533-815095742F1E}"/>
          </ac:spMkLst>
        </pc:spChg>
        <pc:grpChg chg="mod">
          <ac:chgData name="윤혜빈( YUN HYE BIN ) R&amp;D법규인증팀" userId="888a5dbf-2ee6-4435-8976-ff2bb3aed7fd" providerId="ADAL" clId="{EFC90E13-B1BB-42C3-A4EA-60BFDE09BC6A}" dt="2025-01-04T08:35:58.959" v="571" actId="1076"/>
          <ac:grpSpMkLst>
            <pc:docMk/>
            <pc:sldMk cId="1830526485" sldId="435"/>
            <ac:grpSpMk id="84" creationId="{13063ED8-BDD1-0E43-F7B6-47F873F1C2AE}"/>
          </ac:grpSpMkLst>
        </pc:grpChg>
        <pc:grpChg chg="mod">
          <ac:chgData name="윤혜빈( YUN HYE BIN ) R&amp;D법규인증팀" userId="888a5dbf-2ee6-4435-8976-ff2bb3aed7fd" providerId="ADAL" clId="{EFC90E13-B1BB-42C3-A4EA-60BFDE09BC6A}" dt="2025-01-04T08:35:53.564" v="569" actId="1076"/>
          <ac:grpSpMkLst>
            <pc:docMk/>
            <pc:sldMk cId="1830526485" sldId="435"/>
            <ac:grpSpMk id="104" creationId="{3F12BB8B-8DFC-A8CB-B881-7E92FCDFAC42}"/>
          </ac:grpSpMkLst>
        </pc:grpChg>
      </pc:sldChg>
      <pc:sldChg chg="addSp modSp mod">
        <pc:chgData name="윤혜빈( YUN HYE BIN ) R&amp;D법규인증팀" userId="888a5dbf-2ee6-4435-8976-ff2bb3aed7fd" providerId="ADAL" clId="{EFC90E13-B1BB-42C3-A4EA-60BFDE09BC6A}" dt="2025-01-04T08:48:20.752" v="833" actId="121"/>
        <pc:sldMkLst>
          <pc:docMk/>
          <pc:sldMk cId="3610880234" sldId="438"/>
        </pc:sldMkLst>
        <pc:spChg chg="add mod">
          <ac:chgData name="윤혜빈( YUN HYE BIN ) R&amp;D법규인증팀" userId="888a5dbf-2ee6-4435-8976-ff2bb3aed7fd" providerId="ADAL" clId="{EFC90E13-B1BB-42C3-A4EA-60BFDE09BC6A}" dt="2025-01-04T08:16:17.347" v="67"/>
          <ac:spMkLst>
            <pc:docMk/>
            <pc:sldMk cId="3610880234" sldId="438"/>
            <ac:spMk id="2" creationId="{4C0B2B84-CC23-A193-9895-36F001786EEC}"/>
          </ac:spMkLst>
        </pc:spChg>
        <pc:spChg chg="add">
          <ac:chgData name="윤혜빈( YUN HYE BIN ) R&amp;D법규인증팀" userId="888a5dbf-2ee6-4435-8976-ff2bb3aed7fd" providerId="ADAL" clId="{EFC90E13-B1BB-42C3-A4EA-60BFDE09BC6A}" dt="2025-01-04T08:24:44.489" v="488"/>
          <ac:spMkLst>
            <pc:docMk/>
            <pc:sldMk cId="3610880234" sldId="438"/>
            <ac:spMk id="3" creationId="{B4025E1D-8C5E-790B-1351-DD2261A01A38}"/>
          </ac:spMkLst>
        </pc:spChg>
        <pc:spChg chg="mod">
          <ac:chgData name="윤혜빈( YUN HYE BIN ) R&amp;D법규인증팀" userId="888a5dbf-2ee6-4435-8976-ff2bb3aed7fd" providerId="ADAL" clId="{EFC90E13-B1BB-42C3-A4EA-60BFDE09BC6A}" dt="2025-01-04T08:48:20.752" v="833" actId="121"/>
          <ac:spMkLst>
            <pc:docMk/>
            <pc:sldMk cId="3610880234" sldId="438"/>
            <ac:spMk id="4" creationId="{3A4E0713-9A97-43F6-CA4B-B00FE4A331B3}"/>
          </ac:spMkLst>
        </pc:spChg>
        <pc:spChg chg="add">
          <ac:chgData name="윤혜빈( YUN HYE BIN ) R&amp;D법규인증팀" userId="888a5dbf-2ee6-4435-8976-ff2bb3aed7fd" providerId="ADAL" clId="{EFC90E13-B1BB-42C3-A4EA-60BFDE09BC6A}" dt="2025-01-04T08:25:45.419" v="509"/>
          <ac:spMkLst>
            <pc:docMk/>
            <pc:sldMk cId="3610880234" sldId="438"/>
            <ac:spMk id="5" creationId="{5A3407E7-86E7-753F-41C9-8F43CA19BF89}"/>
          </ac:spMkLst>
        </pc:spChg>
      </pc:sldChg>
      <pc:sldChg chg="modSp mod">
        <pc:chgData name="윤혜빈( YUN HYE BIN ) R&amp;D법규인증팀" userId="888a5dbf-2ee6-4435-8976-ff2bb3aed7fd" providerId="ADAL" clId="{EFC90E13-B1BB-42C3-A4EA-60BFDE09BC6A}" dt="2025-01-04T08:28:40.353" v="534" actId="6549"/>
        <pc:sldMkLst>
          <pc:docMk/>
          <pc:sldMk cId="3144815596" sldId="443"/>
        </pc:sldMkLst>
        <pc:spChg chg="mod">
          <ac:chgData name="윤혜빈( YUN HYE BIN ) R&amp;D법규인증팀" userId="888a5dbf-2ee6-4435-8976-ff2bb3aed7fd" providerId="ADAL" clId="{EFC90E13-B1BB-42C3-A4EA-60BFDE09BC6A}" dt="2025-01-04T08:28:40.353" v="534" actId="6549"/>
          <ac:spMkLst>
            <pc:docMk/>
            <pc:sldMk cId="3144815596" sldId="443"/>
            <ac:spMk id="3" creationId="{0A8DE353-AF47-6A33-A586-F8168C061675}"/>
          </ac:spMkLst>
        </pc:spChg>
      </pc:sldChg>
      <pc:sldChg chg="addSp delSp modSp mod">
        <pc:chgData name="윤혜빈( YUN HYE BIN ) R&amp;D법규인증팀" userId="888a5dbf-2ee6-4435-8976-ff2bb3aed7fd" providerId="ADAL" clId="{EFC90E13-B1BB-42C3-A4EA-60BFDE09BC6A}" dt="2025-01-04T09:07:12.414" v="1278" actId="20577"/>
        <pc:sldMkLst>
          <pc:docMk/>
          <pc:sldMk cId="891715280" sldId="451"/>
        </pc:sldMkLst>
        <pc:spChg chg="add mod">
          <ac:chgData name="윤혜빈( YUN HYE BIN ) R&amp;D법규인증팀" userId="888a5dbf-2ee6-4435-8976-ff2bb3aed7fd" providerId="ADAL" clId="{EFC90E13-B1BB-42C3-A4EA-60BFDE09BC6A}" dt="2025-01-04T09:06:11.493" v="1249" actId="1076"/>
          <ac:spMkLst>
            <pc:docMk/>
            <pc:sldMk cId="891715280" sldId="451"/>
            <ac:spMk id="2" creationId="{D70769EB-BF9A-38CE-87C5-7D3A97B2CA21}"/>
          </ac:spMkLst>
        </pc:spChg>
        <pc:spChg chg="del mod">
          <ac:chgData name="윤혜빈( YUN HYE BIN ) R&amp;D법규인증팀" userId="888a5dbf-2ee6-4435-8976-ff2bb3aed7fd" providerId="ADAL" clId="{EFC90E13-B1BB-42C3-A4EA-60BFDE09BC6A}" dt="2025-01-04T09:05:31.948" v="1237" actId="478"/>
          <ac:spMkLst>
            <pc:docMk/>
            <pc:sldMk cId="891715280" sldId="451"/>
            <ac:spMk id="3" creationId="{5560116B-FA9C-E759-FD6F-1400D46A7F6B}"/>
          </ac:spMkLst>
        </pc:spChg>
        <pc:spChg chg="mod">
          <ac:chgData name="윤혜빈( YUN HYE BIN ) R&amp;D법규인증팀" userId="888a5dbf-2ee6-4435-8976-ff2bb3aed7fd" providerId="ADAL" clId="{EFC90E13-B1BB-42C3-A4EA-60BFDE09BC6A}" dt="2025-01-04T09:07:12.414" v="1278" actId="20577"/>
          <ac:spMkLst>
            <pc:docMk/>
            <pc:sldMk cId="891715280" sldId="451"/>
            <ac:spMk id="6" creationId="{7F4AD3CB-7A3C-BE88-B7D7-4F9A816EEBC8}"/>
          </ac:spMkLst>
        </pc:spChg>
        <pc:spChg chg="mod">
          <ac:chgData name="윤혜빈( YUN HYE BIN ) R&amp;D법규인증팀" userId="888a5dbf-2ee6-4435-8976-ff2bb3aed7fd" providerId="ADAL" clId="{EFC90E13-B1BB-42C3-A4EA-60BFDE09BC6A}" dt="2025-01-04T09:03:57.462" v="1222" actId="207"/>
          <ac:spMkLst>
            <pc:docMk/>
            <pc:sldMk cId="891715280" sldId="451"/>
            <ac:spMk id="9" creationId="{0EE0B8A6-809B-EC55-ADF1-7AE70970B533}"/>
          </ac:spMkLst>
        </pc:spChg>
        <pc:spChg chg="mod">
          <ac:chgData name="윤혜빈( YUN HYE BIN ) R&amp;D법규인증팀" userId="888a5dbf-2ee6-4435-8976-ff2bb3aed7fd" providerId="ADAL" clId="{EFC90E13-B1BB-42C3-A4EA-60BFDE09BC6A}" dt="2025-01-04T09:04:10.732" v="1224" actId="207"/>
          <ac:spMkLst>
            <pc:docMk/>
            <pc:sldMk cId="891715280" sldId="451"/>
            <ac:spMk id="11" creationId="{E98C4D9F-96C4-DF58-15A7-0A9FC83BC606}"/>
          </ac:spMkLst>
        </pc:spChg>
        <pc:spChg chg="mod">
          <ac:chgData name="윤혜빈( YUN HYE BIN ) R&amp;D법규인증팀" userId="888a5dbf-2ee6-4435-8976-ff2bb3aed7fd" providerId="ADAL" clId="{EFC90E13-B1BB-42C3-A4EA-60BFDE09BC6A}" dt="2025-01-04T09:04:10.732" v="1224" actId="207"/>
          <ac:spMkLst>
            <pc:docMk/>
            <pc:sldMk cId="891715280" sldId="451"/>
            <ac:spMk id="12" creationId="{E13748A1-D2D1-B6FF-25BC-CCDD96954667}"/>
          </ac:spMkLst>
        </pc:spChg>
        <pc:spChg chg="mod">
          <ac:chgData name="윤혜빈( YUN HYE BIN ) R&amp;D법규인증팀" userId="888a5dbf-2ee6-4435-8976-ff2bb3aed7fd" providerId="ADAL" clId="{EFC90E13-B1BB-42C3-A4EA-60BFDE09BC6A}" dt="2025-01-04T09:03:57.462" v="1222" actId="207"/>
          <ac:spMkLst>
            <pc:docMk/>
            <pc:sldMk cId="891715280" sldId="451"/>
            <ac:spMk id="14" creationId="{D6E09533-8FB8-D51B-125D-42DAF12B04AF}"/>
          </ac:spMkLst>
        </pc:spChg>
        <pc:spChg chg="mod">
          <ac:chgData name="윤혜빈( YUN HYE BIN ) R&amp;D법규인증팀" userId="888a5dbf-2ee6-4435-8976-ff2bb3aed7fd" providerId="ADAL" clId="{EFC90E13-B1BB-42C3-A4EA-60BFDE09BC6A}" dt="2025-01-04T09:04:10.732" v="1224" actId="207"/>
          <ac:spMkLst>
            <pc:docMk/>
            <pc:sldMk cId="891715280" sldId="451"/>
            <ac:spMk id="17" creationId="{E234D86B-FEE4-F65E-FB05-9A75641FAFF2}"/>
          </ac:spMkLst>
        </pc:spChg>
        <pc:spChg chg="mod">
          <ac:chgData name="윤혜빈( YUN HYE BIN ) R&amp;D법규인증팀" userId="888a5dbf-2ee6-4435-8976-ff2bb3aed7fd" providerId="ADAL" clId="{EFC90E13-B1BB-42C3-A4EA-60BFDE09BC6A}" dt="2025-01-04T09:04:10.732" v="1224" actId="207"/>
          <ac:spMkLst>
            <pc:docMk/>
            <pc:sldMk cId="891715280" sldId="451"/>
            <ac:spMk id="18" creationId="{4774DD09-29F9-8953-13DA-CBFA71DBD114}"/>
          </ac:spMkLst>
        </pc:spChg>
        <pc:spChg chg="mod">
          <ac:chgData name="윤혜빈( YUN HYE BIN ) R&amp;D법규인증팀" userId="888a5dbf-2ee6-4435-8976-ff2bb3aed7fd" providerId="ADAL" clId="{EFC90E13-B1BB-42C3-A4EA-60BFDE09BC6A}" dt="2025-01-04T09:04:10.732" v="1224" actId="207"/>
          <ac:spMkLst>
            <pc:docMk/>
            <pc:sldMk cId="891715280" sldId="451"/>
            <ac:spMk id="19" creationId="{4C17BECE-8B2B-001C-6072-9C3A6955617F}"/>
          </ac:spMkLst>
        </pc:spChg>
        <pc:spChg chg="mod">
          <ac:chgData name="윤혜빈( YUN HYE BIN ) R&amp;D법규인증팀" userId="888a5dbf-2ee6-4435-8976-ff2bb3aed7fd" providerId="ADAL" clId="{EFC90E13-B1BB-42C3-A4EA-60BFDE09BC6A}" dt="2025-01-04T09:04:10.732" v="1224" actId="207"/>
          <ac:spMkLst>
            <pc:docMk/>
            <pc:sldMk cId="891715280" sldId="451"/>
            <ac:spMk id="20" creationId="{53E83CE1-0AA4-2775-617E-EE1CBE983953}"/>
          </ac:spMkLst>
        </pc:spChg>
        <pc:spChg chg="mod">
          <ac:chgData name="윤혜빈( YUN HYE BIN ) R&amp;D법규인증팀" userId="888a5dbf-2ee6-4435-8976-ff2bb3aed7fd" providerId="ADAL" clId="{EFC90E13-B1BB-42C3-A4EA-60BFDE09BC6A}" dt="2025-01-04T09:07:04.791" v="1267" actId="20577"/>
          <ac:spMkLst>
            <pc:docMk/>
            <pc:sldMk cId="891715280" sldId="451"/>
            <ac:spMk id="59" creationId="{A4FFBE79-0B21-8E9E-017C-FABCF33C132C}"/>
          </ac:spMkLst>
        </pc:spChg>
        <pc:spChg chg="mod">
          <ac:chgData name="윤혜빈( YUN HYE BIN ) R&amp;D법규인증팀" userId="888a5dbf-2ee6-4435-8976-ff2bb3aed7fd" providerId="ADAL" clId="{EFC90E13-B1BB-42C3-A4EA-60BFDE09BC6A}" dt="2025-01-04T09:04:06.532" v="1223" actId="207"/>
          <ac:spMkLst>
            <pc:docMk/>
            <pc:sldMk cId="891715280" sldId="451"/>
            <ac:spMk id="61" creationId="{5616845A-2617-1592-1680-699D64DE75E4}"/>
          </ac:spMkLst>
        </pc:spChg>
      </pc:sldChg>
      <pc:sldChg chg="addSp modSp mod">
        <pc:chgData name="윤혜빈( YUN HYE BIN ) R&amp;D법규인증팀" userId="888a5dbf-2ee6-4435-8976-ff2bb3aed7fd" providerId="ADAL" clId="{EFC90E13-B1BB-42C3-A4EA-60BFDE09BC6A}" dt="2025-01-04T09:05:44.451" v="1242" actId="207"/>
        <pc:sldMkLst>
          <pc:docMk/>
          <pc:sldMk cId="3093146479" sldId="452"/>
        </pc:sldMkLst>
        <pc:spChg chg="add mod">
          <ac:chgData name="윤혜빈( YUN HYE BIN ) R&amp;D법규인증팀" userId="888a5dbf-2ee6-4435-8976-ff2bb3aed7fd" providerId="ADAL" clId="{EFC90E13-B1BB-42C3-A4EA-60BFDE09BC6A}" dt="2025-01-04T09:05:44.451" v="1242" actId="207"/>
          <ac:spMkLst>
            <pc:docMk/>
            <pc:sldMk cId="3093146479" sldId="452"/>
            <ac:spMk id="2" creationId="{D4DB1F31-3FF2-63E8-E30C-B9EF7AD929D3}"/>
          </ac:spMkLst>
        </pc:spChg>
        <pc:spChg chg="mod">
          <ac:chgData name="윤혜빈( YUN HYE BIN ) R&amp;D법규인증팀" userId="888a5dbf-2ee6-4435-8976-ff2bb3aed7fd" providerId="ADAL" clId="{EFC90E13-B1BB-42C3-A4EA-60BFDE09BC6A}" dt="2025-01-04T09:04:23.015" v="1225" actId="207"/>
          <ac:spMkLst>
            <pc:docMk/>
            <pc:sldMk cId="3093146479" sldId="452"/>
            <ac:spMk id="79" creationId="{E5A7D0E8-1CE2-2A7E-B496-5F442F79C040}"/>
          </ac:spMkLst>
        </pc:spChg>
        <pc:spChg chg="mod">
          <ac:chgData name="윤혜빈( YUN HYE BIN ) R&amp;D법규인증팀" userId="888a5dbf-2ee6-4435-8976-ff2bb3aed7fd" providerId="ADAL" clId="{EFC90E13-B1BB-42C3-A4EA-60BFDE09BC6A}" dt="2025-01-04T09:04:23.015" v="1225" actId="207"/>
          <ac:spMkLst>
            <pc:docMk/>
            <pc:sldMk cId="3093146479" sldId="452"/>
            <ac:spMk id="81" creationId="{15C1ACC4-FF7A-DA57-B925-A02F97ED9B69}"/>
          </ac:spMkLst>
        </pc:spChg>
      </pc:sldChg>
      <pc:sldChg chg="addSp delSp modSp mod">
        <pc:chgData name="윤혜빈( YUN HYE BIN ) R&amp;D법규인증팀" userId="888a5dbf-2ee6-4435-8976-ff2bb3aed7fd" providerId="ADAL" clId="{EFC90E13-B1BB-42C3-A4EA-60BFDE09BC6A}" dt="2025-01-04T09:06:55.574" v="1262" actId="20577"/>
        <pc:sldMkLst>
          <pc:docMk/>
          <pc:sldMk cId="386817598" sldId="453"/>
        </pc:sldMkLst>
        <pc:spChg chg="add del">
          <ac:chgData name="윤혜빈( YUN HYE BIN ) R&amp;D법규인증팀" userId="888a5dbf-2ee6-4435-8976-ff2bb3aed7fd" providerId="ADAL" clId="{EFC90E13-B1BB-42C3-A4EA-60BFDE09BC6A}" dt="2025-01-04T09:05:46.662" v="1244" actId="22"/>
          <ac:spMkLst>
            <pc:docMk/>
            <pc:sldMk cId="386817598" sldId="453"/>
            <ac:spMk id="3" creationId="{ECBDC42F-FFF2-5B99-8390-55B0998AC2F2}"/>
          </ac:spMkLst>
        </pc:spChg>
        <pc:spChg chg="add mod">
          <ac:chgData name="윤혜빈( YUN HYE BIN ) R&amp;D법규인증팀" userId="888a5dbf-2ee6-4435-8976-ff2bb3aed7fd" providerId="ADAL" clId="{EFC90E13-B1BB-42C3-A4EA-60BFDE09BC6A}" dt="2025-01-04T09:05:49.402" v="1245"/>
          <ac:spMkLst>
            <pc:docMk/>
            <pc:sldMk cId="386817598" sldId="453"/>
            <ac:spMk id="4" creationId="{0A0D6099-CFCC-F74A-6E07-1C12D55DA76E}"/>
          </ac:spMkLst>
        </pc:spChg>
        <pc:spChg chg="mod">
          <ac:chgData name="윤혜빈( YUN HYE BIN ) R&amp;D법규인증팀" userId="888a5dbf-2ee6-4435-8976-ff2bb3aed7fd" providerId="ADAL" clId="{EFC90E13-B1BB-42C3-A4EA-60BFDE09BC6A}" dt="2025-01-04T09:06:55.574" v="1262" actId="20577"/>
          <ac:spMkLst>
            <pc:docMk/>
            <pc:sldMk cId="386817598" sldId="453"/>
            <ac:spMk id="6" creationId="{7F4AD3CB-7A3C-BE88-B7D7-4F9A816EEBC8}"/>
          </ac:spMkLst>
        </pc:spChg>
        <pc:spChg chg="mod">
          <ac:chgData name="윤혜빈( YUN HYE BIN ) R&amp;D법규인증팀" userId="888a5dbf-2ee6-4435-8976-ff2bb3aed7fd" providerId="ADAL" clId="{EFC90E13-B1BB-42C3-A4EA-60BFDE09BC6A}" dt="2025-01-04T09:04:34.291" v="1227" actId="207"/>
          <ac:spMkLst>
            <pc:docMk/>
            <pc:sldMk cId="386817598" sldId="453"/>
            <ac:spMk id="9" creationId="{B455BF08-F34D-ADCA-B93E-C7561FB7FA25}"/>
          </ac:spMkLst>
        </pc:spChg>
        <pc:spChg chg="mod">
          <ac:chgData name="윤혜빈( YUN HYE BIN ) R&amp;D법규인증팀" userId="888a5dbf-2ee6-4435-8976-ff2bb3aed7fd" providerId="ADAL" clId="{EFC90E13-B1BB-42C3-A4EA-60BFDE09BC6A}" dt="2025-01-04T09:04:29.762" v="1226" actId="207"/>
          <ac:spMkLst>
            <pc:docMk/>
            <pc:sldMk cId="386817598" sldId="453"/>
            <ac:spMk id="11" creationId="{F1320D6E-9F92-5DE4-D2FD-E78667980C3C}"/>
          </ac:spMkLst>
        </pc:spChg>
        <pc:spChg chg="mod">
          <ac:chgData name="윤혜빈( YUN HYE BIN ) R&amp;D법규인증팀" userId="888a5dbf-2ee6-4435-8976-ff2bb3aed7fd" providerId="ADAL" clId="{EFC90E13-B1BB-42C3-A4EA-60BFDE09BC6A}" dt="2025-01-04T09:04:29.762" v="1226" actId="207"/>
          <ac:spMkLst>
            <pc:docMk/>
            <pc:sldMk cId="386817598" sldId="453"/>
            <ac:spMk id="12" creationId="{5947C533-73CD-A6E9-E611-844AC79808AB}"/>
          </ac:spMkLst>
        </pc:spChg>
        <pc:spChg chg="mod">
          <ac:chgData name="윤혜빈( YUN HYE BIN ) R&amp;D법규인증팀" userId="888a5dbf-2ee6-4435-8976-ff2bb3aed7fd" providerId="ADAL" clId="{EFC90E13-B1BB-42C3-A4EA-60BFDE09BC6A}" dt="2025-01-04T09:04:34.291" v="1227" actId="207"/>
          <ac:spMkLst>
            <pc:docMk/>
            <pc:sldMk cId="386817598" sldId="453"/>
            <ac:spMk id="13" creationId="{3CDDC91E-EB52-DE08-02EA-95ED180F3CF4}"/>
          </ac:spMkLst>
        </pc:spChg>
        <pc:spChg chg="mod">
          <ac:chgData name="윤혜빈( YUN HYE BIN ) R&amp;D법규인증팀" userId="888a5dbf-2ee6-4435-8976-ff2bb3aed7fd" providerId="ADAL" clId="{EFC90E13-B1BB-42C3-A4EA-60BFDE09BC6A}" dt="2025-01-04T09:04:29.762" v="1226" actId="207"/>
          <ac:spMkLst>
            <pc:docMk/>
            <pc:sldMk cId="386817598" sldId="453"/>
            <ac:spMk id="16" creationId="{9E650555-516D-4C08-A563-C5882FA57786}"/>
          </ac:spMkLst>
        </pc:spChg>
        <pc:spChg chg="mod">
          <ac:chgData name="윤혜빈( YUN HYE BIN ) R&amp;D법규인증팀" userId="888a5dbf-2ee6-4435-8976-ff2bb3aed7fd" providerId="ADAL" clId="{EFC90E13-B1BB-42C3-A4EA-60BFDE09BC6A}" dt="2025-01-04T09:04:29.762" v="1226" actId="207"/>
          <ac:spMkLst>
            <pc:docMk/>
            <pc:sldMk cId="386817598" sldId="453"/>
            <ac:spMk id="17" creationId="{7FACE45C-A5E9-C41C-E6DD-FD6F71769F53}"/>
          </ac:spMkLst>
        </pc:spChg>
        <pc:spChg chg="mod">
          <ac:chgData name="윤혜빈( YUN HYE BIN ) R&amp;D법규인증팀" userId="888a5dbf-2ee6-4435-8976-ff2bb3aed7fd" providerId="ADAL" clId="{EFC90E13-B1BB-42C3-A4EA-60BFDE09BC6A}" dt="2025-01-04T09:04:29.762" v="1226" actId="207"/>
          <ac:spMkLst>
            <pc:docMk/>
            <pc:sldMk cId="386817598" sldId="453"/>
            <ac:spMk id="18" creationId="{DC0B2501-C17A-0071-B460-5BDE018AE603}"/>
          </ac:spMkLst>
        </pc:spChg>
        <pc:spChg chg="mod">
          <ac:chgData name="윤혜빈( YUN HYE BIN ) R&amp;D법규인증팀" userId="888a5dbf-2ee6-4435-8976-ff2bb3aed7fd" providerId="ADAL" clId="{EFC90E13-B1BB-42C3-A4EA-60BFDE09BC6A}" dt="2025-01-04T09:04:29.762" v="1226" actId="207"/>
          <ac:spMkLst>
            <pc:docMk/>
            <pc:sldMk cId="386817598" sldId="453"/>
            <ac:spMk id="19" creationId="{124414E0-84C8-8EB9-8032-F03DDA438C0A}"/>
          </ac:spMkLst>
        </pc:spChg>
        <pc:spChg chg="mod">
          <ac:chgData name="윤혜빈( YUN HYE BIN ) R&amp;D법규인증팀" userId="888a5dbf-2ee6-4435-8976-ff2bb3aed7fd" providerId="ADAL" clId="{EFC90E13-B1BB-42C3-A4EA-60BFDE09BC6A}" dt="2025-01-04T09:06:24.645" v="1251" actId="20577"/>
          <ac:spMkLst>
            <pc:docMk/>
            <pc:sldMk cId="386817598" sldId="453"/>
            <ac:spMk id="59" creationId="{A4FFBE79-0B21-8E9E-017C-FABCF33C132C}"/>
          </ac:spMkLst>
        </pc:spChg>
      </pc:sldChg>
      <pc:sldChg chg="addSp modSp mod">
        <pc:chgData name="윤혜빈( YUN HYE BIN ) R&amp;D법규인증팀" userId="888a5dbf-2ee6-4435-8976-ff2bb3aed7fd" providerId="ADAL" clId="{EFC90E13-B1BB-42C3-A4EA-60BFDE09BC6A}" dt="2025-01-04T09:06:44.321" v="1258" actId="20577"/>
        <pc:sldMkLst>
          <pc:docMk/>
          <pc:sldMk cId="769163482" sldId="454"/>
        </pc:sldMkLst>
        <pc:spChg chg="add mod">
          <ac:chgData name="윤혜빈( YUN HYE BIN ) R&amp;D법규인증팀" userId="888a5dbf-2ee6-4435-8976-ff2bb3aed7fd" providerId="ADAL" clId="{EFC90E13-B1BB-42C3-A4EA-60BFDE09BC6A}" dt="2025-01-04T09:05:50.376" v="1246"/>
          <ac:spMkLst>
            <pc:docMk/>
            <pc:sldMk cId="769163482" sldId="454"/>
            <ac:spMk id="2" creationId="{0F1468C0-A8AD-CC30-8D17-9D2EE4473879}"/>
          </ac:spMkLst>
        </pc:spChg>
        <pc:spChg chg="mod">
          <ac:chgData name="윤혜빈( YUN HYE BIN ) R&amp;D법규인증팀" userId="888a5dbf-2ee6-4435-8976-ff2bb3aed7fd" providerId="ADAL" clId="{EFC90E13-B1BB-42C3-A4EA-60BFDE09BC6A}" dt="2025-01-04T09:06:44.321" v="1258" actId="20577"/>
          <ac:spMkLst>
            <pc:docMk/>
            <pc:sldMk cId="769163482" sldId="454"/>
            <ac:spMk id="6" creationId="{7F4AD3CB-7A3C-BE88-B7D7-4F9A816EEBC8}"/>
          </ac:spMkLst>
        </pc:spChg>
        <pc:spChg chg="mod">
          <ac:chgData name="윤혜빈( YUN HYE BIN ) R&amp;D법규인증팀" userId="888a5dbf-2ee6-4435-8976-ff2bb3aed7fd" providerId="ADAL" clId="{EFC90E13-B1BB-42C3-A4EA-60BFDE09BC6A}" dt="2025-01-04T09:04:41.770" v="1228" actId="207"/>
          <ac:spMkLst>
            <pc:docMk/>
            <pc:sldMk cId="769163482" sldId="454"/>
            <ac:spMk id="9" creationId="{A1FEFE09-908C-9185-50DB-922228D1BBA5}"/>
          </ac:spMkLst>
        </pc:spChg>
        <pc:spChg chg="mod">
          <ac:chgData name="윤혜빈( YUN HYE BIN ) R&amp;D법규인증팀" userId="888a5dbf-2ee6-4435-8976-ff2bb3aed7fd" providerId="ADAL" clId="{EFC90E13-B1BB-42C3-A4EA-60BFDE09BC6A}" dt="2025-01-04T09:04:48.996" v="1229" actId="207"/>
          <ac:spMkLst>
            <pc:docMk/>
            <pc:sldMk cId="769163482" sldId="454"/>
            <ac:spMk id="11" creationId="{1BFFB81F-0E26-2007-61A2-7B9C744AE417}"/>
          </ac:spMkLst>
        </pc:spChg>
        <pc:spChg chg="mod">
          <ac:chgData name="윤혜빈( YUN HYE BIN ) R&amp;D법규인증팀" userId="888a5dbf-2ee6-4435-8976-ff2bb3aed7fd" providerId="ADAL" clId="{EFC90E13-B1BB-42C3-A4EA-60BFDE09BC6A}" dt="2025-01-04T09:04:48.996" v="1229" actId="207"/>
          <ac:spMkLst>
            <pc:docMk/>
            <pc:sldMk cId="769163482" sldId="454"/>
            <ac:spMk id="12" creationId="{FB3A1777-7AA8-F14C-0AC4-7C08B8FAEA14}"/>
          </ac:spMkLst>
        </pc:spChg>
        <pc:spChg chg="mod">
          <ac:chgData name="윤혜빈( YUN HYE BIN ) R&amp;D법규인증팀" userId="888a5dbf-2ee6-4435-8976-ff2bb3aed7fd" providerId="ADAL" clId="{EFC90E13-B1BB-42C3-A4EA-60BFDE09BC6A}" dt="2025-01-04T09:04:41.770" v="1228" actId="207"/>
          <ac:spMkLst>
            <pc:docMk/>
            <pc:sldMk cId="769163482" sldId="454"/>
            <ac:spMk id="13" creationId="{2073EBB5-6D19-C20A-288D-7D7D15B4AD69}"/>
          </ac:spMkLst>
        </pc:spChg>
        <pc:spChg chg="mod">
          <ac:chgData name="윤혜빈( YUN HYE BIN ) R&amp;D법규인증팀" userId="888a5dbf-2ee6-4435-8976-ff2bb3aed7fd" providerId="ADAL" clId="{EFC90E13-B1BB-42C3-A4EA-60BFDE09BC6A}" dt="2025-01-04T09:04:48.996" v="1229" actId="207"/>
          <ac:spMkLst>
            <pc:docMk/>
            <pc:sldMk cId="769163482" sldId="454"/>
            <ac:spMk id="16" creationId="{C595513D-11B6-FE76-CF12-C68C165B2A4A}"/>
          </ac:spMkLst>
        </pc:spChg>
        <pc:spChg chg="mod">
          <ac:chgData name="윤혜빈( YUN HYE BIN ) R&amp;D법규인증팀" userId="888a5dbf-2ee6-4435-8976-ff2bb3aed7fd" providerId="ADAL" clId="{EFC90E13-B1BB-42C3-A4EA-60BFDE09BC6A}" dt="2025-01-04T09:04:48.996" v="1229" actId="207"/>
          <ac:spMkLst>
            <pc:docMk/>
            <pc:sldMk cId="769163482" sldId="454"/>
            <ac:spMk id="17" creationId="{BE9B67B3-35D8-35EF-74A8-B135D2FDE115}"/>
          </ac:spMkLst>
        </pc:spChg>
        <pc:spChg chg="mod">
          <ac:chgData name="윤혜빈( YUN HYE BIN ) R&amp;D법규인증팀" userId="888a5dbf-2ee6-4435-8976-ff2bb3aed7fd" providerId="ADAL" clId="{EFC90E13-B1BB-42C3-A4EA-60BFDE09BC6A}" dt="2025-01-04T09:04:48.996" v="1229" actId="207"/>
          <ac:spMkLst>
            <pc:docMk/>
            <pc:sldMk cId="769163482" sldId="454"/>
            <ac:spMk id="18" creationId="{0EAA4E12-55D7-3901-F05D-86594CC19F35}"/>
          </ac:spMkLst>
        </pc:spChg>
        <pc:spChg chg="mod">
          <ac:chgData name="윤혜빈( YUN HYE BIN ) R&amp;D법규인증팀" userId="888a5dbf-2ee6-4435-8976-ff2bb3aed7fd" providerId="ADAL" clId="{EFC90E13-B1BB-42C3-A4EA-60BFDE09BC6A}" dt="2025-01-04T09:04:48.996" v="1229" actId="207"/>
          <ac:spMkLst>
            <pc:docMk/>
            <pc:sldMk cId="769163482" sldId="454"/>
            <ac:spMk id="52" creationId="{EE623474-F650-EE45-6BBA-239B2AF732FB}"/>
          </ac:spMkLst>
        </pc:spChg>
        <pc:spChg chg="mod">
          <ac:chgData name="윤혜빈( YUN HYE BIN ) R&amp;D법규인증팀" userId="888a5dbf-2ee6-4435-8976-ff2bb3aed7fd" providerId="ADAL" clId="{EFC90E13-B1BB-42C3-A4EA-60BFDE09BC6A}" dt="2025-01-04T09:06:34.285" v="1256" actId="20577"/>
          <ac:spMkLst>
            <pc:docMk/>
            <pc:sldMk cId="769163482" sldId="454"/>
            <ac:spMk id="59" creationId="{A4FFBE79-0B21-8E9E-017C-FABCF33C132C}"/>
          </ac:spMkLst>
        </pc:spChg>
      </pc:sldChg>
      <pc:sldChg chg="addSp modSp mod">
        <pc:chgData name="윤혜빈( YUN HYE BIN ) R&amp;D법규인증팀" userId="888a5dbf-2ee6-4435-8976-ff2bb3aed7fd" providerId="ADAL" clId="{EFC90E13-B1BB-42C3-A4EA-60BFDE09BC6A}" dt="2025-01-04T09:05:51.398" v="1247"/>
        <pc:sldMkLst>
          <pc:docMk/>
          <pc:sldMk cId="2333956691" sldId="455"/>
        </pc:sldMkLst>
        <pc:spChg chg="add mod">
          <ac:chgData name="윤혜빈( YUN HYE BIN ) R&amp;D법규인증팀" userId="888a5dbf-2ee6-4435-8976-ff2bb3aed7fd" providerId="ADAL" clId="{EFC90E13-B1BB-42C3-A4EA-60BFDE09BC6A}" dt="2025-01-04T09:05:51.398" v="1247"/>
          <ac:spMkLst>
            <pc:docMk/>
            <pc:sldMk cId="2333956691" sldId="455"/>
            <ac:spMk id="2" creationId="{1970EF19-2489-3199-EBCF-E244E784B680}"/>
          </ac:spMkLst>
        </pc:spChg>
        <pc:spChg chg="mod">
          <ac:chgData name="윤혜빈( YUN HYE BIN ) R&amp;D법규인증팀" userId="888a5dbf-2ee6-4435-8976-ff2bb3aed7fd" providerId="ADAL" clId="{EFC90E13-B1BB-42C3-A4EA-60BFDE09BC6A}" dt="2025-01-04T09:05:02.271" v="1230" actId="207"/>
          <ac:spMkLst>
            <pc:docMk/>
            <pc:sldMk cId="2333956691" sldId="455"/>
            <ac:spMk id="74" creationId="{5DD6FBC0-8A1D-1DA7-D72B-D0D2284F333F}"/>
          </ac:spMkLst>
        </pc:spChg>
        <pc:spChg chg="mod">
          <ac:chgData name="윤혜빈( YUN HYE BIN ) R&amp;D법규인증팀" userId="888a5dbf-2ee6-4435-8976-ff2bb3aed7fd" providerId="ADAL" clId="{EFC90E13-B1BB-42C3-A4EA-60BFDE09BC6A}" dt="2025-01-04T09:05:08.416" v="1231" actId="207"/>
          <ac:spMkLst>
            <pc:docMk/>
            <pc:sldMk cId="2333956691" sldId="455"/>
            <ac:spMk id="76" creationId="{98B677E5-5022-B61F-508B-6A7D467B8B36}"/>
          </ac:spMkLst>
        </pc:spChg>
        <pc:spChg chg="mod">
          <ac:chgData name="윤혜빈( YUN HYE BIN ) R&amp;D법규인증팀" userId="888a5dbf-2ee6-4435-8976-ff2bb3aed7fd" providerId="ADAL" clId="{EFC90E13-B1BB-42C3-A4EA-60BFDE09BC6A}" dt="2025-01-04T09:05:08.416" v="1231" actId="207"/>
          <ac:spMkLst>
            <pc:docMk/>
            <pc:sldMk cId="2333956691" sldId="455"/>
            <ac:spMk id="77" creationId="{674E5459-ED48-51CE-5CB0-F81B5F58A950}"/>
          </ac:spMkLst>
        </pc:spChg>
        <pc:spChg chg="mod">
          <ac:chgData name="윤혜빈( YUN HYE BIN ) R&amp;D법규인증팀" userId="888a5dbf-2ee6-4435-8976-ff2bb3aed7fd" providerId="ADAL" clId="{EFC90E13-B1BB-42C3-A4EA-60BFDE09BC6A}" dt="2025-01-04T09:05:02.271" v="1230" actId="207"/>
          <ac:spMkLst>
            <pc:docMk/>
            <pc:sldMk cId="2333956691" sldId="455"/>
            <ac:spMk id="79" creationId="{C3A53739-8992-8A26-0B2B-ADBEDD9EF39E}"/>
          </ac:spMkLst>
        </pc:spChg>
        <pc:spChg chg="mod">
          <ac:chgData name="윤혜빈( YUN HYE BIN ) R&amp;D법규인증팀" userId="888a5dbf-2ee6-4435-8976-ff2bb3aed7fd" providerId="ADAL" clId="{EFC90E13-B1BB-42C3-A4EA-60BFDE09BC6A}" dt="2025-01-04T09:05:08.416" v="1231" actId="207"/>
          <ac:spMkLst>
            <pc:docMk/>
            <pc:sldMk cId="2333956691" sldId="455"/>
            <ac:spMk id="82" creationId="{E8752D9D-8D89-749A-DDEA-25DA7B436CDE}"/>
          </ac:spMkLst>
        </pc:spChg>
        <pc:spChg chg="mod">
          <ac:chgData name="윤혜빈( YUN HYE BIN ) R&amp;D법규인증팀" userId="888a5dbf-2ee6-4435-8976-ff2bb3aed7fd" providerId="ADAL" clId="{EFC90E13-B1BB-42C3-A4EA-60BFDE09BC6A}" dt="2025-01-04T09:05:08.416" v="1231" actId="207"/>
          <ac:spMkLst>
            <pc:docMk/>
            <pc:sldMk cId="2333956691" sldId="455"/>
            <ac:spMk id="83" creationId="{E3E196D4-EB05-B3EA-69F3-DFBAA488273D}"/>
          </ac:spMkLst>
        </pc:spChg>
        <pc:spChg chg="mod">
          <ac:chgData name="윤혜빈( YUN HYE BIN ) R&amp;D법규인증팀" userId="888a5dbf-2ee6-4435-8976-ff2bb3aed7fd" providerId="ADAL" clId="{EFC90E13-B1BB-42C3-A4EA-60BFDE09BC6A}" dt="2025-01-04T09:05:08.416" v="1231" actId="207"/>
          <ac:spMkLst>
            <pc:docMk/>
            <pc:sldMk cId="2333956691" sldId="455"/>
            <ac:spMk id="84" creationId="{4249CA13-D639-4FED-F5CA-7A5E831BB487}"/>
          </ac:spMkLst>
        </pc:spChg>
        <pc:spChg chg="mod">
          <ac:chgData name="윤혜빈( YUN HYE BIN ) R&amp;D법규인증팀" userId="888a5dbf-2ee6-4435-8976-ff2bb3aed7fd" providerId="ADAL" clId="{EFC90E13-B1BB-42C3-A4EA-60BFDE09BC6A}" dt="2025-01-04T09:05:08.416" v="1231" actId="207"/>
          <ac:spMkLst>
            <pc:docMk/>
            <pc:sldMk cId="2333956691" sldId="455"/>
            <ac:spMk id="85" creationId="{5CEDD251-D538-7F19-F0DC-CCFED17AFF71}"/>
          </ac:spMkLst>
        </pc:spChg>
      </pc:sldChg>
      <pc:sldChg chg="addSp delSp modSp new mod">
        <pc:chgData name="윤혜빈( YUN HYE BIN ) R&amp;D법규인증팀" userId="888a5dbf-2ee6-4435-8976-ff2bb3aed7fd" providerId="ADAL" clId="{EFC90E13-B1BB-42C3-A4EA-60BFDE09BC6A}" dt="2025-01-04T09:14:09.245" v="1279" actId="113"/>
        <pc:sldMkLst>
          <pc:docMk/>
          <pc:sldMk cId="3064293153" sldId="456"/>
        </pc:sldMkLst>
        <pc:spChg chg="del">
          <ac:chgData name="윤혜빈( YUN HYE BIN ) R&amp;D법규인증팀" userId="888a5dbf-2ee6-4435-8976-ff2bb3aed7fd" providerId="ADAL" clId="{EFC90E13-B1BB-42C3-A4EA-60BFDE09BC6A}" dt="2025-01-04T08:54:40.348" v="1115" actId="478"/>
          <ac:spMkLst>
            <pc:docMk/>
            <pc:sldMk cId="3064293153" sldId="456"/>
            <ac:spMk id="2" creationId="{F6348F6A-809B-7278-401B-DC270F7D69E2}"/>
          </ac:spMkLst>
        </pc:spChg>
        <pc:spChg chg="add del mod">
          <ac:chgData name="윤혜빈( YUN HYE BIN ) R&amp;D법규인증팀" userId="888a5dbf-2ee6-4435-8976-ff2bb3aed7fd" providerId="ADAL" clId="{EFC90E13-B1BB-42C3-A4EA-60BFDE09BC6A}" dt="2025-01-04T08:54:18.677" v="1110" actId="21"/>
          <ac:spMkLst>
            <pc:docMk/>
            <pc:sldMk cId="3064293153" sldId="456"/>
            <ac:spMk id="3" creationId="{73E80E0B-1B13-99EE-D7C0-DE462BF74EF2}"/>
          </ac:spMkLst>
        </pc:spChg>
        <pc:spChg chg="mod">
          <ac:chgData name="윤혜빈( YUN HYE BIN ) R&amp;D법규인증팀" userId="888a5dbf-2ee6-4435-8976-ff2bb3aed7fd" providerId="ADAL" clId="{EFC90E13-B1BB-42C3-A4EA-60BFDE09BC6A}" dt="2025-01-04T09:14:09.245" v="1279" actId="113"/>
          <ac:spMkLst>
            <pc:docMk/>
            <pc:sldMk cId="3064293153" sldId="456"/>
            <ac:spMk id="5" creationId="{DF7BFCEC-F6A7-77FE-CD3C-3FF1565D1BAE}"/>
          </ac:spMkLst>
        </pc:spChg>
        <pc:spChg chg="mod">
          <ac:chgData name="윤혜빈( YUN HYE BIN ) R&amp;D법규인증팀" userId="888a5dbf-2ee6-4435-8976-ff2bb3aed7fd" providerId="ADAL" clId="{EFC90E13-B1BB-42C3-A4EA-60BFDE09BC6A}" dt="2025-01-04T09:14:09.245" v="1279" actId="113"/>
          <ac:spMkLst>
            <pc:docMk/>
            <pc:sldMk cId="3064293153" sldId="456"/>
            <ac:spMk id="6" creationId="{64A9B645-9AEE-FC33-A7E0-F53C2A156F91}"/>
          </ac:spMkLst>
        </pc:spChg>
        <pc:spChg chg="mod">
          <ac:chgData name="윤혜빈( YUN HYE BIN ) R&amp;D법규인증팀" userId="888a5dbf-2ee6-4435-8976-ff2bb3aed7fd" providerId="ADAL" clId="{EFC90E13-B1BB-42C3-A4EA-60BFDE09BC6A}" dt="2025-01-04T09:14:09.245" v="1279" actId="113"/>
          <ac:spMkLst>
            <pc:docMk/>
            <pc:sldMk cId="3064293153" sldId="456"/>
            <ac:spMk id="7" creationId="{F0F31C2C-17D4-12E7-AEB5-A7E3016A81D5}"/>
          </ac:spMkLst>
        </pc:spChg>
        <pc:spChg chg="mod">
          <ac:chgData name="윤혜빈( YUN HYE BIN ) R&amp;D법규인증팀" userId="888a5dbf-2ee6-4435-8976-ff2bb3aed7fd" providerId="ADAL" clId="{EFC90E13-B1BB-42C3-A4EA-60BFDE09BC6A}" dt="2025-01-04T09:14:09.245" v="1279" actId="113"/>
          <ac:spMkLst>
            <pc:docMk/>
            <pc:sldMk cId="3064293153" sldId="456"/>
            <ac:spMk id="8" creationId="{2A3A5526-56E4-9C53-2AF9-F207CC2A7186}"/>
          </ac:spMkLst>
        </pc:spChg>
        <pc:spChg chg="mod">
          <ac:chgData name="윤혜빈( YUN HYE BIN ) R&amp;D법규인증팀" userId="888a5dbf-2ee6-4435-8976-ff2bb3aed7fd" providerId="ADAL" clId="{EFC90E13-B1BB-42C3-A4EA-60BFDE09BC6A}" dt="2025-01-04T09:14:09.245" v="1279" actId="113"/>
          <ac:spMkLst>
            <pc:docMk/>
            <pc:sldMk cId="3064293153" sldId="456"/>
            <ac:spMk id="9" creationId="{E85CDF6C-4D5D-55BB-2DE9-1524D42052A6}"/>
          </ac:spMkLst>
        </pc:spChg>
        <pc:spChg chg="mod">
          <ac:chgData name="윤혜빈( YUN HYE BIN ) R&amp;D법규인증팀" userId="888a5dbf-2ee6-4435-8976-ff2bb3aed7fd" providerId="ADAL" clId="{EFC90E13-B1BB-42C3-A4EA-60BFDE09BC6A}" dt="2025-01-04T09:14:09.245" v="1279" actId="113"/>
          <ac:spMkLst>
            <pc:docMk/>
            <pc:sldMk cId="3064293153" sldId="456"/>
            <ac:spMk id="15" creationId="{83076497-B8FE-F858-FACD-6662DE76238E}"/>
          </ac:spMkLst>
        </pc:spChg>
        <pc:spChg chg="mod">
          <ac:chgData name="윤혜빈( YUN HYE BIN ) R&amp;D법규인증팀" userId="888a5dbf-2ee6-4435-8976-ff2bb3aed7fd" providerId="ADAL" clId="{EFC90E13-B1BB-42C3-A4EA-60BFDE09BC6A}" dt="2025-01-04T09:14:09.245" v="1279" actId="113"/>
          <ac:spMkLst>
            <pc:docMk/>
            <pc:sldMk cId="3064293153" sldId="456"/>
            <ac:spMk id="16" creationId="{23C0FCEE-3BED-76B2-C085-8AAE8D644280}"/>
          </ac:spMkLst>
        </pc:spChg>
        <pc:spChg chg="mod">
          <ac:chgData name="윤혜빈( YUN HYE BIN ) R&amp;D법규인증팀" userId="888a5dbf-2ee6-4435-8976-ff2bb3aed7fd" providerId="ADAL" clId="{EFC90E13-B1BB-42C3-A4EA-60BFDE09BC6A}" dt="2025-01-04T09:14:09.245" v="1279" actId="113"/>
          <ac:spMkLst>
            <pc:docMk/>
            <pc:sldMk cId="3064293153" sldId="456"/>
            <ac:spMk id="17" creationId="{12488DEE-3C63-5FD2-C649-E667EBFF914F}"/>
          </ac:spMkLst>
        </pc:spChg>
        <pc:spChg chg="mod">
          <ac:chgData name="윤혜빈( YUN HYE BIN ) R&amp;D법규인증팀" userId="888a5dbf-2ee6-4435-8976-ff2bb3aed7fd" providerId="ADAL" clId="{EFC90E13-B1BB-42C3-A4EA-60BFDE09BC6A}" dt="2025-01-04T09:14:09.245" v="1279" actId="113"/>
          <ac:spMkLst>
            <pc:docMk/>
            <pc:sldMk cId="3064293153" sldId="456"/>
            <ac:spMk id="18" creationId="{6FFC465D-FF38-C775-5C2D-B41A1793B333}"/>
          </ac:spMkLst>
        </pc:spChg>
        <pc:spChg chg="mod">
          <ac:chgData name="윤혜빈( YUN HYE BIN ) R&amp;D법규인증팀" userId="888a5dbf-2ee6-4435-8976-ff2bb3aed7fd" providerId="ADAL" clId="{EFC90E13-B1BB-42C3-A4EA-60BFDE09BC6A}" dt="2025-01-04T09:14:09.245" v="1279" actId="113"/>
          <ac:spMkLst>
            <pc:docMk/>
            <pc:sldMk cId="3064293153" sldId="456"/>
            <ac:spMk id="21" creationId="{2C947978-4804-3BA1-989D-BA7DAD1FCEC0}"/>
          </ac:spMkLst>
        </pc:spChg>
        <pc:spChg chg="add mod">
          <ac:chgData name="윤혜빈( YUN HYE BIN ) R&amp;D법규인증팀" userId="888a5dbf-2ee6-4435-8976-ff2bb3aed7fd" providerId="ADAL" clId="{EFC90E13-B1BB-42C3-A4EA-60BFDE09BC6A}" dt="2025-01-04T08:49:37.784" v="836"/>
          <ac:spMkLst>
            <pc:docMk/>
            <pc:sldMk cId="3064293153" sldId="456"/>
            <ac:spMk id="22" creationId="{9EC67A33-CCFC-8FEE-5FE5-D30F126BA2AC}"/>
          </ac:spMkLst>
        </pc:spChg>
        <pc:spChg chg="add del mod">
          <ac:chgData name="윤혜빈( YUN HYE BIN ) R&amp;D법규인증팀" userId="888a5dbf-2ee6-4435-8976-ff2bb3aed7fd" providerId="ADAL" clId="{EFC90E13-B1BB-42C3-A4EA-60BFDE09BC6A}" dt="2025-01-04T08:46:39.672" v="822" actId="478"/>
          <ac:spMkLst>
            <pc:docMk/>
            <pc:sldMk cId="3064293153" sldId="456"/>
            <ac:spMk id="24" creationId="{A369A3A2-3FFD-B499-DBD5-776921F35B0D}"/>
          </ac:spMkLst>
        </pc:spChg>
        <pc:spChg chg="add mod">
          <ac:chgData name="윤혜빈( YUN HYE BIN ) R&amp;D법규인증팀" userId="888a5dbf-2ee6-4435-8976-ff2bb3aed7fd" providerId="ADAL" clId="{EFC90E13-B1BB-42C3-A4EA-60BFDE09BC6A}" dt="2025-01-04T08:55:28.856" v="1138" actId="6549"/>
          <ac:spMkLst>
            <pc:docMk/>
            <pc:sldMk cId="3064293153" sldId="456"/>
            <ac:spMk id="25" creationId="{1148236A-2AAA-D8C6-681D-D5046561415E}"/>
          </ac:spMkLst>
        </pc:spChg>
        <pc:spChg chg="add mod">
          <ac:chgData name="윤혜빈( YUN HYE BIN ) R&amp;D법규인증팀" userId="888a5dbf-2ee6-4435-8976-ff2bb3aed7fd" providerId="ADAL" clId="{EFC90E13-B1BB-42C3-A4EA-60BFDE09BC6A}" dt="2025-01-04T08:54:45.203" v="1126" actId="20577"/>
          <ac:spMkLst>
            <pc:docMk/>
            <pc:sldMk cId="3064293153" sldId="456"/>
            <ac:spMk id="26" creationId="{E781EE28-ADD2-BB15-620B-80F851CCB39B}"/>
          </ac:spMkLst>
        </pc:spChg>
        <pc:grpChg chg="add mod">
          <ac:chgData name="윤혜빈( YUN HYE BIN ) R&amp;D법규인증팀" userId="888a5dbf-2ee6-4435-8976-ff2bb3aed7fd" providerId="ADAL" clId="{EFC90E13-B1BB-42C3-A4EA-60BFDE09BC6A}" dt="2025-01-04T08:50:10.299" v="841" actId="1076"/>
          <ac:grpSpMkLst>
            <pc:docMk/>
            <pc:sldMk cId="3064293153" sldId="456"/>
            <ac:grpSpMk id="4" creationId="{F5C02C74-D88A-F5C0-85DC-D4E34CF8505B}"/>
          </ac:grpSpMkLst>
        </pc:grpChg>
        <pc:cxnChg chg="mod">
          <ac:chgData name="윤혜빈( YUN HYE BIN ) R&amp;D법규인증팀" userId="888a5dbf-2ee6-4435-8976-ff2bb3aed7fd" providerId="ADAL" clId="{EFC90E13-B1BB-42C3-A4EA-60BFDE09BC6A}" dt="2025-01-04T08:36:15.184" v="575"/>
          <ac:cxnSpMkLst>
            <pc:docMk/>
            <pc:sldMk cId="3064293153" sldId="456"/>
            <ac:cxnSpMk id="10" creationId="{87B69D15-51F5-E0C9-9FC4-BAE87C14B6C1}"/>
          </ac:cxnSpMkLst>
        </pc:cxnChg>
        <pc:cxnChg chg="mod">
          <ac:chgData name="윤혜빈( YUN HYE BIN ) R&amp;D법규인증팀" userId="888a5dbf-2ee6-4435-8976-ff2bb3aed7fd" providerId="ADAL" clId="{EFC90E13-B1BB-42C3-A4EA-60BFDE09BC6A}" dt="2025-01-04T08:36:15.184" v="575"/>
          <ac:cxnSpMkLst>
            <pc:docMk/>
            <pc:sldMk cId="3064293153" sldId="456"/>
            <ac:cxnSpMk id="11" creationId="{592CBE41-2A53-2C4C-8BB6-EB90F92ED124}"/>
          </ac:cxnSpMkLst>
        </pc:cxnChg>
        <pc:cxnChg chg="mod">
          <ac:chgData name="윤혜빈( YUN HYE BIN ) R&amp;D법규인증팀" userId="888a5dbf-2ee6-4435-8976-ff2bb3aed7fd" providerId="ADAL" clId="{EFC90E13-B1BB-42C3-A4EA-60BFDE09BC6A}" dt="2025-01-04T08:36:15.184" v="575"/>
          <ac:cxnSpMkLst>
            <pc:docMk/>
            <pc:sldMk cId="3064293153" sldId="456"/>
            <ac:cxnSpMk id="12" creationId="{A57166AC-182A-C14B-077F-3213F2410709}"/>
          </ac:cxnSpMkLst>
        </pc:cxnChg>
        <pc:cxnChg chg="mod">
          <ac:chgData name="윤혜빈( YUN HYE BIN ) R&amp;D법규인증팀" userId="888a5dbf-2ee6-4435-8976-ff2bb3aed7fd" providerId="ADAL" clId="{EFC90E13-B1BB-42C3-A4EA-60BFDE09BC6A}" dt="2025-01-04T08:36:15.184" v="575"/>
          <ac:cxnSpMkLst>
            <pc:docMk/>
            <pc:sldMk cId="3064293153" sldId="456"/>
            <ac:cxnSpMk id="13" creationId="{B62C09C0-2E4B-2A17-7018-8A772B686223}"/>
          </ac:cxnSpMkLst>
        </pc:cxnChg>
        <pc:cxnChg chg="mod">
          <ac:chgData name="윤혜빈( YUN HYE BIN ) R&amp;D법규인증팀" userId="888a5dbf-2ee6-4435-8976-ff2bb3aed7fd" providerId="ADAL" clId="{EFC90E13-B1BB-42C3-A4EA-60BFDE09BC6A}" dt="2025-01-04T08:36:15.184" v="575"/>
          <ac:cxnSpMkLst>
            <pc:docMk/>
            <pc:sldMk cId="3064293153" sldId="456"/>
            <ac:cxnSpMk id="14" creationId="{97243653-ACA7-2DA7-F18D-F2D7F15C39D4}"/>
          </ac:cxnSpMkLst>
        </pc:cxnChg>
        <pc:cxnChg chg="mod">
          <ac:chgData name="윤혜빈( YUN HYE BIN ) R&amp;D법규인증팀" userId="888a5dbf-2ee6-4435-8976-ff2bb3aed7fd" providerId="ADAL" clId="{EFC90E13-B1BB-42C3-A4EA-60BFDE09BC6A}" dt="2025-01-04T08:36:15.184" v="575"/>
          <ac:cxnSpMkLst>
            <pc:docMk/>
            <pc:sldMk cId="3064293153" sldId="456"/>
            <ac:cxnSpMk id="19" creationId="{23396742-B63B-2403-FE5D-79F9DA39242F}"/>
          </ac:cxnSpMkLst>
        </pc:cxnChg>
        <pc:cxnChg chg="mod">
          <ac:chgData name="윤혜빈( YUN HYE BIN ) R&amp;D법규인증팀" userId="888a5dbf-2ee6-4435-8976-ff2bb3aed7fd" providerId="ADAL" clId="{EFC90E13-B1BB-42C3-A4EA-60BFDE09BC6A}" dt="2025-01-04T08:36:15.184" v="575"/>
          <ac:cxnSpMkLst>
            <pc:docMk/>
            <pc:sldMk cId="3064293153" sldId="456"/>
            <ac:cxnSpMk id="20" creationId="{A9F3720C-B318-CA7A-C802-45E484603583}"/>
          </ac:cxnSpMkLst>
        </pc:cxnChg>
      </pc:sldChg>
      <pc:sldChg chg="addSp delSp modSp add mod">
        <pc:chgData name="윤혜빈( YUN HYE BIN ) R&amp;D법규인증팀" userId="888a5dbf-2ee6-4435-8976-ff2bb3aed7fd" providerId="ADAL" clId="{EFC90E13-B1BB-42C3-A4EA-60BFDE09BC6A}" dt="2025-01-04T09:15:44.750" v="1285"/>
        <pc:sldMkLst>
          <pc:docMk/>
          <pc:sldMk cId="3209773423" sldId="457"/>
        </pc:sldMkLst>
        <pc:spChg chg="del">
          <ac:chgData name="윤혜빈( YUN HYE BIN ) R&amp;D법규인증팀" userId="888a5dbf-2ee6-4435-8976-ff2bb3aed7fd" providerId="ADAL" clId="{EFC90E13-B1BB-42C3-A4EA-60BFDE09BC6A}" dt="2025-01-04T08:54:50.838" v="1127" actId="478"/>
          <ac:spMkLst>
            <pc:docMk/>
            <pc:sldMk cId="3209773423" sldId="457"/>
            <ac:spMk id="2" creationId="{F6348F6A-809B-7278-401B-DC270F7D69E2}"/>
          </ac:spMkLst>
        </pc:spChg>
        <pc:spChg chg="del mod">
          <ac:chgData name="윤혜빈( YUN HYE BIN ) R&amp;D법규인증팀" userId="888a5dbf-2ee6-4435-8976-ff2bb3aed7fd" providerId="ADAL" clId="{EFC90E13-B1BB-42C3-A4EA-60BFDE09BC6A}" dt="2025-01-04T08:54:22.607" v="1111" actId="478"/>
          <ac:spMkLst>
            <pc:docMk/>
            <pc:sldMk cId="3209773423" sldId="457"/>
            <ac:spMk id="3" creationId="{73E80E0B-1B13-99EE-D7C0-DE462BF74EF2}"/>
          </ac:spMkLst>
        </pc:spChg>
        <pc:spChg chg="mod">
          <ac:chgData name="윤혜빈( YUN HYE BIN ) R&amp;D법규인증팀" userId="888a5dbf-2ee6-4435-8976-ff2bb3aed7fd" providerId="ADAL" clId="{EFC90E13-B1BB-42C3-A4EA-60BFDE09BC6A}" dt="2025-01-04T09:00:56.212" v="1153" actId="20577"/>
          <ac:spMkLst>
            <pc:docMk/>
            <pc:sldMk cId="3209773423" sldId="457"/>
            <ac:spMk id="22" creationId="{9EC67A33-CCFC-8FEE-5FE5-D30F126BA2AC}"/>
          </ac:spMkLst>
        </pc:spChg>
        <pc:spChg chg="mod">
          <ac:chgData name="윤혜빈( YUN HYE BIN ) R&amp;D법규인증팀" userId="888a5dbf-2ee6-4435-8976-ff2bb3aed7fd" providerId="ADAL" clId="{EFC90E13-B1BB-42C3-A4EA-60BFDE09BC6A}" dt="2025-01-04T09:14:14.964" v="1280" actId="113"/>
          <ac:spMkLst>
            <pc:docMk/>
            <pc:sldMk cId="3209773423" sldId="457"/>
            <ac:spMk id="24" creationId="{D5258AE7-CFB8-59DF-23C0-42D0CA6D7541}"/>
          </ac:spMkLst>
        </pc:spChg>
        <pc:spChg chg="mod">
          <ac:chgData name="윤혜빈( YUN HYE BIN ) R&amp;D법규인증팀" userId="888a5dbf-2ee6-4435-8976-ff2bb3aed7fd" providerId="ADAL" clId="{EFC90E13-B1BB-42C3-A4EA-60BFDE09BC6A}" dt="2025-01-04T09:14:14.964" v="1280" actId="113"/>
          <ac:spMkLst>
            <pc:docMk/>
            <pc:sldMk cId="3209773423" sldId="457"/>
            <ac:spMk id="25" creationId="{C7E5683B-9F38-D0EA-81CA-0FD54DEAEC8C}"/>
          </ac:spMkLst>
        </pc:spChg>
        <pc:spChg chg="mod">
          <ac:chgData name="윤혜빈( YUN HYE BIN ) R&amp;D법규인증팀" userId="888a5dbf-2ee6-4435-8976-ff2bb3aed7fd" providerId="ADAL" clId="{EFC90E13-B1BB-42C3-A4EA-60BFDE09BC6A}" dt="2025-01-04T09:14:14.964" v="1280" actId="113"/>
          <ac:spMkLst>
            <pc:docMk/>
            <pc:sldMk cId="3209773423" sldId="457"/>
            <ac:spMk id="26" creationId="{54EC4953-F8AD-43B8-5E2A-CB399AA190D3}"/>
          </ac:spMkLst>
        </pc:spChg>
        <pc:spChg chg="mod">
          <ac:chgData name="윤혜빈( YUN HYE BIN ) R&amp;D법규인증팀" userId="888a5dbf-2ee6-4435-8976-ff2bb3aed7fd" providerId="ADAL" clId="{EFC90E13-B1BB-42C3-A4EA-60BFDE09BC6A}" dt="2025-01-04T09:14:14.964" v="1280" actId="113"/>
          <ac:spMkLst>
            <pc:docMk/>
            <pc:sldMk cId="3209773423" sldId="457"/>
            <ac:spMk id="27" creationId="{E246D323-C8B9-F04A-491F-E926ABFA26D6}"/>
          </ac:spMkLst>
        </pc:spChg>
        <pc:spChg chg="mod">
          <ac:chgData name="윤혜빈( YUN HYE BIN ) R&amp;D법규인증팀" userId="888a5dbf-2ee6-4435-8976-ff2bb3aed7fd" providerId="ADAL" clId="{EFC90E13-B1BB-42C3-A4EA-60BFDE09BC6A}" dt="2025-01-04T09:14:14.964" v="1280" actId="113"/>
          <ac:spMkLst>
            <pc:docMk/>
            <pc:sldMk cId="3209773423" sldId="457"/>
            <ac:spMk id="28" creationId="{3F8898C5-D925-DF4B-23D7-A133082ACAD4}"/>
          </ac:spMkLst>
        </pc:spChg>
        <pc:spChg chg="mod">
          <ac:chgData name="윤혜빈( YUN HYE BIN ) R&amp;D법규인증팀" userId="888a5dbf-2ee6-4435-8976-ff2bb3aed7fd" providerId="ADAL" clId="{EFC90E13-B1BB-42C3-A4EA-60BFDE09BC6A}" dt="2025-01-04T09:14:14.964" v="1280" actId="113"/>
          <ac:spMkLst>
            <pc:docMk/>
            <pc:sldMk cId="3209773423" sldId="457"/>
            <ac:spMk id="29" creationId="{2EE4AE03-726E-01A6-045C-3E731FB3984B}"/>
          </ac:spMkLst>
        </pc:spChg>
        <pc:spChg chg="mod">
          <ac:chgData name="윤혜빈( YUN HYE BIN ) R&amp;D법규인증팀" userId="888a5dbf-2ee6-4435-8976-ff2bb3aed7fd" providerId="ADAL" clId="{EFC90E13-B1BB-42C3-A4EA-60BFDE09BC6A}" dt="2025-01-04T09:14:14.964" v="1280" actId="113"/>
          <ac:spMkLst>
            <pc:docMk/>
            <pc:sldMk cId="3209773423" sldId="457"/>
            <ac:spMk id="37" creationId="{85224D59-B937-CFE2-02F6-1A2B455D4097}"/>
          </ac:spMkLst>
        </pc:spChg>
        <pc:spChg chg="mod">
          <ac:chgData name="윤혜빈( YUN HYE BIN ) R&amp;D법규인증팀" userId="888a5dbf-2ee6-4435-8976-ff2bb3aed7fd" providerId="ADAL" clId="{EFC90E13-B1BB-42C3-A4EA-60BFDE09BC6A}" dt="2025-01-04T09:14:14.964" v="1280" actId="113"/>
          <ac:spMkLst>
            <pc:docMk/>
            <pc:sldMk cId="3209773423" sldId="457"/>
            <ac:spMk id="38" creationId="{4AA8E89E-57C3-96CC-22FD-F45518DEE50E}"/>
          </ac:spMkLst>
        </pc:spChg>
        <pc:spChg chg="mod">
          <ac:chgData name="윤혜빈( YUN HYE BIN ) R&amp;D법규인증팀" userId="888a5dbf-2ee6-4435-8976-ff2bb3aed7fd" providerId="ADAL" clId="{EFC90E13-B1BB-42C3-A4EA-60BFDE09BC6A}" dt="2025-01-04T09:14:14.964" v="1280" actId="113"/>
          <ac:spMkLst>
            <pc:docMk/>
            <pc:sldMk cId="3209773423" sldId="457"/>
            <ac:spMk id="39" creationId="{F6EFD7E8-410B-B424-9FA7-3080EEE9259A}"/>
          </ac:spMkLst>
        </pc:spChg>
        <pc:spChg chg="mod">
          <ac:chgData name="윤혜빈( YUN HYE BIN ) R&amp;D법규인증팀" userId="888a5dbf-2ee6-4435-8976-ff2bb3aed7fd" providerId="ADAL" clId="{EFC90E13-B1BB-42C3-A4EA-60BFDE09BC6A}" dt="2025-01-04T09:14:14.964" v="1280" actId="113"/>
          <ac:spMkLst>
            <pc:docMk/>
            <pc:sldMk cId="3209773423" sldId="457"/>
            <ac:spMk id="40" creationId="{7F7FBDAF-DB13-E7E5-6D1A-E4ABD603336C}"/>
          </ac:spMkLst>
        </pc:spChg>
        <pc:spChg chg="mod">
          <ac:chgData name="윤혜빈( YUN HYE BIN ) R&amp;D법규인증팀" userId="888a5dbf-2ee6-4435-8976-ff2bb3aed7fd" providerId="ADAL" clId="{EFC90E13-B1BB-42C3-A4EA-60BFDE09BC6A}" dt="2025-01-04T09:14:14.964" v="1280" actId="113"/>
          <ac:spMkLst>
            <pc:docMk/>
            <pc:sldMk cId="3209773423" sldId="457"/>
            <ac:spMk id="41" creationId="{3A065B84-7D74-D0C5-B755-C99AF281A987}"/>
          </ac:spMkLst>
        </pc:spChg>
        <pc:spChg chg="add del mod">
          <ac:chgData name="윤혜빈( YUN HYE BIN ) R&amp;D법규인증팀" userId="888a5dbf-2ee6-4435-8976-ff2bb3aed7fd" providerId="ADAL" clId="{EFC90E13-B1BB-42C3-A4EA-60BFDE09BC6A}" dt="2025-01-04T09:15:44.750" v="1285"/>
          <ac:spMkLst>
            <pc:docMk/>
            <pc:sldMk cId="3209773423" sldId="457"/>
            <ac:spMk id="59" creationId="{73E80E0B-1B13-99EE-D7C0-DE462BF74EF2}"/>
          </ac:spMkLst>
        </pc:spChg>
        <pc:spChg chg="add mod">
          <ac:chgData name="윤혜빈( YUN HYE BIN ) R&amp;D법규인증팀" userId="888a5dbf-2ee6-4435-8976-ff2bb3aed7fd" providerId="ADAL" clId="{EFC90E13-B1BB-42C3-A4EA-60BFDE09BC6A}" dt="2025-01-04T08:54:51.221" v="1128"/>
          <ac:spMkLst>
            <pc:docMk/>
            <pc:sldMk cId="3209773423" sldId="457"/>
            <ac:spMk id="60" creationId="{82647938-33E3-A906-786A-ED847D531E64}"/>
          </ac:spMkLst>
        </pc:spChg>
        <pc:spChg chg="add mod">
          <ac:chgData name="윤혜빈( YUN HYE BIN ) R&amp;D법규인증팀" userId="888a5dbf-2ee6-4435-8976-ff2bb3aed7fd" providerId="ADAL" clId="{EFC90E13-B1BB-42C3-A4EA-60BFDE09BC6A}" dt="2025-01-04T09:15:44.331" v="1283"/>
          <ac:spMkLst>
            <pc:docMk/>
            <pc:sldMk cId="3209773423" sldId="457"/>
            <ac:spMk id="61" creationId="{C9010D1D-BD41-F07F-B555-A90677D0334C}"/>
          </ac:spMkLst>
        </pc:spChg>
        <pc:grpChg chg="del mod">
          <ac:chgData name="윤혜빈( YUN HYE BIN ) R&amp;D법규인증팀" userId="888a5dbf-2ee6-4435-8976-ff2bb3aed7fd" providerId="ADAL" clId="{EFC90E13-B1BB-42C3-A4EA-60BFDE09BC6A}" dt="2025-01-04T08:52:07.485" v="1037" actId="478"/>
          <ac:grpSpMkLst>
            <pc:docMk/>
            <pc:sldMk cId="3209773423" sldId="457"/>
            <ac:grpSpMk id="4" creationId="{F5C02C74-D88A-F5C0-85DC-D4E34CF8505B}"/>
          </ac:grpSpMkLst>
        </pc:grpChg>
        <pc:grpChg chg="add mod">
          <ac:chgData name="윤혜빈( YUN HYE BIN ) R&amp;D법규인증팀" userId="888a5dbf-2ee6-4435-8976-ff2bb3aed7fd" providerId="ADAL" clId="{EFC90E13-B1BB-42C3-A4EA-60BFDE09BC6A}" dt="2025-01-04T08:52:19.690" v="1040" actId="1076"/>
          <ac:grpSpMkLst>
            <pc:docMk/>
            <pc:sldMk cId="3209773423" sldId="457"/>
            <ac:grpSpMk id="23" creationId="{09D81837-2859-20D8-21AF-D4BD62DD527D}"/>
          </ac:grpSpMkLst>
        </pc:grpChg>
        <pc:cxnChg chg="mod">
          <ac:chgData name="윤혜빈( YUN HYE BIN ) R&amp;D법규인증팀" userId="888a5dbf-2ee6-4435-8976-ff2bb3aed7fd" providerId="ADAL" clId="{EFC90E13-B1BB-42C3-A4EA-60BFDE09BC6A}" dt="2025-01-04T08:52:07.485" v="1037" actId="478"/>
          <ac:cxnSpMkLst>
            <pc:docMk/>
            <pc:sldMk cId="3209773423" sldId="457"/>
            <ac:cxnSpMk id="10" creationId="{87B69D15-51F5-E0C9-9FC4-BAE87C14B6C1}"/>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11" creationId="{592CBE41-2A53-2C4C-8BB6-EB90F92ED124}"/>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12" creationId="{A57166AC-182A-C14B-077F-3213F2410709}"/>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13" creationId="{B62C09C0-2E4B-2A17-7018-8A772B686223}"/>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14" creationId="{97243653-ACA7-2DA7-F18D-F2D7F15C39D4}"/>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19" creationId="{23396742-B63B-2403-FE5D-79F9DA39242F}"/>
          </ac:cxnSpMkLst>
        </pc:cxnChg>
        <pc:cxnChg chg="mod">
          <ac:chgData name="윤혜빈( YUN HYE BIN ) R&amp;D법규인증팀" userId="888a5dbf-2ee6-4435-8976-ff2bb3aed7fd" providerId="ADAL" clId="{EFC90E13-B1BB-42C3-A4EA-60BFDE09BC6A}" dt="2025-01-04T08:52:07.485" v="1037" actId="478"/>
          <ac:cxnSpMkLst>
            <pc:docMk/>
            <pc:sldMk cId="3209773423" sldId="457"/>
            <ac:cxnSpMk id="20" creationId="{A9F3720C-B318-CA7A-C802-45E484603583}"/>
          </ac:cxnSpMkLst>
        </pc:cxnChg>
        <pc:cxnChg chg="mod">
          <ac:chgData name="윤혜빈( YUN HYE BIN ) R&amp;D법규인증팀" userId="888a5dbf-2ee6-4435-8976-ff2bb3aed7fd" providerId="ADAL" clId="{EFC90E13-B1BB-42C3-A4EA-60BFDE09BC6A}" dt="2025-01-04T08:50:58.310" v="920"/>
          <ac:cxnSpMkLst>
            <pc:docMk/>
            <pc:sldMk cId="3209773423" sldId="457"/>
            <ac:cxnSpMk id="30" creationId="{2316ED82-2531-6E4D-1EC5-87DF95EF668D}"/>
          </ac:cxnSpMkLst>
        </pc:cxnChg>
        <pc:cxnChg chg="mod">
          <ac:chgData name="윤혜빈( YUN HYE BIN ) R&amp;D법규인증팀" userId="888a5dbf-2ee6-4435-8976-ff2bb3aed7fd" providerId="ADAL" clId="{EFC90E13-B1BB-42C3-A4EA-60BFDE09BC6A}" dt="2025-01-04T08:51:57.916" v="1035" actId="14100"/>
          <ac:cxnSpMkLst>
            <pc:docMk/>
            <pc:sldMk cId="3209773423" sldId="457"/>
            <ac:cxnSpMk id="31" creationId="{DBF16341-0101-7343-D453-6922EE65F1CA}"/>
          </ac:cxnSpMkLst>
        </pc:cxnChg>
        <pc:cxnChg chg="mod">
          <ac:chgData name="윤혜빈( YUN HYE BIN ) R&amp;D법규인증팀" userId="888a5dbf-2ee6-4435-8976-ff2bb3aed7fd" providerId="ADAL" clId="{EFC90E13-B1BB-42C3-A4EA-60BFDE09BC6A}" dt="2025-01-04T08:53:28.453" v="1099" actId="14100"/>
          <ac:cxnSpMkLst>
            <pc:docMk/>
            <pc:sldMk cId="3209773423" sldId="457"/>
            <ac:cxnSpMk id="32" creationId="{85480353-0DF0-4546-4BB1-8127AED46436}"/>
          </ac:cxnSpMkLst>
        </pc:cxnChg>
        <pc:cxnChg chg="mod">
          <ac:chgData name="윤혜빈( YUN HYE BIN ) R&amp;D법규인증팀" userId="888a5dbf-2ee6-4435-8976-ff2bb3aed7fd" providerId="ADAL" clId="{EFC90E13-B1BB-42C3-A4EA-60BFDE09BC6A}" dt="2025-01-04T08:53:18.185" v="1096" actId="14100"/>
          <ac:cxnSpMkLst>
            <pc:docMk/>
            <pc:sldMk cId="3209773423" sldId="457"/>
            <ac:cxnSpMk id="33" creationId="{8FA6923C-DFDC-A27E-139A-D21919CD2E83}"/>
          </ac:cxnSpMkLst>
        </pc:cxnChg>
        <pc:cxnChg chg="mod">
          <ac:chgData name="윤혜빈( YUN HYE BIN ) R&amp;D법규인증팀" userId="888a5dbf-2ee6-4435-8976-ff2bb3aed7fd" providerId="ADAL" clId="{EFC90E13-B1BB-42C3-A4EA-60BFDE09BC6A}" dt="2025-01-04T08:53:20.990" v="1097" actId="14100"/>
          <ac:cxnSpMkLst>
            <pc:docMk/>
            <pc:sldMk cId="3209773423" sldId="457"/>
            <ac:cxnSpMk id="34" creationId="{09CFEB50-542E-2890-9A0C-258FD6F62E81}"/>
          </ac:cxnSpMkLst>
        </pc:cxnChg>
        <pc:cxnChg chg="mod">
          <ac:chgData name="윤혜빈( YUN HYE BIN ) R&amp;D법규인증팀" userId="888a5dbf-2ee6-4435-8976-ff2bb3aed7fd" providerId="ADAL" clId="{EFC90E13-B1BB-42C3-A4EA-60BFDE09BC6A}" dt="2025-01-04T08:53:18.185" v="1096" actId="14100"/>
          <ac:cxnSpMkLst>
            <pc:docMk/>
            <pc:sldMk cId="3209773423" sldId="457"/>
            <ac:cxnSpMk id="35" creationId="{E7AD2501-161D-EB2C-A77B-002CED25EFF4}"/>
          </ac:cxnSpMkLst>
        </pc:cxnChg>
        <pc:cxnChg chg="mod">
          <ac:chgData name="윤혜빈( YUN HYE BIN ) R&amp;D법규인증팀" userId="888a5dbf-2ee6-4435-8976-ff2bb3aed7fd" providerId="ADAL" clId="{EFC90E13-B1BB-42C3-A4EA-60BFDE09BC6A}" dt="2025-01-04T08:53:20.990" v="1097" actId="14100"/>
          <ac:cxnSpMkLst>
            <pc:docMk/>
            <pc:sldMk cId="3209773423" sldId="457"/>
            <ac:cxnSpMk id="36" creationId="{F5AB97FC-3D22-8358-C2B9-EC0F6162737A}"/>
          </ac:cxnSpMkLst>
        </pc:cxnChg>
        <pc:cxnChg chg="mod">
          <ac:chgData name="윤혜빈( YUN HYE BIN ) R&amp;D법규인증팀" userId="888a5dbf-2ee6-4435-8976-ff2bb3aed7fd" providerId="ADAL" clId="{EFC90E13-B1BB-42C3-A4EA-60BFDE09BC6A}" dt="2025-01-04T08:53:28.453" v="1099" actId="14100"/>
          <ac:cxnSpMkLst>
            <pc:docMk/>
            <pc:sldMk cId="3209773423" sldId="457"/>
            <ac:cxnSpMk id="42" creationId="{663EC4D0-954A-3624-99F0-40E6014FF42D}"/>
          </ac:cxnSpMkLst>
        </pc:cxnChg>
      </pc:sldChg>
    </pc:docChg>
  </pc:docChgLst>
  <pc:docChgLst>
    <pc:chgData name="윤혜빈( YUN HYE BIN ) R&amp;D법규인증팀" userId="888a5dbf-2ee6-4435-8976-ff2bb3aed7fd" providerId="ADAL" clId="{9CC5F5D5-3647-48B1-8BFC-E380882887E9}"/>
    <pc:docChg chg="undo redo custSel addSld delSld modSld sldOrd">
      <pc:chgData name="윤혜빈( YUN HYE BIN ) R&amp;D법규인증팀" userId="888a5dbf-2ee6-4435-8976-ff2bb3aed7fd" providerId="ADAL" clId="{9CC5F5D5-3647-48B1-8BFC-E380882887E9}" dt="2025-01-08T14:05:44.329" v="778" actId="47"/>
      <pc:docMkLst>
        <pc:docMk/>
      </pc:docMkLst>
      <pc:sldChg chg="addSp modSp">
        <pc:chgData name="윤혜빈( YUN HYE BIN ) R&amp;D법규인증팀" userId="888a5dbf-2ee6-4435-8976-ff2bb3aed7fd" providerId="ADAL" clId="{9CC5F5D5-3647-48B1-8BFC-E380882887E9}" dt="2025-01-08T13:11:17.008" v="2"/>
        <pc:sldMkLst>
          <pc:docMk/>
          <pc:sldMk cId="3144815596" sldId="443"/>
        </pc:sldMkLst>
        <pc:spChg chg="mod">
          <ac:chgData name="윤혜빈( YUN HYE BIN ) R&amp;D법규인증팀" userId="888a5dbf-2ee6-4435-8976-ff2bb3aed7fd" providerId="ADAL" clId="{9CC5F5D5-3647-48B1-8BFC-E380882887E9}" dt="2025-01-08T13:11:17.008" v="2"/>
          <ac:spMkLst>
            <pc:docMk/>
            <pc:sldMk cId="3144815596" sldId="443"/>
            <ac:spMk id="5" creationId="{6199F600-A738-4E97-B359-973297668C36}"/>
          </ac:spMkLst>
        </pc:spChg>
        <pc:spChg chg="mod">
          <ac:chgData name="윤혜빈( YUN HYE BIN ) R&amp;D법규인증팀" userId="888a5dbf-2ee6-4435-8976-ff2bb3aed7fd" providerId="ADAL" clId="{9CC5F5D5-3647-48B1-8BFC-E380882887E9}" dt="2025-01-08T13:11:17.008" v="2"/>
          <ac:spMkLst>
            <pc:docMk/>
            <pc:sldMk cId="3144815596" sldId="443"/>
            <ac:spMk id="6" creationId="{06851D99-07B5-B2D3-38F8-B69E710A53D4}"/>
          </ac:spMkLst>
        </pc:spChg>
        <pc:spChg chg="mod">
          <ac:chgData name="윤혜빈( YUN HYE BIN ) R&amp;D법규인증팀" userId="888a5dbf-2ee6-4435-8976-ff2bb3aed7fd" providerId="ADAL" clId="{9CC5F5D5-3647-48B1-8BFC-E380882887E9}" dt="2025-01-08T13:11:17.008" v="2"/>
          <ac:spMkLst>
            <pc:docMk/>
            <pc:sldMk cId="3144815596" sldId="443"/>
            <ac:spMk id="7" creationId="{B4440D28-B76D-15E3-31DB-83D79236605F}"/>
          </ac:spMkLst>
        </pc:spChg>
        <pc:spChg chg="mod">
          <ac:chgData name="윤혜빈( YUN HYE BIN ) R&amp;D법규인증팀" userId="888a5dbf-2ee6-4435-8976-ff2bb3aed7fd" providerId="ADAL" clId="{9CC5F5D5-3647-48B1-8BFC-E380882887E9}" dt="2025-01-08T13:11:17.008" v="2"/>
          <ac:spMkLst>
            <pc:docMk/>
            <pc:sldMk cId="3144815596" sldId="443"/>
            <ac:spMk id="8" creationId="{519BEC12-6772-6EDF-0DB1-189586B8CD58}"/>
          </ac:spMkLst>
        </pc:spChg>
        <pc:spChg chg="mod">
          <ac:chgData name="윤혜빈( YUN HYE BIN ) R&amp;D법규인증팀" userId="888a5dbf-2ee6-4435-8976-ff2bb3aed7fd" providerId="ADAL" clId="{9CC5F5D5-3647-48B1-8BFC-E380882887E9}" dt="2025-01-08T13:11:17.008" v="2"/>
          <ac:spMkLst>
            <pc:docMk/>
            <pc:sldMk cId="3144815596" sldId="443"/>
            <ac:spMk id="9" creationId="{1EFFE3EF-A12D-3623-54F6-222279C71765}"/>
          </ac:spMkLst>
        </pc:spChg>
        <pc:spChg chg="mod">
          <ac:chgData name="윤혜빈( YUN HYE BIN ) R&amp;D법규인증팀" userId="888a5dbf-2ee6-4435-8976-ff2bb3aed7fd" providerId="ADAL" clId="{9CC5F5D5-3647-48B1-8BFC-E380882887E9}" dt="2025-01-08T13:11:17.008" v="2"/>
          <ac:spMkLst>
            <pc:docMk/>
            <pc:sldMk cId="3144815596" sldId="443"/>
            <ac:spMk id="15" creationId="{5BBE406B-B34F-B6E6-114A-40AE0AE21E87}"/>
          </ac:spMkLst>
        </pc:spChg>
        <pc:spChg chg="mod">
          <ac:chgData name="윤혜빈( YUN HYE BIN ) R&amp;D법규인증팀" userId="888a5dbf-2ee6-4435-8976-ff2bb3aed7fd" providerId="ADAL" clId="{9CC5F5D5-3647-48B1-8BFC-E380882887E9}" dt="2025-01-08T13:11:17.008" v="2"/>
          <ac:spMkLst>
            <pc:docMk/>
            <pc:sldMk cId="3144815596" sldId="443"/>
            <ac:spMk id="16" creationId="{37C5436D-0117-538B-B6C2-23A6B75C72FF}"/>
          </ac:spMkLst>
        </pc:spChg>
        <pc:spChg chg="mod">
          <ac:chgData name="윤혜빈( YUN HYE BIN ) R&amp;D법규인증팀" userId="888a5dbf-2ee6-4435-8976-ff2bb3aed7fd" providerId="ADAL" clId="{9CC5F5D5-3647-48B1-8BFC-E380882887E9}" dt="2025-01-08T13:11:17.008" v="2"/>
          <ac:spMkLst>
            <pc:docMk/>
            <pc:sldMk cId="3144815596" sldId="443"/>
            <ac:spMk id="17" creationId="{B3977285-EA8A-3F82-C5FF-EE24340436AB}"/>
          </ac:spMkLst>
        </pc:spChg>
        <pc:spChg chg="mod">
          <ac:chgData name="윤혜빈( YUN HYE BIN ) R&amp;D법규인증팀" userId="888a5dbf-2ee6-4435-8976-ff2bb3aed7fd" providerId="ADAL" clId="{9CC5F5D5-3647-48B1-8BFC-E380882887E9}" dt="2025-01-08T13:11:17.008" v="2"/>
          <ac:spMkLst>
            <pc:docMk/>
            <pc:sldMk cId="3144815596" sldId="443"/>
            <ac:spMk id="18" creationId="{1E04CDB4-59BF-EA44-3BC9-CA35C8B944EA}"/>
          </ac:spMkLst>
        </pc:spChg>
        <pc:spChg chg="mod">
          <ac:chgData name="윤혜빈( YUN HYE BIN ) R&amp;D법규인증팀" userId="888a5dbf-2ee6-4435-8976-ff2bb3aed7fd" providerId="ADAL" clId="{9CC5F5D5-3647-48B1-8BFC-E380882887E9}" dt="2025-01-08T13:11:17.008" v="2"/>
          <ac:spMkLst>
            <pc:docMk/>
            <pc:sldMk cId="3144815596" sldId="443"/>
            <ac:spMk id="21" creationId="{B23F6683-2D52-D725-63AF-C49067FCBC1D}"/>
          </ac:spMkLst>
        </pc:spChg>
        <pc:grpChg chg="add mod">
          <ac:chgData name="윤혜빈( YUN HYE BIN ) R&amp;D법규인증팀" userId="888a5dbf-2ee6-4435-8976-ff2bb3aed7fd" providerId="ADAL" clId="{9CC5F5D5-3647-48B1-8BFC-E380882887E9}" dt="2025-01-08T13:11:17.008" v="2"/>
          <ac:grpSpMkLst>
            <pc:docMk/>
            <pc:sldMk cId="3144815596" sldId="443"/>
            <ac:grpSpMk id="2" creationId="{72B32271-A827-00AC-704C-8A036B386041}"/>
          </ac:grpSpMkLst>
        </pc:grpChg>
        <pc:cxnChg chg="mod">
          <ac:chgData name="윤혜빈( YUN HYE BIN ) R&amp;D법규인증팀" userId="888a5dbf-2ee6-4435-8976-ff2bb3aed7fd" providerId="ADAL" clId="{9CC5F5D5-3647-48B1-8BFC-E380882887E9}" dt="2025-01-08T13:11:17.008" v="2"/>
          <ac:cxnSpMkLst>
            <pc:docMk/>
            <pc:sldMk cId="3144815596" sldId="443"/>
            <ac:cxnSpMk id="10" creationId="{C9FBBB57-D4EE-A806-8683-2D1D4200893C}"/>
          </ac:cxnSpMkLst>
        </pc:cxnChg>
        <pc:cxnChg chg="mod">
          <ac:chgData name="윤혜빈( YUN HYE BIN ) R&amp;D법규인증팀" userId="888a5dbf-2ee6-4435-8976-ff2bb3aed7fd" providerId="ADAL" clId="{9CC5F5D5-3647-48B1-8BFC-E380882887E9}" dt="2025-01-08T13:11:17.008" v="2"/>
          <ac:cxnSpMkLst>
            <pc:docMk/>
            <pc:sldMk cId="3144815596" sldId="443"/>
            <ac:cxnSpMk id="11" creationId="{31D151D4-020B-4F13-A051-3B20744A8B09}"/>
          </ac:cxnSpMkLst>
        </pc:cxnChg>
        <pc:cxnChg chg="mod">
          <ac:chgData name="윤혜빈( YUN HYE BIN ) R&amp;D법규인증팀" userId="888a5dbf-2ee6-4435-8976-ff2bb3aed7fd" providerId="ADAL" clId="{9CC5F5D5-3647-48B1-8BFC-E380882887E9}" dt="2025-01-08T13:11:17.008" v="2"/>
          <ac:cxnSpMkLst>
            <pc:docMk/>
            <pc:sldMk cId="3144815596" sldId="443"/>
            <ac:cxnSpMk id="12" creationId="{6AE1C100-107C-2924-3751-1F928F631D3C}"/>
          </ac:cxnSpMkLst>
        </pc:cxnChg>
        <pc:cxnChg chg="mod">
          <ac:chgData name="윤혜빈( YUN HYE BIN ) R&amp;D법규인증팀" userId="888a5dbf-2ee6-4435-8976-ff2bb3aed7fd" providerId="ADAL" clId="{9CC5F5D5-3647-48B1-8BFC-E380882887E9}" dt="2025-01-08T13:11:17.008" v="2"/>
          <ac:cxnSpMkLst>
            <pc:docMk/>
            <pc:sldMk cId="3144815596" sldId="443"/>
            <ac:cxnSpMk id="13" creationId="{680E2F4C-0F21-3648-1FF3-B5D90C93E40F}"/>
          </ac:cxnSpMkLst>
        </pc:cxnChg>
        <pc:cxnChg chg="mod">
          <ac:chgData name="윤혜빈( YUN HYE BIN ) R&amp;D법규인증팀" userId="888a5dbf-2ee6-4435-8976-ff2bb3aed7fd" providerId="ADAL" clId="{9CC5F5D5-3647-48B1-8BFC-E380882887E9}" dt="2025-01-08T13:11:17.008" v="2"/>
          <ac:cxnSpMkLst>
            <pc:docMk/>
            <pc:sldMk cId="3144815596" sldId="443"/>
            <ac:cxnSpMk id="14" creationId="{3483E319-B7E8-92BC-68DC-8950A726CFBF}"/>
          </ac:cxnSpMkLst>
        </pc:cxnChg>
        <pc:cxnChg chg="mod">
          <ac:chgData name="윤혜빈( YUN HYE BIN ) R&amp;D법규인증팀" userId="888a5dbf-2ee6-4435-8976-ff2bb3aed7fd" providerId="ADAL" clId="{9CC5F5D5-3647-48B1-8BFC-E380882887E9}" dt="2025-01-08T13:11:17.008" v="2"/>
          <ac:cxnSpMkLst>
            <pc:docMk/>
            <pc:sldMk cId="3144815596" sldId="443"/>
            <ac:cxnSpMk id="19" creationId="{1028C576-79CF-E8B4-C0CC-5A432C4326D1}"/>
          </ac:cxnSpMkLst>
        </pc:cxnChg>
        <pc:cxnChg chg="mod">
          <ac:chgData name="윤혜빈( YUN HYE BIN ) R&amp;D법규인증팀" userId="888a5dbf-2ee6-4435-8976-ff2bb3aed7fd" providerId="ADAL" clId="{9CC5F5D5-3647-48B1-8BFC-E380882887E9}" dt="2025-01-08T13:11:17.008" v="2"/>
          <ac:cxnSpMkLst>
            <pc:docMk/>
            <pc:sldMk cId="3144815596" sldId="443"/>
            <ac:cxnSpMk id="20" creationId="{1E21C549-A02A-7675-3BB4-2E5EB361CCC6}"/>
          </ac:cxnSpMkLst>
        </pc:cxnChg>
      </pc:sldChg>
      <pc:sldChg chg="addSp modSp mod">
        <pc:chgData name="윤혜빈( YUN HYE BIN ) R&amp;D법규인증팀" userId="888a5dbf-2ee6-4435-8976-ff2bb3aed7fd" providerId="ADAL" clId="{9CC5F5D5-3647-48B1-8BFC-E380882887E9}" dt="2025-01-08T13:58:40.988" v="661" actId="1076"/>
        <pc:sldMkLst>
          <pc:docMk/>
          <pc:sldMk cId="891715280" sldId="451"/>
        </pc:sldMkLst>
        <pc:spChg chg="mod">
          <ac:chgData name="윤혜빈( YUN HYE BIN ) R&amp;D법규인증팀" userId="888a5dbf-2ee6-4435-8976-ff2bb3aed7fd" providerId="ADAL" clId="{9CC5F5D5-3647-48B1-8BFC-E380882887E9}" dt="2025-01-08T13:55:17.135" v="638"/>
          <ac:spMkLst>
            <pc:docMk/>
            <pc:sldMk cId="891715280" sldId="451"/>
            <ac:spMk id="2" creationId="{D70769EB-BF9A-38CE-87C5-7D3A97B2CA21}"/>
          </ac:spMkLst>
        </pc:spChg>
        <pc:spChg chg="add">
          <ac:chgData name="윤혜빈( YUN HYE BIN ) R&amp;D법규인증팀" userId="888a5dbf-2ee6-4435-8976-ff2bb3aed7fd" providerId="ADAL" clId="{9CC5F5D5-3647-48B1-8BFC-E380882887E9}" dt="2025-01-08T13:47:56.914" v="506"/>
          <ac:spMkLst>
            <pc:docMk/>
            <pc:sldMk cId="891715280" sldId="451"/>
            <ac:spMk id="3" creationId="{93DF51D7-F36E-B1E5-2D40-D521D22B2B1E}"/>
          </ac:spMkLst>
        </pc:spChg>
        <pc:spChg chg="mod">
          <ac:chgData name="윤혜빈( YUN HYE BIN ) R&amp;D법규인증팀" userId="888a5dbf-2ee6-4435-8976-ff2bb3aed7fd" providerId="ADAL" clId="{9CC5F5D5-3647-48B1-8BFC-E380882887E9}" dt="2025-01-08T13:50:28.764" v="573" actId="20577"/>
          <ac:spMkLst>
            <pc:docMk/>
            <pc:sldMk cId="891715280" sldId="451"/>
            <ac:spMk id="8" creationId="{AF158428-948F-117B-5CFC-6FDAAF76F749}"/>
          </ac:spMkLst>
        </pc:spChg>
        <pc:spChg chg="add mod">
          <ac:chgData name="윤혜빈( YUN HYE BIN ) R&amp;D법규인증팀" userId="888a5dbf-2ee6-4435-8976-ff2bb3aed7fd" providerId="ADAL" clId="{9CC5F5D5-3647-48B1-8BFC-E380882887E9}" dt="2025-01-08T13:50:36.277" v="576" actId="1076"/>
          <ac:spMkLst>
            <pc:docMk/>
            <pc:sldMk cId="891715280" sldId="451"/>
            <ac:spMk id="78" creationId="{F65A143D-F092-E322-5A73-38C5FE435E62}"/>
          </ac:spMkLst>
        </pc:spChg>
        <pc:spChg chg="add mod">
          <ac:chgData name="윤혜빈( YUN HYE BIN ) R&amp;D법규인증팀" userId="888a5dbf-2ee6-4435-8976-ff2bb3aed7fd" providerId="ADAL" clId="{9CC5F5D5-3647-48B1-8BFC-E380882887E9}" dt="2025-01-08T13:58:40.988" v="661" actId="1076"/>
          <ac:spMkLst>
            <pc:docMk/>
            <pc:sldMk cId="891715280" sldId="451"/>
            <ac:spMk id="80" creationId="{3796F27D-02AA-F46C-6A13-8437570C24A9}"/>
          </ac:spMkLst>
        </pc:spChg>
        <pc:graphicFrameChg chg="mod modGraphic">
          <ac:chgData name="윤혜빈( YUN HYE BIN ) R&amp;D법규인증팀" userId="888a5dbf-2ee6-4435-8976-ff2bb3aed7fd" providerId="ADAL" clId="{9CC5F5D5-3647-48B1-8BFC-E380882887E9}" dt="2025-01-08T13:51:00.734" v="578" actId="1076"/>
          <ac:graphicFrameMkLst>
            <pc:docMk/>
            <pc:sldMk cId="891715280" sldId="451"/>
            <ac:graphicFrameMk id="5" creationId="{3E23859E-3F22-B104-A2AC-514201622F09}"/>
          </ac:graphicFrameMkLst>
        </pc:graphicFrameChg>
      </pc:sldChg>
      <pc:sldChg chg="addSp modSp mod">
        <pc:chgData name="윤혜빈( YUN HYE BIN ) R&amp;D법규인증팀" userId="888a5dbf-2ee6-4435-8976-ff2bb3aed7fd" providerId="ADAL" clId="{9CC5F5D5-3647-48B1-8BFC-E380882887E9}" dt="2025-01-08T13:58:44.565" v="662"/>
        <pc:sldMkLst>
          <pc:docMk/>
          <pc:sldMk cId="3093146479" sldId="452"/>
        </pc:sldMkLst>
        <pc:spChg chg="mod">
          <ac:chgData name="윤혜빈( YUN HYE BIN ) R&amp;D법규인증팀" userId="888a5dbf-2ee6-4435-8976-ff2bb3aed7fd" providerId="ADAL" clId="{9CC5F5D5-3647-48B1-8BFC-E380882887E9}" dt="2025-01-08T13:55:21.023" v="639"/>
          <ac:spMkLst>
            <pc:docMk/>
            <pc:sldMk cId="3093146479" sldId="452"/>
            <ac:spMk id="2" creationId="{D4DB1F31-3FF2-63E8-E30C-B9EF7AD929D3}"/>
          </ac:spMkLst>
        </pc:spChg>
        <pc:spChg chg="add mod">
          <ac:chgData name="윤혜빈( YUN HYE BIN ) R&amp;D법규인증팀" userId="888a5dbf-2ee6-4435-8976-ff2bb3aed7fd" providerId="ADAL" clId="{9CC5F5D5-3647-48B1-8BFC-E380882887E9}" dt="2025-01-08T13:51:47.202" v="584"/>
          <ac:spMkLst>
            <pc:docMk/>
            <pc:sldMk cId="3093146479" sldId="452"/>
            <ac:spMk id="7" creationId="{3473DF5B-9B97-83CA-61C0-1FD61971D367}"/>
          </ac:spMkLst>
        </pc:spChg>
        <pc:spChg chg="add mod">
          <ac:chgData name="윤혜빈( YUN HYE BIN ) R&amp;D법규인증팀" userId="888a5dbf-2ee6-4435-8976-ff2bb3aed7fd" providerId="ADAL" clId="{9CC5F5D5-3647-48B1-8BFC-E380882887E9}" dt="2025-01-08T13:58:44.565" v="662"/>
          <ac:spMkLst>
            <pc:docMk/>
            <pc:sldMk cId="3093146479" sldId="452"/>
            <ac:spMk id="8" creationId="{DA26DE1E-FFDF-7B31-D862-C329D3D03ECD}"/>
          </ac:spMkLst>
        </pc:spChg>
        <pc:graphicFrameChg chg="mod">
          <ac:chgData name="윤혜빈( YUN HYE BIN ) R&amp;D법규인증팀" userId="888a5dbf-2ee6-4435-8976-ff2bb3aed7fd" providerId="ADAL" clId="{9CC5F5D5-3647-48B1-8BFC-E380882887E9}" dt="2025-01-08T13:51:05.570" v="579"/>
          <ac:graphicFrameMkLst>
            <pc:docMk/>
            <pc:sldMk cId="3093146479" sldId="452"/>
            <ac:graphicFrameMk id="5" creationId="{3E23859E-3F22-B104-A2AC-514201622F09}"/>
          </ac:graphicFrameMkLst>
        </pc:graphicFrameChg>
      </pc:sldChg>
      <pc:sldChg chg="addSp delSp modSp mod">
        <pc:chgData name="윤혜빈( YUN HYE BIN ) R&amp;D법규인증팀" userId="888a5dbf-2ee6-4435-8976-ff2bb3aed7fd" providerId="ADAL" clId="{9CC5F5D5-3647-48B1-8BFC-E380882887E9}" dt="2025-01-08T13:58:47.210" v="663"/>
        <pc:sldMkLst>
          <pc:docMk/>
          <pc:sldMk cId="386817598" sldId="453"/>
        </pc:sldMkLst>
        <pc:spChg chg="add mod">
          <ac:chgData name="윤혜빈( YUN HYE BIN ) R&amp;D법규인증팀" userId="888a5dbf-2ee6-4435-8976-ff2bb3aed7fd" providerId="ADAL" clId="{9CC5F5D5-3647-48B1-8BFC-E380882887E9}" dt="2025-01-08T13:51:48.524" v="585"/>
          <ac:spMkLst>
            <pc:docMk/>
            <pc:sldMk cId="386817598" sldId="453"/>
            <ac:spMk id="2" creationId="{91A42334-70F2-6741-2043-932666E4B94A}"/>
          </ac:spMkLst>
        </pc:spChg>
        <pc:spChg chg="add mod">
          <ac:chgData name="윤혜빈( YUN HYE BIN ) R&amp;D법규인증팀" userId="888a5dbf-2ee6-4435-8976-ff2bb3aed7fd" providerId="ADAL" clId="{9CC5F5D5-3647-48B1-8BFC-E380882887E9}" dt="2025-01-08T13:54:03.261" v="619"/>
          <ac:spMkLst>
            <pc:docMk/>
            <pc:sldMk cId="386817598" sldId="453"/>
            <ac:spMk id="3" creationId="{AA9F6A97-3275-3881-B5BE-A5725472B78C}"/>
          </ac:spMkLst>
        </pc:spChg>
        <pc:spChg chg="mod">
          <ac:chgData name="윤혜빈( YUN HYE BIN ) R&amp;D법규인증팀" userId="888a5dbf-2ee6-4435-8976-ff2bb3aed7fd" providerId="ADAL" clId="{9CC5F5D5-3647-48B1-8BFC-E380882887E9}" dt="2025-01-08T13:55:23.305" v="640"/>
          <ac:spMkLst>
            <pc:docMk/>
            <pc:sldMk cId="386817598" sldId="453"/>
            <ac:spMk id="4" creationId="{0A0D6099-CFCC-F74A-6E07-1C12D55DA76E}"/>
          </ac:spMkLst>
        </pc:spChg>
        <pc:spChg chg="del">
          <ac:chgData name="윤혜빈( YUN HYE BIN ) R&amp;D법규인증팀" userId="888a5dbf-2ee6-4435-8976-ff2bb3aed7fd" providerId="ADAL" clId="{9CC5F5D5-3647-48B1-8BFC-E380882887E9}" dt="2025-01-08T13:54:02.818" v="618" actId="478"/>
          <ac:spMkLst>
            <pc:docMk/>
            <pc:sldMk cId="386817598" sldId="453"/>
            <ac:spMk id="52" creationId="{091E46B6-EB4B-C3C8-F1F7-F7D63A3FF119}"/>
          </ac:spMkLst>
        </pc:spChg>
        <pc:spChg chg="add mod">
          <ac:chgData name="윤혜빈( YUN HYE BIN ) R&amp;D법규인증팀" userId="888a5dbf-2ee6-4435-8976-ff2bb3aed7fd" providerId="ADAL" clId="{9CC5F5D5-3647-48B1-8BFC-E380882887E9}" dt="2025-01-08T13:58:47.210" v="663"/>
          <ac:spMkLst>
            <pc:docMk/>
            <pc:sldMk cId="386817598" sldId="453"/>
            <ac:spMk id="74" creationId="{80EBFEE0-B6F4-682D-10E6-66718974E6A9}"/>
          </ac:spMkLst>
        </pc:spChg>
        <pc:graphicFrameChg chg="mod">
          <ac:chgData name="윤혜빈( YUN HYE BIN ) R&amp;D법규인증팀" userId="888a5dbf-2ee6-4435-8976-ff2bb3aed7fd" providerId="ADAL" clId="{9CC5F5D5-3647-48B1-8BFC-E380882887E9}" dt="2025-01-08T13:51:08.828" v="580"/>
          <ac:graphicFrameMkLst>
            <pc:docMk/>
            <pc:sldMk cId="386817598" sldId="453"/>
            <ac:graphicFrameMk id="5" creationId="{3E23859E-3F22-B104-A2AC-514201622F09}"/>
          </ac:graphicFrameMkLst>
        </pc:graphicFrameChg>
      </pc:sldChg>
      <pc:sldChg chg="addSp modSp mod">
        <pc:chgData name="윤혜빈( YUN HYE BIN ) R&amp;D법규인증팀" userId="888a5dbf-2ee6-4435-8976-ff2bb3aed7fd" providerId="ADAL" clId="{9CC5F5D5-3647-48B1-8BFC-E380882887E9}" dt="2025-01-08T13:58:48.534" v="664"/>
        <pc:sldMkLst>
          <pc:docMk/>
          <pc:sldMk cId="769163482" sldId="454"/>
        </pc:sldMkLst>
        <pc:spChg chg="mod">
          <ac:chgData name="윤혜빈( YUN HYE BIN ) R&amp;D법규인증팀" userId="888a5dbf-2ee6-4435-8976-ff2bb3aed7fd" providerId="ADAL" clId="{9CC5F5D5-3647-48B1-8BFC-E380882887E9}" dt="2025-01-08T13:55:25.015" v="641"/>
          <ac:spMkLst>
            <pc:docMk/>
            <pc:sldMk cId="769163482" sldId="454"/>
            <ac:spMk id="2" creationId="{0F1468C0-A8AD-CC30-8D17-9D2EE4473879}"/>
          </ac:spMkLst>
        </pc:spChg>
        <pc:spChg chg="mod">
          <ac:chgData name="윤혜빈( YUN HYE BIN ) R&amp;D법규인증팀" userId="888a5dbf-2ee6-4435-8976-ff2bb3aed7fd" providerId="ADAL" clId="{9CC5F5D5-3647-48B1-8BFC-E380882887E9}" dt="2025-01-08T13:54:14.929" v="623" actId="20577"/>
          <ac:spMkLst>
            <pc:docMk/>
            <pc:sldMk cId="769163482" sldId="454"/>
            <ac:spMk id="51" creationId="{EF2188CE-E6F3-9EEE-6307-310E0A768A20}"/>
          </ac:spMkLst>
        </pc:spChg>
        <pc:spChg chg="add mod">
          <ac:chgData name="윤혜빈( YUN HYE BIN ) R&amp;D법규인증팀" userId="888a5dbf-2ee6-4435-8976-ff2bb3aed7fd" providerId="ADAL" clId="{9CC5F5D5-3647-48B1-8BFC-E380882887E9}" dt="2025-01-08T13:51:49.528" v="586"/>
          <ac:spMkLst>
            <pc:docMk/>
            <pc:sldMk cId="769163482" sldId="454"/>
            <ac:spMk id="53" creationId="{362267D8-7446-B934-EBC2-952A8D170292}"/>
          </ac:spMkLst>
        </pc:spChg>
        <pc:spChg chg="add mod">
          <ac:chgData name="윤혜빈( YUN HYE BIN ) R&amp;D법규인증팀" userId="888a5dbf-2ee6-4435-8976-ff2bb3aed7fd" providerId="ADAL" clId="{9CC5F5D5-3647-48B1-8BFC-E380882887E9}" dt="2025-01-08T13:58:48.534" v="664"/>
          <ac:spMkLst>
            <pc:docMk/>
            <pc:sldMk cId="769163482" sldId="454"/>
            <ac:spMk id="54" creationId="{F996B6C4-11F0-DA20-957D-E09028A55463}"/>
          </ac:spMkLst>
        </pc:spChg>
        <pc:graphicFrameChg chg="mod">
          <ac:chgData name="윤혜빈( YUN HYE BIN ) R&amp;D법규인증팀" userId="888a5dbf-2ee6-4435-8976-ff2bb3aed7fd" providerId="ADAL" clId="{9CC5F5D5-3647-48B1-8BFC-E380882887E9}" dt="2025-01-08T13:51:11.556" v="581"/>
          <ac:graphicFrameMkLst>
            <pc:docMk/>
            <pc:sldMk cId="769163482" sldId="454"/>
            <ac:graphicFrameMk id="5" creationId="{3E23859E-3F22-B104-A2AC-514201622F09}"/>
          </ac:graphicFrameMkLst>
        </pc:graphicFrameChg>
      </pc:sldChg>
      <pc:sldChg chg="addSp modSp mod">
        <pc:chgData name="윤혜빈( YUN HYE BIN ) R&amp;D법규인증팀" userId="888a5dbf-2ee6-4435-8976-ff2bb3aed7fd" providerId="ADAL" clId="{9CC5F5D5-3647-48B1-8BFC-E380882887E9}" dt="2025-01-08T13:58:49.897" v="665"/>
        <pc:sldMkLst>
          <pc:docMk/>
          <pc:sldMk cId="2333956691" sldId="455"/>
        </pc:sldMkLst>
        <pc:spChg chg="mod">
          <ac:chgData name="윤혜빈( YUN HYE BIN ) R&amp;D법규인증팀" userId="888a5dbf-2ee6-4435-8976-ff2bb3aed7fd" providerId="ADAL" clId="{9CC5F5D5-3647-48B1-8BFC-E380882887E9}" dt="2025-01-08T13:55:27.088" v="642"/>
          <ac:spMkLst>
            <pc:docMk/>
            <pc:sldMk cId="2333956691" sldId="455"/>
            <ac:spMk id="2" creationId="{1970EF19-2489-3199-EBCF-E244E784B680}"/>
          </ac:spMkLst>
        </pc:spChg>
        <pc:spChg chg="mod">
          <ac:chgData name="윤혜빈( YUN HYE BIN ) R&amp;D법규인증팀" userId="888a5dbf-2ee6-4435-8976-ff2bb3aed7fd" providerId="ADAL" clId="{9CC5F5D5-3647-48B1-8BFC-E380882887E9}" dt="2025-01-08T13:52:07.313" v="597" actId="20577"/>
          <ac:spMkLst>
            <pc:docMk/>
            <pc:sldMk cId="2333956691" sldId="455"/>
            <ac:spMk id="4" creationId="{3F5D3184-A2B5-1026-0A53-F1CD49CBE032}"/>
          </ac:spMkLst>
        </pc:spChg>
        <pc:spChg chg="add mod">
          <ac:chgData name="윤혜빈( YUN HYE BIN ) R&amp;D법규인증팀" userId="888a5dbf-2ee6-4435-8976-ff2bb3aed7fd" providerId="ADAL" clId="{9CC5F5D5-3647-48B1-8BFC-E380882887E9}" dt="2025-01-08T13:51:50.832" v="587"/>
          <ac:spMkLst>
            <pc:docMk/>
            <pc:sldMk cId="2333956691" sldId="455"/>
            <ac:spMk id="8" creationId="{D4D71AF9-DC41-14F3-8B18-B81194E5D08D}"/>
          </ac:spMkLst>
        </pc:spChg>
        <pc:spChg chg="add mod">
          <ac:chgData name="윤혜빈( YUN HYE BIN ) R&amp;D법규인증팀" userId="888a5dbf-2ee6-4435-8976-ff2bb3aed7fd" providerId="ADAL" clId="{9CC5F5D5-3647-48B1-8BFC-E380882887E9}" dt="2025-01-08T13:58:49.897" v="665"/>
          <ac:spMkLst>
            <pc:docMk/>
            <pc:sldMk cId="2333956691" sldId="455"/>
            <ac:spMk id="9" creationId="{80A90428-F223-203D-7F75-F3BCF187F659}"/>
          </ac:spMkLst>
        </pc:spChg>
        <pc:graphicFrameChg chg="mod">
          <ac:chgData name="윤혜빈( YUN HYE BIN ) R&amp;D법규인증팀" userId="888a5dbf-2ee6-4435-8976-ff2bb3aed7fd" providerId="ADAL" clId="{9CC5F5D5-3647-48B1-8BFC-E380882887E9}" dt="2025-01-08T13:51:16.042" v="583"/>
          <ac:graphicFrameMkLst>
            <pc:docMk/>
            <pc:sldMk cId="2333956691" sldId="455"/>
            <ac:graphicFrameMk id="5" creationId="{3E23859E-3F22-B104-A2AC-514201622F09}"/>
          </ac:graphicFrameMkLst>
        </pc:graphicFrameChg>
        <pc:graphicFrameChg chg="add">
          <ac:chgData name="윤혜빈( YUN HYE BIN ) R&amp;D법규인증팀" userId="888a5dbf-2ee6-4435-8976-ff2bb3aed7fd" providerId="ADAL" clId="{9CC5F5D5-3647-48B1-8BFC-E380882887E9}" dt="2025-01-08T13:51:14.306" v="582"/>
          <ac:graphicFrameMkLst>
            <pc:docMk/>
            <pc:sldMk cId="2333956691" sldId="455"/>
            <ac:graphicFrameMk id="7" creationId="{C7E97A48-61D6-6AFB-6CB6-F9157AEB5395}"/>
          </ac:graphicFrameMkLst>
        </pc:graphicFrameChg>
      </pc:sldChg>
      <pc:sldChg chg="del ord">
        <pc:chgData name="윤혜빈( YUN HYE BIN ) R&amp;D법규인증팀" userId="888a5dbf-2ee6-4435-8976-ff2bb3aed7fd" providerId="ADAL" clId="{9CC5F5D5-3647-48B1-8BFC-E380882887E9}" dt="2025-01-08T13:33:16.567" v="386" actId="47"/>
        <pc:sldMkLst>
          <pc:docMk/>
          <pc:sldMk cId="3064293153" sldId="456"/>
        </pc:sldMkLst>
      </pc:sldChg>
      <pc:sldChg chg="del">
        <pc:chgData name="윤혜빈( YUN HYE BIN ) R&amp;D법규인증팀" userId="888a5dbf-2ee6-4435-8976-ff2bb3aed7fd" providerId="ADAL" clId="{9CC5F5D5-3647-48B1-8BFC-E380882887E9}" dt="2025-01-08T13:33:17.389" v="387" actId="47"/>
        <pc:sldMkLst>
          <pc:docMk/>
          <pc:sldMk cId="3209773423" sldId="457"/>
        </pc:sldMkLst>
      </pc:sldChg>
      <pc:sldChg chg="addSp modSp new mod">
        <pc:chgData name="윤혜빈( YUN HYE BIN ) R&amp;D법규인증팀" userId="888a5dbf-2ee6-4435-8976-ff2bb3aed7fd" providerId="ADAL" clId="{9CC5F5D5-3647-48B1-8BFC-E380882887E9}" dt="2025-01-08T13:19:08.281" v="125" actId="207"/>
        <pc:sldMkLst>
          <pc:docMk/>
          <pc:sldMk cId="958985440" sldId="458"/>
        </pc:sldMkLst>
        <pc:spChg chg="mod">
          <ac:chgData name="윤혜빈( YUN HYE BIN ) R&amp;D법규인증팀" userId="888a5dbf-2ee6-4435-8976-ff2bb3aed7fd" providerId="ADAL" clId="{9CC5F5D5-3647-48B1-8BFC-E380882887E9}" dt="2025-01-08T13:17:16.724" v="99"/>
          <ac:spMkLst>
            <pc:docMk/>
            <pc:sldMk cId="958985440" sldId="458"/>
            <ac:spMk id="2" creationId="{B6FD04C3-CF8F-783A-9EC6-3A07640A6BF7}"/>
          </ac:spMkLst>
        </pc:spChg>
        <pc:spChg chg="mod">
          <ac:chgData name="윤혜빈( YUN HYE BIN ) R&amp;D법규인증팀" userId="888a5dbf-2ee6-4435-8976-ff2bb3aed7fd" providerId="ADAL" clId="{9CC5F5D5-3647-48B1-8BFC-E380882887E9}" dt="2025-01-08T13:19:08.281" v="125" actId="207"/>
          <ac:spMkLst>
            <pc:docMk/>
            <pc:sldMk cId="958985440" sldId="458"/>
            <ac:spMk id="4" creationId="{E773FE85-2E55-725D-511E-DA396C900DE0}"/>
          </ac:spMkLst>
        </pc:spChg>
        <pc:spChg chg="mod">
          <ac:chgData name="윤혜빈( YUN HYE BIN ) R&amp;D법규인증팀" userId="888a5dbf-2ee6-4435-8976-ff2bb3aed7fd" providerId="ADAL" clId="{9CC5F5D5-3647-48B1-8BFC-E380882887E9}" dt="2025-01-08T13:19:08.281" v="125" actId="207"/>
          <ac:spMkLst>
            <pc:docMk/>
            <pc:sldMk cId="958985440" sldId="458"/>
            <ac:spMk id="5" creationId="{35573EB1-B4AA-0BB5-F73F-28E6C0590796}"/>
          </ac:spMkLst>
        </pc:spChg>
        <pc:spChg chg="mod">
          <ac:chgData name="윤혜빈( YUN HYE BIN ) R&amp;D법규인증팀" userId="888a5dbf-2ee6-4435-8976-ff2bb3aed7fd" providerId="ADAL" clId="{9CC5F5D5-3647-48B1-8BFC-E380882887E9}" dt="2025-01-08T13:19:08.281" v="125" actId="207"/>
          <ac:spMkLst>
            <pc:docMk/>
            <pc:sldMk cId="958985440" sldId="458"/>
            <ac:spMk id="6" creationId="{C7B1179E-B02E-4286-D42D-F8F2D704D2CC}"/>
          </ac:spMkLst>
        </pc:spChg>
        <pc:spChg chg="mod">
          <ac:chgData name="윤혜빈( YUN HYE BIN ) R&amp;D법규인증팀" userId="888a5dbf-2ee6-4435-8976-ff2bb3aed7fd" providerId="ADAL" clId="{9CC5F5D5-3647-48B1-8BFC-E380882887E9}" dt="2025-01-08T13:19:08.281" v="125" actId="207"/>
          <ac:spMkLst>
            <pc:docMk/>
            <pc:sldMk cId="958985440" sldId="458"/>
            <ac:spMk id="7" creationId="{933242D2-A3AE-A144-3DE3-105F3580F970}"/>
          </ac:spMkLst>
        </pc:spChg>
        <pc:spChg chg="mod">
          <ac:chgData name="윤혜빈( YUN HYE BIN ) R&amp;D법규인증팀" userId="888a5dbf-2ee6-4435-8976-ff2bb3aed7fd" providerId="ADAL" clId="{9CC5F5D5-3647-48B1-8BFC-E380882887E9}" dt="2025-01-08T13:19:08.281" v="125" actId="207"/>
          <ac:spMkLst>
            <pc:docMk/>
            <pc:sldMk cId="958985440" sldId="458"/>
            <ac:spMk id="8" creationId="{8F89D96D-69A7-E92C-19DE-D5C6BB129683}"/>
          </ac:spMkLst>
        </pc:spChg>
        <pc:spChg chg="mod">
          <ac:chgData name="윤혜빈( YUN HYE BIN ) R&amp;D법규인증팀" userId="888a5dbf-2ee6-4435-8976-ff2bb3aed7fd" providerId="ADAL" clId="{9CC5F5D5-3647-48B1-8BFC-E380882887E9}" dt="2025-01-08T13:19:08.281" v="125" actId="207"/>
          <ac:spMkLst>
            <pc:docMk/>
            <pc:sldMk cId="958985440" sldId="458"/>
            <ac:spMk id="14" creationId="{C42C70F8-E020-E1C2-89AD-2A1BF951E4ED}"/>
          </ac:spMkLst>
        </pc:spChg>
        <pc:spChg chg="mod">
          <ac:chgData name="윤혜빈( YUN HYE BIN ) R&amp;D법규인증팀" userId="888a5dbf-2ee6-4435-8976-ff2bb3aed7fd" providerId="ADAL" clId="{9CC5F5D5-3647-48B1-8BFC-E380882887E9}" dt="2025-01-08T13:19:08.281" v="125" actId="207"/>
          <ac:spMkLst>
            <pc:docMk/>
            <pc:sldMk cId="958985440" sldId="458"/>
            <ac:spMk id="15" creationId="{D6AECC35-E635-1E19-94FF-F78453E8D40D}"/>
          </ac:spMkLst>
        </pc:spChg>
        <pc:spChg chg="mod">
          <ac:chgData name="윤혜빈( YUN HYE BIN ) R&amp;D법규인증팀" userId="888a5dbf-2ee6-4435-8976-ff2bb3aed7fd" providerId="ADAL" clId="{9CC5F5D5-3647-48B1-8BFC-E380882887E9}" dt="2025-01-08T13:19:08.281" v="125" actId="207"/>
          <ac:spMkLst>
            <pc:docMk/>
            <pc:sldMk cId="958985440" sldId="458"/>
            <ac:spMk id="16" creationId="{5F502D79-C889-76A9-CF6C-7C251CDB9E46}"/>
          </ac:spMkLst>
        </pc:spChg>
        <pc:spChg chg="mod">
          <ac:chgData name="윤혜빈( YUN HYE BIN ) R&amp;D법규인증팀" userId="888a5dbf-2ee6-4435-8976-ff2bb3aed7fd" providerId="ADAL" clId="{9CC5F5D5-3647-48B1-8BFC-E380882887E9}" dt="2025-01-08T13:19:08.281" v="125" actId="207"/>
          <ac:spMkLst>
            <pc:docMk/>
            <pc:sldMk cId="958985440" sldId="458"/>
            <ac:spMk id="17" creationId="{6436644D-3D6B-2509-7007-3BF6A1305F7E}"/>
          </ac:spMkLst>
        </pc:spChg>
        <pc:spChg chg="mod">
          <ac:chgData name="윤혜빈( YUN HYE BIN ) R&amp;D법규인증팀" userId="888a5dbf-2ee6-4435-8976-ff2bb3aed7fd" providerId="ADAL" clId="{9CC5F5D5-3647-48B1-8BFC-E380882887E9}" dt="2025-01-08T13:19:08.281" v="125" actId="207"/>
          <ac:spMkLst>
            <pc:docMk/>
            <pc:sldMk cId="958985440" sldId="458"/>
            <ac:spMk id="20" creationId="{2E497265-2877-21EE-DB27-EC52D5582E60}"/>
          </ac:spMkLst>
        </pc:spChg>
        <pc:spChg chg="add mod">
          <ac:chgData name="윤혜빈( YUN HYE BIN ) R&amp;D법규인증팀" userId="888a5dbf-2ee6-4435-8976-ff2bb3aed7fd" providerId="ADAL" clId="{9CC5F5D5-3647-48B1-8BFC-E380882887E9}" dt="2025-01-08T13:14:01.652" v="33" actId="1076"/>
          <ac:spMkLst>
            <pc:docMk/>
            <pc:sldMk cId="958985440" sldId="458"/>
            <ac:spMk id="22" creationId="{0C6047A1-8813-CB94-7919-0DE835EFE62B}"/>
          </ac:spMkLst>
        </pc:spChg>
        <pc:spChg chg="add mod">
          <ac:chgData name="윤혜빈( YUN HYE BIN ) R&amp;D법규인증팀" userId="888a5dbf-2ee6-4435-8976-ff2bb3aed7fd" providerId="ADAL" clId="{9CC5F5D5-3647-48B1-8BFC-E380882887E9}" dt="2025-01-08T13:15:46.720" v="66" actId="1076"/>
          <ac:spMkLst>
            <pc:docMk/>
            <pc:sldMk cId="958985440" sldId="458"/>
            <ac:spMk id="24" creationId="{CA11C69F-7FAF-5E5C-9DD0-580C9093E722}"/>
          </ac:spMkLst>
        </pc:spChg>
        <pc:spChg chg="add mod">
          <ac:chgData name="윤혜빈( YUN HYE BIN ) R&amp;D법규인증팀" userId="888a5dbf-2ee6-4435-8976-ff2bb3aed7fd" providerId="ADAL" clId="{9CC5F5D5-3647-48B1-8BFC-E380882887E9}" dt="2025-01-08T13:16:01.049" v="69" actId="1076"/>
          <ac:spMkLst>
            <pc:docMk/>
            <pc:sldMk cId="958985440" sldId="458"/>
            <ac:spMk id="26" creationId="{58721C4A-713A-D9CD-AF7C-55DEC9A33C97}"/>
          </ac:spMkLst>
        </pc:spChg>
        <pc:spChg chg="add mod">
          <ac:chgData name="윤혜빈( YUN HYE BIN ) R&amp;D법규인증팀" userId="888a5dbf-2ee6-4435-8976-ff2bb3aed7fd" providerId="ADAL" clId="{9CC5F5D5-3647-48B1-8BFC-E380882887E9}" dt="2025-01-08T13:15:50.908" v="68" actId="404"/>
          <ac:spMkLst>
            <pc:docMk/>
            <pc:sldMk cId="958985440" sldId="458"/>
            <ac:spMk id="28" creationId="{C0396F70-6692-845C-253B-4D19A3616F92}"/>
          </ac:spMkLst>
        </pc:spChg>
        <pc:grpChg chg="add mod">
          <ac:chgData name="윤혜빈( YUN HYE BIN ) R&amp;D법규인증팀" userId="888a5dbf-2ee6-4435-8976-ff2bb3aed7fd" providerId="ADAL" clId="{9CC5F5D5-3647-48B1-8BFC-E380882887E9}" dt="2025-01-08T13:15:37.534" v="63" actId="1076"/>
          <ac:grpSpMkLst>
            <pc:docMk/>
            <pc:sldMk cId="958985440" sldId="458"/>
            <ac:grpSpMk id="3" creationId="{B395D47B-3C97-CA52-4AD6-5954370CEE24}"/>
          </ac:grpSpMkLst>
        </pc:grpChg>
        <pc:cxnChg chg="mod">
          <ac:chgData name="윤혜빈( YUN HYE BIN ) R&amp;D법규인증팀" userId="888a5dbf-2ee6-4435-8976-ff2bb3aed7fd" providerId="ADAL" clId="{9CC5F5D5-3647-48B1-8BFC-E380882887E9}" dt="2025-01-08T13:11:18.848" v="3"/>
          <ac:cxnSpMkLst>
            <pc:docMk/>
            <pc:sldMk cId="958985440" sldId="458"/>
            <ac:cxnSpMk id="9" creationId="{6D44525A-807D-DE91-F1BA-EC74E9E5C05C}"/>
          </ac:cxnSpMkLst>
        </pc:cxnChg>
        <pc:cxnChg chg="mod">
          <ac:chgData name="윤혜빈( YUN HYE BIN ) R&amp;D법규인증팀" userId="888a5dbf-2ee6-4435-8976-ff2bb3aed7fd" providerId="ADAL" clId="{9CC5F5D5-3647-48B1-8BFC-E380882887E9}" dt="2025-01-08T13:11:18.848" v="3"/>
          <ac:cxnSpMkLst>
            <pc:docMk/>
            <pc:sldMk cId="958985440" sldId="458"/>
            <ac:cxnSpMk id="10" creationId="{2E3187BC-E844-A75C-1541-3B8C25142EDD}"/>
          </ac:cxnSpMkLst>
        </pc:cxnChg>
        <pc:cxnChg chg="mod">
          <ac:chgData name="윤혜빈( YUN HYE BIN ) R&amp;D법규인증팀" userId="888a5dbf-2ee6-4435-8976-ff2bb3aed7fd" providerId="ADAL" clId="{9CC5F5D5-3647-48B1-8BFC-E380882887E9}" dt="2025-01-08T13:11:18.848" v="3"/>
          <ac:cxnSpMkLst>
            <pc:docMk/>
            <pc:sldMk cId="958985440" sldId="458"/>
            <ac:cxnSpMk id="11" creationId="{5402F278-B9B5-64E0-6DDC-47267D920CB9}"/>
          </ac:cxnSpMkLst>
        </pc:cxnChg>
        <pc:cxnChg chg="mod">
          <ac:chgData name="윤혜빈( YUN HYE BIN ) R&amp;D법규인증팀" userId="888a5dbf-2ee6-4435-8976-ff2bb3aed7fd" providerId="ADAL" clId="{9CC5F5D5-3647-48B1-8BFC-E380882887E9}" dt="2025-01-08T13:11:18.848" v="3"/>
          <ac:cxnSpMkLst>
            <pc:docMk/>
            <pc:sldMk cId="958985440" sldId="458"/>
            <ac:cxnSpMk id="12" creationId="{8720B334-A98E-5C87-05B3-2E03CB7DEB99}"/>
          </ac:cxnSpMkLst>
        </pc:cxnChg>
        <pc:cxnChg chg="mod">
          <ac:chgData name="윤혜빈( YUN HYE BIN ) R&amp;D법규인증팀" userId="888a5dbf-2ee6-4435-8976-ff2bb3aed7fd" providerId="ADAL" clId="{9CC5F5D5-3647-48B1-8BFC-E380882887E9}" dt="2025-01-08T13:11:18.848" v="3"/>
          <ac:cxnSpMkLst>
            <pc:docMk/>
            <pc:sldMk cId="958985440" sldId="458"/>
            <ac:cxnSpMk id="13" creationId="{07981B47-A967-4B7D-9413-E7AA4E7ADA49}"/>
          </ac:cxnSpMkLst>
        </pc:cxnChg>
        <pc:cxnChg chg="mod">
          <ac:chgData name="윤혜빈( YUN HYE BIN ) R&amp;D법규인증팀" userId="888a5dbf-2ee6-4435-8976-ff2bb3aed7fd" providerId="ADAL" clId="{9CC5F5D5-3647-48B1-8BFC-E380882887E9}" dt="2025-01-08T13:11:18.848" v="3"/>
          <ac:cxnSpMkLst>
            <pc:docMk/>
            <pc:sldMk cId="958985440" sldId="458"/>
            <ac:cxnSpMk id="18" creationId="{78173DCF-7176-7C95-B370-0DC680DC6588}"/>
          </ac:cxnSpMkLst>
        </pc:cxnChg>
        <pc:cxnChg chg="mod">
          <ac:chgData name="윤혜빈( YUN HYE BIN ) R&amp;D법규인증팀" userId="888a5dbf-2ee6-4435-8976-ff2bb3aed7fd" providerId="ADAL" clId="{9CC5F5D5-3647-48B1-8BFC-E380882887E9}" dt="2025-01-08T13:11:18.848" v="3"/>
          <ac:cxnSpMkLst>
            <pc:docMk/>
            <pc:sldMk cId="958985440" sldId="458"/>
            <ac:cxnSpMk id="19" creationId="{1E9C8617-EC39-92C2-1B98-E73A69023323}"/>
          </ac:cxnSpMkLst>
        </pc:cxnChg>
      </pc:sldChg>
      <pc:sldChg chg="addSp modSp new del mod">
        <pc:chgData name="윤혜빈( YUN HYE BIN ) R&amp;D법규인증팀" userId="888a5dbf-2ee6-4435-8976-ff2bb3aed7fd" providerId="ADAL" clId="{9CC5F5D5-3647-48B1-8BFC-E380882887E9}" dt="2025-01-08T13:30:50.160" v="330" actId="47"/>
        <pc:sldMkLst>
          <pc:docMk/>
          <pc:sldMk cId="2577867574" sldId="459"/>
        </pc:sldMkLst>
        <pc:spChg chg="add mod">
          <ac:chgData name="윤혜빈( YUN HYE BIN ) R&amp;D법규인증팀" userId="888a5dbf-2ee6-4435-8976-ff2bb3aed7fd" providerId="ADAL" clId="{9CC5F5D5-3647-48B1-8BFC-E380882887E9}" dt="2025-01-08T13:20:24.711" v="143" actId="14100"/>
          <ac:spMkLst>
            <pc:docMk/>
            <pc:sldMk cId="2577867574" sldId="459"/>
            <ac:spMk id="4" creationId="{5BCC6C19-47CD-C1D7-60E0-80A2605266ED}"/>
          </ac:spMkLst>
        </pc:spChg>
      </pc:sldChg>
      <pc:sldChg chg="modSp add mod">
        <pc:chgData name="윤혜빈( YUN HYE BIN ) R&amp;D법규인증팀" userId="888a5dbf-2ee6-4435-8976-ff2bb3aed7fd" providerId="ADAL" clId="{9CC5F5D5-3647-48B1-8BFC-E380882887E9}" dt="2025-01-08T13:19:13.677" v="126" actId="207"/>
        <pc:sldMkLst>
          <pc:docMk/>
          <pc:sldMk cId="1002445741" sldId="460"/>
        </pc:sldMkLst>
        <pc:spChg chg="mod">
          <ac:chgData name="윤혜빈( YUN HYE BIN ) R&amp;D법규인증팀" userId="888a5dbf-2ee6-4435-8976-ff2bb3aed7fd" providerId="ADAL" clId="{9CC5F5D5-3647-48B1-8BFC-E380882887E9}" dt="2025-01-08T13:19:13.677" v="126" actId="207"/>
          <ac:spMkLst>
            <pc:docMk/>
            <pc:sldMk cId="1002445741" sldId="460"/>
            <ac:spMk id="4" creationId="{E773FE85-2E55-725D-511E-DA396C900DE0}"/>
          </ac:spMkLst>
        </pc:spChg>
        <pc:spChg chg="mod">
          <ac:chgData name="윤혜빈( YUN HYE BIN ) R&amp;D법규인증팀" userId="888a5dbf-2ee6-4435-8976-ff2bb3aed7fd" providerId="ADAL" clId="{9CC5F5D5-3647-48B1-8BFC-E380882887E9}" dt="2025-01-08T13:19:13.677" v="126" actId="207"/>
          <ac:spMkLst>
            <pc:docMk/>
            <pc:sldMk cId="1002445741" sldId="460"/>
            <ac:spMk id="5" creationId="{35573EB1-B4AA-0BB5-F73F-28E6C0590796}"/>
          </ac:spMkLst>
        </pc:spChg>
        <pc:spChg chg="mod">
          <ac:chgData name="윤혜빈( YUN HYE BIN ) R&amp;D법규인증팀" userId="888a5dbf-2ee6-4435-8976-ff2bb3aed7fd" providerId="ADAL" clId="{9CC5F5D5-3647-48B1-8BFC-E380882887E9}" dt="2025-01-08T13:19:13.677" v="126" actId="207"/>
          <ac:spMkLst>
            <pc:docMk/>
            <pc:sldMk cId="1002445741" sldId="460"/>
            <ac:spMk id="6" creationId="{C7B1179E-B02E-4286-D42D-F8F2D704D2CC}"/>
          </ac:spMkLst>
        </pc:spChg>
        <pc:spChg chg="mod">
          <ac:chgData name="윤혜빈( YUN HYE BIN ) R&amp;D법규인증팀" userId="888a5dbf-2ee6-4435-8976-ff2bb3aed7fd" providerId="ADAL" clId="{9CC5F5D5-3647-48B1-8BFC-E380882887E9}" dt="2025-01-08T13:19:13.677" v="126" actId="207"/>
          <ac:spMkLst>
            <pc:docMk/>
            <pc:sldMk cId="1002445741" sldId="460"/>
            <ac:spMk id="7" creationId="{933242D2-A3AE-A144-3DE3-105F3580F970}"/>
          </ac:spMkLst>
        </pc:spChg>
        <pc:spChg chg="mod">
          <ac:chgData name="윤혜빈( YUN HYE BIN ) R&amp;D법규인증팀" userId="888a5dbf-2ee6-4435-8976-ff2bb3aed7fd" providerId="ADAL" clId="{9CC5F5D5-3647-48B1-8BFC-E380882887E9}" dt="2025-01-08T13:19:13.677" v="126" actId="207"/>
          <ac:spMkLst>
            <pc:docMk/>
            <pc:sldMk cId="1002445741" sldId="460"/>
            <ac:spMk id="8" creationId="{8F89D96D-69A7-E92C-19DE-D5C6BB129683}"/>
          </ac:spMkLst>
        </pc:spChg>
        <pc:spChg chg="mod">
          <ac:chgData name="윤혜빈( YUN HYE BIN ) R&amp;D법규인증팀" userId="888a5dbf-2ee6-4435-8976-ff2bb3aed7fd" providerId="ADAL" clId="{9CC5F5D5-3647-48B1-8BFC-E380882887E9}" dt="2025-01-08T13:19:13.677" v="126" actId="207"/>
          <ac:spMkLst>
            <pc:docMk/>
            <pc:sldMk cId="1002445741" sldId="460"/>
            <ac:spMk id="14" creationId="{C42C70F8-E020-E1C2-89AD-2A1BF951E4ED}"/>
          </ac:spMkLst>
        </pc:spChg>
        <pc:spChg chg="mod">
          <ac:chgData name="윤혜빈( YUN HYE BIN ) R&amp;D법규인증팀" userId="888a5dbf-2ee6-4435-8976-ff2bb3aed7fd" providerId="ADAL" clId="{9CC5F5D5-3647-48B1-8BFC-E380882887E9}" dt="2025-01-08T13:19:13.677" v="126" actId="207"/>
          <ac:spMkLst>
            <pc:docMk/>
            <pc:sldMk cId="1002445741" sldId="460"/>
            <ac:spMk id="15" creationId="{D6AECC35-E635-1E19-94FF-F78453E8D40D}"/>
          </ac:spMkLst>
        </pc:spChg>
        <pc:spChg chg="mod">
          <ac:chgData name="윤혜빈( YUN HYE BIN ) R&amp;D법규인증팀" userId="888a5dbf-2ee6-4435-8976-ff2bb3aed7fd" providerId="ADAL" clId="{9CC5F5D5-3647-48B1-8BFC-E380882887E9}" dt="2025-01-08T13:19:13.677" v="126" actId="207"/>
          <ac:spMkLst>
            <pc:docMk/>
            <pc:sldMk cId="1002445741" sldId="460"/>
            <ac:spMk id="16" creationId="{5F502D79-C889-76A9-CF6C-7C251CDB9E46}"/>
          </ac:spMkLst>
        </pc:spChg>
        <pc:spChg chg="mod">
          <ac:chgData name="윤혜빈( YUN HYE BIN ) R&amp;D법규인증팀" userId="888a5dbf-2ee6-4435-8976-ff2bb3aed7fd" providerId="ADAL" clId="{9CC5F5D5-3647-48B1-8BFC-E380882887E9}" dt="2025-01-08T13:19:13.677" v="126" actId="207"/>
          <ac:spMkLst>
            <pc:docMk/>
            <pc:sldMk cId="1002445741" sldId="460"/>
            <ac:spMk id="17" creationId="{6436644D-3D6B-2509-7007-3BF6A1305F7E}"/>
          </ac:spMkLst>
        </pc:spChg>
        <pc:spChg chg="mod">
          <ac:chgData name="윤혜빈( YUN HYE BIN ) R&amp;D법규인증팀" userId="888a5dbf-2ee6-4435-8976-ff2bb3aed7fd" providerId="ADAL" clId="{9CC5F5D5-3647-48B1-8BFC-E380882887E9}" dt="2025-01-08T13:19:13.677" v="126" actId="207"/>
          <ac:spMkLst>
            <pc:docMk/>
            <pc:sldMk cId="1002445741" sldId="460"/>
            <ac:spMk id="20" creationId="{2E497265-2877-21EE-DB27-EC52D5582E60}"/>
          </ac:spMkLst>
        </pc:spChg>
        <pc:spChg chg="mod">
          <ac:chgData name="윤혜빈( YUN HYE BIN ) R&amp;D법규인증팀" userId="888a5dbf-2ee6-4435-8976-ff2bb3aed7fd" providerId="ADAL" clId="{9CC5F5D5-3647-48B1-8BFC-E380882887E9}" dt="2025-01-08T13:18:02.974" v="114" actId="2711"/>
          <ac:spMkLst>
            <pc:docMk/>
            <pc:sldMk cId="1002445741" sldId="460"/>
            <ac:spMk id="22" creationId="{0C6047A1-8813-CB94-7919-0DE835EFE62B}"/>
          </ac:spMkLst>
        </pc:spChg>
        <pc:spChg chg="mod">
          <ac:chgData name="윤혜빈( YUN HYE BIN ) R&amp;D법규인증팀" userId="888a5dbf-2ee6-4435-8976-ff2bb3aed7fd" providerId="ADAL" clId="{9CC5F5D5-3647-48B1-8BFC-E380882887E9}" dt="2025-01-08T13:18:14.972" v="120" actId="20577"/>
          <ac:spMkLst>
            <pc:docMk/>
            <pc:sldMk cId="1002445741" sldId="460"/>
            <ac:spMk id="26" creationId="{58721C4A-713A-D9CD-AF7C-55DEC9A33C97}"/>
          </ac:spMkLst>
        </pc:spChg>
        <pc:spChg chg="mod">
          <ac:chgData name="윤혜빈( YUN HYE BIN ) R&amp;D법규인증팀" userId="888a5dbf-2ee6-4435-8976-ff2bb3aed7fd" providerId="ADAL" clId="{9CC5F5D5-3647-48B1-8BFC-E380882887E9}" dt="2025-01-08T13:18:43.095" v="124" actId="20577"/>
          <ac:spMkLst>
            <pc:docMk/>
            <pc:sldMk cId="1002445741" sldId="460"/>
            <ac:spMk id="28" creationId="{C0396F70-6692-845C-253B-4D19A3616F92}"/>
          </ac:spMkLst>
        </pc:spChg>
      </pc:sldChg>
      <pc:sldChg chg="addSp delSp modSp add mod">
        <pc:chgData name="윤혜빈( YUN HYE BIN ) R&amp;D법규인증팀" userId="888a5dbf-2ee6-4435-8976-ff2bb3aed7fd" providerId="ADAL" clId="{9CC5F5D5-3647-48B1-8BFC-E380882887E9}" dt="2025-01-08T13:21:14.429" v="150" actId="1076"/>
        <pc:sldMkLst>
          <pc:docMk/>
          <pc:sldMk cId="549454474" sldId="461"/>
        </pc:sldMkLst>
        <pc:spChg chg="mod">
          <ac:chgData name="윤혜빈( YUN HYE BIN ) R&amp;D법규인증팀" userId="888a5dbf-2ee6-4435-8976-ff2bb3aed7fd" providerId="ADAL" clId="{9CC5F5D5-3647-48B1-8BFC-E380882887E9}" dt="2025-01-08T13:19:34.873" v="130" actId="20577"/>
          <ac:spMkLst>
            <pc:docMk/>
            <pc:sldMk cId="549454474" sldId="461"/>
            <ac:spMk id="4" creationId="{E773FE85-2E55-725D-511E-DA396C900DE0}"/>
          </ac:spMkLst>
        </pc:spChg>
        <pc:spChg chg="mod">
          <ac:chgData name="윤혜빈( YUN HYE BIN ) R&amp;D법규인증팀" userId="888a5dbf-2ee6-4435-8976-ff2bb3aed7fd" providerId="ADAL" clId="{9CC5F5D5-3647-48B1-8BFC-E380882887E9}" dt="2025-01-08T13:19:19.621" v="127" actId="207"/>
          <ac:spMkLst>
            <pc:docMk/>
            <pc:sldMk cId="549454474" sldId="461"/>
            <ac:spMk id="5" creationId="{35573EB1-B4AA-0BB5-F73F-28E6C0590796}"/>
          </ac:spMkLst>
        </pc:spChg>
        <pc:spChg chg="mod">
          <ac:chgData name="윤혜빈( YUN HYE BIN ) R&amp;D법규인증팀" userId="888a5dbf-2ee6-4435-8976-ff2bb3aed7fd" providerId="ADAL" clId="{9CC5F5D5-3647-48B1-8BFC-E380882887E9}" dt="2025-01-08T13:19:19.621" v="127" actId="207"/>
          <ac:spMkLst>
            <pc:docMk/>
            <pc:sldMk cId="549454474" sldId="461"/>
            <ac:spMk id="6" creationId="{C7B1179E-B02E-4286-D42D-F8F2D704D2CC}"/>
          </ac:spMkLst>
        </pc:spChg>
        <pc:spChg chg="mod">
          <ac:chgData name="윤혜빈( YUN HYE BIN ) R&amp;D법규인증팀" userId="888a5dbf-2ee6-4435-8976-ff2bb3aed7fd" providerId="ADAL" clId="{9CC5F5D5-3647-48B1-8BFC-E380882887E9}" dt="2025-01-08T13:19:19.621" v="127" actId="207"/>
          <ac:spMkLst>
            <pc:docMk/>
            <pc:sldMk cId="549454474" sldId="461"/>
            <ac:spMk id="7" creationId="{933242D2-A3AE-A144-3DE3-105F3580F970}"/>
          </ac:spMkLst>
        </pc:spChg>
        <pc:spChg chg="mod">
          <ac:chgData name="윤혜빈( YUN HYE BIN ) R&amp;D법규인증팀" userId="888a5dbf-2ee6-4435-8976-ff2bb3aed7fd" providerId="ADAL" clId="{9CC5F5D5-3647-48B1-8BFC-E380882887E9}" dt="2025-01-08T13:19:19.621" v="127" actId="207"/>
          <ac:spMkLst>
            <pc:docMk/>
            <pc:sldMk cId="549454474" sldId="461"/>
            <ac:spMk id="8" creationId="{8F89D96D-69A7-E92C-19DE-D5C6BB129683}"/>
          </ac:spMkLst>
        </pc:spChg>
        <pc:spChg chg="mod">
          <ac:chgData name="윤혜빈( YUN HYE BIN ) R&amp;D법규인증팀" userId="888a5dbf-2ee6-4435-8976-ff2bb3aed7fd" providerId="ADAL" clId="{9CC5F5D5-3647-48B1-8BFC-E380882887E9}" dt="2025-01-08T13:19:19.621" v="127" actId="207"/>
          <ac:spMkLst>
            <pc:docMk/>
            <pc:sldMk cId="549454474" sldId="461"/>
            <ac:spMk id="14" creationId="{C42C70F8-E020-E1C2-89AD-2A1BF951E4ED}"/>
          </ac:spMkLst>
        </pc:spChg>
        <pc:spChg chg="mod">
          <ac:chgData name="윤혜빈( YUN HYE BIN ) R&amp;D법규인증팀" userId="888a5dbf-2ee6-4435-8976-ff2bb3aed7fd" providerId="ADAL" clId="{9CC5F5D5-3647-48B1-8BFC-E380882887E9}" dt="2025-01-08T13:19:19.621" v="127" actId="207"/>
          <ac:spMkLst>
            <pc:docMk/>
            <pc:sldMk cId="549454474" sldId="461"/>
            <ac:spMk id="15" creationId="{D6AECC35-E635-1E19-94FF-F78453E8D40D}"/>
          </ac:spMkLst>
        </pc:spChg>
        <pc:spChg chg="mod">
          <ac:chgData name="윤혜빈( YUN HYE BIN ) R&amp;D법규인증팀" userId="888a5dbf-2ee6-4435-8976-ff2bb3aed7fd" providerId="ADAL" clId="{9CC5F5D5-3647-48B1-8BFC-E380882887E9}" dt="2025-01-08T13:19:19.621" v="127" actId="207"/>
          <ac:spMkLst>
            <pc:docMk/>
            <pc:sldMk cId="549454474" sldId="461"/>
            <ac:spMk id="16" creationId="{5F502D79-C889-76A9-CF6C-7C251CDB9E46}"/>
          </ac:spMkLst>
        </pc:spChg>
        <pc:spChg chg="mod">
          <ac:chgData name="윤혜빈( YUN HYE BIN ) R&amp;D법규인증팀" userId="888a5dbf-2ee6-4435-8976-ff2bb3aed7fd" providerId="ADAL" clId="{9CC5F5D5-3647-48B1-8BFC-E380882887E9}" dt="2025-01-08T13:19:19.621" v="127" actId="207"/>
          <ac:spMkLst>
            <pc:docMk/>
            <pc:sldMk cId="549454474" sldId="461"/>
            <ac:spMk id="17" creationId="{6436644D-3D6B-2509-7007-3BF6A1305F7E}"/>
          </ac:spMkLst>
        </pc:spChg>
        <pc:spChg chg="mod">
          <ac:chgData name="윤혜빈( YUN HYE BIN ) R&amp;D법규인증팀" userId="888a5dbf-2ee6-4435-8976-ff2bb3aed7fd" providerId="ADAL" clId="{9CC5F5D5-3647-48B1-8BFC-E380882887E9}" dt="2025-01-08T13:19:19.621" v="127" actId="207"/>
          <ac:spMkLst>
            <pc:docMk/>
            <pc:sldMk cId="549454474" sldId="461"/>
            <ac:spMk id="20" creationId="{2E497265-2877-21EE-DB27-EC52D5582E60}"/>
          </ac:spMkLst>
        </pc:spChg>
        <pc:spChg chg="mod">
          <ac:chgData name="윤혜빈( YUN HYE BIN ) R&amp;D법규인증팀" userId="888a5dbf-2ee6-4435-8976-ff2bb3aed7fd" providerId="ADAL" clId="{9CC5F5D5-3647-48B1-8BFC-E380882887E9}" dt="2025-01-08T13:20:38.958" v="144"/>
          <ac:spMkLst>
            <pc:docMk/>
            <pc:sldMk cId="549454474" sldId="461"/>
            <ac:spMk id="22" creationId="{0C6047A1-8813-CB94-7919-0DE835EFE62B}"/>
          </ac:spMkLst>
        </pc:spChg>
        <pc:spChg chg="mod">
          <ac:chgData name="윤혜빈( YUN HYE BIN ) R&amp;D법규인증팀" userId="888a5dbf-2ee6-4435-8976-ff2bb3aed7fd" providerId="ADAL" clId="{9CC5F5D5-3647-48B1-8BFC-E380882887E9}" dt="2025-01-08T13:21:03.482" v="148" actId="207"/>
          <ac:spMkLst>
            <pc:docMk/>
            <pc:sldMk cId="549454474" sldId="461"/>
            <ac:spMk id="23" creationId="{41F9B891-9D6E-E4A5-D8D2-AD7D99847D05}"/>
          </ac:spMkLst>
        </pc:spChg>
        <pc:spChg chg="mod">
          <ac:chgData name="윤혜빈( YUN HYE BIN ) R&amp;D법규인증팀" userId="888a5dbf-2ee6-4435-8976-ff2bb3aed7fd" providerId="ADAL" clId="{9CC5F5D5-3647-48B1-8BFC-E380882887E9}" dt="2025-01-08T13:21:03.482" v="148" actId="207"/>
          <ac:spMkLst>
            <pc:docMk/>
            <pc:sldMk cId="549454474" sldId="461"/>
            <ac:spMk id="25" creationId="{00364F0E-B5A8-AEDB-4A52-517ACD013B44}"/>
          </ac:spMkLst>
        </pc:spChg>
        <pc:spChg chg="mod">
          <ac:chgData name="윤혜빈( YUN HYE BIN ) R&amp;D법규인증팀" userId="888a5dbf-2ee6-4435-8976-ff2bb3aed7fd" providerId="ADAL" clId="{9CC5F5D5-3647-48B1-8BFC-E380882887E9}" dt="2025-01-08T13:19:36.970" v="131" actId="20577"/>
          <ac:spMkLst>
            <pc:docMk/>
            <pc:sldMk cId="549454474" sldId="461"/>
            <ac:spMk id="26" creationId="{58721C4A-713A-D9CD-AF7C-55DEC9A33C97}"/>
          </ac:spMkLst>
        </pc:spChg>
        <pc:spChg chg="mod">
          <ac:chgData name="윤혜빈( YUN HYE BIN ) R&amp;D법규인증팀" userId="888a5dbf-2ee6-4435-8976-ff2bb3aed7fd" providerId="ADAL" clId="{9CC5F5D5-3647-48B1-8BFC-E380882887E9}" dt="2025-01-08T13:21:03.482" v="148" actId="207"/>
          <ac:spMkLst>
            <pc:docMk/>
            <pc:sldMk cId="549454474" sldId="461"/>
            <ac:spMk id="27" creationId="{DEA79BBF-8F5A-753B-BC5A-E832D1DA3D1F}"/>
          </ac:spMkLst>
        </pc:spChg>
        <pc:spChg chg="mod">
          <ac:chgData name="윤혜빈( YUN HYE BIN ) R&amp;D법규인증팀" userId="888a5dbf-2ee6-4435-8976-ff2bb3aed7fd" providerId="ADAL" clId="{9CC5F5D5-3647-48B1-8BFC-E380882887E9}" dt="2025-01-08T13:19:30.116" v="129" actId="20577"/>
          <ac:spMkLst>
            <pc:docMk/>
            <pc:sldMk cId="549454474" sldId="461"/>
            <ac:spMk id="28" creationId="{C0396F70-6692-845C-253B-4D19A3616F92}"/>
          </ac:spMkLst>
        </pc:spChg>
        <pc:spChg chg="mod">
          <ac:chgData name="윤혜빈( YUN HYE BIN ) R&amp;D법규인증팀" userId="888a5dbf-2ee6-4435-8976-ff2bb3aed7fd" providerId="ADAL" clId="{9CC5F5D5-3647-48B1-8BFC-E380882887E9}" dt="2025-01-08T13:21:03.482" v="148" actId="207"/>
          <ac:spMkLst>
            <pc:docMk/>
            <pc:sldMk cId="549454474" sldId="461"/>
            <ac:spMk id="29" creationId="{1C094D61-998E-2BCA-5CDE-E45349CF64F2}"/>
          </ac:spMkLst>
        </pc:spChg>
        <pc:spChg chg="mod">
          <ac:chgData name="윤혜빈( YUN HYE BIN ) R&amp;D법규인증팀" userId="888a5dbf-2ee6-4435-8976-ff2bb3aed7fd" providerId="ADAL" clId="{9CC5F5D5-3647-48B1-8BFC-E380882887E9}" dt="2025-01-08T13:21:03.482" v="148" actId="207"/>
          <ac:spMkLst>
            <pc:docMk/>
            <pc:sldMk cId="549454474" sldId="461"/>
            <ac:spMk id="30" creationId="{82B1D7F9-CB49-8922-ADDC-6A0125C8F547}"/>
          </ac:spMkLst>
        </pc:spChg>
        <pc:spChg chg="mod">
          <ac:chgData name="윤혜빈( YUN HYE BIN ) R&amp;D법규인증팀" userId="888a5dbf-2ee6-4435-8976-ff2bb3aed7fd" providerId="ADAL" clId="{9CC5F5D5-3647-48B1-8BFC-E380882887E9}" dt="2025-01-08T13:21:03.482" v="148" actId="207"/>
          <ac:spMkLst>
            <pc:docMk/>
            <pc:sldMk cId="549454474" sldId="461"/>
            <ac:spMk id="31" creationId="{2E475D0C-C4D4-D845-608F-DACBC0805047}"/>
          </ac:spMkLst>
        </pc:spChg>
        <pc:spChg chg="mod">
          <ac:chgData name="윤혜빈( YUN HYE BIN ) R&amp;D법규인증팀" userId="888a5dbf-2ee6-4435-8976-ff2bb3aed7fd" providerId="ADAL" clId="{9CC5F5D5-3647-48B1-8BFC-E380882887E9}" dt="2025-01-08T13:21:03.482" v="148" actId="207"/>
          <ac:spMkLst>
            <pc:docMk/>
            <pc:sldMk cId="549454474" sldId="461"/>
            <ac:spMk id="39" creationId="{C79F2C0F-0658-BCEC-3FD2-CA7D5C01DED6}"/>
          </ac:spMkLst>
        </pc:spChg>
        <pc:spChg chg="mod">
          <ac:chgData name="윤혜빈( YUN HYE BIN ) R&amp;D법규인증팀" userId="888a5dbf-2ee6-4435-8976-ff2bb3aed7fd" providerId="ADAL" clId="{9CC5F5D5-3647-48B1-8BFC-E380882887E9}" dt="2025-01-08T13:21:03.482" v="148" actId="207"/>
          <ac:spMkLst>
            <pc:docMk/>
            <pc:sldMk cId="549454474" sldId="461"/>
            <ac:spMk id="40" creationId="{9A6DED77-8648-E80A-4FEF-71EC9A974DAB}"/>
          </ac:spMkLst>
        </pc:spChg>
        <pc:spChg chg="mod">
          <ac:chgData name="윤혜빈( YUN HYE BIN ) R&amp;D법규인증팀" userId="888a5dbf-2ee6-4435-8976-ff2bb3aed7fd" providerId="ADAL" clId="{9CC5F5D5-3647-48B1-8BFC-E380882887E9}" dt="2025-01-08T13:21:03.482" v="148" actId="207"/>
          <ac:spMkLst>
            <pc:docMk/>
            <pc:sldMk cId="549454474" sldId="461"/>
            <ac:spMk id="41" creationId="{FFE5370E-9C22-E700-F690-E7D3E58E25B3}"/>
          </ac:spMkLst>
        </pc:spChg>
        <pc:spChg chg="mod">
          <ac:chgData name="윤혜빈( YUN HYE BIN ) R&amp;D법규인증팀" userId="888a5dbf-2ee6-4435-8976-ff2bb3aed7fd" providerId="ADAL" clId="{9CC5F5D5-3647-48B1-8BFC-E380882887E9}" dt="2025-01-08T13:21:03.482" v="148" actId="207"/>
          <ac:spMkLst>
            <pc:docMk/>
            <pc:sldMk cId="549454474" sldId="461"/>
            <ac:spMk id="42" creationId="{CE73C893-6D21-3FE2-B79C-1438D1D9B5BA}"/>
          </ac:spMkLst>
        </pc:spChg>
        <pc:spChg chg="mod">
          <ac:chgData name="윤혜빈( YUN HYE BIN ) R&amp;D법규인증팀" userId="888a5dbf-2ee6-4435-8976-ff2bb3aed7fd" providerId="ADAL" clId="{9CC5F5D5-3647-48B1-8BFC-E380882887E9}" dt="2025-01-08T13:21:03.482" v="148" actId="207"/>
          <ac:spMkLst>
            <pc:docMk/>
            <pc:sldMk cId="549454474" sldId="461"/>
            <ac:spMk id="43" creationId="{A6527B5F-E67C-CCED-F057-018BBB9AD341}"/>
          </ac:spMkLst>
        </pc:spChg>
        <pc:grpChg chg="del">
          <ac:chgData name="윤혜빈( YUN HYE BIN ) R&amp;D법규인증팀" userId="888a5dbf-2ee6-4435-8976-ff2bb3aed7fd" providerId="ADAL" clId="{9CC5F5D5-3647-48B1-8BFC-E380882887E9}" dt="2025-01-08T13:20:59.085" v="145" actId="478"/>
          <ac:grpSpMkLst>
            <pc:docMk/>
            <pc:sldMk cId="549454474" sldId="461"/>
            <ac:grpSpMk id="3" creationId="{B395D47B-3C97-CA52-4AD6-5954370CEE24}"/>
          </ac:grpSpMkLst>
        </pc:grpChg>
        <pc:grpChg chg="add mod">
          <ac:chgData name="윤혜빈( YUN HYE BIN ) R&amp;D법규인증팀" userId="888a5dbf-2ee6-4435-8976-ff2bb3aed7fd" providerId="ADAL" clId="{9CC5F5D5-3647-48B1-8BFC-E380882887E9}" dt="2025-01-08T13:21:14.429" v="150" actId="1076"/>
          <ac:grpSpMkLst>
            <pc:docMk/>
            <pc:sldMk cId="549454474" sldId="461"/>
            <ac:grpSpMk id="21" creationId="{B6FAED0B-40AA-B413-E00A-1F4E8BEBCC0B}"/>
          </ac:grpSpMkLst>
        </pc:grpChg>
        <pc:cxnChg chg="mod">
          <ac:chgData name="윤혜빈( YUN HYE BIN ) R&amp;D법규인증팀" userId="888a5dbf-2ee6-4435-8976-ff2bb3aed7fd" providerId="ADAL" clId="{9CC5F5D5-3647-48B1-8BFC-E380882887E9}" dt="2025-01-08T13:20:59.085" v="145" actId="478"/>
          <ac:cxnSpMkLst>
            <pc:docMk/>
            <pc:sldMk cId="549454474" sldId="461"/>
            <ac:cxnSpMk id="9" creationId="{6D44525A-807D-DE91-F1BA-EC74E9E5C05C}"/>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0" creationId="{2E3187BC-E844-A75C-1541-3B8C25142EDD}"/>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1" creationId="{5402F278-B9B5-64E0-6DDC-47267D920CB9}"/>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2" creationId="{8720B334-A98E-5C87-05B3-2E03CB7DEB99}"/>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3" creationId="{07981B47-A967-4B7D-9413-E7AA4E7ADA49}"/>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8" creationId="{78173DCF-7176-7C95-B370-0DC680DC6588}"/>
          </ac:cxnSpMkLst>
        </pc:cxnChg>
        <pc:cxnChg chg="mod">
          <ac:chgData name="윤혜빈( YUN HYE BIN ) R&amp;D법규인증팀" userId="888a5dbf-2ee6-4435-8976-ff2bb3aed7fd" providerId="ADAL" clId="{9CC5F5D5-3647-48B1-8BFC-E380882887E9}" dt="2025-01-08T13:20:59.085" v="145" actId="478"/>
          <ac:cxnSpMkLst>
            <pc:docMk/>
            <pc:sldMk cId="549454474" sldId="461"/>
            <ac:cxnSpMk id="19" creationId="{1E9C8617-EC39-92C2-1B98-E73A69023323}"/>
          </ac:cxnSpMkLst>
        </pc:cxnChg>
        <pc:cxnChg chg="mod">
          <ac:chgData name="윤혜빈( YUN HYE BIN ) R&amp;D법규인증팀" userId="888a5dbf-2ee6-4435-8976-ff2bb3aed7fd" providerId="ADAL" clId="{9CC5F5D5-3647-48B1-8BFC-E380882887E9}" dt="2025-01-08T13:20:59.497" v="146"/>
          <ac:cxnSpMkLst>
            <pc:docMk/>
            <pc:sldMk cId="549454474" sldId="461"/>
            <ac:cxnSpMk id="32" creationId="{2342052F-88CF-9AD2-9B8C-8666E12220CF}"/>
          </ac:cxnSpMkLst>
        </pc:cxnChg>
        <pc:cxnChg chg="mod">
          <ac:chgData name="윤혜빈( YUN HYE BIN ) R&amp;D법규인증팀" userId="888a5dbf-2ee6-4435-8976-ff2bb3aed7fd" providerId="ADAL" clId="{9CC5F5D5-3647-48B1-8BFC-E380882887E9}" dt="2025-01-08T13:20:59.497" v="146"/>
          <ac:cxnSpMkLst>
            <pc:docMk/>
            <pc:sldMk cId="549454474" sldId="461"/>
            <ac:cxnSpMk id="33" creationId="{74247037-1A7A-B31C-4BEF-B71DA4BB4DE5}"/>
          </ac:cxnSpMkLst>
        </pc:cxnChg>
        <pc:cxnChg chg="mod">
          <ac:chgData name="윤혜빈( YUN HYE BIN ) R&amp;D법규인증팀" userId="888a5dbf-2ee6-4435-8976-ff2bb3aed7fd" providerId="ADAL" clId="{9CC5F5D5-3647-48B1-8BFC-E380882887E9}" dt="2025-01-08T13:20:59.497" v="146"/>
          <ac:cxnSpMkLst>
            <pc:docMk/>
            <pc:sldMk cId="549454474" sldId="461"/>
            <ac:cxnSpMk id="34" creationId="{6C04C0B3-9310-33E3-D8C4-67588F9920B6}"/>
          </ac:cxnSpMkLst>
        </pc:cxnChg>
        <pc:cxnChg chg="mod">
          <ac:chgData name="윤혜빈( YUN HYE BIN ) R&amp;D법규인증팀" userId="888a5dbf-2ee6-4435-8976-ff2bb3aed7fd" providerId="ADAL" clId="{9CC5F5D5-3647-48B1-8BFC-E380882887E9}" dt="2025-01-08T13:20:59.497" v="146"/>
          <ac:cxnSpMkLst>
            <pc:docMk/>
            <pc:sldMk cId="549454474" sldId="461"/>
            <ac:cxnSpMk id="35" creationId="{95FB1732-88E5-58A6-ABE8-B3165B601401}"/>
          </ac:cxnSpMkLst>
        </pc:cxnChg>
        <pc:cxnChg chg="mod">
          <ac:chgData name="윤혜빈( YUN HYE BIN ) R&amp;D법규인증팀" userId="888a5dbf-2ee6-4435-8976-ff2bb3aed7fd" providerId="ADAL" clId="{9CC5F5D5-3647-48B1-8BFC-E380882887E9}" dt="2025-01-08T13:20:59.497" v="146"/>
          <ac:cxnSpMkLst>
            <pc:docMk/>
            <pc:sldMk cId="549454474" sldId="461"/>
            <ac:cxnSpMk id="36" creationId="{2681C1E3-E298-CB7F-A273-3405424962F3}"/>
          </ac:cxnSpMkLst>
        </pc:cxnChg>
        <pc:cxnChg chg="mod">
          <ac:chgData name="윤혜빈( YUN HYE BIN ) R&amp;D법규인증팀" userId="888a5dbf-2ee6-4435-8976-ff2bb3aed7fd" providerId="ADAL" clId="{9CC5F5D5-3647-48B1-8BFC-E380882887E9}" dt="2025-01-08T13:20:59.497" v="146"/>
          <ac:cxnSpMkLst>
            <pc:docMk/>
            <pc:sldMk cId="549454474" sldId="461"/>
            <ac:cxnSpMk id="37" creationId="{09C46DC9-CEA7-6B8C-FD98-84DF67069EAA}"/>
          </ac:cxnSpMkLst>
        </pc:cxnChg>
        <pc:cxnChg chg="mod">
          <ac:chgData name="윤혜빈( YUN HYE BIN ) R&amp;D법규인증팀" userId="888a5dbf-2ee6-4435-8976-ff2bb3aed7fd" providerId="ADAL" clId="{9CC5F5D5-3647-48B1-8BFC-E380882887E9}" dt="2025-01-08T13:20:59.497" v="146"/>
          <ac:cxnSpMkLst>
            <pc:docMk/>
            <pc:sldMk cId="549454474" sldId="461"/>
            <ac:cxnSpMk id="38" creationId="{E7923084-E52B-782F-1702-36EC067D1ECD}"/>
          </ac:cxnSpMkLst>
        </pc:cxnChg>
        <pc:cxnChg chg="mod">
          <ac:chgData name="윤혜빈( YUN HYE BIN ) R&amp;D법규인증팀" userId="888a5dbf-2ee6-4435-8976-ff2bb3aed7fd" providerId="ADAL" clId="{9CC5F5D5-3647-48B1-8BFC-E380882887E9}" dt="2025-01-08T13:20:59.497" v="146"/>
          <ac:cxnSpMkLst>
            <pc:docMk/>
            <pc:sldMk cId="549454474" sldId="461"/>
            <ac:cxnSpMk id="44" creationId="{92DC78AE-4A5F-9A90-C3DA-6E3AC86190D3}"/>
          </ac:cxnSpMkLst>
        </pc:cxnChg>
      </pc:sldChg>
      <pc:sldChg chg="modSp add mod">
        <pc:chgData name="윤혜빈( YUN HYE BIN ) R&amp;D법규인증팀" userId="888a5dbf-2ee6-4435-8976-ff2bb3aed7fd" providerId="ADAL" clId="{9CC5F5D5-3647-48B1-8BFC-E380882887E9}" dt="2025-01-08T13:23:16.083" v="165" actId="20577"/>
        <pc:sldMkLst>
          <pc:docMk/>
          <pc:sldMk cId="331377659" sldId="462"/>
        </pc:sldMkLst>
        <pc:spChg chg="mod">
          <ac:chgData name="윤혜빈( YUN HYE BIN ) R&amp;D법규인증팀" userId="888a5dbf-2ee6-4435-8976-ff2bb3aed7fd" providerId="ADAL" clId="{9CC5F5D5-3647-48B1-8BFC-E380882887E9}" dt="2025-01-08T13:21:42.332" v="155" actId="20577"/>
          <ac:spMkLst>
            <pc:docMk/>
            <pc:sldMk cId="331377659" sldId="462"/>
            <ac:spMk id="22" creationId="{0C6047A1-8813-CB94-7919-0DE835EFE62B}"/>
          </ac:spMkLst>
        </pc:spChg>
        <pc:spChg chg="mod">
          <ac:chgData name="윤혜빈( YUN HYE BIN ) R&amp;D법규인증팀" userId="888a5dbf-2ee6-4435-8976-ff2bb3aed7fd" providerId="ADAL" clId="{9CC5F5D5-3647-48B1-8BFC-E380882887E9}" dt="2025-01-08T13:22:48.261" v="159" actId="20577"/>
          <ac:spMkLst>
            <pc:docMk/>
            <pc:sldMk cId="331377659" sldId="462"/>
            <ac:spMk id="23" creationId="{41F9B891-9D6E-E4A5-D8D2-AD7D99847D05}"/>
          </ac:spMkLst>
        </pc:spChg>
        <pc:spChg chg="mod">
          <ac:chgData name="윤혜빈( YUN HYE BIN ) R&amp;D법규인증팀" userId="888a5dbf-2ee6-4435-8976-ff2bb3aed7fd" providerId="ADAL" clId="{9CC5F5D5-3647-48B1-8BFC-E380882887E9}" dt="2025-01-08T13:23:16.083" v="165" actId="20577"/>
          <ac:spMkLst>
            <pc:docMk/>
            <pc:sldMk cId="331377659" sldId="462"/>
            <ac:spMk id="26" creationId="{58721C4A-713A-D9CD-AF7C-55DEC9A33C97}"/>
          </ac:spMkLst>
        </pc:spChg>
        <pc:spChg chg="mod">
          <ac:chgData name="윤혜빈( YUN HYE BIN ) R&amp;D법규인증팀" userId="888a5dbf-2ee6-4435-8976-ff2bb3aed7fd" providerId="ADAL" clId="{9CC5F5D5-3647-48B1-8BFC-E380882887E9}" dt="2025-01-08T13:21:45.038" v="157" actId="20577"/>
          <ac:spMkLst>
            <pc:docMk/>
            <pc:sldMk cId="331377659" sldId="462"/>
            <ac:spMk id="28" creationId="{C0396F70-6692-845C-253B-4D19A3616F92}"/>
          </ac:spMkLst>
        </pc:spChg>
        <pc:spChg chg="mod">
          <ac:chgData name="윤혜빈( YUN HYE BIN ) R&amp;D법규인증팀" userId="888a5dbf-2ee6-4435-8976-ff2bb3aed7fd" providerId="ADAL" clId="{9CC5F5D5-3647-48B1-8BFC-E380882887E9}" dt="2025-01-08T13:22:51.382" v="161" actId="20577"/>
          <ac:spMkLst>
            <pc:docMk/>
            <pc:sldMk cId="331377659" sldId="462"/>
            <ac:spMk id="29" creationId="{1C094D61-998E-2BCA-5CDE-E45349CF64F2}"/>
          </ac:spMkLst>
        </pc:spChg>
        <pc:spChg chg="mod">
          <ac:chgData name="윤혜빈( YUN HYE BIN ) R&amp;D법규인증팀" userId="888a5dbf-2ee6-4435-8976-ff2bb3aed7fd" providerId="ADAL" clId="{9CC5F5D5-3647-48B1-8BFC-E380882887E9}" dt="2025-01-08T13:22:53.678" v="163" actId="20577"/>
          <ac:spMkLst>
            <pc:docMk/>
            <pc:sldMk cId="331377659" sldId="462"/>
            <ac:spMk id="30" creationId="{82B1D7F9-CB49-8922-ADDC-6A0125C8F547}"/>
          </ac:spMkLst>
        </pc:spChg>
      </pc:sldChg>
      <pc:sldChg chg="addSp delSp modSp add mod">
        <pc:chgData name="윤혜빈( YUN HYE BIN ) R&amp;D법규인증팀" userId="888a5dbf-2ee6-4435-8976-ff2bb3aed7fd" providerId="ADAL" clId="{9CC5F5D5-3647-48B1-8BFC-E380882887E9}" dt="2025-01-08T13:24:11.053" v="176" actId="22"/>
        <pc:sldMkLst>
          <pc:docMk/>
          <pc:sldMk cId="2316340786" sldId="463"/>
        </pc:sldMkLst>
        <pc:spChg chg="mod">
          <ac:chgData name="윤혜빈( YUN HYE BIN ) R&amp;D법규인증팀" userId="888a5dbf-2ee6-4435-8976-ff2bb3aed7fd" providerId="ADAL" clId="{9CC5F5D5-3647-48B1-8BFC-E380882887E9}" dt="2025-01-08T13:24:07.738" v="174" actId="20577"/>
          <ac:spMkLst>
            <pc:docMk/>
            <pc:sldMk cId="2316340786" sldId="463"/>
            <ac:spMk id="4" creationId="{E773FE85-2E55-725D-511E-DA396C900DE0}"/>
          </ac:spMkLst>
        </pc:spChg>
        <pc:spChg chg="mod">
          <ac:chgData name="윤혜빈( YUN HYE BIN ) R&amp;D법규인증팀" userId="888a5dbf-2ee6-4435-8976-ff2bb3aed7fd" providerId="ADAL" clId="{9CC5F5D5-3647-48B1-8BFC-E380882887E9}" dt="2025-01-08T13:23:52.420" v="169" actId="20577"/>
          <ac:spMkLst>
            <pc:docMk/>
            <pc:sldMk cId="2316340786" sldId="463"/>
            <ac:spMk id="22" creationId="{0C6047A1-8813-CB94-7919-0DE835EFE62B}"/>
          </ac:spMkLst>
        </pc:spChg>
        <pc:spChg chg="add del">
          <ac:chgData name="윤혜빈( YUN HYE BIN ) R&amp;D법규인증팀" userId="888a5dbf-2ee6-4435-8976-ff2bb3aed7fd" providerId="ADAL" clId="{9CC5F5D5-3647-48B1-8BFC-E380882887E9}" dt="2025-01-08T13:24:11.053" v="176" actId="22"/>
          <ac:spMkLst>
            <pc:docMk/>
            <pc:sldMk cId="2316340786" sldId="463"/>
            <ac:spMk id="23" creationId="{5FA891A6-CCB3-3202-3DF5-AB3FFAC70599}"/>
          </ac:spMkLst>
        </pc:spChg>
        <pc:spChg chg="mod">
          <ac:chgData name="윤혜빈( YUN HYE BIN ) R&amp;D법규인증팀" userId="888a5dbf-2ee6-4435-8976-ff2bb3aed7fd" providerId="ADAL" clId="{9CC5F5D5-3647-48B1-8BFC-E380882887E9}" dt="2025-01-08T13:24:05.739" v="173" actId="20577"/>
          <ac:spMkLst>
            <pc:docMk/>
            <pc:sldMk cId="2316340786" sldId="463"/>
            <ac:spMk id="26" creationId="{58721C4A-713A-D9CD-AF7C-55DEC9A33C97}"/>
          </ac:spMkLst>
        </pc:spChg>
        <pc:spChg chg="mod">
          <ac:chgData name="윤혜빈( YUN HYE BIN ) R&amp;D법규인증팀" userId="888a5dbf-2ee6-4435-8976-ff2bb3aed7fd" providerId="ADAL" clId="{9CC5F5D5-3647-48B1-8BFC-E380882887E9}" dt="2025-01-08T13:24:01.841" v="172" actId="20577"/>
          <ac:spMkLst>
            <pc:docMk/>
            <pc:sldMk cId="2316340786" sldId="463"/>
            <ac:spMk id="28" creationId="{C0396F70-6692-845C-253B-4D19A3616F92}"/>
          </ac:spMkLst>
        </pc:spChg>
      </pc:sldChg>
      <pc:sldChg chg="modSp add mod">
        <pc:chgData name="윤혜빈( YUN HYE BIN ) R&amp;D법규인증팀" userId="888a5dbf-2ee6-4435-8976-ff2bb3aed7fd" providerId="ADAL" clId="{9CC5F5D5-3647-48B1-8BFC-E380882887E9}" dt="2025-01-08T13:24:48.920" v="200" actId="20577"/>
        <pc:sldMkLst>
          <pc:docMk/>
          <pc:sldMk cId="1118736952" sldId="464"/>
        </pc:sldMkLst>
        <pc:spChg chg="mod">
          <ac:chgData name="윤혜빈( YUN HYE BIN ) R&amp;D법규인증팀" userId="888a5dbf-2ee6-4435-8976-ff2bb3aed7fd" providerId="ADAL" clId="{9CC5F5D5-3647-48B1-8BFC-E380882887E9}" dt="2025-01-08T13:24:45.330" v="196" actId="20577"/>
          <ac:spMkLst>
            <pc:docMk/>
            <pc:sldMk cId="1118736952" sldId="464"/>
            <ac:spMk id="4" creationId="{E773FE85-2E55-725D-511E-DA396C900DE0}"/>
          </ac:spMkLst>
        </pc:spChg>
        <pc:spChg chg="mod">
          <ac:chgData name="윤혜빈( YUN HYE BIN ) R&amp;D법규인증팀" userId="888a5dbf-2ee6-4435-8976-ff2bb3aed7fd" providerId="ADAL" clId="{9CC5F5D5-3647-48B1-8BFC-E380882887E9}" dt="2025-01-08T13:24:26.102" v="183" actId="14100"/>
          <ac:spMkLst>
            <pc:docMk/>
            <pc:sldMk cId="1118736952" sldId="464"/>
            <ac:spMk id="22" creationId="{0C6047A1-8813-CB94-7919-0DE835EFE62B}"/>
          </ac:spMkLst>
        </pc:spChg>
        <pc:spChg chg="mod">
          <ac:chgData name="윤혜빈( YUN HYE BIN ) R&amp;D법규인증팀" userId="888a5dbf-2ee6-4435-8976-ff2bb3aed7fd" providerId="ADAL" clId="{9CC5F5D5-3647-48B1-8BFC-E380882887E9}" dt="2025-01-08T13:24:48.920" v="200" actId="20577"/>
          <ac:spMkLst>
            <pc:docMk/>
            <pc:sldMk cId="1118736952" sldId="464"/>
            <ac:spMk id="26" creationId="{58721C4A-713A-D9CD-AF7C-55DEC9A33C97}"/>
          </ac:spMkLst>
        </pc:spChg>
        <pc:spChg chg="mod">
          <ac:chgData name="윤혜빈( YUN HYE BIN ) R&amp;D법규인증팀" userId="888a5dbf-2ee6-4435-8976-ff2bb3aed7fd" providerId="ADAL" clId="{9CC5F5D5-3647-48B1-8BFC-E380882887E9}" dt="2025-01-08T13:24:39.106" v="187" actId="20577"/>
          <ac:spMkLst>
            <pc:docMk/>
            <pc:sldMk cId="1118736952" sldId="464"/>
            <ac:spMk id="28" creationId="{C0396F70-6692-845C-253B-4D19A3616F92}"/>
          </ac:spMkLst>
        </pc:spChg>
      </pc:sldChg>
      <pc:sldChg chg="modSp add mod">
        <pc:chgData name="윤혜빈( YUN HYE BIN ) R&amp;D법규인증팀" userId="888a5dbf-2ee6-4435-8976-ff2bb3aed7fd" providerId="ADAL" clId="{9CC5F5D5-3647-48B1-8BFC-E380882887E9}" dt="2025-01-08T13:25:23.732" v="210" actId="20577"/>
        <pc:sldMkLst>
          <pc:docMk/>
          <pc:sldMk cId="468874181" sldId="465"/>
        </pc:sldMkLst>
        <pc:spChg chg="mod">
          <ac:chgData name="윤혜빈( YUN HYE BIN ) R&amp;D법규인증팀" userId="888a5dbf-2ee6-4435-8976-ff2bb3aed7fd" providerId="ADAL" clId="{9CC5F5D5-3647-48B1-8BFC-E380882887E9}" dt="2025-01-08T13:25:23.732" v="210" actId="20577"/>
          <ac:spMkLst>
            <pc:docMk/>
            <pc:sldMk cId="468874181" sldId="465"/>
            <ac:spMk id="4" creationId="{E773FE85-2E55-725D-511E-DA396C900DE0}"/>
          </ac:spMkLst>
        </pc:spChg>
        <pc:spChg chg="mod">
          <ac:chgData name="윤혜빈( YUN HYE BIN ) R&amp;D법규인증팀" userId="888a5dbf-2ee6-4435-8976-ff2bb3aed7fd" providerId="ADAL" clId="{9CC5F5D5-3647-48B1-8BFC-E380882887E9}" dt="2025-01-08T13:25:14.478" v="204" actId="20577"/>
          <ac:spMkLst>
            <pc:docMk/>
            <pc:sldMk cId="468874181" sldId="465"/>
            <ac:spMk id="22" creationId="{0C6047A1-8813-CB94-7919-0DE835EFE62B}"/>
          </ac:spMkLst>
        </pc:spChg>
        <pc:spChg chg="mod">
          <ac:chgData name="윤혜빈( YUN HYE BIN ) R&amp;D법규인증팀" userId="888a5dbf-2ee6-4435-8976-ff2bb3aed7fd" providerId="ADAL" clId="{9CC5F5D5-3647-48B1-8BFC-E380882887E9}" dt="2025-01-08T13:25:20.258" v="208" actId="20577"/>
          <ac:spMkLst>
            <pc:docMk/>
            <pc:sldMk cId="468874181" sldId="465"/>
            <ac:spMk id="26" creationId="{58721C4A-713A-D9CD-AF7C-55DEC9A33C97}"/>
          </ac:spMkLst>
        </pc:spChg>
        <pc:spChg chg="mod">
          <ac:chgData name="윤혜빈( YUN HYE BIN ) R&amp;D법규인증팀" userId="888a5dbf-2ee6-4435-8976-ff2bb3aed7fd" providerId="ADAL" clId="{9CC5F5D5-3647-48B1-8BFC-E380882887E9}" dt="2025-01-08T13:25:17.015" v="206" actId="20577"/>
          <ac:spMkLst>
            <pc:docMk/>
            <pc:sldMk cId="468874181" sldId="465"/>
            <ac:spMk id="28" creationId="{C0396F70-6692-845C-253B-4D19A3616F92}"/>
          </ac:spMkLst>
        </pc:spChg>
      </pc:sldChg>
      <pc:sldChg chg="addSp delSp modSp new mod">
        <pc:chgData name="윤혜빈( YUN HYE BIN ) R&amp;D법규인증팀" userId="888a5dbf-2ee6-4435-8976-ff2bb3aed7fd" providerId="ADAL" clId="{9CC5F5D5-3647-48B1-8BFC-E380882887E9}" dt="2025-01-08T14:05:27.275" v="777" actId="20577"/>
        <pc:sldMkLst>
          <pc:docMk/>
          <pc:sldMk cId="3399600315" sldId="466"/>
        </pc:sldMkLst>
        <pc:spChg chg="del">
          <ac:chgData name="윤혜빈( YUN HYE BIN ) R&amp;D법규인증팀" userId="888a5dbf-2ee6-4435-8976-ff2bb3aed7fd" providerId="ADAL" clId="{9CC5F5D5-3647-48B1-8BFC-E380882887E9}" dt="2025-01-08T13:28:01.397" v="244" actId="478"/>
          <ac:spMkLst>
            <pc:docMk/>
            <pc:sldMk cId="3399600315" sldId="466"/>
            <ac:spMk id="2" creationId="{6ACBC45C-9411-0B7A-0FDD-B2D5299D6140}"/>
          </ac:spMkLst>
        </pc:spChg>
        <pc:spChg chg="mod">
          <ac:chgData name="윤혜빈( YUN HYE BIN ) R&amp;D법규인증팀" userId="888a5dbf-2ee6-4435-8976-ff2bb3aed7fd" providerId="ADAL" clId="{9CC5F5D5-3647-48B1-8BFC-E380882887E9}" dt="2025-01-08T13:27:35.152" v="242" actId="1076"/>
          <ac:spMkLst>
            <pc:docMk/>
            <pc:sldMk cId="3399600315" sldId="466"/>
            <ac:spMk id="4" creationId="{C33E59E2-5F90-61C2-C48C-2A107CAF924F}"/>
          </ac:spMkLst>
        </pc:spChg>
        <pc:spChg chg="mod">
          <ac:chgData name="윤혜빈( YUN HYE BIN ) R&amp;D법규인증팀" userId="888a5dbf-2ee6-4435-8976-ff2bb3aed7fd" providerId="ADAL" clId="{9CC5F5D5-3647-48B1-8BFC-E380882887E9}" dt="2025-01-08T13:27:32.411" v="240" actId="14100"/>
          <ac:spMkLst>
            <pc:docMk/>
            <pc:sldMk cId="3399600315" sldId="466"/>
            <ac:spMk id="5" creationId="{6CF92452-F125-D016-612E-C89715F01F5B}"/>
          </ac:spMkLst>
        </pc:spChg>
        <pc:spChg chg="mod">
          <ac:chgData name="윤혜빈( YUN HYE BIN ) R&amp;D법규인증팀" userId="888a5dbf-2ee6-4435-8976-ff2bb3aed7fd" providerId="ADAL" clId="{9CC5F5D5-3647-48B1-8BFC-E380882887E9}" dt="2025-01-08T13:27:32.411" v="240" actId="14100"/>
          <ac:spMkLst>
            <pc:docMk/>
            <pc:sldMk cId="3399600315" sldId="466"/>
            <ac:spMk id="6" creationId="{4683BEEC-4394-A882-A7BD-CB3C2AD46CB6}"/>
          </ac:spMkLst>
        </pc:spChg>
        <pc:spChg chg="mod">
          <ac:chgData name="윤혜빈( YUN HYE BIN ) R&amp;D법규인증팀" userId="888a5dbf-2ee6-4435-8976-ff2bb3aed7fd" providerId="ADAL" clId="{9CC5F5D5-3647-48B1-8BFC-E380882887E9}" dt="2025-01-08T13:26:48.541" v="226" actId="207"/>
          <ac:spMkLst>
            <pc:docMk/>
            <pc:sldMk cId="3399600315" sldId="466"/>
            <ac:spMk id="7" creationId="{0242EC94-288A-30D5-6354-6B4C38B64DC3}"/>
          </ac:spMkLst>
        </pc:spChg>
        <pc:spChg chg="mod">
          <ac:chgData name="윤혜빈( YUN HYE BIN ) R&amp;D법규인증팀" userId="888a5dbf-2ee6-4435-8976-ff2bb3aed7fd" providerId="ADAL" clId="{9CC5F5D5-3647-48B1-8BFC-E380882887E9}" dt="2025-01-08T13:26:48.541" v="226" actId="207"/>
          <ac:spMkLst>
            <pc:docMk/>
            <pc:sldMk cId="3399600315" sldId="466"/>
            <ac:spMk id="8" creationId="{67863DAC-B443-0A99-C81A-3E822E51A253}"/>
          </ac:spMkLst>
        </pc:spChg>
        <pc:spChg chg="mod">
          <ac:chgData name="윤혜빈( YUN HYE BIN ) R&amp;D법규인증팀" userId="888a5dbf-2ee6-4435-8976-ff2bb3aed7fd" providerId="ADAL" clId="{9CC5F5D5-3647-48B1-8BFC-E380882887E9}" dt="2025-01-08T13:26:48.541" v="226" actId="207"/>
          <ac:spMkLst>
            <pc:docMk/>
            <pc:sldMk cId="3399600315" sldId="466"/>
            <ac:spMk id="14" creationId="{4547B2E5-DA7B-84CA-1250-6C5FB3AB0CE9}"/>
          </ac:spMkLst>
        </pc:spChg>
        <pc:spChg chg="mod">
          <ac:chgData name="윤혜빈( YUN HYE BIN ) R&amp;D법규인증팀" userId="888a5dbf-2ee6-4435-8976-ff2bb3aed7fd" providerId="ADAL" clId="{9CC5F5D5-3647-48B1-8BFC-E380882887E9}" dt="2025-01-08T13:26:48.541" v="226" actId="207"/>
          <ac:spMkLst>
            <pc:docMk/>
            <pc:sldMk cId="3399600315" sldId="466"/>
            <ac:spMk id="15" creationId="{27893980-E731-52BD-B0BD-EEC37CE82A72}"/>
          </ac:spMkLst>
        </pc:spChg>
        <pc:spChg chg="mod">
          <ac:chgData name="윤혜빈( YUN HYE BIN ) R&amp;D법규인증팀" userId="888a5dbf-2ee6-4435-8976-ff2bb3aed7fd" providerId="ADAL" clId="{9CC5F5D5-3647-48B1-8BFC-E380882887E9}" dt="2025-01-08T13:26:48.541" v="226" actId="207"/>
          <ac:spMkLst>
            <pc:docMk/>
            <pc:sldMk cId="3399600315" sldId="466"/>
            <ac:spMk id="16" creationId="{578D7891-8BA5-EF4C-F280-5854E7C7336C}"/>
          </ac:spMkLst>
        </pc:spChg>
        <pc:spChg chg="mod">
          <ac:chgData name="윤혜빈( YUN HYE BIN ) R&amp;D법규인증팀" userId="888a5dbf-2ee6-4435-8976-ff2bb3aed7fd" providerId="ADAL" clId="{9CC5F5D5-3647-48B1-8BFC-E380882887E9}" dt="2025-01-08T13:26:48.541" v="226" actId="207"/>
          <ac:spMkLst>
            <pc:docMk/>
            <pc:sldMk cId="3399600315" sldId="466"/>
            <ac:spMk id="17" creationId="{AE847A3A-FFEA-9629-49FA-9C6C80599CC4}"/>
          </ac:spMkLst>
        </pc:spChg>
        <pc:spChg chg="mod">
          <ac:chgData name="윤혜빈( YUN HYE BIN ) R&amp;D법규인증팀" userId="888a5dbf-2ee6-4435-8976-ff2bb3aed7fd" providerId="ADAL" clId="{9CC5F5D5-3647-48B1-8BFC-E380882887E9}" dt="2025-01-08T13:26:48.541" v="226" actId="207"/>
          <ac:spMkLst>
            <pc:docMk/>
            <pc:sldMk cId="3399600315" sldId="466"/>
            <ac:spMk id="20" creationId="{C0DEC756-008F-C2E3-138C-E66BE5B56FDB}"/>
          </ac:spMkLst>
        </pc:spChg>
        <pc:spChg chg="mod">
          <ac:chgData name="윤혜빈( YUN HYE BIN ) R&amp;D법규인증팀" userId="888a5dbf-2ee6-4435-8976-ff2bb3aed7fd" providerId="ADAL" clId="{9CC5F5D5-3647-48B1-8BFC-E380882887E9}" dt="2025-01-08T13:27:58.868" v="243" actId="6549"/>
          <ac:spMkLst>
            <pc:docMk/>
            <pc:sldMk cId="3399600315" sldId="466"/>
            <ac:spMk id="22" creationId="{9AB82D8F-4E8F-57B3-3623-A0D91FBEE72A}"/>
          </ac:spMkLst>
        </pc:spChg>
        <pc:spChg chg="mod">
          <ac:chgData name="윤혜빈( YUN HYE BIN ) R&amp;D법규인증팀" userId="888a5dbf-2ee6-4435-8976-ff2bb3aed7fd" providerId="ADAL" clId="{9CC5F5D5-3647-48B1-8BFC-E380882887E9}" dt="2025-01-08T13:27:09.638" v="235" actId="14100"/>
          <ac:spMkLst>
            <pc:docMk/>
            <pc:sldMk cId="3399600315" sldId="466"/>
            <ac:spMk id="23" creationId="{4771DDFE-45DC-2E67-F538-808BF30359D3}"/>
          </ac:spMkLst>
        </pc:spChg>
        <pc:spChg chg="mod">
          <ac:chgData name="윤혜빈( YUN HYE BIN ) R&amp;D법규인증팀" userId="888a5dbf-2ee6-4435-8976-ff2bb3aed7fd" providerId="ADAL" clId="{9CC5F5D5-3647-48B1-8BFC-E380882887E9}" dt="2025-01-08T13:26:48.541" v="226" actId="207"/>
          <ac:spMkLst>
            <pc:docMk/>
            <pc:sldMk cId="3399600315" sldId="466"/>
            <ac:spMk id="24" creationId="{7A83EE8E-4D98-2DEF-D2F2-EB86813AF9E2}"/>
          </ac:spMkLst>
        </pc:spChg>
        <pc:spChg chg="mod">
          <ac:chgData name="윤혜빈( YUN HYE BIN ) R&amp;D법규인증팀" userId="888a5dbf-2ee6-4435-8976-ff2bb3aed7fd" providerId="ADAL" clId="{9CC5F5D5-3647-48B1-8BFC-E380882887E9}" dt="2025-01-08T13:26:48.541" v="226" actId="207"/>
          <ac:spMkLst>
            <pc:docMk/>
            <pc:sldMk cId="3399600315" sldId="466"/>
            <ac:spMk id="25" creationId="{79B21523-58AC-3373-1C0C-BC87BC20E3B6}"/>
          </ac:spMkLst>
        </pc:spChg>
        <pc:spChg chg="mod">
          <ac:chgData name="윤혜빈( YUN HYE BIN ) R&amp;D법규인증팀" userId="888a5dbf-2ee6-4435-8976-ff2bb3aed7fd" providerId="ADAL" clId="{9CC5F5D5-3647-48B1-8BFC-E380882887E9}" dt="2025-01-08T13:26:48.541" v="226" actId="207"/>
          <ac:spMkLst>
            <pc:docMk/>
            <pc:sldMk cId="3399600315" sldId="466"/>
            <ac:spMk id="26" creationId="{EC24CB48-13BE-1765-35BF-DDF663029296}"/>
          </ac:spMkLst>
        </pc:spChg>
        <pc:spChg chg="mod">
          <ac:chgData name="윤혜빈( YUN HYE BIN ) R&amp;D법규인증팀" userId="888a5dbf-2ee6-4435-8976-ff2bb3aed7fd" providerId="ADAL" clId="{9CC5F5D5-3647-48B1-8BFC-E380882887E9}" dt="2025-01-08T13:26:48.541" v="226" actId="207"/>
          <ac:spMkLst>
            <pc:docMk/>
            <pc:sldMk cId="3399600315" sldId="466"/>
            <ac:spMk id="27" creationId="{C559E092-3156-1B5B-6FF5-F06A78F03CC7}"/>
          </ac:spMkLst>
        </pc:spChg>
        <pc:spChg chg="mod">
          <ac:chgData name="윤혜빈( YUN HYE BIN ) R&amp;D법규인증팀" userId="888a5dbf-2ee6-4435-8976-ff2bb3aed7fd" providerId="ADAL" clId="{9CC5F5D5-3647-48B1-8BFC-E380882887E9}" dt="2025-01-08T13:26:48.541" v="226" actId="207"/>
          <ac:spMkLst>
            <pc:docMk/>
            <pc:sldMk cId="3399600315" sldId="466"/>
            <ac:spMk id="35" creationId="{29014DEB-E28F-6638-8FAD-C2994377477D}"/>
          </ac:spMkLst>
        </pc:spChg>
        <pc:spChg chg="mod">
          <ac:chgData name="윤혜빈( YUN HYE BIN ) R&amp;D법규인증팀" userId="888a5dbf-2ee6-4435-8976-ff2bb3aed7fd" providerId="ADAL" clId="{9CC5F5D5-3647-48B1-8BFC-E380882887E9}" dt="2025-01-08T13:26:48.541" v="226" actId="207"/>
          <ac:spMkLst>
            <pc:docMk/>
            <pc:sldMk cId="3399600315" sldId="466"/>
            <ac:spMk id="36" creationId="{75E29336-BDF1-A417-4EA5-D539520A61ED}"/>
          </ac:spMkLst>
        </pc:spChg>
        <pc:spChg chg="mod">
          <ac:chgData name="윤혜빈( YUN HYE BIN ) R&amp;D법규인증팀" userId="888a5dbf-2ee6-4435-8976-ff2bb3aed7fd" providerId="ADAL" clId="{9CC5F5D5-3647-48B1-8BFC-E380882887E9}" dt="2025-01-08T13:26:48.541" v="226" actId="207"/>
          <ac:spMkLst>
            <pc:docMk/>
            <pc:sldMk cId="3399600315" sldId="466"/>
            <ac:spMk id="37" creationId="{5B3FC955-A1A0-EF46-31DA-8B92B6C59C3D}"/>
          </ac:spMkLst>
        </pc:spChg>
        <pc:spChg chg="mod">
          <ac:chgData name="윤혜빈( YUN HYE BIN ) R&amp;D법규인증팀" userId="888a5dbf-2ee6-4435-8976-ff2bb3aed7fd" providerId="ADAL" clId="{9CC5F5D5-3647-48B1-8BFC-E380882887E9}" dt="2025-01-08T13:26:48.541" v="226" actId="207"/>
          <ac:spMkLst>
            <pc:docMk/>
            <pc:sldMk cId="3399600315" sldId="466"/>
            <ac:spMk id="38" creationId="{F72B1483-9F6F-99CC-D16B-E3FDFAD7987E}"/>
          </ac:spMkLst>
        </pc:spChg>
        <pc:spChg chg="mod">
          <ac:chgData name="윤혜빈( YUN HYE BIN ) R&amp;D법규인증팀" userId="888a5dbf-2ee6-4435-8976-ff2bb3aed7fd" providerId="ADAL" clId="{9CC5F5D5-3647-48B1-8BFC-E380882887E9}" dt="2025-01-08T13:26:48.541" v="226" actId="207"/>
          <ac:spMkLst>
            <pc:docMk/>
            <pc:sldMk cId="3399600315" sldId="466"/>
            <ac:spMk id="39" creationId="{9D05C9EB-3E33-D20F-86C4-BB1656DD12A0}"/>
          </ac:spMkLst>
        </pc:spChg>
        <pc:spChg chg="add del mod">
          <ac:chgData name="윤혜빈( YUN HYE BIN ) R&amp;D법규인증팀" userId="888a5dbf-2ee6-4435-8976-ff2bb3aed7fd" providerId="ADAL" clId="{9CC5F5D5-3647-48B1-8BFC-E380882887E9}" dt="2025-01-08T14:03:25.026" v="725" actId="1076"/>
          <ac:spMkLst>
            <pc:docMk/>
            <pc:sldMk cId="3399600315" sldId="466"/>
            <ac:spMk id="82" creationId="{A2F1D030-AAFF-A2D8-3FE2-12F901F3B9F9}"/>
          </ac:spMkLst>
        </pc:spChg>
        <pc:spChg chg="add del mod">
          <ac:chgData name="윤혜빈( YUN HYE BIN ) R&amp;D법규인증팀" userId="888a5dbf-2ee6-4435-8976-ff2bb3aed7fd" providerId="ADAL" clId="{9CC5F5D5-3647-48B1-8BFC-E380882887E9}" dt="2025-01-08T14:05:13.851" v="762" actId="1076"/>
          <ac:spMkLst>
            <pc:docMk/>
            <pc:sldMk cId="3399600315" sldId="466"/>
            <ac:spMk id="83" creationId="{B2E4019D-7511-FB8D-D2CF-1C25A96057B4}"/>
          </ac:spMkLst>
        </pc:spChg>
        <pc:spChg chg="add del mod">
          <ac:chgData name="윤혜빈( YUN HYE BIN ) R&amp;D법규인증팀" userId="888a5dbf-2ee6-4435-8976-ff2bb3aed7fd" providerId="ADAL" clId="{9CC5F5D5-3647-48B1-8BFC-E380882887E9}" dt="2025-01-08T13:30:43.160" v="329" actId="478"/>
          <ac:spMkLst>
            <pc:docMk/>
            <pc:sldMk cId="3399600315" sldId="466"/>
            <ac:spMk id="84" creationId="{B2CFFCCE-A817-B184-D4F3-9E7D5B3DD8C8}"/>
          </ac:spMkLst>
        </pc:spChg>
        <pc:spChg chg="add mod">
          <ac:chgData name="윤혜빈( YUN HYE BIN ) R&amp;D법규인증팀" userId="888a5dbf-2ee6-4435-8976-ff2bb3aed7fd" providerId="ADAL" clId="{9CC5F5D5-3647-48B1-8BFC-E380882887E9}" dt="2025-01-08T14:02:54.102" v="716" actId="20577"/>
          <ac:spMkLst>
            <pc:docMk/>
            <pc:sldMk cId="3399600315" sldId="466"/>
            <ac:spMk id="85" creationId="{9A38C73F-61CE-6649-A4C3-88D821215AF3}"/>
          </ac:spMkLst>
        </pc:spChg>
        <pc:spChg chg="add del mod">
          <ac:chgData name="윤혜빈( YUN HYE BIN ) R&amp;D법규인증팀" userId="888a5dbf-2ee6-4435-8976-ff2bb3aed7fd" providerId="ADAL" clId="{9CC5F5D5-3647-48B1-8BFC-E380882887E9}" dt="2025-01-08T13:28:12.759" v="246" actId="478"/>
          <ac:spMkLst>
            <pc:docMk/>
            <pc:sldMk cId="3399600315" sldId="466"/>
            <ac:spMk id="86" creationId="{8F8B2A36-BF2F-2027-01AD-9E363FC8B0A4}"/>
          </ac:spMkLst>
        </pc:spChg>
        <pc:spChg chg="add del mod">
          <ac:chgData name="윤혜빈( YUN HYE BIN ) R&amp;D법규인증팀" userId="888a5dbf-2ee6-4435-8976-ff2bb3aed7fd" providerId="ADAL" clId="{9CC5F5D5-3647-48B1-8BFC-E380882887E9}" dt="2025-01-08T13:28:14.379" v="247" actId="478"/>
          <ac:spMkLst>
            <pc:docMk/>
            <pc:sldMk cId="3399600315" sldId="466"/>
            <ac:spMk id="87" creationId="{AF21F0ED-C65C-335E-DEDE-DDB9CC7DA034}"/>
          </ac:spMkLst>
        </pc:spChg>
        <pc:spChg chg="mod">
          <ac:chgData name="윤혜빈( YUN HYE BIN ) R&amp;D법규인증팀" userId="888a5dbf-2ee6-4435-8976-ff2bb3aed7fd" providerId="ADAL" clId="{9CC5F5D5-3647-48B1-8BFC-E380882887E9}" dt="2025-01-08T13:30:01.912" v="307" actId="20577"/>
          <ac:spMkLst>
            <pc:docMk/>
            <pc:sldMk cId="3399600315" sldId="466"/>
            <ac:spMk id="89" creationId="{A3D0BDE9-362A-270B-7DB9-68403A9DDE68}"/>
          </ac:spMkLst>
        </pc:spChg>
        <pc:spChg chg="mod">
          <ac:chgData name="윤혜빈( YUN HYE BIN ) R&amp;D법규인증팀" userId="888a5dbf-2ee6-4435-8976-ff2bb3aed7fd" providerId="ADAL" clId="{9CC5F5D5-3647-48B1-8BFC-E380882887E9}" dt="2025-01-08T13:29:19.764" v="261" actId="403"/>
          <ac:spMkLst>
            <pc:docMk/>
            <pc:sldMk cId="3399600315" sldId="466"/>
            <ac:spMk id="90" creationId="{B375BA9F-1E3B-232C-9799-21EF170E0C4C}"/>
          </ac:spMkLst>
        </pc:spChg>
        <pc:spChg chg="mod">
          <ac:chgData name="윤혜빈( YUN HYE BIN ) R&amp;D법규인증팀" userId="888a5dbf-2ee6-4435-8976-ff2bb3aed7fd" providerId="ADAL" clId="{9CC5F5D5-3647-48B1-8BFC-E380882887E9}" dt="2025-01-08T13:29:19.764" v="261" actId="403"/>
          <ac:spMkLst>
            <pc:docMk/>
            <pc:sldMk cId="3399600315" sldId="466"/>
            <ac:spMk id="91" creationId="{944B9F00-D5AA-5077-EC01-E2FB553B50AC}"/>
          </ac:spMkLst>
        </pc:spChg>
        <pc:spChg chg="mod">
          <ac:chgData name="윤혜빈( YUN HYE BIN ) R&amp;D법규인증팀" userId="888a5dbf-2ee6-4435-8976-ff2bb3aed7fd" providerId="ADAL" clId="{9CC5F5D5-3647-48B1-8BFC-E380882887E9}" dt="2025-01-08T13:29:19.764" v="261" actId="403"/>
          <ac:spMkLst>
            <pc:docMk/>
            <pc:sldMk cId="3399600315" sldId="466"/>
            <ac:spMk id="92" creationId="{3DB7DF12-69B6-5077-B37F-3E0F48CB4C67}"/>
          </ac:spMkLst>
        </pc:spChg>
        <pc:spChg chg="mod">
          <ac:chgData name="윤혜빈( YUN HYE BIN ) R&amp;D법규인증팀" userId="888a5dbf-2ee6-4435-8976-ff2bb3aed7fd" providerId="ADAL" clId="{9CC5F5D5-3647-48B1-8BFC-E380882887E9}" dt="2025-01-08T13:29:19.764" v="261" actId="403"/>
          <ac:spMkLst>
            <pc:docMk/>
            <pc:sldMk cId="3399600315" sldId="466"/>
            <ac:spMk id="93" creationId="{71A6A371-43F2-E623-4249-8F462CDFD0D2}"/>
          </ac:spMkLst>
        </pc:spChg>
        <pc:spChg chg="mod">
          <ac:chgData name="윤혜빈( YUN HYE BIN ) R&amp;D법규인증팀" userId="888a5dbf-2ee6-4435-8976-ff2bb3aed7fd" providerId="ADAL" clId="{9CC5F5D5-3647-48B1-8BFC-E380882887E9}" dt="2025-01-08T13:29:19.764" v="261" actId="403"/>
          <ac:spMkLst>
            <pc:docMk/>
            <pc:sldMk cId="3399600315" sldId="466"/>
            <ac:spMk id="99" creationId="{1665DE4A-04F6-82D5-247D-E2928CCB965C}"/>
          </ac:spMkLst>
        </pc:spChg>
        <pc:spChg chg="mod">
          <ac:chgData name="윤혜빈( YUN HYE BIN ) R&amp;D법규인증팀" userId="888a5dbf-2ee6-4435-8976-ff2bb3aed7fd" providerId="ADAL" clId="{9CC5F5D5-3647-48B1-8BFC-E380882887E9}" dt="2025-01-08T13:29:19.764" v="261" actId="403"/>
          <ac:spMkLst>
            <pc:docMk/>
            <pc:sldMk cId="3399600315" sldId="466"/>
            <ac:spMk id="100" creationId="{7AAA9D4E-A173-F42C-C086-A28CBC2CCB8D}"/>
          </ac:spMkLst>
        </pc:spChg>
        <pc:spChg chg="mod">
          <ac:chgData name="윤혜빈( YUN HYE BIN ) R&amp;D법규인증팀" userId="888a5dbf-2ee6-4435-8976-ff2bb3aed7fd" providerId="ADAL" clId="{9CC5F5D5-3647-48B1-8BFC-E380882887E9}" dt="2025-01-08T13:29:19.764" v="261" actId="403"/>
          <ac:spMkLst>
            <pc:docMk/>
            <pc:sldMk cId="3399600315" sldId="466"/>
            <ac:spMk id="101" creationId="{06FDF59D-6F14-1165-507B-0BD469BED7B9}"/>
          </ac:spMkLst>
        </pc:spChg>
        <pc:spChg chg="mod">
          <ac:chgData name="윤혜빈( YUN HYE BIN ) R&amp;D법규인증팀" userId="888a5dbf-2ee6-4435-8976-ff2bb3aed7fd" providerId="ADAL" clId="{9CC5F5D5-3647-48B1-8BFC-E380882887E9}" dt="2025-01-08T13:29:19.764" v="261" actId="403"/>
          <ac:spMkLst>
            <pc:docMk/>
            <pc:sldMk cId="3399600315" sldId="466"/>
            <ac:spMk id="102" creationId="{6D848D0D-84F3-75CA-CCEE-FBFD1D38A6E9}"/>
          </ac:spMkLst>
        </pc:spChg>
        <pc:spChg chg="mod">
          <ac:chgData name="윤혜빈( YUN HYE BIN ) R&amp;D법규인증팀" userId="888a5dbf-2ee6-4435-8976-ff2bb3aed7fd" providerId="ADAL" clId="{9CC5F5D5-3647-48B1-8BFC-E380882887E9}" dt="2025-01-08T13:29:19.764" v="261" actId="403"/>
          <ac:spMkLst>
            <pc:docMk/>
            <pc:sldMk cId="3399600315" sldId="466"/>
            <ac:spMk id="105" creationId="{22C14C3D-A10A-BC1B-024B-4F2440CA04E5}"/>
          </ac:spMkLst>
        </pc:spChg>
        <pc:spChg chg="mod">
          <ac:chgData name="윤혜빈( YUN HYE BIN ) R&amp;D법규인증팀" userId="888a5dbf-2ee6-4435-8976-ff2bb3aed7fd" providerId="ADAL" clId="{9CC5F5D5-3647-48B1-8BFC-E380882887E9}" dt="2025-01-08T13:30:08.343" v="311" actId="6549"/>
          <ac:spMkLst>
            <pc:docMk/>
            <pc:sldMk cId="3399600315" sldId="466"/>
            <ac:spMk id="107" creationId="{7E6BD868-F24F-08B3-8C6D-08422E9A6561}"/>
          </ac:spMkLst>
        </pc:spChg>
        <pc:spChg chg="mod">
          <ac:chgData name="윤혜빈( YUN HYE BIN ) R&amp;D법규인증팀" userId="888a5dbf-2ee6-4435-8976-ff2bb3aed7fd" providerId="ADAL" clId="{9CC5F5D5-3647-48B1-8BFC-E380882887E9}" dt="2025-01-08T13:29:27.689" v="264" actId="403"/>
          <ac:spMkLst>
            <pc:docMk/>
            <pc:sldMk cId="3399600315" sldId="466"/>
            <ac:spMk id="108" creationId="{B0CD6FF6-AFF7-8573-9B3E-9FEBC1DC40A5}"/>
          </ac:spMkLst>
        </pc:spChg>
        <pc:spChg chg="mod">
          <ac:chgData name="윤혜빈( YUN HYE BIN ) R&amp;D법규인증팀" userId="888a5dbf-2ee6-4435-8976-ff2bb3aed7fd" providerId="ADAL" clId="{9CC5F5D5-3647-48B1-8BFC-E380882887E9}" dt="2025-01-08T13:29:27.689" v="264" actId="403"/>
          <ac:spMkLst>
            <pc:docMk/>
            <pc:sldMk cId="3399600315" sldId="466"/>
            <ac:spMk id="109" creationId="{19BC61F4-5FB4-AFC9-AD12-33E38018CFD2}"/>
          </ac:spMkLst>
        </pc:spChg>
        <pc:spChg chg="mod">
          <ac:chgData name="윤혜빈( YUN HYE BIN ) R&amp;D법규인증팀" userId="888a5dbf-2ee6-4435-8976-ff2bb3aed7fd" providerId="ADAL" clId="{9CC5F5D5-3647-48B1-8BFC-E380882887E9}" dt="2025-01-08T14:05:21.779" v="769" actId="20577"/>
          <ac:spMkLst>
            <pc:docMk/>
            <pc:sldMk cId="3399600315" sldId="466"/>
            <ac:spMk id="110" creationId="{C918FCB9-2B9D-6E88-2CFD-56C11E6F92F9}"/>
          </ac:spMkLst>
        </pc:spChg>
        <pc:spChg chg="mod">
          <ac:chgData name="윤혜빈( YUN HYE BIN ) R&amp;D법규인증팀" userId="888a5dbf-2ee6-4435-8976-ff2bb3aed7fd" providerId="ADAL" clId="{9CC5F5D5-3647-48B1-8BFC-E380882887E9}" dt="2025-01-08T14:05:27.275" v="777" actId="20577"/>
          <ac:spMkLst>
            <pc:docMk/>
            <pc:sldMk cId="3399600315" sldId="466"/>
            <ac:spMk id="111" creationId="{5CEC55BF-AE44-7046-37EF-8B00CBAEA213}"/>
          </ac:spMkLst>
        </pc:spChg>
        <pc:spChg chg="mod">
          <ac:chgData name="윤혜빈( YUN HYE BIN ) R&amp;D법규인증팀" userId="888a5dbf-2ee6-4435-8976-ff2bb3aed7fd" providerId="ADAL" clId="{9CC5F5D5-3647-48B1-8BFC-E380882887E9}" dt="2025-01-08T13:29:27.689" v="264" actId="403"/>
          <ac:spMkLst>
            <pc:docMk/>
            <pc:sldMk cId="3399600315" sldId="466"/>
            <ac:spMk id="112" creationId="{B2D52A44-7A75-EEFF-4F6B-F3A9A00B9E2F}"/>
          </ac:spMkLst>
        </pc:spChg>
        <pc:spChg chg="mod">
          <ac:chgData name="윤혜빈( YUN HYE BIN ) R&amp;D법규인증팀" userId="888a5dbf-2ee6-4435-8976-ff2bb3aed7fd" providerId="ADAL" clId="{9CC5F5D5-3647-48B1-8BFC-E380882887E9}" dt="2025-01-08T13:29:27.689" v="264" actId="403"/>
          <ac:spMkLst>
            <pc:docMk/>
            <pc:sldMk cId="3399600315" sldId="466"/>
            <ac:spMk id="120" creationId="{82229DD8-417D-3A39-04D8-FBD5762C9EBC}"/>
          </ac:spMkLst>
        </pc:spChg>
        <pc:spChg chg="mod">
          <ac:chgData name="윤혜빈( YUN HYE BIN ) R&amp;D법규인증팀" userId="888a5dbf-2ee6-4435-8976-ff2bb3aed7fd" providerId="ADAL" clId="{9CC5F5D5-3647-48B1-8BFC-E380882887E9}" dt="2025-01-08T13:29:27.689" v="264" actId="403"/>
          <ac:spMkLst>
            <pc:docMk/>
            <pc:sldMk cId="3399600315" sldId="466"/>
            <ac:spMk id="121" creationId="{3CBC0648-706C-69FD-4383-A5A566D70E5D}"/>
          </ac:spMkLst>
        </pc:spChg>
        <pc:spChg chg="mod">
          <ac:chgData name="윤혜빈( YUN HYE BIN ) R&amp;D법규인증팀" userId="888a5dbf-2ee6-4435-8976-ff2bb3aed7fd" providerId="ADAL" clId="{9CC5F5D5-3647-48B1-8BFC-E380882887E9}" dt="2025-01-08T13:29:27.689" v="264" actId="403"/>
          <ac:spMkLst>
            <pc:docMk/>
            <pc:sldMk cId="3399600315" sldId="466"/>
            <ac:spMk id="122" creationId="{CD1191C7-06CA-B125-3377-DFF2681ADEA0}"/>
          </ac:spMkLst>
        </pc:spChg>
        <pc:spChg chg="mod">
          <ac:chgData name="윤혜빈( YUN HYE BIN ) R&amp;D법규인증팀" userId="888a5dbf-2ee6-4435-8976-ff2bb3aed7fd" providerId="ADAL" clId="{9CC5F5D5-3647-48B1-8BFC-E380882887E9}" dt="2025-01-08T13:29:27.689" v="264" actId="403"/>
          <ac:spMkLst>
            <pc:docMk/>
            <pc:sldMk cId="3399600315" sldId="466"/>
            <ac:spMk id="123" creationId="{3348C8DE-1024-C502-3D76-73DF3AE8A8C7}"/>
          </ac:spMkLst>
        </pc:spChg>
        <pc:spChg chg="mod">
          <ac:chgData name="윤혜빈( YUN HYE BIN ) R&amp;D법규인증팀" userId="888a5dbf-2ee6-4435-8976-ff2bb3aed7fd" providerId="ADAL" clId="{9CC5F5D5-3647-48B1-8BFC-E380882887E9}" dt="2025-01-08T13:29:32.214" v="266" actId="14100"/>
          <ac:spMkLst>
            <pc:docMk/>
            <pc:sldMk cId="3399600315" sldId="466"/>
            <ac:spMk id="124" creationId="{AF385278-5880-DDF0-A3CA-354071665F49}"/>
          </ac:spMkLst>
        </pc:spChg>
        <pc:spChg chg="add del mod">
          <ac:chgData name="윤혜빈( YUN HYE BIN ) R&amp;D법규인증팀" userId="888a5dbf-2ee6-4435-8976-ff2bb3aed7fd" providerId="ADAL" clId="{9CC5F5D5-3647-48B1-8BFC-E380882887E9}" dt="2025-01-08T13:30:43.160" v="329" actId="478"/>
          <ac:spMkLst>
            <pc:docMk/>
            <pc:sldMk cId="3399600315" sldId="466"/>
            <ac:spMk id="130" creationId="{79A96DA2-6E80-D1EB-E3A0-7A2968328193}"/>
          </ac:spMkLst>
        </pc:spChg>
        <pc:spChg chg="add mod">
          <ac:chgData name="윤혜빈( YUN HYE BIN ) R&amp;D법규인증팀" userId="888a5dbf-2ee6-4435-8976-ff2bb3aed7fd" providerId="ADAL" clId="{9CC5F5D5-3647-48B1-8BFC-E380882887E9}" dt="2025-01-08T13:30:41.342" v="328"/>
          <ac:spMkLst>
            <pc:docMk/>
            <pc:sldMk cId="3399600315" sldId="466"/>
            <ac:spMk id="131" creationId="{A4164D2F-DC9F-819E-85A4-38E0EB656555}"/>
          </ac:spMkLst>
        </pc:spChg>
        <pc:spChg chg="add del mod">
          <ac:chgData name="윤혜빈( YUN HYE BIN ) R&amp;D법규인증팀" userId="888a5dbf-2ee6-4435-8976-ff2bb3aed7fd" providerId="ADAL" clId="{9CC5F5D5-3647-48B1-8BFC-E380882887E9}" dt="2025-01-08T13:33:01.037" v="384" actId="478"/>
          <ac:spMkLst>
            <pc:docMk/>
            <pc:sldMk cId="3399600315" sldId="466"/>
            <ac:spMk id="133" creationId="{A328C9A5-60CF-5DD1-55D5-0CDA2716D051}"/>
          </ac:spMkLst>
        </pc:spChg>
        <pc:spChg chg="add del mod">
          <ac:chgData name="윤혜빈( YUN HYE BIN ) R&amp;D법규인증팀" userId="888a5dbf-2ee6-4435-8976-ff2bb3aed7fd" providerId="ADAL" clId="{9CC5F5D5-3647-48B1-8BFC-E380882887E9}" dt="2025-01-08T13:33:02.840" v="385" actId="478"/>
          <ac:spMkLst>
            <pc:docMk/>
            <pc:sldMk cId="3399600315" sldId="466"/>
            <ac:spMk id="134" creationId="{42A53BF2-26F6-D6D1-92E7-E133CD42B662}"/>
          </ac:spMkLst>
        </pc:spChg>
        <pc:spChg chg="add">
          <ac:chgData name="윤혜빈( YUN HYE BIN ) R&amp;D법규인증팀" userId="888a5dbf-2ee6-4435-8976-ff2bb3aed7fd" providerId="ADAL" clId="{9CC5F5D5-3647-48B1-8BFC-E380882887E9}" dt="2025-01-08T13:59:50.865" v="666"/>
          <ac:spMkLst>
            <pc:docMk/>
            <pc:sldMk cId="3399600315" sldId="466"/>
            <ac:spMk id="135" creationId="{418B4E04-9D74-234D-28BE-29CA25267F33}"/>
          </ac:spMkLst>
        </pc:spChg>
        <pc:spChg chg="add del mod">
          <ac:chgData name="윤혜빈( YUN HYE BIN ) R&amp;D법규인증팀" userId="888a5dbf-2ee6-4435-8976-ff2bb3aed7fd" providerId="ADAL" clId="{9CC5F5D5-3647-48B1-8BFC-E380882887E9}" dt="2025-01-08T14:00:29.290" v="681"/>
          <ac:spMkLst>
            <pc:docMk/>
            <pc:sldMk cId="3399600315" sldId="466"/>
            <ac:spMk id="137" creationId="{73F54DBC-BE8C-D9A2-A37B-1FA2ED2BCEB0}"/>
          </ac:spMkLst>
        </pc:spChg>
        <pc:spChg chg="add del mod">
          <ac:chgData name="윤혜빈( YUN HYE BIN ) R&amp;D법규인증팀" userId="888a5dbf-2ee6-4435-8976-ff2bb3aed7fd" providerId="ADAL" clId="{9CC5F5D5-3647-48B1-8BFC-E380882887E9}" dt="2025-01-08T14:04:30.693" v="737" actId="478"/>
          <ac:spMkLst>
            <pc:docMk/>
            <pc:sldMk cId="3399600315" sldId="466"/>
            <ac:spMk id="139" creationId="{6462EB36-5C3B-E777-A312-25AF08AC4A8C}"/>
          </ac:spMkLst>
        </pc:spChg>
        <pc:spChg chg="add del mod">
          <ac:chgData name="윤혜빈( YUN HYE BIN ) R&amp;D법규인증팀" userId="888a5dbf-2ee6-4435-8976-ff2bb3aed7fd" providerId="ADAL" clId="{9CC5F5D5-3647-48B1-8BFC-E380882887E9}" dt="2025-01-08T14:05:09.837" v="761"/>
          <ac:spMkLst>
            <pc:docMk/>
            <pc:sldMk cId="3399600315" sldId="466"/>
            <ac:spMk id="140" creationId="{965A4143-8087-DD3C-7618-16624D159BBC}"/>
          </ac:spMkLst>
        </pc:spChg>
        <pc:spChg chg="add mod">
          <ac:chgData name="윤혜빈( YUN HYE BIN ) R&amp;D법규인증팀" userId="888a5dbf-2ee6-4435-8976-ff2bb3aed7fd" providerId="ADAL" clId="{9CC5F5D5-3647-48B1-8BFC-E380882887E9}" dt="2025-01-08T14:04:39.274" v="741" actId="12"/>
          <ac:spMkLst>
            <pc:docMk/>
            <pc:sldMk cId="3399600315" sldId="466"/>
            <ac:spMk id="142" creationId="{F72BEAAE-5DFF-ED70-D39D-A40ED43E8BF0}"/>
          </ac:spMkLst>
        </pc:spChg>
        <pc:spChg chg="add mod">
          <ac:chgData name="윤혜빈( YUN HYE BIN ) R&amp;D법규인증팀" userId="888a5dbf-2ee6-4435-8976-ff2bb3aed7fd" providerId="ADAL" clId="{9CC5F5D5-3647-48B1-8BFC-E380882887E9}" dt="2025-01-08T14:05:08.983" v="759" actId="1076"/>
          <ac:spMkLst>
            <pc:docMk/>
            <pc:sldMk cId="3399600315" sldId="466"/>
            <ac:spMk id="143" creationId="{5E087DB0-8214-DFDD-D2C2-ECC0462706C6}"/>
          </ac:spMkLst>
        </pc:spChg>
        <pc:grpChg chg="add del mod">
          <ac:chgData name="윤혜빈( YUN HYE BIN ) R&amp;D법규인증팀" userId="888a5dbf-2ee6-4435-8976-ff2bb3aed7fd" providerId="ADAL" clId="{9CC5F5D5-3647-48B1-8BFC-E380882887E9}" dt="2025-01-08T13:28:01.397" v="244" actId="478"/>
          <ac:grpSpMkLst>
            <pc:docMk/>
            <pc:sldMk cId="3399600315" sldId="466"/>
            <ac:grpSpMk id="3" creationId="{AB069BFC-A230-41BC-F295-FFBE4A76BEF9}"/>
          </ac:grpSpMkLst>
        </pc:grpChg>
        <pc:grpChg chg="add del mod">
          <ac:chgData name="윤혜빈( YUN HYE BIN ) R&amp;D법규인증팀" userId="888a5dbf-2ee6-4435-8976-ff2bb3aed7fd" providerId="ADAL" clId="{9CC5F5D5-3647-48B1-8BFC-E380882887E9}" dt="2025-01-08T13:28:01.397" v="244" actId="478"/>
          <ac:grpSpMkLst>
            <pc:docMk/>
            <pc:sldMk cId="3399600315" sldId="466"/>
            <ac:grpSpMk id="21" creationId="{CB81D15C-F2FC-3AFE-7EE6-881F691D047B}"/>
          </ac:grpSpMkLst>
        </pc:grpChg>
        <pc:grpChg chg="add mod">
          <ac:chgData name="윤혜빈( YUN HYE BIN ) R&amp;D법규인증팀" userId="888a5dbf-2ee6-4435-8976-ff2bb3aed7fd" providerId="ADAL" clId="{9CC5F5D5-3647-48B1-8BFC-E380882887E9}" dt="2025-01-08T14:03:19.627" v="723" actId="1076"/>
          <ac:grpSpMkLst>
            <pc:docMk/>
            <pc:sldMk cId="3399600315" sldId="466"/>
            <ac:grpSpMk id="88" creationId="{BB927472-A75D-F355-F3C4-B8F1B7129B98}"/>
          </ac:grpSpMkLst>
        </pc:grpChg>
        <pc:grpChg chg="add mod">
          <ac:chgData name="윤혜빈( YUN HYE BIN ) R&amp;D법규인증팀" userId="888a5dbf-2ee6-4435-8976-ff2bb3aed7fd" providerId="ADAL" clId="{9CC5F5D5-3647-48B1-8BFC-E380882887E9}" dt="2025-01-08T14:03:22.250" v="724" actId="1076"/>
          <ac:grpSpMkLst>
            <pc:docMk/>
            <pc:sldMk cId="3399600315" sldId="466"/>
            <ac:grpSpMk id="106" creationId="{9061F528-A392-387D-F4E7-96B3DEF706A0}"/>
          </ac:grpSpMkLst>
        </pc:grpChg>
        <pc:cxnChg chg="mod">
          <ac:chgData name="윤혜빈( YUN HYE BIN ) R&amp;D법규인증팀" userId="888a5dbf-2ee6-4435-8976-ff2bb3aed7fd" providerId="ADAL" clId="{9CC5F5D5-3647-48B1-8BFC-E380882887E9}" dt="2025-01-08T13:28:01.397" v="244" actId="478"/>
          <ac:cxnSpMkLst>
            <pc:docMk/>
            <pc:sldMk cId="3399600315" sldId="466"/>
            <ac:cxnSpMk id="9" creationId="{A87EC990-C2DD-1E65-3C40-79E04FD526E9}"/>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0" creationId="{2F76B859-EE96-37AB-2FBE-14089791A04F}"/>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1" creationId="{596C3E4C-7D67-31AB-8E3A-8C86D3093348}"/>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2" creationId="{A48256BE-859A-A7EF-4D3D-627A141BD2EA}"/>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3" creationId="{742D0FB5-D8C8-217D-B4A2-040F67EBA6D1}"/>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8" creationId="{F41E4510-7538-0211-52C3-A6FED3F4E4D7}"/>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19" creationId="{8367F3F9-7AE7-9A72-19E9-4302DE4B59FE}"/>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28" creationId="{A5E2AFD6-52BA-2C09-04D7-E0D864083F2E}"/>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29" creationId="{DA7F5385-4163-969C-C6A2-A27FB1CC95CF}"/>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30" creationId="{49AAB8A3-F53B-0EA0-A6E0-08AF2404E89F}"/>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31" creationId="{C2E9D1CD-0ED1-D424-2181-EEB117A062F2}"/>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32" creationId="{80FAD536-AC25-A423-5D6E-588795C21B41}"/>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33" creationId="{AE490616-202E-038B-6250-A28D70C89C55}"/>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34" creationId="{22DFA1AD-3B11-C7BD-BBCC-53FD0B503273}"/>
          </ac:cxnSpMkLst>
        </pc:cxnChg>
        <pc:cxnChg chg="mod">
          <ac:chgData name="윤혜빈( YUN HYE BIN ) R&amp;D법규인증팀" userId="888a5dbf-2ee6-4435-8976-ff2bb3aed7fd" providerId="ADAL" clId="{9CC5F5D5-3647-48B1-8BFC-E380882887E9}" dt="2025-01-08T13:28:01.397" v="244" actId="478"/>
          <ac:cxnSpMkLst>
            <pc:docMk/>
            <pc:sldMk cId="3399600315" sldId="466"/>
            <ac:cxnSpMk id="40" creationId="{7ABFF926-5AA6-A979-E5A8-2448083B6439}"/>
          </ac:cxnSpMkLst>
        </pc:cxnChg>
        <pc:cxnChg chg="mod">
          <ac:chgData name="윤혜빈( YUN HYE BIN ) R&amp;D법규인증팀" userId="888a5dbf-2ee6-4435-8976-ff2bb3aed7fd" providerId="ADAL" clId="{9CC5F5D5-3647-48B1-8BFC-E380882887E9}" dt="2025-01-08T13:28:01.742" v="245"/>
          <ac:cxnSpMkLst>
            <pc:docMk/>
            <pc:sldMk cId="3399600315" sldId="466"/>
            <ac:cxnSpMk id="94" creationId="{246F0731-6015-9AA7-3465-A36F55896947}"/>
          </ac:cxnSpMkLst>
        </pc:cxnChg>
        <pc:cxnChg chg="mod">
          <ac:chgData name="윤혜빈( YUN HYE BIN ) R&amp;D법규인증팀" userId="888a5dbf-2ee6-4435-8976-ff2bb3aed7fd" providerId="ADAL" clId="{9CC5F5D5-3647-48B1-8BFC-E380882887E9}" dt="2025-01-08T13:28:01.742" v="245"/>
          <ac:cxnSpMkLst>
            <pc:docMk/>
            <pc:sldMk cId="3399600315" sldId="466"/>
            <ac:cxnSpMk id="95" creationId="{0551C6FE-3E8E-B246-A432-18920CB6854D}"/>
          </ac:cxnSpMkLst>
        </pc:cxnChg>
        <pc:cxnChg chg="mod">
          <ac:chgData name="윤혜빈( YUN HYE BIN ) R&amp;D법규인증팀" userId="888a5dbf-2ee6-4435-8976-ff2bb3aed7fd" providerId="ADAL" clId="{9CC5F5D5-3647-48B1-8BFC-E380882887E9}" dt="2025-01-08T13:28:01.742" v="245"/>
          <ac:cxnSpMkLst>
            <pc:docMk/>
            <pc:sldMk cId="3399600315" sldId="466"/>
            <ac:cxnSpMk id="96" creationId="{8CA921C1-3890-24EF-2D33-0223FD69AA19}"/>
          </ac:cxnSpMkLst>
        </pc:cxnChg>
        <pc:cxnChg chg="mod">
          <ac:chgData name="윤혜빈( YUN HYE BIN ) R&amp;D법규인증팀" userId="888a5dbf-2ee6-4435-8976-ff2bb3aed7fd" providerId="ADAL" clId="{9CC5F5D5-3647-48B1-8BFC-E380882887E9}" dt="2025-01-08T13:28:01.742" v="245"/>
          <ac:cxnSpMkLst>
            <pc:docMk/>
            <pc:sldMk cId="3399600315" sldId="466"/>
            <ac:cxnSpMk id="97" creationId="{D2713286-10D9-B4D7-D1ED-C6A95A91853E}"/>
          </ac:cxnSpMkLst>
        </pc:cxnChg>
        <pc:cxnChg chg="mod">
          <ac:chgData name="윤혜빈( YUN HYE BIN ) R&amp;D법규인증팀" userId="888a5dbf-2ee6-4435-8976-ff2bb3aed7fd" providerId="ADAL" clId="{9CC5F5D5-3647-48B1-8BFC-E380882887E9}" dt="2025-01-08T13:28:01.742" v="245"/>
          <ac:cxnSpMkLst>
            <pc:docMk/>
            <pc:sldMk cId="3399600315" sldId="466"/>
            <ac:cxnSpMk id="98" creationId="{252A8C64-EDE1-C95D-C9D9-B49EBFB38C17}"/>
          </ac:cxnSpMkLst>
        </pc:cxnChg>
        <pc:cxnChg chg="mod">
          <ac:chgData name="윤혜빈( YUN HYE BIN ) R&amp;D법규인증팀" userId="888a5dbf-2ee6-4435-8976-ff2bb3aed7fd" providerId="ADAL" clId="{9CC5F5D5-3647-48B1-8BFC-E380882887E9}" dt="2025-01-08T13:28:01.742" v="245"/>
          <ac:cxnSpMkLst>
            <pc:docMk/>
            <pc:sldMk cId="3399600315" sldId="466"/>
            <ac:cxnSpMk id="103" creationId="{8F064632-4192-A7B9-904D-2326FB1E6B9F}"/>
          </ac:cxnSpMkLst>
        </pc:cxnChg>
        <pc:cxnChg chg="mod">
          <ac:chgData name="윤혜빈( YUN HYE BIN ) R&amp;D법규인증팀" userId="888a5dbf-2ee6-4435-8976-ff2bb3aed7fd" providerId="ADAL" clId="{9CC5F5D5-3647-48B1-8BFC-E380882887E9}" dt="2025-01-08T13:28:01.742" v="245"/>
          <ac:cxnSpMkLst>
            <pc:docMk/>
            <pc:sldMk cId="3399600315" sldId="466"/>
            <ac:cxnSpMk id="104" creationId="{99FE9EC9-673C-69B5-8244-D6C8801E9B8E}"/>
          </ac:cxnSpMkLst>
        </pc:cxnChg>
        <pc:cxnChg chg="mod">
          <ac:chgData name="윤혜빈( YUN HYE BIN ) R&amp;D법규인증팀" userId="888a5dbf-2ee6-4435-8976-ff2bb3aed7fd" providerId="ADAL" clId="{9CC5F5D5-3647-48B1-8BFC-E380882887E9}" dt="2025-01-08T13:28:01.742" v="245"/>
          <ac:cxnSpMkLst>
            <pc:docMk/>
            <pc:sldMk cId="3399600315" sldId="466"/>
            <ac:cxnSpMk id="113" creationId="{E4C2B5A8-B42C-F550-F750-F41265955FB5}"/>
          </ac:cxnSpMkLst>
        </pc:cxnChg>
        <pc:cxnChg chg="mod">
          <ac:chgData name="윤혜빈( YUN HYE BIN ) R&amp;D법규인증팀" userId="888a5dbf-2ee6-4435-8976-ff2bb3aed7fd" providerId="ADAL" clId="{9CC5F5D5-3647-48B1-8BFC-E380882887E9}" dt="2025-01-08T13:28:01.742" v="245"/>
          <ac:cxnSpMkLst>
            <pc:docMk/>
            <pc:sldMk cId="3399600315" sldId="466"/>
            <ac:cxnSpMk id="114" creationId="{78F54B06-A735-2107-03C9-E4E0FB23BDF5}"/>
          </ac:cxnSpMkLst>
        </pc:cxnChg>
        <pc:cxnChg chg="mod">
          <ac:chgData name="윤혜빈( YUN HYE BIN ) R&amp;D법규인증팀" userId="888a5dbf-2ee6-4435-8976-ff2bb3aed7fd" providerId="ADAL" clId="{9CC5F5D5-3647-48B1-8BFC-E380882887E9}" dt="2025-01-08T13:28:01.742" v="245"/>
          <ac:cxnSpMkLst>
            <pc:docMk/>
            <pc:sldMk cId="3399600315" sldId="466"/>
            <ac:cxnSpMk id="115" creationId="{788F9EAF-005F-565B-6ED9-8296BB1A2BA9}"/>
          </ac:cxnSpMkLst>
        </pc:cxnChg>
        <pc:cxnChg chg="mod">
          <ac:chgData name="윤혜빈( YUN HYE BIN ) R&amp;D법규인증팀" userId="888a5dbf-2ee6-4435-8976-ff2bb3aed7fd" providerId="ADAL" clId="{9CC5F5D5-3647-48B1-8BFC-E380882887E9}" dt="2025-01-08T13:29:32.214" v="266" actId="14100"/>
          <ac:cxnSpMkLst>
            <pc:docMk/>
            <pc:sldMk cId="3399600315" sldId="466"/>
            <ac:cxnSpMk id="116" creationId="{EE8BB553-35F6-F3BB-D475-020C60060C47}"/>
          </ac:cxnSpMkLst>
        </pc:cxnChg>
        <pc:cxnChg chg="mod">
          <ac:chgData name="윤혜빈( YUN HYE BIN ) R&amp;D법규인증팀" userId="888a5dbf-2ee6-4435-8976-ff2bb3aed7fd" providerId="ADAL" clId="{9CC5F5D5-3647-48B1-8BFC-E380882887E9}" dt="2025-01-08T13:29:32.214" v="266" actId="14100"/>
          <ac:cxnSpMkLst>
            <pc:docMk/>
            <pc:sldMk cId="3399600315" sldId="466"/>
            <ac:cxnSpMk id="117" creationId="{60A998B0-2EC8-FEC7-A802-C7253CEE80FE}"/>
          </ac:cxnSpMkLst>
        </pc:cxnChg>
        <pc:cxnChg chg="mod">
          <ac:chgData name="윤혜빈( YUN HYE BIN ) R&amp;D법규인증팀" userId="888a5dbf-2ee6-4435-8976-ff2bb3aed7fd" providerId="ADAL" clId="{9CC5F5D5-3647-48B1-8BFC-E380882887E9}" dt="2025-01-08T13:28:01.742" v="245"/>
          <ac:cxnSpMkLst>
            <pc:docMk/>
            <pc:sldMk cId="3399600315" sldId="466"/>
            <ac:cxnSpMk id="118" creationId="{7972922C-A3DA-71DC-F421-7676FB8C88E3}"/>
          </ac:cxnSpMkLst>
        </pc:cxnChg>
        <pc:cxnChg chg="mod">
          <ac:chgData name="윤혜빈( YUN HYE BIN ) R&amp;D법규인증팀" userId="888a5dbf-2ee6-4435-8976-ff2bb3aed7fd" providerId="ADAL" clId="{9CC5F5D5-3647-48B1-8BFC-E380882887E9}" dt="2025-01-08T13:28:01.742" v="245"/>
          <ac:cxnSpMkLst>
            <pc:docMk/>
            <pc:sldMk cId="3399600315" sldId="466"/>
            <ac:cxnSpMk id="119" creationId="{5AA83869-EC31-8F14-63B4-759493D89512}"/>
          </ac:cxnSpMkLst>
        </pc:cxnChg>
        <pc:cxnChg chg="mod">
          <ac:chgData name="윤혜빈( YUN HYE BIN ) R&amp;D법규인증팀" userId="888a5dbf-2ee6-4435-8976-ff2bb3aed7fd" providerId="ADAL" clId="{9CC5F5D5-3647-48B1-8BFC-E380882887E9}" dt="2025-01-08T13:29:32.214" v="266" actId="14100"/>
          <ac:cxnSpMkLst>
            <pc:docMk/>
            <pc:sldMk cId="3399600315" sldId="466"/>
            <ac:cxnSpMk id="125" creationId="{F679065D-57DA-169C-39F1-F1EC443CD897}"/>
          </ac:cxnSpMkLst>
        </pc:cxnChg>
      </pc:sldChg>
      <pc:sldChg chg="new del">
        <pc:chgData name="윤혜빈( YUN HYE BIN ) R&amp;D법규인증팀" userId="888a5dbf-2ee6-4435-8976-ff2bb3aed7fd" providerId="ADAL" clId="{9CC5F5D5-3647-48B1-8BFC-E380882887E9}" dt="2025-01-08T14:05:44.329" v="778" actId="47"/>
        <pc:sldMkLst>
          <pc:docMk/>
          <pc:sldMk cId="3822791547" sldId="467"/>
        </pc:sldMkLst>
      </pc:sldChg>
    </pc:docChg>
  </pc:docChgLst>
  <pc:docChgLst>
    <pc:chgData name="윤혜빈( YUN HYE BIN ) R&amp;D법규인증팀" userId="888a5dbf-2ee6-4435-8976-ff2bb3aed7fd" providerId="ADAL" clId="{77D14674-772D-42D6-BA90-EF8C69E72AD8}"/>
    <pc:docChg chg="undo custSel modSld">
      <pc:chgData name="윤혜빈( YUN HYE BIN ) R&amp;D법규인증팀" userId="888a5dbf-2ee6-4435-8976-ff2bb3aed7fd" providerId="ADAL" clId="{77D14674-772D-42D6-BA90-EF8C69E72AD8}" dt="2025-01-06T05:46:53.975" v="28" actId="22"/>
      <pc:docMkLst>
        <pc:docMk/>
      </pc:docMkLst>
      <pc:sldChg chg="addSp delSp modSp mod">
        <pc:chgData name="윤혜빈( YUN HYE BIN ) R&amp;D법규인증팀" userId="888a5dbf-2ee6-4435-8976-ff2bb3aed7fd" providerId="ADAL" clId="{77D14674-772D-42D6-BA90-EF8C69E72AD8}" dt="2025-01-06T05:46:53.975" v="28" actId="22"/>
        <pc:sldMkLst>
          <pc:docMk/>
          <pc:sldMk cId="3064293153" sldId="456"/>
        </pc:sldMkLst>
        <pc:spChg chg="add del mod">
          <ac:chgData name="윤혜빈( YUN HYE BIN ) R&amp;D법규인증팀" userId="888a5dbf-2ee6-4435-8976-ff2bb3aed7fd" providerId="ADAL" clId="{77D14674-772D-42D6-BA90-EF8C69E72AD8}" dt="2025-01-06T05:46:53.975" v="28" actId="22"/>
          <ac:spMkLst>
            <pc:docMk/>
            <pc:sldMk cId="3064293153" sldId="456"/>
            <ac:spMk id="3" creationId="{88CD9BF6-3BF3-EF1D-5F61-40211A8D5AC5}"/>
          </ac:spMkLst>
        </pc:spChg>
        <pc:spChg chg="mod">
          <ac:chgData name="윤혜빈( YUN HYE BIN ) R&amp;D법규인증팀" userId="888a5dbf-2ee6-4435-8976-ff2bb3aed7fd" providerId="ADAL" clId="{77D14674-772D-42D6-BA90-EF8C69E72AD8}" dt="2025-01-06T05:46:50.020" v="17" actId="1076"/>
          <ac:spMkLst>
            <pc:docMk/>
            <pc:sldMk cId="3064293153" sldId="456"/>
            <ac:spMk id="25" creationId="{1148236A-2AAA-D8C6-681D-D5046561415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2"/>
            <a:ext cx="2946400" cy="49680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49689" y="2"/>
            <a:ext cx="2946400" cy="496808"/>
          </a:xfrm>
          <a:prstGeom prst="rect">
            <a:avLst/>
          </a:prstGeom>
        </p:spPr>
        <p:txBody>
          <a:bodyPr vert="horz" lIns="91440" tIns="45720" rIns="91440" bIns="45720" rtlCol="0"/>
          <a:lstStyle>
            <a:lvl1pPr algn="r">
              <a:defRPr sz="1200"/>
            </a:lvl1pPr>
          </a:lstStyle>
          <a:p>
            <a:fld id="{494FD006-3D59-49D3-BC2C-A1659E8F849F}" type="datetimeFigureOut">
              <a:rPr lang="ko-KR" altLang="en-US" smtClean="0"/>
              <a:t>2025-01-08</a:t>
            </a:fld>
            <a:endParaRPr lang="ko-KR" altLang="en-US"/>
          </a:p>
        </p:txBody>
      </p:sp>
      <p:sp>
        <p:nvSpPr>
          <p:cNvPr id="4" name="바닥글 개체 틀 3"/>
          <p:cNvSpPr>
            <a:spLocks noGrp="1"/>
          </p:cNvSpPr>
          <p:nvPr>
            <p:ph type="ftr" sz="quarter" idx="2"/>
          </p:nvPr>
        </p:nvSpPr>
        <p:spPr>
          <a:xfrm>
            <a:off x="0" y="9428242"/>
            <a:ext cx="2946400" cy="496808"/>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49689" y="9428242"/>
            <a:ext cx="2946400" cy="496808"/>
          </a:xfrm>
          <a:prstGeom prst="rect">
            <a:avLst/>
          </a:prstGeom>
        </p:spPr>
        <p:txBody>
          <a:bodyPr vert="horz" lIns="91440" tIns="45720" rIns="91440" bIns="45720" rtlCol="0" anchor="b"/>
          <a:lstStyle>
            <a:lvl1pPr algn="r">
              <a:defRPr sz="1200"/>
            </a:lvl1pPr>
          </a:lstStyle>
          <a:p>
            <a:fld id="{4B1E827D-C523-472B-81F5-6AE841B249E3}" type="slidenum">
              <a:rPr lang="ko-KR" altLang="en-US" smtClean="0"/>
              <a:t>‹Nr.›</a:t>
            </a:fld>
            <a:endParaRPr lang="ko-KR" altLang="en-US"/>
          </a:p>
        </p:txBody>
      </p:sp>
    </p:spTree>
    <p:extLst>
      <p:ext uri="{BB962C8B-B14F-4D97-AF65-F5344CB8AC3E}">
        <p14:creationId xmlns:p14="http://schemas.microsoft.com/office/powerpoint/2010/main" val="10798350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2" y="2"/>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ko-KR"/>
          </a:p>
        </p:txBody>
      </p:sp>
      <p:sp>
        <p:nvSpPr>
          <p:cNvPr id="14339" name="Rectangle 3"/>
          <p:cNvSpPr>
            <a:spLocks noGrp="1" noChangeArrowheads="1"/>
          </p:cNvSpPr>
          <p:nvPr>
            <p:ph type="dt" idx="1"/>
          </p:nvPr>
        </p:nvSpPr>
        <p:spPr bwMode="auto">
          <a:xfrm>
            <a:off x="3851277" y="2"/>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ko-KR"/>
          </a:p>
        </p:txBody>
      </p:sp>
      <p:sp>
        <p:nvSpPr>
          <p:cNvPr id="7172" name="Rectangle 4"/>
          <p:cNvSpPr>
            <a:spLocks noGrp="1" noRot="1" noChangeAspect="1" noChangeArrowheads="1" noTextEdit="1"/>
          </p:cNvSpPr>
          <p:nvPr>
            <p:ph type="sldImg" idx="2"/>
          </p:nvPr>
        </p:nvSpPr>
        <p:spPr bwMode="auto">
          <a:xfrm>
            <a:off x="92075" y="744538"/>
            <a:ext cx="6615113"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79451" y="4715710"/>
            <a:ext cx="5438775" cy="4466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14342" name="Rectangle 6"/>
          <p:cNvSpPr>
            <a:spLocks noGrp="1" noChangeArrowheads="1"/>
          </p:cNvSpPr>
          <p:nvPr>
            <p:ph type="ftr" sz="quarter" idx="4"/>
          </p:nvPr>
        </p:nvSpPr>
        <p:spPr bwMode="auto">
          <a:xfrm>
            <a:off x="2" y="9428242"/>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ko-KR"/>
          </a:p>
        </p:txBody>
      </p:sp>
      <p:sp>
        <p:nvSpPr>
          <p:cNvPr id="14343" name="Rectangle 7"/>
          <p:cNvSpPr>
            <a:spLocks noGrp="1" noChangeArrowheads="1"/>
          </p:cNvSpPr>
          <p:nvPr>
            <p:ph type="sldNum" sz="quarter" idx="5"/>
          </p:nvPr>
        </p:nvSpPr>
        <p:spPr bwMode="auto">
          <a:xfrm>
            <a:off x="3851277" y="9428242"/>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BC20937-50B8-4AB2-8A26-4784E80DE135}" type="slidenum">
              <a:rPr lang="en-US" altLang="ko-KR"/>
              <a:pPr>
                <a:defRPr/>
              </a:pPr>
              <a:t>‹Nr.›</a:t>
            </a:fld>
            <a:endParaRPr lang="en-US" altLang="ko-KR"/>
          </a:p>
        </p:txBody>
      </p:sp>
    </p:spTree>
    <p:extLst>
      <p:ext uri="{BB962C8B-B14F-4D97-AF65-F5344CB8AC3E}">
        <p14:creationId xmlns:p14="http://schemas.microsoft.com/office/powerpoint/2010/main" val="1392508745"/>
      </p:ext>
    </p:extLst>
  </p:cSld>
  <p:clrMap bg1="lt1" tx1="dk1" bg2="lt2" tx2="dk2" accent1="accent1" accent2="accent2" accent3="accent3" accent4="accent4" accent5="accent5" accent6="accent6" hlink="hlink" folHlink="folHlink"/>
  <p:hf sldNum="0" hdr="0" ftr="0" dt="0"/>
  <p:notesStyle>
    <a:lvl1pPr algn="l" rtl="0" eaLnBrk="0" fontAlgn="base" latinLnBrk="1" hangingPunct="0">
      <a:spcBef>
        <a:spcPct val="30000"/>
      </a:spcBef>
      <a:spcAft>
        <a:spcPct val="0"/>
      </a:spcAft>
      <a:defRPr kumimoji="1" sz="1200" kern="1200">
        <a:solidFill>
          <a:schemeClr val="tx1"/>
        </a:solidFill>
        <a:latin typeface="굴림" charset="-127"/>
        <a:ea typeface="굴림"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charset="-127"/>
        <a:ea typeface="굴림"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charset="-127"/>
        <a:ea typeface="굴림"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charset="-127"/>
        <a:ea typeface="굴림"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charset="-127"/>
        <a:ea typeface="굴림"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서면결재용 표지">
    <p:spTree>
      <p:nvGrpSpPr>
        <p:cNvPr id="1" name=""/>
        <p:cNvGrpSpPr/>
        <p:nvPr/>
      </p:nvGrpSpPr>
      <p:grpSpPr>
        <a:xfrm>
          <a:off x="0" y="0"/>
          <a:ext cx="0" cy="0"/>
          <a:chOff x="0" y="0"/>
          <a:chExt cx="0" cy="0"/>
        </a:xfrm>
      </p:grpSpPr>
      <p:sp>
        <p:nvSpPr>
          <p:cNvPr id="14" name="텍스트 개체 틀 3"/>
          <p:cNvSpPr>
            <a:spLocks noGrp="1"/>
          </p:cNvSpPr>
          <p:nvPr>
            <p:ph type="body" sz="quarter" idx="15" hasCustomPrompt="1"/>
          </p:nvPr>
        </p:nvSpPr>
        <p:spPr>
          <a:xfrm>
            <a:off x="867936" y="5378170"/>
            <a:ext cx="1764625" cy="283079"/>
          </a:xfrm>
          <a:prstGeom prst="rect">
            <a:avLst/>
          </a:prstGeom>
        </p:spPr>
        <p:txBody>
          <a:bodyPr>
            <a:noAutofit/>
          </a:bodyPr>
          <a:lstStyle>
            <a:lvl1pPr marL="0" indent="0">
              <a:buNone/>
              <a:defRPr sz="1400">
                <a:ln>
                  <a:solidFill>
                    <a:schemeClr val="bg1">
                      <a:lumMod val="65000"/>
                      <a:alpha val="0"/>
                    </a:schemeClr>
                  </a:solidFill>
                </a:ln>
                <a:latin typeface="현대하모니 M" panose="02020603020101020101" pitchFamily="18" charset="-127"/>
                <a:ea typeface="현대하모니 M" panose="02020603020101020101" pitchFamily="18" charset="-127"/>
              </a:defRPr>
            </a:lvl1pPr>
          </a:lstStyle>
          <a:p>
            <a:pPr lvl="0"/>
            <a:r>
              <a:rPr lang="en-US" altLang="ko-KR" dirty="0"/>
              <a:t>2023.03.01</a:t>
            </a:r>
            <a:endParaRPr lang="ko-KR" altLang="en-US" dirty="0"/>
          </a:p>
        </p:txBody>
      </p:sp>
      <p:sp>
        <p:nvSpPr>
          <p:cNvPr id="15" name="텍스트 개체 틀 7"/>
          <p:cNvSpPr>
            <a:spLocks noGrp="1"/>
          </p:cNvSpPr>
          <p:nvPr>
            <p:ph type="body" sz="quarter" idx="16" hasCustomPrompt="1"/>
          </p:nvPr>
        </p:nvSpPr>
        <p:spPr>
          <a:xfrm>
            <a:off x="879811" y="5718854"/>
            <a:ext cx="2175231" cy="302434"/>
          </a:xfrm>
          <a:prstGeom prst="rect">
            <a:avLst/>
          </a:prstGeom>
        </p:spPr>
        <p:txBody>
          <a:bodyPr>
            <a:noAutofit/>
          </a:bodyPr>
          <a:lstStyle>
            <a:lvl1pPr marL="0" marR="0" indent="0" algn="l" defTabSz="914400" rtl="0" eaLnBrk="0" fontAlgn="base" latinLnBrk="1" hangingPunct="0">
              <a:lnSpc>
                <a:spcPct val="100000"/>
              </a:lnSpc>
              <a:spcBef>
                <a:spcPct val="20000"/>
              </a:spcBef>
              <a:spcAft>
                <a:spcPct val="0"/>
              </a:spcAft>
              <a:buClrTx/>
              <a:buSzTx/>
              <a:buFontTx/>
              <a:buNone/>
              <a:tabLst/>
              <a:defRPr sz="1400" baseline="0">
                <a:ln>
                  <a:solidFill>
                    <a:schemeClr val="bg1">
                      <a:lumMod val="65000"/>
                      <a:alpha val="0"/>
                    </a:schemeClr>
                  </a:solidFill>
                </a:ln>
                <a:latin typeface="현대하모니 M" panose="02020603020101020101" pitchFamily="18" charset="-127"/>
                <a:ea typeface="현대하모니 M" panose="02020603020101020101" pitchFamily="18" charset="-127"/>
              </a:defRPr>
            </a:lvl1pPr>
          </a:lstStyle>
          <a:p>
            <a:pPr marL="0" marR="0" lvl="0" indent="0" algn="l" defTabSz="914400" rtl="0" eaLnBrk="0" fontAlgn="base" latinLnBrk="1" hangingPunct="0">
              <a:lnSpc>
                <a:spcPct val="100000"/>
              </a:lnSpc>
              <a:spcBef>
                <a:spcPct val="20000"/>
              </a:spcBef>
              <a:spcAft>
                <a:spcPct val="0"/>
              </a:spcAft>
              <a:buClrTx/>
              <a:buSzTx/>
              <a:buFontTx/>
              <a:buNone/>
              <a:tabLst/>
              <a:defRPr/>
            </a:pPr>
            <a:r>
              <a:rPr lang="en-US" altLang="ko-KR" dirty="0"/>
              <a:t>OO</a:t>
            </a:r>
            <a:r>
              <a:rPr lang="ko-KR" altLang="en-US" dirty="0"/>
              <a:t>부문 </a:t>
            </a:r>
            <a:r>
              <a:rPr lang="en-US" altLang="ko-KR" dirty="0"/>
              <a:t>OO</a:t>
            </a:r>
            <a:r>
              <a:rPr lang="ko-KR" altLang="en-US" dirty="0"/>
              <a:t>팀</a:t>
            </a:r>
          </a:p>
          <a:p>
            <a:pPr marL="0" marR="0" lvl="0" indent="0" algn="l" defTabSz="914400" rtl="0" eaLnBrk="0" fontAlgn="base" latinLnBrk="1" hangingPunct="0">
              <a:lnSpc>
                <a:spcPct val="100000"/>
              </a:lnSpc>
              <a:spcBef>
                <a:spcPct val="20000"/>
              </a:spcBef>
              <a:spcAft>
                <a:spcPct val="0"/>
              </a:spcAft>
              <a:buClrTx/>
              <a:buSzTx/>
              <a:buFontTx/>
              <a:buNone/>
              <a:tabLst/>
              <a:defRPr/>
            </a:pPr>
            <a:endParaRPr lang="ko-KR" altLang="en-US" dirty="0"/>
          </a:p>
        </p:txBody>
      </p:sp>
      <p:sp>
        <p:nvSpPr>
          <p:cNvPr id="16" name="텍스트 개체 틀 11"/>
          <p:cNvSpPr>
            <a:spLocks noGrp="1"/>
          </p:cNvSpPr>
          <p:nvPr>
            <p:ph type="body" sz="quarter" idx="17" hasCustomPrompt="1"/>
          </p:nvPr>
        </p:nvSpPr>
        <p:spPr>
          <a:xfrm>
            <a:off x="879810" y="6087580"/>
            <a:ext cx="2380183" cy="293748"/>
          </a:xfrm>
          <a:prstGeom prst="rect">
            <a:avLst/>
          </a:prstGeom>
        </p:spPr>
        <p:txBody>
          <a:bodyPr>
            <a:noAutofit/>
          </a:bodyPr>
          <a:lstStyle>
            <a:lvl1pPr marL="0" indent="0">
              <a:buNone/>
              <a:defRPr sz="1400">
                <a:ln>
                  <a:solidFill>
                    <a:schemeClr val="bg1">
                      <a:lumMod val="65000"/>
                      <a:alpha val="0"/>
                    </a:schemeClr>
                  </a:solidFill>
                </a:ln>
                <a:latin typeface="현대하모니 M" panose="02020603020101020101" pitchFamily="18" charset="-127"/>
                <a:ea typeface="현대하모니 M" panose="02020603020101020101" pitchFamily="18" charset="-127"/>
              </a:defRPr>
            </a:lvl1pPr>
          </a:lstStyle>
          <a:p>
            <a:pPr lvl="0"/>
            <a:r>
              <a:rPr lang="ko-KR" altLang="en-US" dirty="0"/>
              <a:t>작성자 </a:t>
            </a:r>
            <a:r>
              <a:rPr lang="en-US" altLang="ko-KR" dirty="0"/>
              <a:t>: </a:t>
            </a:r>
            <a:r>
              <a:rPr lang="ko-KR" altLang="en-US" dirty="0"/>
              <a:t>홍길동 매니저</a:t>
            </a:r>
          </a:p>
        </p:txBody>
      </p:sp>
      <p:sp>
        <p:nvSpPr>
          <p:cNvPr id="17" name="텍스트 개체 틀 14"/>
          <p:cNvSpPr>
            <a:spLocks noGrp="1"/>
          </p:cNvSpPr>
          <p:nvPr>
            <p:ph type="body" sz="quarter" idx="18" hasCustomPrompt="1"/>
          </p:nvPr>
        </p:nvSpPr>
        <p:spPr>
          <a:xfrm>
            <a:off x="689861" y="1386109"/>
            <a:ext cx="6558267" cy="523220"/>
          </a:xfrm>
          <a:prstGeom prst="rect">
            <a:avLst/>
          </a:prstGeom>
          <a:noFill/>
        </p:spPr>
        <p:txBody>
          <a:bodyPr wrap="square" rtlCol="0">
            <a:spAutoFit/>
          </a:bodyPr>
          <a:lstStyle>
            <a:lvl1pPr marL="0" indent="0">
              <a:buNone/>
              <a:defRPr lang="ko-KR" altLang="en-US" sz="2800" kern="1200" dirty="0">
                <a:ln>
                  <a:solidFill>
                    <a:srgbClr val="000000">
                      <a:alpha val="0"/>
                    </a:srgbClr>
                  </a:solidFill>
                </a:ln>
                <a:latin typeface="현대하모니 B" panose="02020603020101020101" pitchFamily="18" charset="-127"/>
                <a:ea typeface="현대하모니 B" panose="02020603020101020101" pitchFamily="18" charset="-127"/>
              </a:defRPr>
            </a:lvl1pPr>
          </a:lstStyle>
          <a:p>
            <a:pPr lvl="0">
              <a:spcBef>
                <a:spcPct val="0"/>
              </a:spcBef>
            </a:pPr>
            <a:r>
              <a:rPr lang="ko-KR" altLang="en-US" dirty="0"/>
              <a:t>제목 </a:t>
            </a:r>
            <a:r>
              <a:rPr lang="en-US" altLang="ko-KR" dirty="0"/>
              <a:t>/ </a:t>
            </a:r>
            <a:r>
              <a:rPr lang="ko-KR" altLang="en-US" dirty="0" err="1"/>
              <a:t>현대하모니</a:t>
            </a:r>
            <a:r>
              <a:rPr lang="en-US" altLang="ko-KR" dirty="0"/>
              <a:t>B 28</a:t>
            </a:r>
            <a:endParaRPr lang="ko-KR" altLang="en-US" dirty="0"/>
          </a:p>
        </p:txBody>
      </p:sp>
      <p:sp>
        <p:nvSpPr>
          <p:cNvPr id="18" name="텍스트 개체 틀 14"/>
          <p:cNvSpPr>
            <a:spLocks noGrp="1"/>
          </p:cNvSpPr>
          <p:nvPr>
            <p:ph type="body" sz="quarter" idx="19" hasCustomPrompt="1"/>
          </p:nvPr>
        </p:nvSpPr>
        <p:spPr>
          <a:xfrm>
            <a:off x="689861" y="1916833"/>
            <a:ext cx="6558267" cy="461665"/>
          </a:xfrm>
          <a:prstGeom prst="rect">
            <a:avLst/>
          </a:prstGeom>
          <a:noFill/>
        </p:spPr>
        <p:txBody>
          <a:bodyPr wrap="square" rtlCol="0">
            <a:spAutoFit/>
          </a:bodyPr>
          <a:lstStyle>
            <a:lvl1pPr marL="0" indent="0">
              <a:buNone/>
              <a:defRPr lang="ko-KR" altLang="en-US" sz="2400" kern="1200" dirty="0">
                <a:ln>
                  <a:solidFill>
                    <a:srgbClr val="000000">
                      <a:alpha val="0"/>
                    </a:srgbClr>
                  </a:solidFill>
                </a:ln>
                <a:latin typeface="현대하모니 M" panose="02020603020101020101" pitchFamily="18" charset="-127"/>
                <a:ea typeface="현대하모니 M" panose="02020603020101020101" pitchFamily="18" charset="-127"/>
              </a:defRPr>
            </a:lvl1pPr>
          </a:lstStyle>
          <a:p>
            <a:pPr lvl="0">
              <a:spcBef>
                <a:spcPct val="0"/>
              </a:spcBef>
            </a:pPr>
            <a:r>
              <a:rPr lang="ko-KR" altLang="en-US" dirty="0"/>
              <a:t>소제목 </a:t>
            </a:r>
            <a:r>
              <a:rPr lang="en-US" altLang="ko-KR" dirty="0"/>
              <a:t>/ </a:t>
            </a:r>
            <a:r>
              <a:rPr lang="ko-KR" altLang="en-US" dirty="0" err="1"/>
              <a:t>현대하모니</a:t>
            </a:r>
            <a:r>
              <a:rPr lang="en-US" altLang="ko-KR" dirty="0"/>
              <a:t>M 24</a:t>
            </a:r>
            <a:endParaRPr lang="ko-KR" altLang="en-US" dirty="0"/>
          </a:p>
        </p:txBody>
      </p:sp>
    </p:spTree>
    <p:extLst>
      <p:ext uri="{BB962C8B-B14F-4D97-AF65-F5344CB8AC3E}">
        <p14:creationId xmlns:p14="http://schemas.microsoft.com/office/powerpoint/2010/main" val="344413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목차">
    <p:spTree>
      <p:nvGrpSpPr>
        <p:cNvPr id="1" name=""/>
        <p:cNvGrpSpPr/>
        <p:nvPr/>
      </p:nvGrpSpPr>
      <p:grpSpPr>
        <a:xfrm>
          <a:off x="0" y="0"/>
          <a:ext cx="0" cy="0"/>
          <a:chOff x="0" y="0"/>
          <a:chExt cx="0" cy="0"/>
        </a:xfrm>
      </p:grpSpPr>
      <p:sp>
        <p:nvSpPr>
          <p:cNvPr id="3" name="텍스트 개체 틀 2">
            <a:extLst>
              <a:ext uri="{FF2B5EF4-FFF2-40B4-BE49-F238E27FC236}">
                <a16:creationId xmlns:a16="http://schemas.microsoft.com/office/drawing/2014/main" id="{EE7958D9-0A36-A757-DD9F-F61444910A35}"/>
              </a:ext>
            </a:extLst>
          </p:cNvPr>
          <p:cNvSpPr>
            <a:spLocks noGrp="1"/>
          </p:cNvSpPr>
          <p:nvPr>
            <p:ph type="body" sz="quarter" idx="11" hasCustomPrompt="1"/>
          </p:nvPr>
        </p:nvSpPr>
        <p:spPr>
          <a:xfrm>
            <a:off x="344337" y="181917"/>
            <a:ext cx="9739798" cy="432643"/>
          </a:xfrm>
          <a:prstGeom prst="rect">
            <a:avLst/>
          </a:prstGeom>
        </p:spPr>
        <p:txBody>
          <a:bodyPr>
            <a:noAutofit/>
          </a:bodyPr>
          <a:lstStyle>
            <a:lvl1pPr marL="0" indent="0">
              <a:buNone/>
              <a:defRPr sz="2400" b="1" baseline="0">
                <a:ln>
                  <a:solidFill>
                    <a:schemeClr val="bg1">
                      <a:lumMod val="75000"/>
                      <a:alpha val="0"/>
                    </a:schemeClr>
                  </a:solidFill>
                </a:ln>
                <a:latin typeface="Calibri" panose="020F0502020204030204" pitchFamily="34" charset="0"/>
                <a:ea typeface="현대하모니 B" panose="02020603020101020101" pitchFamily="18" charset="-127"/>
                <a:cs typeface="Calibri" panose="020F0502020204030204" pitchFamily="34" charset="0"/>
              </a:defRPr>
            </a:lvl1pPr>
          </a:lstStyle>
          <a:p>
            <a:pPr lvl="0"/>
            <a:r>
              <a:rPr lang="en-US" altLang="ko-KR" dirty="0"/>
              <a:t>B 20</a:t>
            </a:r>
          </a:p>
        </p:txBody>
      </p:sp>
    </p:spTree>
    <p:extLst>
      <p:ext uri="{BB962C8B-B14F-4D97-AF65-F5344CB8AC3E}">
        <p14:creationId xmlns:p14="http://schemas.microsoft.com/office/powerpoint/2010/main" val="377445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자유 양식">
    <p:spTree>
      <p:nvGrpSpPr>
        <p:cNvPr id="1" name=""/>
        <p:cNvGrpSpPr/>
        <p:nvPr/>
      </p:nvGrpSpPr>
      <p:grpSpPr>
        <a:xfrm>
          <a:off x="0" y="0"/>
          <a:ext cx="0" cy="0"/>
          <a:chOff x="0" y="0"/>
          <a:chExt cx="0" cy="0"/>
        </a:xfrm>
      </p:grpSpPr>
      <p:sp>
        <p:nvSpPr>
          <p:cNvPr id="4" name="텍스트 개체 틀 2">
            <a:extLst>
              <a:ext uri="{FF2B5EF4-FFF2-40B4-BE49-F238E27FC236}">
                <a16:creationId xmlns:a16="http://schemas.microsoft.com/office/drawing/2014/main" id="{ED281E4B-C1A0-70F3-9B8B-0A776F4297B5}"/>
              </a:ext>
            </a:extLst>
          </p:cNvPr>
          <p:cNvSpPr>
            <a:spLocks noGrp="1"/>
          </p:cNvSpPr>
          <p:nvPr>
            <p:ph type="body" sz="quarter" idx="11" hasCustomPrompt="1"/>
          </p:nvPr>
        </p:nvSpPr>
        <p:spPr>
          <a:xfrm>
            <a:off x="344337" y="181917"/>
            <a:ext cx="9739798" cy="432643"/>
          </a:xfrm>
          <a:prstGeom prst="rect">
            <a:avLst/>
          </a:prstGeom>
        </p:spPr>
        <p:txBody>
          <a:bodyPr>
            <a:noAutofit/>
          </a:bodyPr>
          <a:lstStyle>
            <a:lvl1pPr marL="0" indent="0">
              <a:buNone/>
              <a:defRPr sz="2400" b="1" baseline="0">
                <a:ln>
                  <a:solidFill>
                    <a:schemeClr val="bg1">
                      <a:lumMod val="75000"/>
                      <a:alpha val="0"/>
                    </a:schemeClr>
                  </a:solidFill>
                </a:ln>
                <a:latin typeface="Calibri" panose="020F0502020204030204" pitchFamily="34" charset="0"/>
                <a:ea typeface="현대하모니 B" panose="02020603020101020101" pitchFamily="18" charset="-127"/>
                <a:cs typeface="Calibri" panose="020F0502020204030204" pitchFamily="34" charset="0"/>
              </a:defRPr>
            </a:lvl1pPr>
          </a:lstStyle>
          <a:p>
            <a:pPr lvl="0"/>
            <a:r>
              <a:rPr lang="en-US" altLang="ko-KR" dirty="0"/>
              <a:t>B 20</a:t>
            </a:r>
          </a:p>
        </p:txBody>
      </p:sp>
    </p:spTree>
    <p:extLst>
      <p:ext uri="{BB962C8B-B14F-4D97-AF65-F5344CB8AC3E}">
        <p14:creationId xmlns:p14="http://schemas.microsoft.com/office/powerpoint/2010/main" val="218740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자유 양식">
    <p:spTree>
      <p:nvGrpSpPr>
        <p:cNvPr id="1" name=""/>
        <p:cNvGrpSpPr/>
        <p:nvPr/>
      </p:nvGrpSpPr>
      <p:grpSpPr>
        <a:xfrm>
          <a:off x="0" y="0"/>
          <a:ext cx="0" cy="0"/>
          <a:chOff x="0" y="0"/>
          <a:chExt cx="0" cy="0"/>
        </a:xfrm>
      </p:grpSpPr>
      <p:sp>
        <p:nvSpPr>
          <p:cNvPr id="4" name="텍스트 개체 틀 2">
            <a:extLst>
              <a:ext uri="{FF2B5EF4-FFF2-40B4-BE49-F238E27FC236}">
                <a16:creationId xmlns:a16="http://schemas.microsoft.com/office/drawing/2014/main" id="{ED281E4B-C1A0-70F3-9B8B-0A776F4297B5}"/>
              </a:ext>
            </a:extLst>
          </p:cNvPr>
          <p:cNvSpPr>
            <a:spLocks noGrp="1"/>
          </p:cNvSpPr>
          <p:nvPr>
            <p:ph type="body" sz="quarter" idx="11" hasCustomPrompt="1"/>
          </p:nvPr>
        </p:nvSpPr>
        <p:spPr>
          <a:xfrm>
            <a:off x="344337" y="181917"/>
            <a:ext cx="9739798" cy="432643"/>
          </a:xfrm>
          <a:prstGeom prst="rect">
            <a:avLst/>
          </a:prstGeom>
        </p:spPr>
        <p:txBody>
          <a:bodyPr>
            <a:noAutofit/>
          </a:bodyPr>
          <a:lstStyle>
            <a:lvl1pPr marL="0" indent="0">
              <a:buNone/>
              <a:defRPr sz="2400" b="1" baseline="0">
                <a:ln>
                  <a:solidFill>
                    <a:schemeClr val="bg1">
                      <a:lumMod val="75000"/>
                      <a:alpha val="0"/>
                    </a:schemeClr>
                  </a:solidFill>
                </a:ln>
                <a:latin typeface="Calibri" panose="020F0502020204030204" pitchFamily="34" charset="0"/>
                <a:ea typeface="현대하모니 B" panose="02020603020101020101" pitchFamily="18" charset="-127"/>
                <a:cs typeface="Calibri" panose="020F0502020204030204" pitchFamily="34" charset="0"/>
              </a:defRPr>
            </a:lvl1pPr>
          </a:lstStyle>
          <a:p>
            <a:pPr lvl="0"/>
            <a:r>
              <a:rPr lang="en-US" altLang="ko-KR" dirty="0"/>
              <a:t>B 20</a:t>
            </a:r>
          </a:p>
        </p:txBody>
      </p:sp>
    </p:spTree>
    <p:extLst>
      <p:ext uri="{BB962C8B-B14F-4D97-AF65-F5344CB8AC3E}">
        <p14:creationId xmlns:p14="http://schemas.microsoft.com/office/powerpoint/2010/main" val="15973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슬라이드 엔딩 표지">
    <p:spTree>
      <p:nvGrpSpPr>
        <p:cNvPr id="1" name=""/>
        <p:cNvGrpSpPr/>
        <p:nvPr/>
      </p:nvGrpSpPr>
      <p:grpSpPr>
        <a:xfrm>
          <a:off x="0" y="0"/>
          <a:ext cx="0" cy="0"/>
          <a:chOff x="0" y="0"/>
          <a:chExt cx="0" cy="0"/>
        </a:xfrm>
      </p:grpSpPr>
      <p:sp>
        <p:nvSpPr>
          <p:cNvPr id="3" name="직사각형 2">
            <a:extLst>
              <a:ext uri="{FF2B5EF4-FFF2-40B4-BE49-F238E27FC236}">
                <a16:creationId xmlns:a16="http://schemas.microsoft.com/office/drawing/2014/main" id="{84B18652-69C9-5166-F6C0-EE52E4C21C89}"/>
              </a:ext>
            </a:extLst>
          </p:cNvPr>
          <p:cNvSpPr/>
          <p:nvPr userDrawn="1"/>
        </p:nvSpPr>
        <p:spPr bwMode="auto">
          <a:xfrm>
            <a:off x="0" y="0"/>
            <a:ext cx="12192000" cy="6858000"/>
          </a:xfrm>
          <a:prstGeom prst="rect">
            <a:avLst/>
          </a:prstGeom>
          <a:solidFill>
            <a:schemeClr val="bg1"/>
          </a:solidFill>
          <a:ln w="3175">
            <a:noFill/>
          </a:ln>
        </p:spPr>
        <p:style>
          <a:lnRef idx="0">
            <a:schemeClr val="accent1"/>
          </a:lnRef>
          <a:fillRef idx="1">
            <a:schemeClr val="accent1"/>
          </a:fillRef>
          <a:effectRef idx="0">
            <a:schemeClr val="dk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pPr algn="ctr">
              <a:spcBef>
                <a:spcPts val="1000"/>
              </a:spcBef>
            </a:pPr>
            <a:endParaRPr lang="ko-KR" altLang="en-US" sz="1300">
              <a:ln>
                <a:solidFill>
                  <a:schemeClr val="bg1">
                    <a:lumMod val="75000"/>
                    <a:alpha val="0"/>
                  </a:schemeClr>
                </a:solidFill>
              </a:ln>
              <a:solidFill>
                <a:schemeClr val="tx1"/>
              </a:solidFill>
              <a:latin typeface="현대하모니 M" panose="02020603020101020101" pitchFamily="18" charset="-127"/>
              <a:ea typeface="현대하모니 M" panose="02020603020101020101" pitchFamily="18" charset="-127"/>
            </a:endParaRPr>
          </a:p>
        </p:txBody>
      </p:sp>
    </p:spTree>
    <p:extLst>
      <p:ext uri="{BB962C8B-B14F-4D97-AF65-F5344CB8AC3E}">
        <p14:creationId xmlns:p14="http://schemas.microsoft.com/office/powerpoint/2010/main" val="199789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7"/>
            <a:ext cx="103632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a:xfrm>
            <a:off x="0" y="6520261"/>
            <a:ext cx="28448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8737600" y="6356352"/>
            <a:ext cx="2844800" cy="365125"/>
          </a:xfrm>
          <a:prstGeom prst="rect">
            <a:avLst/>
          </a:prstGeom>
        </p:spPr>
        <p:txBody>
          <a:bodyPr/>
          <a:lstStyle/>
          <a:p>
            <a:fld id="{DCECDA96-E3DB-40CA-A58C-02280C4590AB}" type="slidenum">
              <a:rPr lang="ko-KR" altLang="en-US" smtClean="0"/>
              <a:t>‹Nr.›</a:t>
            </a:fld>
            <a:endParaRPr lang="ko-KR" altLang="en-US"/>
          </a:p>
        </p:txBody>
      </p:sp>
    </p:spTree>
    <p:extLst>
      <p:ext uri="{BB962C8B-B14F-4D97-AF65-F5344CB8AC3E}">
        <p14:creationId xmlns:p14="http://schemas.microsoft.com/office/powerpoint/2010/main" val="2139472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90" r:id="rId2"/>
    <p:sldLayoutId id="2147483696" r:id="rId3"/>
    <p:sldLayoutId id="2147483683" r:id="rId4"/>
    <p:sldLayoutId id="2147483694" r:id="rId5"/>
    <p:sldLayoutId id="2147483695" r:id="rId6"/>
  </p:sldLayoutIdLst>
  <p:hf sldNum="0" hdr="0" dt="0"/>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굴림" charset="-127"/>
          <a:ea typeface="굴림" charset="-127"/>
        </a:defRPr>
      </a:lvl2pPr>
      <a:lvl3pPr algn="ctr" rtl="0" eaLnBrk="0" fontAlgn="base" latinLnBrk="1" hangingPunct="0">
        <a:spcBef>
          <a:spcPct val="0"/>
        </a:spcBef>
        <a:spcAft>
          <a:spcPct val="0"/>
        </a:spcAft>
        <a:defRPr kumimoji="1" sz="4400">
          <a:solidFill>
            <a:schemeClr val="tx2"/>
          </a:solidFill>
          <a:latin typeface="굴림" charset="-127"/>
          <a:ea typeface="굴림" charset="-127"/>
        </a:defRPr>
      </a:lvl3pPr>
      <a:lvl4pPr algn="ctr" rtl="0" eaLnBrk="0" fontAlgn="base" latinLnBrk="1" hangingPunct="0">
        <a:spcBef>
          <a:spcPct val="0"/>
        </a:spcBef>
        <a:spcAft>
          <a:spcPct val="0"/>
        </a:spcAft>
        <a:defRPr kumimoji="1" sz="4400">
          <a:solidFill>
            <a:schemeClr val="tx2"/>
          </a:solidFill>
          <a:latin typeface="굴림" charset="-127"/>
          <a:ea typeface="굴림" charset="-127"/>
        </a:defRPr>
      </a:lvl4pPr>
      <a:lvl5pPr algn="ctr" rtl="0" eaLnBrk="0" fontAlgn="base" latinLnBrk="1" hangingPunct="0">
        <a:spcBef>
          <a:spcPct val="0"/>
        </a:spcBef>
        <a:spcAft>
          <a:spcPct val="0"/>
        </a:spcAft>
        <a:defRPr kumimoji="1" sz="4400">
          <a:solidFill>
            <a:schemeClr val="tx2"/>
          </a:solidFill>
          <a:latin typeface="굴림" charset="-127"/>
          <a:ea typeface="굴림" charset="-127"/>
        </a:defRPr>
      </a:lvl5pPr>
      <a:lvl6pPr marL="457200" algn="ctr" rtl="0" fontAlgn="base" latinLnBrk="1">
        <a:spcBef>
          <a:spcPct val="0"/>
        </a:spcBef>
        <a:spcAft>
          <a:spcPct val="0"/>
        </a:spcAft>
        <a:defRPr kumimoji="1" sz="4400">
          <a:solidFill>
            <a:schemeClr val="tx2"/>
          </a:solidFill>
          <a:latin typeface="굴림" charset="-127"/>
          <a:ea typeface="굴림" charset="-127"/>
        </a:defRPr>
      </a:lvl6pPr>
      <a:lvl7pPr marL="914400" algn="ctr" rtl="0" fontAlgn="base" latinLnBrk="1">
        <a:spcBef>
          <a:spcPct val="0"/>
        </a:spcBef>
        <a:spcAft>
          <a:spcPct val="0"/>
        </a:spcAft>
        <a:defRPr kumimoji="1" sz="4400">
          <a:solidFill>
            <a:schemeClr val="tx2"/>
          </a:solidFill>
          <a:latin typeface="굴림" charset="-127"/>
          <a:ea typeface="굴림" charset="-127"/>
        </a:defRPr>
      </a:lvl7pPr>
      <a:lvl8pPr marL="1371600" algn="ctr" rtl="0" fontAlgn="base" latinLnBrk="1">
        <a:spcBef>
          <a:spcPct val="0"/>
        </a:spcBef>
        <a:spcAft>
          <a:spcPct val="0"/>
        </a:spcAft>
        <a:defRPr kumimoji="1" sz="4400">
          <a:solidFill>
            <a:schemeClr val="tx2"/>
          </a:solidFill>
          <a:latin typeface="굴림" charset="-127"/>
          <a:ea typeface="굴림" charset="-127"/>
        </a:defRPr>
      </a:lvl8pPr>
      <a:lvl9pPr marL="1828800" algn="ctr" rtl="0" fontAlgn="base" latinLnBrk="1">
        <a:spcBef>
          <a:spcPct val="0"/>
        </a:spcBef>
        <a:spcAft>
          <a:spcPct val="0"/>
        </a:spcAft>
        <a:defRPr kumimoji="1" sz="4400">
          <a:solidFill>
            <a:schemeClr val="tx2"/>
          </a:solidFill>
          <a:latin typeface="굴림" charset="-127"/>
          <a:ea typeface="굴림"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30188"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iki.unece.org/download/attachments/275742780/IWG-EMC-46-03e%20%28OICA-CLEPA-UTAC%29%20DRAFT%20Proposal%20for%20Supplement1%20to%20UN%20R10.07.docx?api=v2" TargetMode="External"/><Relationship Id="rId2" Type="http://schemas.openxmlformats.org/officeDocument/2006/relationships/hyperlink" Target="https://unece.org/sites/default/files/2024-09/ECE-TRANS-WP.29-2024-90e_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iki.unece.org/download/attachments/275742780/IWG-EMC-46-03e%20%28OICA-CLEPA-UTAC%29%20DRAFT%20Proposal%20for%20Supplement1%20to%20UN%20R10.07.docx?api=v2" TargetMode="External"/><Relationship Id="rId2" Type="http://schemas.openxmlformats.org/officeDocument/2006/relationships/hyperlink" Target="https://unece.org/sites/default/files/2024-09/ECE-TRANS-WP.29-2024-90e_0.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iki.unece.org/download/attachments/275742780/IWG-EMC-46-03e%20%28OICA-CLEPA-UTAC%29%20DRAFT%20Proposal%20for%20Supplement1%20to%20UN%20R10.07.docx?api=v2" TargetMode="External"/><Relationship Id="rId2" Type="http://schemas.openxmlformats.org/officeDocument/2006/relationships/hyperlink" Target="https://unece.org/sites/default/files/2024-09/ECE-TRANS-WP.29-2024-90e_0.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iki.unece.org/download/attachments/275742780/IWG-EMC-46-03e%20%28OICA-CLEPA-UTAC%29%20DRAFT%20Proposal%20for%20Supplement1%20to%20UN%20R10.07.docx?api=v2" TargetMode="External"/><Relationship Id="rId2" Type="http://schemas.openxmlformats.org/officeDocument/2006/relationships/hyperlink" Target="https://unece.org/sites/default/files/2024-09/ECE-TRANS-WP.29-2024-90e_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iki.unece.org/download/attachments/275742780/IWG-EMC-46-03e%20%28OICA-CLEPA-UTAC%29%20DRAFT%20Proposal%20for%20Supplement1%20to%20UN%20R10.07.docx?api=v2" TargetMode="External"/><Relationship Id="rId2" Type="http://schemas.openxmlformats.org/officeDocument/2006/relationships/hyperlink" Target="https://unece.org/sites/default/files/2024-09/ECE-TRANS-WP.29-2024-90e_0.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텍스트 개체 틀 13">
            <a:extLst>
              <a:ext uri="{FF2B5EF4-FFF2-40B4-BE49-F238E27FC236}">
                <a16:creationId xmlns:a16="http://schemas.microsoft.com/office/drawing/2014/main" id="{0A8DE353-AF47-6A33-A586-F8168C061675}"/>
              </a:ext>
            </a:extLst>
          </p:cNvPr>
          <p:cNvSpPr txBox="1">
            <a:spLocks/>
          </p:cNvSpPr>
          <p:nvPr/>
        </p:nvSpPr>
        <p:spPr>
          <a:xfrm>
            <a:off x="848544" y="2636912"/>
            <a:ext cx="10288016" cy="1348061"/>
          </a:xfrm>
          <a:prstGeom prst="rect">
            <a:avLst/>
          </a:prstGeom>
        </p:spPr>
        <p:txBody>
          <a:bodyPr/>
          <a:lst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30188"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a:lstStyle>
          <a:p>
            <a:pPr marL="0" indent="0">
              <a:buNone/>
            </a:pPr>
            <a:r>
              <a:rPr lang="en-US" altLang="ko-KR" sz="4800" b="1" kern="0" dirty="0">
                <a:latin typeface="Calibri" panose="020F0502020204030204" pitchFamily="34" charset="0"/>
                <a:cs typeface="Calibri" panose="020F0502020204030204" pitchFamily="34" charset="0"/>
              </a:rPr>
              <a:t>Flowcharts for Clarifying Charging Modes for ESA</a:t>
            </a:r>
          </a:p>
        </p:txBody>
      </p:sp>
      <p:sp>
        <p:nvSpPr>
          <p:cNvPr id="2" name="TextBox 2">
            <a:extLst>
              <a:ext uri="{FF2B5EF4-FFF2-40B4-BE49-F238E27FC236}">
                <a16:creationId xmlns:a16="http://schemas.microsoft.com/office/drawing/2014/main" id="{1A94A1FC-5CD5-00A1-8A23-6622905B9897}"/>
              </a:ext>
            </a:extLst>
          </p:cNvPr>
          <p:cNvSpPr txBox="1"/>
          <p:nvPr/>
        </p:nvSpPr>
        <p:spPr>
          <a:xfrm>
            <a:off x="848544" y="1916832"/>
            <a:ext cx="7848872" cy="584775"/>
          </a:xfrm>
          <a:prstGeom prst="rect">
            <a:avLst/>
          </a:prstGeom>
          <a:noFill/>
        </p:spPr>
        <p:txBody>
          <a:bodyPr wrap="square">
            <a:spAutoFit/>
          </a:bodyPr>
          <a:lstStyle/>
          <a:p>
            <a:r>
              <a:rPr lang="en-US" altLang="ko-KR" sz="3200" dirty="0">
                <a:ln>
                  <a:solidFill>
                    <a:srgbClr val="000000">
                      <a:alpha val="0"/>
                    </a:srgbClr>
                  </a:solidFill>
                </a:ln>
                <a:latin typeface="Calibri" panose="020F0502020204030204" pitchFamily="34" charset="0"/>
                <a:ea typeface="현대하모니 B" panose="02020603020101020101" pitchFamily="18" charset="-127"/>
                <a:cs typeface="Calibri" panose="020F0502020204030204" pitchFamily="34" charset="0"/>
              </a:rPr>
              <a:t>Proposal for R10.08 by CLEPA:</a:t>
            </a:r>
            <a:endParaRPr lang="ko-KR" altLang="en-US" sz="3200" dirty="0">
              <a:ln>
                <a:solidFill>
                  <a:srgbClr val="000000">
                    <a:alpha val="0"/>
                  </a:srgbClr>
                </a:solidFill>
              </a:ln>
              <a:latin typeface="Calibri" panose="020F0502020204030204" pitchFamily="34" charset="0"/>
              <a:ea typeface="현대하모니 B" panose="02020603020101020101" pitchFamily="18" charset="-127"/>
              <a:cs typeface="Calibri" panose="020F0502020204030204" pitchFamily="34" charset="0"/>
            </a:endParaRPr>
          </a:p>
        </p:txBody>
      </p:sp>
    </p:spTree>
    <p:extLst>
      <p:ext uri="{BB962C8B-B14F-4D97-AF65-F5344CB8AC3E}">
        <p14:creationId xmlns:p14="http://schemas.microsoft.com/office/powerpoint/2010/main" val="3144815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grpSp>
        <p:nvGrpSpPr>
          <p:cNvPr id="3" name="그룹 2">
            <a:extLst>
              <a:ext uri="{FF2B5EF4-FFF2-40B4-BE49-F238E27FC236}">
                <a16:creationId xmlns:a16="http://schemas.microsoft.com/office/drawing/2014/main" id="{B395D47B-3C97-CA52-4AD6-5954370CEE24}"/>
              </a:ext>
            </a:extLst>
          </p:cNvPr>
          <p:cNvGrpSpPr/>
          <p:nvPr/>
        </p:nvGrpSpPr>
        <p:grpSpPr>
          <a:xfrm>
            <a:off x="3081386" y="2636912"/>
            <a:ext cx="5400600" cy="3674181"/>
            <a:chOff x="7032104" y="906930"/>
            <a:chExt cx="3672408" cy="3617242"/>
          </a:xfrm>
        </p:grpSpPr>
        <p:sp>
          <p:nvSpPr>
            <p:cNvPr id="4" name="사각형: 둥근 모서리 3">
              <a:extLst>
                <a:ext uri="{FF2B5EF4-FFF2-40B4-BE49-F238E27FC236}">
                  <a16:creationId xmlns:a16="http://schemas.microsoft.com/office/drawing/2014/main" id="{E773FE85-2E55-725D-511E-DA396C900DE0}"/>
                </a:ext>
              </a:extLst>
            </p:cNvPr>
            <p:cNvSpPr/>
            <p:nvPr/>
          </p:nvSpPr>
          <p:spPr>
            <a:xfrm>
              <a:off x="7032104" y="906930"/>
              <a:ext cx="2520280" cy="505846"/>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Annex 22: test modes to be selected for REESS coupled to the power grid.</a:t>
              </a:r>
              <a:endParaRPr lang="ko-KR" altLang="en-US" sz="1400" b="1" dirty="0">
                <a:solidFill>
                  <a:srgbClr val="0000FF"/>
                </a:solidFill>
                <a:latin typeface="calri"/>
                <a:cs typeface="Calibri" panose="020F0502020204030204" pitchFamily="34" charset="0"/>
              </a:endParaRPr>
            </a:p>
          </p:txBody>
        </p:sp>
        <p:sp>
          <p:nvSpPr>
            <p:cNvPr id="5" name="다이아몬드 4">
              <a:extLst>
                <a:ext uri="{FF2B5EF4-FFF2-40B4-BE49-F238E27FC236}">
                  <a16:creationId xmlns:a16="http://schemas.microsoft.com/office/drawing/2014/main" id="{35573EB1-B4AA-0BB5-F73F-28E6C0590796}"/>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AC charging available?</a:t>
              </a:r>
              <a:endParaRPr lang="ko-KR" altLang="en-US" sz="1400" b="1" dirty="0">
                <a:solidFill>
                  <a:srgbClr val="0000FF"/>
                </a:solidFill>
                <a:latin typeface="calri"/>
                <a:cs typeface="Calibri" panose="020F0502020204030204" pitchFamily="34" charset="0"/>
              </a:endParaRPr>
            </a:p>
          </p:txBody>
        </p:sp>
        <p:sp>
          <p:nvSpPr>
            <p:cNvPr id="6" name="다이아몬드 5">
              <a:extLst>
                <a:ext uri="{FF2B5EF4-FFF2-40B4-BE49-F238E27FC236}">
                  <a16:creationId xmlns:a16="http://schemas.microsoft.com/office/drawing/2014/main" id="{C7B1179E-B02E-4286-D42D-F8F2D704D2C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DC charging available?</a:t>
              </a:r>
              <a:endParaRPr lang="ko-KR" altLang="en-US" sz="1400" b="1" dirty="0">
                <a:solidFill>
                  <a:srgbClr val="0000FF"/>
                </a:solidFill>
                <a:latin typeface="calri"/>
                <a:cs typeface="Calibri" panose="020F0502020204030204" pitchFamily="34" charset="0"/>
              </a:endParaRPr>
            </a:p>
          </p:txBody>
        </p:sp>
        <p:sp>
          <p:nvSpPr>
            <p:cNvPr id="7" name="직사각형 6">
              <a:extLst>
                <a:ext uri="{FF2B5EF4-FFF2-40B4-BE49-F238E27FC236}">
                  <a16:creationId xmlns:a16="http://schemas.microsoft.com/office/drawing/2014/main" id="{933242D2-A3AE-A144-3DE3-105F3580F970}"/>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DC charging mode</a:t>
              </a:r>
              <a:endParaRPr lang="ko-KR" altLang="en-US" sz="1400" b="1" dirty="0">
                <a:solidFill>
                  <a:srgbClr val="0000FF"/>
                </a:solidFill>
                <a:latin typeface="calri"/>
                <a:cs typeface="Calibri" panose="020F0502020204030204" pitchFamily="34" charset="0"/>
              </a:endParaRPr>
            </a:p>
          </p:txBody>
        </p:sp>
        <p:sp>
          <p:nvSpPr>
            <p:cNvPr id="8" name="사각형: 둥근 모서리 7">
              <a:extLst>
                <a:ext uri="{FF2B5EF4-FFF2-40B4-BE49-F238E27FC236}">
                  <a16:creationId xmlns:a16="http://schemas.microsoft.com/office/drawing/2014/main" id="{8F89D96D-69A7-E92C-19DE-D5C6BB129683}"/>
                </a:ext>
              </a:extLst>
            </p:cNvPr>
            <p:cNvSpPr/>
            <p:nvPr/>
          </p:nvSpPr>
          <p:spPr>
            <a:xfrm>
              <a:off x="7104112" y="4005064"/>
              <a:ext cx="2520280" cy="519108"/>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End of test REESS coupled to the power grid.</a:t>
              </a:r>
              <a:endParaRPr lang="ko-KR" altLang="en-US" sz="1400" b="1" dirty="0">
                <a:solidFill>
                  <a:srgbClr val="0000FF"/>
                </a:solidFill>
                <a:latin typeface="calri"/>
                <a:cs typeface="Calibri" panose="020F0502020204030204" pitchFamily="34" charset="0"/>
              </a:endParaRPr>
            </a:p>
          </p:txBody>
        </p:sp>
        <p:cxnSp>
          <p:nvCxnSpPr>
            <p:cNvPr id="9" name="직선 화살표 연결선 8">
              <a:extLst>
                <a:ext uri="{FF2B5EF4-FFF2-40B4-BE49-F238E27FC236}">
                  <a16:creationId xmlns:a16="http://schemas.microsoft.com/office/drawing/2014/main" id="{6D44525A-807D-DE91-F1BA-EC74E9E5C05C}"/>
                </a:ext>
              </a:extLst>
            </p:cNvPr>
            <p:cNvCxnSpPr>
              <a:cxnSpLocks/>
              <a:endCxn id="5"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2E3187BC-E844-A75C-1541-3B8C25142EDD}"/>
                </a:ext>
              </a:extLst>
            </p:cNvPr>
            <p:cNvCxnSpPr>
              <a:cxnSpLocks/>
              <a:stCxn id="5" idx="2"/>
              <a:endCxn id="6"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직선 화살표 연결선 10">
              <a:extLst>
                <a:ext uri="{FF2B5EF4-FFF2-40B4-BE49-F238E27FC236}">
                  <a16:creationId xmlns:a16="http://schemas.microsoft.com/office/drawing/2014/main" id="{5402F278-B9B5-64E0-6DDC-47267D920CB9}"/>
                </a:ext>
              </a:extLst>
            </p:cNvPr>
            <p:cNvCxnSpPr>
              <a:cxnSpLocks/>
              <a:stCxn id="6"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직선 화살표 연결선 11">
              <a:extLst>
                <a:ext uri="{FF2B5EF4-FFF2-40B4-BE49-F238E27FC236}">
                  <a16:creationId xmlns:a16="http://schemas.microsoft.com/office/drawing/2014/main" id="{8720B334-A98E-5C87-05B3-2E03CB7DEB99}"/>
                </a:ext>
              </a:extLst>
            </p:cNvPr>
            <p:cNvCxnSpPr>
              <a:cxnSpLocks/>
              <a:stCxn id="5" idx="3"/>
              <a:endCxn id="20"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07981B47-A967-4B7D-9413-E7AA4E7ADA49}"/>
                </a:ext>
              </a:extLst>
            </p:cNvPr>
            <p:cNvCxnSpPr>
              <a:cxnSpLocks/>
              <a:stCxn id="6" idx="3"/>
              <a:endCxn id="7"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42C70F8-E020-E1C2-89AD-2A1BF951E4ED}"/>
                </a:ext>
              </a:extLst>
            </p:cNvPr>
            <p:cNvSpPr txBox="1"/>
            <p:nvPr/>
          </p:nvSpPr>
          <p:spPr>
            <a:xfrm>
              <a:off x="8292560" y="171934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5" name="TextBox 14">
              <a:extLst>
                <a:ext uri="{FF2B5EF4-FFF2-40B4-BE49-F238E27FC236}">
                  <a16:creationId xmlns:a16="http://schemas.microsoft.com/office/drawing/2014/main" id="{D6AECC35-E635-1E19-94FF-F78453E8D40D}"/>
                </a:ext>
              </a:extLst>
            </p:cNvPr>
            <p:cNvSpPr txBox="1"/>
            <p:nvPr/>
          </p:nvSpPr>
          <p:spPr>
            <a:xfrm>
              <a:off x="8292560" y="289210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6" name="TextBox 15">
              <a:extLst>
                <a:ext uri="{FF2B5EF4-FFF2-40B4-BE49-F238E27FC236}">
                  <a16:creationId xmlns:a16="http://schemas.microsoft.com/office/drawing/2014/main" id="{5F502D79-C889-76A9-CF6C-7C251CDB9E46}"/>
                </a:ext>
              </a:extLst>
            </p:cNvPr>
            <p:cNvSpPr txBox="1"/>
            <p:nvPr/>
          </p:nvSpPr>
          <p:spPr>
            <a:xfrm>
              <a:off x="7518034" y="3396156"/>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sp>
          <p:nvSpPr>
            <p:cNvPr id="17" name="TextBox 16">
              <a:extLst>
                <a:ext uri="{FF2B5EF4-FFF2-40B4-BE49-F238E27FC236}">
                  <a16:creationId xmlns:a16="http://schemas.microsoft.com/office/drawing/2014/main" id="{6436644D-3D6B-2509-7007-3BF6A1305F7E}"/>
                </a:ext>
              </a:extLst>
            </p:cNvPr>
            <p:cNvSpPr txBox="1"/>
            <p:nvPr/>
          </p:nvSpPr>
          <p:spPr>
            <a:xfrm>
              <a:off x="7518034" y="2244029"/>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cxnSp>
          <p:nvCxnSpPr>
            <p:cNvPr id="18" name="연결선: 꺾임 17">
              <a:extLst>
                <a:ext uri="{FF2B5EF4-FFF2-40B4-BE49-F238E27FC236}">
                  <a16:creationId xmlns:a16="http://schemas.microsoft.com/office/drawing/2014/main" id="{78173DCF-7176-7C95-B370-0DC680DC6588}"/>
                </a:ext>
              </a:extLst>
            </p:cNvPr>
            <p:cNvCxnSpPr>
              <a:cxnSpLocks/>
              <a:stCxn id="20"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연결선: 꺾임 18">
              <a:extLst>
                <a:ext uri="{FF2B5EF4-FFF2-40B4-BE49-F238E27FC236}">
                  <a16:creationId xmlns:a16="http://schemas.microsoft.com/office/drawing/2014/main" id="{1E9C8617-EC39-92C2-1B98-E73A69023323}"/>
                </a:ext>
              </a:extLst>
            </p:cNvPr>
            <p:cNvCxnSpPr>
              <a:cxnSpLocks/>
              <a:stCxn id="7"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2E497265-2877-21EE-DB27-EC52D5582E6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AC charging mode in only one configuration (single or 3-phase)</a:t>
              </a:r>
              <a:endParaRPr lang="ko-KR" altLang="en-US" sz="1400" b="1" dirty="0">
                <a:solidFill>
                  <a:srgbClr val="0000FF"/>
                </a:solidFill>
                <a:latin typeface="calri"/>
                <a:cs typeface="Calibri" panose="020F0502020204030204" pitchFamily="34" charset="0"/>
              </a:endParaRPr>
            </a:p>
          </p:txBody>
        </p:sp>
      </p:grpSp>
      <p:sp>
        <p:nvSpPr>
          <p:cNvPr id="22" name="TextBox 21">
            <a:extLst>
              <a:ext uri="{FF2B5EF4-FFF2-40B4-BE49-F238E27FC236}">
                <a16:creationId xmlns:a16="http://schemas.microsoft.com/office/drawing/2014/main" id="{0C6047A1-8813-CB94-7919-0DE835EFE62B}"/>
              </a:ext>
            </a:extLst>
          </p:cNvPr>
          <p:cNvSpPr txBox="1"/>
          <p:nvPr/>
        </p:nvSpPr>
        <p:spPr>
          <a:xfrm>
            <a:off x="301854" y="686174"/>
            <a:ext cx="11770809" cy="338554"/>
          </a:xfrm>
          <a:prstGeom prst="rect">
            <a:avLst/>
          </a:prstGeom>
          <a:noFill/>
        </p:spPr>
        <p:txBody>
          <a:bodyPr wrap="square">
            <a:spAutoFit/>
          </a:bodyPr>
          <a:lstStyle/>
          <a:p>
            <a:pPr algn="just">
              <a:spcBef>
                <a:spcPts val="200"/>
              </a:spcBef>
              <a:spcAft>
                <a:spcPts val="600"/>
              </a:spcAft>
              <a:tabLst>
                <a:tab pos="1174750" algn="l"/>
              </a:tabLst>
            </a:pPr>
            <a:r>
              <a:rPr lang="en-US" altLang="ko-KR" sz="1600" b="1" dirty="0">
                <a:effectLst/>
                <a:latin typeface="Calibri" panose="020F0502020204030204" pitchFamily="34" charset="0"/>
                <a:ea typeface="맑은 고딕" panose="020B0503020000020004" pitchFamily="50" charset="-127"/>
                <a:cs typeface="Calibri" panose="020F0502020204030204" pitchFamily="34" charset="0"/>
              </a:rPr>
              <a:t>Annex 22 </a:t>
            </a:r>
            <a:r>
              <a:rPr lang="en-US" altLang="ko-KR" sz="1600" dirty="0">
                <a:effectLst/>
                <a:latin typeface="Calibri" panose="020F0502020204030204" pitchFamily="34" charset="0"/>
                <a:ea typeface="Times New Roman" panose="02020603050405020304" pitchFamily="18" charset="0"/>
                <a:cs typeface="Calibri" panose="020F0502020204030204" pitchFamily="34" charset="0"/>
              </a:rPr>
              <a:t>Method of testing for immunity of ESAs to surges conducted along AC and DC power lines</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a:t>
            </a:r>
            <a:r>
              <a:rPr lang="en-GB" altLang="ko-KR" sz="1400" b="1" dirty="0">
                <a:solidFill>
                  <a:srgbClr val="0000FF"/>
                </a:solidFill>
                <a:latin typeface="Calibri" panose="020F0502020204030204" pitchFamily="34" charset="0"/>
                <a:ea typeface="맑은 고딕" panose="020B0503020000020004" pitchFamily="50" charset="-127"/>
                <a:cs typeface="Calibri" panose="020F0502020204030204" pitchFamily="34" charset="0"/>
              </a:rPr>
              <a:t>22</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a:t>
            </a:r>
            <a:r>
              <a:rPr lang="en-US" altLang="ko-KR" sz="1400" i="1" dirty="0">
                <a:latin typeface="Calibri" panose="020F0502020204030204" pitchFamily="34" charset="0"/>
                <a:ea typeface="맑은 고딕" panose="020B0503020000020004" pitchFamily="50" charset="-127"/>
                <a:cs typeface="Calibri" panose="020F0502020204030204" pitchFamily="34" charset="0"/>
              </a:rPr>
              <a:t>22</a:t>
            </a: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Tree>
    <p:extLst>
      <p:ext uri="{BB962C8B-B14F-4D97-AF65-F5344CB8AC3E}">
        <p14:creationId xmlns:p14="http://schemas.microsoft.com/office/powerpoint/2010/main" val="468874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표 4">
            <a:extLst>
              <a:ext uri="{FF2B5EF4-FFF2-40B4-BE49-F238E27FC236}">
                <a16:creationId xmlns:a16="http://schemas.microsoft.com/office/drawing/2014/main" id="{3E23859E-3F22-B104-A2AC-514201622F09}"/>
              </a:ext>
            </a:extLst>
          </p:cNvPr>
          <p:cNvGraphicFramePr>
            <a:graphicFrameLocks noGrp="1"/>
          </p:cNvGraphicFramePr>
          <p:nvPr>
            <p:extLst>
              <p:ext uri="{D42A27DB-BD31-4B8C-83A1-F6EECF244321}">
                <p14:modId xmlns:p14="http://schemas.microsoft.com/office/powerpoint/2010/main" val="1973323799"/>
              </p:ext>
            </p:extLst>
          </p:nvPr>
        </p:nvGraphicFramePr>
        <p:xfrm>
          <a:off x="336550" y="548680"/>
          <a:ext cx="11518900" cy="597478"/>
        </p:xfrm>
        <a:graphic>
          <a:graphicData uri="http://schemas.openxmlformats.org/drawingml/2006/table">
            <a:tbl>
              <a:tblPr firstRow="1" bandRow="1">
                <a:tableStyleId>{5C22544A-7EE6-4342-B048-85BDC9FD1C3A}</a:tableStyleId>
              </a:tblPr>
              <a:tblGrid>
                <a:gridCol w="5975474">
                  <a:extLst>
                    <a:ext uri="{9D8B030D-6E8A-4147-A177-3AD203B41FA5}">
                      <a16:colId xmlns:a16="http://schemas.microsoft.com/office/drawing/2014/main" val="4262285890"/>
                    </a:ext>
                  </a:extLst>
                </a:gridCol>
                <a:gridCol w="144016">
                  <a:extLst>
                    <a:ext uri="{9D8B030D-6E8A-4147-A177-3AD203B41FA5}">
                      <a16:colId xmlns:a16="http://schemas.microsoft.com/office/drawing/2014/main" val="3376411319"/>
                    </a:ext>
                  </a:extLst>
                </a:gridCol>
                <a:gridCol w="5399410">
                  <a:extLst>
                    <a:ext uri="{9D8B030D-6E8A-4147-A177-3AD203B41FA5}">
                      <a16:colId xmlns:a16="http://schemas.microsoft.com/office/drawing/2014/main" val="2160325171"/>
                    </a:ext>
                  </a:extLst>
                </a:gridCol>
              </a:tblGrid>
              <a:tr h="361442">
                <a:tc>
                  <a:txBody>
                    <a:bodyPr/>
                    <a:lstStyle/>
                    <a:p>
                      <a:pPr algn="ctr" latinLnBrk="1"/>
                      <a:r>
                        <a:rPr lang="en-US" altLang="ko-KR" dirty="0">
                          <a:solidFill>
                            <a:schemeClr val="tx1"/>
                          </a:solidFill>
                          <a:latin typeface="Calibri" panose="020F0502020204030204" pitchFamily="34" charset="0"/>
                          <a:cs typeface="Calibri" panose="020F0502020204030204" pitchFamily="34" charset="0"/>
                        </a:rPr>
                        <a:t>Vehicle Flowchart as given in R10.07</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tc>
                  <a:txBody>
                    <a:bodyPr/>
                    <a:lstStyle/>
                    <a:p>
                      <a:pP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solidFill>
                            <a:schemeClr val="tx1"/>
                          </a:solidFill>
                          <a:latin typeface="Calibri" panose="020F0502020204030204" pitchFamily="34" charset="0"/>
                          <a:cs typeface="Calibri" panose="020F0502020204030204" pitchFamily="34" charset="0"/>
                        </a:rPr>
                        <a:t>ESA Flowchart Proposal for R10.08</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26792839"/>
                  </a:ext>
                </a:extLst>
              </a:tr>
              <a:tr h="236036">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tc>
                  <a:txBody>
                    <a:bodyPr/>
                    <a:lstStyle/>
                    <a:p>
                      <a:pPr algn="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kern="1200"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extLst>
                  <a:ext uri="{0D108BD9-81ED-4DB2-BD59-A6C34878D82A}">
                    <a16:rowId xmlns:a16="http://schemas.microsoft.com/office/drawing/2014/main" val="3953421284"/>
                  </a:ext>
                </a:extLst>
              </a:tr>
            </a:tbl>
          </a:graphicData>
        </a:graphic>
      </p:graphicFrame>
      <p:sp>
        <p:nvSpPr>
          <p:cNvPr id="6" name="TextBox 5">
            <a:extLst>
              <a:ext uri="{FF2B5EF4-FFF2-40B4-BE49-F238E27FC236}">
                <a16:creationId xmlns:a16="http://schemas.microsoft.com/office/drawing/2014/main" id="{7F4AD3CB-7A3C-BE88-B7D7-4F9A816EEBC8}"/>
              </a:ext>
            </a:extLst>
          </p:cNvPr>
          <p:cNvSpPr txBox="1"/>
          <p:nvPr/>
        </p:nvSpPr>
        <p:spPr>
          <a:xfrm>
            <a:off x="335360" y="908720"/>
            <a:ext cx="2659702" cy="415498"/>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4 : Radiated Emission - Broadband </a:t>
            </a:r>
          </a:p>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13 : Conducted Emission</a:t>
            </a:r>
          </a:p>
        </p:txBody>
      </p:sp>
      <p:grpSp>
        <p:nvGrpSpPr>
          <p:cNvPr id="7" name="그룹 6">
            <a:extLst>
              <a:ext uri="{FF2B5EF4-FFF2-40B4-BE49-F238E27FC236}">
                <a16:creationId xmlns:a16="http://schemas.microsoft.com/office/drawing/2014/main" id="{FDF885C7-3EE8-769D-A93E-72301C09ECE2}"/>
              </a:ext>
            </a:extLst>
          </p:cNvPr>
          <p:cNvGrpSpPr/>
          <p:nvPr/>
        </p:nvGrpSpPr>
        <p:grpSpPr>
          <a:xfrm>
            <a:off x="407368" y="1340768"/>
            <a:ext cx="5472608" cy="5400600"/>
            <a:chOff x="839416" y="1052736"/>
            <a:chExt cx="5472608" cy="5400600"/>
          </a:xfrm>
        </p:grpSpPr>
        <p:sp>
          <p:nvSpPr>
            <p:cNvPr id="8" name="사각형: 둥근 모서리 7">
              <a:extLst>
                <a:ext uri="{FF2B5EF4-FFF2-40B4-BE49-F238E27FC236}">
                  <a16:creationId xmlns:a16="http://schemas.microsoft.com/office/drawing/2014/main" id="{AF158428-948F-117B-5CFC-6FDAAF76F749}"/>
                </a:ext>
              </a:extLst>
            </p:cNvPr>
            <p:cNvSpPr/>
            <p:nvPr/>
          </p:nvSpPr>
          <p:spPr>
            <a:xfrm>
              <a:off x="839416" y="105273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4 (or 13)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9" name="다이아몬드 8">
              <a:extLst>
                <a:ext uri="{FF2B5EF4-FFF2-40B4-BE49-F238E27FC236}">
                  <a16:creationId xmlns:a16="http://schemas.microsoft.com/office/drawing/2014/main" id="{0EE0B8A6-809B-EC55-ADF1-7AE70970B533}"/>
                </a:ext>
              </a:extLst>
            </p:cNvPr>
            <p:cNvSpPr/>
            <p:nvPr/>
          </p:nvSpPr>
          <p:spPr>
            <a:xfrm>
              <a:off x="839416" y="1700809"/>
              <a:ext cx="1296144" cy="576064"/>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 name="다이아몬드 9">
              <a:extLst>
                <a:ext uri="{FF2B5EF4-FFF2-40B4-BE49-F238E27FC236}">
                  <a16:creationId xmlns:a16="http://schemas.microsoft.com/office/drawing/2014/main" id="{A13D82A2-80DE-D63F-6124-40D2CAEB760F}"/>
                </a:ext>
              </a:extLst>
            </p:cNvPr>
            <p:cNvSpPr/>
            <p:nvPr/>
          </p:nvSpPr>
          <p:spPr>
            <a:xfrm>
              <a:off x="2567608" y="1700808"/>
              <a:ext cx="1296144" cy="576064"/>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or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1" name="다이아몬드 10">
              <a:extLst>
                <a:ext uri="{FF2B5EF4-FFF2-40B4-BE49-F238E27FC236}">
                  <a16:creationId xmlns:a16="http://schemas.microsoft.com/office/drawing/2014/main" id="{E98C4D9F-96C4-DF58-15A7-0A9FC83BC606}"/>
                </a:ext>
              </a:extLst>
            </p:cNvPr>
            <p:cNvSpPr/>
            <p:nvPr/>
          </p:nvSpPr>
          <p:spPr>
            <a:xfrm>
              <a:off x="839416" y="2492897"/>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2" name="다이아몬드 11">
              <a:extLst>
                <a:ext uri="{FF2B5EF4-FFF2-40B4-BE49-F238E27FC236}">
                  <a16:creationId xmlns:a16="http://schemas.microsoft.com/office/drawing/2014/main" id="{E13748A1-D2D1-B6FF-25BC-CCDD96954667}"/>
                </a:ext>
              </a:extLst>
            </p:cNvPr>
            <p:cNvSpPr/>
            <p:nvPr/>
          </p:nvSpPr>
          <p:spPr>
            <a:xfrm>
              <a:off x="839416" y="4365104"/>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3" name="다이아몬드 12">
              <a:extLst>
                <a:ext uri="{FF2B5EF4-FFF2-40B4-BE49-F238E27FC236}">
                  <a16:creationId xmlns:a16="http://schemas.microsoft.com/office/drawing/2014/main" id="{DCD5A871-92E7-1A7C-85CC-484D67FF813D}"/>
                </a:ext>
              </a:extLst>
            </p:cNvPr>
            <p:cNvSpPr/>
            <p:nvPr/>
          </p:nvSpPr>
          <p:spPr>
            <a:xfrm>
              <a:off x="839416" y="5229200"/>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4" name="직사각형 13">
              <a:extLst>
                <a:ext uri="{FF2B5EF4-FFF2-40B4-BE49-F238E27FC236}">
                  <a16:creationId xmlns:a16="http://schemas.microsoft.com/office/drawing/2014/main" id="{D6E09533-8FB8-D51B-125D-42DAF12B04AF}"/>
                </a:ext>
              </a:extLst>
            </p:cNvPr>
            <p:cNvSpPr/>
            <p:nvPr/>
          </p:nvSpPr>
          <p:spPr>
            <a:xfrm>
              <a:off x="4367808" y="1700808"/>
              <a:ext cx="1368152" cy="576064"/>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test with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5" name="다이아몬드 14">
              <a:extLst>
                <a:ext uri="{FF2B5EF4-FFF2-40B4-BE49-F238E27FC236}">
                  <a16:creationId xmlns:a16="http://schemas.microsoft.com/office/drawing/2014/main" id="{2DC469D4-5883-F051-DBAC-926D50CBAA0C}"/>
                </a:ext>
              </a:extLst>
            </p:cNvPr>
            <p:cNvSpPr/>
            <p:nvPr/>
          </p:nvSpPr>
          <p:spPr>
            <a:xfrm>
              <a:off x="2567608" y="2420888"/>
              <a:ext cx="1512168"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Cable delivered with the vehicle?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6" name="다이아몬드 15">
              <a:extLst>
                <a:ext uri="{FF2B5EF4-FFF2-40B4-BE49-F238E27FC236}">
                  <a16:creationId xmlns:a16="http://schemas.microsoft.com/office/drawing/2014/main" id="{68406684-C4A9-2D54-D65B-394203CF01C0}"/>
                </a:ext>
              </a:extLst>
            </p:cNvPr>
            <p:cNvSpPr/>
            <p:nvPr/>
          </p:nvSpPr>
          <p:spPr>
            <a:xfrm>
              <a:off x="4439984" y="2420888"/>
              <a:ext cx="1512000"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ICCPD compliant with IEC 61851-21-2?</a:t>
              </a:r>
              <a:r>
                <a:rPr lang="en-US" altLang="ko-KR" sz="900" baseline="30000" dirty="0">
                  <a:solidFill>
                    <a:srgbClr val="FF0000"/>
                  </a:solidFill>
                  <a:latin typeface="Calibri" panose="020F0502020204030204" pitchFamily="34" charset="0"/>
                  <a:cs typeface="Calibri" panose="020F0502020204030204" pitchFamily="34" charset="0"/>
                </a:rPr>
                <a:t> 1</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7" name="직사각형 16">
              <a:extLst>
                <a:ext uri="{FF2B5EF4-FFF2-40B4-BE49-F238E27FC236}">
                  <a16:creationId xmlns:a16="http://schemas.microsoft.com/office/drawing/2014/main" id="{E234D86B-FEE4-F65E-FB05-9A75641FAFF2}"/>
                </a:ext>
              </a:extLst>
            </p:cNvPr>
            <p:cNvSpPr/>
            <p:nvPr/>
          </p:nvSpPr>
          <p:spPr>
            <a:xfrm>
              <a:off x="1703512" y="3356992"/>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8" name="직사각형 17">
              <a:extLst>
                <a:ext uri="{FF2B5EF4-FFF2-40B4-BE49-F238E27FC236}">
                  <a16:creationId xmlns:a16="http://schemas.microsoft.com/office/drawing/2014/main" id="{4774DD09-29F9-8953-13DA-CBFA71DBD114}"/>
                </a:ext>
              </a:extLst>
            </p:cNvPr>
            <p:cNvSpPr/>
            <p:nvPr/>
          </p:nvSpPr>
          <p:spPr>
            <a:xfrm>
              <a:off x="3143672" y="3356992"/>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delivered with the vehicle to the customer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9" name="직사각형 18">
              <a:extLst>
                <a:ext uri="{FF2B5EF4-FFF2-40B4-BE49-F238E27FC236}">
                  <a16:creationId xmlns:a16="http://schemas.microsoft.com/office/drawing/2014/main" id="{4C17BECE-8B2B-001C-6072-9C3A6955617F}"/>
                </a:ext>
              </a:extLst>
            </p:cNvPr>
            <p:cNvSpPr/>
            <p:nvPr/>
          </p:nvSpPr>
          <p:spPr>
            <a:xfrm>
              <a:off x="4583832" y="3356992"/>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all ICCPD variants delivered with the vehicle to the customer which do not comply with IEC 61851-21-2</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20" name="직사각형 19">
              <a:extLst>
                <a:ext uri="{FF2B5EF4-FFF2-40B4-BE49-F238E27FC236}">
                  <a16:creationId xmlns:a16="http://schemas.microsoft.com/office/drawing/2014/main" id="{53E83CE1-0AA4-2775-617E-EE1CBE983953}"/>
                </a:ext>
              </a:extLst>
            </p:cNvPr>
            <p:cNvSpPr/>
            <p:nvPr/>
          </p:nvSpPr>
          <p:spPr>
            <a:xfrm>
              <a:off x="2495600" y="4365104"/>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test in one configuration (single or 3-phase) to be selected based on maximum total nominal charge current</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21" name="직사각형 20">
              <a:extLst>
                <a:ext uri="{FF2B5EF4-FFF2-40B4-BE49-F238E27FC236}">
                  <a16:creationId xmlns:a16="http://schemas.microsoft.com/office/drawing/2014/main" id="{160E91D8-1D18-8ED3-CA5D-CB3349296CDD}"/>
                </a:ext>
              </a:extLst>
            </p:cNvPr>
            <p:cNvSpPr/>
            <p:nvPr/>
          </p:nvSpPr>
          <p:spPr>
            <a:xfrm>
              <a:off x="2495600" y="5229200"/>
              <a:ext cx="1728192" cy="576064"/>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test with cable from the test facility</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22" name="사각형: 둥근 모서리 21">
              <a:extLst>
                <a:ext uri="{FF2B5EF4-FFF2-40B4-BE49-F238E27FC236}">
                  <a16:creationId xmlns:a16="http://schemas.microsoft.com/office/drawing/2014/main" id="{3CCB63BB-8A9F-C490-D417-EDCCC167C1C0}"/>
                </a:ext>
              </a:extLst>
            </p:cNvPr>
            <p:cNvSpPr/>
            <p:nvPr/>
          </p:nvSpPr>
          <p:spPr>
            <a:xfrm>
              <a:off x="839416" y="609329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23" name="직선 화살표 연결선 22">
              <a:extLst>
                <a:ext uri="{FF2B5EF4-FFF2-40B4-BE49-F238E27FC236}">
                  <a16:creationId xmlns:a16="http://schemas.microsoft.com/office/drawing/2014/main" id="{323FBDE4-B1E7-2177-1954-CE5759AC2F0B}"/>
                </a:ext>
              </a:extLst>
            </p:cNvPr>
            <p:cNvCxnSpPr>
              <a:cxnSpLocks/>
              <a:endCxn id="9" idx="0"/>
            </p:cNvCxnSpPr>
            <p:nvPr/>
          </p:nvCxnSpPr>
          <p:spPr>
            <a:xfrm>
              <a:off x="1487488" y="1412776"/>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직선 화살표 연결선 23">
              <a:extLst>
                <a:ext uri="{FF2B5EF4-FFF2-40B4-BE49-F238E27FC236}">
                  <a16:creationId xmlns:a16="http://schemas.microsoft.com/office/drawing/2014/main" id="{C757B09F-3018-E8EE-D45F-F5852368626F}"/>
                </a:ext>
              </a:extLst>
            </p:cNvPr>
            <p:cNvCxnSpPr>
              <a:cxnSpLocks/>
              <a:stCxn id="9" idx="2"/>
              <a:endCxn id="11" idx="0"/>
            </p:cNvCxnSpPr>
            <p:nvPr/>
          </p:nvCxnSpPr>
          <p:spPr>
            <a:xfrm>
              <a:off x="1487488" y="2276873"/>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직선 화살표 연결선 24">
              <a:extLst>
                <a:ext uri="{FF2B5EF4-FFF2-40B4-BE49-F238E27FC236}">
                  <a16:creationId xmlns:a16="http://schemas.microsoft.com/office/drawing/2014/main" id="{ECE50A43-67AA-B294-1187-3D570CA7E509}"/>
                </a:ext>
              </a:extLst>
            </p:cNvPr>
            <p:cNvCxnSpPr>
              <a:cxnSpLocks/>
              <a:stCxn id="11" idx="2"/>
              <a:endCxn id="12" idx="0"/>
            </p:cNvCxnSpPr>
            <p:nvPr/>
          </p:nvCxnSpPr>
          <p:spPr>
            <a:xfrm>
              <a:off x="1487488" y="3068961"/>
              <a:ext cx="0" cy="12961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직선 화살표 연결선 25">
              <a:extLst>
                <a:ext uri="{FF2B5EF4-FFF2-40B4-BE49-F238E27FC236}">
                  <a16:creationId xmlns:a16="http://schemas.microsoft.com/office/drawing/2014/main" id="{FBE0703F-0013-19CF-6AF0-6AF47FB1C0D4}"/>
                </a:ext>
              </a:extLst>
            </p:cNvPr>
            <p:cNvCxnSpPr>
              <a:cxnSpLocks/>
              <a:stCxn id="12" idx="2"/>
              <a:endCxn id="13" idx="0"/>
            </p:cNvCxnSpPr>
            <p:nvPr/>
          </p:nvCxnSpPr>
          <p:spPr>
            <a:xfrm>
              <a:off x="1487488" y="4941168"/>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직선 화살표 연결선 26">
              <a:extLst>
                <a:ext uri="{FF2B5EF4-FFF2-40B4-BE49-F238E27FC236}">
                  <a16:creationId xmlns:a16="http://schemas.microsoft.com/office/drawing/2014/main" id="{69428907-1FB8-6494-CC7E-3E969D1BD636}"/>
                </a:ext>
              </a:extLst>
            </p:cNvPr>
            <p:cNvCxnSpPr>
              <a:cxnSpLocks/>
              <a:stCxn id="9" idx="3"/>
              <a:endCxn id="10" idx="1"/>
            </p:cNvCxnSpPr>
            <p:nvPr/>
          </p:nvCxnSpPr>
          <p:spPr>
            <a:xfrm flipV="1">
              <a:off x="2135560" y="1988840"/>
              <a:ext cx="43204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직선 화살표 연결선 27">
              <a:extLst>
                <a:ext uri="{FF2B5EF4-FFF2-40B4-BE49-F238E27FC236}">
                  <a16:creationId xmlns:a16="http://schemas.microsoft.com/office/drawing/2014/main" id="{105C1445-BC84-B3D2-42B5-D8C630A8445D}"/>
                </a:ext>
              </a:extLst>
            </p:cNvPr>
            <p:cNvCxnSpPr>
              <a:cxnSpLocks/>
              <a:stCxn id="10" idx="3"/>
              <a:endCxn id="14" idx="1"/>
            </p:cNvCxnSpPr>
            <p:nvPr/>
          </p:nvCxnSpPr>
          <p:spPr>
            <a:xfrm>
              <a:off x="3863752" y="1988840"/>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연결선: 꺾임 28">
              <a:extLst>
                <a:ext uri="{FF2B5EF4-FFF2-40B4-BE49-F238E27FC236}">
                  <a16:creationId xmlns:a16="http://schemas.microsoft.com/office/drawing/2014/main" id="{5C2DD272-1D54-FFF5-0B2A-9289EB68E6CB}"/>
                </a:ext>
              </a:extLst>
            </p:cNvPr>
            <p:cNvCxnSpPr>
              <a:cxnSpLocks/>
              <a:stCxn id="10" idx="2"/>
            </p:cNvCxnSpPr>
            <p:nvPr/>
          </p:nvCxnSpPr>
          <p:spPr>
            <a:xfrm rot="5400000">
              <a:off x="2315581" y="1448779"/>
              <a:ext cx="72007" cy="1728193"/>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직선 화살표 연결선 29">
              <a:extLst>
                <a:ext uri="{FF2B5EF4-FFF2-40B4-BE49-F238E27FC236}">
                  <a16:creationId xmlns:a16="http://schemas.microsoft.com/office/drawing/2014/main" id="{F5C8A025-0246-E806-6C1D-CD6884256B38}"/>
                </a:ext>
              </a:extLst>
            </p:cNvPr>
            <p:cNvCxnSpPr>
              <a:cxnSpLocks/>
              <a:stCxn id="11" idx="3"/>
              <a:endCxn id="15" idx="1"/>
            </p:cNvCxnSpPr>
            <p:nvPr/>
          </p:nvCxnSpPr>
          <p:spPr>
            <a:xfrm flipV="1">
              <a:off x="2135560" y="2780888"/>
              <a:ext cx="432048" cy="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직선 화살표 연결선 30">
              <a:extLst>
                <a:ext uri="{FF2B5EF4-FFF2-40B4-BE49-F238E27FC236}">
                  <a16:creationId xmlns:a16="http://schemas.microsoft.com/office/drawing/2014/main" id="{476EC409-9D87-BBA6-5548-B20EC64935BA}"/>
                </a:ext>
              </a:extLst>
            </p:cNvPr>
            <p:cNvCxnSpPr>
              <a:cxnSpLocks/>
              <a:stCxn id="15" idx="3"/>
              <a:endCxn id="16" idx="1"/>
            </p:cNvCxnSpPr>
            <p:nvPr/>
          </p:nvCxnSpPr>
          <p:spPr>
            <a:xfrm>
              <a:off x="4079776" y="2780888"/>
              <a:ext cx="3602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연결선: 꺾임 31">
              <a:extLst>
                <a:ext uri="{FF2B5EF4-FFF2-40B4-BE49-F238E27FC236}">
                  <a16:creationId xmlns:a16="http://schemas.microsoft.com/office/drawing/2014/main" id="{7FB03A6D-A67E-3090-4BB3-87F267094A3D}"/>
                </a:ext>
              </a:extLst>
            </p:cNvPr>
            <p:cNvCxnSpPr>
              <a:cxnSpLocks/>
              <a:stCxn id="15" idx="2"/>
              <a:endCxn id="17" idx="0"/>
            </p:cNvCxnSpPr>
            <p:nvPr/>
          </p:nvCxnSpPr>
          <p:spPr>
            <a:xfrm rot="5400000">
              <a:off x="2747588" y="2780888"/>
              <a:ext cx="216104" cy="936104"/>
            </a:xfrm>
            <a:prstGeom prst="bentConnector3">
              <a:avLst>
                <a:gd name="adj1" fmla="val 4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연결선: 꺾임 32">
              <a:extLst>
                <a:ext uri="{FF2B5EF4-FFF2-40B4-BE49-F238E27FC236}">
                  <a16:creationId xmlns:a16="http://schemas.microsoft.com/office/drawing/2014/main" id="{96A07CE4-14B4-ECC4-A067-D402D5B9D0E3}"/>
                </a:ext>
              </a:extLst>
            </p:cNvPr>
            <p:cNvCxnSpPr>
              <a:cxnSpLocks/>
              <a:stCxn id="16" idx="2"/>
              <a:endCxn id="18" idx="0"/>
            </p:cNvCxnSpPr>
            <p:nvPr/>
          </p:nvCxnSpPr>
          <p:spPr>
            <a:xfrm rot="5400000">
              <a:off x="4403814" y="2564822"/>
              <a:ext cx="216104" cy="1368236"/>
            </a:xfrm>
            <a:prstGeom prst="bentConnector3">
              <a:avLst>
                <a:gd name="adj1" fmla="val 151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연결선: 꺾임 33">
              <a:extLst>
                <a:ext uri="{FF2B5EF4-FFF2-40B4-BE49-F238E27FC236}">
                  <a16:creationId xmlns:a16="http://schemas.microsoft.com/office/drawing/2014/main" id="{5BD6E071-E556-B0C8-0DF9-2B664F7FBE8D}"/>
                </a:ext>
              </a:extLst>
            </p:cNvPr>
            <p:cNvCxnSpPr>
              <a:cxnSpLocks/>
              <a:stCxn id="16" idx="3"/>
              <a:endCxn id="19" idx="0"/>
            </p:cNvCxnSpPr>
            <p:nvPr/>
          </p:nvCxnSpPr>
          <p:spPr>
            <a:xfrm flipH="1">
              <a:off x="5447928" y="2780888"/>
              <a:ext cx="504056" cy="576104"/>
            </a:xfrm>
            <a:prstGeom prst="bentConnector4">
              <a:avLst>
                <a:gd name="adj1" fmla="val -45352"/>
                <a:gd name="adj2" fmla="val 666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연결선: 꺾임 34">
              <a:extLst>
                <a:ext uri="{FF2B5EF4-FFF2-40B4-BE49-F238E27FC236}">
                  <a16:creationId xmlns:a16="http://schemas.microsoft.com/office/drawing/2014/main" id="{93398A74-B379-D31E-580D-649ACA38F34D}"/>
                </a:ext>
              </a:extLst>
            </p:cNvPr>
            <p:cNvCxnSpPr>
              <a:cxnSpLocks/>
              <a:stCxn id="17" idx="2"/>
            </p:cNvCxnSpPr>
            <p:nvPr/>
          </p:nvCxnSpPr>
          <p:spPr>
            <a:xfrm rot="5400000">
              <a:off x="1865530" y="3555014"/>
              <a:ext cx="144016" cy="90010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연결선: 꺾임 35">
              <a:extLst>
                <a:ext uri="{FF2B5EF4-FFF2-40B4-BE49-F238E27FC236}">
                  <a16:creationId xmlns:a16="http://schemas.microsoft.com/office/drawing/2014/main" id="{9F52D07C-50E2-54A2-B28F-7A83C0079D53}"/>
                </a:ext>
              </a:extLst>
            </p:cNvPr>
            <p:cNvCxnSpPr>
              <a:cxnSpLocks/>
              <a:stCxn id="18" idx="2"/>
            </p:cNvCxnSpPr>
            <p:nvPr/>
          </p:nvCxnSpPr>
          <p:spPr>
            <a:xfrm rot="5400000">
              <a:off x="2549606" y="2870938"/>
              <a:ext cx="216024" cy="234026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연결선: 꺾임 36">
              <a:extLst>
                <a:ext uri="{FF2B5EF4-FFF2-40B4-BE49-F238E27FC236}">
                  <a16:creationId xmlns:a16="http://schemas.microsoft.com/office/drawing/2014/main" id="{E55DF3BC-6688-DFA7-4340-731EE76F76EA}"/>
                </a:ext>
              </a:extLst>
            </p:cNvPr>
            <p:cNvCxnSpPr>
              <a:cxnSpLocks/>
              <a:stCxn id="19" idx="2"/>
            </p:cNvCxnSpPr>
            <p:nvPr/>
          </p:nvCxnSpPr>
          <p:spPr>
            <a:xfrm rot="5400000">
              <a:off x="3323692" y="2096852"/>
              <a:ext cx="288032" cy="39604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a:extLst>
                <a:ext uri="{FF2B5EF4-FFF2-40B4-BE49-F238E27FC236}">
                  <a16:creationId xmlns:a16="http://schemas.microsoft.com/office/drawing/2014/main" id="{B5B11F40-76B1-0939-FF5C-E1669AF7BE30}"/>
                </a:ext>
              </a:extLst>
            </p:cNvPr>
            <p:cNvCxnSpPr>
              <a:cxnSpLocks/>
              <a:stCxn id="12" idx="3"/>
              <a:endCxn id="20" idx="1"/>
            </p:cNvCxnSpPr>
            <p:nvPr/>
          </p:nvCxnSpPr>
          <p:spPr>
            <a:xfrm>
              <a:off x="2135560" y="4653136"/>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a:extLst>
                <a:ext uri="{FF2B5EF4-FFF2-40B4-BE49-F238E27FC236}">
                  <a16:creationId xmlns:a16="http://schemas.microsoft.com/office/drawing/2014/main" id="{61BC1793-1703-BBC0-64EF-C3A60F0AF12C}"/>
                </a:ext>
              </a:extLst>
            </p:cNvPr>
            <p:cNvCxnSpPr>
              <a:cxnSpLocks/>
              <a:stCxn id="13" idx="3"/>
              <a:endCxn id="21" idx="1"/>
            </p:cNvCxnSpPr>
            <p:nvPr/>
          </p:nvCxnSpPr>
          <p:spPr>
            <a:xfrm>
              <a:off x="2135560" y="5517232"/>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연결선: 꺾임 39">
              <a:extLst>
                <a:ext uri="{FF2B5EF4-FFF2-40B4-BE49-F238E27FC236}">
                  <a16:creationId xmlns:a16="http://schemas.microsoft.com/office/drawing/2014/main" id="{692AF6D9-6C8F-813E-A931-0F784370F225}"/>
                </a:ext>
              </a:extLst>
            </p:cNvPr>
            <p:cNvCxnSpPr>
              <a:cxnSpLocks/>
              <a:stCxn id="20" idx="2"/>
            </p:cNvCxnSpPr>
            <p:nvPr/>
          </p:nvCxnSpPr>
          <p:spPr>
            <a:xfrm rot="5400000">
              <a:off x="2387588" y="4041068"/>
              <a:ext cx="72008"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연결선: 꺾임 40">
              <a:extLst>
                <a:ext uri="{FF2B5EF4-FFF2-40B4-BE49-F238E27FC236}">
                  <a16:creationId xmlns:a16="http://schemas.microsoft.com/office/drawing/2014/main" id="{0FFA7AAE-7DA2-799F-DDEE-8A30D3190228}"/>
                </a:ext>
              </a:extLst>
            </p:cNvPr>
            <p:cNvCxnSpPr>
              <a:cxnSpLocks/>
              <a:stCxn id="14" idx="3"/>
            </p:cNvCxnSpPr>
            <p:nvPr/>
          </p:nvCxnSpPr>
          <p:spPr>
            <a:xfrm flipH="1">
              <a:off x="1487488" y="1988840"/>
              <a:ext cx="4248472" cy="3104728"/>
            </a:xfrm>
            <a:prstGeom prst="bentConnector3">
              <a:avLst>
                <a:gd name="adj1" fmla="val -15806"/>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직선 화살표 연결선 41">
              <a:extLst>
                <a:ext uri="{FF2B5EF4-FFF2-40B4-BE49-F238E27FC236}">
                  <a16:creationId xmlns:a16="http://schemas.microsoft.com/office/drawing/2014/main" id="{8468A8A8-9749-42F0-261A-DB8868432E15}"/>
                </a:ext>
              </a:extLst>
            </p:cNvPr>
            <p:cNvCxnSpPr>
              <a:cxnSpLocks/>
              <a:stCxn id="13" idx="2"/>
            </p:cNvCxnSpPr>
            <p:nvPr/>
          </p:nvCxnSpPr>
          <p:spPr>
            <a:xfrm>
              <a:off x="1487488" y="5805264"/>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연결선: 꺾임 42">
              <a:extLst>
                <a:ext uri="{FF2B5EF4-FFF2-40B4-BE49-F238E27FC236}">
                  <a16:creationId xmlns:a16="http://schemas.microsoft.com/office/drawing/2014/main" id="{E7E8ED19-533E-A542-B8B5-F966FABAC778}"/>
                </a:ext>
              </a:extLst>
            </p:cNvPr>
            <p:cNvCxnSpPr>
              <a:cxnSpLocks/>
              <a:stCxn id="21" idx="2"/>
            </p:cNvCxnSpPr>
            <p:nvPr/>
          </p:nvCxnSpPr>
          <p:spPr>
            <a:xfrm rot="5400000">
              <a:off x="2351584" y="4941168"/>
              <a:ext cx="144016"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12B2FA52-5338-8F15-2D23-F7923348C283}"/>
                </a:ext>
              </a:extLst>
            </p:cNvPr>
            <p:cNvSpPr txBox="1"/>
            <p:nvPr/>
          </p:nvSpPr>
          <p:spPr>
            <a:xfrm>
              <a:off x="2207568" y="177281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5" name="TextBox 44">
              <a:extLst>
                <a:ext uri="{FF2B5EF4-FFF2-40B4-BE49-F238E27FC236}">
                  <a16:creationId xmlns:a16="http://schemas.microsoft.com/office/drawing/2014/main" id="{85D0E059-37F4-7CE0-EDB0-8F4C5BF766BB}"/>
                </a:ext>
              </a:extLst>
            </p:cNvPr>
            <p:cNvSpPr txBox="1"/>
            <p:nvPr/>
          </p:nvSpPr>
          <p:spPr>
            <a:xfrm>
              <a:off x="2783632" y="213285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6" name="TextBox 45">
              <a:extLst>
                <a:ext uri="{FF2B5EF4-FFF2-40B4-BE49-F238E27FC236}">
                  <a16:creationId xmlns:a16="http://schemas.microsoft.com/office/drawing/2014/main" id="{C4091463-00C6-F5CE-A25A-A3A463A1CC46}"/>
                </a:ext>
              </a:extLst>
            </p:cNvPr>
            <p:cNvSpPr txBox="1"/>
            <p:nvPr/>
          </p:nvSpPr>
          <p:spPr>
            <a:xfrm>
              <a:off x="3935760" y="177281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7" name="TextBox 46">
              <a:extLst>
                <a:ext uri="{FF2B5EF4-FFF2-40B4-BE49-F238E27FC236}">
                  <a16:creationId xmlns:a16="http://schemas.microsoft.com/office/drawing/2014/main" id="{56931C72-674B-2037-45DE-6CA7FEFDBF38}"/>
                </a:ext>
              </a:extLst>
            </p:cNvPr>
            <p:cNvSpPr txBox="1"/>
            <p:nvPr/>
          </p:nvSpPr>
          <p:spPr>
            <a:xfrm>
              <a:off x="2207568" y="25649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8" name="TextBox 47">
              <a:extLst>
                <a:ext uri="{FF2B5EF4-FFF2-40B4-BE49-F238E27FC236}">
                  <a16:creationId xmlns:a16="http://schemas.microsoft.com/office/drawing/2014/main" id="{5DFF78D3-3414-28AF-CB67-F90FF6639306}"/>
                </a:ext>
              </a:extLst>
            </p:cNvPr>
            <p:cNvSpPr txBox="1"/>
            <p:nvPr/>
          </p:nvSpPr>
          <p:spPr>
            <a:xfrm>
              <a:off x="4079776" y="25649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9" name="TextBox 48">
              <a:extLst>
                <a:ext uri="{FF2B5EF4-FFF2-40B4-BE49-F238E27FC236}">
                  <a16:creationId xmlns:a16="http://schemas.microsoft.com/office/drawing/2014/main" id="{E34AE969-8B78-76B8-1356-D773ACE26A56}"/>
                </a:ext>
              </a:extLst>
            </p:cNvPr>
            <p:cNvSpPr txBox="1"/>
            <p:nvPr/>
          </p:nvSpPr>
          <p:spPr>
            <a:xfrm>
              <a:off x="4932189" y="310071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50" name="TextBox 49">
              <a:extLst>
                <a:ext uri="{FF2B5EF4-FFF2-40B4-BE49-F238E27FC236}">
                  <a16:creationId xmlns:a16="http://schemas.microsoft.com/office/drawing/2014/main" id="{0C94906A-BD17-0034-88BB-011CFF96F413}"/>
                </a:ext>
              </a:extLst>
            </p:cNvPr>
            <p:cNvSpPr txBox="1"/>
            <p:nvPr/>
          </p:nvSpPr>
          <p:spPr>
            <a:xfrm>
              <a:off x="2168394" y="4437112"/>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51" name="TextBox 50">
              <a:extLst>
                <a:ext uri="{FF2B5EF4-FFF2-40B4-BE49-F238E27FC236}">
                  <a16:creationId xmlns:a16="http://schemas.microsoft.com/office/drawing/2014/main" id="{2ECAD324-F8D5-C555-C253-5EEAA0A43D5D}"/>
                </a:ext>
              </a:extLst>
            </p:cNvPr>
            <p:cNvSpPr txBox="1"/>
            <p:nvPr/>
          </p:nvSpPr>
          <p:spPr>
            <a:xfrm>
              <a:off x="2163118" y="530120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52" name="TextBox 51">
              <a:extLst>
                <a:ext uri="{FF2B5EF4-FFF2-40B4-BE49-F238E27FC236}">
                  <a16:creationId xmlns:a16="http://schemas.microsoft.com/office/drawing/2014/main" id="{1CE42EBF-8924-FDDE-1D5A-210E02808AC1}"/>
                </a:ext>
              </a:extLst>
            </p:cNvPr>
            <p:cNvSpPr txBox="1"/>
            <p:nvPr/>
          </p:nvSpPr>
          <p:spPr>
            <a:xfrm>
              <a:off x="1271464" y="494116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3" name="TextBox 52">
              <a:extLst>
                <a:ext uri="{FF2B5EF4-FFF2-40B4-BE49-F238E27FC236}">
                  <a16:creationId xmlns:a16="http://schemas.microsoft.com/office/drawing/2014/main" id="{2329129B-8D0A-3820-CD4C-0D4E3EBDA556}"/>
                </a:ext>
              </a:extLst>
            </p:cNvPr>
            <p:cNvSpPr txBox="1"/>
            <p:nvPr/>
          </p:nvSpPr>
          <p:spPr>
            <a:xfrm>
              <a:off x="1271464" y="5805264"/>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4" name="TextBox 53">
              <a:extLst>
                <a:ext uri="{FF2B5EF4-FFF2-40B4-BE49-F238E27FC236}">
                  <a16:creationId xmlns:a16="http://schemas.microsoft.com/office/drawing/2014/main" id="{F62FF916-8C55-1E23-15E1-3F5BBA44B417}"/>
                </a:ext>
              </a:extLst>
            </p:cNvPr>
            <p:cNvSpPr txBox="1"/>
            <p:nvPr/>
          </p:nvSpPr>
          <p:spPr>
            <a:xfrm>
              <a:off x="3071664" y="310307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5" name="TextBox 54">
              <a:extLst>
                <a:ext uri="{FF2B5EF4-FFF2-40B4-BE49-F238E27FC236}">
                  <a16:creationId xmlns:a16="http://schemas.microsoft.com/office/drawing/2014/main" id="{29326F29-0A5A-F2B9-0EF3-01710209996D}"/>
                </a:ext>
              </a:extLst>
            </p:cNvPr>
            <p:cNvSpPr txBox="1"/>
            <p:nvPr/>
          </p:nvSpPr>
          <p:spPr>
            <a:xfrm>
              <a:off x="1199456" y="306896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6" name="TextBox 55">
              <a:extLst>
                <a:ext uri="{FF2B5EF4-FFF2-40B4-BE49-F238E27FC236}">
                  <a16:creationId xmlns:a16="http://schemas.microsoft.com/office/drawing/2014/main" id="{4E286504-4911-BB51-55DF-F028B745D3C4}"/>
                </a:ext>
              </a:extLst>
            </p:cNvPr>
            <p:cNvSpPr txBox="1"/>
            <p:nvPr/>
          </p:nvSpPr>
          <p:spPr>
            <a:xfrm>
              <a:off x="1204219" y="223400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7" name="TextBox 56">
              <a:extLst>
                <a:ext uri="{FF2B5EF4-FFF2-40B4-BE49-F238E27FC236}">
                  <a16:creationId xmlns:a16="http://schemas.microsoft.com/office/drawing/2014/main" id="{3DB56370-1C2F-D79A-A5B0-C6714B3893E1}"/>
                </a:ext>
              </a:extLst>
            </p:cNvPr>
            <p:cNvSpPr txBox="1"/>
            <p:nvPr/>
          </p:nvSpPr>
          <p:spPr>
            <a:xfrm>
              <a:off x="5807968" y="278092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grpSp>
      <p:sp>
        <p:nvSpPr>
          <p:cNvPr id="58" name="TextBox 57">
            <a:extLst>
              <a:ext uri="{FF2B5EF4-FFF2-40B4-BE49-F238E27FC236}">
                <a16:creationId xmlns:a16="http://schemas.microsoft.com/office/drawing/2014/main" id="{E26FA164-3084-C724-F20F-E1189F7D760D}"/>
              </a:ext>
            </a:extLst>
          </p:cNvPr>
          <p:cNvSpPr txBox="1"/>
          <p:nvPr/>
        </p:nvSpPr>
        <p:spPr>
          <a:xfrm>
            <a:off x="4007768" y="5604049"/>
            <a:ext cx="2088232" cy="830997"/>
          </a:xfrm>
          <a:prstGeom prst="rect">
            <a:avLst/>
          </a:prstGeom>
          <a:solidFill>
            <a:schemeClr val="bg1"/>
          </a:solidFill>
        </p:spPr>
        <p:txBody>
          <a:bodyPr wrap="square" lIns="0" tIns="0" rIns="0" bIns="0">
            <a:spAutoFit/>
          </a:bodyPr>
          <a:lstStyle/>
          <a:p>
            <a:r>
              <a:rPr lang="en-US" altLang="ko-KR" sz="900" baseline="30000" dirty="0">
                <a:latin typeface="Calibri" panose="020F0502020204030204" pitchFamily="34" charset="0"/>
                <a:cs typeface="Calibri" panose="020F0502020204030204" pitchFamily="34" charset="0"/>
              </a:rPr>
              <a:t>1 </a:t>
            </a:r>
            <a:r>
              <a:rPr lang="en-GB" altLang="ko-KR" sz="900" dirty="0">
                <a:latin typeface="Calibri" panose="020F0502020204030204" pitchFamily="34" charset="0"/>
                <a:ea typeface="Times New Roman" panose="02020603050405020304" pitchFamily="18" charset="0"/>
                <a:cs typeface="Times New Roman" panose="02020603050405020304" pitchFamily="18" charset="0"/>
              </a:rPr>
              <a:t>IEC 61851-21-2 tests shall be performed by an accredited ISO/IEC 17025 laboratory. The test report shall be provided by the vehicle manufacturer as evidence for the vehicle type approval and accepted by the Type Approval Authority.</a:t>
            </a:r>
            <a:endParaRPr lang="ko-KR" altLang="en-US" sz="900" dirty="0"/>
          </a:p>
        </p:txBody>
      </p:sp>
      <p:sp>
        <p:nvSpPr>
          <p:cNvPr id="59" name="TextBox 58">
            <a:extLst>
              <a:ext uri="{FF2B5EF4-FFF2-40B4-BE49-F238E27FC236}">
                <a16:creationId xmlns:a16="http://schemas.microsoft.com/office/drawing/2014/main" id="{A4FFBE79-0B21-8E9E-017C-FABCF33C132C}"/>
              </a:ext>
            </a:extLst>
          </p:cNvPr>
          <p:cNvSpPr txBox="1"/>
          <p:nvPr/>
        </p:nvSpPr>
        <p:spPr>
          <a:xfrm>
            <a:off x="6422620" y="935209"/>
            <a:ext cx="2598788" cy="415498"/>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7 : Radiated Emission - Broadband</a:t>
            </a:r>
          </a:p>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19 : Conducted Emission</a:t>
            </a:r>
          </a:p>
        </p:txBody>
      </p:sp>
      <p:grpSp>
        <p:nvGrpSpPr>
          <p:cNvPr id="77" name="그룹 76">
            <a:extLst>
              <a:ext uri="{FF2B5EF4-FFF2-40B4-BE49-F238E27FC236}">
                <a16:creationId xmlns:a16="http://schemas.microsoft.com/office/drawing/2014/main" id="{E2DB25FF-5E5F-B25B-A7A2-03FDA30BDCD7}"/>
              </a:ext>
            </a:extLst>
          </p:cNvPr>
          <p:cNvGrpSpPr/>
          <p:nvPr/>
        </p:nvGrpSpPr>
        <p:grpSpPr>
          <a:xfrm>
            <a:off x="7176120" y="1484784"/>
            <a:ext cx="3672408" cy="3312368"/>
            <a:chOff x="7032104" y="1052736"/>
            <a:chExt cx="3672408" cy="3312368"/>
          </a:xfrm>
        </p:grpSpPr>
        <p:sp>
          <p:nvSpPr>
            <p:cNvPr id="60" name="사각형: 둥근 모서리 59">
              <a:extLst>
                <a:ext uri="{FF2B5EF4-FFF2-40B4-BE49-F238E27FC236}">
                  <a16:creationId xmlns:a16="http://schemas.microsoft.com/office/drawing/2014/main" id="{663E5E68-CFD1-6A88-BD2F-08C0D548E134}"/>
                </a:ext>
              </a:extLst>
            </p:cNvPr>
            <p:cNvSpPr/>
            <p:nvPr/>
          </p:nvSpPr>
          <p:spPr>
            <a:xfrm>
              <a:off x="7032104" y="105273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7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61" name="다이아몬드 60">
              <a:extLst>
                <a:ext uri="{FF2B5EF4-FFF2-40B4-BE49-F238E27FC236}">
                  <a16:creationId xmlns:a16="http://schemas.microsoft.com/office/drawing/2014/main" id="{5616845A-2617-1592-1680-699D64DE75E4}"/>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62" name="다이아몬드 61">
              <a:extLst>
                <a:ext uri="{FF2B5EF4-FFF2-40B4-BE49-F238E27FC236}">
                  <a16:creationId xmlns:a16="http://schemas.microsoft.com/office/drawing/2014/main" id="{C2B8BCC3-B5FF-1802-8746-44A455234656}"/>
                </a:ext>
              </a:extLst>
            </p:cNvPr>
            <p:cNvSpPr/>
            <p:nvPr/>
          </p:nvSpPr>
          <p:spPr>
            <a:xfrm>
              <a:off x="7032104" y="2780928"/>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DC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63" name="직사각형 62">
              <a:extLst>
                <a:ext uri="{FF2B5EF4-FFF2-40B4-BE49-F238E27FC236}">
                  <a16:creationId xmlns:a16="http://schemas.microsoft.com/office/drawing/2014/main" id="{DDBAD578-70FE-DDBE-9B7A-B06FF0A911DD}"/>
                </a:ext>
              </a:extLst>
            </p:cNvPr>
            <p:cNvSpPr/>
            <p:nvPr/>
          </p:nvSpPr>
          <p:spPr>
            <a:xfrm>
              <a:off x="8976320" y="2860809"/>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DC charging mode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64" name="사각형: 둥근 모서리 63">
              <a:extLst>
                <a:ext uri="{FF2B5EF4-FFF2-40B4-BE49-F238E27FC236}">
                  <a16:creationId xmlns:a16="http://schemas.microsoft.com/office/drawing/2014/main" id="{F721F2F6-AD5C-4CB3-C16F-D3311B2DF3EF}"/>
                </a:ext>
              </a:extLst>
            </p:cNvPr>
            <p:cNvSpPr/>
            <p:nvPr/>
          </p:nvSpPr>
          <p:spPr>
            <a:xfrm>
              <a:off x="7104112" y="4005064"/>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65" name="직선 화살표 연결선 64">
              <a:extLst>
                <a:ext uri="{FF2B5EF4-FFF2-40B4-BE49-F238E27FC236}">
                  <a16:creationId xmlns:a16="http://schemas.microsoft.com/office/drawing/2014/main" id="{D48A37CB-9876-23CB-9F31-DB6340672975}"/>
                </a:ext>
              </a:extLst>
            </p:cNvPr>
            <p:cNvCxnSpPr>
              <a:cxnSpLocks/>
              <a:endCxn id="61"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직선 화살표 연결선 65">
              <a:extLst>
                <a:ext uri="{FF2B5EF4-FFF2-40B4-BE49-F238E27FC236}">
                  <a16:creationId xmlns:a16="http://schemas.microsoft.com/office/drawing/2014/main" id="{F6BE98A4-1682-3BFF-C573-7A69904028D5}"/>
                </a:ext>
              </a:extLst>
            </p:cNvPr>
            <p:cNvCxnSpPr>
              <a:cxnSpLocks/>
              <a:stCxn id="61" idx="2"/>
              <a:endCxn id="62" idx="0"/>
            </p:cNvCxnSpPr>
            <p:nvPr/>
          </p:nvCxnSpPr>
          <p:spPr>
            <a:xfrm>
              <a:off x="7680176" y="2276873"/>
              <a:ext cx="0" cy="504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직선 화살표 연결선 66">
              <a:extLst>
                <a:ext uri="{FF2B5EF4-FFF2-40B4-BE49-F238E27FC236}">
                  <a16:creationId xmlns:a16="http://schemas.microsoft.com/office/drawing/2014/main" id="{BF9C1984-8177-E3FD-3B95-D6BBBD4EC84E}"/>
                </a:ext>
              </a:extLst>
            </p:cNvPr>
            <p:cNvCxnSpPr>
              <a:cxnSpLocks/>
              <a:stCxn id="62" idx="2"/>
            </p:cNvCxnSpPr>
            <p:nvPr/>
          </p:nvCxnSpPr>
          <p:spPr>
            <a:xfrm>
              <a:off x="7680176" y="3356992"/>
              <a:ext cx="0" cy="648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직선 화살표 연결선 67">
              <a:extLst>
                <a:ext uri="{FF2B5EF4-FFF2-40B4-BE49-F238E27FC236}">
                  <a16:creationId xmlns:a16="http://schemas.microsoft.com/office/drawing/2014/main" id="{77DE1B1B-B7FB-FFC4-F6CF-1191698109DE}"/>
                </a:ext>
              </a:extLst>
            </p:cNvPr>
            <p:cNvCxnSpPr>
              <a:cxnSpLocks/>
              <a:stCxn id="61" idx="3"/>
              <a:endCxn id="76"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직선 화살표 연결선 68">
              <a:extLst>
                <a:ext uri="{FF2B5EF4-FFF2-40B4-BE49-F238E27FC236}">
                  <a16:creationId xmlns:a16="http://schemas.microsoft.com/office/drawing/2014/main" id="{2B7CD5C3-21D5-ABD9-FE8A-5B64F051F694}"/>
                </a:ext>
              </a:extLst>
            </p:cNvPr>
            <p:cNvCxnSpPr>
              <a:cxnSpLocks/>
              <a:stCxn id="62" idx="3"/>
              <a:endCxn id="63" idx="1"/>
            </p:cNvCxnSpPr>
            <p:nvPr/>
          </p:nvCxnSpPr>
          <p:spPr>
            <a:xfrm>
              <a:off x="8328248" y="3068960"/>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903952B4-2F69-C6C9-DA94-AF836A3AB433}"/>
                </a:ext>
              </a:extLst>
            </p:cNvPr>
            <p:cNvSpPr txBox="1"/>
            <p:nvPr/>
          </p:nvSpPr>
          <p:spPr>
            <a:xfrm>
              <a:off x="8256240" y="177281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71" name="TextBox 70">
              <a:extLst>
                <a:ext uri="{FF2B5EF4-FFF2-40B4-BE49-F238E27FC236}">
                  <a16:creationId xmlns:a16="http://schemas.microsoft.com/office/drawing/2014/main" id="{EA29CDB5-718F-B779-2D30-CFA296B8E60D}"/>
                </a:ext>
              </a:extLst>
            </p:cNvPr>
            <p:cNvSpPr txBox="1"/>
            <p:nvPr/>
          </p:nvSpPr>
          <p:spPr>
            <a:xfrm>
              <a:off x="8256240" y="285293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72" name="TextBox 71">
              <a:extLst>
                <a:ext uri="{FF2B5EF4-FFF2-40B4-BE49-F238E27FC236}">
                  <a16:creationId xmlns:a16="http://schemas.microsoft.com/office/drawing/2014/main" id="{1C149DB1-0CC4-4682-54AC-832BFEE559D6}"/>
                </a:ext>
              </a:extLst>
            </p:cNvPr>
            <p:cNvSpPr txBox="1"/>
            <p:nvPr/>
          </p:nvSpPr>
          <p:spPr>
            <a:xfrm>
              <a:off x="7392144" y="3284984"/>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73" name="TextBox 72">
              <a:extLst>
                <a:ext uri="{FF2B5EF4-FFF2-40B4-BE49-F238E27FC236}">
                  <a16:creationId xmlns:a16="http://schemas.microsoft.com/office/drawing/2014/main" id="{A8467A63-0D95-9BAC-28B0-B3681D9D7181}"/>
                </a:ext>
              </a:extLst>
            </p:cNvPr>
            <p:cNvSpPr txBox="1"/>
            <p:nvPr/>
          </p:nvSpPr>
          <p:spPr>
            <a:xfrm>
              <a:off x="7392144" y="2204864"/>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cxnSp>
          <p:nvCxnSpPr>
            <p:cNvPr id="74" name="연결선: 꺾임 73">
              <a:extLst>
                <a:ext uri="{FF2B5EF4-FFF2-40B4-BE49-F238E27FC236}">
                  <a16:creationId xmlns:a16="http://schemas.microsoft.com/office/drawing/2014/main" id="{B1477CA1-B73E-C298-CC6F-98533D7C1124}"/>
                </a:ext>
              </a:extLst>
            </p:cNvPr>
            <p:cNvCxnSpPr>
              <a:cxnSpLocks/>
              <a:stCxn id="76" idx="2"/>
            </p:cNvCxnSpPr>
            <p:nvPr/>
          </p:nvCxnSpPr>
          <p:spPr>
            <a:xfrm rot="5400000">
              <a:off x="8652567" y="1305046"/>
              <a:ext cx="215460" cy="2160239"/>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연결선: 꺾임 74">
              <a:extLst>
                <a:ext uri="{FF2B5EF4-FFF2-40B4-BE49-F238E27FC236}">
                  <a16:creationId xmlns:a16="http://schemas.microsoft.com/office/drawing/2014/main" id="{0388F9DA-16CC-9AC7-8A8A-B2A7E704539F}"/>
                </a:ext>
              </a:extLst>
            </p:cNvPr>
            <p:cNvCxnSpPr>
              <a:cxnSpLocks/>
              <a:stCxn id="63" idx="2"/>
            </p:cNvCxnSpPr>
            <p:nvPr/>
          </p:nvCxnSpPr>
          <p:spPr>
            <a:xfrm rot="5400000">
              <a:off x="8579008" y="2386156"/>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직사각형 75">
              <a:extLst>
                <a:ext uri="{FF2B5EF4-FFF2-40B4-BE49-F238E27FC236}">
                  <a16:creationId xmlns:a16="http://schemas.microsoft.com/office/drawing/2014/main" id="{9740AE7D-D77F-B3BB-995F-D07CE99159A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900" dirty="0">
                <a:solidFill>
                  <a:schemeClr val="tx1"/>
                </a:solidFill>
                <a:latin typeface="Calibri" panose="020F0502020204030204" pitchFamily="34" charset="0"/>
                <a:cs typeface="Calibri" panose="020F0502020204030204" pitchFamily="34" charset="0"/>
              </a:endParaRPr>
            </a:p>
          </p:txBody>
        </p:sp>
      </p:grpSp>
      <p:sp>
        <p:nvSpPr>
          <p:cNvPr id="2" name="텍스트 개체 틀 1">
            <a:extLst>
              <a:ext uri="{FF2B5EF4-FFF2-40B4-BE49-F238E27FC236}">
                <a16:creationId xmlns:a16="http://schemas.microsoft.com/office/drawing/2014/main" id="{D70769EB-BF9A-38CE-87C5-7D3A97B2CA21}"/>
              </a:ext>
            </a:extLst>
          </p:cNvPr>
          <p:cNvSpPr>
            <a:spLocks noGrp="1"/>
          </p:cNvSpPr>
          <p:nvPr>
            <p:ph type="body" sz="quarter" idx="11"/>
          </p:nvPr>
        </p:nvSpPr>
        <p:spPr>
          <a:xfrm>
            <a:off x="0" y="10508"/>
            <a:ext cx="11593288" cy="594815"/>
          </a:xfrm>
        </p:spPr>
        <p:txBody>
          <a:bodyPr/>
          <a:lstStyle/>
          <a:p>
            <a:r>
              <a:rPr lang="en-US" altLang="ko-KR" sz="2800" dirty="0"/>
              <a:t>Flowchart Comparison</a:t>
            </a:r>
          </a:p>
        </p:txBody>
      </p:sp>
      <p:sp>
        <p:nvSpPr>
          <p:cNvPr id="78" name="TextBox 77">
            <a:extLst>
              <a:ext uri="{FF2B5EF4-FFF2-40B4-BE49-F238E27FC236}">
                <a16:creationId xmlns:a16="http://schemas.microsoft.com/office/drawing/2014/main" id="{F65A143D-F092-E322-5A73-38C5FE435E62}"/>
              </a:ext>
            </a:extLst>
          </p:cNvPr>
          <p:cNvSpPr txBox="1"/>
          <p:nvPr/>
        </p:nvSpPr>
        <p:spPr>
          <a:xfrm>
            <a:off x="3503712" y="918933"/>
            <a:ext cx="2813969" cy="553998"/>
          </a:xfrm>
          <a:prstGeom prst="rect">
            <a:avLst/>
          </a:prstGeom>
          <a:noFill/>
        </p:spPr>
        <p:txBody>
          <a:bodyPr wrap="square">
            <a:spAutoFit/>
          </a:bodyPr>
          <a:lstStyle/>
          <a:p>
            <a:r>
              <a:rPr lang="en-US" altLang="ko-KR" sz="1000" i="1" dirty="0">
                <a:latin typeface="Calibri" panose="020F0502020204030204" pitchFamily="34" charset="0"/>
                <a:cs typeface="Calibri" panose="020F0502020204030204" pitchFamily="34" charset="0"/>
              </a:rPr>
              <a:t>Source: </a:t>
            </a:r>
            <a:r>
              <a:rPr lang="ko-KR" altLang="en-US" sz="1000" i="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ECE/TRANS/WP.29/2024/90</a:t>
            </a:r>
            <a:endParaRPr lang="en-US" altLang="ko-KR" sz="1000" i="1" dirty="0">
              <a:latin typeface="Calibri" panose="020F0502020204030204" pitchFamily="34" charset="0"/>
              <a:cs typeface="Calibri" panose="020F0502020204030204" pitchFamily="34" charset="0"/>
            </a:endParaRPr>
          </a:p>
          <a:p>
            <a:r>
              <a:rPr lang="en-US" altLang="ko-KR" sz="1000" i="1" dirty="0">
                <a:latin typeface="Calibri" panose="020F0502020204030204" pitchFamily="34" charset="0"/>
                <a:cs typeface="Calibri" panose="020F0502020204030204" pitchFamily="34" charset="0"/>
              </a:rPr>
              <a:t>and </a:t>
            </a:r>
            <a:r>
              <a:rPr lang="en-US" altLang="ko-KR" sz="1000" b="0" i="1" dirty="0">
                <a:effectLst/>
                <a:latin typeface="Calibri" panose="020F0502020204030204" pitchFamily="34" charset="0"/>
                <a:cs typeface="Calibri" panose="020F0502020204030204" pitchFamily="34" charset="0"/>
                <a:hlinkClick r:id="rId3" tooltip="다운로드">
                  <a:extLst>
                    <a:ext uri="{A12FA001-AC4F-418D-AE19-62706E023703}">
                      <ahyp:hlinkClr xmlns:ahyp="http://schemas.microsoft.com/office/drawing/2018/hyperlinkcolor" val="tx"/>
                    </a:ext>
                  </a:extLst>
                </a:hlinkClick>
              </a:rPr>
              <a:t>IWG-EMC-46-03e (OICA-CLEPA-UTAC) DRAFT Proposal for Supplement1 to UN R10.07.docx</a:t>
            </a:r>
            <a:endParaRPr lang="ko-KR" altLang="en-US" sz="1000" i="1" dirty="0">
              <a:latin typeface="Calibri" panose="020F0502020204030204" pitchFamily="34" charset="0"/>
              <a:cs typeface="Calibri" panose="020F0502020204030204" pitchFamily="34" charset="0"/>
            </a:endParaRPr>
          </a:p>
        </p:txBody>
      </p:sp>
      <p:sp>
        <p:nvSpPr>
          <p:cNvPr id="80" name="TextBox 79">
            <a:extLst>
              <a:ext uri="{FF2B5EF4-FFF2-40B4-BE49-F238E27FC236}">
                <a16:creationId xmlns:a16="http://schemas.microsoft.com/office/drawing/2014/main" id="{3796F27D-02AA-F46C-6A13-8437570C24A9}"/>
              </a:ext>
            </a:extLst>
          </p:cNvPr>
          <p:cNvSpPr txBox="1"/>
          <p:nvPr/>
        </p:nvSpPr>
        <p:spPr>
          <a:xfrm>
            <a:off x="7104113" y="5604049"/>
            <a:ext cx="4751337" cy="830997"/>
          </a:xfrm>
          <a:prstGeom prst="rect">
            <a:avLst/>
          </a:prstGeom>
          <a:noFill/>
        </p:spPr>
        <p:txBody>
          <a:bodyPr wrap="square">
            <a:spAutoFit/>
          </a:bodyPr>
          <a:lstStyle/>
          <a:p>
            <a:r>
              <a:rPr lang="en-US" altLang="ko-KR" sz="1200" dirty="0">
                <a:latin typeface="Calibri" panose="020F0502020204030204" pitchFamily="34" charset="0"/>
                <a:cs typeface="Calibri" panose="020F0502020204030204" pitchFamily="34" charset="0"/>
              </a:rPr>
              <a:t>※ The vehicle flowchart has been clarified as R10.07 Supplement 1 through discussions in the IWG-EMC. Therefore, this document compares it with the R10.07 Supplement 1 Proposal document discussed in the IWG-EMC.</a:t>
            </a:r>
            <a:endParaRPr lang="ko-KR" alt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1715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표 4">
            <a:extLst>
              <a:ext uri="{FF2B5EF4-FFF2-40B4-BE49-F238E27FC236}">
                <a16:creationId xmlns:a16="http://schemas.microsoft.com/office/drawing/2014/main" id="{3E23859E-3F22-B104-A2AC-514201622F09}"/>
              </a:ext>
            </a:extLst>
          </p:cNvPr>
          <p:cNvGraphicFramePr>
            <a:graphicFrameLocks noGrp="1"/>
          </p:cNvGraphicFramePr>
          <p:nvPr>
            <p:extLst>
              <p:ext uri="{D42A27DB-BD31-4B8C-83A1-F6EECF244321}">
                <p14:modId xmlns:p14="http://schemas.microsoft.com/office/powerpoint/2010/main" val="930642958"/>
              </p:ext>
            </p:extLst>
          </p:nvPr>
        </p:nvGraphicFramePr>
        <p:xfrm>
          <a:off x="336550" y="548680"/>
          <a:ext cx="11518900" cy="597478"/>
        </p:xfrm>
        <a:graphic>
          <a:graphicData uri="http://schemas.openxmlformats.org/drawingml/2006/table">
            <a:tbl>
              <a:tblPr firstRow="1" bandRow="1">
                <a:tableStyleId>{5C22544A-7EE6-4342-B048-85BDC9FD1C3A}</a:tableStyleId>
              </a:tblPr>
              <a:tblGrid>
                <a:gridCol w="5975474">
                  <a:extLst>
                    <a:ext uri="{9D8B030D-6E8A-4147-A177-3AD203B41FA5}">
                      <a16:colId xmlns:a16="http://schemas.microsoft.com/office/drawing/2014/main" val="4262285890"/>
                    </a:ext>
                  </a:extLst>
                </a:gridCol>
                <a:gridCol w="144016">
                  <a:extLst>
                    <a:ext uri="{9D8B030D-6E8A-4147-A177-3AD203B41FA5}">
                      <a16:colId xmlns:a16="http://schemas.microsoft.com/office/drawing/2014/main" val="3376411319"/>
                    </a:ext>
                  </a:extLst>
                </a:gridCol>
                <a:gridCol w="5399410">
                  <a:extLst>
                    <a:ext uri="{9D8B030D-6E8A-4147-A177-3AD203B41FA5}">
                      <a16:colId xmlns:a16="http://schemas.microsoft.com/office/drawing/2014/main" val="2160325171"/>
                    </a:ext>
                  </a:extLst>
                </a:gridCol>
              </a:tblGrid>
              <a:tr h="361442">
                <a:tc>
                  <a:txBody>
                    <a:bodyPr/>
                    <a:lstStyle/>
                    <a:p>
                      <a:pPr algn="ctr" latinLnBrk="1"/>
                      <a:r>
                        <a:rPr lang="en-US" altLang="ko-KR" dirty="0">
                          <a:solidFill>
                            <a:schemeClr val="tx1"/>
                          </a:solidFill>
                          <a:latin typeface="Calibri" panose="020F0502020204030204" pitchFamily="34" charset="0"/>
                          <a:cs typeface="Calibri" panose="020F0502020204030204" pitchFamily="34" charset="0"/>
                        </a:rPr>
                        <a:t>Vehicle Flowchart as given in R10.07</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tc>
                  <a:txBody>
                    <a:bodyPr/>
                    <a:lstStyle/>
                    <a:p>
                      <a:pP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solidFill>
                            <a:schemeClr val="tx1"/>
                          </a:solidFill>
                          <a:latin typeface="Calibri" panose="020F0502020204030204" pitchFamily="34" charset="0"/>
                          <a:cs typeface="Calibri" panose="020F0502020204030204" pitchFamily="34" charset="0"/>
                        </a:rPr>
                        <a:t>ESA Flowchart Proposal for R10.08</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26792839"/>
                  </a:ext>
                </a:extLst>
              </a:tr>
              <a:tr h="236036">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tc>
                  <a:txBody>
                    <a:bodyPr/>
                    <a:lstStyle/>
                    <a:p>
                      <a:pPr algn="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kern="1200"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extLst>
                  <a:ext uri="{0D108BD9-81ED-4DB2-BD59-A6C34878D82A}">
                    <a16:rowId xmlns:a16="http://schemas.microsoft.com/office/drawing/2014/main" val="3953421284"/>
                  </a:ext>
                </a:extLst>
              </a:tr>
            </a:tbl>
          </a:graphicData>
        </a:graphic>
      </p:graphicFrame>
      <p:sp>
        <p:nvSpPr>
          <p:cNvPr id="6" name="TextBox 5">
            <a:extLst>
              <a:ext uri="{FF2B5EF4-FFF2-40B4-BE49-F238E27FC236}">
                <a16:creationId xmlns:a16="http://schemas.microsoft.com/office/drawing/2014/main" id="{7F4AD3CB-7A3C-BE88-B7D7-4F9A816EEBC8}"/>
              </a:ext>
            </a:extLst>
          </p:cNvPr>
          <p:cNvSpPr txBox="1"/>
          <p:nvPr/>
        </p:nvSpPr>
        <p:spPr>
          <a:xfrm>
            <a:off x="335360" y="908720"/>
            <a:ext cx="1936749"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6 : Radiated immunity</a:t>
            </a:r>
          </a:p>
        </p:txBody>
      </p:sp>
      <p:sp>
        <p:nvSpPr>
          <p:cNvPr id="59" name="TextBox 58">
            <a:extLst>
              <a:ext uri="{FF2B5EF4-FFF2-40B4-BE49-F238E27FC236}">
                <a16:creationId xmlns:a16="http://schemas.microsoft.com/office/drawing/2014/main" id="{A4FFBE79-0B21-8E9E-017C-FABCF33C132C}"/>
              </a:ext>
            </a:extLst>
          </p:cNvPr>
          <p:cNvSpPr txBox="1"/>
          <p:nvPr/>
        </p:nvSpPr>
        <p:spPr>
          <a:xfrm>
            <a:off x="6422620" y="935209"/>
            <a:ext cx="1936749"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9 : Radiated immunity</a:t>
            </a:r>
          </a:p>
        </p:txBody>
      </p:sp>
      <p:grpSp>
        <p:nvGrpSpPr>
          <p:cNvPr id="3" name="그룹 2">
            <a:extLst>
              <a:ext uri="{FF2B5EF4-FFF2-40B4-BE49-F238E27FC236}">
                <a16:creationId xmlns:a16="http://schemas.microsoft.com/office/drawing/2014/main" id="{D2FFF26F-29F6-653F-F34F-40F30AF2A9FE}"/>
              </a:ext>
            </a:extLst>
          </p:cNvPr>
          <p:cNvGrpSpPr/>
          <p:nvPr/>
        </p:nvGrpSpPr>
        <p:grpSpPr>
          <a:xfrm>
            <a:off x="407368" y="1325960"/>
            <a:ext cx="4896544" cy="3975248"/>
            <a:chOff x="344488" y="1037928"/>
            <a:chExt cx="4896544" cy="3975248"/>
          </a:xfrm>
        </p:grpSpPr>
        <p:sp>
          <p:nvSpPr>
            <p:cNvPr id="4" name="사각형: 둥근 모서리 3">
              <a:extLst>
                <a:ext uri="{FF2B5EF4-FFF2-40B4-BE49-F238E27FC236}">
                  <a16:creationId xmlns:a16="http://schemas.microsoft.com/office/drawing/2014/main" id="{7E9AC348-47A6-A0E8-3D29-1E76BBA6DC9D}"/>
                </a:ext>
              </a:extLst>
            </p:cNvPr>
            <p:cNvSpPr/>
            <p:nvPr/>
          </p:nvSpPr>
          <p:spPr>
            <a:xfrm>
              <a:off x="344488" y="103792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6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8" name="다이아몬드 77">
              <a:extLst>
                <a:ext uri="{FF2B5EF4-FFF2-40B4-BE49-F238E27FC236}">
                  <a16:creationId xmlns:a16="http://schemas.microsoft.com/office/drawing/2014/main" id="{FAC1475B-7F5E-A134-A430-C003E787AFC0}"/>
                </a:ext>
              </a:extLst>
            </p:cNvPr>
            <p:cNvSpPr/>
            <p:nvPr/>
          </p:nvSpPr>
          <p:spPr>
            <a:xfrm>
              <a:off x="344488" y="1686001"/>
              <a:ext cx="1296144" cy="576064"/>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Mode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9" name="다이아몬드 78">
              <a:extLst>
                <a:ext uri="{FF2B5EF4-FFF2-40B4-BE49-F238E27FC236}">
                  <a16:creationId xmlns:a16="http://schemas.microsoft.com/office/drawing/2014/main" id="{E5A7D0E8-1CE2-2A7E-B496-5F442F79C040}"/>
                </a:ext>
              </a:extLst>
            </p:cNvPr>
            <p:cNvSpPr/>
            <p:nvPr/>
          </p:nvSpPr>
          <p:spPr>
            <a:xfrm>
              <a:off x="2072680" y="1686000"/>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0" name="다이아몬드 79">
              <a:extLst>
                <a:ext uri="{FF2B5EF4-FFF2-40B4-BE49-F238E27FC236}">
                  <a16:creationId xmlns:a16="http://schemas.microsoft.com/office/drawing/2014/main" id="{6382B346-64D0-7D12-F66F-1591E3F95416}"/>
                </a:ext>
              </a:extLst>
            </p:cNvPr>
            <p:cNvSpPr/>
            <p:nvPr/>
          </p:nvSpPr>
          <p:spPr>
            <a:xfrm>
              <a:off x="344488" y="3789040"/>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1" name="직사각형 80">
              <a:extLst>
                <a:ext uri="{FF2B5EF4-FFF2-40B4-BE49-F238E27FC236}">
                  <a16:creationId xmlns:a16="http://schemas.microsoft.com/office/drawing/2014/main" id="{15C1ACC4-FF7A-DA57-B925-A02F97ED9B69}"/>
                </a:ext>
              </a:extLst>
            </p:cNvPr>
            <p:cNvSpPr/>
            <p:nvPr/>
          </p:nvSpPr>
          <p:spPr>
            <a:xfrm>
              <a:off x="3872880" y="1607126"/>
              <a:ext cx="1368152" cy="734888"/>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test in one configuration (single or 3-phase) to be selected based on the maximum total nominal charge current</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2" name="직사각형 81">
              <a:extLst>
                <a:ext uri="{FF2B5EF4-FFF2-40B4-BE49-F238E27FC236}">
                  <a16:creationId xmlns:a16="http://schemas.microsoft.com/office/drawing/2014/main" id="{0C7E4E22-82BA-DB96-7763-B2C67712C7F4}"/>
                </a:ext>
              </a:extLst>
            </p:cNvPr>
            <p:cNvSpPr/>
            <p:nvPr/>
          </p:nvSpPr>
          <p:spPr>
            <a:xfrm>
              <a:off x="2000672" y="3789040"/>
              <a:ext cx="1728192" cy="576064"/>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test with cable from the test facility</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3" name="사각형: 둥근 모서리 82">
              <a:extLst>
                <a:ext uri="{FF2B5EF4-FFF2-40B4-BE49-F238E27FC236}">
                  <a16:creationId xmlns:a16="http://schemas.microsoft.com/office/drawing/2014/main" id="{C6D3D870-66DD-B2C9-86EA-F51DA739B6EA}"/>
                </a:ext>
              </a:extLst>
            </p:cNvPr>
            <p:cNvSpPr/>
            <p:nvPr/>
          </p:nvSpPr>
          <p:spPr>
            <a:xfrm>
              <a:off x="344488" y="465313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84" name="직선 화살표 연결선 83">
              <a:extLst>
                <a:ext uri="{FF2B5EF4-FFF2-40B4-BE49-F238E27FC236}">
                  <a16:creationId xmlns:a16="http://schemas.microsoft.com/office/drawing/2014/main" id="{043424D8-8774-F01C-9FBD-1D57F3FB8B5A}"/>
                </a:ext>
              </a:extLst>
            </p:cNvPr>
            <p:cNvCxnSpPr>
              <a:cxnSpLocks/>
              <a:endCxn id="78" idx="0"/>
            </p:cNvCxnSpPr>
            <p:nvPr/>
          </p:nvCxnSpPr>
          <p:spPr>
            <a:xfrm>
              <a:off x="992560" y="1397968"/>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직선 화살표 연결선 84">
              <a:extLst>
                <a:ext uri="{FF2B5EF4-FFF2-40B4-BE49-F238E27FC236}">
                  <a16:creationId xmlns:a16="http://schemas.microsoft.com/office/drawing/2014/main" id="{AAFEAA62-1ADB-D0D4-CAB8-13A32F1BA4C6}"/>
                </a:ext>
              </a:extLst>
            </p:cNvPr>
            <p:cNvCxnSpPr>
              <a:cxnSpLocks/>
              <a:stCxn id="78" idx="2"/>
              <a:endCxn id="80" idx="0"/>
            </p:cNvCxnSpPr>
            <p:nvPr/>
          </p:nvCxnSpPr>
          <p:spPr>
            <a:xfrm>
              <a:off x="992560" y="2262065"/>
              <a:ext cx="0" cy="15269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직선 화살표 연결선 85">
              <a:extLst>
                <a:ext uri="{FF2B5EF4-FFF2-40B4-BE49-F238E27FC236}">
                  <a16:creationId xmlns:a16="http://schemas.microsoft.com/office/drawing/2014/main" id="{B38655AD-0845-D0B5-5392-20AC939F410B}"/>
                </a:ext>
              </a:extLst>
            </p:cNvPr>
            <p:cNvCxnSpPr>
              <a:cxnSpLocks/>
              <a:stCxn id="78" idx="3"/>
              <a:endCxn id="79" idx="1"/>
            </p:cNvCxnSpPr>
            <p:nvPr/>
          </p:nvCxnSpPr>
          <p:spPr>
            <a:xfrm flipV="1">
              <a:off x="1640632" y="1974032"/>
              <a:ext cx="43204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직선 화살표 연결선 86">
              <a:extLst>
                <a:ext uri="{FF2B5EF4-FFF2-40B4-BE49-F238E27FC236}">
                  <a16:creationId xmlns:a16="http://schemas.microsoft.com/office/drawing/2014/main" id="{AFBD2B14-78AF-0338-9954-E8F4CE6E8937}"/>
                </a:ext>
              </a:extLst>
            </p:cNvPr>
            <p:cNvCxnSpPr>
              <a:cxnSpLocks/>
              <a:stCxn id="79" idx="3"/>
              <a:endCxn id="81" idx="1"/>
            </p:cNvCxnSpPr>
            <p:nvPr/>
          </p:nvCxnSpPr>
          <p:spPr>
            <a:xfrm>
              <a:off x="3368824" y="1974032"/>
              <a:ext cx="504056" cy="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직선 화살표 연결선 87">
              <a:extLst>
                <a:ext uri="{FF2B5EF4-FFF2-40B4-BE49-F238E27FC236}">
                  <a16:creationId xmlns:a16="http://schemas.microsoft.com/office/drawing/2014/main" id="{9102C6F7-43DF-306E-F605-9C779CFF5FE5}"/>
                </a:ext>
              </a:extLst>
            </p:cNvPr>
            <p:cNvCxnSpPr>
              <a:cxnSpLocks/>
              <a:stCxn id="80" idx="3"/>
              <a:endCxn id="82" idx="1"/>
            </p:cNvCxnSpPr>
            <p:nvPr/>
          </p:nvCxnSpPr>
          <p:spPr>
            <a:xfrm>
              <a:off x="1640632" y="4077072"/>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연결선: 꺾임 88">
              <a:extLst>
                <a:ext uri="{FF2B5EF4-FFF2-40B4-BE49-F238E27FC236}">
                  <a16:creationId xmlns:a16="http://schemas.microsoft.com/office/drawing/2014/main" id="{B9F80CF2-B715-459E-5339-15BA741F9D31}"/>
                </a:ext>
              </a:extLst>
            </p:cNvPr>
            <p:cNvCxnSpPr>
              <a:cxnSpLocks/>
              <a:stCxn id="81" idx="3"/>
            </p:cNvCxnSpPr>
            <p:nvPr/>
          </p:nvCxnSpPr>
          <p:spPr>
            <a:xfrm flipH="1">
              <a:off x="992560" y="1974570"/>
              <a:ext cx="4248472" cy="1526438"/>
            </a:xfrm>
            <a:prstGeom prst="bentConnector3">
              <a:avLst>
                <a:gd name="adj1" fmla="val -538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0" name="직선 화살표 연결선 89">
              <a:extLst>
                <a:ext uri="{FF2B5EF4-FFF2-40B4-BE49-F238E27FC236}">
                  <a16:creationId xmlns:a16="http://schemas.microsoft.com/office/drawing/2014/main" id="{543F15E5-826C-70A4-1D73-EAEDEF85D90B}"/>
                </a:ext>
              </a:extLst>
            </p:cNvPr>
            <p:cNvCxnSpPr>
              <a:cxnSpLocks/>
              <a:stCxn id="80" idx="2"/>
            </p:cNvCxnSpPr>
            <p:nvPr/>
          </p:nvCxnSpPr>
          <p:spPr>
            <a:xfrm>
              <a:off x="992560" y="4365104"/>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연결선: 꺾임 90">
              <a:extLst>
                <a:ext uri="{FF2B5EF4-FFF2-40B4-BE49-F238E27FC236}">
                  <a16:creationId xmlns:a16="http://schemas.microsoft.com/office/drawing/2014/main" id="{2CF312D9-DBA3-1961-CDAF-2BC2F0A93482}"/>
                </a:ext>
              </a:extLst>
            </p:cNvPr>
            <p:cNvCxnSpPr>
              <a:cxnSpLocks/>
              <a:stCxn id="82" idx="2"/>
            </p:cNvCxnSpPr>
            <p:nvPr/>
          </p:nvCxnSpPr>
          <p:spPr>
            <a:xfrm rot="5400000">
              <a:off x="1856656" y="3501008"/>
              <a:ext cx="144016"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4FF46EF2-639A-37FF-21CA-68A05B2EC0C3}"/>
                </a:ext>
              </a:extLst>
            </p:cNvPr>
            <p:cNvSpPr txBox="1"/>
            <p:nvPr/>
          </p:nvSpPr>
          <p:spPr>
            <a:xfrm>
              <a:off x="1712640" y="175800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93" name="TextBox 92">
              <a:extLst>
                <a:ext uri="{FF2B5EF4-FFF2-40B4-BE49-F238E27FC236}">
                  <a16:creationId xmlns:a16="http://schemas.microsoft.com/office/drawing/2014/main" id="{CF45313F-F42A-4B88-C75F-E979C9C28EB2}"/>
                </a:ext>
              </a:extLst>
            </p:cNvPr>
            <p:cNvSpPr txBox="1"/>
            <p:nvPr/>
          </p:nvSpPr>
          <p:spPr>
            <a:xfrm>
              <a:off x="2470824" y="2276872"/>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4" name="TextBox 93">
              <a:extLst>
                <a:ext uri="{FF2B5EF4-FFF2-40B4-BE49-F238E27FC236}">
                  <a16:creationId xmlns:a16="http://schemas.microsoft.com/office/drawing/2014/main" id="{302D04E8-76E5-768A-F4EF-C28440B0C7EB}"/>
                </a:ext>
              </a:extLst>
            </p:cNvPr>
            <p:cNvSpPr txBox="1"/>
            <p:nvPr/>
          </p:nvSpPr>
          <p:spPr>
            <a:xfrm>
              <a:off x="3440832" y="175800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5" name="TextBox 94">
              <a:extLst>
                <a:ext uri="{FF2B5EF4-FFF2-40B4-BE49-F238E27FC236}">
                  <a16:creationId xmlns:a16="http://schemas.microsoft.com/office/drawing/2014/main" id="{AB9D2870-ED44-4C58-3B50-4BD1A166A39E}"/>
                </a:ext>
              </a:extLst>
            </p:cNvPr>
            <p:cNvSpPr txBox="1"/>
            <p:nvPr/>
          </p:nvSpPr>
          <p:spPr>
            <a:xfrm>
              <a:off x="1668190" y="386104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96" name="TextBox 95">
              <a:extLst>
                <a:ext uri="{FF2B5EF4-FFF2-40B4-BE49-F238E27FC236}">
                  <a16:creationId xmlns:a16="http://schemas.microsoft.com/office/drawing/2014/main" id="{9F3D7D2D-B524-1EBC-2B43-B3FC4F6A43B4}"/>
                </a:ext>
              </a:extLst>
            </p:cNvPr>
            <p:cNvSpPr txBox="1"/>
            <p:nvPr/>
          </p:nvSpPr>
          <p:spPr>
            <a:xfrm>
              <a:off x="344488" y="350100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7" name="TextBox 96">
              <a:extLst>
                <a:ext uri="{FF2B5EF4-FFF2-40B4-BE49-F238E27FC236}">
                  <a16:creationId xmlns:a16="http://schemas.microsoft.com/office/drawing/2014/main" id="{6AFCDF96-69FB-EA5E-D5C7-90AD2C822C5D}"/>
                </a:ext>
              </a:extLst>
            </p:cNvPr>
            <p:cNvSpPr txBox="1"/>
            <p:nvPr/>
          </p:nvSpPr>
          <p:spPr>
            <a:xfrm>
              <a:off x="776536" y="4365104"/>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8" name="TextBox 97">
              <a:extLst>
                <a:ext uri="{FF2B5EF4-FFF2-40B4-BE49-F238E27FC236}">
                  <a16:creationId xmlns:a16="http://schemas.microsoft.com/office/drawing/2014/main" id="{10EB3B78-68FF-91BF-9438-0DBC95D84EA2}"/>
                </a:ext>
              </a:extLst>
            </p:cNvPr>
            <p:cNvSpPr txBox="1"/>
            <p:nvPr/>
          </p:nvSpPr>
          <p:spPr>
            <a:xfrm>
              <a:off x="709291" y="221919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9" name="직사각형 98">
              <a:extLst>
                <a:ext uri="{FF2B5EF4-FFF2-40B4-BE49-F238E27FC236}">
                  <a16:creationId xmlns:a16="http://schemas.microsoft.com/office/drawing/2014/main" id="{4135C0A8-2360-D367-73A4-E036021C1DC4}"/>
                </a:ext>
              </a:extLst>
            </p:cNvPr>
            <p:cNvSpPr/>
            <p:nvPr/>
          </p:nvSpPr>
          <p:spPr>
            <a:xfrm>
              <a:off x="2112938" y="2636912"/>
              <a:ext cx="1224136" cy="576064"/>
            </a:xfrm>
            <a:prstGeom prst="rect">
              <a:avLst/>
            </a:prstGeom>
            <a:solidFill>
              <a:schemeClr val="accent1">
                <a:lumMod val="20000"/>
                <a:lumOff val="80000"/>
              </a:schemeClr>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in only one AC Mode 1 or 2</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100" name="직선 화살표 연결선 99">
              <a:extLst>
                <a:ext uri="{FF2B5EF4-FFF2-40B4-BE49-F238E27FC236}">
                  <a16:creationId xmlns:a16="http://schemas.microsoft.com/office/drawing/2014/main" id="{901A59FE-38F7-8BF3-D86A-987286DEBD51}"/>
                </a:ext>
              </a:extLst>
            </p:cNvPr>
            <p:cNvCxnSpPr>
              <a:cxnSpLocks/>
              <a:stCxn id="79" idx="2"/>
              <a:endCxn id="99" idx="0"/>
            </p:cNvCxnSpPr>
            <p:nvPr/>
          </p:nvCxnSpPr>
          <p:spPr>
            <a:xfrm>
              <a:off x="2720752" y="2262064"/>
              <a:ext cx="4254" cy="3748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직선 화살표 연결선 100">
              <a:extLst>
                <a:ext uri="{FF2B5EF4-FFF2-40B4-BE49-F238E27FC236}">
                  <a16:creationId xmlns:a16="http://schemas.microsoft.com/office/drawing/2014/main" id="{B4FFA3F3-5F4A-0834-B41F-2FA64C03C234}"/>
                </a:ext>
              </a:extLst>
            </p:cNvPr>
            <p:cNvCxnSpPr>
              <a:cxnSpLocks/>
            </p:cNvCxnSpPr>
            <p:nvPr/>
          </p:nvCxnSpPr>
          <p:spPr>
            <a:xfrm>
              <a:off x="2720752" y="3212976"/>
              <a:ext cx="0" cy="288032"/>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19" name="그룹 118">
            <a:extLst>
              <a:ext uri="{FF2B5EF4-FFF2-40B4-BE49-F238E27FC236}">
                <a16:creationId xmlns:a16="http://schemas.microsoft.com/office/drawing/2014/main" id="{126CBF47-D924-623A-B5B3-FFE46C60256F}"/>
              </a:ext>
            </a:extLst>
          </p:cNvPr>
          <p:cNvGrpSpPr/>
          <p:nvPr/>
        </p:nvGrpSpPr>
        <p:grpSpPr>
          <a:xfrm>
            <a:off x="7176120" y="1340768"/>
            <a:ext cx="3672408" cy="3312368"/>
            <a:chOff x="6600057" y="1340768"/>
            <a:chExt cx="3672408" cy="3312368"/>
          </a:xfrm>
        </p:grpSpPr>
        <p:sp>
          <p:nvSpPr>
            <p:cNvPr id="102" name="사각형: 둥근 모서리 101">
              <a:extLst>
                <a:ext uri="{FF2B5EF4-FFF2-40B4-BE49-F238E27FC236}">
                  <a16:creationId xmlns:a16="http://schemas.microsoft.com/office/drawing/2014/main" id="{CF28B496-E4E5-987E-B5C3-1574A94AEE43}"/>
                </a:ext>
              </a:extLst>
            </p:cNvPr>
            <p:cNvSpPr/>
            <p:nvPr/>
          </p:nvSpPr>
          <p:spPr>
            <a:xfrm>
              <a:off x="6600057" y="134076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9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3" name="다이아몬드 102">
              <a:extLst>
                <a:ext uri="{FF2B5EF4-FFF2-40B4-BE49-F238E27FC236}">
                  <a16:creationId xmlns:a16="http://schemas.microsoft.com/office/drawing/2014/main" id="{A1FD8037-F1FF-A0F7-3515-4A1695792382}"/>
                </a:ext>
              </a:extLst>
            </p:cNvPr>
            <p:cNvSpPr/>
            <p:nvPr/>
          </p:nvSpPr>
          <p:spPr>
            <a:xfrm>
              <a:off x="6600057" y="1988841"/>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4" name="다이아몬드 103">
              <a:extLst>
                <a:ext uri="{FF2B5EF4-FFF2-40B4-BE49-F238E27FC236}">
                  <a16:creationId xmlns:a16="http://schemas.microsoft.com/office/drawing/2014/main" id="{363CB986-4D53-3515-A274-6BCB5EAD9BAE}"/>
                </a:ext>
              </a:extLst>
            </p:cNvPr>
            <p:cNvSpPr/>
            <p:nvPr/>
          </p:nvSpPr>
          <p:spPr>
            <a:xfrm>
              <a:off x="6600057" y="2996953"/>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DC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5" name="직사각형 104">
              <a:extLst>
                <a:ext uri="{FF2B5EF4-FFF2-40B4-BE49-F238E27FC236}">
                  <a16:creationId xmlns:a16="http://schemas.microsoft.com/office/drawing/2014/main" id="{42197CC9-6450-EA0E-60FE-2F00E7994DF7}"/>
                </a:ext>
              </a:extLst>
            </p:cNvPr>
            <p:cNvSpPr/>
            <p:nvPr/>
          </p:nvSpPr>
          <p:spPr>
            <a:xfrm>
              <a:off x="8544273" y="3074292"/>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DC charging mode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6" name="사각형: 둥근 모서리 105">
              <a:extLst>
                <a:ext uri="{FF2B5EF4-FFF2-40B4-BE49-F238E27FC236}">
                  <a16:creationId xmlns:a16="http://schemas.microsoft.com/office/drawing/2014/main" id="{766EE766-1536-82A3-B87D-5083E0CE7AD0}"/>
                </a:ext>
              </a:extLst>
            </p:cNvPr>
            <p:cNvSpPr/>
            <p:nvPr/>
          </p:nvSpPr>
          <p:spPr>
            <a:xfrm>
              <a:off x="6672065" y="429309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107" name="직선 화살표 연결선 106">
              <a:extLst>
                <a:ext uri="{FF2B5EF4-FFF2-40B4-BE49-F238E27FC236}">
                  <a16:creationId xmlns:a16="http://schemas.microsoft.com/office/drawing/2014/main" id="{E05E8F62-52F8-FA3A-8AAD-2A08AC01DD2F}"/>
                </a:ext>
              </a:extLst>
            </p:cNvPr>
            <p:cNvCxnSpPr>
              <a:cxnSpLocks/>
              <a:endCxn id="103" idx="0"/>
            </p:cNvCxnSpPr>
            <p:nvPr/>
          </p:nvCxnSpPr>
          <p:spPr>
            <a:xfrm>
              <a:off x="7248129" y="1700809"/>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직선 화살표 연결선 107">
              <a:extLst>
                <a:ext uri="{FF2B5EF4-FFF2-40B4-BE49-F238E27FC236}">
                  <a16:creationId xmlns:a16="http://schemas.microsoft.com/office/drawing/2014/main" id="{1E5CDD6B-37BA-9836-4C6D-89247E3BA20D}"/>
                </a:ext>
              </a:extLst>
            </p:cNvPr>
            <p:cNvCxnSpPr>
              <a:cxnSpLocks/>
              <a:stCxn id="103" idx="2"/>
              <a:endCxn id="104" idx="0"/>
            </p:cNvCxnSpPr>
            <p:nvPr/>
          </p:nvCxnSpPr>
          <p:spPr>
            <a:xfrm>
              <a:off x="7248129" y="2564905"/>
              <a:ext cx="0" cy="4320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직선 화살표 연결선 108">
              <a:extLst>
                <a:ext uri="{FF2B5EF4-FFF2-40B4-BE49-F238E27FC236}">
                  <a16:creationId xmlns:a16="http://schemas.microsoft.com/office/drawing/2014/main" id="{1968F6D3-1CF9-B254-4C89-F2A4AF68FC44}"/>
                </a:ext>
              </a:extLst>
            </p:cNvPr>
            <p:cNvCxnSpPr>
              <a:cxnSpLocks/>
              <a:stCxn id="104" idx="2"/>
            </p:cNvCxnSpPr>
            <p:nvPr/>
          </p:nvCxnSpPr>
          <p:spPr>
            <a:xfrm>
              <a:off x="7248129" y="3573018"/>
              <a:ext cx="0" cy="7200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직선 화살표 연결선 109">
              <a:extLst>
                <a:ext uri="{FF2B5EF4-FFF2-40B4-BE49-F238E27FC236}">
                  <a16:creationId xmlns:a16="http://schemas.microsoft.com/office/drawing/2014/main" id="{21F47193-3936-DDCF-A451-48EBE3EB4ADA}"/>
                </a:ext>
              </a:extLst>
            </p:cNvPr>
            <p:cNvCxnSpPr>
              <a:cxnSpLocks/>
              <a:stCxn id="103" idx="3"/>
              <a:endCxn id="118" idx="1"/>
            </p:cNvCxnSpPr>
            <p:nvPr/>
          </p:nvCxnSpPr>
          <p:spPr>
            <a:xfrm>
              <a:off x="7896201" y="2276873"/>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직선 화살표 연결선 110">
              <a:extLst>
                <a:ext uri="{FF2B5EF4-FFF2-40B4-BE49-F238E27FC236}">
                  <a16:creationId xmlns:a16="http://schemas.microsoft.com/office/drawing/2014/main" id="{7120FEA5-A460-546F-048A-34A09BE76572}"/>
                </a:ext>
              </a:extLst>
            </p:cNvPr>
            <p:cNvCxnSpPr>
              <a:cxnSpLocks/>
              <a:stCxn id="104" idx="3"/>
              <a:endCxn id="105" idx="1"/>
            </p:cNvCxnSpPr>
            <p:nvPr/>
          </p:nvCxnSpPr>
          <p:spPr>
            <a:xfrm>
              <a:off x="7896201" y="3284985"/>
              <a:ext cx="648072" cy="13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4C82854E-B0E8-E781-347D-CC1FEFC511C3}"/>
                </a:ext>
              </a:extLst>
            </p:cNvPr>
            <p:cNvSpPr txBox="1"/>
            <p:nvPr/>
          </p:nvSpPr>
          <p:spPr>
            <a:xfrm>
              <a:off x="7824193" y="206084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3" name="TextBox 112">
              <a:extLst>
                <a:ext uri="{FF2B5EF4-FFF2-40B4-BE49-F238E27FC236}">
                  <a16:creationId xmlns:a16="http://schemas.microsoft.com/office/drawing/2014/main" id="{26F5A4A0-E0C1-2333-C6A2-07ABD137B8BB}"/>
                </a:ext>
              </a:extLst>
            </p:cNvPr>
            <p:cNvSpPr txBox="1"/>
            <p:nvPr/>
          </p:nvSpPr>
          <p:spPr>
            <a:xfrm>
              <a:off x="7824193" y="306896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4" name="TextBox 113">
              <a:extLst>
                <a:ext uri="{FF2B5EF4-FFF2-40B4-BE49-F238E27FC236}">
                  <a16:creationId xmlns:a16="http://schemas.microsoft.com/office/drawing/2014/main" id="{050EE8CD-1C19-BFBE-9F7F-38975DAA30F7}"/>
                </a:ext>
              </a:extLst>
            </p:cNvPr>
            <p:cNvSpPr txBox="1"/>
            <p:nvPr/>
          </p:nvSpPr>
          <p:spPr>
            <a:xfrm>
              <a:off x="6960097" y="350100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15" name="TextBox 114">
              <a:extLst>
                <a:ext uri="{FF2B5EF4-FFF2-40B4-BE49-F238E27FC236}">
                  <a16:creationId xmlns:a16="http://schemas.microsoft.com/office/drawing/2014/main" id="{97136589-BC70-1D3C-231B-B584183509E3}"/>
                </a:ext>
              </a:extLst>
            </p:cNvPr>
            <p:cNvSpPr txBox="1"/>
            <p:nvPr/>
          </p:nvSpPr>
          <p:spPr>
            <a:xfrm>
              <a:off x="6960097" y="249289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cxnSp>
          <p:nvCxnSpPr>
            <p:cNvPr id="116" name="연결선: 꺾임 115">
              <a:extLst>
                <a:ext uri="{FF2B5EF4-FFF2-40B4-BE49-F238E27FC236}">
                  <a16:creationId xmlns:a16="http://schemas.microsoft.com/office/drawing/2014/main" id="{CCE0B5AD-C122-120A-82EB-CC1CB6C561F6}"/>
                </a:ext>
              </a:extLst>
            </p:cNvPr>
            <p:cNvCxnSpPr>
              <a:cxnSpLocks/>
              <a:stCxn id="118" idx="2"/>
            </p:cNvCxnSpPr>
            <p:nvPr/>
          </p:nvCxnSpPr>
          <p:spPr>
            <a:xfrm rot="5400000">
              <a:off x="8220519" y="1593077"/>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연결선: 꺾임 116">
              <a:extLst>
                <a:ext uri="{FF2B5EF4-FFF2-40B4-BE49-F238E27FC236}">
                  <a16:creationId xmlns:a16="http://schemas.microsoft.com/office/drawing/2014/main" id="{F02F6347-82D5-F1F5-520E-82F7A23DD33F}"/>
                </a:ext>
              </a:extLst>
            </p:cNvPr>
            <p:cNvCxnSpPr>
              <a:cxnSpLocks/>
              <a:stCxn id="105" idx="2"/>
            </p:cNvCxnSpPr>
            <p:nvPr/>
          </p:nvCxnSpPr>
          <p:spPr>
            <a:xfrm rot="5400000">
              <a:off x="8146961" y="2599639"/>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8" name="직사각형 117">
              <a:extLst>
                <a:ext uri="{FF2B5EF4-FFF2-40B4-BE49-F238E27FC236}">
                  <a16:creationId xmlns:a16="http://schemas.microsoft.com/office/drawing/2014/main" id="{1523286E-D293-3C8D-BA26-75B0D18FB97A}"/>
                </a:ext>
              </a:extLst>
            </p:cNvPr>
            <p:cNvSpPr/>
            <p:nvPr/>
          </p:nvSpPr>
          <p:spPr>
            <a:xfrm>
              <a:off x="8544273" y="1989403"/>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900" dirty="0">
                <a:solidFill>
                  <a:schemeClr val="tx1"/>
                </a:solidFill>
                <a:latin typeface="Calibri" panose="020F0502020204030204" pitchFamily="34" charset="0"/>
                <a:cs typeface="Calibri" panose="020F0502020204030204" pitchFamily="34" charset="0"/>
              </a:endParaRPr>
            </a:p>
          </p:txBody>
        </p:sp>
      </p:grpSp>
      <p:sp>
        <p:nvSpPr>
          <p:cNvPr id="2" name="텍스트 개체 틀 1">
            <a:extLst>
              <a:ext uri="{FF2B5EF4-FFF2-40B4-BE49-F238E27FC236}">
                <a16:creationId xmlns:a16="http://schemas.microsoft.com/office/drawing/2014/main" id="{D4DB1F31-3FF2-63E8-E30C-B9EF7AD929D3}"/>
              </a:ext>
            </a:extLst>
          </p:cNvPr>
          <p:cNvSpPr>
            <a:spLocks noGrp="1"/>
          </p:cNvSpPr>
          <p:nvPr>
            <p:ph type="body" sz="quarter" idx="11"/>
          </p:nvPr>
        </p:nvSpPr>
        <p:spPr>
          <a:xfrm>
            <a:off x="0" y="10508"/>
            <a:ext cx="11593288" cy="594815"/>
          </a:xfrm>
        </p:spPr>
        <p:txBody>
          <a:bodyPr/>
          <a:lstStyle/>
          <a:p>
            <a:r>
              <a:rPr lang="en-US" altLang="ko-KR" sz="2800" dirty="0"/>
              <a:t>Flowchart Comparison (</a:t>
            </a:r>
            <a:r>
              <a:rPr lang="en-US" altLang="ko-KR" sz="2800" dirty="0" err="1"/>
              <a:t>ctd</a:t>
            </a:r>
            <a:r>
              <a:rPr lang="en-US" altLang="ko-KR" sz="2800" dirty="0"/>
              <a:t>.)</a:t>
            </a:r>
          </a:p>
        </p:txBody>
      </p:sp>
      <p:sp>
        <p:nvSpPr>
          <p:cNvPr id="7" name="TextBox 6">
            <a:extLst>
              <a:ext uri="{FF2B5EF4-FFF2-40B4-BE49-F238E27FC236}">
                <a16:creationId xmlns:a16="http://schemas.microsoft.com/office/drawing/2014/main" id="{3473DF5B-9B97-83CA-61C0-1FD61971D367}"/>
              </a:ext>
            </a:extLst>
          </p:cNvPr>
          <p:cNvSpPr txBox="1"/>
          <p:nvPr/>
        </p:nvSpPr>
        <p:spPr>
          <a:xfrm>
            <a:off x="3503712" y="918933"/>
            <a:ext cx="2813969" cy="553998"/>
          </a:xfrm>
          <a:prstGeom prst="rect">
            <a:avLst/>
          </a:prstGeom>
          <a:noFill/>
        </p:spPr>
        <p:txBody>
          <a:bodyPr wrap="square">
            <a:spAutoFit/>
          </a:bodyPr>
          <a:lstStyle/>
          <a:p>
            <a:r>
              <a:rPr lang="en-US" altLang="ko-KR" sz="1000" i="1" dirty="0">
                <a:latin typeface="Calibri" panose="020F0502020204030204" pitchFamily="34" charset="0"/>
                <a:cs typeface="Calibri" panose="020F0502020204030204" pitchFamily="34" charset="0"/>
              </a:rPr>
              <a:t>Source: </a:t>
            </a:r>
            <a:r>
              <a:rPr lang="ko-KR" altLang="en-US" sz="1000" i="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ECE/TRANS/WP.29/2024/90</a:t>
            </a:r>
            <a:endParaRPr lang="en-US" altLang="ko-KR" sz="1000" i="1" dirty="0">
              <a:latin typeface="Calibri" panose="020F0502020204030204" pitchFamily="34" charset="0"/>
              <a:cs typeface="Calibri" panose="020F0502020204030204" pitchFamily="34" charset="0"/>
            </a:endParaRPr>
          </a:p>
          <a:p>
            <a:r>
              <a:rPr lang="en-US" altLang="ko-KR" sz="1000" i="1" dirty="0">
                <a:latin typeface="Calibri" panose="020F0502020204030204" pitchFamily="34" charset="0"/>
                <a:cs typeface="Calibri" panose="020F0502020204030204" pitchFamily="34" charset="0"/>
              </a:rPr>
              <a:t>and </a:t>
            </a:r>
            <a:r>
              <a:rPr lang="en-US" altLang="ko-KR" sz="1000" b="0" i="1" dirty="0">
                <a:effectLst/>
                <a:latin typeface="Calibri" panose="020F0502020204030204" pitchFamily="34" charset="0"/>
                <a:cs typeface="Calibri" panose="020F0502020204030204" pitchFamily="34" charset="0"/>
                <a:hlinkClick r:id="rId3" tooltip="다운로드">
                  <a:extLst>
                    <a:ext uri="{A12FA001-AC4F-418D-AE19-62706E023703}">
                      <ahyp:hlinkClr xmlns:ahyp="http://schemas.microsoft.com/office/drawing/2018/hyperlinkcolor" val="tx"/>
                    </a:ext>
                  </a:extLst>
                </a:hlinkClick>
              </a:rPr>
              <a:t>IWG-EMC-46-03e (OICA-CLEPA-UTAC) DRAFT Proposal for Supplement1 to UN R10.07.docx</a:t>
            </a:r>
            <a:endParaRPr lang="ko-KR" altLang="en-US" sz="1000" i="1"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DA26DE1E-FFDF-7B31-D862-C329D3D03ECD}"/>
              </a:ext>
            </a:extLst>
          </p:cNvPr>
          <p:cNvSpPr txBox="1"/>
          <p:nvPr/>
        </p:nvSpPr>
        <p:spPr>
          <a:xfrm>
            <a:off x="7104113" y="5604049"/>
            <a:ext cx="4751337" cy="830997"/>
          </a:xfrm>
          <a:prstGeom prst="rect">
            <a:avLst/>
          </a:prstGeom>
          <a:noFill/>
        </p:spPr>
        <p:txBody>
          <a:bodyPr wrap="square">
            <a:spAutoFit/>
          </a:bodyPr>
          <a:lstStyle/>
          <a:p>
            <a:r>
              <a:rPr lang="en-US" altLang="ko-KR" sz="1200" dirty="0">
                <a:latin typeface="Calibri" panose="020F0502020204030204" pitchFamily="34" charset="0"/>
                <a:cs typeface="Calibri" panose="020F0502020204030204" pitchFamily="34" charset="0"/>
              </a:rPr>
              <a:t>※ The vehicle flowchart has been clarified as R10.07 Supplement 1 through discussions in the IWG-EMC. Therefore, this document compares it with the R10.07 Supplement 1 Proposal document discussed in the IWG-EMC.</a:t>
            </a:r>
            <a:endParaRPr lang="ko-KR" alt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314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표 4">
            <a:extLst>
              <a:ext uri="{FF2B5EF4-FFF2-40B4-BE49-F238E27FC236}">
                <a16:creationId xmlns:a16="http://schemas.microsoft.com/office/drawing/2014/main" id="{3E23859E-3F22-B104-A2AC-514201622F09}"/>
              </a:ext>
            </a:extLst>
          </p:cNvPr>
          <p:cNvGraphicFramePr>
            <a:graphicFrameLocks noGrp="1"/>
          </p:cNvGraphicFramePr>
          <p:nvPr>
            <p:extLst>
              <p:ext uri="{D42A27DB-BD31-4B8C-83A1-F6EECF244321}">
                <p14:modId xmlns:p14="http://schemas.microsoft.com/office/powerpoint/2010/main" val="1824597365"/>
              </p:ext>
            </p:extLst>
          </p:nvPr>
        </p:nvGraphicFramePr>
        <p:xfrm>
          <a:off x="336550" y="548680"/>
          <a:ext cx="11518900" cy="597478"/>
        </p:xfrm>
        <a:graphic>
          <a:graphicData uri="http://schemas.openxmlformats.org/drawingml/2006/table">
            <a:tbl>
              <a:tblPr firstRow="1" bandRow="1">
                <a:tableStyleId>{5C22544A-7EE6-4342-B048-85BDC9FD1C3A}</a:tableStyleId>
              </a:tblPr>
              <a:tblGrid>
                <a:gridCol w="5975474">
                  <a:extLst>
                    <a:ext uri="{9D8B030D-6E8A-4147-A177-3AD203B41FA5}">
                      <a16:colId xmlns:a16="http://schemas.microsoft.com/office/drawing/2014/main" val="4262285890"/>
                    </a:ext>
                  </a:extLst>
                </a:gridCol>
                <a:gridCol w="144016">
                  <a:extLst>
                    <a:ext uri="{9D8B030D-6E8A-4147-A177-3AD203B41FA5}">
                      <a16:colId xmlns:a16="http://schemas.microsoft.com/office/drawing/2014/main" val="3376411319"/>
                    </a:ext>
                  </a:extLst>
                </a:gridCol>
                <a:gridCol w="5399410">
                  <a:extLst>
                    <a:ext uri="{9D8B030D-6E8A-4147-A177-3AD203B41FA5}">
                      <a16:colId xmlns:a16="http://schemas.microsoft.com/office/drawing/2014/main" val="2160325171"/>
                    </a:ext>
                  </a:extLst>
                </a:gridCol>
              </a:tblGrid>
              <a:tr h="361442">
                <a:tc>
                  <a:txBody>
                    <a:bodyPr/>
                    <a:lstStyle/>
                    <a:p>
                      <a:pPr algn="ctr" latinLnBrk="1"/>
                      <a:r>
                        <a:rPr lang="en-US" altLang="ko-KR" dirty="0">
                          <a:solidFill>
                            <a:schemeClr val="tx1"/>
                          </a:solidFill>
                          <a:latin typeface="Calibri" panose="020F0502020204030204" pitchFamily="34" charset="0"/>
                          <a:cs typeface="Calibri" panose="020F0502020204030204" pitchFamily="34" charset="0"/>
                        </a:rPr>
                        <a:t>Vehicle Flowchart as given in R10.07</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tc>
                  <a:txBody>
                    <a:bodyPr/>
                    <a:lstStyle/>
                    <a:p>
                      <a:pP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solidFill>
                            <a:schemeClr val="tx1"/>
                          </a:solidFill>
                          <a:latin typeface="Calibri" panose="020F0502020204030204" pitchFamily="34" charset="0"/>
                          <a:cs typeface="Calibri" panose="020F0502020204030204" pitchFamily="34" charset="0"/>
                        </a:rPr>
                        <a:t>ESA Flowchart Proposal for R10.08</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26792839"/>
                  </a:ext>
                </a:extLst>
              </a:tr>
              <a:tr h="236036">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tc>
                  <a:txBody>
                    <a:bodyPr/>
                    <a:lstStyle/>
                    <a:p>
                      <a:pPr algn="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kern="1200"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extLst>
                  <a:ext uri="{0D108BD9-81ED-4DB2-BD59-A6C34878D82A}">
                    <a16:rowId xmlns:a16="http://schemas.microsoft.com/office/drawing/2014/main" val="3953421284"/>
                  </a:ext>
                </a:extLst>
              </a:tr>
            </a:tbl>
          </a:graphicData>
        </a:graphic>
      </p:graphicFrame>
      <p:sp>
        <p:nvSpPr>
          <p:cNvPr id="6" name="TextBox 5">
            <a:extLst>
              <a:ext uri="{FF2B5EF4-FFF2-40B4-BE49-F238E27FC236}">
                <a16:creationId xmlns:a16="http://schemas.microsoft.com/office/drawing/2014/main" id="{7F4AD3CB-7A3C-BE88-B7D7-4F9A816EEBC8}"/>
              </a:ext>
            </a:extLst>
          </p:cNvPr>
          <p:cNvSpPr txBox="1"/>
          <p:nvPr/>
        </p:nvSpPr>
        <p:spPr>
          <a:xfrm>
            <a:off x="335360" y="908720"/>
            <a:ext cx="2114681"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11 : Harmonics Emissions</a:t>
            </a:r>
          </a:p>
        </p:txBody>
      </p:sp>
      <p:sp>
        <p:nvSpPr>
          <p:cNvPr id="59" name="TextBox 58">
            <a:extLst>
              <a:ext uri="{FF2B5EF4-FFF2-40B4-BE49-F238E27FC236}">
                <a16:creationId xmlns:a16="http://schemas.microsoft.com/office/drawing/2014/main" id="{A4FFBE79-0B21-8E9E-017C-FABCF33C132C}"/>
              </a:ext>
            </a:extLst>
          </p:cNvPr>
          <p:cNvSpPr txBox="1"/>
          <p:nvPr/>
        </p:nvSpPr>
        <p:spPr>
          <a:xfrm>
            <a:off x="6422620" y="935209"/>
            <a:ext cx="2185214"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17 : Harmonics Emissions </a:t>
            </a:r>
          </a:p>
        </p:txBody>
      </p:sp>
      <p:grpSp>
        <p:nvGrpSpPr>
          <p:cNvPr id="7" name="그룹 6">
            <a:extLst>
              <a:ext uri="{FF2B5EF4-FFF2-40B4-BE49-F238E27FC236}">
                <a16:creationId xmlns:a16="http://schemas.microsoft.com/office/drawing/2014/main" id="{01759451-6A79-91FB-917F-4BFFF2550F9B}"/>
              </a:ext>
            </a:extLst>
          </p:cNvPr>
          <p:cNvGrpSpPr/>
          <p:nvPr/>
        </p:nvGrpSpPr>
        <p:grpSpPr>
          <a:xfrm>
            <a:off x="407368" y="1268760"/>
            <a:ext cx="5472608" cy="5400600"/>
            <a:chOff x="344488" y="980728"/>
            <a:chExt cx="5472608" cy="5400600"/>
          </a:xfrm>
        </p:grpSpPr>
        <p:sp>
          <p:nvSpPr>
            <p:cNvPr id="8" name="사각형: 둥근 모서리 7">
              <a:extLst>
                <a:ext uri="{FF2B5EF4-FFF2-40B4-BE49-F238E27FC236}">
                  <a16:creationId xmlns:a16="http://schemas.microsoft.com/office/drawing/2014/main" id="{F9935033-D193-DEB6-ABF8-C7EA22CD86DB}"/>
                </a:ext>
              </a:extLst>
            </p:cNvPr>
            <p:cNvSpPr/>
            <p:nvPr/>
          </p:nvSpPr>
          <p:spPr>
            <a:xfrm>
              <a:off x="344488" y="98072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11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9" name="다이아몬드 8">
              <a:extLst>
                <a:ext uri="{FF2B5EF4-FFF2-40B4-BE49-F238E27FC236}">
                  <a16:creationId xmlns:a16="http://schemas.microsoft.com/office/drawing/2014/main" id="{B455BF08-F34D-ADCA-B93E-C7561FB7FA25}"/>
                </a:ext>
              </a:extLst>
            </p:cNvPr>
            <p:cNvSpPr/>
            <p:nvPr/>
          </p:nvSpPr>
          <p:spPr>
            <a:xfrm>
              <a:off x="344488" y="1628801"/>
              <a:ext cx="1296144" cy="576064"/>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 name="다이아몬드 9">
              <a:extLst>
                <a:ext uri="{FF2B5EF4-FFF2-40B4-BE49-F238E27FC236}">
                  <a16:creationId xmlns:a16="http://schemas.microsoft.com/office/drawing/2014/main" id="{ED547E31-4AF2-4C7C-FBB4-281E6AFE8692}"/>
                </a:ext>
              </a:extLst>
            </p:cNvPr>
            <p:cNvSpPr/>
            <p:nvPr/>
          </p:nvSpPr>
          <p:spPr>
            <a:xfrm>
              <a:off x="2072680" y="1628800"/>
              <a:ext cx="1296144" cy="576064"/>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or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1" name="다이아몬드 10">
              <a:extLst>
                <a:ext uri="{FF2B5EF4-FFF2-40B4-BE49-F238E27FC236}">
                  <a16:creationId xmlns:a16="http://schemas.microsoft.com/office/drawing/2014/main" id="{F1320D6E-9F92-5DE4-D2FD-E78667980C3C}"/>
                </a:ext>
              </a:extLst>
            </p:cNvPr>
            <p:cNvSpPr/>
            <p:nvPr/>
          </p:nvSpPr>
          <p:spPr>
            <a:xfrm>
              <a:off x="344488" y="242088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available?</a:t>
              </a:r>
              <a:r>
                <a:rPr lang="en-US" altLang="ko-KR" sz="900" baseline="30000" dirty="0">
                  <a:solidFill>
                    <a:schemeClr val="tx1"/>
                  </a:solidFill>
                  <a:latin typeface="Calibri" panose="020F0502020204030204" pitchFamily="34" charset="0"/>
                  <a:cs typeface="Calibri" panose="020F0502020204030204" pitchFamily="34" charset="0"/>
                </a:rPr>
                <a:t> </a:t>
              </a:r>
              <a:r>
                <a:rPr lang="en-US" altLang="ko-KR" sz="900" baseline="30000" dirty="0">
                  <a:solidFill>
                    <a:srgbClr val="FF0000"/>
                  </a:solidFill>
                  <a:latin typeface="Calibri" panose="020F0502020204030204" pitchFamily="34" charset="0"/>
                  <a:cs typeface="Calibri" panose="020F0502020204030204" pitchFamily="34" charset="0"/>
                </a:rPr>
                <a:t>2</a:t>
              </a:r>
              <a:endParaRPr lang="ko-KR" altLang="en-US" sz="900" dirty="0">
                <a:solidFill>
                  <a:srgbClr val="FF0000"/>
                </a:solidFill>
                <a:latin typeface="Calibri" panose="020F0502020204030204" pitchFamily="34" charset="0"/>
                <a:cs typeface="Calibri" panose="020F0502020204030204" pitchFamily="34" charset="0"/>
              </a:endParaRPr>
            </a:p>
          </p:txBody>
        </p:sp>
        <p:sp>
          <p:nvSpPr>
            <p:cNvPr id="12" name="다이아몬드 11">
              <a:extLst>
                <a:ext uri="{FF2B5EF4-FFF2-40B4-BE49-F238E27FC236}">
                  <a16:creationId xmlns:a16="http://schemas.microsoft.com/office/drawing/2014/main" id="{5947C533-73CD-A6E9-E611-844AC79808AB}"/>
                </a:ext>
              </a:extLst>
            </p:cNvPr>
            <p:cNvSpPr/>
            <p:nvPr/>
          </p:nvSpPr>
          <p:spPr>
            <a:xfrm>
              <a:off x="344488" y="4293096"/>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available?</a:t>
              </a:r>
              <a:r>
                <a:rPr lang="en-US" altLang="ko-KR" sz="900" baseline="30000" dirty="0">
                  <a:solidFill>
                    <a:srgbClr val="FF0000"/>
                  </a:solidFill>
                  <a:latin typeface="Calibri" panose="020F0502020204030204" pitchFamily="34" charset="0"/>
                  <a:cs typeface="Calibri" panose="020F0502020204030204" pitchFamily="34" charset="0"/>
                </a:rPr>
                <a:t> 2</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3" name="직사각형 12">
              <a:extLst>
                <a:ext uri="{FF2B5EF4-FFF2-40B4-BE49-F238E27FC236}">
                  <a16:creationId xmlns:a16="http://schemas.microsoft.com/office/drawing/2014/main" id="{3CDDC91E-EB52-DE08-02EA-95ED180F3CF4}"/>
                </a:ext>
              </a:extLst>
            </p:cNvPr>
            <p:cNvSpPr/>
            <p:nvPr/>
          </p:nvSpPr>
          <p:spPr>
            <a:xfrm>
              <a:off x="3872880" y="1628800"/>
              <a:ext cx="1368152" cy="576064"/>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test with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4" name="다이아몬드 13">
              <a:extLst>
                <a:ext uri="{FF2B5EF4-FFF2-40B4-BE49-F238E27FC236}">
                  <a16:creationId xmlns:a16="http://schemas.microsoft.com/office/drawing/2014/main" id="{84F180FE-5CDD-8468-F607-84DB907BEF9A}"/>
                </a:ext>
              </a:extLst>
            </p:cNvPr>
            <p:cNvSpPr/>
            <p:nvPr/>
          </p:nvSpPr>
          <p:spPr>
            <a:xfrm>
              <a:off x="2072680" y="2348880"/>
              <a:ext cx="1512168"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Cable delivered with the vehicle?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5" name="다이아몬드 14">
              <a:extLst>
                <a:ext uri="{FF2B5EF4-FFF2-40B4-BE49-F238E27FC236}">
                  <a16:creationId xmlns:a16="http://schemas.microsoft.com/office/drawing/2014/main" id="{C1F47A7A-18DC-315E-C0A6-DE46AFB05578}"/>
                </a:ext>
              </a:extLst>
            </p:cNvPr>
            <p:cNvSpPr/>
            <p:nvPr/>
          </p:nvSpPr>
          <p:spPr>
            <a:xfrm>
              <a:off x="3945056" y="2348880"/>
              <a:ext cx="1512000"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ICCPD compliant with IEC 61851-21-2?</a:t>
              </a:r>
              <a:r>
                <a:rPr lang="en-US" altLang="ko-KR" sz="900" baseline="30000" dirty="0">
                  <a:solidFill>
                    <a:srgbClr val="FF0000"/>
                  </a:solidFill>
                  <a:latin typeface="Calibri" panose="020F0502020204030204" pitchFamily="34" charset="0"/>
                  <a:cs typeface="Calibri" panose="020F0502020204030204" pitchFamily="34" charset="0"/>
                </a:rPr>
                <a:t> 1</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6" name="직사각형 15">
              <a:extLst>
                <a:ext uri="{FF2B5EF4-FFF2-40B4-BE49-F238E27FC236}">
                  <a16:creationId xmlns:a16="http://schemas.microsoft.com/office/drawing/2014/main" id="{9E650555-516D-4C08-A563-C5882FA57786}"/>
                </a:ext>
              </a:extLst>
            </p:cNvPr>
            <p:cNvSpPr/>
            <p:nvPr/>
          </p:nvSpPr>
          <p:spPr>
            <a:xfrm>
              <a:off x="1208584" y="3284984"/>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provided by the vehicle manufacturer</a:t>
              </a:r>
              <a:r>
                <a:rPr lang="en-US" altLang="ko-KR" sz="900" baseline="30000" dirty="0">
                  <a:solidFill>
                    <a:schemeClr val="tx1"/>
                  </a:solidFill>
                  <a:latin typeface="Calibri" panose="020F0502020204030204" pitchFamily="34" charset="0"/>
                  <a:cs typeface="Calibri" panose="020F0502020204030204" pitchFamily="34" charset="0"/>
                </a:rPr>
                <a:t>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7" name="직사각형 16">
              <a:extLst>
                <a:ext uri="{FF2B5EF4-FFF2-40B4-BE49-F238E27FC236}">
                  <a16:creationId xmlns:a16="http://schemas.microsoft.com/office/drawing/2014/main" id="{7FACE45C-A5E9-C41C-E6DD-FD6F71769F53}"/>
                </a:ext>
              </a:extLst>
            </p:cNvPr>
            <p:cNvSpPr/>
            <p:nvPr/>
          </p:nvSpPr>
          <p:spPr>
            <a:xfrm>
              <a:off x="2648744" y="3284984"/>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delivered with the vehicle to the customer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8" name="직사각형 17">
              <a:extLst>
                <a:ext uri="{FF2B5EF4-FFF2-40B4-BE49-F238E27FC236}">
                  <a16:creationId xmlns:a16="http://schemas.microsoft.com/office/drawing/2014/main" id="{DC0B2501-C17A-0071-B460-5BDE018AE603}"/>
                </a:ext>
              </a:extLst>
            </p:cNvPr>
            <p:cNvSpPr/>
            <p:nvPr/>
          </p:nvSpPr>
          <p:spPr>
            <a:xfrm>
              <a:off x="4088904" y="3284984"/>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all ICCPD variants delivered with the vehicle to the customer which do not comply with IEC 61851-21-2</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9" name="직사각형 18">
              <a:extLst>
                <a:ext uri="{FF2B5EF4-FFF2-40B4-BE49-F238E27FC236}">
                  <a16:creationId xmlns:a16="http://schemas.microsoft.com/office/drawing/2014/main" id="{124414E0-84C8-8EB9-8032-F03DDA438C0A}"/>
                </a:ext>
              </a:extLst>
            </p:cNvPr>
            <p:cNvSpPr/>
            <p:nvPr/>
          </p:nvSpPr>
          <p:spPr>
            <a:xfrm>
              <a:off x="2360712" y="4435142"/>
              <a:ext cx="936104" cy="288032"/>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test</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20" name="사각형: 둥근 모서리 19">
              <a:extLst>
                <a:ext uri="{FF2B5EF4-FFF2-40B4-BE49-F238E27FC236}">
                  <a16:creationId xmlns:a16="http://schemas.microsoft.com/office/drawing/2014/main" id="{1E75CA6A-DBFA-CC81-DDE7-267E6DD8920C}"/>
                </a:ext>
              </a:extLst>
            </p:cNvPr>
            <p:cNvSpPr/>
            <p:nvPr/>
          </p:nvSpPr>
          <p:spPr>
            <a:xfrm>
              <a:off x="344488" y="602128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21" name="직선 화살표 연결선 20">
              <a:extLst>
                <a:ext uri="{FF2B5EF4-FFF2-40B4-BE49-F238E27FC236}">
                  <a16:creationId xmlns:a16="http://schemas.microsoft.com/office/drawing/2014/main" id="{AB72C08C-B01C-6426-40E1-37AF600AAB5A}"/>
                </a:ext>
              </a:extLst>
            </p:cNvPr>
            <p:cNvCxnSpPr>
              <a:cxnSpLocks/>
              <a:endCxn id="9" idx="0"/>
            </p:cNvCxnSpPr>
            <p:nvPr/>
          </p:nvCxnSpPr>
          <p:spPr>
            <a:xfrm>
              <a:off x="992560" y="1340768"/>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a:extLst>
                <a:ext uri="{FF2B5EF4-FFF2-40B4-BE49-F238E27FC236}">
                  <a16:creationId xmlns:a16="http://schemas.microsoft.com/office/drawing/2014/main" id="{1668A25C-7E58-50A2-951D-90963A1848BF}"/>
                </a:ext>
              </a:extLst>
            </p:cNvPr>
            <p:cNvCxnSpPr>
              <a:cxnSpLocks/>
              <a:stCxn id="9" idx="2"/>
              <a:endCxn id="11" idx="0"/>
            </p:cNvCxnSpPr>
            <p:nvPr/>
          </p:nvCxnSpPr>
          <p:spPr>
            <a:xfrm>
              <a:off x="992560" y="2204865"/>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AC527E64-7160-8625-5A1F-87E870090E82}"/>
                </a:ext>
              </a:extLst>
            </p:cNvPr>
            <p:cNvCxnSpPr>
              <a:cxnSpLocks/>
              <a:stCxn id="11" idx="2"/>
              <a:endCxn id="12" idx="0"/>
            </p:cNvCxnSpPr>
            <p:nvPr/>
          </p:nvCxnSpPr>
          <p:spPr>
            <a:xfrm>
              <a:off x="992560" y="2996953"/>
              <a:ext cx="0" cy="12961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직선 화살표 연결선 23">
              <a:extLst>
                <a:ext uri="{FF2B5EF4-FFF2-40B4-BE49-F238E27FC236}">
                  <a16:creationId xmlns:a16="http://schemas.microsoft.com/office/drawing/2014/main" id="{1CE239BA-C7F2-EB24-C5C4-40CA8741195B}"/>
                </a:ext>
              </a:extLst>
            </p:cNvPr>
            <p:cNvCxnSpPr>
              <a:cxnSpLocks/>
              <a:stCxn id="12" idx="2"/>
            </p:cNvCxnSpPr>
            <p:nvPr/>
          </p:nvCxnSpPr>
          <p:spPr>
            <a:xfrm>
              <a:off x="992560" y="4869160"/>
              <a:ext cx="0" cy="11669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직선 화살표 연결선 24">
              <a:extLst>
                <a:ext uri="{FF2B5EF4-FFF2-40B4-BE49-F238E27FC236}">
                  <a16:creationId xmlns:a16="http://schemas.microsoft.com/office/drawing/2014/main" id="{6365BAA0-9B8F-48BF-05BF-7A537A43BE4F}"/>
                </a:ext>
              </a:extLst>
            </p:cNvPr>
            <p:cNvCxnSpPr>
              <a:cxnSpLocks/>
              <a:stCxn id="9" idx="3"/>
              <a:endCxn id="10" idx="1"/>
            </p:cNvCxnSpPr>
            <p:nvPr/>
          </p:nvCxnSpPr>
          <p:spPr>
            <a:xfrm flipV="1">
              <a:off x="1640632" y="1916832"/>
              <a:ext cx="43204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직선 화살표 연결선 25">
              <a:extLst>
                <a:ext uri="{FF2B5EF4-FFF2-40B4-BE49-F238E27FC236}">
                  <a16:creationId xmlns:a16="http://schemas.microsoft.com/office/drawing/2014/main" id="{85C71EAF-9334-1A9F-9FB3-D76162288EBC}"/>
                </a:ext>
              </a:extLst>
            </p:cNvPr>
            <p:cNvCxnSpPr>
              <a:cxnSpLocks/>
              <a:stCxn id="10" idx="3"/>
              <a:endCxn id="13" idx="1"/>
            </p:cNvCxnSpPr>
            <p:nvPr/>
          </p:nvCxnSpPr>
          <p:spPr>
            <a:xfrm>
              <a:off x="3368824" y="1916832"/>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연결선: 꺾임 26">
              <a:extLst>
                <a:ext uri="{FF2B5EF4-FFF2-40B4-BE49-F238E27FC236}">
                  <a16:creationId xmlns:a16="http://schemas.microsoft.com/office/drawing/2014/main" id="{DAB54A24-7E84-FDF7-2880-0078A28E7BE4}"/>
                </a:ext>
              </a:extLst>
            </p:cNvPr>
            <p:cNvCxnSpPr>
              <a:cxnSpLocks/>
              <a:stCxn id="10" idx="2"/>
            </p:cNvCxnSpPr>
            <p:nvPr/>
          </p:nvCxnSpPr>
          <p:spPr>
            <a:xfrm rot="5400000">
              <a:off x="1820653" y="1376771"/>
              <a:ext cx="72007" cy="1728193"/>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직선 화살표 연결선 27">
              <a:extLst>
                <a:ext uri="{FF2B5EF4-FFF2-40B4-BE49-F238E27FC236}">
                  <a16:creationId xmlns:a16="http://schemas.microsoft.com/office/drawing/2014/main" id="{22425A75-09F3-5102-6A93-C210ACEED637}"/>
                </a:ext>
              </a:extLst>
            </p:cNvPr>
            <p:cNvCxnSpPr>
              <a:cxnSpLocks/>
              <a:stCxn id="11" idx="3"/>
              <a:endCxn id="14" idx="1"/>
            </p:cNvCxnSpPr>
            <p:nvPr/>
          </p:nvCxnSpPr>
          <p:spPr>
            <a:xfrm flipV="1">
              <a:off x="1640632" y="2708880"/>
              <a:ext cx="432048" cy="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직선 화살표 연결선 28">
              <a:extLst>
                <a:ext uri="{FF2B5EF4-FFF2-40B4-BE49-F238E27FC236}">
                  <a16:creationId xmlns:a16="http://schemas.microsoft.com/office/drawing/2014/main" id="{E6D99C20-EDA8-9A88-DB04-8067B3EF8DAB}"/>
                </a:ext>
              </a:extLst>
            </p:cNvPr>
            <p:cNvCxnSpPr>
              <a:cxnSpLocks/>
              <a:stCxn id="14" idx="3"/>
              <a:endCxn id="15" idx="1"/>
            </p:cNvCxnSpPr>
            <p:nvPr/>
          </p:nvCxnSpPr>
          <p:spPr>
            <a:xfrm>
              <a:off x="3584848" y="2708880"/>
              <a:ext cx="3602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연결선: 꺾임 29">
              <a:extLst>
                <a:ext uri="{FF2B5EF4-FFF2-40B4-BE49-F238E27FC236}">
                  <a16:creationId xmlns:a16="http://schemas.microsoft.com/office/drawing/2014/main" id="{B6EC03D2-6DDF-8C3D-B3F3-2D5B70C955FB}"/>
                </a:ext>
              </a:extLst>
            </p:cNvPr>
            <p:cNvCxnSpPr>
              <a:cxnSpLocks/>
              <a:stCxn id="14" idx="2"/>
              <a:endCxn id="16" idx="0"/>
            </p:cNvCxnSpPr>
            <p:nvPr/>
          </p:nvCxnSpPr>
          <p:spPr>
            <a:xfrm rot="5400000">
              <a:off x="2252660" y="2708880"/>
              <a:ext cx="216104" cy="936104"/>
            </a:xfrm>
            <a:prstGeom prst="bentConnector3">
              <a:avLst>
                <a:gd name="adj1" fmla="val 4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연결선: 꺾임 30">
              <a:extLst>
                <a:ext uri="{FF2B5EF4-FFF2-40B4-BE49-F238E27FC236}">
                  <a16:creationId xmlns:a16="http://schemas.microsoft.com/office/drawing/2014/main" id="{13F016BC-369E-F619-2B32-1B399D402984}"/>
                </a:ext>
              </a:extLst>
            </p:cNvPr>
            <p:cNvCxnSpPr>
              <a:cxnSpLocks/>
              <a:stCxn id="15" idx="2"/>
              <a:endCxn id="17" idx="0"/>
            </p:cNvCxnSpPr>
            <p:nvPr/>
          </p:nvCxnSpPr>
          <p:spPr>
            <a:xfrm rot="5400000">
              <a:off x="3908886" y="2492814"/>
              <a:ext cx="216104" cy="1368236"/>
            </a:xfrm>
            <a:prstGeom prst="bentConnector3">
              <a:avLst>
                <a:gd name="adj1" fmla="val 151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연결선: 꺾임 31">
              <a:extLst>
                <a:ext uri="{FF2B5EF4-FFF2-40B4-BE49-F238E27FC236}">
                  <a16:creationId xmlns:a16="http://schemas.microsoft.com/office/drawing/2014/main" id="{DA853FF4-ED1F-F19B-5F45-DC840841B8AB}"/>
                </a:ext>
              </a:extLst>
            </p:cNvPr>
            <p:cNvCxnSpPr>
              <a:cxnSpLocks/>
              <a:stCxn id="15" idx="3"/>
              <a:endCxn id="18" idx="0"/>
            </p:cNvCxnSpPr>
            <p:nvPr/>
          </p:nvCxnSpPr>
          <p:spPr>
            <a:xfrm flipH="1">
              <a:off x="4953000" y="2708880"/>
              <a:ext cx="504056" cy="576104"/>
            </a:xfrm>
            <a:prstGeom prst="bentConnector4">
              <a:avLst>
                <a:gd name="adj1" fmla="val -45352"/>
                <a:gd name="adj2" fmla="val 666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연결선: 꺾임 32">
              <a:extLst>
                <a:ext uri="{FF2B5EF4-FFF2-40B4-BE49-F238E27FC236}">
                  <a16:creationId xmlns:a16="http://schemas.microsoft.com/office/drawing/2014/main" id="{9299D853-3DC5-D03B-452B-0ECF6D69683E}"/>
                </a:ext>
              </a:extLst>
            </p:cNvPr>
            <p:cNvCxnSpPr>
              <a:cxnSpLocks/>
              <a:stCxn id="16" idx="2"/>
            </p:cNvCxnSpPr>
            <p:nvPr/>
          </p:nvCxnSpPr>
          <p:spPr>
            <a:xfrm rot="5400000">
              <a:off x="1370602" y="3483006"/>
              <a:ext cx="144016" cy="90010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연결선: 꺾임 33">
              <a:extLst>
                <a:ext uri="{FF2B5EF4-FFF2-40B4-BE49-F238E27FC236}">
                  <a16:creationId xmlns:a16="http://schemas.microsoft.com/office/drawing/2014/main" id="{0E67BAA0-80A0-0441-50F9-C782D635DFE5}"/>
                </a:ext>
              </a:extLst>
            </p:cNvPr>
            <p:cNvCxnSpPr>
              <a:cxnSpLocks/>
              <a:stCxn id="17" idx="2"/>
            </p:cNvCxnSpPr>
            <p:nvPr/>
          </p:nvCxnSpPr>
          <p:spPr>
            <a:xfrm rot="5400000">
              <a:off x="2054678" y="2798930"/>
              <a:ext cx="216024" cy="234026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연결선: 꺾임 34">
              <a:extLst>
                <a:ext uri="{FF2B5EF4-FFF2-40B4-BE49-F238E27FC236}">
                  <a16:creationId xmlns:a16="http://schemas.microsoft.com/office/drawing/2014/main" id="{4FB510E1-346E-95A8-0134-74F94D45849A}"/>
                </a:ext>
              </a:extLst>
            </p:cNvPr>
            <p:cNvCxnSpPr>
              <a:cxnSpLocks/>
              <a:stCxn id="18" idx="2"/>
            </p:cNvCxnSpPr>
            <p:nvPr/>
          </p:nvCxnSpPr>
          <p:spPr>
            <a:xfrm rot="5400000">
              <a:off x="2828764" y="2024844"/>
              <a:ext cx="288032" cy="39604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직선 화살표 연결선 35">
              <a:extLst>
                <a:ext uri="{FF2B5EF4-FFF2-40B4-BE49-F238E27FC236}">
                  <a16:creationId xmlns:a16="http://schemas.microsoft.com/office/drawing/2014/main" id="{DD61313A-065E-3AE3-89A5-CB26017ACABA}"/>
                </a:ext>
              </a:extLst>
            </p:cNvPr>
            <p:cNvCxnSpPr>
              <a:cxnSpLocks/>
              <a:stCxn id="12" idx="3"/>
              <a:endCxn id="19" idx="1"/>
            </p:cNvCxnSpPr>
            <p:nvPr/>
          </p:nvCxnSpPr>
          <p:spPr>
            <a:xfrm flipV="1">
              <a:off x="1640632" y="4579158"/>
              <a:ext cx="720080" cy="1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연결선: 꺾임 36">
              <a:extLst>
                <a:ext uri="{FF2B5EF4-FFF2-40B4-BE49-F238E27FC236}">
                  <a16:creationId xmlns:a16="http://schemas.microsoft.com/office/drawing/2014/main" id="{9869149F-3539-23EB-E835-A2FCEA91D498}"/>
                </a:ext>
              </a:extLst>
            </p:cNvPr>
            <p:cNvCxnSpPr>
              <a:cxnSpLocks/>
              <a:stCxn id="19" idx="2"/>
            </p:cNvCxnSpPr>
            <p:nvPr/>
          </p:nvCxnSpPr>
          <p:spPr>
            <a:xfrm rot="5400000">
              <a:off x="1810054" y="3905680"/>
              <a:ext cx="201216" cy="1836204"/>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연결선: 꺾임 37">
              <a:extLst>
                <a:ext uri="{FF2B5EF4-FFF2-40B4-BE49-F238E27FC236}">
                  <a16:creationId xmlns:a16="http://schemas.microsoft.com/office/drawing/2014/main" id="{CA41B614-4A12-4713-364F-7C48694F0D8A}"/>
                </a:ext>
              </a:extLst>
            </p:cNvPr>
            <p:cNvCxnSpPr>
              <a:cxnSpLocks/>
              <a:stCxn id="13" idx="3"/>
            </p:cNvCxnSpPr>
            <p:nvPr/>
          </p:nvCxnSpPr>
          <p:spPr>
            <a:xfrm flipH="1">
              <a:off x="992560" y="1916832"/>
              <a:ext cx="4248472" cy="3104728"/>
            </a:xfrm>
            <a:prstGeom prst="bentConnector3">
              <a:avLst>
                <a:gd name="adj1" fmla="val -15806"/>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B06C6E6E-722C-BE6E-6251-83DE5F531561}"/>
                </a:ext>
              </a:extLst>
            </p:cNvPr>
            <p:cNvSpPr txBox="1"/>
            <p:nvPr/>
          </p:nvSpPr>
          <p:spPr>
            <a:xfrm>
              <a:off x="1712640" y="170080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0" name="TextBox 39">
              <a:extLst>
                <a:ext uri="{FF2B5EF4-FFF2-40B4-BE49-F238E27FC236}">
                  <a16:creationId xmlns:a16="http://schemas.microsoft.com/office/drawing/2014/main" id="{8878CAA8-4EB1-C85F-2401-DBC4EAE46C91}"/>
                </a:ext>
              </a:extLst>
            </p:cNvPr>
            <p:cNvSpPr txBox="1"/>
            <p:nvPr/>
          </p:nvSpPr>
          <p:spPr>
            <a:xfrm>
              <a:off x="2288704" y="206084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1" name="TextBox 40">
              <a:extLst>
                <a:ext uri="{FF2B5EF4-FFF2-40B4-BE49-F238E27FC236}">
                  <a16:creationId xmlns:a16="http://schemas.microsoft.com/office/drawing/2014/main" id="{512B7431-7200-25AA-41E3-9AFA02AB3697}"/>
                </a:ext>
              </a:extLst>
            </p:cNvPr>
            <p:cNvSpPr txBox="1"/>
            <p:nvPr/>
          </p:nvSpPr>
          <p:spPr>
            <a:xfrm>
              <a:off x="3440832" y="170080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2" name="TextBox 41">
              <a:extLst>
                <a:ext uri="{FF2B5EF4-FFF2-40B4-BE49-F238E27FC236}">
                  <a16:creationId xmlns:a16="http://schemas.microsoft.com/office/drawing/2014/main" id="{B278BE00-DBC6-8A9B-4564-6081CCD77900}"/>
                </a:ext>
              </a:extLst>
            </p:cNvPr>
            <p:cNvSpPr txBox="1"/>
            <p:nvPr/>
          </p:nvSpPr>
          <p:spPr>
            <a:xfrm>
              <a:off x="1712640" y="249289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3" name="TextBox 42">
              <a:extLst>
                <a:ext uri="{FF2B5EF4-FFF2-40B4-BE49-F238E27FC236}">
                  <a16:creationId xmlns:a16="http://schemas.microsoft.com/office/drawing/2014/main" id="{14694C5A-603C-7FE9-14C9-79F8092D5EFC}"/>
                </a:ext>
              </a:extLst>
            </p:cNvPr>
            <p:cNvSpPr txBox="1"/>
            <p:nvPr/>
          </p:nvSpPr>
          <p:spPr>
            <a:xfrm>
              <a:off x="3584848" y="249289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4" name="TextBox 43">
              <a:extLst>
                <a:ext uri="{FF2B5EF4-FFF2-40B4-BE49-F238E27FC236}">
                  <a16:creationId xmlns:a16="http://schemas.microsoft.com/office/drawing/2014/main" id="{7007E7A6-E4ED-C1AC-228F-53007B1E04ED}"/>
                </a:ext>
              </a:extLst>
            </p:cNvPr>
            <p:cNvSpPr txBox="1"/>
            <p:nvPr/>
          </p:nvSpPr>
          <p:spPr>
            <a:xfrm>
              <a:off x="4437261" y="3028702"/>
              <a:ext cx="255198" cy="253916"/>
            </a:xfrm>
            <a:prstGeom prst="rect">
              <a:avLst/>
            </a:prstGeom>
            <a:noFill/>
          </p:spPr>
          <p:txBody>
            <a:bodyPr wrap="squar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5" name="TextBox 44">
              <a:extLst>
                <a:ext uri="{FF2B5EF4-FFF2-40B4-BE49-F238E27FC236}">
                  <a16:creationId xmlns:a16="http://schemas.microsoft.com/office/drawing/2014/main" id="{FEF50B5F-9353-19C1-27F7-089E8BB3957B}"/>
                </a:ext>
              </a:extLst>
            </p:cNvPr>
            <p:cNvSpPr txBox="1"/>
            <p:nvPr/>
          </p:nvSpPr>
          <p:spPr>
            <a:xfrm>
              <a:off x="1673466" y="43651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6" name="TextBox 45">
              <a:extLst>
                <a:ext uri="{FF2B5EF4-FFF2-40B4-BE49-F238E27FC236}">
                  <a16:creationId xmlns:a16="http://schemas.microsoft.com/office/drawing/2014/main" id="{2B4EB35A-A0DB-8D05-9D6A-34C974E94251}"/>
                </a:ext>
              </a:extLst>
            </p:cNvPr>
            <p:cNvSpPr txBox="1"/>
            <p:nvPr/>
          </p:nvSpPr>
          <p:spPr>
            <a:xfrm>
              <a:off x="776536" y="486916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7" name="TextBox 46">
              <a:extLst>
                <a:ext uri="{FF2B5EF4-FFF2-40B4-BE49-F238E27FC236}">
                  <a16:creationId xmlns:a16="http://schemas.microsoft.com/office/drawing/2014/main" id="{21C13DC4-AA4C-7D4F-4358-204EFF25C101}"/>
                </a:ext>
              </a:extLst>
            </p:cNvPr>
            <p:cNvSpPr txBox="1"/>
            <p:nvPr/>
          </p:nvSpPr>
          <p:spPr>
            <a:xfrm>
              <a:off x="2576736" y="303106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8" name="TextBox 47">
              <a:extLst>
                <a:ext uri="{FF2B5EF4-FFF2-40B4-BE49-F238E27FC236}">
                  <a16:creationId xmlns:a16="http://schemas.microsoft.com/office/drawing/2014/main" id="{B3BB3BFC-C474-7A44-A275-6A1FDBC3749B}"/>
                </a:ext>
              </a:extLst>
            </p:cNvPr>
            <p:cNvSpPr txBox="1"/>
            <p:nvPr/>
          </p:nvSpPr>
          <p:spPr>
            <a:xfrm>
              <a:off x="704528" y="2996952"/>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9" name="TextBox 48">
              <a:extLst>
                <a:ext uri="{FF2B5EF4-FFF2-40B4-BE49-F238E27FC236}">
                  <a16:creationId xmlns:a16="http://schemas.microsoft.com/office/drawing/2014/main" id="{0AECE544-177A-150B-D1E4-3CC76624AB6C}"/>
                </a:ext>
              </a:extLst>
            </p:cNvPr>
            <p:cNvSpPr txBox="1"/>
            <p:nvPr/>
          </p:nvSpPr>
          <p:spPr>
            <a:xfrm>
              <a:off x="709291" y="216199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0" name="TextBox 49">
              <a:extLst>
                <a:ext uri="{FF2B5EF4-FFF2-40B4-BE49-F238E27FC236}">
                  <a16:creationId xmlns:a16="http://schemas.microsoft.com/office/drawing/2014/main" id="{A2853283-7D8D-1D6D-529F-55CEE98280CA}"/>
                </a:ext>
              </a:extLst>
            </p:cNvPr>
            <p:cNvSpPr txBox="1"/>
            <p:nvPr/>
          </p:nvSpPr>
          <p:spPr>
            <a:xfrm>
              <a:off x="5313040" y="270892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1" name="TextBox 50">
              <a:extLst>
                <a:ext uri="{FF2B5EF4-FFF2-40B4-BE49-F238E27FC236}">
                  <a16:creationId xmlns:a16="http://schemas.microsoft.com/office/drawing/2014/main" id="{D99FD442-D8DC-C2DB-179E-D717317A4EC3}"/>
                </a:ext>
              </a:extLst>
            </p:cNvPr>
            <p:cNvSpPr txBox="1"/>
            <p:nvPr/>
          </p:nvSpPr>
          <p:spPr>
            <a:xfrm>
              <a:off x="1136576" y="5099992"/>
              <a:ext cx="2088232" cy="830997"/>
            </a:xfrm>
            <a:prstGeom prst="rect">
              <a:avLst/>
            </a:prstGeom>
            <a:solidFill>
              <a:schemeClr val="bg1"/>
            </a:solidFill>
          </p:spPr>
          <p:txBody>
            <a:bodyPr wrap="square" lIns="0" tIns="0" rIns="0" bIns="0">
              <a:spAutoFit/>
            </a:bodyPr>
            <a:lstStyle/>
            <a:p>
              <a:r>
                <a:rPr lang="en-US" altLang="ko-KR" sz="900" baseline="30000" dirty="0">
                  <a:latin typeface="Calibri" panose="020F0502020204030204" pitchFamily="34" charset="0"/>
                  <a:cs typeface="Calibri" panose="020F0502020204030204" pitchFamily="34" charset="0"/>
                </a:rPr>
                <a:t>1 </a:t>
              </a:r>
              <a:r>
                <a:rPr lang="en-GB" altLang="ko-KR" sz="900" dirty="0">
                  <a:latin typeface="Calibri" panose="020F0502020204030204" pitchFamily="34" charset="0"/>
                  <a:ea typeface="Times New Roman" panose="02020603050405020304" pitchFamily="18" charset="0"/>
                  <a:cs typeface="Times New Roman" panose="02020603050405020304" pitchFamily="18" charset="0"/>
                </a:rPr>
                <a:t>IEC 61851-21-2 tests shall be performed by an accredited ISO/IEC 17025 laboratory. The test report shall be provided by the vehicle manufacturer as evidence for the vehicle type approval and accepted by the Type Approval Authority.</a:t>
              </a:r>
              <a:endParaRPr lang="ko-KR" altLang="en-US" sz="900" dirty="0"/>
            </a:p>
          </p:txBody>
        </p:sp>
      </p:grpSp>
      <p:grpSp>
        <p:nvGrpSpPr>
          <p:cNvPr id="73" name="그룹 72">
            <a:extLst>
              <a:ext uri="{FF2B5EF4-FFF2-40B4-BE49-F238E27FC236}">
                <a16:creationId xmlns:a16="http://schemas.microsoft.com/office/drawing/2014/main" id="{82AC3A24-BEE5-993D-7CA6-8E211F5AD177}"/>
              </a:ext>
            </a:extLst>
          </p:cNvPr>
          <p:cNvGrpSpPr/>
          <p:nvPr/>
        </p:nvGrpSpPr>
        <p:grpSpPr>
          <a:xfrm>
            <a:off x="6600056" y="1268760"/>
            <a:ext cx="4824536" cy="3593524"/>
            <a:chOff x="6600056" y="1268760"/>
            <a:chExt cx="4824536" cy="3593524"/>
          </a:xfrm>
        </p:grpSpPr>
        <p:sp>
          <p:nvSpPr>
            <p:cNvPr id="53" name="사각형: 둥근 모서리 52">
              <a:extLst>
                <a:ext uri="{FF2B5EF4-FFF2-40B4-BE49-F238E27FC236}">
                  <a16:creationId xmlns:a16="http://schemas.microsoft.com/office/drawing/2014/main" id="{71032C63-8DCC-2045-8798-47F08A31EB40}"/>
                </a:ext>
              </a:extLst>
            </p:cNvPr>
            <p:cNvSpPr/>
            <p:nvPr/>
          </p:nvSpPr>
          <p:spPr>
            <a:xfrm>
              <a:off x="6600056" y="1268760"/>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17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54" name="다이아몬드 53">
              <a:extLst>
                <a:ext uri="{FF2B5EF4-FFF2-40B4-BE49-F238E27FC236}">
                  <a16:creationId xmlns:a16="http://schemas.microsoft.com/office/drawing/2014/main" id="{A24EC1BD-F16D-CA3E-55AB-2152E9C64DE1}"/>
                </a:ext>
              </a:extLst>
            </p:cNvPr>
            <p:cNvSpPr/>
            <p:nvPr/>
          </p:nvSpPr>
          <p:spPr>
            <a:xfrm>
              <a:off x="6600056" y="1916833"/>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55" name="직사각형 54">
              <a:extLst>
                <a:ext uri="{FF2B5EF4-FFF2-40B4-BE49-F238E27FC236}">
                  <a16:creationId xmlns:a16="http://schemas.microsoft.com/office/drawing/2014/main" id="{1B9A139D-64F4-43A0-4223-942AF1E3E000}"/>
                </a:ext>
              </a:extLst>
            </p:cNvPr>
            <p:cNvSpPr/>
            <p:nvPr/>
          </p:nvSpPr>
          <p:spPr>
            <a:xfrm>
              <a:off x="8753374" y="1916832"/>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56" name="직사각형 55">
              <a:extLst>
                <a:ext uri="{FF2B5EF4-FFF2-40B4-BE49-F238E27FC236}">
                  <a16:creationId xmlns:a16="http://schemas.microsoft.com/office/drawing/2014/main" id="{F36624A6-8E95-F3AB-6B4C-2DD0A22045AA}"/>
                </a:ext>
              </a:extLst>
            </p:cNvPr>
            <p:cNvSpPr/>
            <p:nvPr/>
          </p:nvSpPr>
          <p:spPr>
            <a:xfrm>
              <a:off x="7824192" y="3429000"/>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according to IEC 61000-3-2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57" name="직사각형 56">
              <a:extLst>
                <a:ext uri="{FF2B5EF4-FFF2-40B4-BE49-F238E27FC236}">
                  <a16:creationId xmlns:a16="http://schemas.microsoft.com/office/drawing/2014/main" id="{9B3EEA16-E197-7C5A-2EAA-4A7D6278B348}"/>
                </a:ext>
              </a:extLst>
            </p:cNvPr>
            <p:cNvSpPr/>
            <p:nvPr/>
          </p:nvSpPr>
          <p:spPr>
            <a:xfrm>
              <a:off x="9768408" y="3426718"/>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according to IEC 61000-3-12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58" name="사각형: 둥근 모서리 57">
              <a:extLst>
                <a:ext uri="{FF2B5EF4-FFF2-40B4-BE49-F238E27FC236}">
                  <a16:creationId xmlns:a16="http://schemas.microsoft.com/office/drawing/2014/main" id="{806BD6CB-5033-185B-A544-5A46999CE1F1}"/>
                </a:ext>
              </a:extLst>
            </p:cNvPr>
            <p:cNvSpPr/>
            <p:nvPr/>
          </p:nvSpPr>
          <p:spPr>
            <a:xfrm>
              <a:off x="6631300" y="4502244"/>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60" name="직선 화살표 연결선 59">
              <a:extLst>
                <a:ext uri="{FF2B5EF4-FFF2-40B4-BE49-F238E27FC236}">
                  <a16:creationId xmlns:a16="http://schemas.microsoft.com/office/drawing/2014/main" id="{983E49D9-413B-C801-9A30-263948AFDDB9}"/>
                </a:ext>
              </a:extLst>
            </p:cNvPr>
            <p:cNvCxnSpPr>
              <a:cxnSpLocks/>
              <a:endCxn id="54" idx="0"/>
            </p:cNvCxnSpPr>
            <p:nvPr/>
          </p:nvCxnSpPr>
          <p:spPr>
            <a:xfrm>
              <a:off x="7248128" y="1628801"/>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직선 화살표 연결선 60">
              <a:extLst>
                <a:ext uri="{FF2B5EF4-FFF2-40B4-BE49-F238E27FC236}">
                  <a16:creationId xmlns:a16="http://schemas.microsoft.com/office/drawing/2014/main" id="{673E44A9-9FD1-150A-0A8A-93122B375C82}"/>
                </a:ext>
              </a:extLst>
            </p:cNvPr>
            <p:cNvCxnSpPr>
              <a:cxnSpLocks/>
              <a:stCxn id="54" idx="2"/>
            </p:cNvCxnSpPr>
            <p:nvPr/>
          </p:nvCxnSpPr>
          <p:spPr>
            <a:xfrm>
              <a:off x="7248128" y="2492897"/>
              <a:ext cx="0" cy="2016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직선 화살표 연결선 61">
              <a:extLst>
                <a:ext uri="{FF2B5EF4-FFF2-40B4-BE49-F238E27FC236}">
                  <a16:creationId xmlns:a16="http://schemas.microsoft.com/office/drawing/2014/main" id="{D8AED7AE-A305-05A9-70CE-AB6E4621AF39}"/>
                </a:ext>
              </a:extLst>
            </p:cNvPr>
            <p:cNvCxnSpPr>
              <a:cxnSpLocks/>
              <a:stCxn id="54" idx="3"/>
              <a:endCxn id="55" idx="1"/>
            </p:cNvCxnSpPr>
            <p:nvPr/>
          </p:nvCxnSpPr>
          <p:spPr>
            <a:xfrm flipV="1">
              <a:off x="7896200" y="2204864"/>
              <a:ext cx="857174"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연결선: 꺾임 62">
              <a:extLst>
                <a:ext uri="{FF2B5EF4-FFF2-40B4-BE49-F238E27FC236}">
                  <a16:creationId xmlns:a16="http://schemas.microsoft.com/office/drawing/2014/main" id="{E125DB82-7E95-8FDE-5AC0-3072F46942DE}"/>
                </a:ext>
              </a:extLst>
            </p:cNvPr>
            <p:cNvCxnSpPr>
              <a:cxnSpLocks/>
              <a:stCxn id="71" idx="1"/>
              <a:endCxn id="56" idx="0"/>
            </p:cNvCxnSpPr>
            <p:nvPr/>
          </p:nvCxnSpPr>
          <p:spPr>
            <a:xfrm rot="10800000" flipV="1">
              <a:off x="8652284" y="2960908"/>
              <a:ext cx="108012" cy="46809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연결선: 꺾임 63">
              <a:extLst>
                <a:ext uri="{FF2B5EF4-FFF2-40B4-BE49-F238E27FC236}">
                  <a16:creationId xmlns:a16="http://schemas.microsoft.com/office/drawing/2014/main" id="{4499C9DB-AE31-62E0-7ED2-9A155EADCC8D}"/>
                </a:ext>
              </a:extLst>
            </p:cNvPr>
            <p:cNvCxnSpPr>
              <a:cxnSpLocks/>
              <a:stCxn id="71" idx="3"/>
              <a:endCxn id="57" idx="0"/>
            </p:cNvCxnSpPr>
            <p:nvPr/>
          </p:nvCxnSpPr>
          <p:spPr>
            <a:xfrm>
              <a:off x="10488488" y="2960908"/>
              <a:ext cx="108012" cy="46581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연결선: 꺾임 64">
              <a:extLst>
                <a:ext uri="{FF2B5EF4-FFF2-40B4-BE49-F238E27FC236}">
                  <a16:creationId xmlns:a16="http://schemas.microsoft.com/office/drawing/2014/main" id="{2375CBC8-BFA9-19D9-8088-45337283EF04}"/>
                </a:ext>
              </a:extLst>
            </p:cNvPr>
            <p:cNvCxnSpPr>
              <a:cxnSpLocks/>
              <a:stCxn id="56" idx="2"/>
            </p:cNvCxnSpPr>
            <p:nvPr/>
          </p:nvCxnSpPr>
          <p:spPr>
            <a:xfrm rot="5400000">
              <a:off x="7842194" y="3266982"/>
              <a:ext cx="216024" cy="1404156"/>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연결선: 꺾임 65">
              <a:extLst>
                <a:ext uri="{FF2B5EF4-FFF2-40B4-BE49-F238E27FC236}">
                  <a16:creationId xmlns:a16="http://schemas.microsoft.com/office/drawing/2014/main" id="{F898346B-2790-09E2-AE04-E8D3AAA7DA50}"/>
                </a:ext>
              </a:extLst>
            </p:cNvPr>
            <p:cNvCxnSpPr>
              <a:cxnSpLocks/>
              <a:stCxn id="57" idx="2"/>
            </p:cNvCxnSpPr>
            <p:nvPr/>
          </p:nvCxnSpPr>
          <p:spPr>
            <a:xfrm rot="5400000">
              <a:off x="8741153" y="2365741"/>
              <a:ext cx="362322" cy="334837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5019FE3E-8B55-D9C2-070B-DD29D264A15E}"/>
                </a:ext>
              </a:extLst>
            </p:cNvPr>
            <p:cNvSpPr txBox="1"/>
            <p:nvPr/>
          </p:nvSpPr>
          <p:spPr>
            <a:xfrm>
              <a:off x="7968208" y="198884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68" name="TextBox 67">
              <a:extLst>
                <a:ext uri="{FF2B5EF4-FFF2-40B4-BE49-F238E27FC236}">
                  <a16:creationId xmlns:a16="http://schemas.microsoft.com/office/drawing/2014/main" id="{6E35F139-1738-D6EB-5376-835D43125388}"/>
                </a:ext>
              </a:extLst>
            </p:cNvPr>
            <p:cNvSpPr txBox="1"/>
            <p:nvPr/>
          </p:nvSpPr>
          <p:spPr>
            <a:xfrm>
              <a:off x="10416480" y="270892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69" name="TextBox 68">
              <a:extLst>
                <a:ext uri="{FF2B5EF4-FFF2-40B4-BE49-F238E27FC236}">
                  <a16:creationId xmlns:a16="http://schemas.microsoft.com/office/drawing/2014/main" id="{EFCD9D5C-217B-9D96-B41B-147E0FE0C3A5}"/>
                </a:ext>
              </a:extLst>
            </p:cNvPr>
            <p:cNvSpPr txBox="1"/>
            <p:nvPr/>
          </p:nvSpPr>
          <p:spPr>
            <a:xfrm>
              <a:off x="8544272" y="270892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70" name="TextBox 69">
              <a:extLst>
                <a:ext uri="{FF2B5EF4-FFF2-40B4-BE49-F238E27FC236}">
                  <a16:creationId xmlns:a16="http://schemas.microsoft.com/office/drawing/2014/main" id="{9B2351B0-0FF7-1A61-78AF-CE0C43FE9738}"/>
                </a:ext>
              </a:extLst>
            </p:cNvPr>
            <p:cNvSpPr txBox="1"/>
            <p:nvPr/>
          </p:nvSpPr>
          <p:spPr>
            <a:xfrm>
              <a:off x="6964859" y="245003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71" name="다이아몬드 70">
              <a:extLst>
                <a:ext uri="{FF2B5EF4-FFF2-40B4-BE49-F238E27FC236}">
                  <a16:creationId xmlns:a16="http://schemas.microsoft.com/office/drawing/2014/main" id="{68DA3DAB-2649-B869-4374-E0B622FA9006}"/>
                </a:ext>
              </a:extLst>
            </p:cNvPr>
            <p:cNvSpPr/>
            <p:nvPr/>
          </p:nvSpPr>
          <p:spPr>
            <a:xfrm>
              <a:off x="8760296" y="2636912"/>
              <a:ext cx="1728192" cy="647992"/>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Charging current between 16A to 75A available?</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72" name="직선 화살표 연결선 71">
              <a:extLst>
                <a:ext uri="{FF2B5EF4-FFF2-40B4-BE49-F238E27FC236}">
                  <a16:creationId xmlns:a16="http://schemas.microsoft.com/office/drawing/2014/main" id="{D1DAF22A-F17A-43D6-600F-E1762612A2F8}"/>
                </a:ext>
              </a:extLst>
            </p:cNvPr>
            <p:cNvCxnSpPr>
              <a:cxnSpLocks/>
              <a:stCxn id="55" idx="2"/>
              <a:endCxn id="71" idx="0"/>
            </p:cNvCxnSpPr>
            <p:nvPr/>
          </p:nvCxnSpPr>
          <p:spPr>
            <a:xfrm>
              <a:off x="9617470" y="2492896"/>
              <a:ext cx="6922" cy="144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 name="텍스트 개체 틀 1">
            <a:extLst>
              <a:ext uri="{FF2B5EF4-FFF2-40B4-BE49-F238E27FC236}">
                <a16:creationId xmlns:a16="http://schemas.microsoft.com/office/drawing/2014/main" id="{0A0D6099-CFCC-F74A-6E07-1C12D55DA76E}"/>
              </a:ext>
            </a:extLst>
          </p:cNvPr>
          <p:cNvSpPr>
            <a:spLocks noGrp="1"/>
          </p:cNvSpPr>
          <p:nvPr>
            <p:ph type="body" sz="quarter" idx="11"/>
          </p:nvPr>
        </p:nvSpPr>
        <p:spPr>
          <a:xfrm>
            <a:off x="0" y="10508"/>
            <a:ext cx="11593288" cy="594815"/>
          </a:xfrm>
        </p:spPr>
        <p:txBody>
          <a:bodyPr/>
          <a:lstStyle/>
          <a:p>
            <a:r>
              <a:rPr lang="en-US" altLang="ko-KR" sz="2800" dirty="0"/>
              <a:t>Flowchart Comparison (</a:t>
            </a:r>
            <a:r>
              <a:rPr lang="en-US" altLang="ko-KR" sz="2800" dirty="0" err="1"/>
              <a:t>ctd</a:t>
            </a:r>
            <a:r>
              <a:rPr lang="en-US" altLang="ko-KR" sz="2800" dirty="0"/>
              <a:t>.)</a:t>
            </a:r>
          </a:p>
        </p:txBody>
      </p:sp>
      <p:sp>
        <p:nvSpPr>
          <p:cNvPr id="2" name="TextBox 1">
            <a:extLst>
              <a:ext uri="{FF2B5EF4-FFF2-40B4-BE49-F238E27FC236}">
                <a16:creationId xmlns:a16="http://schemas.microsoft.com/office/drawing/2014/main" id="{91A42334-70F2-6741-2043-932666E4B94A}"/>
              </a:ext>
            </a:extLst>
          </p:cNvPr>
          <p:cNvSpPr txBox="1"/>
          <p:nvPr/>
        </p:nvSpPr>
        <p:spPr>
          <a:xfrm>
            <a:off x="3503712" y="918933"/>
            <a:ext cx="2813969" cy="553998"/>
          </a:xfrm>
          <a:prstGeom prst="rect">
            <a:avLst/>
          </a:prstGeom>
          <a:noFill/>
        </p:spPr>
        <p:txBody>
          <a:bodyPr wrap="square">
            <a:spAutoFit/>
          </a:bodyPr>
          <a:lstStyle/>
          <a:p>
            <a:r>
              <a:rPr lang="en-US" altLang="ko-KR" sz="1000" i="1" dirty="0">
                <a:latin typeface="Calibri" panose="020F0502020204030204" pitchFamily="34" charset="0"/>
                <a:cs typeface="Calibri" panose="020F0502020204030204" pitchFamily="34" charset="0"/>
              </a:rPr>
              <a:t>Source: </a:t>
            </a:r>
            <a:r>
              <a:rPr lang="ko-KR" altLang="en-US" sz="1000" i="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ECE/TRANS/WP.29/2024/90</a:t>
            </a:r>
            <a:endParaRPr lang="en-US" altLang="ko-KR" sz="1000" i="1" dirty="0">
              <a:latin typeface="Calibri" panose="020F0502020204030204" pitchFamily="34" charset="0"/>
              <a:cs typeface="Calibri" panose="020F0502020204030204" pitchFamily="34" charset="0"/>
            </a:endParaRPr>
          </a:p>
          <a:p>
            <a:r>
              <a:rPr lang="en-US" altLang="ko-KR" sz="1000" i="1" dirty="0">
                <a:latin typeface="Calibri" panose="020F0502020204030204" pitchFamily="34" charset="0"/>
                <a:cs typeface="Calibri" panose="020F0502020204030204" pitchFamily="34" charset="0"/>
              </a:rPr>
              <a:t>and </a:t>
            </a:r>
            <a:r>
              <a:rPr lang="en-US" altLang="ko-KR" sz="1000" b="0" i="1" dirty="0">
                <a:effectLst/>
                <a:latin typeface="Calibri" panose="020F0502020204030204" pitchFamily="34" charset="0"/>
                <a:cs typeface="Calibri" panose="020F0502020204030204" pitchFamily="34" charset="0"/>
                <a:hlinkClick r:id="rId3" tooltip="다운로드">
                  <a:extLst>
                    <a:ext uri="{A12FA001-AC4F-418D-AE19-62706E023703}">
                      <ahyp:hlinkClr xmlns:ahyp="http://schemas.microsoft.com/office/drawing/2018/hyperlinkcolor" val="tx"/>
                    </a:ext>
                  </a:extLst>
                </a:hlinkClick>
              </a:rPr>
              <a:t>IWG-EMC-46-03e (OICA-CLEPA-UTAC) DRAFT Proposal for Supplement1 to UN R10.07.docx</a:t>
            </a:r>
            <a:endParaRPr lang="ko-KR" altLang="en-US" sz="1000" i="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A9F6A97-3275-3881-B5BE-A5725472B78C}"/>
              </a:ext>
            </a:extLst>
          </p:cNvPr>
          <p:cNvSpPr txBox="1"/>
          <p:nvPr/>
        </p:nvSpPr>
        <p:spPr>
          <a:xfrm>
            <a:off x="3463352" y="5373227"/>
            <a:ext cx="2601167" cy="1069203"/>
          </a:xfrm>
          <a:prstGeom prst="rect">
            <a:avLst/>
          </a:prstGeom>
          <a:solidFill>
            <a:schemeClr val="bg1"/>
          </a:solidFill>
        </p:spPr>
        <p:txBody>
          <a:bodyPr wrap="square" lIns="0" tIns="0" rIns="0" bIns="0">
            <a:spAutoFit/>
          </a:bodyPr>
          <a:lstStyle/>
          <a:p>
            <a:pPr>
              <a:lnSpc>
                <a:spcPts val="1200"/>
              </a:lnSpc>
            </a:pPr>
            <a:r>
              <a:rPr lang="en-US" altLang="ko-KR" sz="900" baseline="30000" dirty="0">
                <a:effectLst/>
                <a:latin typeface="Calibri" panose="020F0502020204030204" pitchFamily="34" charset="0"/>
                <a:ea typeface="바탕" panose="02030600000101010101" pitchFamily="18" charset="-127"/>
                <a:cs typeface="Calibri" panose="020F0502020204030204" pitchFamily="34" charset="0"/>
              </a:rPr>
              <a:t>2 </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For available charging modes on the vehicle with a maximum current ≤ 16A, the test </a:t>
            </a:r>
            <a:r>
              <a:rPr lang="en-US" altLang="ko-KR" sz="900" strike="sngStrike" dirty="0">
                <a:effectLst/>
                <a:latin typeface="Calibri" panose="020F0502020204030204" pitchFamily="34" charset="0"/>
                <a:ea typeface="바탕" panose="02030600000101010101" pitchFamily="18" charset="-127"/>
                <a:cs typeface="Calibri" panose="020F0502020204030204" pitchFamily="34" charset="0"/>
              </a:rPr>
              <a:t>to</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 shall be done either in Mode 2 or Mode 3 according to IEC 61000-3-2;</a:t>
            </a:r>
            <a:endParaRPr lang="ko-KR" altLang="ko-KR" sz="900" dirty="0">
              <a:effectLst/>
              <a:latin typeface="Calibri" panose="020F0502020204030204" pitchFamily="34" charset="0"/>
              <a:ea typeface="바탕" panose="02030600000101010101" pitchFamily="18" charset="-127"/>
              <a:cs typeface="Calibri" panose="020F0502020204030204" pitchFamily="34" charset="0"/>
            </a:endParaRPr>
          </a:p>
          <a:p>
            <a:pPr>
              <a:lnSpc>
                <a:spcPts val="1200"/>
              </a:lnSpc>
            </a:pP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For available charging </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modes on the vehicle with a maximum </a:t>
            </a: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current &gt; 16A and &lt;75A, the test </a:t>
            </a:r>
            <a:r>
              <a:rPr lang="en-US" altLang="ko-KR" sz="900" strike="sngStrike"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to</a:t>
            </a: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 shall be done only once either in Mode 2 or Mode 3 with a charging current &gt; 16A according to IEC 61000-3-12.</a:t>
            </a:r>
            <a:endParaRPr lang="ko-KR" altLang="ko-KR" sz="900" dirty="0">
              <a:effectLst/>
              <a:latin typeface="Calibri" panose="020F0502020204030204" pitchFamily="34" charset="0"/>
              <a:ea typeface="바탕" panose="02030600000101010101" pitchFamily="18" charset="-127"/>
              <a:cs typeface="Calibri" panose="020F0502020204030204" pitchFamily="34" charset="0"/>
            </a:endParaRPr>
          </a:p>
        </p:txBody>
      </p:sp>
      <p:sp>
        <p:nvSpPr>
          <p:cNvPr id="74" name="TextBox 73">
            <a:extLst>
              <a:ext uri="{FF2B5EF4-FFF2-40B4-BE49-F238E27FC236}">
                <a16:creationId xmlns:a16="http://schemas.microsoft.com/office/drawing/2014/main" id="{80EBFEE0-B6F4-682D-10E6-66718974E6A9}"/>
              </a:ext>
            </a:extLst>
          </p:cNvPr>
          <p:cNvSpPr txBox="1"/>
          <p:nvPr/>
        </p:nvSpPr>
        <p:spPr>
          <a:xfrm>
            <a:off x="7104113" y="5604049"/>
            <a:ext cx="4751337" cy="830997"/>
          </a:xfrm>
          <a:prstGeom prst="rect">
            <a:avLst/>
          </a:prstGeom>
          <a:noFill/>
        </p:spPr>
        <p:txBody>
          <a:bodyPr wrap="square">
            <a:spAutoFit/>
          </a:bodyPr>
          <a:lstStyle/>
          <a:p>
            <a:r>
              <a:rPr lang="en-US" altLang="ko-KR" sz="1200" dirty="0">
                <a:latin typeface="Calibri" panose="020F0502020204030204" pitchFamily="34" charset="0"/>
                <a:cs typeface="Calibri" panose="020F0502020204030204" pitchFamily="34" charset="0"/>
              </a:rPr>
              <a:t>※ The vehicle flowchart has been clarified as R10.07 Supplement 1 through discussions in the IWG-EMC. Therefore, this document compares it with the R10.07 Supplement 1 Proposal document discussed in the IWG-EMC.</a:t>
            </a:r>
            <a:endParaRPr lang="ko-KR" alt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817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표 4">
            <a:extLst>
              <a:ext uri="{FF2B5EF4-FFF2-40B4-BE49-F238E27FC236}">
                <a16:creationId xmlns:a16="http://schemas.microsoft.com/office/drawing/2014/main" id="{3E23859E-3F22-B104-A2AC-514201622F09}"/>
              </a:ext>
            </a:extLst>
          </p:cNvPr>
          <p:cNvGraphicFramePr>
            <a:graphicFrameLocks noGrp="1"/>
          </p:cNvGraphicFramePr>
          <p:nvPr>
            <p:extLst>
              <p:ext uri="{D42A27DB-BD31-4B8C-83A1-F6EECF244321}">
                <p14:modId xmlns:p14="http://schemas.microsoft.com/office/powerpoint/2010/main" val="2673537275"/>
              </p:ext>
            </p:extLst>
          </p:nvPr>
        </p:nvGraphicFramePr>
        <p:xfrm>
          <a:off x="336550" y="548680"/>
          <a:ext cx="11518900" cy="597478"/>
        </p:xfrm>
        <a:graphic>
          <a:graphicData uri="http://schemas.openxmlformats.org/drawingml/2006/table">
            <a:tbl>
              <a:tblPr firstRow="1" bandRow="1">
                <a:tableStyleId>{5C22544A-7EE6-4342-B048-85BDC9FD1C3A}</a:tableStyleId>
              </a:tblPr>
              <a:tblGrid>
                <a:gridCol w="5975474">
                  <a:extLst>
                    <a:ext uri="{9D8B030D-6E8A-4147-A177-3AD203B41FA5}">
                      <a16:colId xmlns:a16="http://schemas.microsoft.com/office/drawing/2014/main" val="4262285890"/>
                    </a:ext>
                  </a:extLst>
                </a:gridCol>
                <a:gridCol w="144016">
                  <a:extLst>
                    <a:ext uri="{9D8B030D-6E8A-4147-A177-3AD203B41FA5}">
                      <a16:colId xmlns:a16="http://schemas.microsoft.com/office/drawing/2014/main" val="3376411319"/>
                    </a:ext>
                  </a:extLst>
                </a:gridCol>
                <a:gridCol w="5399410">
                  <a:extLst>
                    <a:ext uri="{9D8B030D-6E8A-4147-A177-3AD203B41FA5}">
                      <a16:colId xmlns:a16="http://schemas.microsoft.com/office/drawing/2014/main" val="2160325171"/>
                    </a:ext>
                  </a:extLst>
                </a:gridCol>
              </a:tblGrid>
              <a:tr h="361442">
                <a:tc>
                  <a:txBody>
                    <a:bodyPr/>
                    <a:lstStyle/>
                    <a:p>
                      <a:pPr algn="ctr" latinLnBrk="1"/>
                      <a:r>
                        <a:rPr lang="en-US" altLang="ko-KR" dirty="0">
                          <a:solidFill>
                            <a:schemeClr val="tx1"/>
                          </a:solidFill>
                          <a:latin typeface="Calibri" panose="020F0502020204030204" pitchFamily="34" charset="0"/>
                          <a:cs typeface="Calibri" panose="020F0502020204030204" pitchFamily="34" charset="0"/>
                        </a:rPr>
                        <a:t>Vehicle Flowchart as given in R10.07</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tc>
                  <a:txBody>
                    <a:bodyPr/>
                    <a:lstStyle/>
                    <a:p>
                      <a:pP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solidFill>
                            <a:schemeClr val="tx1"/>
                          </a:solidFill>
                          <a:latin typeface="Calibri" panose="020F0502020204030204" pitchFamily="34" charset="0"/>
                          <a:cs typeface="Calibri" panose="020F0502020204030204" pitchFamily="34" charset="0"/>
                        </a:rPr>
                        <a:t>ESA Flowchart Proposal for R10.08</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26792839"/>
                  </a:ext>
                </a:extLst>
              </a:tr>
              <a:tr h="236036">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tc>
                  <a:txBody>
                    <a:bodyPr/>
                    <a:lstStyle/>
                    <a:p>
                      <a:pPr algn="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kern="1200"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extLst>
                  <a:ext uri="{0D108BD9-81ED-4DB2-BD59-A6C34878D82A}">
                    <a16:rowId xmlns:a16="http://schemas.microsoft.com/office/drawing/2014/main" val="3953421284"/>
                  </a:ext>
                </a:extLst>
              </a:tr>
            </a:tbl>
          </a:graphicData>
        </a:graphic>
      </p:graphicFrame>
      <p:sp>
        <p:nvSpPr>
          <p:cNvPr id="6" name="TextBox 5">
            <a:extLst>
              <a:ext uri="{FF2B5EF4-FFF2-40B4-BE49-F238E27FC236}">
                <a16:creationId xmlns:a16="http://schemas.microsoft.com/office/drawing/2014/main" id="{7F4AD3CB-7A3C-BE88-B7D7-4F9A816EEBC8}"/>
              </a:ext>
            </a:extLst>
          </p:cNvPr>
          <p:cNvSpPr txBox="1"/>
          <p:nvPr/>
        </p:nvSpPr>
        <p:spPr>
          <a:xfrm>
            <a:off x="335360" y="908720"/>
            <a:ext cx="1887055"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12 : Flicker Emissions</a:t>
            </a:r>
          </a:p>
        </p:txBody>
      </p:sp>
      <p:sp>
        <p:nvSpPr>
          <p:cNvPr id="59" name="TextBox 58">
            <a:extLst>
              <a:ext uri="{FF2B5EF4-FFF2-40B4-BE49-F238E27FC236}">
                <a16:creationId xmlns:a16="http://schemas.microsoft.com/office/drawing/2014/main" id="{A4FFBE79-0B21-8E9E-017C-FABCF33C132C}"/>
              </a:ext>
            </a:extLst>
          </p:cNvPr>
          <p:cNvSpPr txBox="1"/>
          <p:nvPr/>
        </p:nvSpPr>
        <p:spPr>
          <a:xfrm>
            <a:off x="6422620" y="935209"/>
            <a:ext cx="1957587" cy="253916"/>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18 : Flicker Emissions</a:t>
            </a:r>
          </a:p>
        </p:txBody>
      </p:sp>
      <p:grpSp>
        <p:nvGrpSpPr>
          <p:cNvPr id="7" name="그룹 6">
            <a:extLst>
              <a:ext uri="{FF2B5EF4-FFF2-40B4-BE49-F238E27FC236}">
                <a16:creationId xmlns:a16="http://schemas.microsoft.com/office/drawing/2014/main" id="{98F5A0A5-2A19-0636-DF16-6AC5442C875A}"/>
              </a:ext>
            </a:extLst>
          </p:cNvPr>
          <p:cNvGrpSpPr/>
          <p:nvPr/>
        </p:nvGrpSpPr>
        <p:grpSpPr>
          <a:xfrm>
            <a:off x="407368" y="1268760"/>
            <a:ext cx="5657151" cy="5400600"/>
            <a:chOff x="328270" y="980728"/>
            <a:chExt cx="5657151" cy="5400600"/>
          </a:xfrm>
        </p:grpSpPr>
        <p:sp>
          <p:nvSpPr>
            <p:cNvPr id="8" name="사각형: 둥근 모서리 7">
              <a:extLst>
                <a:ext uri="{FF2B5EF4-FFF2-40B4-BE49-F238E27FC236}">
                  <a16:creationId xmlns:a16="http://schemas.microsoft.com/office/drawing/2014/main" id="{6DB39636-42CE-136B-823E-1D1DE31E3C10}"/>
                </a:ext>
              </a:extLst>
            </p:cNvPr>
            <p:cNvSpPr/>
            <p:nvPr/>
          </p:nvSpPr>
          <p:spPr>
            <a:xfrm>
              <a:off x="328270" y="98072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12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9" name="다이아몬드 8">
              <a:extLst>
                <a:ext uri="{FF2B5EF4-FFF2-40B4-BE49-F238E27FC236}">
                  <a16:creationId xmlns:a16="http://schemas.microsoft.com/office/drawing/2014/main" id="{A1FEFE09-908C-9185-50DB-922228D1BBA5}"/>
                </a:ext>
              </a:extLst>
            </p:cNvPr>
            <p:cNvSpPr/>
            <p:nvPr/>
          </p:nvSpPr>
          <p:spPr>
            <a:xfrm>
              <a:off x="328270" y="1628801"/>
              <a:ext cx="1296144" cy="576064"/>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0" name="다이아몬드 9">
              <a:extLst>
                <a:ext uri="{FF2B5EF4-FFF2-40B4-BE49-F238E27FC236}">
                  <a16:creationId xmlns:a16="http://schemas.microsoft.com/office/drawing/2014/main" id="{DDE2C7FA-75DD-76B7-201A-CE19F22E30C8}"/>
                </a:ext>
              </a:extLst>
            </p:cNvPr>
            <p:cNvSpPr/>
            <p:nvPr/>
          </p:nvSpPr>
          <p:spPr>
            <a:xfrm>
              <a:off x="2056462" y="1628800"/>
              <a:ext cx="1296144" cy="576064"/>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or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1" name="다이아몬드 10">
              <a:extLst>
                <a:ext uri="{FF2B5EF4-FFF2-40B4-BE49-F238E27FC236}">
                  <a16:creationId xmlns:a16="http://schemas.microsoft.com/office/drawing/2014/main" id="{1BFFB81F-0E26-2007-61A2-7B9C744AE417}"/>
                </a:ext>
              </a:extLst>
            </p:cNvPr>
            <p:cNvSpPr/>
            <p:nvPr/>
          </p:nvSpPr>
          <p:spPr>
            <a:xfrm>
              <a:off x="328270" y="242088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available?</a:t>
              </a:r>
              <a:r>
                <a:rPr lang="en-US" altLang="ko-KR" sz="900" baseline="30000" dirty="0">
                  <a:solidFill>
                    <a:schemeClr val="tx1"/>
                  </a:solidFill>
                  <a:latin typeface="Calibri" panose="020F0502020204030204" pitchFamily="34" charset="0"/>
                  <a:cs typeface="Calibri" panose="020F0502020204030204" pitchFamily="34" charset="0"/>
                </a:rPr>
                <a:t> </a:t>
              </a:r>
              <a:r>
                <a:rPr lang="en-US" altLang="ko-KR" sz="900" baseline="30000" dirty="0">
                  <a:solidFill>
                    <a:srgbClr val="FF0000"/>
                  </a:solidFill>
                  <a:latin typeface="Calibri" panose="020F0502020204030204" pitchFamily="34" charset="0"/>
                  <a:cs typeface="Calibri" panose="020F0502020204030204" pitchFamily="34" charset="0"/>
                </a:rPr>
                <a:t>2</a:t>
              </a:r>
              <a:endParaRPr lang="ko-KR" altLang="en-US" sz="900" dirty="0">
                <a:solidFill>
                  <a:srgbClr val="FF0000"/>
                </a:solidFill>
                <a:latin typeface="Calibri" panose="020F0502020204030204" pitchFamily="34" charset="0"/>
                <a:cs typeface="Calibri" panose="020F0502020204030204" pitchFamily="34" charset="0"/>
              </a:endParaRPr>
            </a:p>
          </p:txBody>
        </p:sp>
        <p:sp>
          <p:nvSpPr>
            <p:cNvPr id="12" name="다이아몬드 11">
              <a:extLst>
                <a:ext uri="{FF2B5EF4-FFF2-40B4-BE49-F238E27FC236}">
                  <a16:creationId xmlns:a16="http://schemas.microsoft.com/office/drawing/2014/main" id="{FB3A1777-7AA8-F14C-0AC4-7C08B8FAEA14}"/>
                </a:ext>
              </a:extLst>
            </p:cNvPr>
            <p:cNvSpPr/>
            <p:nvPr/>
          </p:nvSpPr>
          <p:spPr>
            <a:xfrm>
              <a:off x="328270" y="4293096"/>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available?</a:t>
              </a:r>
              <a:r>
                <a:rPr lang="en-US" altLang="ko-KR" sz="900" baseline="30000" dirty="0">
                  <a:solidFill>
                    <a:srgbClr val="FF0000"/>
                  </a:solidFill>
                  <a:latin typeface="Calibri" panose="020F0502020204030204" pitchFamily="34" charset="0"/>
                  <a:cs typeface="Calibri" panose="020F0502020204030204" pitchFamily="34" charset="0"/>
                </a:rPr>
                <a:t> 2</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3" name="직사각형 12">
              <a:extLst>
                <a:ext uri="{FF2B5EF4-FFF2-40B4-BE49-F238E27FC236}">
                  <a16:creationId xmlns:a16="http://schemas.microsoft.com/office/drawing/2014/main" id="{2073EBB5-6D19-C20A-288D-7D7D15B4AD69}"/>
                </a:ext>
              </a:extLst>
            </p:cNvPr>
            <p:cNvSpPr/>
            <p:nvPr/>
          </p:nvSpPr>
          <p:spPr>
            <a:xfrm>
              <a:off x="3856662" y="1628800"/>
              <a:ext cx="1368152" cy="576064"/>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test with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4" name="다이아몬드 13">
              <a:extLst>
                <a:ext uri="{FF2B5EF4-FFF2-40B4-BE49-F238E27FC236}">
                  <a16:creationId xmlns:a16="http://schemas.microsoft.com/office/drawing/2014/main" id="{F22BE404-5C53-5955-A4AA-D3DF655EF8F1}"/>
                </a:ext>
              </a:extLst>
            </p:cNvPr>
            <p:cNvSpPr/>
            <p:nvPr/>
          </p:nvSpPr>
          <p:spPr>
            <a:xfrm>
              <a:off x="2056462" y="2348880"/>
              <a:ext cx="1512168"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Cable delivered with the vehicle?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5" name="다이아몬드 14">
              <a:extLst>
                <a:ext uri="{FF2B5EF4-FFF2-40B4-BE49-F238E27FC236}">
                  <a16:creationId xmlns:a16="http://schemas.microsoft.com/office/drawing/2014/main" id="{949AE66E-B6CA-5A18-4F07-71758948C84B}"/>
                </a:ext>
              </a:extLst>
            </p:cNvPr>
            <p:cNvSpPr/>
            <p:nvPr/>
          </p:nvSpPr>
          <p:spPr>
            <a:xfrm>
              <a:off x="3928838" y="2348880"/>
              <a:ext cx="1512000"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ICCPD compliant with IEC 61851-21-2?</a:t>
              </a:r>
              <a:r>
                <a:rPr lang="en-US" altLang="ko-KR" sz="900" baseline="30000" dirty="0">
                  <a:solidFill>
                    <a:srgbClr val="FF0000"/>
                  </a:solidFill>
                  <a:latin typeface="Calibri" panose="020F0502020204030204" pitchFamily="34" charset="0"/>
                  <a:cs typeface="Calibri" panose="020F0502020204030204" pitchFamily="34" charset="0"/>
                </a:rPr>
                <a:t> 1</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6" name="직사각형 15">
              <a:extLst>
                <a:ext uri="{FF2B5EF4-FFF2-40B4-BE49-F238E27FC236}">
                  <a16:creationId xmlns:a16="http://schemas.microsoft.com/office/drawing/2014/main" id="{C595513D-11B6-FE76-CF12-C68C165B2A4A}"/>
                </a:ext>
              </a:extLst>
            </p:cNvPr>
            <p:cNvSpPr/>
            <p:nvPr/>
          </p:nvSpPr>
          <p:spPr>
            <a:xfrm>
              <a:off x="1192366" y="3284984"/>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7" name="직사각형 16">
              <a:extLst>
                <a:ext uri="{FF2B5EF4-FFF2-40B4-BE49-F238E27FC236}">
                  <a16:creationId xmlns:a16="http://schemas.microsoft.com/office/drawing/2014/main" id="{BE9B67B3-35D8-35EF-74A8-B135D2FDE115}"/>
                </a:ext>
              </a:extLst>
            </p:cNvPr>
            <p:cNvSpPr/>
            <p:nvPr/>
          </p:nvSpPr>
          <p:spPr>
            <a:xfrm>
              <a:off x="2632526" y="3284984"/>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delivered with the vehicle to the customer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8" name="직사각형 17">
              <a:extLst>
                <a:ext uri="{FF2B5EF4-FFF2-40B4-BE49-F238E27FC236}">
                  <a16:creationId xmlns:a16="http://schemas.microsoft.com/office/drawing/2014/main" id="{0EAA4E12-55D7-3901-F05D-86594CC19F35}"/>
                </a:ext>
              </a:extLst>
            </p:cNvPr>
            <p:cNvSpPr/>
            <p:nvPr/>
          </p:nvSpPr>
          <p:spPr>
            <a:xfrm>
              <a:off x="4072686" y="3284984"/>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all ICCPD variants delivered with the vehicle to the customer which do not comply with IEC 61851-21-2</a:t>
              </a:r>
              <a:r>
                <a:rPr lang="en-US" altLang="ko-KR" sz="900" baseline="30000" dirty="0">
                  <a:solidFill>
                    <a:schemeClr val="tx1"/>
                  </a:solidFill>
                  <a:latin typeface="Calibri" panose="020F0502020204030204" pitchFamily="34" charset="0"/>
                  <a:cs typeface="Calibri" panose="020F0502020204030204" pitchFamily="34" charset="0"/>
                </a:rPr>
                <a:t>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9" name="사각형: 둥근 모서리 18">
              <a:extLst>
                <a:ext uri="{FF2B5EF4-FFF2-40B4-BE49-F238E27FC236}">
                  <a16:creationId xmlns:a16="http://schemas.microsoft.com/office/drawing/2014/main" id="{A3122D79-74EF-7973-E226-CE99D92669FF}"/>
                </a:ext>
              </a:extLst>
            </p:cNvPr>
            <p:cNvSpPr/>
            <p:nvPr/>
          </p:nvSpPr>
          <p:spPr>
            <a:xfrm>
              <a:off x="328270" y="6021288"/>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20" name="직선 화살표 연결선 19">
              <a:extLst>
                <a:ext uri="{FF2B5EF4-FFF2-40B4-BE49-F238E27FC236}">
                  <a16:creationId xmlns:a16="http://schemas.microsoft.com/office/drawing/2014/main" id="{A8A9C610-89A9-B840-79E1-3972750D33BF}"/>
                </a:ext>
              </a:extLst>
            </p:cNvPr>
            <p:cNvCxnSpPr>
              <a:cxnSpLocks/>
              <a:endCxn id="9" idx="0"/>
            </p:cNvCxnSpPr>
            <p:nvPr/>
          </p:nvCxnSpPr>
          <p:spPr>
            <a:xfrm>
              <a:off x="976342" y="1340768"/>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직선 화살표 연결선 20">
              <a:extLst>
                <a:ext uri="{FF2B5EF4-FFF2-40B4-BE49-F238E27FC236}">
                  <a16:creationId xmlns:a16="http://schemas.microsoft.com/office/drawing/2014/main" id="{30FD0F61-151E-038F-76DE-D93AA08A9C6A}"/>
                </a:ext>
              </a:extLst>
            </p:cNvPr>
            <p:cNvCxnSpPr>
              <a:cxnSpLocks/>
              <a:stCxn id="9" idx="2"/>
              <a:endCxn id="11" idx="0"/>
            </p:cNvCxnSpPr>
            <p:nvPr/>
          </p:nvCxnSpPr>
          <p:spPr>
            <a:xfrm>
              <a:off x="976342" y="2204865"/>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a:extLst>
                <a:ext uri="{FF2B5EF4-FFF2-40B4-BE49-F238E27FC236}">
                  <a16:creationId xmlns:a16="http://schemas.microsoft.com/office/drawing/2014/main" id="{51D0D333-BB18-A2A5-D306-C1B4BAAFC5F3}"/>
                </a:ext>
              </a:extLst>
            </p:cNvPr>
            <p:cNvCxnSpPr>
              <a:cxnSpLocks/>
              <a:stCxn id="11" idx="2"/>
              <a:endCxn id="12" idx="0"/>
            </p:cNvCxnSpPr>
            <p:nvPr/>
          </p:nvCxnSpPr>
          <p:spPr>
            <a:xfrm>
              <a:off x="976342" y="2996953"/>
              <a:ext cx="0" cy="12961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a:extLst>
                <a:ext uri="{FF2B5EF4-FFF2-40B4-BE49-F238E27FC236}">
                  <a16:creationId xmlns:a16="http://schemas.microsoft.com/office/drawing/2014/main" id="{24DC2BF9-248D-E7F7-DBC2-FE6B62D4EC4B}"/>
                </a:ext>
              </a:extLst>
            </p:cNvPr>
            <p:cNvCxnSpPr>
              <a:cxnSpLocks/>
              <a:stCxn id="12" idx="2"/>
            </p:cNvCxnSpPr>
            <p:nvPr/>
          </p:nvCxnSpPr>
          <p:spPr>
            <a:xfrm>
              <a:off x="976342" y="4869160"/>
              <a:ext cx="0" cy="11669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직선 화살표 연결선 23">
              <a:extLst>
                <a:ext uri="{FF2B5EF4-FFF2-40B4-BE49-F238E27FC236}">
                  <a16:creationId xmlns:a16="http://schemas.microsoft.com/office/drawing/2014/main" id="{37E87DA9-1377-7739-5BDE-9DD2B4ACA457}"/>
                </a:ext>
              </a:extLst>
            </p:cNvPr>
            <p:cNvCxnSpPr>
              <a:cxnSpLocks/>
              <a:stCxn id="9" idx="3"/>
              <a:endCxn id="10" idx="1"/>
            </p:cNvCxnSpPr>
            <p:nvPr/>
          </p:nvCxnSpPr>
          <p:spPr>
            <a:xfrm flipV="1">
              <a:off x="1624414" y="1916832"/>
              <a:ext cx="43204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직선 화살표 연결선 24">
              <a:extLst>
                <a:ext uri="{FF2B5EF4-FFF2-40B4-BE49-F238E27FC236}">
                  <a16:creationId xmlns:a16="http://schemas.microsoft.com/office/drawing/2014/main" id="{E7B8269B-7D4C-D531-1254-96DDB38377BA}"/>
                </a:ext>
              </a:extLst>
            </p:cNvPr>
            <p:cNvCxnSpPr>
              <a:cxnSpLocks/>
              <a:stCxn id="10" idx="3"/>
              <a:endCxn id="13" idx="1"/>
            </p:cNvCxnSpPr>
            <p:nvPr/>
          </p:nvCxnSpPr>
          <p:spPr>
            <a:xfrm>
              <a:off x="3352606" y="1916832"/>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연결선: 꺾임 25">
              <a:extLst>
                <a:ext uri="{FF2B5EF4-FFF2-40B4-BE49-F238E27FC236}">
                  <a16:creationId xmlns:a16="http://schemas.microsoft.com/office/drawing/2014/main" id="{196BAE17-C895-1991-B077-02EEF21A74E8}"/>
                </a:ext>
              </a:extLst>
            </p:cNvPr>
            <p:cNvCxnSpPr>
              <a:cxnSpLocks/>
              <a:stCxn id="10" idx="2"/>
            </p:cNvCxnSpPr>
            <p:nvPr/>
          </p:nvCxnSpPr>
          <p:spPr>
            <a:xfrm rot="5400000">
              <a:off x="1804435" y="1376771"/>
              <a:ext cx="72007" cy="1728193"/>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직선 화살표 연결선 26">
              <a:extLst>
                <a:ext uri="{FF2B5EF4-FFF2-40B4-BE49-F238E27FC236}">
                  <a16:creationId xmlns:a16="http://schemas.microsoft.com/office/drawing/2014/main" id="{E1C9FE76-8350-7DAC-E221-74BE4B2529A3}"/>
                </a:ext>
              </a:extLst>
            </p:cNvPr>
            <p:cNvCxnSpPr>
              <a:cxnSpLocks/>
              <a:stCxn id="11" idx="3"/>
              <a:endCxn id="14" idx="1"/>
            </p:cNvCxnSpPr>
            <p:nvPr/>
          </p:nvCxnSpPr>
          <p:spPr>
            <a:xfrm flipV="1">
              <a:off x="1624414" y="2708880"/>
              <a:ext cx="432048" cy="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직선 화살표 연결선 27">
              <a:extLst>
                <a:ext uri="{FF2B5EF4-FFF2-40B4-BE49-F238E27FC236}">
                  <a16:creationId xmlns:a16="http://schemas.microsoft.com/office/drawing/2014/main" id="{04808AC3-3295-8A99-28AA-E46FD3F19D35}"/>
                </a:ext>
              </a:extLst>
            </p:cNvPr>
            <p:cNvCxnSpPr>
              <a:cxnSpLocks/>
              <a:stCxn id="14" idx="3"/>
              <a:endCxn id="15" idx="1"/>
            </p:cNvCxnSpPr>
            <p:nvPr/>
          </p:nvCxnSpPr>
          <p:spPr>
            <a:xfrm>
              <a:off x="3568630" y="2708880"/>
              <a:ext cx="3602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연결선: 꺾임 28">
              <a:extLst>
                <a:ext uri="{FF2B5EF4-FFF2-40B4-BE49-F238E27FC236}">
                  <a16:creationId xmlns:a16="http://schemas.microsoft.com/office/drawing/2014/main" id="{52603533-7AD8-2C55-AE23-218A509B8BDA}"/>
                </a:ext>
              </a:extLst>
            </p:cNvPr>
            <p:cNvCxnSpPr>
              <a:cxnSpLocks/>
              <a:stCxn id="14" idx="2"/>
              <a:endCxn id="16" idx="0"/>
            </p:cNvCxnSpPr>
            <p:nvPr/>
          </p:nvCxnSpPr>
          <p:spPr>
            <a:xfrm rot="5400000">
              <a:off x="2236442" y="2708880"/>
              <a:ext cx="216104" cy="936104"/>
            </a:xfrm>
            <a:prstGeom prst="bentConnector3">
              <a:avLst>
                <a:gd name="adj1" fmla="val 4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연결선: 꺾임 29">
              <a:extLst>
                <a:ext uri="{FF2B5EF4-FFF2-40B4-BE49-F238E27FC236}">
                  <a16:creationId xmlns:a16="http://schemas.microsoft.com/office/drawing/2014/main" id="{C61F20E2-22FA-60B2-773F-74EFCED08BAD}"/>
                </a:ext>
              </a:extLst>
            </p:cNvPr>
            <p:cNvCxnSpPr>
              <a:cxnSpLocks/>
              <a:stCxn id="15" idx="2"/>
              <a:endCxn id="17" idx="0"/>
            </p:cNvCxnSpPr>
            <p:nvPr/>
          </p:nvCxnSpPr>
          <p:spPr>
            <a:xfrm rot="5400000">
              <a:off x="3892668" y="2492814"/>
              <a:ext cx="216104" cy="1368236"/>
            </a:xfrm>
            <a:prstGeom prst="bentConnector3">
              <a:avLst>
                <a:gd name="adj1" fmla="val 151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연결선: 꺾임 30">
              <a:extLst>
                <a:ext uri="{FF2B5EF4-FFF2-40B4-BE49-F238E27FC236}">
                  <a16:creationId xmlns:a16="http://schemas.microsoft.com/office/drawing/2014/main" id="{F00AB9D8-FCF6-3CA8-D2C0-28D16ED6ACCB}"/>
                </a:ext>
              </a:extLst>
            </p:cNvPr>
            <p:cNvCxnSpPr>
              <a:cxnSpLocks/>
              <a:stCxn id="15" idx="3"/>
              <a:endCxn id="18" idx="0"/>
            </p:cNvCxnSpPr>
            <p:nvPr/>
          </p:nvCxnSpPr>
          <p:spPr>
            <a:xfrm flipH="1">
              <a:off x="4936782" y="2708880"/>
              <a:ext cx="504056" cy="576104"/>
            </a:xfrm>
            <a:prstGeom prst="bentConnector4">
              <a:avLst>
                <a:gd name="adj1" fmla="val -45352"/>
                <a:gd name="adj2" fmla="val 666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연결선: 꺾임 31">
              <a:extLst>
                <a:ext uri="{FF2B5EF4-FFF2-40B4-BE49-F238E27FC236}">
                  <a16:creationId xmlns:a16="http://schemas.microsoft.com/office/drawing/2014/main" id="{AB1C4CBF-CD06-B22C-B7B3-B801BFF29E77}"/>
                </a:ext>
              </a:extLst>
            </p:cNvPr>
            <p:cNvCxnSpPr>
              <a:cxnSpLocks/>
              <a:stCxn id="16" idx="2"/>
            </p:cNvCxnSpPr>
            <p:nvPr/>
          </p:nvCxnSpPr>
          <p:spPr>
            <a:xfrm rot="5400000">
              <a:off x="1354384" y="3483006"/>
              <a:ext cx="144016" cy="90010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연결선: 꺾임 32">
              <a:extLst>
                <a:ext uri="{FF2B5EF4-FFF2-40B4-BE49-F238E27FC236}">
                  <a16:creationId xmlns:a16="http://schemas.microsoft.com/office/drawing/2014/main" id="{4615A9B9-6BEC-1983-8698-199343E8A1BE}"/>
                </a:ext>
              </a:extLst>
            </p:cNvPr>
            <p:cNvCxnSpPr>
              <a:cxnSpLocks/>
              <a:stCxn id="17" idx="2"/>
            </p:cNvCxnSpPr>
            <p:nvPr/>
          </p:nvCxnSpPr>
          <p:spPr>
            <a:xfrm rot="5400000">
              <a:off x="2038460" y="2798930"/>
              <a:ext cx="216024" cy="234026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연결선: 꺾임 33">
              <a:extLst>
                <a:ext uri="{FF2B5EF4-FFF2-40B4-BE49-F238E27FC236}">
                  <a16:creationId xmlns:a16="http://schemas.microsoft.com/office/drawing/2014/main" id="{6F1E2296-3248-63CB-C306-6888E392C02A}"/>
                </a:ext>
              </a:extLst>
            </p:cNvPr>
            <p:cNvCxnSpPr>
              <a:cxnSpLocks/>
              <a:stCxn id="18" idx="2"/>
            </p:cNvCxnSpPr>
            <p:nvPr/>
          </p:nvCxnSpPr>
          <p:spPr>
            <a:xfrm rot="5400000">
              <a:off x="2812546" y="2024844"/>
              <a:ext cx="288032" cy="39604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직선 화살표 연결선 34">
              <a:extLst>
                <a:ext uri="{FF2B5EF4-FFF2-40B4-BE49-F238E27FC236}">
                  <a16:creationId xmlns:a16="http://schemas.microsoft.com/office/drawing/2014/main" id="{99457952-5B48-29B1-5CFD-781C49503AC3}"/>
                </a:ext>
              </a:extLst>
            </p:cNvPr>
            <p:cNvCxnSpPr>
              <a:cxnSpLocks/>
              <a:stCxn id="12" idx="3"/>
            </p:cNvCxnSpPr>
            <p:nvPr/>
          </p:nvCxnSpPr>
          <p:spPr>
            <a:xfrm>
              <a:off x="1624414" y="4581128"/>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연결선: 꺾임 35">
              <a:extLst>
                <a:ext uri="{FF2B5EF4-FFF2-40B4-BE49-F238E27FC236}">
                  <a16:creationId xmlns:a16="http://schemas.microsoft.com/office/drawing/2014/main" id="{E9E0C1E7-02C9-CEE8-0896-E9CE12F52C1F}"/>
                </a:ext>
              </a:extLst>
            </p:cNvPr>
            <p:cNvCxnSpPr>
              <a:cxnSpLocks/>
              <a:stCxn id="52" idx="2"/>
            </p:cNvCxnSpPr>
            <p:nvPr/>
          </p:nvCxnSpPr>
          <p:spPr>
            <a:xfrm rot="5400000">
              <a:off x="1884831" y="3960671"/>
              <a:ext cx="55230"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연결선: 꺾임 36">
              <a:extLst>
                <a:ext uri="{FF2B5EF4-FFF2-40B4-BE49-F238E27FC236}">
                  <a16:creationId xmlns:a16="http://schemas.microsoft.com/office/drawing/2014/main" id="{5F4320E1-746E-9445-F3B1-AF27FDB49A10}"/>
                </a:ext>
              </a:extLst>
            </p:cNvPr>
            <p:cNvCxnSpPr>
              <a:cxnSpLocks/>
              <a:stCxn id="13" idx="3"/>
            </p:cNvCxnSpPr>
            <p:nvPr/>
          </p:nvCxnSpPr>
          <p:spPr>
            <a:xfrm flipH="1">
              <a:off x="976342" y="1916832"/>
              <a:ext cx="4248472" cy="3104728"/>
            </a:xfrm>
            <a:prstGeom prst="bentConnector3">
              <a:avLst>
                <a:gd name="adj1" fmla="val -15806"/>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CBD2C00A-D6D3-BB7F-EAF1-5F45E64BF783}"/>
                </a:ext>
              </a:extLst>
            </p:cNvPr>
            <p:cNvSpPr txBox="1"/>
            <p:nvPr/>
          </p:nvSpPr>
          <p:spPr>
            <a:xfrm>
              <a:off x="1696422" y="170080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39" name="TextBox 38">
              <a:extLst>
                <a:ext uri="{FF2B5EF4-FFF2-40B4-BE49-F238E27FC236}">
                  <a16:creationId xmlns:a16="http://schemas.microsoft.com/office/drawing/2014/main" id="{70E6835E-488B-3954-9D21-AEDE95985708}"/>
                </a:ext>
              </a:extLst>
            </p:cNvPr>
            <p:cNvSpPr txBox="1"/>
            <p:nvPr/>
          </p:nvSpPr>
          <p:spPr>
            <a:xfrm>
              <a:off x="2272486" y="206084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0" name="TextBox 39">
              <a:extLst>
                <a:ext uri="{FF2B5EF4-FFF2-40B4-BE49-F238E27FC236}">
                  <a16:creationId xmlns:a16="http://schemas.microsoft.com/office/drawing/2014/main" id="{E9915F23-2E9D-DC15-FF0F-47309487B8FE}"/>
                </a:ext>
              </a:extLst>
            </p:cNvPr>
            <p:cNvSpPr txBox="1"/>
            <p:nvPr/>
          </p:nvSpPr>
          <p:spPr>
            <a:xfrm>
              <a:off x="3424614" y="170080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1" name="TextBox 40">
              <a:extLst>
                <a:ext uri="{FF2B5EF4-FFF2-40B4-BE49-F238E27FC236}">
                  <a16:creationId xmlns:a16="http://schemas.microsoft.com/office/drawing/2014/main" id="{6DA74876-791B-B15C-9076-6A0FD1EDFA24}"/>
                </a:ext>
              </a:extLst>
            </p:cNvPr>
            <p:cNvSpPr txBox="1"/>
            <p:nvPr/>
          </p:nvSpPr>
          <p:spPr>
            <a:xfrm>
              <a:off x="1696422" y="249289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2" name="TextBox 41">
              <a:extLst>
                <a:ext uri="{FF2B5EF4-FFF2-40B4-BE49-F238E27FC236}">
                  <a16:creationId xmlns:a16="http://schemas.microsoft.com/office/drawing/2014/main" id="{A357C5EB-67F9-76DA-CB06-12DD4D16EAC9}"/>
                </a:ext>
              </a:extLst>
            </p:cNvPr>
            <p:cNvSpPr txBox="1"/>
            <p:nvPr/>
          </p:nvSpPr>
          <p:spPr>
            <a:xfrm>
              <a:off x="3568630" y="249289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3" name="TextBox 42">
              <a:extLst>
                <a:ext uri="{FF2B5EF4-FFF2-40B4-BE49-F238E27FC236}">
                  <a16:creationId xmlns:a16="http://schemas.microsoft.com/office/drawing/2014/main" id="{4F537C8F-A6C7-53BE-E4AD-55E63742CA23}"/>
                </a:ext>
              </a:extLst>
            </p:cNvPr>
            <p:cNvSpPr txBox="1"/>
            <p:nvPr/>
          </p:nvSpPr>
          <p:spPr>
            <a:xfrm>
              <a:off x="4421043" y="3028702"/>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4" name="TextBox 43">
              <a:extLst>
                <a:ext uri="{FF2B5EF4-FFF2-40B4-BE49-F238E27FC236}">
                  <a16:creationId xmlns:a16="http://schemas.microsoft.com/office/drawing/2014/main" id="{7D4ECDFF-CEF9-EA40-73ED-37B8C79EA5D1}"/>
                </a:ext>
              </a:extLst>
            </p:cNvPr>
            <p:cNvSpPr txBox="1"/>
            <p:nvPr/>
          </p:nvSpPr>
          <p:spPr>
            <a:xfrm>
              <a:off x="1657248" y="43651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45" name="TextBox 44">
              <a:extLst>
                <a:ext uri="{FF2B5EF4-FFF2-40B4-BE49-F238E27FC236}">
                  <a16:creationId xmlns:a16="http://schemas.microsoft.com/office/drawing/2014/main" id="{73B8C88B-44D6-508A-A1D5-AD13C625A393}"/>
                </a:ext>
              </a:extLst>
            </p:cNvPr>
            <p:cNvSpPr txBox="1"/>
            <p:nvPr/>
          </p:nvSpPr>
          <p:spPr>
            <a:xfrm>
              <a:off x="760318" y="486916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6" name="TextBox 45">
              <a:extLst>
                <a:ext uri="{FF2B5EF4-FFF2-40B4-BE49-F238E27FC236}">
                  <a16:creationId xmlns:a16="http://schemas.microsoft.com/office/drawing/2014/main" id="{90E795E3-B7DC-9939-8885-4CB516A849BC}"/>
                </a:ext>
              </a:extLst>
            </p:cNvPr>
            <p:cNvSpPr txBox="1"/>
            <p:nvPr/>
          </p:nvSpPr>
          <p:spPr>
            <a:xfrm>
              <a:off x="2560518" y="303106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7" name="TextBox 46">
              <a:extLst>
                <a:ext uri="{FF2B5EF4-FFF2-40B4-BE49-F238E27FC236}">
                  <a16:creationId xmlns:a16="http://schemas.microsoft.com/office/drawing/2014/main" id="{DEFFEE4A-BAEE-9FE1-C459-5C7882026740}"/>
                </a:ext>
              </a:extLst>
            </p:cNvPr>
            <p:cNvSpPr txBox="1"/>
            <p:nvPr/>
          </p:nvSpPr>
          <p:spPr>
            <a:xfrm>
              <a:off x="688310" y="2996952"/>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8" name="TextBox 47">
              <a:extLst>
                <a:ext uri="{FF2B5EF4-FFF2-40B4-BE49-F238E27FC236}">
                  <a16:creationId xmlns:a16="http://schemas.microsoft.com/office/drawing/2014/main" id="{DDC1AFDE-FF4E-E617-0D05-24D8ADD1EB23}"/>
                </a:ext>
              </a:extLst>
            </p:cNvPr>
            <p:cNvSpPr txBox="1"/>
            <p:nvPr/>
          </p:nvSpPr>
          <p:spPr>
            <a:xfrm>
              <a:off x="693073" y="216199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49" name="TextBox 48">
              <a:extLst>
                <a:ext uri="{FF2B5EF4-FFF2-40B4-BE49-F238E27FC236}">
                  <a16:creationId xmlns:a16="http://schemas.microsoft.com/office/drawing/2014/main" id="{95C74103-4B52-B2AE-D306-2E0ECE8BE1A1}"/>
                </a:ext>
              </a:extLst>
            </p:cNvPr>
            <p:cNvSpPr txBox="1"/>
            <p:nvPr/>
          </p:nvSpPr>
          <p:spPr>
            <a:xfrm>
              <a:off x="5296822" y="270892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50" name="TextBox 49">
              <a:extLst>
                <a:ext uri="{FF2B5EF4-FFF2-40B4-BE49-F238E27FC236}">
                  <a16:creationId xmlns:a16="http://schemas.microsoft.com/office/drawing/2014/main" id="{2A9A94E8-DF38-ECD1-CD78-C40FD22AAF77}"/>
                </a:ext>
              </a:extLst>
            </p:cNvPr>
            <p:cNvSpPr txBox="1"/>
            <p:nvPr/>
          </p:nvSpPr>
          <p:spPr>
            <a:xfrm>
              <a:off x="1120358" y="5099992"/>
              <a:ext cx="2088232" cy="830997"/>
            </a:xfrm>
            <a:prstGeom prst="rect">
              <a:avLst/>
            </a:prstGeom>
            <a:solidFill>
              <a:schemeClr val="bg1"/>
            </a:solidFill>
          </p:spPr>
          <p:txBody>
            <a:bodyPr wrap="square" lIns="0" tIns="0" rIns="0" bIns="0">
              <a:spAutoFit/>
            </a:bodyPr>
            <a:lstStyle/>
            <a:p>
              <a:r>
                <a:rPr lang="en-US" altLang="ko-KR" sz="900" baseline="30000" dirty="0">
                  <a:latin typeface="Calibri" panose="020F0502020204030204" pitchFamily="34" charset="0"/>
                  <a:cs typeface="Calibri" panose="020F0502020204030204" pitchFamily="34" charset="0"/>
                </a:rPr>
                <a:t>1 </a:t>
              </a:r>
              <a:r>
                <a:rPr lang="en-GB" altLang="ko-KR" sz="900" dirty="0">
                  <a:effectLst/>
                  <a:latin typeface="Calibri" panose="020F0502020204030204" pitchFamily="34" charset="0"/>
                  <a:ea typeface="Times New Roman" panose="02020603050405020304" pitchFamily="18" charset="0"/>
                  <a:cs typeface="Times New Roman" panose="02020603050405020304" pitchFamily="18" charset="0"/>
                </a:rPr>
                <a:t>IEC 61851-21-2 tests shall be performed by an accredited ISO/IEC 17025 laboratory. The test report shall be provided by the vehicle manufacturer as evidence for the vehicle type approval and accepted by the Type Approval Authority.</a:t>
              </a:r>
              <a:endParaRPr lang="ko-KR" altLang="en-US" sz="900" dirty="0"/>
            </a:p>
          </p:txBody>
        </p:sp>
        <p:sp>
          <p:nvSpPr>
            <p:cNvPr id="51" name="TextBox 50">
              <a:extLst>
                <a:ext uri="{FF2B5EF4-FFF2-40B4-BE49-F238E27FC236}">
                  <a16:creationId xmlns:a16="http://schemas.microsoft.com/office/drawing/2014/main" id="{EF2188CE-E6F3-9EEE-6307-310E0A768A20}"/>
                </a:ext>
              </a:extLst>
            </p:cNvPr>
            <p:cNvSpPr txBox="1"/>
            <p:nvPr/>
          </p:nvSpPr>
          <p:spPr>
            <a:xfrm>
              <a:off x="3384254" y="5085195"/>
              <a:ext cx="2601167" cy="1069203"/>
            </a:xfrm>
            <a:prstGeom prst="rect">
              <a:avLst/>
            </a:prstGeom>
            <a:solidFill>
              <a:schemeClr val="bg1"/>
            </a:solidFill>
          </p:spPr>
          <p:txBody>
            <a:bodyPr wrap="square" lIns="0" tIns="0" rIns="0" bIns="0">
              <a:spAutoFit/>
            </a:bodyPr>
            <a:lstStyle/>
            <a:p>
              <a:pPr>
                <a:lnSpc>
                  <a:spcPts val="1200"/>
                </a:lnSpc>
              </a:pPr>
              <a:r>
                <a:rPr lang="en-US" altLang="ko-KR" sz="900" baseline="30000" dirty="0">
                  <a:effectLst/>
                  <a:latin typeface="Calibri" panose="020F0502020204030204" pitchFamily="34" charset="0"/>
                  <a:ea typeface="바탕" panose="02030600000101010101" pitchFamily="18" charset="-127"/>
                  <a:cs typeface="Calibri" panose="020F0502020204030204" pitchFamily="34" charset="0"/>
                </a:rPr>
                <a:t>2 </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For available charging modes on the vehicle with a maximum current ≤ 16A, the test </a:t>
              </a:r>
              <a:r>
                <a:rPr lang="en-US" altLang="ko-KR" sz="900" strike="sngStrike" dirty="0">
                  <a:effectLst/>
                  <a:latin typeface="Calibri" panose="020F0502020204030204" pitchFamily="34" charset="0"/>
                  <a:ea typeface="바탕" panose="02030600000101010101" pitchFamily="18" charset="-127"/>
                  <a:cs typeface="Calibri" panose="020F0502020204030204" pitchFamily="34" charset="0"/>
                </a:rPr>
                <a:t>to</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 shall be done either in Mode 2 or Mode 3 according to IEC 61000-3-3;</a:t>
              </a:r>
              <a:endParaRPr lang="ko-KR" altLang="ko-KR" sz="900" dirty="0">
                <a:effectLst/>
                <a:latin typeface="Calibri" panose="020F0502020204030204" pitchFamily="34" charset="0"/>
                <a:ea typeface="바탕" panose="02030600000101010101" pitchFamily="18" charset="-127"/>
                <a:cs typeface="Calibri" panose="020F0502020204030204" pitchFamily="34" charset="0"/>
              </a:endParaRPr>
            </a:p>
            <a:p>
              <a:pPr>
                <a:lnSpc>
                  <a:spcPts val="1200"/>
                </a:lnSpc>
              </a:pP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For available charging </a:t>
              </a:r>
              <a:r>
                <a:rPr lang="en-US" altLang="ko-KR" sz="900" dirty="0">
                  <a:effectLst/>
                  <a:latin typeface="Calibri" panose="020F0502020204030204" pitchFamily="34" charset="0"/>
                  <a:ea typeface="바탕" panose="02030600000101010101" pitchFamily="18" charset="-127"/>
                  <a:cs typeface="Calibri" panose="020F0502020204030204" pitchFamily="34" charset="0"/>
                </a:rPr>
                <a:t>modes on the vehicle with a maximum </a:t>
              </a: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current &gt; 16A and &lt;75A, the test </a:t>
              </a:r>
              <a:r>
                <a:rPr lang="en-US" altLang="ko-KR" sz="900" strike="sngStrike"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to</a:t>
              </a:r>
              <a:r>
                <a:rPr lang="en-US" altLang="ko-KR" sz="900" dirty="0">
                  <a:solidFill>
                    <a:srgbClr val="000000"/>
                  </a:solidFill>
                  <a:effectLst/>
                  <a:latin typeface="Calibri" panose="020F0502020204030204" pitchFamily="34" charset="0"/>
                  <a:ea typeface="바탕" panose="02030600000101010101" pitchFamily="18" charset="-127"/>
                  <a:cs typeface="Calibri" panose="020F0502020204030204" pitchFamily="34" charset="0"/>
                </a:rPr>
                <a:t> shall be done only once either in Mode 2 or Mode 3 with a charging current &gt; 16A according to IEC 61000-3-13.</a:t>
              </a:r>
              <a:endParaRPr lang="ko-KR" altLang="ko-KR" sz="900" dirty="0">
                <a:effectLst/>
                <a:latin typeface="Calibri" panose="020F0502020204030204" pitchFamily="34" charset="0"/>
                <a:ea typeface="바탕" panose="02030600000101010101" pitchFamily="18" charset="-127"/>
                <a:cs typeface="Calibri" panose="020F0502020204030204" pitchFamily="34" charset="0"/>
              </a:endParaRPr>
            </a:p>
          </p:txBody>
        </p:sp>
        <p:sp>
          <p:nvSpPr>
            <p:cNvPr id="52" name="직사각형 51">
              <a:extLst>
                <a:ext uri="{FF2B5EF4-FFF2-40B4-BE49-F238E27FC236}">
                  <a16:creationId xmlns:a16="http://schemas.microsoft.com/office/drawing/2014/main" id="{EE623474-F650-EE45-6BBA-239B2AF732FB}"/>
                </a:ext>
              </a:extLst>
            </p:cNvPr>
            <p:cNvSpPr/>
            <p:nvPr/>
          </p:nvSpPr>
          <p:spPr>
            <a:xfrm>
              <a:off x="1984454" y="4293096"/>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test in one configuration (single or 3-phase) to be selected based on maximum total nominal charge current</a:t>
              </a:r>
              <a:r>
                <a:rPr lang="en-US" altLang="ko-KR" sz="900" baseline="30000" dirty="0">
                  <a:solidFill>
                    <a:schemeClr val="tx1"/>
                  </a:solidFill>
                  <a:latin typeface="Calibri" panose="020F0502020204030204" pitchFamily="34" charset="0"/>
                  <a:cs typeface="Calibri" panose="020F0502020204030204" pitchFamily="34" charset="0"/>
                </a:rPr>
                <a:t> </a:t>
              </a:r>
              <a:endParaRPr lang="ko-KR" altLang="en-US" sz="900" dirty="0">
                <a:solidFill>
                  <a:schemeClr val="tx1"/>
                </a:solidFill>
                <a:latin typeface="Calibri" panose="020F0502020204030204" pitchFamily="34" charset="0"/>
                <a:cs typeface="Calibri" panose="020F0502020204030204" pitchFamily="34" charset="0"/>
              </a:endParaRPr>
            </a:p>
          </p:txBody>
        </p:sp>
      </p:grpSp>
      <p:grpSp>
        <p:nvGrpSpPr>
          <p:cNvPr id="3" name="그룹 2">
            <a:extLst>
              <a:ext uri="{FF2B5EF4-FFF2-40B4-BE49-F238E27FC236}">
                <a16:creationId xmlns:a16="http://schemas.microsoft.com/office/drawing/2014/main" id="{2C2C01D9-CEF2-5CE5-6348-2DA217AF7729}"/>
              </a:ext>
            </a:extLst>
          </p:cNvPr>
          <p:cNvGrpSpPr/>
          <p:nvPr/>
        </p:nvGrpSpPr>
        <p:grpSpPr>
          <a:xfrm>
            <a:off x="6600056" y="1268760"/>
            <a:ext cx="4824536" cy="3593524"/>
            <a:chOff x="6600056" y="1268760"/>
            <a:chExt cx="4824536" cy="3593524"/>
          </a:xfrm>
        </p:grpSpPr>
        <p:sp>
          <p:nvSpPr>
            <p:cNvPr id="4" name="사각형: 둥근 모서리 3">
              <a:extLst>
                <a:ext uri="{FF2B5EF4-FFF2-40B4-BE49-F238E27FC236}">
                  <a16:creationId xmlns:a16="http://schemas.microsoft.com/office/drawing/2014/main" id="{1B13CC4A-231E-15AF-3A54-F84D925C577C}"/>
                </a:ext>
              </a:extLst>
            </p:cNvPr>
            <p:cNvSpPr/>
            <p:nvPr/>
          </p:nvSpPr>
          <p:spPr>
            <a:xfrm>
              <a:off x="6600056" y="1268760"/>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18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4" name="다이아몬드 73">
              <a:extLst>
                <a:ext uri="{FF2B5EF4-FFF2-40B4-BE49-F238E27FC236}">
                  <a16:creationId xmlns:a16="http://schemas.microsoft.com/office/drawing/2014/main" id="{BF5F180F-B5D0-62CC-E8DD-69AA730FA0C1}"/>
                </a:ext>
              </a:extLst>
            </p:cNvPr>
            <p:cNvSpPr/>
            <p:nvPr/>
          </p:nvSpPr>
          <p:spPr>
            <a:xfrm>
              <a:off x="6600056" y="1916833"/>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5" name="직사각형 74">
              <a:extLst>
                <a:ext uri="{FF2B5EF4-FFF2-40B4-BE49-F238E27FC236}">
                  <a16:creationId xmlns:a16="http://schemas.microsoft.com/office/drawing/2014/main" id="{E91BEAC3-933A-6372-9045-BB675D19837C}"/>
                </a:ext>
              </a:extLst>
            </p:cNvPr>
            <p:cNvSpPr/>
            <p:nvPr/>
          </p:nvSpPr>
          <p:spPr>
            <a:xfrm>
              <a:off x="8753374" y="1916832"/>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6" name="직사각형 75">
              <a:extLst>
                <a:ext uri="{FF2B5EF4-FFF2-40B4-BE49-F238E27FC236}">
                  <a16:creationId xmlns:a16="http://schemas.microsoft.com/office/drawing/2014/main" id="{BEF34378-8D63-67EA-470A-4556A511A9E8}"/>
                </a:ext>
              </a:extLst>
            </p:cNvPr>
            <p:cNvSpPr/>
            <p:nvPr/>
          </p:nvSpPr>
          <p:spPr>
            <a:xfrm>
              <a:off x="7824192" y="3429000"/>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according to IEC 61000-3-3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7" name="직사각형 76">
              <a:extLst>
                <a:ext uri="{FF2B5EF4-FFF2-40B4-BE49-F238E27FC236}">
                  <a16:creationId xmlns:a16="http://schemas.microsoft.com/office/drawing/2014/main" id="{9A3553A2-09DD-E0F2-0617-38600FE922A2}"/>
                </a:ext>
              </a:extLst>
            </p:cNvPr>
            <p:cNvSpPr/>
            <p:nvPr/>
          </p:nvSpPr>
          <p:spPr>
            <a:xfrm>
              <a:off x="9768408" y="3426718"/>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according to IEC 61000-3-11 </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8" name="사각형: 둥근 모서리 77">
              <a:extLst>
                <a:ext uri="{FF2B5EF4-FFF2-40B4-BE49-F238E27FC236}">
                  <a16:creationId xmlns:a16="http://schemas.microsoft.com/office/drawing/2014/main" id="{2486FB0D-B90C-A452-2934-E810EAC95A3F}"/>
                </a:ext>
              </a:extLst>
            </p:cNvPr>
            <p:cNvSpPr/>
            <p:nvPr/>
          </p:nvSpPr>
          <p:spPr>
            <a:xfrm>
              <a:off x="6631300" y="4502244"/>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79" name="직선 화살표 연결선 78">
              <a:extLst>
                <a:ext uri="{FF2B5EF4-FFF2-40B4-BE49-F238E27FC236}">
                  <a16:creationId xmlns:a16="http://schemas.microsoft.com/office/drawing/2014/main" id="{9607D361-F349-D478-960A-7D9E6BA0A23E}"/>
                </a:ext>
              </a:extLst>
            </p:cNvPr>
            <p:cNvCxnSpPr>
              <a:cxnSpLocks/>
              <a:endCxn id="74" idx="0"/>
            </p:cNvCxnSpPr>
            <p:nvPr/>
          </p:nvCxnSpPr>
          <p:spPr>
            <a:xfrm>
              <a:off x="7248128" y="1628801"/>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직선 화살표 연결선 79">
              <a:extLst>
                <a:ext uri="{FF2B5EF4-FFF2-40B4-BE49-F238E27FC236}">
                  <a16:creationId xmlns:a16="http://schemas.microsoft.com/office/drawing/2014/main" id="{73D8AD80-F784-5368-08DE-3FE80C5B4CBA}"/>
                </a:ext>
              </a:extLst>
            </p:cNvPr>
            <p:cNvCxnSpPr>
              <a:cxnSpLocks/>
              <a:stCxn id="74" idx="2"/>
            </p:cNvCxnSpPr>
            <p:nvPr/>
          </p:nvCxnSpPr>
          <p:spPr>
            <a:xfrm>
              <a:off x="7248128" y="2492897"/>
              <a:ext cx="0" cy="2016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직선 화살표 연결선 80">
              <a:extLst>
                <a:ext uri="{FF2B5EF4-FFF2-40B4-BE49-F238E27FC236}">
                  <a16:creationId xmlns:a16="http://schemas.microsoft.com/office/drawing/2014/main" id="{DC211E49-B428-1CB8-D72B-F26634D76739}"/>
                </a:ext>
              </a:extLst>
            </p:cNvPr>
            <p:cNvCxnSpPr>
              <a:cxnSpLocks/>
              <a:stCxn id="74" idx="3"/>
              <a:endCxn id="75" idx="1"/>
            </p:cNvCxnSpPr>
            <p:nvPr/>
          </p:nvCxnSpPr>
          <p:spPr>
            <a:xfrm flipV="1">
              <a:off x="7896200" y="2204864"/>
              <a:ext cx="857174"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연결선: 꺾임 81">
              <a:extLst>
                <a:ext uri="{FF2B5EF4-FFF2-40B4-BE49-F238E27FC236}">
                  <a16:creationId xmlns:a16="http://schemas.microsoft.com/office/drawing/2014/main" id="{57318111-963B-8FAE-536C-A07E19FE2CEF}"/>
                </a:ext>
              </a:extLst>
            </p:cNvPr>
            <p:cNvCxnSpPr>
              <a:cxnSpLocks/>
              <a:stCxn id="90" idx="1"/>
              <a:endCxn id="76" idx="0"/>
            </p:cNvCxnSpPr>
            <p:nvPr/>
          </p:nvCxnSpPr>
          <p:spPr>
            <a:xfrm rot="10800000" flipV="1">
              <a:off x="8652284" y="2960908"/>
              <a:ext cx="108012" cy="46809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연결선: 꺾임 82">
              <a:extLst>
                <a:ext uri="{FF2B5EF4-FFF2-40B4-BE49-F238E27FC236}">
                  <a16:creationId xmlns:a16="http://schemas.microsoft.com/office/drawing/2014/main" id="{4DD7C348-4A54-3C74-7EB4-B18BB7E30A1E}"/>
                </a:ext>
              </a:extLst>
            </p:cNvPr>
            <p:cNvCxnSpPr>
              <a:cxnSpLocks/>
              <a:stCxn id="90" idx="3"/>
              <a:endCxn id="77" idx="0"/>
            </p:cNvCxnSpPr>
            <p:nvPr/>
          </p:nvCxnSpPr>
          <p:spPr>
            <a:xfrm>
              <a:off x="10488488" y="2960908"/>
              <a:ext cx="108012" cy="465810"/>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연결선: 꺾임 83">
              <a:extLst>
                <a:ext uri="{FF2B5EF4-FFF2-40B4-BE49-F238E27FC236}">
                  <a16:creationId xmlns:a16="http://schemas.microsoft.com/office/drawing/2014/main" id="{C93DAA9A-A7CE-02E3-AD64-4945C6F139F5}"/>
                </a:ext>
              </a:extLst>
            </p:cNvPr>
            <p:cNvCxnSpPr>
              <a:cxnSpLocks/>
              <a:stCxn id="76" idx="2"/>
            </p:cNvCxnSpPr>
            <p:nvPr/>
          </p:nvCxnSpPr>
          <p:spPr>
            <a:xfrm rot="5400000">
              <a:off x="7842194" y="3266982"/>
              <a:ext cx="216024" cy="1404156"/>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연결선: 꺾임 84">
              <a:extLst>
                <a:ext uri="{FF2B5EF4-FFF2-40B4-BE49-F238E27FC236}">
                  <a16:creationId xmlns:a16="http://schemas.microsoft.com/office/drawing/2014/main" id="{975DE479-1BB5-BC5D-D732-29FA2FC9354E}"/>
                </a:ext>
              </a:extLst>
            </p:cNvPr>
            <p:cNvCxnSpPr>
              <a:cxnSpLocks/>
              <a:stCxn id="77" idx="2"/>
            </p:cNvCxnSpPr>
            <p:nvPr/>
          </p:nvCxnSpPr>
          <p:spPr>
            <a:xfrm rot="5400000">
              <a:off x="8741153" y="2365741"/>
              <a:ext cx="362322" cy="334837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80D38CDF-CC02-9B63-868E-471FD13DA796}"/>
                </a:ext>
              </a:extLst>
            </p:cNvPr>
            <p:cNvSpPr txBox="1"/>
            <p:nvPr/>
          </p:nvSpPr>
          <p:spPr>
            <a:xfrm>
              <a:off x="7968208" y="198884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87" name="TextBox 86">
              <a:extLst>
                <a:ext uri="{FF2B5EF4-FFF2-40B4-BE49-F238E27FC236}">
                  <a16:creationId xmlns:a16="http://schemas.microsoft.com/office/drawing/2014/main" id="{E8A18132-724D-A33B-479A-CD384A1AA458}"/>
                </a:ext>
              </a:extLst>
            </p:cNvPr>
            <p:cNvSpPr txBox="1"/>
            <p:nvPr/>
          </p:nvSpPr>
          <p:spPr>
            <a:xfrm>
              <a:off x="10416480" y="270892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88" name="TextBox 87">
              <a:extLst>
                <a:ext uri="{FF2B5EF4-FFF2-40B4-BE49-F238E27FC236}">
                  <a16:creationId xmlns:a16="http://schemas.microsoft.com/office/drawing/2014/main" id="{AD6A4646-481D-4C79-1EC4-9D9CB6A41BA1}"/>
                </a:ext>
              </a:extLst>
            </p:cNvPr>
            <p:cNvSpPr txBox="1"/>
            <p:nvPr/>
          </p:nvSpPr>
          <p:spPr>
            <a:xfrm>
              <a:off x="8544272" y="270892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89" name="TextBox 88">
              <a:extLst>
                <a:ext uri="{FF2B5EF4-FFF2-40B4-BE49-F238E27FC236}">
                  <a16:creationId xmlns:a16="http://schemas.microsoft.com/office/drawing/2014/main" id="{C9311791-A318-F8CA-4E35-D919783BCE47}"/>
                </a:ext>
              </a:extLst>
            </p:cNvPr>
            <p:cNvSpPr txBox="1"/>
            <p:nvPr/>
          </p:nvSpPr>
          <p:spPr>
            <a:xfrm>
              <a:off x="6964859" y="245003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90" name="다이아몬드 89">
              <a:extLst>
                <a:ext uri="{FF2B5EF4-FFF2-40B4-BE49-F238E27FC236}">
                  <a16:creationId xmlns:a16="http://schemas.microsoft.com/office/drawing/2014/main" id="{0CEF573C-85E5-E7E3-943E-7FAB8F1D5F60}"/>
                </a:ext>
              </a:extLst>
            </p:cNvPr>
            <p:cNvSpPr/>
            <p:nvPr/>
          </p:nvSpPr>
          <p:spPr>
            <a:xfrm>
              <a:off x="8760296" y="2636912"/>
              <a:ext cx="1728192" cy="647992"/>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Charging current between 16A to 75A available?</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91" name="직선 화살표 연결선 90">
              <a:extLst>
                <a:ext uri="{FF2B5EF4-FFF2-40B4-BE49-F238E27FC236}">
                  <a16:creationId xmlns:a16="http://schemas.microsoft.com/office/drawing/2014/main" id="{9E8C7CCE-E47E-C66E-7D0D-9CA360389380}"/>
                </a:ext>
              </a:extLst>
            </p:cNvPr>
            <p:cNvCxnSpPr>
              <a:cxnSpLocks/>
              <a:stCxn id="75" idx="2"/>
              <a:endCxn id="90" idx="0"/>
            </p:cNvCxnSpPr>
            <p:nvPr/>
          </p:nvCxnSpPr>
          <p:spPr>
            <a:xfrm>
              <a:off x="9617470" y="2492896"/>
              <a:ext cx="6922" cy="1440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 name="텍스트 개체 틀 1">
            <a:extLst>
              <a:ext uri="{FF2B5EF4-FFF2-40B4-BE49-F238E27FC236}">
                <a16:creationId xmlns:a16="http://schemas.microsoft.com/office/drawing/2014/main" id="{0F1468C0-A8AD-CC30-8D17-9D2EE4473879}"/>
              </a:ext>
            </a:extLst>
          </p:cNvPr>
          <p:cNvSpPr>
            <a:spLocks noGrp="1"/>
          </p:cNvSpPr>
          <p:nvPr>
            <p:ph type="body" sz="quarter" idx="11"/>
          </p:nvPr>
        </p:nvSpPr>
        <p:spPr>
          <a:xfrm>
            <a:off x="0" y="10508"/>
            <a:ext cx="11593288" cy="594815"/>
          </a:xfrm>
        </p:spPr>
        <p:txBody>
          <a:bodyPr/>
          <a:lstStyle/>
          <a:p>
            <a:r>
              <a:rPr lang="en-US" altLang="ko-KR" sz="2800" dirty="0"/>
              <a:t>Flowchart Comparison (</a:t>
            </a:r>
            <a:r>
              <a:rPr lang="en-US" altLang="ko-KR" sz="2800" dirty="0" err="1"/>
              <a:t>ctd</a:t>
            </a:r>
            <a:r>
              <a:rPr lang="en-US" altLang="ko-KR" sz="2800" dirty="0"/>
              <a:t>.)</a:t>
            </a:r>
          </a:p>
        </p:txBody>
      </p:sp>
      <p:sp>
        <p:nvSpPr>
          <p:cNvPr id="53" name="TextBox 52">
            <a:extLst>
              <a:ext uri="{FF2B5EF4-FFF2-40B4-BE49-F238E27FC236}">
                <a16:creationId xmlns:a16="http://schemas.microsoft.com/office/drawing/2014/main" id="{362267D8-7446-B934-EBC2-952A8D170292}"/>
              </a:ext>
            </a:extLst>
          </p:cNvPr>
          <p:cNvSpPr txBox="1"/>
          <p:nvPr/>
        </p:nvSpPr>
        <p:spPr>
          <a:xfrm>
            <a:off x="3503712" y="918933"/>
            <a:ext cx="2813969" cy="553998"/>
          </a:xfrm>
          <a:prstGeom prst="rect">
            <a:avLst/>
          </a:prstGeom>
          <a:noFill/>
        </p:spPr>
        <p:txBody>
          <a:bodyPr wrap="square">
            <a:spAutoFit/>
          </a:bodyPr>
          <a:lstStyle/>
          <a:p>
            <a:r>
              <a:rPr lang="en-US" altLang="ko-KR" sz="1000" i="1" dirty="0">
                <a:latin typeface="Calibri" panose="020F0502020204030204" pitchFamily="34" charset="0"/>
                <a:cs typeface="Calibri" panose="020F0502020204030204" pitchFamily="34" charset="0"/>
              </a:rPr>
              <a:t>Source: </a:t>
            </a:r>
            <a:r>
              <a:rPr lang="ko-KR" altLang="en-US" sz="1000" i="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ECE/TRANS/WP.29/2024/90</a:t>
            </a:r>
            <a:endParaRPr lang="en-US" altLang="ko-KR" sz="1000" i="1" dirty="0">
              <a:latin typeface="Calibri" panose="020F0502020204030204" pitchFamily="34" charset="0"/>
              <a:cs typeface="Calibri" panose="020F0502020204030204" pitchFamily="34" charset="0"/>
            </a:endParaRPr>
          </a:p>
          <a:p>
            <a:r>
              <a:rPr lang="en-US" altLang="ko-KR" sz="1000" i="1" dirty="0">
                <a:latin typeface="Calibri" panose="020F0502020204030204" pitchFamily="34" charset="0"/>
                <a:cs typeface="Calibri" panose="020F0502020204030204" pitchFamily="34" charset="0"/>
              </a:rPr>
              <a:t>and </a:t>
            </a:r>
            <a:r>
              <a:rPr lang="en-US" altLang="ko-KR" sz="1000" b="0" i="1" dirty="0">
                <a:effectLst/>
                <a:latin typeface="Calibri" panose="020F0502020204030204" pitchFamily="34" charset="0"/>
                <a:cs typeface="Calibri" panose="020F0502020204030204" pitchFamily="34" charset="0"/>
                <a:hlinkClick r:id="rId3" tooltip="다운로드">
                  <a:extLst>
                    <a:ext uri="{A12FA001-AC4F-418D-AE19-62706E023703}">
                      <ahyp:hlinkClr xmlns:ahyp="http://schemas.microsoft.com/office/drawing/2018/hyperlinkcolor" val="tx"/>
                    </a:ext>
                  </a:extLst>
                </a:hlinkClick>
              </a:rPr>
              <a:t>IWG-EMC-46-03e (OICA-CLEPA-UTAC) DRAFT Proposal for Supplement1 to UN R10.07.docx</a:t>
            </a:r>
            <a:endParaRPr lang="ko-KR" altLang="en-US" sz="1000" i="1" dirty="0">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id="{F996B6C4-11F0-DA20-957D-E09028A55463}"/>
              </a:ext>
            </a:extLst>
          </p:cNvPr>
          <p:cNvSpPr txBox="1"/>
          <p:nvPr/>
        </p:nvSpPr>
        <p:spPr>
          <a:xfrm>
            <a:off x="7104113" y="5604049"/>
            <a:ext cx="4751337" cy="830997"/>
          </a:xfrm>
          <a:prstGeom prst="rect">
            <a:avLst/>
          </a:prstGeom>
          <a:noFill/>
        </p:spPr>
        <p:txBody>
          <a:bodyPr wrap="square">
            <a:spAutoFit/>
          </a:bodyPr>
          <a:lstStyle/>
          <a:p>
            <a:r>
              <a:rPr lang="en-US" altLang="ko-KR" sz="1200" dirty="0">
                <a:latin typeface="Calibri" panose="020F0502020204030204" pitchFamily="34" charset="0"/>
                <a:cs typeface="Calibri" panose="020F0502020204030204" pitchFamily="34" charset="0"/>
              </a:rPr>
              <a:t>※ The vehicle flowchart has been clarified as R10.07 Supplement 1 through discussions in the IWG-EMC. Therefore, this document compares it with the R10.07 Supplement 1 Proposal document discussed in the IWG-EMC.</a:t>
            </a:r>
            <a:endParaRPr lang="ko-KR" alt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9163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표 4">
            <a:extLst>
              <a:ext uri="{FF2B5EF4-FFF2-40B4-BE49-F238E27FC236}">
                <a16:creationId xmlns:a16="http://schemas.microsoft.com/office/drawing/2014/main" id="{3E23859E-3F22-B104-A2AC-514201622F09}"/>
              </a:ext>
            </a:extLst>
          </p:cNvPr>
          <p:cNvGraphicFramePr>
            <a:graphicFrameLocks noGrp="1"/>
          </p:cNvGraphicFramePr>
          <p:nvPr>
            <p:extLst>
              <p:ext uri="{D42A27DB-BD31-4B8C-83A1-F6EECF244321}">
                <p14:modId xmlns:p14="http://schemas.microsoft.com/office/powerpoint/2010/main" val="4164527532"/>
              </p:ext>
            </p:extLst>
          </p:nvPr>
        </p:nvGraphicFramePr>
        <p:xfrm>
          <a:off x="336550" y="548680"/>
          <a:ext cx="11518900" cy="597478"/>
        </p:xfrm>
        <a:graphic>
          <a:graphicData uri="http://schemas.openxmlformats.org/drawingml/2006/table">
            <a:tbl>
              <a:tblPr firstRow="1" bandRow="1">
                <a:tableStyleId>{5C22544A-7EE6-4342-B048-85BDC9FD1C3A}</a:tableStyleId>
              </a:tblPr>
              <a:tblGrid>
                <a:gridCol w="5975474">
                  <a:extLst>
                    <a:ext uri="{9D8B030D-6E8A-4147-A177-3AD203B41FA5}">
                      <a16:colId xmlns:a16="http://schemas.microsoft.com/office/drawing/2014/main" val="4262285890"/>
                    </a:ext>
                  </a:extLst>
                </a:gridCol>
                <a:gridCol w="144016">
                  <a:extLst>
                    <a:ext uri="{9D8B030D-6E8A-4147-A177-3AD203B41FA5}">
                      <a16:colId xmlns:a16="http://schemas.microsoft.com/office/drawing/2014/main" val="3376411319"/>
                    </a:ext>
                  </a:extLst>
                </a:gridCol>
                <a:gridCol w="5399410">
                  <a:extLst>
                    <a:ext uri="{9D8B030D-6E8A-4147-A177-3AD203B41FA5}">
                      <a16:colId xmlns:a16="http://schemas.microsoft.com/office/drawing/2014/main" val="2160325171"/>
                    </a:ext>
                  </a:extLst>
                </a:gridCol>
              </a:tblGrid>
              <a:tr h="361442">
                <a:tc>
                  <a:txBody>
                    <a:bodyPr/>
                    <a:lstStyle/>
                    <a:p>
                      <a:pPr algn="ctr" latinLnBrk="1"/>
                      <a:r>
                        <a:rPr lang="en-US" altLang="ko-KR" dirty="0">
                          <a:solidFill>
                            <a:schemeClr val="tx1"/>
                          </a:solidFill>
                          <a:latin typeface="Calibri" panose="020F0502020204030204" pitchFamily="34" charset="0"/>
                          <a:cs typeface="Calibri" panose="020F0502020204030204" pitchFamily="34" charset="0"/>
                        </a:rPr>
                        <a:t>Vehicle Flowchart as given in R10.07</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tc>
                  <a:txBody>
                    <a:bodyPr/>
                    <a:lstStyle/>
                    <a:p>
                      <a:pP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solidFill>
                            <a:schemeClr val="tx1"/>
                          </a:solidFill>
                          <a:latin typeface="Calibri" panose="020F0502020204030204" pitchFamily="34" charset="0"/>
                          <a:cs typeface="Calibri" panose="020F0502020204030204" pitchFamily="34" charset="0"/>
                        </a:rPr>
                        <a:t>ESA Flowchart Proposal for R10.08</a:t>
                      </a:r>
                      <a:endParaRPr lang="ko-KR" altLang="en-US" dirty="0">
                        <a:solidFill>
                          <a:schemeClr val="tx1"/>
                        </a:solidFill>
                        <a:latin typeface="Calibri" panose="020F0502020204030204" pitchFamily="34" charset="0"/>
                        <a:cs typeface="Calibri" panose="020F0502020204030204" pitchFamily="34" charset="0"/>
                      </a:endParaRPr>
                    </a:p>
                  </a:txBody>
                  <a:tcPr marL="0" marR="72000" marT="0" marB="0" anchor="ctr">
                    <a:lnB w="38100" cap="flat" cmpd="sng" algn="ctr">
                      <a:solidFill>
                        <a:schemeClr val="accent4">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26792839"/>
                  </a:ext>
                </a:extLst>
              </a:tr>
              <a:tr h="236036">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tc>
                  <a:txBody>
                    <a:bodyPr/>
                    <a:lstStyle/>
                    <a:p>
                      <a:pPr algn="r" latinLnBrk="1"/>
                      <a:endParaRPr lang="ko-KR" altLang="en-US" sz="200" dirty="0">
                        <a:solidFill>
                          <a:schemeClr val="tx1"/>
                        </a:solidFill>
                        <a:latin typeface="Calibri" panose="020F0502020204030204" pitchFamily="34" charset="0"/>
                        <a:cs typeface="Calibri" panose="020F0502020204030204" pitchFamily="34" charset="0"/>
                      </a:endParaRPr>
                    </a:p>
                  </a:txBody>
                  <a:tcPr marL="0" marR="72000" marT="0" marB="0" anchor="ctr">
                    <a:noFill/>
                  </a:tcPr>
                </a:tc>
                <a:tc>
                  <a:txBody>
                    <a:bodyPr/>
                    <a:lstStyle/>
                    <a:p>
                      <a:pPr marL="0" marR="0" lvl="0" indent="0" algn="r" defTabSz="914400" rtl="0" eaLnBrk="1" fontAlgn="auto" latinLnBrk="1" hangingPunct="1">
                        <a:lnSpc>
                          <a:spcPct val="100000"/>
                        </a:lnSpc>
                        <a:spcBef>
                          <a:spcPts val="0"/>
                        </a:spcBef>
                        <a:spcAft>
                          <a:spcPts val="0"/>
                        </a:spcAft>
                        <a:buClrTx/>
                        <a:buSzTx/>
                        <a:buFontTx/>
                        <a:buNone/>
                        <a:tabLst/>
                        <a:defRPr/>
                      </a:pPr>
                      <a:endParaRPr lang="ko-KR" altLang="en-US" sz="1100" i="1" kern="1200" dirty="0">
                        <a:ln>
                          <a:solidFill>
                            <a:srgbClr val="000000">
                              <a:alpha val="0"/>
                            </a:srgbClr>
                          </a:solidFill>
                        </a:ln>
                        <a:solidFill>
                          <a:schemeClr val="tx1"/>
                        </a:solidFill>
                        <a:latin typeface="Calibri" panose="020F0502020204030204" pitchFamily="34" charset="0"/>
                        <a:ea typeface="현대하모니 M" panose="02020603020101020101" pitchFamily="18" charset="-127"/>
                        <a:cs typeface="Calibri" panose="020F0502020204030204" pitchFamily="34" charset="0"/>
                      </a:endParaRPr>
                    </a:p>
                  </a:txBody>
                  <a:tcPr marL="0" marR="72000" marT="0" marB="0" anchor="ctr">
                    <a:lnT w="38100" cap="flat" cmpd="sng" algn="ctr">
                      <a:solidFill>
                        <a:schemeClr val="accent4">
                          <a:lumMod val="50000"/>
                          <a:lumOff val="50000"/>
                        </a:schemeClr>
                      </a:solidFill>
                      <a:prstDash val="solid"/>
                      <a:round/>
                      <a:headEnd type="none" w="med" len="med"/>
                      <a:tailEnd type="none" w="med" len="med"/>
                    </a:lnT>
                    <a:noFill/>
                  </a:tcPr>
                </a:tc>
                <a:extLst>
                  <a:ext uri="{0D108BD9-81ED-4DB2-BD59-A6C34878D82A}">
                    <a16:rowId xmlns:a16="http://schemas.microsoft.com/office/drawing/2014/main" val="3953421284"/>
                  </a:ext>
                </a:extLst>
              </a:tr>
            </a:tbl>
          </a:graphicData>
        </a:graphic>
      </p:graphicFrame>
      <p:sp>
        <p:nvSpPr>
          <p:cNvPr id="6" name="TextBox 5">
            <a:extLst>
              <a:ext uri="{FF2B5EF4-FFF2-40B4-BE49-F238E27FC236}">
                <a16:creationId xmlns:a16="http://schemas.microsoft.com/office/drawing/2014/main" id="{7F4AD3CB-7A3C-BE88-B7D7-4F9A816EEBC8}"/>
              </a:ext>
            </a:extLst>
          </p:cNvPr>
          <p:cNvSpPr txBox="1"/>
          <p:nvPr/>
        </p:nvSpPr>
        <p:spPr>
          <a:xfrm>
            <a:off x="335360" y="908720"/>
            <a:ext cx="2056973" cy="415498"/>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15 : EFT/Burst Immunity</a:t>
            </a:r>
          </a:p>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16 : Surge Immunity</a:t>
            </a:r>
          </a:p>
        </p:txBody>
      </p:sp>
      <p:sp>
        <p:nvSpPr>
          <p:cNvPr id="59" name="TextBox 58">
            <a:extLst>
              <a:ext uri="{FF2B5EF4-FFF2-40B4-BE49-F238E27FC236}">
                <a16:creationId xmlns:a16="http://schemas.microsoft.com/office/drawing/2014/main" id="{A4FFBE79-0B21-8E9E-017C-FABCF33C132C}"/>
              </a:ext>
            </a:extLst>
          </p:cNvPr>
          <p:cNvSpPr txBox="1"/>
          <p:nvPr/>
        </p:nvSpPr>
        <p:spPr>
          <a:xfrm>
            <a:off x="6422620" y="935209"/>
            <a:ext cx="2056973" cy="415498"/>
          </a:xfrm>
          <a:prstGeom prst="rect">
            <a:avLst/>
          </a:prstGeom>
          <a:noFill/>
        </p:spPr>
        <p:txBody>
          <a:bodyPr wrap="none" rtlCol="0">
            <a:spAutoFit/>
          </a:bodyPr>
          <a:lstStyle/>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21 : EFT/Burst Immunity</a:t>
            </a:r>
          </a:p>
          <a:p>
            <a:pPr marL="171450" indent="-171450">
              <a:buFont typeface="Wingdings" panose="05000000000000000000" pitchFamily="2" charset="2"/>
              <a:buChar char="§"/>
            </a:pPr>
            <a:r>
              <a:rPr lang="en-US" altLang="ko-KR" sz="1050" dirty="0">
                <a:latin typeface="Calibri" panose="020F0502020204030204" pitchFamily="34" charset="0"/>
                <a:ea typeface="+mn-ea"/>
                <a:cs typeface="Calibri" panose="020F0502020204030204" pitchFamily="34" charset="0"/>
              </a:rPr>
              <a:t>Annex 22 : Surge Immunity</a:t>
            </a:r>
          </a:p>
        </p:txBody>
      </p:sp>
      <p:grpSp>
        <p:nvGrpSpPr>
          <p:cNvPr id="3" name="그룹 2">
            <a:extLst>
              <a:ext uri="{FF2B5EF4-FFF2-40B4-BE49-F238E27FC236}">
                <a16:creationId xmlns:a16="http://schemas.microsoft.com/office/drawing/2014/main" id="{148AD0A1-44C0-03DD-BCBE-74718DBA67ED}"/>
              </a:ext>
            </a:extLst>
          </p:cNvPr>
          <p:cNvGrpSpPr/>
          <p:nvPr/>
        </p:nvGrpSpPr>
        <p:grpSpPr>
          <a:xfrm>
            <a:off x="407368" y="1340768"/>
            <a:ext cx="5472608" cy="5400600"/>
            <a:chOff x="839416" y="1052736"/>
            <a:chExt cx="5472608" cy="5400600"/>
          </a:xfrm>
        </p:grpSpPr>
        <p:sp>
          <p:nvSpPr>
            <p:cNvPr id="4" name="사각형: 둥근 모서리 3">
              <a:extLst>
                <a:ext uri="{FF2B5EF4-FFF2-40B4-BE49-F238E27FC236}">
                  <a16:creationId xmlns:a16="http://schemas.microsoft.com/office/drawing/2014/main" id="{3F5D3184-A2B5-1026-0A53-F1CD49CBE032}"/>
                </a:ext>
              </a:extLst>
            </p:cNvPr>
            <p:cNvSpPr/>
            <p:nvPr/>
          </p:nvSpPr>
          <p:spPr>
            <a:xfrm>
              <a:off x="839416" y="105273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15 (or 16)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4" name="다이아몬드 73">
              <a:extLst>
                <a:ext uri="{FF2B5EF4-FFF2-40B4-BE49-F238E27FC236}">
                  <a16:creationId xmlns:a16="http://schemas.microsoft.com/office/drawing/2014/main" id="{5DD6FBC0-8A1D-1DA7-D72B-D0D2284F333F}"/>
                </a:ext>
              </a:extLst>
            </p:cNvPr>
            <p:cNvSpPr/>
            <p:nvPr/>
          </p:nvSpPr>
          <p:spPr>
            <a:xfrm>
              <a:off x="839416" y="1700809"/>
              <a:ext cx="1296144" cy="576064"/>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5" name="다이아몬드 74">
              <a:extLst>
                <a:ext uri="{FF2B5EF4-FFF2-40B4-BE49-F238E27FC236}">
                  <a16:creationId xmlns:a16="http://schemas.microsoft.com/office/drawing/2014/main" id="{6D814C26-8DC8-99A4-8CCC-5FF43A1879A0}"/>
                </a:ext>
              </a:extLst>
            </p:cNvPr>
            <p:cNvSpPr/>
            <p:nvPr/>
          </p:nvSpPr>
          <p:spPr>
            <a:xfrm>
              <a:off x="2567608" y="1700808"/>
              <a:ext cx="1296144" cy="576064"/>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or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6" name="다이아몬드 75">
              <a:extLst>
                <a:ext uri="{FF2B5EF4-FFF2-40B4-BE49-F238E27FC236}">
                  <a16:creationId xmlns:a16="http://schemas.microsoft.com/office/drawing/2014/main" id="{98B677E5-5022-B61F-508B-6A7D467B8B36}"/>
                </a:ext>
              </a:extLst>
            </p:cNvPr>
            <p:cNvSpPr/>
            <p:nvPr/>
          </p:nvSpPr>
          <p:spPr>
            <a:xfrm>
              <a:off x="839416" y="2492897"/>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7" name="다이아몬드 76">
              <a:extLst>
                <a:ext uri="{FF2B5EF4-FFF2-40B4-BE49-F238E27FC236}">
                  <a16:creationId xmlns:a16="http://schemas.microsoft.com/office/drawing/2014/main" id="{674E5459-ED48-51CE-5CB0-F81B5F58A950}"/>
                </a:ext>
              </a:extLst>
            </p:cNvPr>
            <p:cNvSpPr/>
            <p:nvPr/>
          </p:nvSpPr>
          <p:spPr>
            <a:xfrm>
              <a:off x="839416" y="4365104"/>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8" name="다이아몬드 77">
              <a:extLst>
                <a:ext uri="{FF2B5EF4-FFF2-40B4-BE49-F238E27FC236}">
                  <a16:creationId xmlns:a16="http://schemas.microsoft.com/office/drawing/2014/main" id="{63DF277B-AC12-BD8B-3FB3-800CBB6F1EC0}"/>
                </a:ext>
              </a:extLst>
            </p:cNvPr>
            <p:cNvSpPr/>
            <p:nvPr/>
          </p:nvSpPr>
          <p:spPr>
            <a:xfrm>
              <a:off x="839416" y="5229200"/>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79" name="직사각형 78">
              <a:extLst>
                <a:ext uri="{FF2B5EF4-FFF2-40B4-BE49-F238E27FC236}">
                  <a16:creationId xmlns:a16="http://schemas.microsoft.com/office/drawing/2014/main" id="{C3A53739-8992-8A26-0B2B-ADBEDD9EF39E}"/>
                </a:ext>
              </a:extLst>
            </p:cNvPr>
            <p:cNvSpPr/>
            <p:nvPr/>
          </p:nvSpPr>
          <p:spPr>
            <a:xfrm>
              <a:off x="4367808" y="1700808"/>
              <a:ext cx="1368152" cy="576064"/>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1 test with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0" name="다이아몬드 79">
              <a:extLst>
                <a:ext uri="{FF2B5EF4-FFF2-40B4-BE49-F238E27FC236}">
                  <a16:creationId xmlns:a16="http://schemas.microsoft.com/office/drawing/2014/main" id="{37C73052-B383-3661-767B-F8AF23D8F942}"/>
                </a:ext>
              </a:extLst>
            </p:cNvPr>
            <p:cNvSpPr/>
            <p:nvPr/>
          </p:nvSpPr>
          <p:spPr>
            <a:xfrm>
              <a:off x="2567608" y="2420888"/>
              <a:ext cx="1512168"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Cable delivered with the vehicle?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1" name="다이아몬드 80">
              <a:extLst>
                <a:ext uri="{FF2B5EF4-FFF2-40B4-BE49-F238E27FC236}">
                  <a16:creationId xmlns:a16="http://schemas.microsoft.com/office/drawing/2014/main" id="{A57BFC6B-E592-46A6-77F9-19A7DF133C19}"/>
                </a:ext>
              </a:extLst>
            </p:cNvPr>
            <p:cNvSpPr/>
            <p:nvPr/>
          </p:nvSpPr>
          <p:spPr>
            <a:xfrm>
              <a:off x="4439984" y="2420888"/>
              <a:ext cx="1512000" cy="720000"/>
            </a:xfrm>
            <a:prstGeom prst="diamond">
              <a:avLst/>
            </a:prstGeom>
            <a:no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ICCPD compliant with IEC 61851-21-2?</a:t>
              </a:r>
              <a:r>
                <a:rPr lang="en-US" altLang="ko-KR" sz="900" baseline="30000" dirty="0">
                  <a:solidFill>
                    <a:srgbClr val="FF0000"/>
                  </a:solidFill>
                  <a:latin typeface="Calibri" panose="020F0502020204030204" pitchFamily="34" charset="0"/>
                  <a:cs typeface="Calibri" panose="020F0502020204030204" pitchFamily="34" charset="0"/>
                </a:rPr>
                <a:t> 1</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2" name="직사각형 81">
              <a:extLst>
                <a:ext uri="{FF2B5EF4-FFF2-40B4-BE49-F238E27FC236}">
                  <a16:creationId xmlns:a16="http://schemas.microsoft.com/office/drawing/2014/main" id="{E8752D9D-8D89-749A-DDEA-25DA7B436CDE}"/>
                </a:ext>
              </a:extLst>
            </p:cNvPr>
            <p:cNvSpPr/>
            <p:nvPr/>
          </p:nvSpPr>
          <p:spPr>
            <a:xfrm>
              <a:off x="1703512" y="3356992"/>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provided by the vehicle manufacturer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3" name="직사각형 82">
              <a:extLst>
                <a:ext uri="{FF2B5EF4-FFF2-40B4-BE49-F238E27FC236}">
                  <a16:creationId xmlns:a16="http://schemas.microsoft.com/office/drawing/2014/main" id="{E3E196D4-EB05-B3EA-69F3-DFBAA488273D}"/>
                </a:ext>
              </a:extLst>
            </p:cNvPr>
            <p:cNvSpPr/>
            <p:nvPr/>
          </p:nvSpPr>
          <p:spPr>
            <a:xfrm>
              <a:off x="3143672" y="3356992"/>
              <a:ext cx="136815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one representative cable delivered with the vehicle to the customer</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4" name="직사각형 83">
              <a:extLst>
                <a:ext uri="{FF2B5EF4-FFF2-40B4-BE49-F238E27FC236}">
                  <a16:creationId xmlns:a16="http://schemas.microsoft.com/office/drawing/2014/main" id="{4249CA13-D639-4FED-F5CA-7A5E831BB487}"/>
                </a:ext>
              </a:extLst>
            </p:cNvPr>
            <p:cNvSpPr/>
            <p:nvPr/>
          </p:nvSpPr>
          <p:spPr>
            <a:xfrm>
              <a:off x="4583832" y="3356992"/>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2 test with all ICCPD variants delivered with the vehicle to the customer which do not comply with IEC 61851-21-2</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5" name="직사각형 84">
              <a:extLst>
                <a:ext uri="{FF2B5EF4-FFF2-40B4-BE49-F238E27FC236}">
                  <a16:creationId xmlns:a16="http://schemas.microsoft.com/office/drawing/2014/main" id="{5CEDD251-D538-7F19-F0DC-CCFED17AFF71}"/>
                </a:ext>
              </a:extLst>
            </p:cNvPr>
            <p:cNvSpPr/>
            <p:nvPr/>
          </p:nvSpPr>
          <p:spPr>
            <a:xfrm>
              <a:off x="2495600" y="4365104"/>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3 test in only one configuration, 3-phase if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6" name="직사각형 85">
              <a:extLst>
                <a:ext uri="{FF2B5EF4-FFF2-40B4-BE49-F238E27FC236}">
                  <a16:creationId xmlns:a16="http://schemas.microsoft.com/office/drawing/2014/main" id="{E5D79E0D-1AE6-969B-E0BD-F16A9AFBC3D7}"/>
                </a:ext>
              </a:extLst>
            </p:cNvPr>
            <p:cNvSpPr/>
            <p:nvPr/>
          </p:nvSpPr>
          <p:spPr>
            <a:xfrm>
              <a:off x="2495600" y="5229200"/>
              <a:ext cx="1728192" cy="576064"/>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Mode 4 test with cable from the test facility</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87" name="사각형: 둥근 모서리 86">
              <a:extLst>
                <a:ext uri="{FF2B5EF4-FFF2-40B4-BE49-F238E27FC236}">
                  <a16:creationId xmlns:a16="http://schemas.microsoft.com/office/drawing/2014/main" id="{DF0DF28C-909D-AA7F-3145-56E7DED31802}"/>
                </a:ext>
              </a:extLst>
            </p:cNvPr>
            <p:cNvSpPr/>
            <p:nvPr/>
          </p:nvSpPr>
          <p:spPr>
            <a:xfrm>
              <a:off x="839416" y="609329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88" name="직선 화살표 연결선 87">
              <a:extLst>
                <a:ext uri="{FF2B5EF4-FFF2-40B4-BE49-F238E27FC236}">
                  <a16:creationId xmlns:a16="http://schemas.microsoft.com/office/drawing/2014/main" id="{367A63D1-B5CF-57FB-6866-9E75E2AC731E}"/>
                </a:ext>
              </a:extLst>
            </p:cNvPr>
            <p:cNvCxnSpPr>
              <a:cxnSpLocks/>
              <a:endCxn id="74" idx="0"/>
            </p:cNvCxnSpPr>
            <p:nvPr/>
          </p:nvCxnSpPr>
          <p:spPr>
            <a:xfrm>
              <a:off x="1487488" y="1412776"/>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직선 화살표 연결선 88">
              <a:extLst>
                <a:ext uri="{FF2B5EF4-FFF2-40B4-BE49-F238E27FC236}">
                  <a16:creationId xmlns:a16="http://schemas.microsoft.com/office/drawing/2014/main" id="{BBD80C69-F4C4-9F56-4228-81747D19EC0C}"/>
                </a:ext>
              </a:extLst>
            </p:cNvPr>
            <p:cNvCxnSpPr>
              <a:cxnSpLocks/>
              <a:stCxn id="74" idx="2"/>
              <a:endCxn id="76" idx="0"/>
            </p:cNvCxnSpPr>
            <p:nvPr/>
          </p:nvCxnSpPr>
          <p:spPr>
            <a:xfrm>
              <a:off x="1487488" y="2276873"/>
              <a:ext cx="0" cy="216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직선 화살표 연결선 89">
              <a:extLst>
                <a:ext uri="{FF2B5EF4-FFF2-40B4-BE49-F238E27FC236}">
                  <a16:creationId xmlns:a16="http://schemas.microsoft.com/office/drawing/2014/main" id="{FA2CCF01-9C12-1C95-F12C-B3509FA3874C}"/>
                </a:ext>
              </a:extLst>
            </p:cNvPr>
            <p:cNvCxnSpPr>
              <a:cxnSpLocks/>
              <a:stCxn id="76" idx="2"/>
              <a:endCxn id="77" idx="0"/>
            </p:cNvCxnSpPr>
            <p:nvPr/>
          </p:nvCxnSpPr>
          <p:spPr>
            <a:xfrm>
              <a:off x="1487488" y="3068961"/>
              <a:ext cx="0" cy="12961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직선 화살표 연결선 90">
              <a:extLst>
                <a:ext uri="{FF2B5EF4-FFF2-40B4-BE49-F238E27FC236}">
                  <a16:creationId xmlns:a16="http://schemas.microsoft.com/office/drawing/2014/main" id="{83AB1136-4217-2CEC-2991-21C2C034798E}"/>
                </a:ext>
              </a:extLst>
            </p:cNvPr>
            <p:cNvCxnSpPr>
              <a:cxnSpLocks/>
              <a:stCxn id="77" idx="2"/>
              <a:endCxn id="78" idx="0"/>
            </p:cNvCxnSpPr>
            <p:nvPr/>
          </p:nvCxnSpPr>
          <p:spPr>
            <a:xfrm>
              <a:off x="1487488" y="4941168"/>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직선 화살표 연결선 91">
              <a:extLst>
                <a:ext uri="{FF2B5EF4-FFF2-40B4-BE49-F238E27FC236}">
                  <a16:creationId xmlns:a16="http://schemas.microsoft.com/office/drawing/2014/main" id="{4C9A1273-8FBF-378D-F02C-E5B111EB8B6E}"/>
                </a:ext>
              </a:extLst>
            </p:cNvPr>
            <p:cNvCxnSpPr>
              <a:cxnSpLocks/>
              <a:stCxn id="74" idx="3"/>
              <a:endCxn id="75" idx="1"/>
            </p:cNvCxnSpPr>
            <p:nvPr/>
          </p:nvCxnSpPr>
          <p:spPr>
            <a:xfrm flipV="1">
              <a:off x="2135560" y="1988840"/>
              <a:ext cx="432048"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직선 화살표 연결선 92">
              <a:extLst>
                <a:ext uri="{FF2B5EF4-FFF2-40B4-BE49-F238E27FC236}">
                  <a16:creationId xmlns:a16="http://schemas.microsoft.com/office/drawing/2014/main" id="{5FF04272-743C-873B-66E5-B2A3D6CC4DA9}"/>
                </a:ext>
              </a:extLst>
            </p:cNvPr>
            <p:cNvCxnSpPr>
              <a:cxnSpLocks/>
              <a:stCxn id="75" idx="3"/>
              <a:endCxn id="79" idx="1"/>
            </p:cNvCxnSpPr>
            <p:nvPr/>
          </p:nvCxnSpPr>
          <p:spPr>
            <a:xfrm>
              <a:off x="3863752" y="1988840"/>
              <a:ext cx="5040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연결선: 꺾임 93">
              <a:extLst>
                <a:ext uri="{FF2B5EF4-FFF2-40B4-BE49-F238E27FC236}">
                  <a16:creationId xmlns:a16="http://schemas.microsoft.com/office/drawing/2014/main" id="{506B089B-7050-DCC2-C5F4-6E13FC08812C}"/>
                </a:ext>
              </a:extLst>
            </p:cNvPr>
            <p:cNvCxnSpPr>
              <a:cxnSpLocks/>
              <a:stCxn id="75" idx="2"/>
            </p:cNvCxnSpPr>
            <p:nvPr/>
          </p:nvCxnSpPr>
          <p:spPr>
            <a:xfrm rot="5400000">
              <a:off x="2315581" y="1448779"/>
              <a:ext cx="72007" cy="1728193"/>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직선 화살표 연결선 94">
              <a:extLst>
                <a:ext uri="{FF2B5EF4-FFF2-40B4-BE49-F238E27FC236}">
                  <a16:creationId xmlns:a16="http://schemas.microsoft.com/office/drawing/2014/main" id="{82346997-D740-F3B3-0C99-8ABEBCE13E54}"/>
                </a:ext>
              </a:extLst>
            </p:cNvPr>
            <p:cNvCxnSpPr>
              <a:cxnSpLocks/>
              <a:stCxn id="76" idx="3"/>
              <a:endCxn id="80" idx="1"/>
            </p:cNvCxnSpPr>
            <p:nvPr/>
          </p:nvCxnSpPr>
          <p:spPr>
            <a:xfrm flipV="1">
              <a:off x="2135560" y="2780888"/>
              <a:ext cx="432048" cy="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직선 화살표 연결선 95">
              <a:extLst>
                <a:ext uri="{FF2B5EF4-FFF2-40B4-BE49-F238E27FC236}">
                  <a16:creationId xmlns:a16="http://schemas.microsoft.com/office/drawing/2014/main" id="{4B7E6E27-3475-EE97-2826-F1D648F94576}"/>
                </a:ext>
              </a:extLst>
            </p:cNvPr>
            <p:cNvCxnSpPr>
              <a:cxnSpLocks/>
              <a:stCxn id="80" idx="3"/>
              <a:endCxn id="81" idx="1"/>
            </p:cNvCxnSpPr>
            <p:nvPr/>
          </p:nvCxnSpPr>
          <p:spPr>
            <a:xfrm>
              <a:off x="4079776" y="2780888"/>
              <a:ext cx="36020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연결선: 꺾임 96">
              <a:extLst>
                <a:ext uri="{FF2B5EF4-FFF2-40B4-BE49-F238E27FC236}">
                  <a16:creationId xmlns:a16="http://schemas.microsoft.com/office/drawing/2014/main" id="{52E0C75E-BEB2-8026-DFD4-83AEFB0C5869}"/>
                </a:ext>
              </a:extLst>
            </p:cNvPr>
            <p:cNvCxnSpPr>
              <a:cxnSpLocks/>
              <a:stCxn id="80" idx="2"/>
              <a:endCxn id="82" idx="0"/>
            </p:cNvCxnSpPr>
            <p:nvPr/>
          </p:nvCxnSpPr>
          <p:spPr>
            <a:xfrm rot="5400000">
              <a:off x="2747588" y="2780888"/>
              <a:ext cx="216104" cy="936104"/>
            </a:xfrm>
            <a:prstGeom prst="bentConnector3">
              <a:avLst>
                <a:gd name="adj1" fmla="val 4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연결선: 꺾임 97">
              <a:extLst>
                <a:ext uri="{FF2B5EF4-FFF2-40B4-BE49-F238E27FC236}">
                  <a16:creationId xmlns:a16="http://schemas.microsoft.com/office/drawing/2014/main" id="{7E061724-0F6D-50CA-6C66-8CE83BEE78BD}"/>
                </a:ext>
              </a:extLst>
            </p:cNvPr>
            <p:cNvCxnSpPr>
              <a:cxnSpLocks/>
              <a:stCxn id="81" idx="2"/>
              <a:endCxn id="83" idx="0"/>
            </p:cNvCxnSpPr>
            <p:nvPr/>
          </p:nvCxnSpPr>
          <p:spPr>
            <a:xfrm rot="5400000">
              <a:off x="4403814" y="2564822"/>
              <a:ext cx="216104" cy="1368236"/>
            </a:xfrm>
            <a:prstGeom prst="bentConnector3">
              <a:avLst>
                <a:gd name="adj1" fmla="val 1516"/>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연결선: 꺾임 98">
              <a:extLst>
                <a:ext uri="{FF2B5EF4-FFF2-40B4-BE49-F238E27FC236}">
                  <a16:creationId xmlns:a16="http://schemas.microsoft.com/office/drawing/2014/main" id="{3FEF079F-1B2C-EF78-0D5F-87396F3B3AEF}"/>
                </a:ext>
              </a:extLst>
            </p:cNvPr>
            <p:cNvCxnSpPr>
              <a:cxnSpLocks/>
              <a:stCxn id="81" idx="3"/>
              <a:endCxn id="84" idx="0"/>
            </p:cNvCxnSpPr>
            <p:nvPr/>
          </p:nvCxnSpPr>
          <p:spPr>
            <a:xfrm flipH="1">
              <a:off x="5447928" y="2780888"/>
              <a:ext cx="504056" cy="576104"/>
            </a:xfrm>
            <a:prstGeom prst="bentConnector4">
              <a:avLst>
                <a:gd name="adj1" fmla="val -45352"/>
                <a:gd name="adj2" fmla="val 6668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연결선: 꺾임 99">
              <a:extLst>
                <a:ext uri="{FF2B5EF4-FFF2-40B4-BE49-F238E27FC236}">
                  <a16:creationId xmlns:a16="http://schemas.microsoft.com/office/drawing/2014/main" id="{AE44AAA8-16E8-3F5B-51FA-3012733FB0CB}"/>
                </a:ext>
              </a:extLst>
            </p:cNvPr>
            <p:cNvCxnSpPr>
              <a:cxnSpLocks/>
              <a:stCxn id="82" idx="2"/>
            </p:cNvCxnSpPr>
            <p:nvPr/>
          </p:nvCxnSpPr>
          <p:spPr>
            <a:xfrm rot="5400000">
              <a:off x="1865530" y="3555014"/>
              <a:ext cx="144016" cy="90010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1" name="연결선: 꺾임 100">
              <a:extLst>
                <a:ext uri="{FF2B5EF4-FFF2-40B4-BE49-F238E27FC236}">
                  <a16:creationId xmlns:a16="http://schemas.microsoft.com/office/drawing/2014/main" id="{C296FEE0-82A3-FA48-0D44-E51D18A2C710}"/>
                </a:ext>
              </a:extLst>
            </p:cNvPr>
            <p:cNvCxnSpPr>
              <a:cxnSpLocks/>
              <a:stCxn id="83" idx="2"/>
            </p:cNvCxnSpPr>
            <p:nvPr/>
          </p:nvCxnSpPr>
          <p:spPr>
            <a:xfrm rot="5400000">
              <a:off x="2549606" y="2870938"/>
              <a:ext cx="216024" cy="234026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2" name="연결선: 꺾임 101">
              <a:extLst>
                <a:ext uri="{FF2B5EF4-FFF2-40B4-BE49-F238E27FC236}">
                  <a16:creationId xmlns:a16="http://schemas.microsoft.com/office/drawing/2014/main" id="{F049361A-12C5-D146-E2D4-FE49475149A4}"/>
                </a:ext>
              </a:extLst>
            </p:cNvPr>
            <p:cNvCxnSpPr>
              <a:cxnSpLocks/>
              <a:stCxn id="84" idx="2"/>
            </p:cNvCxnSpPr>
            <p:nvPr/>
          </p:nvCxnSpPr>
          <p:spPr>
            <a:xfrm rot="5400000">
              <a:off x="3323692" y="2096852"/>
              <a:ext cx="288032" cy="39604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3" name="직선 화살표 연결선 102">
              <a:extLst>
                <a:ext uri="{FF2B5EF4-FFF2-40B4-BE49-F238E27FC236}">
                  <a16:creationId xmlns:a16="http://schemas.microsoft.com/office/drawing/2014/main" id="{130532B2-2C07-A9CB-A6FD-2C3ADFC20CCF}"/>
                </a:ext>
              </a:extLst>
            </p:cNvPr>
            <p:cNvCxnSpPr>
              <a:cxnSpLocks/>
              <a:stCxn id="77" idx="3"/>
              <a:endCxn id="85" idx="1"/>
            </p:cNvCxnSpPr>
            <p:nvPr/>
          </p:nvCxnSpPr>
          <p:spPr>
            <a:xfrm>
              <a:off x="2135560" y="4653136"/>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직선 화살표 연결선 103">
              <a:extLst>
                <a:ext uri="{FF2B5EF4-FFF2-40B4-BE49-F238E27FC236}">
                  <a16:creationId xmlns:a16="http://schemas.microsoft.com/office/drawing/2014/main" id="{5B02C767-5AF3-14F0-8D40-D46B9041224A}"/>
                </a:ext>
              </a:extLst>
            </p:cNvPr>
            <p:cNvCxnSpPr>
              <a:cxnSpLocks/>
              <a:stCxn id="78" idx="3"/>
              <a:endCxn id="86" idx="1"/>
            </p:cNvCxnSpPr>
            <p:nvPr/>
          </p:nvCxnSpPr>
          <p:spPr>
            <a:xfrm>
              <a:off x="2135560" y="5517232"/>
              <a:ext cx="36004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연결선: 꺾임 104">
              <a:extLst>
                <a:ext uri="{FF2B5EF4-FFF2-40B4-BE49-F238E27FC236}">
                  <a16:creationId xmlns:a16="http://schemas.microsoft.com/office/drawing/2014/main" id="{B99844D7-9C41-DE02-42A6-BB4156196C32}"/>
                </a:ext>
              </a:extLst>
            </p:cNvPr>
            <p:cNvCxnSpPr>
              <a:cxnSpLocks/>
              <a:stCxn id="85" idx="2"/>
            </p:cNvCxnSpPr>
            <p:nvPr/>
          </p:nvCxnSpPr>
          <p:spPr>
            <a:xfrm rot="5400000">
              <a:off x="2387588" y="4041068"/>
              <a:ext cx="72008"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6" name="연결선: 꺾임 105">
              <a:extLst>
                <a:ext uri="{FF2B5EF4-FFF2-40B4-BE49-F238E27FC236}">
                  <a16:creationId xmlns:a16="http://schemas.microsoft.com/office/drawing/2014/main" id="{6B3511CF-FFF1-AA77-874C-187BF755D515}"/>
                </a:ext>
              </a:extLst>
            </p:cNvPr>
            <p:cNvCxnSpPr>
              <a:cxnSpLocks/>
              <a:stCxn id="79" idx="3"/>
            </p:cNvCxnSpPr>
            <p:nvPr/>
          </p:nvCxnSpPr>
          <p:spPr>
            <a:xfrm flipH="1">
              <a:off x="1487488" y="1988840"/>
              <a:ext cx="4248472" cy="3104728"/>
            </a:xfrm>
            <a:prstGeom prst="bentConnector3">
              <a:avLst>
                <a:gd name="adj1" fmla="val -15806"/>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직선 화살표 연결선 106">
              <a:extLst>
                <a:ext uri="{FF2B5EF4-FFF2-40B4-BE49-F238E27FC236}">
                  <a16:creationId xmlns:a16="http://schemas.microsoft.com/office/drawing/2014/main" id="{A3258DAA-E316-3651-0464-8E8099D1AD9F}"/>
                </a:ext>
              </a:extLst>
            </p:cNvPr>
            <p:cNvCxnSpPr>
              <a:cxnSpLocks/>
              <a:stCxn id="78" idx="2"/>
            </p:cNvCxnSpPr>
            <p:nvPr/>
          </p:nvCxnSpPr>
          <p:spPr>
            <a:xfrm>
              <a:off x="1487488" y="5805264"/>
              <a:ext cx="0"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연결선: 꺾임 107">
              <a:extLst>
                <a:ext uri="{FF2B5EF4-FFF2-40B4-BE49-F238E27FC236}">
                  <a16:creationId xmlns:a16="http://schemas.microsoft.com/office/drawing/2014/main" id="{FDE0B16A-26DD-7534-6E90-1FD317CFF053}"/>
                </a:ext>
              </a:extLst>
            </p:cNvPr>
            <p:cNvCxnSpPr>
              <a:cxnSpLocks/>
              <a:stCxn id="86" idx="2"/>
            </p:cNvCxnSpPr>
            <p:nvPr/>
          </p:nvCxnSpPr>
          <p:spPr>
            <a:xfrm rot="5400000">
              <a:off x="2351584" y="4941168"/>
              <a:ext cx="144016" cy="1872208"/>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67888846-0407-435C-39C6-990C7AA68488}"/>
                </a:ext>
              </a:extLst>
            </p:cNvPr>
            <p:cNvSpPr txBox="1"/>
            <p:nvPr/>
          </p:nvSpPr>
          <p:spPr>
            <a:xfrm>
              <a:off x="2207568" y="177281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0" name="TextBox 109">
              <a:extLst>
                <a:ext uri="{FF2B5EF4-FFF2-40B4-BE49-F238E27FC236}">
                  <a16:creationId xmlns:a16="http://schemas.microsoft.com/office/drawing/2014/main" id="{57A0FA92-12B8-78B3-FFF2-73552C30F4E5}"/>
                </a:ext>
              </a:extLst>
            </p:cNvPr>
            <p:cNvSpPr txBox="1"/>
            <p:nvPr/>
          </p:nvSpPr>
          <p:spPr>
            <a:xfrm>
              <a:off x="2783632" y="2132856"/>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1" name="TextBox 110">
              <a:extLst>
                <a:ext uri="{FF2B5EF4-FFF2-40B4-BE49-F238E27FC236}">
                  <a16:creationId xmlns:a16="http://schemas.microsoft.com/office/drawing/2014/main" id="{D586A235-3098-2875-A05C-9D00DDCE7DC0}"/>
                </a:ext>
              </a:extLst>
            </p:cNvPr>
            <p:cNvSpPr txBox="1"/>
            <p:nvPr/>
          </p:nvSpPr>
          <p:spPr>
            <a:xfrm>
              <a:off x="3935760" y="177281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12" name="TextBox 111">
              <a:extLst>
                <a:ext uri="{FF2B5EF4-FFF2-40B4-BE49-F238E27FC236}">
                  <a16:creationId xmlns:a16="http://schemas.microsoft.com/office/drawing/2014/main" id="{1EFEDDB1-EA8E-62B2-B4C4-F831B361FF15}"/>
                </a:ext>
              </a:extLst>
            </p:cNvPr>
            <p:cNvSpPr txBox="1"/>
            <p:nvPr/>
          </p:nvSpPr>
          <p:spPr>
            <a:xfrm>
              <a:off x="2207568" y="25649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3" name="TextBox 112">
              <a:extLst>
                <a:ext uri="{FF2B5EF4-FFF2-40B4-BE49-F238E27FC236}">
                  <a16:creationId xmlns:a16="http://schemas.microsoft.com/office/drawing/2014/main" id="{B1145701-B697-9AF5-FE94-B46452EF3A38}"/>
                </a:ext>
              </a:extLst>
            </p:cNvPr>
            <p:cNvSpPr txBox="1"/>
            <p:nvPr/>
          </p:nvSpPr>
          <p:spPr>
            <a:xfrm>
              <a:off x="4079776" y="2564904"/>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4" name="TextBox 113">
              <a:extLst>
                <a:ext uri="{FF2B5EF4-FFF2-40B4-BE49-F238E27FC236}">
                  <a16:creationId xmlns:a16="http://schemas.microsoft.com/office/drawing/2014/main" id="{EF5E7FDE-4828-2423-C80D-9C8CC57F03CA}"/>
                </a:ext>
              </a:extLst>
            </p:cNvPr>
            <p:cNvSpPr txBox="1"/>
            <p:nvPr/>
          </p:nvSpPr>
          <p:spPr>
            <a:xfrm>
              <a:off x="4932189" y="3100710"/>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5" name="TextBox 114">
              <a:extLst>
                <a:ext uri="{FF2B5EF4-FFF2-40B4-BE49-F238E27FC236}">
                  <a16:creationId xmlns:a16="http://schemas.microsoft.com/office/drawing/2014/main" id="{0942118E-F3AB-8488-4475-D50E37FA8A5D}"/>
                </a:ext>
              </a:extLst>
            </p:cNvPr>
            <p:cNvSpPr txBox="1"/>
            <p:nvPr/>
          </p:nvSpPr>
          <p:spPr>
            <a:xfrm>
              <a:off x="2168394" y="4437112"/>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6" name="TextBox 115">
              <a:extLst>
                <a:ext uri="{FF2B5EF4-FFF2-40B4-BE49-F238E27FC236}">
                  <a16:creationId xmlns:a16="http://schemas.microsoft.com/office/drawing/2014/main" id="{7E68EC2B-8AF3-A803-5D7A-90E95B7BB806}"/>
                </a:ext>
              </a:extLst>
            </p:cNvPr>
            <p:cNvSpPr txBox="1"/>
            <p:nvPr/>
          </p:nvSpPr>
          <p:spPr>
            <a:xfrm>
              <a:off x="2163118" y="5301208"/>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17" name="TextBox 116">
              <a:extLst>
                <a:ext uri="{FF2B5EF4-FFF2-40B4-BE49-F238E27FC236}">
                  <a16:creationId xmlns:a16="http://schemas.microsoft.com/office/drawing/2014/main" id="{10E7B695-171D-35E8-DF92-E26F8B8AFBCB}"/>
                </a:ext>
              </a:extLst>
            </p:cNvPr>
            <p:cNvSpPr txBox="1"/>
            <p:nvPr/>
          </p:nvSpPr>
          <p:spPr>
            <a:xfrm>
              <a:off x="1271464" y="494116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18" name="TextBox 117">
              <a:extLst>
                <a:ext uri="{FF2B5EF4-FFF2-40B4-BE49-F238E27FC236}">
                  <a16:creationId xmlns:a16="http://schemas.microsoft.com/office/drawing/2014/main" id="{36F50C0F-9AB5-BDA6-A27F-16226D633D86}"/>
                </a:ext>
              </a:extLst>
            </p:cNvPr>
            <p:cNvSpPr txBox="1"/>
            <p:nvPr/>
          </p:nvSpPr>
          <p:spPr>
            <a:xfrm>
              <a:off x="1271464" y="5805264"/>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19" name="TextBox 118">
              <a:extLst>
                <a:ext uri="{FF2B5EF4-FFF2-40B4-BE49-F238E27FC236}">
                  <a16:creationId xmlns:a16="http://schemas.microsoft.com/office/drawing/2014/main" id="{381AE53D-AB8D-BD25-492A-694EDA514A63}"/>
                </a:ext>
              </a:extLst>
            </p:cNvPr>
            <p:cNvSpPr txBox="1"/>
            <p:nvPr/>
          </p:nvSpPr>
          <p:spPr>
            <a:xfrm>
              <a:off x="3071664" y="310307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20" name="TextBox 119">
              <a:extLst>
                <a:ext uri="{FF2B5EF4-FFF2-40B4-BE49-F238E27FC236}">
                  <a16:creationId xmlns:a16="http://schemas.microsoft.com/office/drawing/2014/main" id="{BB35C71E-18AA-91D2-F73B-3377CB4B237E}"/>
                </a:ext>
              </a:extLst>
            </p:cNvPr>
            <p:cNvSpPr txBox="1"/>
            <p:nvPr/>
          </p:nvSpPr>
          <p:spPr>
            <a:xfrm>
              <a:off x="1199456" y="306896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21" name="TextBox 120">
              <a:extLst>
                <a:ext uri="{FF2B5EF4-FFF2-40B4-BE49-F238E27FC236}">
                  <a16:creationId xmlns:a16="http://schemas.microsoft.com/office/drawing/2014/main" id="{4F908F99-F7FB-DCAA-80AF-D7A3D60A797F}"/>
                </a:ext>
              </a:extLst>
            </p:cNvPr>
            <p:cNvSpPr txBox="1"/>
            <p:nvPr/>
          </p:nvSpPr>
          <p:spPr>
            <a:xfrm>
              <a:off x="1204219" y="2234006"/>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22" name="TextBox 121">
              <a:extLst>
                <a:ext uri="{FF2B5EF4-FFF2-40B4-BE49-F238E27FC236}">
                  <a16:creationId xmlns:a16="http://schemas.microsoft.com/office/drawing/2014/main" id="{1A6CF123-BBED-8DAE-C3B3-A251080D09A1}"/>
                </a:ext>
              </a:extLst>
            </p:cNvPr>
            <p:cNvSpPr txBox="1"/>
            <p:nvPr/>
          </p:nvSpPr>
          <p:spPr>
            <a:xfrm>
              <a:off x="5807968" y="2780928"/>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grpSp>
      <p:sp>
        <p:nvSpPr>
          <p:cNvPr id="123" name="TextBox 122">
            <a:extLst>
              <a:ext uri="{FF2B5EF4-FFF2-40B4-BE49-F238E27FC236}">
                <a16:creationId xmlns:a16="http://schemas.microsoft.com/office/drawing/2014/main" id="{77056709-60F0-FA55-C0F1-1695A658E50D}"/>
              </a:ext>
            </a:extLst>
          </p:cNvPr>
          <p:cNvSpPr txBox="1"/>
          <p:nvPr/>
        </p:nvSpPr>
        <p:spPr>
          <a:xfrm>
            <a:off x="4007768" y="5460032"/>
            <a:ext cx="2088232" cy="830997"/>
          </a:xfrm>
          <a:prstGeom prst="rect">
            <a:avLst/>
          </a:prstGeom>
          <a:solidFill>
            <a:schemeClr val="bg1"/>
          </a:solidFill>
        </p:spPr>
        <p:txBody>
          <a:bodyPr wrap="square" lIns="0" tIns="0" rIns="0" bIns="0">
            <a:spAutoFit/>
          </a:bodyPr>
          <a:lstStyle/>
          <a:p>
            <a:r>
              <a:rPr lang="en-US" altLang="ko-KR" sz="900" baseline="30000" dirty="0">
                <a:latin typeface="Calibri" panose="020F0502020204030204" pitchFamily="34" charset="0"/>
                <a:cs typeface="Calibri" panose="020F0502020204030204" pitchFamily="34" charset="0"/>
              </a:rPr>
              <a:t>1 </a:t>
            </a:r>
            <a:r>
              <a:rPr lang="en-GB" altLang="ko-KR" sz="900" dirty="0">
                <a:effectLst/>
                <a:latin typeface="Calibri" panose="020F0502020204030204" pitchFamily="34" charset="0"/>
                <a:ea typeface="Times New Roman" panose="02020603050405020304" pitchFamily="18" charset="0"/>
                <a:cs typeface="Times New Roman" panose="02020603050405020304" pitchFamily="18" charset="0"/>
              </a:rPr>
              <a:t>IEC 61851-21-2 tests shall be performed by an accredited ISO/IEC 17025 laboratory. The test report shall be provided by the vehicle manufacturer as evidence for the vehicle type approval and accepted by the Type Approval Authority.</a:t>
            </a:r>
            <a:endParaRPr lang="ko-KR" altLang="en-US" sz="900" dirty="0"/>
          </a:p>
        </p:txBody>
      </p:sp>
      <p:grpSp>
        <p:nvGrpSpPr>
          <p:cNvPr id="141" name="그룹 140">
            <a:extLst>
              <a:ext uri="{FF2B5EF4-FFF2-40B4-BE49-F238E27FC236}">
                <a16:creationId xmlns:a16="http://schemas.microsoft.com/office/drawing/2014/main" id="{022F5002-E0CC-3DCE-66E7-67F91851BE3D}"/>
              </a:ext>
            </a:extLst>
          </p:cNvPr>
          <p:cNvGrpSpPr/>
          <p:nvPr/>
        </p:nvGrpSpPr>
        <p:grpSpPr>
          <a:xfrm>
            <a:off x="6816080" y="1385639"/>
            <a:ext cx="3672408" cy="3312368"/>
            <a:chOff x="6816080" y="1385639"/>
            <a:chExt cx="3672408" cy="3312368"/>
          </a:xfrm>
        </p:grpSpPr>
        <p:sp>
          <p:nvSpPr>
            <p:cNvPr id="124" name="사각형: 둥근 모서리 123">
              <a:extLst>
                <a:ext uri="{FF2B5EF4-FFF2-40B4-BE49-F238E27FC236}">
                  <a16:creationId xmlns:a16="http://schemas.microsoft.com/office/drawing/2014/main" id="{9C075A54-58F1-AA3E-98C9-3D9753C7FFDD}"/>
                </a:ext>
              </a:extLst>
            </p:cNvPr>
            <p:cNvSpPr/>
            <p:nvPr/>
          </p:nvSpPr>
          <p:spPr>
            <a:xfrm>
              <a:off x="6816080" y="1385639"/>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b="1" dirty="0">
                  <a:solidFill>
                    <a:schemeClr val="tx1"/>
                  </a:solidFill>
                  <a:latin typeface="Calibri" panose="020F0502020204030204" pitchFamily="34" charset="0"/>
                  <a:cs typeface="Calibri" panose="020F0502020204030204" pitchFamily="34" charset="0"/>
                </a:rPr>
                <a:t>Annex 21 </a:t>
              </a:r>
              <a:r>
                <a:rPr lang="en-US" altLang="ko-KR" sz="9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25" name="다이아몬드 124">
              <a:extLst>
                <a:ext uri="{FF2B5EF4-FFF2-40B4-BE49-F238E27FC236}">
                  <a16:creationId xmlns:a16="http://schemas.microsoft.com/office/drawing/2014/main" id="{26BC5CA2-65B8-4502-358C-0EAD058FC2C3}"/>
                </a:ext>
              </a:extLst>
            </p:cNvPr>
            <p:cNvSpPr/>
            <p:nvPr/>
          </p:nvSpPr>
          <p:spPr>
            <a:xfrm>
              <a:off x="6816080" y="2033712"/>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AC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26" name="다이아몬드 125">
              <a:extLst>
                <a:ext uri="{FF2B5EF4-FFF2-40B4-BE49-F238E27FC236}">
                  <a16:creationId xmlns:a16="http://schemas.microsoft.com/office/drawing/2014/main" id="{63ADFA8A-6B44-EA91-BD0C-F0A6912F5D01}"/>
                </a:ext>
              </a:extLst>
            </p:cNvPr>
            <p:cNvSpPr/>
            <p:nvPr/>
          </p:nvSpPr>
          <p:spPr>
            <a:xfrm>
              <a:off x="6816080" y="3140968"/>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DC charging available?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27" name="직사각형 126">
              <a:extLst>
                <a:ext uri="{FF2B5EF4-FFF2-40B4-BE49-F238E27FC236}">
                  <a16:creationId xmlns:a16="http://schemas.microsoft.com/office/drawing/2014/main" id="{598BA135-40EB-EE93-4C1F-F94AB7D03639}"/>
                </a:ext>
              </a:extLst>
            </p:cNvPr>
            <p:cNvSpPr/>
            <p:nvPr/>
          </p:nvSpPr>
          <p:spPr>
            <a:xfrm>
              <a:off x="8760296" y="3220849"/>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DC charging mode</a:t>
              </a:r>
              <a:endParaRPr lang="ko-KR" altLang="en-US" sz="900" dirty="0">
                <a:solidFill>
                  <a:schemeClr val="tx1"/>
                </a:solidFill>
                <a:latin typeface="Calibri" panose="020F0502020204030204" pitchFamily="34" charset="0"/>
                <a:cs typeface="Calibri" panose="020F0502020204030204" pitchFamily="34" charset="0"/>
              </a:endParaRPr>
            </a:p>
          </p:txBody>
        </p:sp>
        <p:sp>
          <p:nvSpPr>
            <p:cNvPr id="128" name="사각형: 둥근 모서리 127">
              <a:extLst>
                <a:ext uri="{FF2B5EF4-FFF2-40B4-BE49-F238E27FC236}">
                  <a16:creationId xmlns:a16="http://schemas.microsoft.com/office/drawing/2014/main" id="{C80E4E4F-4E09-682C-7FC2-65E6F42E1890}"/>
                </a:ext>
              </a:extLst>
            </p:cNvPr>
            <p:cNvSpPr/>
            <p:nvPr/>
          </p:nvSpPr>
          <p:spPr>
            <a:xfrm>
              <a:off x="6888088" y="4337967"/>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900" dirty="0">
                <a:solidFill>
                  <a:schemeClr val="tx1"/>
                </a:solidFill>
                <a:latin typeface="Calibri" panose="020F0502020204030204" pitchFamily="34" charset="0"/>
                <a:cs typeface="Calibri" panose="020F0502020204030204" pitchFamily="34" charset="0"/>
              </a:endParaRPr>
            </a:p>
          </p:txBody>
        </p:sp>
        <p:cxnSp>
          <p:nvCxnSpPr>
            <p:cNvPr id="129" name="직선 화살표 연결선 128">
              <a:extLst>
                <a:ext uri="{FF2B5EF4-FFF2-40B4-BE49-F238E27FC236}">
                  <a16:creationId xmlns:a16="http://schemas.microsoft.com/office/drawing/2014/main" id="{D2B202D4-7483-60E3-FE79-BCA01123FA00}"/>
                </a:ext>
              </a:extLst>
            </p:cNvPr>
            <p:cNvCxnSpPr>
              <a:cxnSpLocks/>
              <a:endCxn id="125" idx="0"/>
            </p:cNvCxnSpPr>
            <p:nvPr/>
          </p:nvCxnSpPr>
          <p:spPr>
            <a:xfrm>
              <a:off x="7464152" y="1745680"/>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직선 화살표 연결선 129">
              <a:extLst>
                <a:ext uri="{FF2B5EF4-FFF2-40B4-BE49-F238E27FC236}">
                  <a16:creationId xmlns:a16="http://schemas.microsoft.com/office/drawing/2014/main" id="{851FEA1B-EA22-EDCD-7037-09A6D7A8D41F}"/>
                </a:ext>
              </a:extLst>
            </p:cNvPr>
            <p:cNvCxnSpPr>
              <a:cxnSpLocks/>
              <a:stCxn id="125" idx="2"/>
              <a:endCxn id="126" idx="0"/>
            </p:cNvCxnSpPr>
            <p:nvPr/>
          </p:nvCxnSpPr>
          <p:spPr>
            <a:xfrm>
              <a:off x="7464152" y="2609776"/>
              <a:ext cx="0" cy="5311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직선 화살표 연결선 130">
              <a:extLst>
                <a:ext uri="{FF2B5EF4-FFF2-40B4-BE49-F238E27FC236}">
                  <a16:creationId xmlns:a16="http://schemas.microsoft.com/office/drawing/2014/main" id="{18F564A0-F7F2-439A-A25D-2268A2E1ADCF}"/>
                </a:ext>
              </a:extLst>
            </p:cNvPr>
            <p:cNvCxnSpPr>
              <a:cxnSpLocks/>
              <a:stCxn id="126" idx="2"/>
            </p:cNvCxnSpPr>
            <p:nvPr/>
          </p:nvCxnSpPr>
          <p:spPr>
            <a:xfrm>
              <a:off x="7464152" y="3717032"/>
              <a:ext cx="0" cy="648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직선 화살표 연결선 131">
              <a:extLst>
                <a:ext uri="{FF2B5EF4-FFF2-40B4-BE49-F238E27FC236}">
                  <a16:creationId xmlns:a16="http://schemas.microsoft.com/office/drawing/2014/main" id="{9FD98BDF-0321-05EC-8D8B-44A1E839128C}"/>
                </a:ext>
              </a:extLst>
            </p:cNvPr>
            <p:cNvCxnSpPr>
              <a:cxnSpLocks/>
              <a:stCxn id="125" idx="3"/>
              <a:endCxn id="140" idx="1"/>
            </p:cNvCxnSpPr>
            <p:nvPr/>
          </p:nvCxnSpPr>
          <p:spPr>
            <a:xfrm>
              <a:off x="8112224" y="2321744"/>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직선 화살표 연결선 132">
              <a:extLst>
                <a:ext uri="{FF2B5EF4-FFF2-40B4-BE49-F238E27FC236}">
                  <a16:creationId xmlns:a16="http://schemas.microsoft.com/office/drawing/2014/main" id="{0B45BD7E-0C72-50CA-F8E1-E7869798F71B}"/>
                </a:ext>
              </a:extLst>
            </p:cNvPr>
            <p:cNvCxnSpPr>
              <a:cxnSpLocks/>
              <a:stCxn id="126" idx="3"/>
              <a:endCxn id="127" idx="1"/>
            </p:cNvCxnSpPr>
            <p:nvPr/>
          </p:nvCxnSpPr>
          <p:spPr>
            <a:xfrm>
              <a:off x="8112224" y="3429000"/>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92DC20C8-5F98-F410-38D1-A494A6581E0B}"/>
                </a:ext>
              </a:extLst>
            </p:cNvPr>
            <p:cNvSpPr txBox="1"/>
            <p:nvPr/>
          </p:nvSpPr>
          <p:spPr>
            <a:xfrm>
              <a:off x="8040216" y="2105719"/>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35" name="TextBox 134">
              <a:extLst>
                <a:ext uri="{FF2B5EF4-FFF2-40B4-BE49-F238E27FC236}">
                  <a16:creationId xmlns:a16="http://schemas.microsoft.com/office/drawing/2014/main" id="{1AE44DBC-C95A-C908-E380-D4873009B427}"/>
                </a:ext>
              </a:extLst>
            </p:cNvPr>
            <p:cNvSpPr txBox="1"/>
            <p:nvPr/>
          </p:nvSpPr>
          <p:spPr>
            <a:xfrm>
              <a:off x="8040216" y="3247092"/>
              <a:ext cx="255198"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Y</a:t>
              </a:r>
              <a:endParaRPr lang="ko-KR" altLang="en-US" sz="1050" b="1" dirty="0" err="1">
                <a:latin typeface="Calibri" panose="020F0502020204030204" pitchFamily="34" charset="0"/>
                <a:ea typeface="+mn-ea"/>
                <a:cs typeface="Calibri" panose="020F0502020204030204" pitchFamily="34" charset="0"/>
              </a:endParaRPr>
            </a:p>
          </p:txBody>
        </p:sp>
        <p:sp>
          <p:nvSpPr>
            <p:cNvPr id="136" name="TextBox 135">
              <a:extLst>
                <a:ext uri="{FF2B5EF4-FFF2-40B4-BE49-F238E27FC236}">
                  <a16:creationId xmlns:a16="http://schemas.microsoft.com/office/drawing/2014/main" id="{BE16288E-0EB8-B18F-C01F-97893BB01473}"/>
                </a:ext>
              </a:extLst>
            </p:cNvPr>
            <p:cNvSpPr txBox="1"/>
            <p:nvPr/>
          </p:nvSpPr>
          <p:spPr>
            <a:xfrm>
              <a:off x="7176120" y="3679140"/>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sp>
          <p:nvSpPr>
            <p:cNvPr id="137" name="TextBox 136">
              <a:extLst>
                <a:ext uri="{FF2B5EF4-FFF2-40B4-BE49-F238E27FC236}">
                  <a16:creationId xmlns:a16="http://schemas.microsoft.com/office/drawing/2014/main" id="{767EE306-66E4-4918-EAF1-78BBEF35E724}"/>
                </a:ext>
              </a:extLst>
            </p:cNvPr>
            <p:cNvSpPr txBox="1"/>
            <p:nvPr/>
          </p:nvSpPr>
          <p:spPr>
            <a:xfrm>
              <a:off x="7176120" y="2537767"/>
              <a:ext cx="272832" cy="253916"/>
            </a:xfrm>
            <a:prstGeom prst="rect">
              <a:avLst/>
            </a:prstGeom>
            <a:noFill/>
          </p:spPr>
          <p:txBody>
            <a:bodyPr wrap="none" rtlCol="0">
              <a:spAutoFit/>
            </a:bodyPr>
            <a:lstStyle/>
            <a:p>
              <a:r>
                <a:rPr lang="en-US" altLang="ko-KR" sz="1050" b="1" dirty="0">
                  <a:latin typeface="Calibri" panose="020F0502020204030204" pitchFamily="34" charset="0"/>
                  <a:ea typeface="+mn-ea"/>
                  <a:cs typeface="Calibri" panose="020F0502020204030204" pitchFamily="34" charset="0"/>
                </a:rPr>
                <a:t>N</a:t>
              </a:r>
              <a:endParaRPr lang="ko-KR" altLang="en-US" sz="1050" b="1" dirty="0" err="1">
                <a:latin typeface="Calibri" panose="020F0502020204030204" pitchFamily="34" charset="0"/>
                <a:ea typeface="+mn-ea"/>
                <a:cs typeface="Calibri" panose="020F0502020204030204" pitchFamily="34" charset="0"/>
              </a:endParaRPr>
            </a:p>
          </p:txBody>
        </p:sp>
        <p:cxnSp>
          <p:nvCxnSpPr>
            <p:cNvPr id="138" name="연결선: 꺾임 137">
              <a:extLst>
                <a:ext uri="{FF2B5EF4-FFF2-40B4-BE49-F238E27FC236}">
                  <a16:creationId xmlns:a16="http://schemas.microsoft.com/office/drawing/2014/main" id="{D9DC0A80-D9E3-B843-63B2-FDBE1F7819E8}"/>
                </a:ext>
              </a:extLst>
            </p:cNvPr>
            <p:cNvCxnSpPr>
              <a:cxnSpLocks/>
              <a:stCxn id="140" idx="2"/>
            </p:cNvCxnSpPr>
            <p:nvPr/>
          </p:nvCxnSpPr>
          <p:spPr>
            <a:xfrm rot="5400000">
              <a:off x="8458977" y="1615513"/>
              <a:ext cx="170590"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연결선: 꺾임 138">
              <a:extLst>
                <a:ext uri="{FF2B5EF4-FFF2-40B4-BE49-F238E27FC236}">
                  <a16:creationId xmlns:a16="http://schemas.microsoft.com/office/drawing/2014/main" id="{965744ED-8528-5D66-F600-C35923C2580D}"/>
                </a:ext>
              </a:extLst>
            </p:cNvPr>
            <p:cNvCxnSpPr>
              <a:cxnSpLocks/>
              <a:stCxn id="127" idx="2"/>
            </p:cNvCxnSpPr>
            <p:nvPr/>
          </p:nvCxnSpPr>
          <p:spPr>
            <a:xfrm rot="5400000">
              <a:off x="8362984" y="2746196"/>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0" name="직사각형 139">
              <a:extLst>
                <a:ext uri="{FF2B5EF4-FFF2-40B4-BE49-F238E27FC236}">
                  <a16:creationId xmlns:a16="http://schemas.microsoft.com/office/drawing/2014/main" id="{95E4742E-3AEA-7C04-4DAD-9F567146EACA}"/>
                </a:ext>
              </a:extLst>
            </p:cNvPr>
            <p:cNvSpPr/>
            <p:nvPr/>
          </p:nvSpPr>
          <p:spPr>
            <a:xfrm>
              <a:off x="8760296" y="2034274"/>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9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900" dirty="0">
                <a:solidFill>
                  <a:schemeClr val="tx1"/>
                </a:solidFill>
                <a:latin typeface="Calibri" panose="020F0502020204030204" pitchFamily="34" charset="0"/>
                <a:cs typeface="Calibri" panose="020F0502020204030204" pitchFamily="34" charset="0"/>
              </a:endParaRPr>
            </a:p>
          </p:txBody>
        </p:sp>
      </p:grpSp>
      <p:sp>
        <p:nvSpPr>
          <p:cNvPr id="2" name="텍스트 개체 틀 1">
            <a:extLst>
              <a:ext uri="{FF2B5EF4-FFF2-40B4-BE49-F238E27FC236}">
                <a16:creationId xmlns:a16="http://schemas.microsoft.com/office/drawing/2014/main" id="{1970EF19-2489-3199-EBCF-E244E784B680}"/>
              </a:ext>
            </a:extLst>
          </p:cNvPr>
          <p:cNvSpPr>
            <a:spLocks noGrp="1"/>
          </p:cNvSpPr>
          <p:nvPr>
            <p:ph type="body" sz="quarter" idx="11"/>
          </p:nvPr>
        </p:nvSpPr>
        <p:spPr>
          <a:xfrm>
            <a:off x="0" y="10508"/>
            <a:ext cx="11593288" cy="594815"/>
          </a:xfrm>
        </p:spPr>
        <p:txBody>
          <a:bodyPr/>
          <a:lstStyle/>
          <a:p>
            <a:r>
              <a:rPr lang="en-US" altLang="ko-KR" sz="2800" dirty="0"/>
              <a:t>Flowchart Comparison (</a:t>
            </a:r>
            <a:r>
              <a:rPr lang="en-US" altLang="ko-KR" sz="2800" dirty="0" err="1"/>
              <a:t>ctd</a:t>
            </a:r>
            <a:r>
              <a:rPr lang="en-US" altLang="ko-KR" sz="2800" dirty="0"/>
              <a:t>.)</a:t>
            </a:r>
          </a:p>
        </p:txBody>
      </p:sp>
      <p:sp>
        <p:nvSpPr>
          <p:cNvPr id="8" name="TextBox 7">
            <a:extLst>
              <a:ext uri="{FF2B5EF4-FFF2-40B4-BE49-F238E27FC236}">
                <a16:creationId xmlns:a16="http://schemas.microsoft.com/office/drawing/2014/main" id="{D4D71AF9-DC41-14F3-8B18-B81194E5D08D}"/>
              </a:ext>
            </a:extLst>
          </p:cNvPr>
          <p:cNvSpPr txBox="1"/>
          <p:nvPr/>
        </p:nvSpPr>
        <p:spPr>
          <a:xfrm>
            <a:off x="3503712" y="918933"/>
            <a:ext cx="2813969" cy="553998"/>
          </a:xfrm>
          <a:prstGeom prst="rect">
            <a:avLst/>
          </a:prstGeom>
          <a:noFill/>
        </p:spPr>
        <p:txBody>
          <a:bodyPr wrap="square">
            <a:spAutoFit/>
          </a:bodyPr>
          <a:lstStyle/>
          <a:p>
            <a:r>
              <a:rPr lang="en-US" altLang="ko-KR" sz="1000" i="1" dirty="0">
                <a:latin typeface="Calibri" panose="020F0502020204030204" pitchFamily="34" charset="0"/>
                <a:cs typeface="Calibri" panose="020F0502020204030204" pitchFamily="34" charset="0"/>
              </a:rPr>
              <a:t>Source: </a:t>
            </a:r>
            <a:r>
              <a:rPr lang="ko-KR" altLang="en-US" sz="1000" i="1"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ECE/TRANS/WP.29/2024/90</a:t>
            </a:r>
            <a:endParaRPr lang="en-US" altLang="ko-KR" sz="1000" i="1" dirty="0">
              <a:latin typeface="Calibri" panose="020F0502020204030204" pitchFamily="34" charset="0"/>
              <a:cs typeface="Calibri" panose="020F0502020204030204" pitchFamily="34" charset="0"/>
            </a:endParaRPr>
          </a:p>
          <a:p>
            <a:r>
              <a:rPr lang="en-US" altLang="ko-KR" sz="1000" i="1" dirty="0">
                <a:latin typeface="Calibri" panose="020F0502020204030204" pitchFamily="34" charset="0"/>
                <a:cs typeface="Calibri" panose="020F0502020204030204" pitchFamily="34" charset="0"/>
              </a:rPr>
              <a:t>and </a:t>
            </a:r>
            <a:r>
              <a:rPr lang="en-US" altLang="ko-KR" sz="1000" b="0" i="1" dirty="0">
                <a:effectLst/>
                <a:latin typeface="Calibri" panose="020F0502020204030204" pitchFamily="34" charset="0"/>
                <a:cs typeface="Calibri" panose="020F0502020204030204" pitchFamily="34" charset="0"/>
                <a:hlinkClick r:id="rId3" tooltip="다운로드">
                  <a:extLst>
                    <a:ext uri="{A12FA001-AC4F-418D-AE19-62706E023703}">
                      <ahyp:hlinkClr xmlns:ahyp="http://schemas.microsoft.com/office/drawing/2018/hyperlinkcolor" val="tx"/>
                    </a:ext>
                  </a:extLst>
                </a:hlinkClick>
              </a:rPr>
              <a:t>IWG-EMC-46-03e (OICA-CLEPA-UTAC) DRAFT Proposal for Supplement1 to UN R10.07.docx</a:t>
            </a:r>
            <a:endParaRPr lang="ko-KR" altLang="en-US" sz="1000" i="1"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0A90428-F223-203D-7F75-F3BCF187F659}"/>
              </a:ext>
            </a:extLst>
          </p:cNvPr>
          <p:cNvSpPr txBox="1"/>
          <p:nvPr/>
        </p:nvSpPr>
        <p:spPr>
          <a:xfrm>
            <a:off x="7104113" y="5604049"/>
            <a:ext cx="4751337" cy="830997"/>
          </a:xfrm>
          <a:prstGeom prst="rect">
            <a:avLst/>
          </a:prstGeom>
          <a:noFill/>
        </p:spPr>
        <p:txBody>
          <a:bodyPr wrap="square">
            <a:spAutoFit/>
          </a:bodyPr>
          <a:lstStyle/>
          <a:p>
            <a:r>
              <a:rPr lang="en-US" altLang="ko-KR" sz="1200" dirty="0">
                <a:latin typeface="Calibri" panose="020F0502020204030204" pitchFamily="34" charset="0"/>
                <a:cs typeface="Calibri" panose="020F0502020204030204" pitchFamily="34" charset="0"/>
              </a:rPr>
              <a:t>※ The vehicle flowchart has been clarified as R10.07 Supplement 1 through discussions in the IWG-EMC. Therefore, this document compares it with the R10.07 Supplement 1 Proposal document discussed in the IWG-EMC.</a:t>
            </a:r>
            <a:endParaRPr lang="ko-KR" altLang="en-US"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3956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A4E0713-9A97-43F6-CA4B-B00FE4A331B3}"/>
              </a:ext>
            </a:extLst>
          </p:cNvPr>
          <p:cNvSpPr txBox="1"/>
          <p:nvPr/>
        </p:nvSpPr>
        <p:spPr>
          <a:xfrm>
            <a:off x="360707" y="765175"/>
            <a:ext cx="11233248" cy="5601533"/>
          </a:xfrm>
          <a:prstGeom prst="rect">
            <a:avLst/>
          </a:prstGeom>
          <a:noFill/>
        </p:spPr>
        <p:txBody>
          <a:bodyPr wrap="square">
            <a:spAutoFit/>
          </a:bodyPr>
          <a:lstStyle/>
          <a:p>
            <a:pPr>
              <a:spcBef>
                <a:spcPts val="0"/>
              </a:spcBef>
              <a:spcAft>
                <a:spcPts val="0"/>
              </a:spcAft>
            </a:pPr>
            <a:r>
              <a:rPr lang="en-US" altLang="ko-KR" sz="2000" dirty="0">
                <a:latin typeface="Calibri" panose="020F0502020204030204" pitchFamily="34" charset="0"/>
                <a:cs typeface="Calibri" panose="020F0502020204030204" pitchFamily="34" charset="0"/>
              </a:rPr>
              <a:t>To clarify charging mode configurations in vehicles, R10.07 introduced flowcharts for each test specification. However, similar clarifications have not been applied to ESAs. It is equally important to define the configurations under which ESAs should be evaluated.</a:t>
            </a:r>
          </a:p>
          <a:p>
            <a:pPr>
              <a:spcBef>
                <a:spcPts val="0"/>
              </a:spcBef>
              <a:spcAft>
                <a:spcPts val="0"/>
              </a:spcAft>
            </a:pPr>
            <a:endParaRPr lang="en-US" altLang="ko-KR" sz="20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altLang="ko-KR" sz="2000" b="1" dirty="0">
                <a:latin typeface="Calibri" panose="020F0502020204030204" pitchFamily="34" charset="0"/>
                <a:cs typeface="Calibri" panose="020F0502020204030204" pitchFamily="34" charset="0"/>
              </a:rPr>
              <a:t>Considerations for ESA Configuration</a:t>
            </a:r>
          </a:p>
          <a:p>
            <a:pPr lvl="1"/>
            <a:r>
              <a:rPr lang="en-US" altLang="ko-KR" sz="2000" b="1" dirty="0">
                <a:latin typeface="Calibri" panose="020F0502020204030204" pitchFamily="34" charset="0"/>
                <a:cs typeface="Calibri" panose="020F0502020204030204" pitchFamily="34" charset="0"/>
              </a:rPr>
              <a:t>1. Categorization of ESA Charging Modes:</a:t>
            </a:r>
          </a:p>
          <a:p>
            <a:pPr marL="1257300" lvl="2" indent="-342900">
              <a:buFont typeface="Arial" panose="020B0604020202020204" pitchFamily="34" charset="0"/>
              <a:buChar char="•"/>
            </a:pPr>
            <a:r>
              <a:rPr lang="en-US" altLang="ko-KR" dirty="0">
                <a:latin typeface="Calibri" panose="020F0502020204030204" pitchFamily="34" charset="0"/>
                <a:cs typeface="Calibri" panose="020F0502020204030204" pitchFamily="34" charset="0"/>
              </a:rPr>
              <a:t>ESA is not directly connected to external cables of the vehicle</a:t>
            </a:r>
          </a:p>
          <a:p>
            <a:pPr marL="1257300" lvl="2" indent="-342900">
              <a:buFont typeface="Arial" panose="020B0604020202020204" pitchFamily="34" charset="0"/>
              <a:buChar char="•"/>
            </a:pPr>
            <a:r>
              <a:rPr lang="en-US" altLang="ko-KR" dirty="0">
                <a:latin typeface="Calibri" panose="020F0502020204030204" pitchFamily="34" charset="0"/>
                <a:cs typeface="Calibri" panose="020F0502020204030204" pitchFamily="34" charset="0"/>
              </a:rPr>
              <a:t>Therefore, it cannot be classified as Mode 1/2/3/4 as defined in IEC 61851-1</a:t>
            </a:r>
          </a:p>
          <a:p>
            <a:pPr marL="1257300" lvl="2" indent="-342900">
              <a:buFont typeface="Arial" panose="020B0604020202020204" pitchFamily="34" charset="0"/>
              <a:buChar char="•"/>
            </a:pPr>
            <a:r>
              <a:rPr lang="en-US" altLang="ko-KR" dirty="0">
                <a:latin typeface="Calibri" panose="020F0502020204030204" pitchFamily="34" charset="0"/>
                <a:cs typeface="Calibri" panose="020F0502020204030204" pitchFamily="34" charset="0"/>
              </a:rPr>
              <a:t>Instead, it can </a:t>
            </a:r>
            <a:r>
              <a:rPr lang="en-US" altLang="ko-KR" b="1" dirty="0">
                <a:solidFill>
                  <a:schemeClr val="accent1"/>
                </a:solidFill>
                <a:latin typeface="Calibri" panose="020F0502020204030204" pitchFamily="34" charset="0"/>
                <a:cs typeface="Calibri" panose="020F0502020204030204" pitchFamily="34" charset="0"/>
              </a:rPr>
              <a:t>only be categorized as AC or DC</a:t>
            </a:r>
            <a:r>
              <a:rPr lang="en-US" altLang="ko-KR" b="1" dirty="0">
                <a:latin typeface="Calibri" panose="020F0502020204030204" pitchFamily="34" charset="0"/>
                <a:cs typeface="Calibri" panose="020F0502020204030204" pitchFamily="34" charset="0"/>
              </a:rPr>
              <a:t>.</a:t>
            </a:r>
          </a:p>
          <a:p>
            <a:pPr lvl="1"/>
            <a:endParaRPr lang="en-US" altLang="ko-KR" b="1" dirty="0">
              <a:latin typeface="Calibri" panose="020F0502020204030204" pitchFamily="34" charset="0"/>
              <a:cs typeface="Calibri" panose="020F0502020204030204" pitchFamily="34" charset="0"/>
            </a:endParaRPr>
          </a:p>
          <a:p>
            <a:pPr lvl="1"/>
            <a:r>
              <a:rPr lang="en-US" altLang="ko-KR" sz="2000" b="1" dirty="0">
                <a:latin typeface="Calibri" panose="020F0502020204030204" pitchFamily="34" charset="0"/>
                <a:cs typeface="Calibri" panose="020F0502020204030204" pitchFamily="34" charset="0"/>
              </a:rPr>
              <a:t>2. AC Charging Configuration:</a:t>
            </a:r>
          </a:p>
          <a:p>
            <a:pPr marL="1200150" lvl="2" indent="-285750">
              <a:buFont typeface="Arial" panose="020B0604020202020204" pitchFamily="34" charset="0"/>
              <a:buChar char="•"/>
            </a:pPr>
            <a:r>
              <a:rPr lang="en-US" altLang="ko-KR" dirty="0">
                <a:latin typeface="Calibri" panose="020F0502020204030204" pitchFamily="34" charset="0"/>
                <a:cs typeface="Calibri" panose="020F0502020204030204" pitchFamily="34" charset="0"/>
              </a:rPr>
              <a:t>For AC charging, two configurations are defined: single-phase and three-phase.</a:t>
            </a:r>
          </a:p>
          <a:p>
            <a:pPr marL="1200150" lvl="2" indent="-285750">
              <a:buFont typeface="Arial" panose="020B0604020202020204" pitchFamily="34" charset="0"/>
              <a:buChar char="•"/>
            </a:pPr>
            <a:r>
              <a:rPr lang="en-US" altLang="ko-KR" dirty="0">
                <a:latin typeface="Calibri" panose="020F0502020204030204" pitchFamily="34" charset="0"/>
                <a:cs typeface="Calibri" panose="020F0502020204030204" pitchFamily="34" charset="0"/>
              </a:rPr>
              <a:t>After extensive discussions, it was agreed that </a:t>
            </a:r>
            <a:r>
              <a:rPr lang="en-US" altLang="ko-KR" b="1" dirty="0">
                <a:solidFill>
                  <a:schemeClr val="accent1"/>
                </a:solidFill>
                <a:latin typeface="Calibri" panose="020F0502020204030204" pitchFamily="34" charset="0"/>
                <a:cs typeface="Calibri" panose="020F0502020204030204" pitchFamily="34" charset="0"/>
              </a:rPr>
              <a:t>only one configuration needs to be tested</a:t>
            </a:r>
            <a:r>
              <a:rPr lang="en-US" altLang="ko-KR" dirty="0">
                <a:latin typeface="Calibri" panose="020F0502020204030204" pitchFamily="34" charset="0"/>
                <a:cs typeface="Calibri" panose="020F0502020204030204" pitchFamily="34" charset="0"/>
              </a:rPr>
              <a:t> at the vehicle level.</a:t>
            </a:r>
          </a:p>
          <a:p>
            <a:pPr marL="1657350" lvl="3" indent="-285750">
              <a:buFont typeface="Arial" panose="020B0604020202020204" pitchFamily="34" charset="0"/>
              <a:buChar char="•"/>
            </a:pPr>
            <a:endParaRPr lang="en-US" altLang="ko-KR" dirty="0">
              <a:latin typeface="Calibri" panose="020F0502020204030204" pitchFamily="34" charset="0"/>
              <a:cs typeface="Calibri" panose="020F0502020204030204" pitchFamily="34" charset="0"/>
            </a:endParaRPr>
          </a:p>
          <a:p>
            <a:pPr lvl="1"/>
            <a:r>
              <a:rPr lang="en-US" altLang="ko-KR" sz="2000" b="1" dirty="0">
                <a:latin typeface="Calibri" panose="020F0502020204030204" pitchFamily="34" charset="0"/>
                <a:cs typeface="Calibri" panose="020F0502020204030204" pitchFamily="34" charset="0"/>
              </a:rPr>
              <a:t>3. Harmonics and Flicker Standards:</a:t>
            </a:r>
            <a:endParaRPr lang="en-US" altLang="ko-KR" sz="2000" dirty="0">
              <a:latin typeface="Calibri" panose="020F0502020204030204" pitchFamily="34" charset="0"/>
              <a:cs typeface="Calibri" panose="020F0502020204030204" pitchFamily="34" charset="0"/>
            </a:endParaRPr>
          </a:p>
          <a:p>
            <a:pPr marL="1200150" lvl="2" indent="-285750">
              <a:buFont typeface="Arial" panose="020B0604020202020204" pitchFamily="34" charset="0"/>
              <a:buChar char="•"/>
            </a:pPr>
            <a:r>
              <a:rPr lang="en-US" altLang="ko-KR" dirty="0">
                <a:latin typeface="Calibri" panose="020F0502020204030204" pitchFamily="34" charset="0"/>
                <a:cs typeface="Calibri" panose="020F0502020204030204" pitchFamily="34" charset="0"/>
              </a:rPr>
              <a:t>There are two standards for harmonics and flicker based on a charging current threshold of 16A.</a:t>
            </a:r>
          </a:p>
          <a:p>
            <a:pPr marL="1200150" lvl="2" indent="-285750">
              <a:buFont typeface="Arial" panose="020B0604020202020204" pitchFamily="34" charset="0"/>
              <a:buChar char="•"/>
            </a:pPr>
            <a:r>
              <a:rPr lang="en-US" altLang="ko-KR" dirty="0">
                <a:latin typeface="Calibri" panose="020F0502020204030204" pitchFamily="34" charset="0"/>
                <a:cs typeface="Calibri" panose="020F0502020204030204" pitchFamily="34" charset="0"/>
              </a:rPr>
              <a:t>If the charging current exceeds 16A, it was agreed through discussions that </a:t>
            </a:r>
            <a:r>
              <a:rPr lang="en-US" altLang="ko-KR" b="1" dirty="0">
                <a:solidFill>
                  <a:schemeClr val="accent1"/>
                </a:solidFill>
                <a:latin typeface="Calibri" panose="020F0502020204030204" pitchFamily="34" charset="0"/>
                <a:cs typeface="Calibri" panose="020F0502020204030204" pitchFamily="34" charset="0"/>
              </a:rPr>
              <a:t>only the standards for currents exceeding 16A will be tested.</a:t>
            </a:r>
          </a:p>
        </p:txBody>
      </p:sp>
      <p:sp>
        <p:nvSpPr>
          <p:cNvPr id="2" name="텍스트 개체 틀 1">
            <a:extLst>
              <a:ext uri="{FF2B5EF4-FFF2-40B4-BE49-F238E27FC236}">
                <a16:creationId xmlns:a16="http://schemas.microsoft.com/office/drawing/2014/main" id="{4C0B2B84-CC23-A193-9895-36F001786EEC}"/>
              </a:ext>
            </a:extLst>
          </p:cNvPr>
          <p:cNvSpPr>
            <a:spLocks noGrp="1"/>
          </p:cNvSpPr>
          <p:nvPr>
            <p:ph type="body" sz="quarter" idx="11"/>
          </p:nvPr>
        </p:nvSpPr>
        <p:spPr>
          <a:xfrm>
            <a:off x="263352" y="181917"/>
            <a:ext cx="11593288" cy="594815"/>
          </a:xfrm>
        </p:spPr>
        <p:txBody>
          <a:bodyPr/>
          <a:lstStyle/>
          <a:p>
            <a:r>
              <a:rPr lang="en-US" altLang="ko-KR" sz="2800" dirty="0"/>
              <a:t>Background</a:t>
            </a:r>
            <a:endParaRPr lang="ko-KR" altLang="en-US" sz="2800" dirty="0"/>
          </a:p>
        </p:txBody>
      </p:sp>
    </p:spTree>
    <p:extLst>
      <p:ext uri="{BB962C8B-B14F-4D97-AF65-F5344CB8AC3E}">
        <p14:creationId xmlns:p14="http://schemas.microsoft.com/office/powerpoint/2010/main" val="361088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1">
            <a:extLst>
              <a:ext uri="{FF2B5EF4-FFF2-40B4-BE49-F238E27FC236}">
                <a16:creationId xmlns:a16="http://schemas.microsoft.com/office/drawing/2014/main" id="{A2F1D030-AAFF-A2D8-3FE2-12F901F3B9F9}"/>
              </a:ext>
            </a:extLst>
          </p:cNvPr>
          <p:cNvSpPr txBox="1"/>
          <p:nvPr/>
        </p:nvSpPr>
        <p:spPr>
          <a:xfrm>
            <a:off x="911424" y="5688399"/>
            <a:ext cx="3486852" cy="938719"/>
          </a:xfrm>
          <a:prstGeom prst="rect">
            <a:avLst/>
          </a:prstGeom>
          <a:noFill/>
        </p:spPr>
        <p:txBody>
          <a:bodyPr wrap="none" rtlCol="0">
            <a:spAutoFit/>
          </a:bodyPr>
          <a:lstStyle/>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7 : Radiated Emission – Broadband</a:t>
            </a:r>
          </a:p>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9 : Radiated immunity</a:t>
            </a:r>
          </a:p>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19 : Conducted Emission (AC and DC-Powerline)</a:t>
            </a:r>
          </a:p>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21 : EFT/Burst Immunity</a:t>
            </a:r>
          </a:p>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22 : Surge Immunity</a:t>
            </a:r>
          </a:p>
        </p:txBody>
      </p:sp>
      <p:sp>
        <p:nvSpPr>
          <p:cNvPr id="83" name="TextBox 82">
            <a:extLst>
              <a:ext uri="{FF2B5EF4-FFF2-40B4-BE49-F238E27FC236}">
                <a16:creationId xmlns:a16="http://schemas.microsoft.com/office/drawing/2014/main" id="{B2E4019D-7511-FB8D-D2CF-1C25A96057B4}"/>
              </a:ext>
            </a:extLst>
          </p:cNvPr>
          <p:cNvSpPr txBox="1"/>
          <p:nvPr/>
        </p:nvSpPr>
        <p:spPr>
          <a:xfrm>
            <a:off x="6799763" y="5923277"/>
            <a:ext cx="4633000" cy="430887"/>
          </a:xfrm>
          <a:prstGeom prst="rect">
            <a:avLst/>
          </a:prstGeom>
          <a:noFill/>
        </p:spPr>
        <p:txBody>
          <a:bodyPr wrap="none" rtlCol="0">
            <a:spAutoFit/>
          </a:bodyPr>
          <a:lstStyle/>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17 : Harmonics Emissions (AC-Powerline)</a:t>
            </a:r>
          </a:p>
          <a:p>
            <a:pPr marL="171450" indent="-171450">
              <a:buFont typeface="Wingdings" panose="05000000000000000000" pitchFamily="2" charset="2"/>
              <a:buChar char="§"/>
            </a:pPr>
            <a:r>
              <a:rPr lang="en-US" altLang="ko-KR" sz="1100" dirty="0">
                <a:latin typeface="Calibri" panose="020F0502020204030204" pitchFamily="34" charset="0"/>
                <a:ea typeface="+mn-ea"/>
                <a:cs typeface="Calibri" panose="020F0502020204030204" pitchFamily="34" charset="0"/>
              </a:rPr>
              <a:t>Annex 18 : Voltage Changes, Fluctuations, Flicker Emissions (AC-Powerline)</a:t>
            </a:r>
          </a:p>
        </p:txBody>
      </p:sp>
      <p:sp>
        <p:nvSpPr>
          <p:cNvPr id="84" name="텍스트 개체 틀 1">
            <a:extLst>
              <a:ext uri="{FF2B5EF4-FFF2-40B4-BE49-F238E27FC236}">
                <a16:creationId xmlns:a16="http://schemas.microsoft.com/office/drawing/2014/main" id="{B2CFFCCE-A817-B184-D4F3-9E7D5B3DD8C8}"/>
              </a:ext>
            </a:extLst>
          </p:cNvPr>
          <p:cNvSpPr>
            <a:spLocks noGrp="1"/>
          </p:cNvSpPr>
          <p:nvPr>
            <p:ph type="body" sz="quarter" idx="11"/>
          </p:nvPr>
        </p:nvSpPr>
        <p:spPr>
          <a:xfrm>
            <a:off x="344337" y="181917"/>
            <a:ext cx="9739798" cy="432643"/>
          </a:xfrm>
        </p:spPr>
        <p:txBody>
          <a:bodyPr/>
          <a:lstStyle/>
          <a:p>
            <a:r>
              <a:rPr lang="en-US" altLang="ko-KR" dirty="0"/>
              <a:t>Proposal for R10.08</a:t>
            </a:r>
            <a:endParaRPr lang="ko-KR" altLang="en-US" dirty="0"/>
          </a:p>
          <a:p>
            <a:endParaRPr lang="ko-KR" altLang="en-US" dirty="0"/>
          </a:p>
        </p:txBody>
      </p:sp>
      <p:sp>
        <p:nvSpPr>
          <p:cNvPr id="85" name="직사각형 84">
            <a:extLst>
              <a:ext uri="{FF2B5EF4-FFF2-40B4-BE49-F238E27FC236}">
                <a16:creationId xmlns:a16="http://schemas.microsoft.com/office/drawing/2014/main" id="{9A38C73F-61CE-6649-A4C3-88D821215AF3}"/>
              </a:ext>
            </a:extLst>
          </p:cNvPr>
          <p:cNvSpPr/>
          <p:nvPr/>
        </p:nvSpPr>
        <p:spPr bwMode="auto">
          <a:xfrm>
            <a:off x="0" y="630878"/>
            <a:ext cx="12192000" cy="709889"/>
          </a:xfrm>
          <a:prstGeom prst="rect">
            <a:avLst/>
          </a:prstGeom>
          <a:solidFill>
            <a:schemeClr val="accent1">
              <a:lumMod val="75000"/>
            </a:schemeClr>
          </a:solidFill>
          <a:ln w="3175">
            <a:noFill/>
          </a:ln>
        </p:spPr>
        <p:style>
          <a:lnRef idx="0">
            <a:schemeClr val="accent1"/>
          </a:lnRef>
          <a:fillRef idx="1">
            <a:schemeClr val="accent1"/>
          </a:fillRef>
          <a:effectRef idx="0">
            <a:schemeClr val="dk1"/>
          </a:effectRef>
          <a:fontRef idx="minor">
            <a:schemeClr val="lt1"/>
          </a:fontRef>
        </p:style>
        <p:txBody>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p>
            <a:pPr algn="ctr">
              <a:spcAft>
                <a:spcPts val="1000"/>
              </a:spcAft>
            </a:pPr>
            <a:r>
              <a:rPr lang="en-US" altLang="ko-KR" sz="2000" b="1" dirty="0">
                <a:latin typeface="Calibri" panose="020F0502020204030204" pitchFamily="34" charset="0"/>
                <a:cs typeface="Calibri" panose="020F0502020204030204" pitchFamily="34" charset="0"/>
              </a:rPr>
              <a:t>To clarify the configuration of the ESA charging mode, we propose the following Flowcharts.</a:t>
            </a:r>
            <a:endParaRPr lang="en-US" altLang="ko-KR" sz="2000" b="1" dirty="0">
              <a:solidFill>
                <a:schemeClr val="bg1"/>
              </a:solidFill>
              <a:effectLst/>
              <a:latin typeface="Calibri" panose="020F0502020204030204" pitchFamily="34" charset="0"/>
              <a:ea typeface="MS Mincho" panose="02020609040205080304" pitchFamily="49" charset="-128"/>
              <a:cs typeface="Calibri" panose="020F0502020204030204" pitchFamily="34" charset="0"/>
            </a:endParaRPr>
          </a:p>
        </p:txBody>
      </p:sp>
      <p:grpSp>
        <p:nvGrpSpPr>
          <p:cNvPr id="88" name="그룹 87">
            <a:extLst>
              <a:ext uri="{FF2B5EF4-FFF2-40B4-BE49-F238E27FC236}">
                <a16:creationId xmlns:a16="http://schemas.microsoft.com/office/drawing/2014/main" id="{BB927472-A75D-F355-F3C4-B8F1B7129B98}"/>
              </a:ext>
            </a:extLst>
          </p:cNvPr>
          <p:cNvGrpSpPr/>
          <p:nvPr/>
        </p:nvGrpSpPr>
        <p:grpSpPr>
          <a:xfrm>
            <a:off x="757649" y="2269327"/>
            <a:ext cx="4237846" cy="3312368"/>
            <a:chOff x="7032104" y="1052736"/>
            <a:chExt cx="3672408" cy="3312368"/>
          </a:xfrm>
        </p:grpSpPr>
        <p:sp>
          <p:nvSpPr>
            <p:cNvPr id="89" name="사각형: 둥근 모서리 88">
              <a:extLst>
                <a:ext uri="{FF2B5EF4-FFF2-40B4-BE49-F238E27FC236}">
                  <a16:creationId xmlns:a16="http://schemas.microsoft.com/office/drawing/2014/main" id="{A3D0BDE9-362A-270B-7DB9-68403A9DDE68}"/>
                </a:ext>
              </a:extLst>
            </p:cNvPr>
            <p:cNvSpPr/>
            <p:nvPr/>
          </p:nvSpPr>
          <p:spPr>
            <a:xfrm>
              <a:off x="7032104" y="1052736"/>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b="1" dirty="0">
                  <a:solidFill>
                    <a:schemeClr val="tx1"/>
                  </a:solidFill>
                  <a:latin typeface="Calibri" panose="020F0502020204030204" pitchFamily="34" charset="0"/>
                  <a:cs typeface="Calibri" panose="020F0502020204030204" pitchFamily="34" charset="0"/>
                </a:rPr>
                <a:t>Annex</a:t>
              </a:r>
              <a:r>
                <a:rPr lang="en-US" altLang="ko-KR" sz="1100" b="1" i="1" dirty="0">
                  <a:solidFill>
                    <a:schemeClr val="tx1"/>
                  </a:solidFill>
                  <a:latin typeface="Calibri" panose="020F0502020204030204" pitchFamily="34" charset="0"/>
                  <a:cs typeface="Calibri" panose="020F0502020204030204" pitchFamily="34" charset="0"/>
                </a:rPr>
                <a:t> Number</a:t>
              </a:r>
              <a:r>
                <a:rPr lang="en-US" altLang="ko-KR" sz="11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90" name="다이아몬드 89">
              <a:extLst>
                <a:ext uri="{FF2B5EF4-FFF2-40B4-BE49-F238E27FC236}">
                  <a16:creationId xmlns:a16="http://schemas.microsoft.com/office/drawing/2014/main" id="{B375BA9F-1E3B-232C-9799-21EF170E0C4C}"/>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AC charging available?</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91" name="다이아몬드 90">
              <a:extLst>
                <a:ext uri="{FF2B5EF4-FFF2-40B4-BE49-F238E27FC236}">
                  <a16:creationId xmlns:a16="http://schemas.microsoft.com/office/drawing/2014/main" id="{944B9F00-D5AA-5077-EC01-E2FB553B50A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DC charging available?</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92" name="직사각형 91">
              <a:extLst>
                <a:ext uri="{FF2B5EF4-FFF2-40B4-BE49-F238E27FC236}">
                  <a16:creationId xmlns:a16="http://schemas.microsoft.com/office/drawing/2014/main" id="{3DB7DF12-69B6-5077-B37F-3E0F48CB4C67}"/>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Test DC charging mode</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93" name="사각형: 둥근 모서리 92">
              <a:extLst>
                <a:ext uri="{FF2B5EF4-FFF2-40B4-BE49-F238E27FC236}">
                  <a16:creationId xmlns:a16="http://schemas.microsoft.com/office/drawing/2014/main" id="{71A6A371-43F2-E623-4249-8F462CDFD0D2}"/>
                </a:ext>
              </a:extLst>
            </p:cNvPr>
            <p:cNvSpPr/>
            <p:nvPr/>
          </p:nvSpPr>
          <p:spPr>
            <a:xfrm>
              <a:off x="7104112" y="4005064"/>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1100" dirty="0">
                <a:solidFill>
                  <a:schemeClr val="tx1"/>
                </a:solidFill>
                <a:latin typeface="Calibri" panose="020F0502020204030204" pitchFamily="34" charset="0"/>
                <a:cs typeface="Calibri" panose="020F0502020204030204" pitchFamily="34" charset="0"/>
              </a:endParaRPr>
            </a:p>
          </p:txBody>
        </p:sp>
        <p:cxnSp>
          <p:nvCxnSpPr>
            <p:cNvPr id="94" name="직선 화살표 연결선 93">
              <a:extLst>
                <a:ext uri="{FF2B5EF4-FFF2-40B4-BE49-F238E27FC236}">
                  <a16:creationId xmlns:a16="http://schemas.microsoft.com/office/drawing/2014/main" id="{246F0731-6015-9AA7-3465-A36F55896947}"/>
                </a:ext>
              </a:extLst>
            </p:cNvPr>
            <p:cNvCxnSpPr>
              <a:cxnSpLocks/>
              <a:endCxn id="90"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직선 화살표 연결선 94">
              <a:extLst>
                <a:ext uri="{FF2B5EF4-FFF2-40B4-BE49-F238E27FC236}">
                  <a16:creationId xmlns:a16="http://schemas.microsoft.com/office/drawing/2014/main" id="{0551C6FE-3E8E-B246-A432-18920CB6854D}"/>
                </a:ext>
              </a:extLst>
            </p:cNvPr>
            <p:cNvCxnSpPr>
              <a:cxnSpLocks/>
              <a:stCxn id="90" idx="2"/>
              <a:endCxn id="91"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직선 화살표 연결선 95">
              <a:extLst>
                <a:ext uri="{FF2B5EF4-FFF2-40B4-BE49-F238E27FC236}">
                  <a16:creationId xmlns:a16="http://schemas.microsoft.com/office/drawing/2014/main" id="{8CA921C1-3890-24EF-2D33-0223FD69AA19}"/>
                </a:ext>
              </a:extLst>
            </p:cNvPr>
            <p:cNvCxnSpPr>
              <a:cxnSpLocks/>
              <a:stCxn id="91"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직선 화살표 연결선 96">
              <a:extLst>
                <a:ext uri="{FF2B5EF4-FFF2-40B4-BE49-F238E27FC236}">
                  <a16:creationId xmlns:a16="http://schemas.microsoft.com/office/drawing/2014/main" id="{D2713286-10D9-B4D7-D1ED-C6A95A91853E}"/>
                </a:ext>
              </a:extLst>
            </p:cNvPr>
            <p:cNvCxnSpPr>
              <a:cxnSpLocks/>
              <a:stCxn id="90" idx="3"/>
              <a:endCxn id="105"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직선 화살표 연결선 97">
              <a:extLst>
                <a:ext uri="{FF2B5EF4-FFF2-40B4-BE49-F238E27FC236}">
                  <a16:creationId xmlns:a16="http://schemas.microsoft.com/office/drawing/2014/main" id="{252A8C64-EDE1-C95D-C9D9-B49EBFB38C17}"/>
                </a:ext>
              </a:extLst>
            </p:cNvPr>
            <p:cNvCxnSpPr>
              <a:cxnSpLocks/>
              <a:stCxn id="91" idx="3"/>
              <a:endCxn id="92"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665DE4A-04F6-82D5-247D-E2928CCB965C}"/>
                </a:ext>
              </a:extLst>
            </p:cNvPr>
            <p:cNvSpPr txBox="1"/>
            <p:nvPr/>
          </p:nvSpPr>
          <p:spPr>
            <a:xfrm>
              <a:off x="8256240" y="1772816"/>
              <a:ext cx="277640"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Y</a:t>
              </a:r>
              <a:endParaRPr lang="ko-KR" altLang="en-US" sz="1400" b="1" dirty="0" err="1">
                <a:latin typeface="Calibri" panose="020F0502020204030204" pitchFamily="34" charset="0"/>
                <a:ea typeface="+mn-ea"/>
                <a:cs typeface="Calibri" panose="020F0502020204030204" pitchFamily="34" charset="0"/>
              </a:endParaRPr>
            </a:p>
          </p:txBody>
        </p:sp>
        <p:sp>
          <p:nvSpPr>
            <p:cNvPr id="100" name="TextBox 99">
              <a:extLst>
                <a:ext uri="{FF2B5EF4-FFF2-40B4-BE49-F238E27FC236}">
                  <a16:creationId xmlns:a16="http://schemas.microsoft.com/office/drawing/2014/main" id="{7AAA9D4E-A173-F42C-C086-A28CBC2CCB8D}"/>
                </a:ext>
              </a:extLst>
            </p:cNvPr>
            <p:cNvSpPr txBox="1"/>
            <p:nvPr/>
          </p:nvSpPr>
          <p:spPr>
            <a:xfrm>
              <a:off x="8256240" y="2852936"/>
              <a:ext cx="277640"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Y</a:t>
              </a:r>
              <a:endParaRPr lang="ko-KR" altLang="en-US" sz="1400" b="1" dirty="0" err="1">
                <a:latin typeface="Calibri" panose="020F0502020204030204" pitchFamily="34" charset="0"/>
                <a:ea typeface="+mn-ea"/>
                <a:cs typeface="Calibri" panose="020F0502020204030204" pitchFamily="34" charset="0"/>
              </a:endParaRPr>
            </a:p>
          </p:txBody>
        </p:sp>
        <p:sp>
          <p:nvSpPr>
            <p:cNvPr id="101" name="TextBox 100">
              <a:extLst>
                <a:ext uri="{FF2B5EF4-FFF2-40B4-BE49-F238E27FC236}">
                  <a16:creationId xmlns:a16="http://schemas.microsoft.com/office/drawing/2014/main" id="{06FDF59D-6F14-1165-507B-0BD469BED7B9}"/>
                </a:ext>
              </a:extLst>
            </p:cNvPr>
            <p:cNvSpPr txBox="1"/>
            <p:nvPr/>
          </p:nvSpPr>
          <p:spPr>
            <a:xfrm>
              <a:off x="7392144" y="3356992"/>
              <a:ext cx="303288"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N</a:t>
              </a:r>
              <a:endParaRPr lang="ko-KR" altLang="en-US" sz="1400" b="1" dirty="0" err="1">
                <a:latin typeface="Calibri" panose="020F0502020204030204" pitchFamily="34" charset="0"/>
                <a:ea typeface="+mn-ea"/>
                <a:cs typeface="Calibri" panose="020F0502020204030204" pitchFamily="34" charset="0"/>
              </a:endParaRPr>
            </a:p>
          </p:txBody>
        </p:sp>
        <p:sp>
          <p:nvSpPr>
            <p:cNvPr id="102" name="TextBox 101">
              <a:extLst>
                <a:ext uri="{FF2B5EF4-FFF2-40B4-BE49-F238E27FC236}">
                  <a16:creationId xmlns:a16="http://schemas.microsoft.com/office/drawing/2014/main" id="{6D848D0D-84F3-75CA-CCEE-FBFD1D38A6E9}"/>
                </a:ext>
              </a:extLst>
            </p:cNvPr>
            <p:cNvSpPr txBox="1"/>
            <p:nvPr/>
          </p:nvSpPr>
          <p:spPr>
            <a:xfrm>
              <a:off x="7392144" y="2204864"/>
              <a:ext cx="303288"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N</a:t>
              </a:r>
              <a:endParaRPr lang="ko-KR" altLang="en-US" sz="1400" b="1" dirty="0" err="1">
                <a:latin typeface="Calibri" panose="020F0502020204030204" pitchFamily="34" charset="0"/>
                <a:ea typeface="+mn-ea"/>
                <a:cs typeface="Calibri" panose="020F0502020204030204" pitchFamily="34" charset="0"/>
              </a:endParaRPr>
            </a:p>
          </p:txBody>
        </p:sp>
        <p:cxnSp>
          <p:nvCxnSpPr>
            <p:cNvPr id="103" name="연결선: 꺾임 102">
              <a:extLst>
                <a:ext uri="{FF2B5EF4-FFF2-40B4-BE49-F238E27FC236}">
                  <a16:creationId xmlns:a16="http://schemas.microsoft.com/office/drawing/2014/main" id="{8F064632-4192-A7B9-904D-2326FB1E6B9F}"/>
                </a:ext>
              </a:extLst>
            </p:cNvPr>
            <p:cNvCxnSpPr>
              <a:cxnSpLocks/>
              <a:stCxn id="105"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4" name="연결선: 꺾임 103">
              <a:extLst>
                <a:ext uri="{FF2B5EF4-FFF2-40B4-BE49-F238E27FC236}">
                  <a16:creationId xmlns:a16="http://schemas.microsoft.com/office/drawing/2014/main" id="{99FE9EC9-673C-69B5-8244-D6C8801E9B8E}"/>
                </a:ext>
              </a:extLst>
            </p:cNvPr>
            <p:cNvCxnSpPr>
              <a:cxnSpLocks/>
              <a:stCxn id="92"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5" name="직사각형 104">
              <a:extLst>
                <a:ext uri="{FF2B5EF4-FFF2-40B4-BE49-F238E27FC236}">
                  <a16:creationId xmlns:a16="http://schemas.microsoft.com/office/drawing/2014/main" id="{22C14C3D-A10A-BC1B-024B-4F2440CA04E5}"/>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1100" dirty="0">
                <a:solidFill>
                  <a:schemeClr val="tx1"/>
                </a:solidFill>
                <a:latin typeface="Calibri" panose="020F0502020204030204" pitchFamily="34" charset="0"/>
                <a:cs typeface="Calibri" panose="020F0502020204030204" pitchFamily="34" charset="0"/>
              </a:endParaRPr>
            </a:p>
          </p:txBody>
        </p:sp>
      </p:grpSp>
      <p:grpSp>
        <p:nvGrpSpPr>
          <p:cNvPr id="106" name="그룹 105">
            <a:extLst>
              <a:ext uri="{FF2B5EF4-FFF2-40B4-BE49-F238E27FC236}">
                <a16:creationId xmlns:a16="http://schemas.microsoft.com/office/drawing/2014/main" id="{9061F528-A392-387D-F4E7-96B3DEF706A0}"/>
              </a:ext>
            </a:extLst>
          </p:cNvPr>
          <p:cNvGrpSpPr/>
          <p:nvPr/>
        </p:nvGrpSpPr>
        <p:grpSpPr>
          <a:xfrm>
            <a:off x="6482060" y="2200888"/>
            <a:ext cx="5472608" cy="3593524"/>
            <a:chOff x="6600056" y="1268760"/>
            <a:chExt cx="4824536" cy="3593524"/>
          </a:xfrm>
        </p:grpSpPr>
        <p:sp>
          <p:nvSpPr>
            <p:cNvPr id="107" name="사각형: 둥근 모서리 106">
              <a:extLst>
                <a:ext uri="{FF2B5EF4-FFF2-40B4-BE49-F238E27FC236}">
                  <a16:creationId xmlns:a16="http://schemas.microsoft.com/office/drawing/2014/main" id="{7E6BD868-F24F-08B3-8C6D-08422E9A6561}"/>
                </a:ext>
              </a:extLst>
            </p:cNvPr>
            <p:cNvSpPr/>
            <p:nvPr/>
          </p:nvSpPr>
          <p:spPr>
            <a:xfrm>
              <a:off x="6600056" y="1268760"/>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b="1" dirty="0">
                  <a:solidFill>
                    <a:schemeClr val="tx1"/>
                  </a:solidFill>
                  <a:latin typeface="Calibri" panose="020F0502020204030204" pitchFamily="34" charset="0"/>
                  <a:cs typeface="Calibri" panose="020F0502020204030204" pitchFamily="34" charset="0"/>
                </a:rPr>
                <a:t>Annex </a:t>
              </a:r>
              <a:r>
                <a:rPr lang="en-US" altLang="ko-KR" sz="1100" b="1" i="1" dirty="0">
                  <a:solidFill>
                    <a:schemeClr val="tx1"/>
                  </a:solidFill>
                  <a:latin typeface="Calibri" panose="020F0502020204030204" pitchFamily="34" charset="0"/>
                  <a:cs typeface="Calibri" panose="020F0502020204030204" pitchFamily="34" charset="0"/>
                </a:rPr>
                <a:t>Number</a:t>
              </a:r>
              <a:r>
                <a:rPr lang="en-US" altLang="ko-KR" sz="1100" dirty="0">
                  <a:solidFill>
                    <a:schemeClr val="tx1"/>
                  </a:solidFill>
                  <a:latin typeface="Calibri" panose="020F0502020204030204" pitchFamily="34" charset="0"/>
                  <a:cs typeface="Calibri" panose="020F0502020204030204" pitchFamily="34" charset="0"/>
                </a:rPr>
                <a:t>: test modes to be selected for REESS coupled to the power grid.</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108" name="다이아몬드 107">
              <a:extLst>
                <a:ext uri="{FF2B5EF4-FFF2-40B4-BE49-F238E27FC236}">
                  <a16:creationId xmlns:a16="http://schemas.microsoft.com/office/drawing/2014/main" id="{B0CD6FF6-AFF7-8573-9B3E-9FEBC1DC40A5}"/>
                </a:ext>
              </a:extLst>
            </p:cNvPr>
            <p:cNvSpPr/>
            <p:nvPr/>
          </p:nvSpPr>
          <p:spPr>
            <a:xfrm>
              <a:off x="6600056" y="1916833"/>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AC charging available?</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109" name="직사각형 108">
              <a:extLst>
                <a:ext uri="{FF2B5EF4-FFF2-40B4-BE49-F238E27FC236}">
                  <a16:creationId xmlns:a16="http://schemas.microsoft.com/office/drawing/2014/main" id="{19BC61F4-5FB4-AFC9-AD12-33E38018CFD2}"/>
                </a:ext>
              </a:extLst>
            </p:cNvPr>
            <p:cNvSpPr/>
            <p:nvPr/>
          </p:nvSpPr>
          <p:spPr>
            <a:xfrm>
              <a:off x="8753374" y="1916832"/>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Test AC charging mode in only one configuration (single or 3-phase)</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110" name="직사각형 109">
              <a:extLst>
                <a:ext uri="{FF2B5EF4-FFF2-40B4-BE49-F238E27FC236}">
                  <a16:creationId xmlns:a16="http://schemas.microsoft.com/office/drawing/2014/main" id="{C918FCB9-2B9D-6E88-2CFD-56C11E6F92F9}"/>
                </a:ext>
              </a:extLst>
            </p:cNvPr>
            <p:cNvSpPr/>
            <p:nvPr/>
          </p:nvSpPr>
          <p:spPr>
            <a:xfrm>
              <a:off x="7824192" y="3429000"/>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Test according to IEC 61000-3-2</a:t>
              </a:r>
            </a:p>
            <a:p>
              <a:pPr algn="ctr"/>
              <a:r>
                <a:rPr lang="en-US" altLang="ko-KR" sz="1100" dirty="0">
                  <a:solidFill>
                    <a:schemeClr val="tx1"/>
                  </a:solidFill>
                  <a:latin typeface="Calibri" panose="020F0502020204030204" pitchFamily="34" charset="0"/>
                  <a:cs typeface="Calibri" panose="020F0502020204030204" pitchFamily="34" charset="0"/>
                </a:rPr>
                <a:t>(or 3) </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111" name="직사각형 110">
              <a:extLst>
                <a:ext uri="{FF2B5EF4-FFF2-40B4-BE49-F238E27FC236}">
                  <a16:creationId xmlns:a16="http://schemas.microsoft.com/office/drawing/2014/main" id="{5CEC55BF-AE44-7046-37EF-8B00CBAEA213}"/>
                </a:ext>
              </a:extLst>
            </p:cNvPr>
            <p:cNvSpPr/>
            <p:nvPr/>
          </p:nvSpPr>
          <p:spPr>
            <a:xfrm>
              <a:off x="9768408" y="3426718"/>
              <a:ext cx="1656184" cy="432048"/>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Test according to IEC 61000-3-12</a:t>
              </a:r>
            </a:p>
            <a:p>
              <a:pPr algn="ctr"/>
              <a:r>
                <a:rPr lang="en-US" altLang="ko-KR" sz="1100" dirty="0">
                  <a:solidFill>
                    <a:schemeClr val="tx1"/>
                  </a:solidFill>
                  <a:latin typeface="Calibri" panose="020F0502020204030204" pitchFamily="34" charset="0"/>
                  <a:cs typeface="Calibri" panose="020F0502020204030204" pitchFamily="34" charset="0"/>
                </a:rPr>
                <a:t>(or 11) </a:t>
              </a:r>
              <a:endParaRPr lang="ko-KR" altLang="en-US" sz="1100" dirty="0">
                <a:solidFill>
                  <a:schemeClr val="tx1"/>
                </a:solidFill>
                <a:latin typeface="Calibri" panose="020F0502020204030204" pitchFamily="34" charset="0"/>
                <a:cs typeface="Calibri" panose="020F0502020204030204" pitchFamily="34" charset="0"/>
              </a:endParaRPr>
            </a:p>
          </p:txBody>
        </p:sp>
        <p:sp>
          <p:nvSpPr>
            <p:cNvPr id="112" name="사각형: 둥근 모서리 111">
              <a:extLst>
                <a:ext uri="{FF2B5EF4-FFF2-40B4-BE49-F238E27FC236}">
                  <a16:creationId xmlns:a16="http://schemas.microsoft.com/office/drawing/2014/main" id="{B2D52A44-7A75-EEFF-4F6B-F3A9A00B9E2F}"/>
                </a:ext>
              </a:extLst>
            </p:cNvPr>
            <p:cNvSpPr/>
            <p:nvPr/>
          </p:nvSpPr>
          <p:spPr>
            <a:xfrm>
              <a:off x="6631300" y="4502244"/>
              <a:ext cx="2520280" cy="360040"/>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100" dirty="0">
                  <a:solidFill>
                    <a:schemeClr val="tx1"/>
                  </a:solidFill>
                  <a:latin typeface="Calibri" panose="020F0502020204030204" pitchFamily="34" charset="0"/>
                  <a:cs typeface="Calibri" panose="020F0502020204030204" pitchFamily="34" charset="0"/>
                </a:rPr>
                <a:t>End of test REESS coupled to the power grid.</a:t>
              </a:r>
              <a:endParaRPr lang="ko-KR" altLang="en-US" sz="1100" dirty="0">
                <a:solidFill>
                  <a:schemeClr val="tx1"/>
                </a:solidFill>
                <a:latin typeface="Calibri" panose="020F0502020204030204" pitchFamily="34" charset="0"/>
                <a:cs typeface="Calibri" panose="020F0502020204030204" pitchFamily="34" charset="0"/>
              </a:endParaRPr>
            </a:p>
          </p:txBody>
        </p:sp>
        <p:cxnSp>
          <p:nvCxnSpPr>
            <p:cNvPr id="113" name="직선 화살표 연결선 112">
              <a:extLst>
                <a:ext uri="{FF2B5EF4-FFF2-40B4-BE49-F238E27FC236}">
                  <a16:creationId xmlns:a16="http://schemas.microsoft.com/office/drawing/2014/main" id="{E4C2B5A8-B42C-F550-F750-F41265955FB5}"/>
                </a:ext>
              </a:extLst>
            </p:cNvPr>
            <p:cNvCxnSpPr>
              <a:cxnSpLocks/>
              <a:endCxn id="108" idx="0"/>
            </p:cNvCxnSpPr>
            <p:nvPr/>
          </p:nvCxnSpPr>
          <p:spPr>
            <a:xfrm>
              <a:off x="7248128" y="1628801"/>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직선 화살표 연결선 113">
              <a:extLst>
                <a:ext uri="{FF2B5EF4-FFF2-40B4-BE49-F238E27FC236}">
                  <a16:creationId xmlns:a16="http://schemas.microsoft.com/office/drawing/2014/main" id="{78F54B06-A735-2107-03C9-E4E0FB23BDF5}"/>
                </a:ext>
              </a:extLst>
            </p:cNvPr>
            <p:cNvCxnSpPr>
              <a:cxnSpLocks/>
              <a:stCxn id="108" idx="2"/>
            </p:cNvCxnSpPr>
            <p:nvPr/>
          </p:nvCxnSpPr>
          <p:spPr>
            <a:xfrm>
              <a:off x="7248128" y="2492897"/>
              <a:ext cx="0" cy="2016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직선 화살표 연결선 114">
              <a:extLst>
                <a:ext uri="{FF2B5EF4-FFF2-40B4-BE49-F238E27FC236}">
                  <a16:creationId xmlns:a16="http://schemas.microsoft.com/office/drawing/2014/main" id="{788F9EAF-005F-565B-6ED9-8296BB1A2BA9}"/>
                </a:ext>
              </a:extLst>
            </p:cNvPr>
            <p:cNvCxnSpPr>
              <a:cxnSpLocks/>
              <a:stCxn id="108" idx="3"/>
              <a:endCxn id="109" idx="1"/>
            </p:cNvCxnSpPr>
            <p:nvPr/>
          </p:nvCxnSpPr>
          <p:spPr>
            <a:xfrm flipV="1">
              <a:off x="7896200" y="2204864"/>
              <a:ext cx="857174"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연결선: 꺾임 115">
              <a:extLst>
                <a:ext uri="{FF2B5EF4-FFF2-40B4-BE49-F238E27FC236}">
                  <a16:creationId xmlns:a16="http://schemas.microsoft.com/office/drawing/2014/main" id="{EE8BB553-35F6-F3BB-D475-020C60060C47}"/>
                </a:ext>
              </a:extLst>
            </p:cNvPr>
            <p:cNvCxnSpPr>
              <a:cxnSpLocks/>
              <a:stCxn id="124" idx="1"/>
              <a:endCxn id="110" idx="0"/>
            </p:cNvCxnSpPr>
            <p:nvPr/>
          </p:nvCxnSpPr>
          <p:spPr>
            <a:xfrm rot="10800000" flipV="1">
              <a:off x="8652285" y="3005074"/>
              <a:ext cx="108012" cy="423926"/>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연결선: 꺾임 116">
              <a:extLst>
                <a:ext uri="{FF2B5EF4-FFF2-40B4-BE49-F238E27FC236}">
                  <a16:creationId xmlns:a16="http://schemas.microsoft.com/office/drawing/2014/main" id="{60A998B0-2EC8-FEC7-A802-C7253CEE80FE}"/>
                </a:ext>
              </a:extLst>
            </p:cNvPr>
            <p:cNvCxnSpPr>
              <a:cxnSpLocks/>
              <a:stCxn id="124" idx="3"/>
              <a:endCxn id="111" idx="0"/>
            </p:cNvCxnSpPr>
            <p:nvPr/>
          </p:nvCxnSpPr>
          <p:spPr>
            <a:xfrm>
              <a:off x="10488487" y="3005074"/>
              <a:ext cx="108013" cy="42164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연결선: 꺾임 117">
              <a:extLst>
                <a:ext uri="{FF2B5EF4-FFF2-40B4-BE49-F238E27FC236}">
                  <a16:creationId xmlns:a16="http://schemas.microsoft.com/office/drawing/2014/main" id="{7972922C-A3DA-71DC-F421-7676FB8C88E3}"/>
                </a:ext>
              </a:extLst>
            </p:cNvPr>
            <p:cNvCxnSpPr>
              <a:cxnSpLocks/>
              <a:stCxn id="110" idx="2"/>
            </p:cNvCxnSpPr>
            <p:nvPr/>
          </p:nvCxnSpPr>
          <p:spPr>
            <a:xfrm rot="5400000">
              <a:off x="7842194" y="3266982"/>
              <a:ext cx="216024" cy="1404156"/>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연결선: 꺾임 118">
              <a:extLst>
                <a:ext uri="{FF2B5EF4-FFF2-40B4-BE49-F238E27FC236}">
                  <a16:creationId xmlns:a16="http://schemas.microsoft.com/office/drawing/2014/main" id="{5AA83869-EC31-8F14-63B4-759493D89512}"/>
                </a:ext>
              </a:extLst>
            </p:cNvPr>
            <p:cNvCxnSpPr>
              <a:cxnSpLocks/>
              <a:stCxn id="111" idx="2"/>
            </p:cNvCxnSpPr>
            <p:nvPr/>
          </p:nvCxnSpPr>
          <p:spPr>
            <a:xfrm rot="5400000">
              <a:off x="8741153" y="2365741"/>
              <a:ext cx="362322" cy="334837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TextBox 119">
              <a:extLst>
                <a:ext uri="{FF2B5EF4-FFF2-40B4-BE49-F238E27FC236}">
                  <a16:creationId xmlns:a16="http://schemas.microsoft.com/office/drawing/2014/main" id="{82229DD8-417D-3A39-04D8-FBD5762C9EBC}"/>
                </a:ext>
              </a:extLst>
            </p:cNvPr>
            <p:cNvSpPr txBox="1"/>
            <p:nvPr/>
          </p:nvSpPr>
          <p:spPr>
            <a:xfrm>
              <a:off x="7968208" y="1988840"/>
              <a:ext cx="251377"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Y</a:t>
              </a:r>
              <a:endParaRPr lang="ko-KR" altLang="en-US" sz="1400" b="1" dirty="0" err="1">
                <a:latin typeface="Calibri" panose="020F0502020204030204" pitchFamily="34" charset="0"/>
                <a:ea typeface="+mn-ea"/>
                <a:cs typeface="Calibri" panose="020F0502020204030204" pitchFamily="34" charset="0"/>
              </a:endParaRPr>
            </a:p>
          </p:txBody>
        </p:sp>
        <p:sp>
          <p:nvSpPr>
            <p:cNvPr id="121" name="TextBox 120">
              <a:extLst>
                <a:ext uri="{FF2B5EF4-FFF2-40B4-BE49-F238E27FC236}">
                  <a16:creationId xmlns:a16="http://schemas.microsoft.com/office/drawing/2014/main" id="{3CBC0648-706C-69FD-4383-A5A566D70E5D}"/>
                </a:ext>
              </a:extLst>
            </p:cNvPr>
            <p:cNvSpPr txBox="1"/>
            <p:nvPr/>
          </p:nvSpPr>
          <p:spPr>
            <a:xfrm>
              <a:off x="10416480" y="2708920"/>
              <a:ext cx="251377"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Y</a:t>
              </a:r>
              <a:endParaRPr lang="ko-KR" altLang="en-US" sz="1400" b="1" dirty="0" err="1">
                <a:latin typeface="Calibri" panose="020F0502020204030204" pitchFamily="34" charset="0"/>
                <a:ea typeface="+mn-ea"/>
                <a:cs typeface="Calibri" panose="020F0502020204030204" pitchFamily="34" charset="0"/>
              </a:endParaRPr>
            </a:p>
          </p:txBody>
        </p:sp>
        <p:sp>
          <p:nvSpPr>
            <p:cNvPr id="122" name="TextBox 121">
              <a:extLst>
                <a:ext uri="{FF2B5EF4-FFF2-40B4-BE49-F238E27FC236}">
                  <a16:creationId xmlns:a16="http://schemas.microsoft.com/office/drawing/2014/main" id="{CD1191C7-06CA-B125-3377-DFF2681ADEA0}"/>
                </a:ext>
              </a:extLst>
            </p:cNvPr>
            <p:cNvSpPr txBox="1"/>
            <p:nvPr/>
          </p:nvSpPr>
          <p:spPr>
            <a:xfrm>
              <a:off x="8544272" y="2708920"/>
              <a:ext cx="274599"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N</a:t>
              </a:r>
              <a:endParaRPr lang="ko-KR" altLang="en-US" sz="1400" b="1" dirty="0" err="1">
                <a:latin typeface="Calibri" panose="020F0502020204030204" pitchFamily="34" charset="0"/>
                <a:ea typeface="+mn-ea"/>
                <a:cs typeface="Calibri" panose="020F0502020204030204" pitchFamily="34" charset="0"/>
              </a:endParaRPr>
            </a:p>
          </p:txBody>
        </p:sp>
        <p:sp>
          <p:nvSpPr>
            <p:cNvPr id="123" name="TextBox 122">
              <a:extLst>
                <a:ext uri="{FF2B5EF4-FFF2-40B4-BE49-F238E27FC236}">
                  <a16:creationId xmlns:a16="http://schemas.microsoft.com/office/drawing/2014/main" id="{3348C8DE-1024-C502-3D76-73DF3AE8A8C7}"/>
                </a:ext>
              </a:extLst>
            </p:cNvPr>
            <p:cNvSpPr txBox="1"/>
            <p:nvPr/>
          </p:nvSpPr>
          <p:spPr>
            <a:xfrm>
              <a:off x="6964859" y="2450030"/>
              <a:ext cx="274599" cy="307777"/>
            </a:xfrm>
            <a:prstGeom prst="rect">
              <a:avLst/>
            </a:prstGeom>
            <a:noFill/>
          </p:spPr>
          <p:txBody>
            <a:bodyPr wrap="none" rtlCol="0">
              <a:spAutoFit/>
            </a:bodyPr>
            <a:lstStyle/>
            <a:p>
              <a:r>
                <a:rPr lang="en-US" altLang="ko-KR" sz="1400" b="1" dirty="0">
                  <a:latin typeface="Calibri" panose="020F0502020204030204" pitchFamily="34" charset="0"/>
                  <a:ea typeface="+mn-ea"/>
                  <a:cs typeface="Calibri" panose="020F0502020204030204" pitchFamily="34" charset="0"/>
                </a:rPr>
                <a:t>N</a:t>
              </a:r>
              <a:endParaRPr lang="ko-KR" altLang="en-US" sz="1400" b="1" dirty="0" err="1">
                <a:latin typeface="Calibri" panose="020F0502020204030204" pitchFamily="34" charset="0"/>
                <a:ea typeface="+mn-ea"/>
                <a:cs typeface="Calibri" panose="020F0502020204030204" pitchFamily="34" charset="0"/>
              </a:endParaRPr>
            </a:p>
          </p:txBody>
        </p:sp>
        <p:sp>
          <p:nvSpPr>
            <p:cNvPr id="124" name="다이아몬드 123">
              <a:extLst>
                <a:ext uri="{FF2B5EF4-FFF2-40B4-BE49-F238E27FC236}">
                  <a16:creationId xmlns:a16="http://schemas.microsoft.com/office/drawing/2014/main" id="{AF385278-5880-DDF0-A3CA-354071665F49}"/>
                </a:ext>
              </a:extLst>
            </p:cNvPr>
            <p:cNvSpPr/>
            <p:nvPr/>
          </p:nvSpPr>
          <p:spPr>
            <a:xfrm>
              <a:off x="8760296" y="2636911"/>
              <a:ext cx="1728192" cy="736325"/>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100" dirty="0">
                  <a:solidFill>
                    <a:schemeClr val="tx1"/>
                  </a:solidFill>
                  <a:latin typeface="Calibri" panose="020F0502020204030204" pitchFamily="34" charset="0"/>
                  <a:cs typeface="Calibri" panose="020F0502020204030204" pitchFamily="34" charset="0"/>
                </a:rPr>
                <a:t>Charging current between 16A to 75A available?</a:t>
              </a:r>
              <a:endParaRPr lang="ko-KR" altLang="en-US" sz="1100" dirty="0">
                <a:solidFill>
                  <a:schemeClr val="tx1"/>
                </a:solidFill>
                <a:latin typeface="Calibri" panose="020F0502020204030204" pitchFamily="34" charset="0"/>
                <a:cs typeface="Calibri" panose="020F0502020204030204" pitchFamily="34" charset="0"/>
              </a:endParaRPr>
            </a:p>
          </p:txBody>
        </p:sp>
        <p:cxnSp>
          <p:nvCxnSpPr>
            <p:cNvPr id="125" name="직선 화살표 연결선 124">
              <a:extLst>
                <a:ext uri="{FF2B5EF4-FFF2-40B4-BE49-F238E27FC236}">
                  <a16:creationId xmlns:a16="http://schemas.microsoft.com/office/drawing/2014/main" id="{F679065D-57DA-169C-39F1-F1EC443CD897}"/>
                </a:ext>
              </a:extLst>
            </p:cNvPr>
            <p:cNvCxnSpPr>
              <a:cxnSpLocks/>
              <a:stCxn id="109" idx="2"/>
              <a:endCxn id="124" idx="0"/>
            </p:cNvCxnSpPr>
            <p:nvPr/>
          </p:nvCxnSpPr>
          <p:spPr>
            <a:xfrm>
              <a:off x="9617471" y="2492896"/>
              <a:ext cx="6921" cy="1440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2" name="TextBox 141">
            <a:extLst>
              <a:ext uri="{FF2B5EF4-FFF2-40B4-BE49-F238E27FC236}">
                <a16:creationId xmlns:a16="http://schemas.microsoft.com/office/drawing/2014/main" id="{F72BEAAE-5DFF-ED70-D39D-A40ED43E8BF0}"/>
              </a:ext>
            </a:extLst>
          </p:cNvPr>
          <p:cNvSpPr txBox="1"/>
          <p:nvPr/>
        </p:nvSpPr>
        <p:spPr>
          <a:xfrm>
            <a:off x="323215" y="1452848"/>
            <a:ext cx="5293895" cy="646331"/>
          </a:xfrm>
          <a:prstGeom prst="rect">
            <a:avLst/>
          </a:prstGeom>
          <a:noFill/>
        </p:spPr>
        <p:txBody>
          <a:bodyPr wrap="square">
            <a:spAutoFit/>
          </a:bodyPr>
          <a:lstStyle/>
          <a:p>
            <a:pPr marL="285750" indent="-285750">
              <a:buFont typeface="Wingdings" panose="05000000000000000000" pitchFamily="2" charset="2"/>
              <a:buChar char="ü"/>
            </a:pPr>
            <a:r>
              <a:rPr lang="en-US" altLang="ko-KR" dirty="0">
                <a:latin typeface="Calibri" panose="020F0502020204030204" pitchFamily="34" charset="0"/>
                <a:cs typeface="Calibri" panose="020F0502020204030204" pitchFamily="34" charset="0"/>
              </a:rPr>
              <a:t>In Annexes 7, 9, 19, 21, and 22, the following Flowchart is to be added to each respective Annex.</a:t>
            </a:r>
          </a:p>
        </p:txBody>
      </p:sp>
      <p:sp>
        <p:nvSpPr>
          <p:cNvPr id="143" name="TextBox 142">
            <a:extLst>
              <a:ext uri="{FF2B5EF4-FFF2-40B4-BE49-F238E27FC236}">
                <a16:creationId xmlns:a16="http://schemas.microsoft.com/office/drawing/2014/main" id="{5E087DB0-8214-DFDD-D2C2-ECC0462706C6}"/>
              </a:ext>
            </a:extLst>
          </p:cNvPr>
          <p:cNvSpPr txBox="1"/>
          <p:nvPr/>
        </p:nvSpPr>
        <p:spPr>
          <a:xfrm>
            <a:off x="6351976" y="1425303"/>
            <a:ext cx="5293895" cy="646331"/>
          </a:xfrm>
          <a:prstGeom prst="rect">
            <a:avLst/>
          </a:prstGeom>
          <a:noFill/>
        </p:spPr>
        <p:txBody>
          <a:bodyPr wrap="square">
            <a:spAutoFit/>
          </a:bodyPr>
          <a:lstStyle/>
          <a:p>
            <a:pPr marL="285750" indent="-285750">
              <a:buFont typeface="Wingdings" panose="05000000000000000000" pitchFamily="2" charset="2"/>
              <a:buChar char="ü"/>
            </a:pPr>
            <a:r>
              <a:rPr lang="en-US" altLang="ko-KR" dirty="0">
                <a:latin typeface="Calibri" panose="020F0502020204030204" pitchFamily="34" charset="0"/>
                <a:cs typeface="Calibri" panose="020F0502020204030204" pitchFamily="34" charset="0"/>
              </a:rPr>
              <a:t>In Annexes 17 and 18, the following Flowchart is to be added to each respective Annex.</a:t>
            </a:r>
          </a:p>
        </p:txBody>
      </p:sp>
    </p:spTree>
    <p:extLst>
      <p:ext uri="{BB962C8B-B14F-4D97-AF65-F5344CB8AC3E}">
        <p14:creationId xmlns:p14="http://schemas.microsoft.com/office/powerpoint/2010/main" val="339960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grpSp>
        <p:nvGrpSpPr>
          <p:cNvPr id="3" name="그룹 2">
            <a:extLst>
              <a:ext uri="{FF2B5EF4-FFF2-40B4-BE49-F238E27FC236}">
                <a16:creationId xmlns:a16="http://schemas.microsoft.com/office/drawing/2014/main" id="{B395D47B-3C97-CA52-4AD6-5954370CEE24}"/>
              </a:ext>
            </a:extLst>
          </p:cNvPr>
          <p:cNvGrpSpPr/>
          <p:nvPr/>
        </p:nvGrpSpPr>
        <p:grpSpPr>
          <a:xfrm>
            <a:off x="3081386" y="2636912"/>
            <a:ext cx="5400600" cy="3674181"/>
            <a:chOff x="7032104" y="906930"/>
            <a:chExt cx="3672408" cy="3617242"/>
          </a:xfrm>
        </p:grpSpPr>
        <p:sp>
          <p:nvSpPr>
            <p:cNvPr id="4" name="사각형: 둥근 모서리 3">
              <a:extLst>
                <a:ext uri="{FF2B5EF4-FFF2-40B4-BE49-F238E27FC236}">
                  <a16:creationId xmlns:a16="http://schemas.microsoft.com/office/drawing/2014/main" id="{E773FE85-2E55-725D-511E-DA396C900DE0}"/>
                </a:ext>
              </a:extLst>
            </p:cNvPr>
            <p:cNvSpPr/>
            <p:nvPr/>
          </p:nvSpPr>
          <p:spPr>
            <a:xfrm>
              <a:off x="7032104" y="906930"/>
              <a:ext cx="2520280" cy="505846"/>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Annex 7 : test modes to be selected for REESS coupled to the power grid.</a:t>
              </a:r>
              <a:endParaRPr lang="ko-KR" altLang="en-US" sz="1400" b="1" dirty="0">
                <a:solidFill>
                  <a:srgbClr val="0000FF"/>
                </a:solidFill>
                <a:latin typeface="calri"/>
                <a:cs typeface="Calibri" panose="020F0502020204030204" pitchFamily="34" charset="0"/>
              </a:endParaRPr>
            </a:p>
          </p:txBody>
        </p:sp>
        <p:sp>
          <p:nvSpPr>
            <p:cNvPr id="5" name="다이아몬드 4">
              <a:extLst>
                <a:ext uri="{FF2B5EF4-FFF2-40B4-BE49-F238E27FC236}">
                  <a16:creationId xmlns:a16="http://schemas.microsoft.com/office/drawing/2014/main" id="{35573EB1-B4AA-0BB5-F73F-28E6C0590796}"/>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AC charging available?</a:t>
              </a:r>
              <a:endParaRPr lang="ko-KR" altLang="en-US" sz="1400" b="1" dirty="0">
                <a:solidFill>
                  <a:srgbClr val="0000FF"/>
                </a:solidFill>
                <a:latin typeface="calri"/>
                <a:cs typeface="Calibri" panose="020F0502020204030204" pitchFamily="34" charset="0"/>
              </a:endParaRPr>
            </a:p>
          </p:txBody>
        </p:sp>
        <p:sp>
          <p:nvSpPr>
            <p:cNvPr id="6" name="다이아몬드 5">
              <a:extLst>
                <a:ext uri="{FF2B5EF4-FFF2-40B4-BE49-F238E27FC236}">
                  <a16:creationId xmlns:a16="http://schemas.microsoft.com/office/drawing/2014/main" id="{C7B1179E-B02E-4286-D42D-F8F2D704D2C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DC charging available?</a:t>
              </a:r>
              <a:endParaRPr lang="ko-KR" altLang="en-US" sz="1400" b="1" dirty="0">
                <a:solidFill>
                  <a:srgbClr val="0000FF"/>
                </a:solidFill>
                <a:latin typeface="calri"/>
                <a:cs typeface="Calibri" panose="020F0502020204030204" pitchFamily="34" charset="0"/>
              </a:endParaRPr>
            </a:p>
          </p:txBody>
        </p:sp>
        <p:sp>
          <p:nvSpPr>
            <p:cNvPr id="7" name="직사각형 6">
              <a:extLst>
                <a:ext uri="{FF2B5EF4-FFF2-40B4-BE49-F238E27FC236}">
                  <a16:creationId xmlns:a16="http://schemas.microsoft.com/office/drawing/2014/main" id="{933242D2-A3AE-A144-3DE3-105F3580F970}"/>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DC charging mode</a:t>
              </a:r>
              <a:endParaRPr lang="ko-KR" altLang="en-US" sz="1400" b="1" dirty="0">
                <a:solidFill>
                  <a:srgbClr val="0000FF"/>
                </a:solidFill>
                <a:latin typeface="calri"/>
                <a:cs typeface="Calibri" panose="020F0502020204030204" pitchFamily="34" charset="0"/>
              </a:endParaRPr>
            </a:p>
          </p:txBody>
        </p:sp>
        <p:sp>
          <p:nvSpPr>
            <p:cNvPr id="8" name="사각형: 둥근 모서리 7">
              <a:extLst>
                <a:ext uri="{FF2B5EF4-FFF2-40B4-BE49-F238E27FC236}">
                  <a16:creationId xmlns:a16="http://schemas.microsoft.com/office/drawing/2014/main" id="{8F89D96D-69A7-E92C-19DE-D5C6BB129683}"/>
                </a:ext>
              </a:extLst>
            </p:cNvPr>
            <p:cNvSpPr/>
            <p:nvPr/>
          </p:nvSpPr>
          <p:spPr>
            <a:xfrm>
              <a:off x="7104112" y="4005064"/>
              <a:ext cx="2520280" cy="519108"/>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End of test REESS coupled to the power grid.</a:t>
              </a:r>
              <a:endParaRPr lang="ko-KR" altLang="en-US" sz="1400" b="1" dirty="0">
                <a:solidFill>
                  <a:srgbClr val="0000FF"/>
                </a:solidFill>
                <a:latin typeface="calri"/>
                <a:cs typeface="Calibri" panose="020F0502020204030204" pitchFamily="34" charset="0"/>
              </a:endParaRPr>
            </a:p>
          </p:txBody>
        </p:sp>
        <p:cxnSp>
          <p:nvCxnSpPr>
            <p:cNvPr id="9" name="직선 화살표 연결선 8">
              <a:extLst>
                <a:ext uri="{FF2B5EF4-FFF2-40B4-BE49-F238E27FC236}">
                  <a16:creationId xmlns:a16="http://schemas.microsoft.com/office/drawing/2014/main" id="{6D44525A-807D-DE91-F1BA-EC74E9E5C05C}"/>
                </a:ext>
              </a:extLst>
            </p:cNvPr>
            <p:cNvCxnSpPr>
              <a:cxnSpLocks/>
              <a:endCxn id="5"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2E3187BC-E844-A75C-1541-3B8C25142EDD}"/>
                </a:ext>
              </a:extLst>
            </p:cNvPr>
            <p:cNvCxnSpPr>
              <a:cxnSpLocks/>
              <a:stCxn id="5" idx="2"/>
              <a:endCxn id="6"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직선 화살표 연결선 10">
              <a:extLst>
                <a:ext uri="{FF2B5EF4-FFF2-40B4-BE49-F238E27FC236}">
                  <a16:creationId xmlns:a16="http://schemas.microsoft.com/office/drawing/2014/main" id="{5402F278-B9B5-64E0-6DDC-47267D920CB9}"/>
                </a:ext>
              </a:extLst>
            </p:cNvPr>
            <p:cNvCxnSpPr>
              <a:cxnSpLocks/>
              <a:stCxn id="6"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직선 화살표 연결선 11">
              <a:extLst>
                <a:ext uri="{FF2B5EF4-FFF2-40B4-BE49-F238E27FC236}">
                  <a16:creationId xmlns:a16="http://schemas.microsoft.com/office/drawing/2014/main" id="{8720B334-A98E-5C87-05B3-2E03CB7DEB99}"/>
                </a:ext>
              </a:extLst>
            </p:cNvPr>
            <p:cNvCxnSpPr>
              <a:cxnSpLocks/>
              <a:stCxn id="5" idx="3"/>
              <a:endCxn id="20"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07981B47-A967-4B7D-9413-E7AA4E7ADA49}"/>
                </a:ext>
              </a:extLst>
            </p:cNvPr>
            <p:cNvCxnSpPr>
              <a:cxnSpLocks/>
              <a:stCxn id="6" idx="3"/>
              <a:endCxn id="7"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42C70F8-E020-E1C2-89AD-2A1BF951E4ED}"/>
                </a:ext>
              </a:extLst>
            </p:cNvPr>
            <p:cNvSpPr txBox="1"/>
            <p:nvPr/>
          </p:nvSpPr>
          <p:spPr>
            <a:xfrm>
              <a:off x="8292560" y="171934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5" name="TextBox 14">
              <a:extLst>
                <a:ext uri="{FF2B5EF4-FFF2-40B4-BE49-F238E27FC236}">
                  <a16:creationId xmlns:a16="http://schemas.microsoft.com/office/drawing/2014/main" id="{D6AECC35-E635-1E19-94FF-F78453E8D40D}"/>
                </a:ext>
              </a:extLst>
            </p:cNvPr>
            <p:cNvSpPr txBox="1"/>
            <p:nvPr/>
          </p:nvSpPr>
          <p:spPr>
            <a:xfrm>
              <a:off x="8292560" y="289210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6" name="TextBox 15">
              <a:extLst>
                <a:ext uri="{FF2B5EF4-FFF2-40B4-BE49-F238E27FC236}">
                  <a16:creationId xmlns:a16="http://schemas.microsoft.com/office/drawing/2014/main" id="{5F502D79-C889-76A9-CF6C-7C251CDB9E46}"/>
                </a:ext>
              </a:extLst>
            </p:cNvPr>
            <p:cNvSpPr txBox="1"/>
            <p:nvPr/>
          </p:nvSpPr>
          <p:spPr>
            <a:xfrm>
              <a:off x="7518034" y="3396156"/>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sp>
          <p:nvSpPr>
            <p:cNvPr id="17" name="TextBox 16">
              <a:extLst>
                <a:ext uri="{FF2B5EF4-FFF2-40B4-BE49-F238E27FC236}">
                  <a16:creationId xmlns:a16="http://schemas.microsoft.com/office/drawing/2014/main" id="{6436644D-3D6B-2509-7007-3BF6A1305F7E}"/>
                </a:ext>
              </a:extLst>
            </p:cNvPr>
            <p:cNvSpPr txBox="1"/>
            <p:nvPr/>
          </p:nvSpPr>
          <p:spPr>
            <a:xfrm>
              <a:off x="7518034" y="2244029"/>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cxnSp>
          <p:nvCxnSpPr>
            <p:cNvPr id="18" name="연결선: 꺾임 17">
              <a:extLst>
                <a:ext uri="{FF2B5EF4-FFF2-40B4-BE49-F238E27FC236}">
                  <a16:creationId xmlns:a16="http://schemas.microsoft.com/office/drawing/2014/main" id="{78173DCF-7176-7C95-B370-0DC680DC6588}"/>
                </a:ext>
              </a:extLst>
            </p:cNvPr>
            <p:cNvCxnSpPr>
              <a:cxnSpLocks/>
              <a:stCxn id="20"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연결선: 꺾임 18">
              <a:extLst>
                <a:ext uri="{FF2B5EF4-FFF2-40B4-BE49-F238E27FC236}">
                  <a16:creationId xmlns:a16="http://schemas.microsoft.com/office/drawing/2014/main" id="{1E9C8617-EC39-92C2-1B98-E73A69023323}"/>
                </a:ext>
              </a:extLst>
            </p:cNvPr>
            <p:cNvCxnSpPr>
              <a:cxnSpLocks/>
              <a:stCxn id="7"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2E497265-2877-21EE-DB27-EC52D5582E6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AC charging mode in only one configuration (single or 3-phase)</a:t>
              </a:r>
              <a:endParaRPr lang="ko-KR" altLang="en-US" sz="1400" b="1" dirty="0">
                <a:solidFill>
                  <a:srgbClr val="0000FF"/>
                </a:solidFill>
                <a:latin typeface="calri"/>
                <a:cs typeface="Calibri" panose="020F0502020204030204" pitchFamily="34" charset="0"/>
              </a:endParaRPr>
            </a:p>
          </p:txBody>
        </p:sp>
      </p:grpSp>
      <p:sp>
        <p:nvSpPr>
          <p:cNvPr id="22" name="TextBox 21">
            <a:extLst>
              <a:ext uri="{FF2B5EF4-FFF2-40B4-BE49-F238E27FC236}">
                <a16:creationId xmlns:a16="http://schemas.microsoft.com/office/drawing/2014/main" id="{0C6047A1-8813-CB94-7919-0DE835EFE62B}"/>
              </a:ext>
            </a:extLst>
          </p:cNvPr>
          <p:cNvSpPr txBox="1"/>
          <p:nvPr/>
        </p:nvSpPr>
        <p:spPr>
          <a:xfrm>
            <a:off x="301855" y="686174"/>
            <a:ext cx="11315514" cy="338554"/>
          </a:xfrm>
          <a:prstGeom prst="rect">
            <a:avLst/>
          </a:prstGeom>
          <a:noFill/>
        </p:spPr>
        <p:txBody>
          <a:bodyPr wrap="square">
            <a:spAutoFit/>
          </a:bodyPr>
          <a:lstStyle/>
          <a:p>
            <a:pPr lvl="0">
              <a:spcBef>
                <a:spcPts val="200"/>
              </a:spcBef>
              <a:spcAft>
                <a:spcPts val="600"/>
              </a:spcAft>
            </a:pPr>
            <a:r>
              <a:rPr lang="en-US" altLang="ko-KR" sz="1600" b="1" dirty="0">
                <a:effectLst/>
                <a:latin typeface="Calibri" panose="020F0502020204030204" pitchFamily="34" charset="0"/>
                <a:ea typeface="Times New Roman" panose="02020603050405020304" pitchFamily="18" charset="0"/>
                <a:cs typeface="Calibri" panose="020F0502020204030204" pitchFamily="34" charset="0"/>
              </a:rPr>
              <a:t>Annex 7 </a:t>
            </a:r>
            <a:r>
              <a:rPr lang="en-US" altLang="ko-KR" sz="1600" dirty="0">
                <a:effectLst/>
                <a:latin typeface="Calibri" panose="020F0502020204030204" pitchFamily="34" charset="0"/>
                <a:ea typeface="Times New Roman" panose="02020603050405020304" pitchFamily="18" charset="0"/>
                <a:cs typeface="Calibri" panose="020F0502020204030204" pitchFamily="34" charset="0"/>
              </a:rPr>
              <a:t>Method of measurement of radiated broadband electromagnetic emissions from electrical/electronic sub-assemblies (ESAs)</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7</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7,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Tree>
    <p:extLst>
      <p:ext uri="{BB962C8B-B14F-4D97-AF65-F5344CB8AC3E}">
        <p14:creationId xmlns:p14="http://schemas.microsoft.com/office/powerpoint/2010/main" val="958985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grpSp>
        <p:nvGrpSpPr>
          <p:cNvPr id="3" name="그룹 2">
            <a:extLst>
              <a:ext uri="{FF2B5EF4-FFF2-40B4-BE49-F238E27FC236}">
                <a16:creationId xmlns:a16="http://schemas.microsoft.com/office/drawing/2014/main" id="{B395D47B-3C97-CA52-4AD6-5954370CEE24}"/>
              </a:ext>
            </a:extLst>
          </p:cNvPr>
          <p:cNvGrpSpPr/>
          <p:nvPr/>
        </p:nvGrpSpPr>
        <p:grpSpPr>
          <a:xfrm>
            <a:off x="3081386" y="2636912"/>
            <a:ext cx="5400600" cy="3674181"/>
            <a:chOff x="7032104" y="906930"/>
            <a:chExt cx="3672408" cy="3617242"/>
          </a:xfrm>
        </p:grpSpPr>
        <p:sp>
          <p:nvSpPr>
            <p:cNvPr id="4" name="사각형: 둥근 모서리 3">
              <a:extLst>
                <a:ext uri="{FF2B5EF4-FFF2-40B4-BE49-F238E27FC236}">
                  <a16:creationId xmlns:a16="http://schemas.microsoft.com/office/drawing/2014/main" id="{E773FE85-2E55-725D-511E-DA396C900DE0}"/>
                </a:ext>
              </a:extLst>
            </p:cNvPr>
            <p:cNvSpPr/>
            <p:nvPr/>
          </p:nvSpPr>
          <p:spPr>
            <a:xfrm>
              <a:off x="7032104" y="906930"/>
              <a:ext cx="2520280" cy="505846"/>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Annex 9 : test modes to be selected for REESS coupled to the power grid.</a:t>
              </a:r>
              <a:endParaRPr lang="ko-KR" altLang="en-US" sz="1400" b="1" dirty="0">
                <a:solidFill>
                  <a:srgbClr val="0000FF"/>
                </a:solidFill>
                <a:latin typeface="calri"/>
                <a:cs typeface="Calibri" panose="020F0502020204030204" pitchFamily="34" charset="0"/>
              </a:endParaRPr>
            </a:p>
          </p:txBody>
        </p:sp>
        <p:sp>
          <p:nvSpPr>
            <p:cNvPr id="5" name="다이아몬드 4">
              <a:extLst>
                <a:ext uri="{FF2B5EF4-FFF2-40B4-BE49-F238E27FC236}">
                  <a16:creationId xmlns:a16="http://schemas.microsoft.com/office/drawing/2014/main" id="{35573EB1-B4AA-0BB5-F73F-28E6C0590796}"/>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AC charging available?</a:t>
              </a:r>
              <a:endParaRPr lang="ko-KR" altLang="en-US" sz="1400" b="1" dirty="0">
                <a:solidFill>
                  <a:srgbClr val="0000FF"/>
                </a:solidFill>
                <a:latin typeface="calri"/>
                <a:cs typeface="Calibri" panose="020F0502020204030204" pitchFamily="34" charset="0"/>
              </a:endParaRPr>
            </a:p>
          </p:txBody>
        </p:sp>
        <p:sp>
          <p:nvSpPr>
            <p:cNvPr id="6" name="다이아몬드 5">
              <a:extLst>
                <a:ext uri="{FF2B5EF4-FFF2-40B4-BE49-F238E27FC236}">
                  <a16:creationId xmlns:a16="http://schemas.microsoft.com/office/drawing/2014/main" id="{C7B1179E-B02E-4286-D42D-F8F2D704D2C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DC charging available?</a:t>
              </a:r>
              <a:endParaRPr lang="ko-KR" altLang="en-US" sz="1400" b="1" dirty="0">
                <a:solidFill>
                  <a:srgbClr val="0000FF"/>
                </a:solidFill>
                <a:latin typeface="calri"/>
                <a:cs typeface="Calibri" panose="020F0502020204030204" pitchFamily="34" charset="0"/>
              </a:endParaRPr>
            </a:p>
          </p:txBody>
        </p:sp>
        <p:sp>
          <p:nvSpPr>
            <p:cNvPr id="7" name="직사각형 6">
              <a:extLst>
                <a:ext uri="{FF2B5EF4-FFF2-40B4-BE49-F238E27FC236}">
                  <a16:creationId xmlns:a16="http://schemas.microsoft.com/office/drawing/2014/main" id="{933242D2-A3AE-A144-3DE3-105F3580F970}"/>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DC charging mode</a:t>
              </a:r>
              <a:endParaRPr lang="ko-KR" altLang="en-US" sz="1400" b="1" dirty="0">
                <a:solidFill>
                  <a:srgbClr val="0000FF"/>
                </a:solidFill>
                <a:latin typeface="calri"/>
                <a:cs typeface="Calibri" panose="020F0502020204030204" pitchFamily="34" charset="0"/>
              </a:endParaRPr>
            </a:p>
          </p:txBody>
        </p:sp>
        <p:sp>
          <p:nvSpPr>
            <p:cNvPr id="8" name="사각형: 둥근 모서리 7">
              <a:extLst>
                <a:ext uri="{FF2B5EF4-FFF2-40B4-BE49-F238E27FC236}">
                  <a16:creationId xmlns:a16="http://schemas.microsoft.com/office/drawing/2014/main" id="{8F89D96D-69A7-E92C-19DE-D5C6BB129683}"/>
                </a:ext>
              </a:extLst>
            </p:cNvPr>
            <p:cNvSpPr/>
            <p:nvPr/>
          </p:nvSpPr>
          <p:spPr>
            <a:xfrm>
              <a:off x="7104112" y="4005064"/>
              <a:ext cx="2520280" cy="519108"/>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End of test REESS coupled to the power grid.</a:t>
              </a:r>
              <a:endParaRPr lang="ko-KR" altLang="en-US" sz="1400" b="1" dirty="0">
                <a:solidFill>
                  <a:srgbClr val="0000FF"/>
                </a:solidFill>
                <a:latin typeface="calri"/>
                <a:cs typeface="Calibri" panose="020F0502020204030204" pitchFamily="34" charset="0"/>
              </a:endParaRPr>
            </a:p>
          </p:txBody>
        </p:sp>
        <p:cxnSp>
          <p:nvCxnSpPr>
            <p:cNvPr id="9" name="직선 화살표 연결선 8">
              <a:extLst>
                <a:ext uri="{FF2B5EF4-FFF2-40B4-BE49-F238E27FC236}">
                  <a16:creationId xmlns:a16="http://schemas.microsoft.com/office/drawing/2014/main" id="{6D44525A-807D-DE91-F1BA-EC74E9E5C05C}"/>
                </a:ext>
              </a:extLst>
            </p:cNvPr>
            <p:cNvCxnSpPr>
              <a:cxnSpLocks/>
              <a:endCxn id="5"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2E3187BC-E844-A75C-1541-3B8C25142EDD}"/>
                </a:ext>
              </a:extLst>
            </p:cNvPr>
            <p:cNvCxnSpPr>
              <a:cxnSpLocks/>
              <a:stCxn id="5" idx="2"/>
              <a:endCxn id="6"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직선 화살표 연결선 10">
              <a:extLst>
                <a:ext uri="{FF2B5EF4-FFF2-40B4-BE49-F238E27FC236}">
                  <a16:creationId xmlns:a16="http://schemas.microsoft.com/office/drawing/2014/main" id="{5402F278-B9B5-64E0-6DDC-47267D920CB9}"/>
                </a:ext>
              </a:extLst>
            </p:cNvPr>
            <p:cNvCxnSpPr>
              <a:cxnSpLocks/>
              <a:stCxn id="6"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직선 화살표 연결선 11">
              <a:extLst>
                <a:ext uri="{FF2B5EF4-FFF2-40B4-BE49-F238E27FC236}">
                  <a16:creationId xmlns:a16="http://schemas.microsoft.com/office/drawing/2014/main" id="{8720B334-A98E-5C87-05B3-2E03CB7DEB99}"/>
                </a:ext>
              </a:extLst>
            </p:cNvPr>
            <p:cNvCxnSpPr>
              <a:cxnSpLocks/>
              <a:stCxn id="5" idx="3"/>
              <a:endCxn id="20"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07981B47-A967-4B7D-9413-E7AA4E7ADA49}"/>
                </a:ext>
              </a:extLst>
            </p:cNvPr>
            <p:cNvCxnSpPr>
              <a:cxnSpLocks/>
              <a:stCxn id="6" idx="3"/>
              <a:endCxn id="7"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42C70F8-E020-E1C2-89AD-2A1BF951E4ED}"/>
                </a:ext>
              </a:extLst>
            </p:cNvPr>
            <p:cNvSpPr txBox="1"/>
            <p:nvPr/>
          </p:nvSpPr>
          <p:spPr>
            <a:xfrm>
              <a:off x="8292560" y="171934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5" name="TextBox 14">
              <a:extLst>
                <a:ext uri="{FF2B5EF4-FFF2-40B4-BE49-F238E27FC236}">
                  <a16:creationId xmlns:a16="http://schemas.microsoft.com/office/drawing/2014/main" id="{D6AECC35-E635-1E19-94FF-F78453E8D40D}"/>
                </a:ext>
              </a:extLst>
            </p:cNvPr>
            <p:cNvSpPr txBox="1"/>
            <p:nvPr/>
          </p:nvSpPr>
          <p:spPr>
            <a:xfrm>
              <a:off x="8292560" y="289210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6" name="TextBox 15">
              <a:extLst>
                <a:ext uri="{FF2B5EF4-FFF2-40B4-BE49-F238E27FC236}">
                  <a16:creationId xmlns:a16="http://schemas.microsoft.com/office/drawing/2014/main" id="{5F502D79-C889-76A9-CF6C-7C251CDB9E46}"/>
                </a:ext>
              </a:extLst>
            </p:cNvPr>
            <p:cNvSpPr txBox="1"/>
            <p:nvPr/>
          </p:nvSpPr>
          <p:spPr>
            <a:xfrm>
              <a:off x="7518034" y="3396156"/>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sp>
          <p:nvSpPr>
            <p:cNvPr id="17" name="TextBox 16">
              <a:extLst>
                <a:ext uri="{FF2B5EF4-FFF2-40B4-BE49-F238E27FC236}">
                  <a16:creationId xmlns:a16="http://schemas.microsoft.com/office/drawing/2014/main" id="{6436644D-3D6B-2509-7007-3BF6A1305F7E}"/>
                </a:ext>
              </a:extLst>
            </p:cNvPr>
            <p:cNvSpPr txBox="1"/>
            <p:nvPr/>
          </p:nvSpPr>
          <p:spPr>
            <a:xfrm>
              <a:off x="7518034" y="2244029"/>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cxnSp>
          <p:nvCxnSpPr>
            <p:cNvPr id="18" name="연결선: 꺾임 17">
              <a:extLst>
                <a:ext uri="{FF2B5EF4-FFF2-40B4-BE49-F238E27FC236}">
                  <a16:creationId xmlns:a16="http://schemas.microsoft.com/office/drawing/2014/main" id="{78173DCF-7176-7C95-B370-0DC680DC6588}"/>
                </a:ext>
              </a:extLst>
            </p:cNvPr>
            <p:cNvCxnSpPr>
              <a:cxnSpLocks/>
              <a:stCxn id="20"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연결선: 꺾임 18">
              <a:extLst>
                <a:ext uri="{FF2B5EF4-FFF2-40B4-BE49-F238E27FC236}">
                  <a16:creationId xmlns:a16="http://schemas.microsoft.com/office/drawing/2014/main" id="{1E9C8617-EC39-92C2-1B98-E73A69023323}"/>
                </a:ext>
              </a:extLst>
            </p:cNvPr>
            <p:cNvCxnSpPr>
              <a:cxnSpLocks/>
              <a:stCxn id="7"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2E497265-2877-21EE-DB27-EC52D5582E6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AC charging mode in only one configuration (single or 3-phase)</a:t>
              </a:r>
              <a:endParaRPr lang="ko-KR" altLang="en-US" sz="1400" b="1" dirty="0">
                <a:solidFill>
                  <a:srgbClr val="0000FF"/>
                </a:solidFill>
                <a:latin typeface="calri"/>
                <a:cs typeface="Calibri" panose="020F0502020204030204" pitchFamily="34" charset="0"/>
              </a:endParaRPr>
            </a:p>
          </p:txBody>
        </p:sp>
      </p:grpSp>
      <p:sp>
        <p:nvSpPr>
          <p:cNvPr id="22" name="TextBox 21">
            <a:extLst>
              <a:ext uri="{FF2B5EF4-FFF2-40B4-BE49-F238E27FC236}">
                <a16:creationId xmlns:a16="http://schemas.microsoft.com/office/drawing/2014/main" id="{0C6047A1-8813-CB94-7919-0DE835EFE62B}"/>
              </a:ext>
            </a:extLst>
          </p:cNvPr>
          <p:cNvSpPr txBox="1"/>
          <p:nvPr/>
        </p:nvSpPr>
        <p:spPr>
          <a:xfrm>
            <a:off x="301855" y="686174"/>
            <a:ext cx="11315514" cy="338554"/>
          </a:xfrm>
          <a:prstGeom prst="rect">
            <a:avLst/>
          </a:prstGeom>
          <a:noFill/>
        </p:spPr>
        <p:txBody>
          <a:bodyPr wrap="square">
            <a:spAutoFit/>
          </a:bodyPr>
          <a:lstStyle/>
          <a:p>
            <a:pPr algn="just">
              <a:spcBef>
                <a:spcPts val="200"/>
              </a:spcBef>
              <a:spcAft>
                <a:spcPts val="600"/>
              </a:spcAft>
              <a:tabLst>
                <a:tab pos="1174750" algn="l"/>
              </a:tabLst>
            </a:pPr>
            <a:r>
              <a:rPr lang="en-US" altLang="ko-KR" sz="1600" b="1" dirty="0">
                <a:effectLst/>
                <a:latin typeface="Calibri" panose="020F0502020204030204" pitchFamily="34" charset="0"/>
                <a:ea typeface="맑은 고딕" panose="020B0503020000020004" pitchFamily="50" charset="-127"/>
                <a:cs typeface="Calibri" panose="020F0502020204030204" pitchFamily="34" charset="0"/>
              </a:rPr>
              <a:t>Annex 9 </a:t>
            </a:r>
            <a:r>
              <a:rPr lang="en-US" altLang="ko-KR" sz="1600" dirty="0">
                <a:effectLst/>
                <a:latin typeface="Calibri" panose="020F0502020204030204" pitchFamily="34" charset="0"/>
                <a:ea typeface="맑은 고딕" panose="020B0503020000020004" pitchFamily="50" charset="-127"/>
                <a:cs typeface="Calibri" panose="020F0502020204030204" pitchFamily="34" charset="0"/>
              </a:rPr>
              <a:t>Method(s) of testing for immunity of electrical/electronic sub-assemblies to electromagnetic radiation</a:t>
            </a:r>
            <a:endParaRPr lang="ko-KR" altLang="ko-KR" sz="16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a:t>
            </a:r>
            <a:r>
              <a:rPr lang="en-GB" altLang="ko-KR" sz="1400" b="1" dirty="0">
                <a:solidFill>
                  <a:srgbClr val="0000FF"/>
                </a:solidFill>
                <a:latin typeface="Calibri" panose="020F0502020204030204" pitchFamily="34" charset="0"/>
                <a:ea typeface="맑은 고딕" panose="020B0503020000020004" pitchFamily="50" charset="-127"/>
                <a:cs typeface="Calibri" panose="020F0502020204030204" pitchFamily="34" charset="0"/>
              </a:rPr>
              <a:t>9</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9, Paragraph 2.2.</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Tree>
    <p:extLst>
      <p:ext uri="{BB962C8B-B14F-4D97-AF65-F5344CB8AC3E}">
        <p14:creationId xmlns:p14="http://schemas.microsoft.com/office/powerpoint/2010/main" val="1002445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sp>
        <p:nvSpPr>
          <p:cNvPr id="22" name="TextBox 21">
            <a:extLst>
              <a:ext uri="{FF2B5EF4-FFF2-40B4-BE49-F238E27FC236}">
                <a16:creationId xmlns:a16="http://schemas.microsoft.com/office/drawing/2014/main" id="{0C6047A1-8813-CB94-7919-0DE835EFE62B}"/>
              </a:ext>
            </a:extLst>
          </p:cNvPr>
          <p:cNvSpPr txBox="1"/>
          <p:nvPr/>
        </p:nvSpPr>
        <p:spPr>
          <a:xfrm>
            <a:off x="301855" y="686174"/>
            <a:ext cx="11315514" cy="338554"/>
          </a:xfrm>
          <a:prstGeom prst="rect">
            <a:avLst/>
          </a:prstGeom>
          <a:noFill/>
        </p:spPr>
        <p:txBody>
          <a:bodyPr wrap="square">
            <a:spAutoFit/>
          </a:bodyPr>
          <a:lstStyle/>
          <a:p>
            <a:pPr lvl="0">
              <a:spcBef>
                <a:spcPts val="200"/>
              </a:spcBef>
              <a:spcAft>
                <a:spcPts val="600"/>
              </a:spcAft>
            </a:pPr>
            <a:r>
              <a:rPr lang="en-US" altLang="ko-KR" sz="1600" b="1" dirty="0">
                <a:effectLst/>
                <a:latin typeface="Calibri" panose="020F0502020204030204" pitchFamily="34" charset="0"/>
                <a:ea typeface="Times New Roman" panose="02020603050405020304" pitchFamily="18" charset="0"/>
                <a:cs typeface="Calibri" panose="020F0502020204030204" pitchFamily="34" charset="0"/>
              </a:rPr>
              <a:t>Annex 17 </a:t>
            </a:r>
            <a:r>
              <a:rPr lang="en-GB" altLang="ko-KR" sz="1600" kern="100" dirty="0">
                <a:effectLst/>
                <a:latin typeface="Calibri" panose="020F0502020204030204" pitchFamily="34" charset="0"/>
                <a:ea typeface="Times New Roman" panose="02020603050405020304" pitchFamily="18" charset="0"/>
                <a:cs typeface="Calibri" panose="020F0502020204030204" pitchFamily="34" charset="0"/>
              </a:rPr>
              <a:t>Method(s) of testing for emission of harmonics generated on AC power lines from an ESA</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17</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17,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grpSp>
        <p:nvGrpSpPr>
          <p:cNvPr id="21" name="그룹 20">
            <a:extLst>
              <a:ext uri="{FF2B5EF4-FFF2-40B4-BE49-F238E27FC236}">
                <a16:creationId xmlns:a16="http://schemas.microsoft.com/office/drawing/2014/main" id="{B6FAED0B-40AA-B413-E00A-1F4E8BEBCC0B}"/>
              </a:ext>
            </a:extLst>
          </p:cNvPr>
          <p:cNvGrpSpPr/>
          <p:nvPr/>
        </p:nvGrpSpPr>
        <p:grpSpPr>
          <a:xfrm>
            <a:off x="2902726" y="2656402"/>
            <a:ext cx="7372401" cy="3846263"/>
            <a:chOff x="6600056" y="1167151"/>
            <a:chExt cx="4653617" cy="3544261"/>
          </a:xfrm>
        </p:grpSpPr>
        <p:sp>
          <p:nvSpPr>
            <p:cNvPr id="23" name="사각형: 둥근 모서리 22">
              <a:extLst>
                <a:ext uri="{FF2B5EF4-FFF2-40B4-BE49-F238E27FC236}">
                  <a16:creationId xmlns:a16="http://schemas.microsoft.com/office/drawing/2014/main" id="{41F9B891-9D6E-E4A5-D8D2-AD7D99847D05}"/>
                </a:ext>
              </a:extLst>
            </p:cNvPr>
            <p:cNvSpPr/>
            <p:nvPr/>
          </p:nvSpPr>
          <p:spPr>
            <a:xfrm>
              <a:off x="6600056" y="1167151"/>
              <a:ext cx="2520280" cy="461649"/>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Annex 17 : test modes to be selected for REESS coupled to the power grid.</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5" name="다이아몬드 24">
              <a:extLst>
                <a:ext uri="{FF2B5EF4-FFF2-40B4-BE49-F238E27FC236}">
                  <a16:creationId xmlns:a16="http://schemas.microsoft.com/office/drawing/2014/main" id="{00364F0E-B5A8-AEDB-4A52-517ACD013B44}"/>
                </a:ext>
              </a:extLst>
            </p:cNvPr>
            <p:cNvSpPr/>
            <p:nvPr/>
          </p:nvSpPr>
          <p:spPr>
            <a:xfrm>
              <a:off x="6600056" y="1916833"/>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AC charging available?</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7" name="직사각형 26">
              <a:extLst>
                <a:ext uri="{FF2B5EF4-FFF2-40B4-BE49-F238E27FC236}">
                  <a16:creationId xmlns:a16="http://schemas.microsoft.com/office/drawing/2014/main" id="{DEA79BBF-8F5A-753B-BC5A-E832D1DA3D1F}"/>
                </a:ext>
              </a:extLst>
            </p:cNvPr>
            <p:cNvSpPr/>
            <p:nvPr/>
          </p:nvSpPr>
          <p:spPr>
            <a:xfrm>
              <a:off x="8375851" y="1916832"/>
              <a:ext cx="2040627"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 charging mode in only one configuration (single or 3-phase)</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9" name="직사각형 28">
              <a:extLst>
                <a:ext uri="{FF2B5EF4-FFF2-40B4-BE49-F238E27FC236}">
                  <a16:creationId xmlns:a16="http://schemas.microsoft.com/office/drawing/2014/main" id="{1C094D61-998E-2BCA-5CDE-E45349CF64F2}"/>
                </a:ext>
              </a:extLst>
            </p:cNvPr>
            <p:cNvSpPr/>
            <p:nvPr/>
          </p:nvSpPr>
          <p:spPr>
            <a:xfrm>
              <a:off x="7526529" y="3498725"/>
              <a:ext cx="1656184" cy="362322"/>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according to IEC 61000-3-2 </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30" name="직사각형 29">
              <a:extLst>
                <a:ext uri="{FF2B5EF4-FFF2-40B4-BE49-F238E27FC236}">
                  <a16:creationId xmlns:a16="http://schemas.microsoft.com/office/drawing/2014/main" id="{82B1D7F9-CB49-8922-ADDC-6A0125C8F547}"/>
                </a:ext>
              </a:extLst>
            </p:cNvPr>
            <p:cNvSpPr/>
            <p:nvPr/>
          </p:nvSpPr>
          <p:spPr>
            <a:xfrm>
              <a:off x="9597489" y="3496444"/>
              <a:ext cx="1656184" cy="362322"/>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according to IEC 61000-3-12 </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31" name="사각형: 둥근 모서리 30">
              <a:extLst>
                <a:ext uri="{FF2B5EF4-FFF2-40B4-BE49-F238E27FC236}">
                  <a16:creationId xmlns:a16="http://schemas.microsoft.com/office/drawing/2014/main" id="{2E475D0C-C4D4-D845-608F-DACBC0805047}"/>
                </a:ext>
              </a:extLst>
            </p:cNvPr>
            <p:cNvSpPr/>
            <p:nvPr/>
          </p:nvSpPr>
          <p:spPr>
            <a:xfrm>
              <a:off x="6600056" y="4254200"/>
              <a:ext cx="2520280" cy="457212"/>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End of test REESS coupled to the power grid.</a:t>
              </a:r>
              <a:endParaRPr lang="ko-KR" altLang="en-US" sz="1400" b="1" dirty="0">
                <a:solidFill>
                  <a:srgbClr val="0000FF"/>
                </a:solidFill>
                <a:latin typeface="Calibri" panose="020F0502020204030204" pitchFamily="34" charset="0"/>
                <a:cs typeface="Calibri" panose="020F0502020204030204" pitchFamily="34" charset="0"/>
              </a:endParaRPr>
            </a:p>
          </p:txBody>
        </p:sp>
        <p:cxnSp>
          <p:nvCxnSpPr>
            <p:cNvPr id="32" name="직선 화살표 연결선 31">
              <a:extLst>
                <a:ext uri="{FF2B5EF4-FFF2-40B4-BE49-F238E27FC236}">
                  <a16:creationId xmlns:a16="http://schemas.microsoft.com/office/drawing/2014/main" id="{2342052F-88CF-9AD2-9B8C-8666E12220CF}"/>
                </a:ext>
              </a:extLst>
            </p:cNvPr>
            <p:cNvCxnSpPr>
              <a:cxnSpLocks/>
              <a:endCxn id="25" idx="0"/>
            </p:cNvCxnSpPr>
            <p:nvPr/>
          </p:nvCxnSpPr>
          <p:spPr>
            <a:xfrm>
              <a:off x="7248128" y="1628801"/>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직선 화살표 연결선 32">
              <a:extLst>
                <a:ext uri="{FF2B5EF4-FFF2-40B4-BE49-F238E27FC236}">
                  <a16:creationId xmlns:a16="http://schemas.microsoft.com/office/drawing/2014/main" id="{74247037-1A7A-B31C-4BEF-B71DA4BB4DE5}"/>
                </a:ext>
              </a:extLst>
            </p:cNvPr>
            <p:cNvCxnSpPr>
              <a:cxnSpLocks/>
              <a:stCxn id="25" idx="2"/>
            </p:cNvCxnSpPr>
            <p:nvPr/>
          </p:nvCxnSpPr>
          <p:spPr>
            <a:xfrm flipH="1">
              <a:off x="7248128" y="2492897"/>
              <a:ext cx="1" cy="17504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직선 화살표 연결선 33">
              <a:extLst>
                <a:ext uri="{FF2B5EF4-FFF2-40B4-BE49-F238E27FC236}">
                  <a16:creationId xmlns:a16="http://schemas.microsoft.com/office/drawing/2014/main" id="{6C04C0B3-9310-33E3-D8C4-67588F9920B6}"/>
                </a:ext>
              </a:extLst>
            </p:cNvPr>
            <p:cNvCxnSpPr>
              <a:cxnSpLocks/>
              <a:stCxn id="25" idx="3"/>
              <a:endCxn id="27" idx="1"/>
            </p:cNvCxnSpPr>
            <p:nvPr/>
          </p:nvCxnSpPr>
          <p:spPr>
            <a:xfrm flipV="1">
              <a:off x="7896200" y="2204865"/>
              <a:ext cx="47965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연결선: 꺾임 34">
              <a:extLst>
                <a:ext uri="{FF2B5EF4-FFF2-40B4-BE49-F238E27FC236}">
                  <a16:creationId xmlns:a16="http://schemas.microsoft.com/office/drawing/2014/main" id="{95FB1732-88E5-58A6-ABE8-B3165B601401}"/>
                </a:ext>
              </a:extLst>
            </p:cNvPr>
            <p:cNvCxnSpPr>
              <a:cxnSpLocks/>
              <a:stCxn id="43" idx="1"/>
              <a:endCxn id="29" idx="0"/>
            </p:cNvCxnSpPr>
            <p:nvPr/>
          </p:nvCxnSpPr>
          <p:spPr>
            <a:xfrm rot="10800000" flipV="1">
              <a:off x="8354622" y="3031814"/>
              <a:ext cx="171872" cy="466911"/>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연결선: 꺾임 35">
              <a:extLst>
                <a:ext uri="{FF2B5EF4-FFF2-40B4-BE49-F238E27FC236}">
                  <a16:creationId xmlns:a16="http://schemas.microsoft.com/office/drawing/2014/main" id="{2681C1E3-E298-CB7F-A273-3405424962F3}"/>
                </a:ext>
              </a:extLst>
            </p:cNvPr>
            <p:cNvCxnSpPr>
              <a:cxnSpLocks/>
              <a:stCxn id="43" idx="3"/>
              <a:endCxn id="30" idx="0"/>
            </p:cNvCxnSpPr>
            <p:nvPr/>
          </p:nvCxnSpPr>
          <p:spPr>
            <a:xfrm>
              <a:off x="10254686" y="3031815"/>
              <a:ext cx="170896" cy="46462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연결선: 꺾임 36">
              <a:extLst>
                <a:ext uri="{FF2B5EF4-FFF2-40B4-BE49-F238E27FC236}">
                  <a16:creationId xmlns:a16="http://schemas.microsoft.com/office/drawing/2014/main" id="{09C46DC9-CEA7-6B8C-FD98-84DF67069EAA}"/>
                </a:ext>
              </a:extLst>
            </p:cNvPr>
            <p:cNvCxnSpPr>
              <a:cxnSpLocks/>
              <a:stCxn id="29" idx="2"/>
            </p:cNvCxnSpPr>
            <p:nvPr/>
          </p:nvCxnSpPr>
          <p:spPr>
            <a:xfrm rot="5400000">
              <a:off x="7733395" y="3375782"/>
              <a:ext cx="135961" cy="110649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연결선: 꺾임 37">
              <a:extLst>
                <a:ext uri="{FF2B5EF4-FFF2-40B4-BE49-F238E27FC236}">
                  <a16:creationId xmlns:a16="http://schemas.microsoft.com/office/drawing/2014/main" id="{E7923084-E52B-782F-1702-36EC067D1ECD}"/>
                </a:ext>
              </a:extLst>
            </p:cNvPr>
            <p:cNvCxnSpPr>
              <a:cxnSpLocks/>
              <a:stCxn id="30" idx="2"/>
            </p:cNvCxnSpPr>
            <p:nvPr/>
          </p:nvCxnSpPr>
          <p:spPr>
            <a:xfrm rot="5400000">
              <a:off x="8718940" y="2387955"/>
              <a:ext cx="235830" cy="3177453"/>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79F2C0F-0658-BCEC-3FD2-CA7D5C01DED6}"/>
                </a:ext>
              </a:extLst>
            </p:cNvPr>
            <p:cNvSpPr txBox="1"/>
            <p:nvPr/>
          </p:nvSpPr>
          <p:spPr>
            <a:xfrm>
              <a:off x="7889552" y="2003274"/>
              <a:ext cx="17525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Y</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0" name="TextBox 39">
              <a:extLst>
                <a:ext uri="{FF2B5EF4-FFF2-40B4-BE49-F238E27FC236}">
                  <a16:creationId xmlns:a16="http://schemas.microsoft.com/office/drawing/2014/main" id="{9A6DED77-8648-E80A-4FEF-71EC9A974DAB}"/>
                </a:ext>
              </a:extLst>
            </p:cNvPr>
            <p:cNvSpPr txBox="1"/>
            <p:nvPr/>
          </p:nvSpPr>
          <p:spPr>
            <a:xfrm>
              <a:off x="10254686" y="2780929"/>
              <a:ext cx="17525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Y</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1" name="TextBox 40">
              <a:extLst>
                <a:ext uri="{FF2B5EF4-FFF2-40B4-BE49-F238E27FC236}">
                  <a16:creationId xmlns:a16="http://schemas.microsoft.com/office/drawing/2014/main" id="{FFE5370E-9C22-E700-F690-E7D3E58E25B3}"/>
                </a:ext>
              </a:extLst>
            </p:cNvPr>
            <p:cNvSpPr txBox="1"/>
            <p:nvPr/>
          </p:nvSpPr>
          <p:spPr>
            <a:xfrm>
              <a:off x="8354621" y="2757337"/>
              <a:ext cx="19144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N</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2" name="TextBox 41">
              <a:extLst>
                <a:ext uri="{FF2B5EF4-FFF2-40B4-BE49-F238E27FC236}">
                  <a16:creationId xmlns:a16="http://schemas.microsoft.com/office/drawing/2014/main" id="{CE73C893-6D21-3FE2-B79C-1438D1D9B5BA}"/>
                </a:ext>
              </a:extLst>
            </p:cNvPr>
            <p:cNvSpPr txBox="1"/>
            <p:nvPr/>
          </p:nvSpPr>
          <p:spPr>
            <a:xfrm>
              <a:off x="7027457" y="2529420"/>
              <a:ext cx="19144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N</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3" name="다이아몬드 42">
              <a:extLst>
                <a:ext uri="{FF2B5EF4-FFF2-40B4-BE49-F238E27FC236}">
                  <a16:creationId xmlns:a16="http://schemas.microsoft.com/office/drawing/2014/main" id="{A6527B5F-E67C-CCED-F057-018BBB9AD341}"/>
                </a:ext>
              </a:extLst>
            </p:cNvPr>
            <p:cNvSpPr/>
            <p:nvPr/>
          </p:nvSpPr>
          <p:spPr>
            <a:xfrm>
              <a:off x="8526494" y="2636912"/>
              <a:ext cx="1728192" cy="789806"/>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Charging current between 16A to 75A available?</a:t>
              </a:r>
              <a:endParaRPr lang="ko-KR" altLang="en-US" sz="1400" b="1" dirty="0">
                <a:solidFill>
                  <a:srgbClr val="0000FF"/>
                </a:solidFill>
                <a:latin typeface="Calibri" panose="020F0502020204030204" pitchFamily="34" charset="0"/>
                <a:cs typeface="Calibri" panose="020F0502020204030204" pitchFamily="34" charset="0"/>
              </a:endParaRPr>
            </a:p>
          </p:txBody>
        </p:sp>
        <p:cxnSp>
          <p:nvCxnSpPr>
            <p:cNvPr id="44" name="직선 화살표 연결선 43">
              <a:extLst>
                <a:ext uri="{FF2B5EF4-FFF2-40B4-BE49-F238E27FC236}">
                  <a16:creationId xmlns:a16="http://schemas.microsoft.com/office/drawing/2014/main" id="{92DC78AE-4A5F-9A90-C3DA-6E3AC86190D3}"/>
                </a:ext>
              </a:extLst>
            </p:cNvPr>
            <p:cNvCxnSpPr>
              <a:cxnSpLocks/>
              <a:stCxn id="27" idx="2"/>
              <a:endCxn id="43" idx="0"/>
            </p:cNvCxnSpPr>
            <p:nvPr/>
          </p:nvCxnSpPr>
          <p:spPr>
            <a:xfrm flipH="1">
              <a:off x="9390590" y="2492896"/>
              <a:ext cx="5575" cy="1440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4945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sp>
        <p:nvSpPr>
          <p:cNvPr id="22" name="TextBox 21">
            <a:extLst>
              <a:ext uri="{FF2B5EF4-FFF2-40B4-BE49-F238E27FC236}">
                <a16:creationId xmlns:a16="http://schemas.microsoft.com/office/drawing/2014/main" id="{0C6047A1-8813-CB94-7919-0DE835EFE62B}"/>
              </a:ext>
            </a:extLst>
          </p:cNvPr>
          <p:cNvSpPr txBox="1"/>
          <p:nvPr/>
        </p:nvSpPr>
        <p:spPr>
          <a:xfrm>
            <a:off x="301855" y="686174"/>
            <a:ext cx="11315514" cy="338554"/>
          </a:xfrm>
          <a:prstGeom prst="rect">
            <a:avLst/>
          </a:prstGeom>
          <a:noFill/>
        </p:spPr>
        <p:txBody>
          <a:bodyPr wrap="square">
            <a:spAutoFit/>
          </a:bodyPr>
          <a:lstStyle/>
          <a:p>
            <a:pPr>
              <a:spcBef>
                <a:spcPts val="200"/>
              </a:spcBef>
              <a:spcAft>
                <a:spcPts val="600"/>
              </a:spcAft>
            </a:pPr>
            <a:r>
              <a:rPr lang="en-US" altLang="ko-KR" sz="1600" b="1" dirty="0">
                <a:effectLst/>
                <a:latin typeface="Calibri" panose="020F0502020204030204" pitchFamily="34" charset="0"/>
                <a:ea typeface="Times New Roman" panose="02020603050405020304" pitchFamily="18" charset="0"/>
                <a:cs typeface="Calibri" panose="020F0502020204030204" pitchFamily="34" charset="0"/>
              </a:rPr>
              <a:t>Annex 18 </a:t>
            </a:r>
            <a:r>
              <a:rPr lang="en-GB" altLang="ko-KR" sz="1600" kern="100" dirty="0">
                <a:effectLst/>
                <a:latin typeface="Calibri" panose="020F0502020204030204" pitchFamily="34" charset="0"/>
                <a:ea typeface="Times New Roman" panose="02020603050405020304" pitchFamily="18" charset="0"/>
                <a:cs typeface="Calibri" panose="020F0502020204030204" pitchFamily="34" charset="0"/>
              </a:rPr>
              <a:t>Method(s) of testing for emission of voltage changes, voltage fluctuations and flicker on AC power lines from an ESA</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18</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18,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grpSp>
        <p:nvGrpSpPr>
          <p:cNvPr id="21" name="그룹 20">
            <a:extLst>
              <a:ext uri="{FF2B5EF4-FFF2-40B4-BE49-F238E27FC236}">
                <a16:creationId xmlns:a16="http://schemas.microsoft.com/office/drawing/2014/main" id="{B6FAED0B-40AA-B413-E00A-1F4E8BEBCC0B}"/>
              </a:ext>
            </a:extLst>
          </p:cNvPr>
          <p:cNvGrpSpPr/>
          <p:nvPr/>
        </p:nvGrpSpPr>
        <p:grpSpPr>
          <a:xfrm>
            <a:off x="2902726" y="2656402"/>
            <a:ext cx="7372401" cy="3846263"/>
            <a:chOff x="6600056" y="1167151"/>
            <a:chExt cx="4653617" cy="3544261"/>
          </a:xfrm>
        </p:grpSpPr>
        <p:sp>
          <p:nvSpPr>
            <p:cNvPr id="23" name="사각형: 둥근 모서리 22">
              <a:extLst>
                <a:ext uri="{FF2B5EF4-FFF2-40B4-BE49-F238E27FC236}">
                  <a16:creationId xmlns:a16="http://schemas.microsoft.com/office/drawing/2014/main" id="{41F9B891-9D6E-E4A5-D8D2-AD7D99847D05}"/>
                </a:ext>
              </a:extLst>
            </p:cNvPr>
            <p:cNvSpPr/>
            <p:nvPr/>
          </p:nvSpPr>
          <p:spPr>
            <a:xfrm>
              <a:off x="6600056" y="1167151"/>
              <a:ext cx="2520280" cy="461649"/>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Annex 18 : test modes to be selected for REESS coupled to the power grid.</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5" name="다이아몬드 24">
              <a:extLst>
                <a:ext uri="{FF2B5EF4-FFF2-40B4-BE49-F238E27FC236}">
                  <a16:creationId xmlns:a16="http://schemas.microsoft.com/office/drawing/2014/main" id="{00364F0E-B5A8-AEDB-4A52-517ACD013B44}"/>
                </a:ext>
              </a:extLst>
            </p:cNvPr>
            <p:cNvSpPr/>
            <p:nvPr/>
          </p:nvSpPr>
          <p:spPr>
            <a:xfrm>
              <a:off x="6600056" y="1916833"/>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AC charging available?</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7" name="직사각형 26">
              <a:extLst>
                <a:ext uri="{FF2B5EF4-FFF2-40B4-BE49-F238E27FC236}">
                  <a16:creationId xmlns:a16="http://schemas.microsoft.com/office/drawing/2014/main" id="{DEA79BBF-8F5A-753B-BC5A-E832D1DA3D1F}"/>
                </a:ext>
              </a:extLst>
            </p:cNvPr>
            <p:cNvSpPr/>
            <p:nvPr/>
          </p:nvSpPr>
          <p:spPr>
            <a:xfrm>
              <a:off x="8375851" y="1916832"/>
              <a:ext cx="2040627"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 charging mode in only one configuration (single or 3-phase)</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29" name="직사각형 28">
              <a:extLst>
                <a:ext uri="{FF2B5EF4-FFF2-40B4-BE49-F238E27FC236}">
                  <a16:creationId xmlns:a16="http://schemas.microsoft.com/office/drawing/2014/main" id="{1C094D61-998E-2BCA-5CDE-E45349CF64F2}"/>
                </a:ext>
              </a:extLst>
            </p:cNvPr>
            <p:cNvSpPr/>
            <p:nvPr/>
          </p:nvSpPr>
          <p:spPr>
            <a:xfrm>
              <a:off x="7526529" y="3498725"/>
              <a:ext cx="1656184" cy="362322"/>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according to IEC 61000-3-3 </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30" name="직사각형 29">
              <a:extLst>
                <a:ext uri="{FF2B5EF4-FFF2-40B4-BE49-F238E27FC236}">
                  <a16:creationId xmlns:a16="http://schemas.microsoft.com/office/drawing/2014/main" id="{82B1D7F9-CB49-8922-ADDC-6A0125C8F547}"/>
                </a:ext>
              </a:extLst>
            </p:cNvPr>
            <p:cNvSpPr/>
            <p:nvPr/>
          </p:nvSpPr>
          <p:spPr>
            <a:xfrm>
              <a:off x="9597489" y="3496444"/>
              <a:ext cx="1656184" cy="362322"/>
            </a:xfrm>
            <a:prstGeom prst="rect">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Test according to IEC 61000-3-11 </a:t>
              </a:r>
              <a:endParaRPr lang="ko-KR" altLang="en-US" sz="1400" b="1" dirty="0">
                <a:solidFill>
                  <a:srgbClr val="0000FF"/>
                </a:solidFill>
                <a:latin typeface="Calibri" panose="020F0502020204030204" pitchFamily="34" charset="0"/>
                <a:cs typeface="Calibri" panose="020F0502020204030204" pitchFamily="34" charset="0"/>
              </a:endParaRPr>
            </a:p>
          </p:txBody>
        </p:sp>
        <p:sp>
          <p:nvSpPr>
            <p:cNvPr id="31" name="사각형: 둥근 모서리 30">
              <a:extLst>
                <a:ext uri="{FF2B5EF4-FFF2-40B4-BE49-F238E27FC236}">
                  <a16:creationId xmlns:a16="http://schemas.microsoft.com/office/drawing/2014/main" id="{2E475D0C-C4D4-D845-608F-DACBC0805047}"/>
                </a:ext>
              </a:extLst>
            </p:cNvPr>
            <p:cNvSpPr/>
            <p:nvPr/>
          </p:nvSpPr>
          <p:spPr>
            <a:xfrm>
              <a:off x="6600056" y="4254200"/>
              <a:ext cx="2520280" cy="457212"/>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End of test REESS coupled to the power grid.</a:t>
              </a:r>
              <a:endParaRPr lang="ko-KR" altLang="en-US" sz="1400" b="1" dirty="0">
                <a:solidFill>
                  <a:srgbClr val="0000FF"/>
                </a:solidFill>
                <a:latin typeface="Calibri" panose="020F0502020204030204" pitchFamily="34" charset="0"/>
                <a:cs typeface="Calibri" panose="020F0502020204030204" pitchFamily="34" charset="0"/>
              </a:endParaRPr>
            </a:p>
          </p:txBody>
        </p:sp>
        <p:cxnSp>
          <p:nvCxnSpPr>
            <p:cNvPr id="32" name="직선 화살표 연결선 31">
              <a:extLst>
                <a:ext uri="{FF2B5EF4-FFF2-40B4-BE49-F238E27FC236}">
                  <a16:creationId xmlns:a16="http://schemas.microsoft.com/office/drawing/2014/main" id="{2342052F-88CF-9AD2-9B8C-8666E12220CF}"/>
                </a:ext>
              </a:extLst>
            </p:cNvPr>
            <p:cNvCxnSpPr>
              <a:cxnSpLocks/>
              <a:endCxn id="25" idx="0"/>
            </p:cNvCxnSpPr>
            <p:nvPr/>
          </p:nvCxnSpPr>
          <p:spPr>
            <a:xfrm>
              <a:off x="7248128" y="1628801"/>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직선 화살표 연결선 32">
              <a:extLst>
                <a:ext uri="{FF2B5EF4-FFF2-40B4-BE49-F238E27FC236}">
                  <a16:creationId xmlns:a16="http://schemas.microsoft.com/office/drawing/2014/main" id="{74247037-1A7A-B31C-4BEF-B71DA4BB4DE5}"/>
                </a:ext>
              </a:extLst>
            </p:cNvPr>
            <p:cNvCxnSpPr>
              <a:cxnSpLocks/>
              <a:stCxn id="25" idx="2"/>
            </p:cNvCxnSpPr>
            <p:nvPr/>
          </p:nvCxnSpPr>
          <p:spPr>
            <a:xfrm flipH="1">
              <a:off x="7248128" y="2492897"/>
              <a:ext cx="1" cy="17504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직선 화살표 연결선 33">
              <a:extLst>
                <a:ext uri="{FF2B5EF4-FFF2-40B4-BE49-F238E27FC236}">
                  <a16:creationId xmlns:a16="http://schemas.microsoft.com/office/drawing/2014/main" id="{6C04C0B3-9310-33E3-D8C4-67588F9920B6}"/>
                </a:ext>
              </a:extLst>
            </p:cNvPr>
            <p:cNvCxnSpPr>
              <a:cxnSpLocks/>
              <a:stCxn id="25" idx="3"/>
              <a:endCxn id="27" idx="1"/>
            </p:cNvCxnSpPr>
            <p:nvPr/>
          </p:nvCxnSpPr>
          <p:spPr>
            <a:xfrm flipV="1">
              <a:off x="7896200" y="2204865"/>
              <a:ext cx="479651"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연결선: 꺾임 34">
              <a:extLst>
                <a:ext uri="{FF2B5EF4-FFF2-40B4-BE49-F238E27FC236}">
                  <a16:creationId xmlns:a16="http://schemas.microsoft.com/office/drawing/2014/main" id="{95FB1732-88E5-58A6-ABE8-B3165B601401}"/>
                </a:ext>
              </a:extLst>
            </p:cNvPr>
            <p:cNvCxnSpPr>
              <a:cxnSpLocks/>
              <a:stCxn id="43" idx="1"/>
              <a:endCxn id="29" idx="0"/>
            </p:cNvCxnSpPr>
            <p:nvPr/>
          </p:nvCxnSpPr>
          <p:spPr>
            <a:xfrm rot="10800000" flipV="1">
              <a:off x="8354622" y="3031814"/>
              <a:ext cx="171872" cy="466911"/>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연결선: 꺾임 35">
              <a:extLst>
                <a:ext uri="{FF2B5EF4-FFF2-40B4-BE49-F238E27FC236}">
                  <a16:creationId xmlns:a16="http://schemas.microsoft.com/office/drawing/2014/main" id="{2681C1E3-E298-CB7F-A273-3405424962F3}"/>
                </a:ext>
              </a:extLst>
            </p:cNvPr>
            <p:cNvCxnSpPr>
              <a:cxnSpLocks/>
              <a:stCxn id="43" idx="3"/>
              <a:endCxn id="30" idx="0"/>
            </p:cNvCxnSpPr>
            <p:nvPr/>
          </p:nvCxnSpPr>
          <p:spPr>
            <a:xfrm>
              <a:off x="10254686" y="3031815"/>
              <a:ext cx="170896" cy="46462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연결선: 꺾임 36">
              <a:extLst>
                <a:ext uri="{FF2B5EF4-FFF2-40B4-BE49-F238E27FC236}">
                  <a16:creationId xmlns:a16="http://schemas.microsoft.com/office/drawing/2014/main" id="{09C46DC9-CEA7-6B8C-FD98-84DF67069EAA}"/>
                </a:ext>
              </a:extLst>
            </p:cNvPr>
            <p:cNvCxnSpPr>
              <a:cxnSpLocks/>
              <a:stCxn id="29" idx="2"/>
            </p:cNvCxnSpPr>
            <p:nvPr/>
          </p:nvCxnSpPr>
          <p:spPr>
            <a:xfrm rot="5400000">
              <a:off x="7733395" y="3375782"/>
              <a:ext cx="135961" cy="1106492"/>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연결선: 꺾임 37">
              <a:extLst>
                <a:ext uri="{FF2B5EF4-FFF2-40B4-BE49-F238E27FC236}">
                  <a16:creationId xmlns:a16="http://schemas.microsoft.com/office/drawing/2014/main" id="{E7923084-E52B-782F-1702-36EC067D1ECD}"/>
                </a:ext>
              </a:extLst>
            </p:cNvPr>
            <p:cNvCxnSpPr>
              <a:cxnSpLocks/>
              <a:stCxn id="30" idx="2"/>
            </p:cNvCxnSpPr>
            <p:nvPr/>
          </p:nvCxnSpPr>
          <p:spPr>
            <a:xfrm rot="5400000">
              <a:off x="8718940" y="2387955"/>
              <a:ext cx="235830" cy="3177453"/>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79F2C0F-0658-BCEC-3FD2-CA7D5C01DED6}"/>
                </a:ext>
              </a:extLst>
            </p:cNvPr>
            <p:cNvSpPr txBox="1"/>
            <p:nvPr/>
          </p:nvSpPr>
          <p:spPr>
            <a:xfrm>
              <a:off x="7889552" y="2003274"/>
              <a:ext cx="17525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Y</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0" name="TextBox 39">
              <a:extLst>
                <a:ext uri="{FF2B5EF4-FFF2-40B4-BE49-F238E27FC236}">
                  <a16:creationId xmlns:a16="http://schemas.microsoft.com/office/drawing/2014/main" id="{9A6DED77-8648-E80A-4FEF-71EC9A974DAB}"/>
                </a:ext>
              </a:extLst>
            </p:cNvPr>
            <p:cNvSpPr txBox="1"/>
            <p:nvPr/>
          </p:nvSpPr>
          <p:spPr>
            <a:xfrm>
              <a:off x="10254686" y="2780929"/>
              <a:ext cx="17525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Y</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1" name="TextBox 40">
              <a:extLst>
                <a:ext uri="{FF2B5EF4-FFF2-40B4-BE49-F238E27FC236}">
                  <a16:creationId xmlns:a16="http://schemas.microsoft.com/office/drawing/2014/main" id="{FFE5370E-9C22-E700-F690-E7D3E58E25B3}"/>
                </a:ext>
              </a:extLst>
            </p:cNvPr>
            <p:cNvSpPr txBox="1"/>
            <p:nvPr/>
          </p:nvSpPr>
          <p:spPr>
            <a:xfrm>
              <a:off x="8354621" y="2757337"/>
              <a:ext cx="19144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N</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2" name="TextBox 41">
              <a:extLst>
                <a:ext uri="{FF2B5EF4-FFF2-40B4-BE49-F238E27FC236}">
                  <a16:creationId xmlns:a16="http://schemas.microsoft.com/office/drawing/2014/main" id="{CE73C893-6D21-3FE2-B79C-1438D1D9B5BA}"/>
                </a:ext>
              </a:extLst>
            </p:cNvPr>
            <p:cNvSpPr txBox="1"/>
            <p:nvPr/>
          </p:nvSpPr>
          <p:spPr>
            <a:xfrm>
              <a:off x="7027457" y="2529420"/>
              <a:ext cx="191442" cy="231584"/>
            </a:xfrm>
            <a:prstGeom prst="rect">
              <a:avLst/>
            </a:prstGeom>
            <a:noFill/>
          </p:spPr>
          <p:txBody>
            <a:bodyPr wrap="none" rtlCol="0">
              <a:spAutoFit/>
            </a:bodyPr>
            <a:lstStyle/>
            <a:p>
              <a:r>
                <a:rPr lang="en-US" altLang="ko-KR" sz="1400" b="1" dirty="0">
                  <a:solidFill>
                    <a:srgbClr val="0000FF"/>
                  </a:solidFill>
                  <a:latin typeface="Calibri" panose="020F0502020204030204" pitchFamily="34" charset="0"/>
                  <a:ea typeface="+mn-ea"/>
                  <a:cs typeface="Calibri" panose="020F0502020204030204" pitchFamily="34" charset="0"/>
                </a:rPr>
                <a:t>N</a:t>
              </a:r>
              <a:endParaRPr lang="ko-KR" altLang="en-US" sz="1400" b="1" dirty="0" err="1">
                <a:solidFill>
                  <a:srgbClr val="0000FF"/>
                </a:solidFill>
                <a:latin typeface="Calibri" panose="020F0502020204030204" pitchFamily="34" charset="0"/>
                <a:ea typeface="+mn-ea"/>
                <a:cs typeface="Calibri" panose="020F0502020204030204" pitchFamily="34" charset="0"/>
              </a:endParaRPr>
            </a:p>
          </p:txBody>
        </p:sp>
        <p:sp>
          <p:nvSpPr>
            <p:cNvPr id="43" name="다이아몬드 42">
              <a:extLst>
                <a:ext uri="{FF2B5EF4-FFF2-40B4-BE49-F238E27FC236}">
                  <a16:creationId xmlns:a16="http://schemas.microsoft.com/office/drawing/2014/main" id="{A6527B5F-E67C-CCED-F057-018BBB9AD341}"/>
                </a:ext>
              </a:extLst>
            </p:cNvPr>
            <p:cNvSpPr/>
            <p:nvPr/>
          </p:nvSpPr>
          <p:spPr>
            <a:xfrm>
              <a:off x="8526494" y="2636912"/>
              <a:ext cx="1728192" cy="789806"/>
            </a:xfrm>
            <a:prstGeom prst="diamond">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ibri" panose="020F0502020204030204" pitchFamily="34" charset="0"/>
                  <a:cs typeface="Calibri" panose="020F0502020204030204" pitchFamily="34" charset="0"/>
                </a:rPr>
                <a:t>Charging current between 16A to 75A available?</a:t>
              </a:r>
              <a:endParaRPr lang="ko-KR" altLang="en-US" sz="1400" b="1" dirty="0">
                <a:solidFill>
                  <a:srgbClr val="0000FF"/>
                </a:solidFill>
                <a:latin typeface="Calibri" panose="020F0502020204030204" pitchFamily="34" charset="0"/>
                <a:cs typeface="Calibri" panose="020F0502020204030204" pitchFamily="34" charset="0"/>
              </a:endParaRPr>
            </a:p>
          </p:txBody>
        </p:sp>
        <p:cxnSp>
          <p:nvCxnSpPr>
            <p:cNvPr id="44" name="직선 화살표 연결선 43">
              <a:extLst>
                <a:ext uri="{FF2B5EF4-FFF2-40B4-BE49-F238E27FC236}">
                  <a16:creationId xmlns:a16="http://schemas.microsoft.com/office/drawing/2014/main" id="{92DC78AE-4A5F-9A90-C3DA-6E3AC86190D3}"/>
                </a:ext>
              </a:extLst>
            </p:cNvPr>
            <p:cNvCxnSpPr>
              <a:cxnSpLocks/>
              <a:stCxn id="27" idx="2"/>
              <a:endCxn id="43" idx="0"/>
            </p:cNvCxnSpPr>
            <p:nvPr/>
          </p:nvCxnSpPr>
          <p:spPr>
            <a:xfrm flipH="1">
              <a:off x="9390590" y="2492896"/>
              <a:ext cx="5575" cy="1440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1377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grpSp>
        <p:nvGrpSpPr>
          <p:cNvPr id="3" name="그룹 2">
            <a:extLst>
              <a:ext uri="{FF2B5EF4-FFF2-40B4-BE49-F238E27FC236}">
                <a16:creationId xmlns:a16="http://schemas.microsoft.com/office/drawing/2014/main" id="{B395D47B-3C97-CA52-4AD6-5954370CEE24}"/>
              </a:ext>
            </a:extLst>
          </p:cNvPr>
          <p:cNvGrpSpPr/>
          <p:nvPr/>
        </p:nvGrpSpPr>
        <p:grpSpPr>
          <a:xfrm>
            <a:off x="3081386" y="2636912"/>
            <a:ext cx="5400600" cy="3674181"/>
            <a:chOff x="7032104" y="906930"/>
            <a:chExt cx="3672408" cy="3617242"/>
          </a:xfrm>
        </p:grpSpPr>
        <p:sp>
          <p:nvSpPr>
            <p:cNvPr id="4" name="사각형: 둥근 모서리 3">
              <a:extLst>
                <a:ext uri="{FF2B5EF4-FFF2-40B4-BE49-F238E27FC236}">
                  <a16:creationId xmlns:a16="http://schemas.microsoft.com/office/drawing/2014/main" id="{E773FE85-2E55-725D-511E-DA396C900DE0}"/>
                </a:ext>
              </a:extLst>
            </p:cNvPr>
            <p:cNvSpPr/>
            <p:nvPr/>
          </p:nvSpPr>
          <p:spPr>
            <a:xfrm>
              <a:off x="7032104" y="906930"/>
              <a:ext cx="2520280" cy="505846"/>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Annex 19 : test modes to be selected for REESS coupled to the power grid.</a:t>
              </a:r>
              <a:endParaRPr lang="ko-KR" altLang="en-US" sz="1400" b="1" dirty="0">
                <a:solidFill>
                  <a:srgbClr val="0000FF"/>
                </a:solidFill>
                <a:latin typeface="calri"/>
                <a:cs typeface="Calibri" panose="020F0502020204030204" pitchFamily="34" charset="0"/>
              </a:endParaRPr>
            </a:p>
          </p:txBody>
        </p:sp>
        <p:sp>
          <p:nvSpPr>
            <p:cNvPr id="5" name="다이아몬드 4">
              <a:extLst>
                <a:ext uri="{FF2B5EF4-FFF2-40B4-BE49-F238E27FC236}">
                  <a16:creationId xmlns:a16="http://schemas.microsoft.com/office/drawing/2014/main" id="{35573EB1-B4AA-0BB5-F73F-28E6C0590796}"/>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AC charging available?</a:t>
              </a:r>
              <a:endParaRPr lang="ko-KR" altLang="en-US" sz="1400" b="1" dirty="0">
                <a:solidFill>
                  <a:srgbClr val="0000FF"/>
                </a:solidFill>
                <a:latin typeface="calri"/>
                <a:cs typeface="Calibri" panose="020F0502020204030204" pitchFamily="34" charset="0"/>
              </a:endParaRPr>
            </a:p>
          </p:txBody>
        </p:sp>
        <p:sp>
          <p:nvSpPr>
            <p:cNvPr id="6" name="다이아몬드 5">
              <a:extLst>
                <a:ext uri="{FF2B5EF4-FFF2-40B4-BE49-F238E27FC236}">
                  <a16:creationId xmlns:a16="http://schemas.microsoft.com/office/drawing/2014/main" id="{C7B1179E-B02E-4286-D42D-F8F2D704D2C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DC charging available?</a:t>
              </a:r>
              <a:endParaRPr lang="ko-KR" altLang="en-US" sz="1400" b="1" dirty="0">
                <a:solidFill>
                  <a:srgbClr val="0000FF"/>
                </a:solidFill>
                <a:latin typeface="calri"/>
                <a:cs typeface="Calibri" panose="020F0502020204030204" pitchFamily="34" charset="0"/>
              </a:endParaRPr>
            </a:p>
          </p:txBody>
        </p:sp>
        <p:sp>
          <p:nvSpPr>
            <p:cNvPr id="7" name="직사각형 6">
              <a:extLst>
                <a:ext uri="{FF2B5EF4-FFF2-40B4-BE49-F238E27FC236}">
                  <a16:creationId xmlns:a16="http://schemas.microsoft.com/office/drawing/2014/main" id="{933242D2-A3AE-A144-3DE3-105F3580F970}"/>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DC charging mode</a:t>
              </a:r>
              <a:endParaRPr lang="ko-KR" altLang="en-US" sz="1400" b="1" dirty="0">
                <a:solidFill>
                  <a:srgbClr val="0000FF"/>
                </a:solidFill>
                <a:latin typeface="calri"/>
                <a:cs typeface="Calibri" panose="020F0502020204030204" pitchFamily="34" charset="0"/>
              </a:endParaRPr>
            </a:p>
          </p:txBody>
        </p:sp>
        <p:sp>
          <p:nvSpPr>
            <p:cNvPr id="8" name="사각형: 둥근 모서리 7">
              <a:extLst>
                <a:ext uri="{FF2B5EF4-FFF2-40B4-BE49-F238E27FC236}">
                  <a16:creationId xmlns:a16="http://schemas.microsoft.com/office/drawing/2014/main" id="{8F89D96D-69A7-E92C-19DE-D5C6BB129683}"/>
                </a:ext>
              </a:extLst>
            </p:cNvPr>
            <p:cNvSpPr/>
            <p:nvPr/>
          </p:nvSpPr>
          <p:spPr>
            <a:xfrm>
              <a:off x="7104112" y="4005064"/>
              <a:ext cx="2520280" cy="519108"/>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End of test REESS coupled to the power grid.</a:t>
              </a:r>
              <a:endParaRPr lang="ko-KR" altLang="en-US" sz="1400" b="1" dirty="0">
                <a:solidFill>
                  <a:srgbClr val="0000FF"/>
                </a:solidFill>
                <a:latin typeface="calri"/>
                <a:cs typeface="Calibri" panose="020F0502020204030204" pitchFamily="34" charset="0"/>
              </a:endParaRPr>
            </a:p>
          </p:txBody>
        </p:sp>
        <p:cxnSp>
          <p:nvCxnSpPr>
            <p:cNvPr id="9" name="직선 화살표 연결선 8">
              <a:extLst>
                <a:ext uri="{FF2B5EF4-FFF2-40B4-BE49-F238E27FC236}">
                  <a16:creationId xmlns:a16="http://schemas.microsoft.com/office/drawing/2014/main" id="{6D44525A-807D-DE91-F1BA-EC74E9E5C05C}"/>
                </a:ext>
              </a:extLst>
            </p:cNvPr>
            <p:cNvCxnSpPr>
              <a:cxnSpLocks/>
              <a:endCxn id="5"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2E3187BC-E844-A75C-1541-3B8C25142EDD}"/>
                </a:ext>
              </a:extLst>
            </p:cNvPr>
            <p:cNvCxnSpPr>
              <a:cxnSpLocks/>
              <a:stCxn id="5" idx="2"/>
              <a:endCxn id="6"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직선 화살표 연결선 10">
              <a:extLst>
                <a:ext uri="{FF2B5EF4-FFF2-40B4-BE49-F238E27FC236}">
                  <a16:creationId xmlns:a16="http://schemas.microsoft.com/office/drawing/2014/main" id="{5402F278-B9B5-64E0-6DDC-47267D920CB9}"/>
                </a:ext>
              </a:extLst>
            </p:cNvPr>
            <p:cNvCxnSpPr>
              <a:cxnSpLocks/>
              <a:stCxn id="6"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직선 화살표 연결선 11">
              <a:extLst>
                <a:ext uri="{FF2B5EF4-FFF2-40B4-BE49-F238E27FC236}">
                  <a16:creationId xmlns:a16="http://schemas.microsoft.com/office/drawing/2014/main" id="{8720B334-A98E-5C87-05B3-2E03CB7DEB99}"/>
                </a:ext>
              </a:extLst>
            </p:cNvPr>
            <p:cNvCxnSpPr>
              <a:cxnSpLocks/>
              <a:stCxn id="5" idx="3"/>
              <a:endCxn id="20"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07981B47-A967-4B7D-9413-E7AA4E7ADA49}"/>
                </a:ext>
              </a:extLst>
            </p:cNvPr>
            <p:cNvCxnSpPr>
              <a:cxnSpLocks/>
              <a:stCxn id="6" idx="3"/>
              <a:endCxn id="7"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42C70F8-E020-E1C2-89AD-2A1BF951E4ED}"/>
                </a:ext>
              </a:extLst>
            </p:cNvPr>
            <p:cNvSpPr txBox="1"/>
            <p:nvPr/>
          </p:nvSpPr>
          <p:spPr>
            <a:xfrm>
              <a:off x="8292560" y="171934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5" name="TextBox 14">
              <a:extLst>
                <a:ext uri="{FF2B5EF4-FFF2-40B4-BE49-F238E27FC236}">
                  <a16:creationId xmlns:a16="http://schemas.microsoft.com/office/drawing/2014/main" id="{D6AECC35-E635-1E19-94FF-F78453E8D40D}"/>
                </a:ext>
              </a:extLst>
            </p:cNvPr>
            <p:cNvSpPr txBox="1"/>
            <p:nvPr/>
          </p:nvSpPr>
          <p:spPr>
            <a:xfrm>
              <a:off x="8292560" y="289210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6" name="TextBox 15">
              <a:extLst>
                <a:ext uri="{FF2B5EF4-FFF2-40B4-BE49-F238E27FC236}">
                  <a16:creationId xmlns:a16="http://schemas.microsoft.com/office/drawing/2014/main" id="{5F502D79-C889-76A9-CF6C-7C251CDB9E46}"/>
                </a:ext>
              </a:extLst>
            </p:cNvPr>
            <p:cNvSpPr txBox="1"/>
            <p:nvPr/>
          </p:nvSpPr>
          <p:spPr>
            <a:xfrm>
              <a:off x="7518034" y="3396156"/>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sp>
          <p:nvSpPr>
            <p:cNvPr id="17" name="TextBox 16">
              <a:extLst>
                <a:ext uri="{FF2B5EF4-FFF2-40B4-BE49-F238E27FC236}">
                  <a16:creationId xmlns:a16="http://schemas.microsoft.com/office/drawing/2014/main" id="{6436644D-3D6B-2509-7007-3BF6A1305F7E}"/>
                </a:ext>
              </a:extLst>
            </p:cNvPr>
            <p:cNvSpPr txBox="1"/>
            <p:nvPr/>
          </p:nvSpPr>
          <p:spPr>
            <a:xfrm>
              <a:off x="7518034" y="2244029"/>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cxnSp>
          <p:nvCxnSpPr>
            <p:cNvPr id="18" name="연결선: 꺾임 17">
              <a:extLst>
                <a:ext uri="{FF2B5EF4-FFF2-40B4-BE49-F238E27FC236}">
                  <a16:creationId xmlns:a16="http://schemas.microsoft.com/office/drawing/2014/main" id="{78173DCF-7176-7C95-B370-0DC680DC6588}"/>
                </a:ext>
              </a:extLst>
            </p:cNvPr>
            <p:cNvCxnSpPr>
              <a:cxnSpLocks/>
              <a:stCxn id="20"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연결선: 꺾임 18">
              <a:extLst>
                <a:ext uri="{FF2B5EF4-FFF2-40B4-BE49-F238E27FC236}">
                  <a16:creationId xmlns:a16="http://schemas.microsoft.com/office/drawing/2014/main" id="{1E9C8617-EC39-92C2-1B98-E73A69023323}"/>
                </a:ext>
              </a:extLst>
            </p:cNvPr>
            <p:cNvCxnSpPr>
              <a:cxnSpLocks/>
              <a:stCxn id="7"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2E497265-2877-21EE-DB27-EC52D5582E6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AC charging mode in only one configuration (single or 3-phase)</a:t>
              </a:r>
              <a:endParaRPr lang="ko-KR" altLang="en-US" sz="1400" b="1" dirty="0">
                <a:solidFill>
                  <a:srgbClr val="0000FF"/>
                </a:solidFill>
                <a:latin typeface="calri"/>
                <a:cs typeface="Calibri" panose="020F0502020204030204" pitchFamily="34" charset="0"/>
              </a:endParaRPr>
            </a:p>
          </p:txBody>
        </p:sp>
      </p:grpSp>
      <p:sp>
        <p:nvSpPr>
          <p:cNvPr id="22" name="TextBox 21">
            <a:extLst>
              <a:ext uri="{FF2B5EF4-FFF2-40B4-BE49-F238E27FC236}">
                <a16:creationId xmlns:a16="http://schemas.microsoft.com/office/drawing/2014/main" id="{0C6047A1-8813-CB94-7919-0DE835EFE62B}"/>
              </a:ext>
            </a:extLst>
          </p:cNvPr>
          <p:cNvSpPr txBox="1"/>
          <p:nvPr/>
        </p:nvSpPr>
        <p:spPr>
          <a:xfrm>
            <a:off x="301855" y="686174"/>
            <a:ext cx="11315514" cy="338554"/>
          </a:xfrm>
          <a:prstGeom prst="rect">
            <a:avLst/>
          </a:prstGeom>
          <a:noFill/>
        </p:spPr>
        <p:txBody>
          <a:bodyPr wrap="square">
            <a:spAutoFit/>
          </a:bodyPr>
          <a:lstStyle/>
          <a:p>
            <a:pPr algn="just">
              <a:spcBef>
                <a:spcPts val="200"/>
              </a:spcBef>
              <a:spcAft>
                <a:spcPts val="600"/>
              </a:spcAft>
              <a:tabLst>
                <a:tab pos="1174750" algn="l"/>
              </a:tabLst>
            </a:pPr>
            <a:r>
              <a:rPr lang="en-US" altLang="ko-KR" sz="1600" b="1" dirty="0">
                <a:effectLst/>
                <a:latin typeface="Calibri" panose="020F0502020204030204" pitchFamily="34" charset="0"/>
                <a:ea typeface="맑은 고딕" panose="020B0503020000020004" pitchFamily="50" charset="-127"/>
                <a:cs typeface="Calibri" panose="020F0502020204030204" pitchFamily="34" charset="0"/>
              </a:rPr>
              <a:t>Annex 19 </a:t>
            </a:r>
            <a:r>
              <a:rPr lang="en-US" altLang="ko-KR" sz="1600" dirty="0">
                <a:effectLst/>
                <a:latin typeface="Calibri" panose="020F0502020204030204" pitchFamily="34" charset="0"/>
                <a:ea typeface="Times New Roman" panose="02020603050405020304" pitchFamily="18" charset="0"/>
                <a:cs typeface="Calibri" panose="020F0502020204030204" pitchFamily="34" charset="0"/>
              </a:rPr>
              <a:t>Method(s) of testing for emission of radiofrequency conducted disturbances on AC or DC power lines from an ESA</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1</a:t>
            </a:r>
            <a:r>
              <a:rPr lang="en-GB" altLang="ko-KR" sz="1400" b="1" dirty="0">
                <a:solidFill>
                  <a:srgbClr val="0000FF"/>
                </a:solidFill>
                <a:latin typeface="Calibri" panose="020F0502020204030204" pitchFamily="34" charset="0"/>
                <a:ea typeface="맑은 고딕" panose="020B0503020000020004" pitchFamily="50" charset="-127"/>
                <a:cs typeface="Calibri" panose="020F0502020204030204" pitchFamily="34" charset="0"/>
              </a:rPr>
              <a:t>9</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19,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Tree>
    <p:extLst>
      <p:ext uri="{BB962C8B-B14F-4D97-AF65-F5344CB8AC3E}">
        <p14:creationId xmlns:p14="http://schemas.microsoft.com/office/powerpoint/2010/main" val="231634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a:extLst>
              <a:ext uri="{FF2B5EF4-FFF2-40B4-BE49-F238E27FC236}">
                <a16:creationId xmlns:a16="http://schemas.microsoft.com/office/drawing/2014/main" id="{B6FD04C3-CF8F-783A-9EC6-3A07640A6BF7}"/>
              </a:ext>
            </a:extLst>
          </p:cNvPr>
          <p:cNvSpPr>
            <a:spLocks noGrp="1"/>
          </p:cNvSpPr>
          <p:nvPr>
            <p:ph type="body" sz="quarter" idx="11"/>
          </p:nvPr>
        </p:nvSpPr>
        <p:spPr/>
        <p:txBody>
          <a:bodyPr/>
          <a:lstStyle/>
          <a:p>
            <a:r>
              <a:rPr lang="en-US" altLang="ko-KR" dirty="0"/>
              <a:t>Proposal for R10.08 (</a:t>
            </a:r>
            <a:r>
              <a:rPr lang="en-US" altLang="ko-KR" dirty="0" err="1"/>
              <a:t>ctd</a:t>
            </a:r>
            <a:r>
              <a:rPr lang="en-US" altLang="ko-KR" dirty="0"/>
              <a:t>.)</a:t>
            </a:r>
            <a:endParaRPr lang="ko-KR" altLang="en-US" dirty="0"/>
          </a:p>
        </p:txBody>
      </p:sp>
      <p:grpSp>
        <p:nvGrpSpPr>
          <p:cNvPr id="3" name="그룹 2">
            <a:extLst>
              <a:ext uri="{FF2B5EF4-FFF2-40B4-BE49-F238E27FC236}">
                <a16:creationId xmlns:a16="http://schemas.microsoft.com/office/drawing/2014/main" id="{B395D47B-3C97-CA52-4AD6-5954370CEE24}"/>
              </a:ext>
            </a:extLst>
          </p:cNvPr>
          <p:cNvGrpSpPr/>
          <p:nvPr/>
        </p:nvGrpSpPr>
        <p:grpSpPr>
          <a:xfrm>
            <a:off x="3081386" y="2636912"/>
            <a:ext cx="5400600" cy="3674181"/>
            <a:chOff x="7032104" y="906930"/>
            <a:chExt cx="3672408" cy="3617242"/>
          </a:xfrm>
        </p:grpSpPr>
        <p:sp>
          <p:nvSpPr>
            <p:cNvPr id="4" name="사각형: 둥근 모서리 3">
              <a:extLst>
                <a:ext uri="{FF2B5EF4-FFF2-40B4-BE49-F238E27FC236}">
                  <a16:creationId xmlns:a16="http://schemas.microsoft.com/office/drawing/2014/main" id="{E773FE85-2E55-725D-511E-DA396C900DE0}"/>
                </a:ext>
              </a:extLst>
            </p:cNvPr>
            <p:cNvSpPr/>
            <p:nvPr/>
          </p:nvSpPr>
          <p:spPr>
            <a:xfrm>
              <a:off x="7032104" y="906930"/>
              <a:ext cx="2520280" cy="505846"/>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Annex 21: test modes to be selected for REESS coupled to the power grid.</a:t>
              </a:r>
              <a:endParaRPr lang="ko-KR" altLang="en-US" sz="1400" b="1" dirty="0">
                <a:solidFill>
                  <a:srgbClr val="0000FF"/>
                </a:solidFill>
                <a:latin typeface="calri"/>
                <a:cs typeface="Calibri" panose="020F0502020204030204" pitchFamily="34" charset="0"/>
              </a:endParaRPr>
            </a:p>
          </p:txBody>
        </p:sp>
        <p:sp>
          <p:nvSpPr>
            <p:cNvPr id="5" name="다이아몬드 4">
              <a:extLst>
                <a:ext uri="{FF2B5EF4-FFF2-40B4-BE49-F238E27FC236}">
                  <a16:creationId xmlns:a16="http://schemas.microsoft.com/office/drawing/2014/main" id="{35573EB1-B4AA-0BB5-F73F-28E6C0590796}"/>
                </a:ext>
              </a:extLst>
            </p:cNvPr>
            <p:cNvSpPr/>
            <p:nvPr/>
          </p:nvSpPr>
          <p:spPr>
            <a:xfrm>
              <a:off x="7032104" y="1700809"/>
              <a:ext cx="1296144" cy="576064"/>
            </a:xfrm>
            <a:prstGeom prst="diamond">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AC charging available?</a:t>
              </a:r>
              <a:endParaRPr lang="ko-KR" altLang="en-US" sz="1400" b="1" dirty="0">
                <a:solidFill>
                  <a:srgbClr val="0000FF"/>
                </a:solidFill>
                <a:latin typeface="calri"/>
                <a:cs typeface="Calibri" panose="020F0502020204030204" pitchFamily="34" charset="0"/>
              </a:endParaRPr>
            </a:p>
          </p:txBody>
        </p:sp>
        <p:sp>
          <p:nvSpPr>
            <p:cNvPr id="6" name="다이아몬드 5">
              <a:extLst>
                <a:ext uri="{FF2B5EF4-FFF2-40B4-BE49-F238E27FC236}">
                  <a16:creationId xmlns:a16="http://schemas.microsoft.com/office/drawing/2014/main" id="{C7B1179E-B02E-4286-D42D-F8F2D704D2CC}"/>
                </a:ext>
              </a:extLst>
            </p:cNvPr>
            <p:cNvSpPr/>
            <p:nvPr/>
          </p:nvSpPr>
          <p:spPr>
            <a:xfrm>
              <a:off x="7032104" y="2852936"/>
              <a:ext cx="1296144" cy="576064"/>
            </a:xfrm>
            <a:prstGeom prst="diamond">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DC charging available?</a:t>
              </a:r>
              <a:endParaRPr lang="ko-KR" altLang="en-US" sz="1400" b="1" dirty="0">
                <a:solidFill>
                  <a:srgbClr val="0000FF"/>
                </a:solidFill>
                <a:latin typeface="calri"/>
                <a:cs typeface="Calibri" panose="020F0502020204030204" pitchFamily="34" charset="0"/>
              </a:endParaRPr>
            </a:p>
          </p:txBody>
        </p:sp>
        <p:sp>
          <p:nvSpPr>
            <p:cNvPr id="7" name="직사각형 6">
              <a:extLst>
                <a:ext uri="{FF2B5EF4-FFF2-40B4-BE49-F238E27FC236}">
                  <a16:creationId xmlns:a16="http://schemas.microsoft.com/office/drawing/2014/main" id="{933242D2-A3AE-A144-3DE3-105F3580F970}"/>
                </a:ext>
              </a:extLst>
            </p:cNvPr>
            <p:cNvSpPr/>
            <p:nvPr/>
          </p:nvSpPr>
          <p:spPr>
            <a:xfrm>
              <a:off x="8976320" y="2932817"/>
              <a:ext cx="1728192" cy="424175"/>
            </a:xfrm>
            <a:prstGeom prst="rect">
              <a:avLst/>
            </a:prstGeom>
            <a:solidFill>
              <a:srgbClr val="B7DEE8"/>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DC charging mode</a:t>
              </a:r>
              <a:endParaRPr lang="ko-KR" altLang="en-US" sz="1400" b="1" dirty="0">
                <a:solidFill>
                  <a:srgbClr val="0000FF"/>
                </a:solidFill>
                <a:latin typeface="calri"/>
                <a:cs typeface="Calibri" panose="020F0502020204030204" pitchFamily="34" charset="0"/>
              </a:endParaRPr>
            </a:p>
          </p:txBody>
        </p:sp>
        <p:sp>
          <p:nvSpPr>
            <p:cNvPr id="8" name="사각형: 둥근 모서리 7">
              <a:extLst>
                <a:ext uri="{FF2B5EF4-FFF2-40B4-BE49-F238E27FC236}">
                  <a16:creationId xmlns:a16="http://schemas.microsoft.com/office/drawing/2014/main" id="{8F89D96D-69A7-E92C-19DE-D5C6BB129683}"/>
                </a:ext>
              </a:extLst>
            </p:cNvPr>
            <p:cNvSpPr/>
            <p:nvPr/>
          </p:nvSpPr>
          <p:spPr>
            <a:xfrm>
              <a:off x="7104112" y="4005064"/>
              <a:ext cx="2520280" cy="519108"/>
            </a:xfrm>
            <a:prstGeom prst="roundRect">
              <a:avLst>
                <a:gd name="adj" fmla="val 50000"/>
              </a:avLst>
            </a:prstGeom>
            <a:solidFill>
              <a:schemeClr val="bg1"/>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1400" b="1" dirty="0">
                  <a:solidFill>
                    <a:srgbClr val="0000FF"/>
                  </a:solidFill>
                  <a:latin typeface="calri"/>
                  <a:cs typeface="Calibri" panose="020F0502020204030204" pitchFamily="34" charset="0"/>
                </a:rPr>
                <a:t>End of test REESS coupled to the power grid.</a:t>
              </a:r>
              <a:endParaRPr lang="ko-KR" altLang="en-US" sz="1400" b="1" dirty="0">
                <a:solidFill>
                  <a:srgbClr val="0000FF"/>
                </a:solidFill>
                <a:latin typeface="calri"/>
                <a:cs typeface="Calibri" panose="020F0502020204030204" pitchFamily="34" charset="0"/>
              </a:endParaRPr>
            </a:p>
          </p:txBody>
        </p:sp>
        <p:cxnSp>
          <p:nvCxnSpPr>
            <p:cNvPr id="9" name="직선 화살표 연결선 8">
              <a:extLst>
                <a:ext uri="{FF2B5EF4-FFF2-40B4-BE49-F238E27FC236}">
                  <a16:creationId xmlns:a16="http://schemas.microsoft.com/office/drawing/2014/main" id="{6D44525A-807D-DE91-F1BA-EC74E9E5C05C}"/>
                </a:ext>
              </a:extLst>
            </p:cNvPr>
            <p:cNvCxnSpPr>
              <a:cxnSpLocks/>
              <a:endCxn id="5" idx="0"/>
            </p:cNvCxnSpPr>
            <p:nvPr/>
          </p:nvCxnSpPr>
          <p:spPr>
            <a:xfrm>
              <a:off x="7680176" y="1412777"/>
              <a:ext cx="0" cy="2880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2E3187BC-E844-A75C-1541-3B8C25142EDD}"/>
                </a:ext>
              </a:extLst>
            </p:cNvPr>
            <p:cNvCxnSpPr>
              <a:cxnSpLocks/>
              <a:stCxn id="5" idx="2"/>
              <a:endCxn id="6" idx="0"/>
            </p:cNvCxnSpPr>
            <p:nvPr/>
          </p:nvCxnSpPr>
          <p:spPr>
            <a:xfrm>
              <a:off x="7680176" y="2276873"/>
              <a:ext cx="0" cy="576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직선 화살표 연결선 10">
              <a:extLst>
                <a:ext uri="{FF2B5EF4-FFF2-40B4-BE49-F238E27FC236}">
                  <a16:creationId xmlns:a16="http://schemas.microsoft.com/office/drawing/2014/main" id="{5402F278-B9B5-64E0-6DDC-47267D920CB9}"/>
                </a:ext>
              </a:extLst>
            </p:cNvPr>
            <p:cNvCxnSpPr>
              <a:cxnSpLocks/>
              <a:stCxn id="6" idx="2"/>
            </p:cNvCxnSpPr>
            <p:nvPr/>
          </p:nvCxnSpPr>
          <p:spPr>
            <a:xfrm>
              <a:off x="7680176" y="3429000"/>
              <a:ext cx="0" cy="5760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직선 화살표 연결선 11">
              <a:extLst>
                <a:ext uri="{FF2B5EF4-FFF2-40B4-BE49-F238E27FC236}">
                  <a16:creationId xmlns:a16="http://schemas.microsoft.com/office/drawing/2014/main" id="{8720B334-A98E-5C87-05B3-2E03CB7DEB99}"/>
                </a:ext>
              </a:extLst>
            </p:cNvPr>
            <p:cNvCxnSpPr>
              <a:cxnSpLocks/>
              <a:stCxn id="5" idx="3"/>
              <a:endCxn id="20" idx="1"/>
            </p:cNvCxnSpPr>
            <p:nvPr/>
          </p:nvCxnSpPr>
          <p:spPr>
            <a:xfrm>
              <a:off x="8328248" y="1988841"/>
              <a:ext cx="648072" cy="5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07981B47-A967-4B7D-9413-E7AA4E7ADA49}"/>
                </a:ext>
              </a:extLst>
            </p:cNvPr>
            <p:cNvCxnSpPr>
              <a:cxnSpLocks/>
              <a:stCxn id="6" idx="3"/>
              <a:endCxn id="7" idx="1"/>
            </p:cNvCxnSpPr>
            <p:nvPr/>
          </p:nvCxnSpPr>
          <p:spPr>
            <a:xfrm>
              <a:off x="8328248" y="3140968"/>
              <a:ext cx="648072" cy="39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42C70F8-E020-E1C2-89AD-2A1BF951E4ED}"/>
                </a:ext>
              </a:extLst>
            </p:cNvPr>
            <p:cNvSpPr txBox="1"/>
            <p:nvPr/>
          </p:nvSpPr>
          <p:spPr>
            <a:xfrm>
              <a:off x="8292560" y="171934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5" name="TextBox 14">
              <a:extLst>
                <a:ext uri="{FF2B5EF4-FFF2-40B4-BE49-F238E27FC236}">
                  <a16:creationId xmlns:a16="http://schemas.microsoft.com/office/drawing/2014/main" id="{D6AECC35-E635-1E19-94FF-F78453E8D40D}"/>
                </a:ext>
              </a:extLst>
            </p:cNvPr>
            <p:cNvSpPr txBox="1"/>
            <p:nvPr/>
          </p:nvSpPr>
          <p:spPr>
            <a:xfrm>
              <a:off x="8292560" y="2892101"/>
              <a:ext cx="188795"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Y</a:t>
              </a:r>
              <a:endParaRPr lang="ko-KR" altLang="en-US" sz="1400" b="1" dirty="0" err="1">
                <a:solidFill>
                  <a:srgbClr val="0000FF"/>
                </a:solidFill>
                <a:latin typeface="calri"/>
                <a:ea typeface="+mn-ea"/>
                <a:cs typeface="Calibri" panose="020F0502020204030204" pitchFamily="34" charset="0"/>
              </a:endParaRPr>
            </a:p>
          </p:txBody>
        </p:sp>
        <p:sp>
          <p:nvSpPr>
            <p:cNvPr id="16" name="TextBox 15">
              <a:extLst>
                <a:ext uri="{FF2B5EF4-FFF2-40B4-BE49-F238E27FC236}">
                  <a16:creationId xmlns:a16="http://schemas.microsoft.com/office/drawing/2014/main" id="{5F502D79-C889-76A9-CF6C-7C251CDB9E46}"/>
                </a:ext>
              </a:extLst>
            </p:cNvPr>
            <p:cNvSpPr txBox="1"/>
            <p:nvPr/>
          </p:nvSpPr>
          <p:spPr>
            <a:xfrm>
              <a:off x="7518034" y="3396156"/>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sp>
          <p:nvSpPr>
            <p:cNvPr id="17" name="TextBox 16">
              <a:extLst>
                <a:ext uri="{FF2B5EF4-FFF2-40B4-BE49-F238E27FC236}">
                  <a16:creationId xmlns:a16="http://schemas.microsoft.com/office/drawing/2014/main" id="{6436644D-3D6B-2509-7007-3BF6A1305F7E}"/>
                </a:ext>
              </a:extLst>
            </p:cNvPr>
            <p:cNvSpPr txBox="1"/>
            <p:nvPr/>
          </p:nvSpPr>
          <p:spPr>
            <a:xfrm>
              <a:off x="7518034" y="2244029"/>
              <a:ext cx="206236" cy="303007"/>
            </a:xfrm>
            <a:prstGeom prst="rect">
              <a:avLst/>
            </a:prstGeom>
            <a:noFill/>
          </p:spPr>
          <p:txBody>
            <a:bodyPr wrap="none" rtlCol="0">
              <a:spAutoFit/>
            </a:bodyPr>
            <a:lstStyle/>
            <a:p>
              <a:r>
                <a:rPr lang="en-US" altLang="ko-KR" sz="1400" b="1" dirty="0">
                  <a:solidFill>
                    <a:srgbClr val="0000FF"/>
                  </a:solidFill>
                  <a:latin typeface="calri"/>
                  <a:ea typeface="+mn-ea"/>
                  <a:cs typeface="Calibri" panose="020F0502020204030204" pitchFamily="34" charset="0"/>
                </a:rPr>
                <a:t>N</a:t>
              </a:r>
              <a:endParaRPr lang="ko-KR" altLang="en-US" sz="1400" b="1" dirty="0" err="1">
                <a:solidFill>
                  <a:srgbClr val="0000FF"/>
                </a:solidFill>
                <a:latin typeface="calri"/>
                <a:ea typeface="+mn-ea"/>
                <a:cs typeface="Calibri" panose="020F0502020204030204" pitchFamily="34" charset="0"/>
              </a:endParaRPr>
            </a:p>
          </p:txBody>
        </p:sp>
        <p:cxnSp>
          <p:nvCxnSpPr>
            <p:cNvPr id="18" name="연결선: 꺾임 17">
              <a:extLst>
                <a:ext uri="{FF2B5EF4-FFF2-40B4-BE49-F238E27FC236}">
                  <a16:creationId xmlns:a16="http://schemas.microsoft.com/office/drawing/2014/main" id="{78173DCF-7176-7C95-B370-0DC680DC6588}"/>
                </a:ext>
              </a:extLst>
            </p:cNvPr>
            <p:cNvCxnSpPr>
              <a:cxnSpLocks/>
              <a:stCxn id="20" idx="2"/>
            </p:cNvCxnSpPr>
            <p:nvPr/>
          </p:nvCxnSpPr>
          <p:spPr>
            <a:xfrm rot="5400000">
              <a:off x="8652566" y="1305045"/>
              <a:ext cx="215461" cy="2160240"/>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연결선: 꺾임 18">
              <a:extLst>
                <a:ext uri="{FF2B5EF4-FFF2-40B4-BE49-F238E27FC236}">
                  <a16:creationId xmlns:a16="http://schemas.microsoft.com/office/drawing/2014/main" id="{1E9C8617-EC39-92C2-1B98-E73A69023323}"/>
                </a:ext>
              </a:extLst>
            </p:cNvPr>
            <p:cNvCxnSpPr>
              <a:cxnSpLocks/>
              <a:stCxn id="7" idx="2"/>
            </p:cNvCxnSpPr>
            <p:nvPr/>
          </p:nvCxnSpPr>
          <p:spPr>
            <a:xfrm rot="5400000">
              <a:off x="8579008" y="2458164"/>
              <a:ext cx="362580" cy="2160237"/>
            </a:xfrm>
            <a:prstGeom prst="bentConnector2">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2E497265-2877-21EE-DB27-EC52D5582E60}"/>
                </a:ext>
              </a:extLst>
            </p:cNvPr>
            <p:cNvSpPr/>
            <p:nvPr/>
          </p:nvSpPr>
          <p:spPr>
            <a:xfrm>
              <a:off x="8976320" y="1701371"/>
              <a:ext cx="1728192" cy="576064"/>
            </a:xfrm>
            <a:prstGeom prst="rect">
              <a:avLst/>
            </a:prstGeom>
            <a:solidFill>
              <a:srgbClr val="B8CFFF"/>
            </a:solidFill>
            <a:ln w="952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altLang="ko-KR" sz="1400" b="1" dirty="0">
                  <a:solidFill>
                    <a:srgbClr val="0000FF"/>
                  </a:solidFill>
                  <a:latin typeface="calri"/>
                  <a:cs typeface="Calibri" panose="020F0502020204030204" pitchFamily="34" charset="0"/>
                </a:rPr>
                <a:t>Test AC charging mode in only one configuration (single or 3-phase)</a:t>
              </a:r>
              <a:endParaRPr lang="ko-KR" altLang="en-US" sz="1400" b="1" dirty="0">
                <a:solidFill>
                  <a:srgbClr val="0000FF"/>
                </a:solidFill>
                <a:latin typeface="calri"/>
                <a:cs typeface="Calibri" panose="020F0502020204030204" pitchFamily="34" charset="0"/>
              </a:endParaRPr>
            </a:p>
          </p:txBody>
        </p:sp>
      </p:grpSp>
      <p:sp>
        <p:nvSpPr>
          <p:cNvPr id="22" name="TextBox 21">
            <a:extLst>
              <a:ext uri="{FF2B5EF4-FFF2-40B4-BE49-F238E27FC236}">
                <a16:creationId xmlns:a16="http://schemas.microsoft.com/office/drawing/2014/main" id="{0C6047A1-8813-CB94-7919-0DE835EFE62B}"/>
              </a:ext>
            </a:extLst>
          </p:cNvPr>
          <p:cNvSpPr txBox="1"/>
          <p:nvPr/>
        </p:nvSpPr>
        <p:spPr>
          <a:xfrm>
            <a:off x="301854" y="686174"/>
            <a:ext cx="11770809" cy="338554"/>
          </a:xfrm>
          <a:prstGeom prst="rect">
            <a:avLst/>
          </a:prstGeom>
          <a:noFill/>
        </p:spPr>
        <p:txBody>
          <a:bodyPr wrap="square">
            <a:spAutoFit/>
          </a:bodyPr>
          <a:lstStyle/>
          <a:p>
            <a:pPr algn="just">
              <a:spcBef>
                <a:spcPts val="200"/>
              </a:spcBef>
              <a:spcAft>
                <a:spcPts val="600"/>
              </a:spcAft>
              <a:tabLst>
                <a:tab pos="1174750" algn="l"/>
              </a:tabLst>
            </a:pPr>
            <a:r>
              <a:rPr lang="en-US" altLang="ko-KR" sz="1600" b="1" dirty="0">
                <a:effectLst/>
                <a:latin typeface="Calibri" panose="020F0502020204030204" pitchFamily="34" charset="0"/>
                <a:ea typeface="맑은 고딕" panose="020B0503020000020004" pitchFamily="50" charset="-127"/>
                <a:cs typeface="Calibri" panose="020F0502020204030204" pitchFamily="34" charset="0"/>
              </a:rPr>
              <a:t>Annex 21 </a:t>
            </a:r>
            <a:r>
              <a:rPr lang="en-US" altLang="ko-KR" sz="1600" dirty="0">
                <a:effectLst/>
                <a:latin typeface="Calibri" panose="020F0502020204030204" pitchFamily="34" charset="0"/>
                <a:ea typeface="Times New Roman" panose="02020603050405020304" pitchFamily="18" charset="0"/>
                <a:cs typeface="Calibri" panose="020F0502020204030204" pitchFamily="34" charset="0"/>
              </a:rPr>
              <a:t>Method of testing for immunity of an ESA to Electrical Fast Transient/Burst disturbances conducted along AC and DC power lines</a:t>
            </a:r>
            <a:endParaRPr lang="ko-KR" altLang="ko-KR" sz="1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4" name="TextBox 23">
            <a:extLst>
              <a:ext uri="{FF2B5EF4-FFF2-40B4-BE49-F238E27FC236}">
                <a16:creationId xmlns:a16="http://schemas.microsoft.com/office/drawing/2014/main" id="{CA11C69F-7FAF-5E5C-9DD0-580C9093E722}"/>
              </a:ext>
            </a:extLst>
          </p:cNvPr>
          <p:cNvSpPr txBox="1"/>
          <p:nvPr/>
        </p:nvSpPr>
        <p:spPr>
          <a:xfrm>
            <a:off x="299702" y="1561475"/>
            <a:ext cx="10328601" cy="307777"/>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The ESA shall be tested in the charging mode configuration (if available on ESA) as defined in flowchart of 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6" name="TextBox 25">
            <a:extLst>
              <a:ext uri="{FF2B5EF4-FFF2-40B4-BE49-F238E27FC236}">
                <a16:creationId xmlns:a16="http://schemas.microsoft.com/office/drawing/2014/main" id="{58721C4A-713A-D9CD-AF7C-55DEC9A33C97}"/>
              </a:ext>
            </a:extLst>
          </p:cNvPr>
          <p:cNvSpPr txBox="1"/>
          <p:nvPr/>
        </p:nvSpPr>
        <p:spPr>
          <a:xfrm>
            <a:off x="2893226" y="1949921"/>
            <a:ext cx="6094602" cy="600164"/>
          </a:xfrm>
          <a:prstGeom prst="rect">
            <a:avLst/>
          </a:prstGeom>
          <a:noFill/>
        </p:spPr>
        <p:txBody>
          <a:bodyPr wrap="square">
            <a:spAutoFit/>
          </a:bodyPr>
          <a:lstStyle/>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Figure 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a:p>
            <a:pPr algn="just">
              <a:spcAft>
                <a:spcPts val="600"/>
              </a:spcAft>
            </a:pPr>
            <a:r>
              <a:rPr lang="en-GB" altLang="ko-KR" sz="1400" b="1" dirty="0">
                <a:solidFill>
                  <a:srgbClr val="0000FF"/>
                </a:solidFill>
                <a:effectLst/>
                <a:latin typeface="Calibri" panose="020F0502020204030204" pitchFamily="34" charset="0"/>
                <a:ea typeface="맑은 고딕" panose="020B0503020000020004" pitchFamily="50" charset="-127"/>
                <a:cs typeface="Calibri" panose="020F0502020204030204" pitchFamily="34" charset="0"/>
              </a:rPr>
              <a:t>Charging mode configuration for Annex </a:t>
            </a:r>
            <a:r>
              <a:rPr lang="en-GB" altLang="ko-KR" sz="1400" b="1" dirty="0">
                <a:solidFill>
                  <a:srgbClr val="0000FF"/>
                </a:solidFill>
                <a:latin typeface="Calibri" panose="020F0502020204030204" pitchFamily="34" charset="0"/>
                <a:ea typeface="맑은 고딕" panose="020B0503020000020004" pitchFamily="50" charset="-127"/>
                <a:cs typeface="Calibri" panose="020F0502020204030204" pitchFamily="34" charset="0"/>
              </a:rPr>
              <a:t>21</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28" name="TextBox 27">
            <a:extLst>
              <a:ext uri="{FF2B5EF4-FFF2-40B4-BE49-F238E27FC236}">
                <a16:creationId xmlns:a16="http://schemas.microsoft.com/office/drawing/2014/main" id="{C0396F70-6692-845C-253B-4D19A3616F92}"/>
              </a:ext>
            </a:extLst>
          </p:cNvPr>
          <p:cNvSpPr txBox="1"/>
          <p:nvPr/>
        </p:nvSpPr>
        <p:spPr>
          <a:xfrm>
            <a:off x="327495" y="1287828"/>
            <a:ext cx="6094602" cy="307777"/>
          </a:xfrm>
          <a:prstGeom prst="rect">
            <a:avLst/>
          </a:prstGeom>
          <a:noFill/>
        </p:spPr>
        <p:txBody>
          <a:bodyPr wrap="square">
            <a:spAutoFit/>
          </a:bodyPr>
          <a:lstStyle/>
          <a:p>
            <a:pPr algn="just">
              <a:spcBef>
                <a:spcPts val="200"/>
              </a:spcBef>
              <a:spcAft>
                <a:spcPts val="600"/>
              </a:spcAft>
              <a:tabLst>
                <a:tab pos="1174750" algn="l"/>
              </a:tabLst>
            </a:pP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Annex </a:t>
            </a:r>
            <a:r>
              <a:rPr lang="en-US" altLang="ko-KR" sz="1400" i="1" dirty="0">
                <a:latin typeface="Calibri" panose="020F0502020204030204" pitchFamily="34" charset="0"/>
                <a:ea typeface="맑은 고딕" panose="020B0503020000020004" pitchFamily="50" charset="-127"/>
                <a:cs typeface="Calibri" panose="020F0502020204030204" pitchFamily="34" charset="0"/>
              </a:rPr>
              <a:t>21</a:t>
            </a:r>
            <a:r>
              <a:rPr lang="en-US" altLang="ko-KR" sz="1400" i="1" dirty="0">
                <a:effectLst/>
                <a:latin typeface="Calibri" panose="020F0502020204030204" pitchFamily="34" charset="0"/>
                <a:ea typeface="맑은 고딕" panose="020B0503020000020004" pitchFamily="50" charset="-127"/>
                <a:cs typeface="Calibri" panose="020F0502020204030204" pitchFamily="34" charset="0"/>
              </a:rPr>
              <a:t>, Paragraph 2.1.</a:t>
            </a:r>
            <a:r>
              <a:rPr lang="en-US" altLang="ko-KR" sz="1400" dirty="0">
                <a:effectLst/>
                <a:latin typeface="Calibri" panose="020F0502020204030204" pitchFamily="34" charset="0"/>
                <a:ea typeface="맑은 고딕" panose="020B0503020000020004" pitchFamily="50" charset="-127"/>
                <a:cs typeface="Calibri" panose="020F0502020204030204" pitchFamily="34" charset="0"/>
              </a:rPr>
              <a:t>, amend to read:</a:t>
            </a:r>
            <a:endParaRPr lang="ko-KR" altLang="ko-KR" sz="1400" dirty="0">
              <a:effectLst/>
              <a:latin typeface="Calibri" panose="020F0502020204030204" pitchFamily="34" charset="0"/>
              <a:ea typeface="맑은 고딕" panose="020B0503020000020004" pitchFamily="50" charset="-127"/>
              <a:cs typeface="Calibri" panose="020F0502020204030204" pitchFamily="34" charset="0"/>
            </a:endParaRPr>
          </a:p>
        </p:txBody>
      </p:sp>
    </p:spTree>
    <p:extLst>
      <p:ext uri="{BB962C8B-B14F-4D97-AF65-F5344CB8AC3E}">
        <p14:creationId xmlns:p14="http://schemas.microsoft.com/office/powerpoint/2010/main" val="1118736952"/>
      </p:ext>
    </p:extLst>
  </p:cSld>
  <p:clrMapOvr>
    <a:masterClrMapping/>
  </p:clrMapOvr>
</p:sld>
</file>

<file path=ppt/theme/theme1.xml><?xml version="1.0" encoding="utf-8"?>
<a:theme xmlns:a="http://schemas.openxmlformats.org/drawingml/2006/main" name="기본 디자인">
  <a:themeElements>
    <a:clrScheme name="사용자 지정 1">
      <a:dk1>
        <a:srgbClr val="000000"/>
      </a:dk1>
      <a:lt1>
        <a:srgbClr val="FFFFFF"/>
      </a:lt1>
      <a:dk2>
        <a:srgbClr val="CCCCFF"/>
      </a:dk2>
      <a:lt2>
        <a:srgbClr val="727272"/>
      </a:lt2>
      <a:accent1>
        <a:srgbClr val="003399"/>
      </a:accent1>
      <a:accent2>
        <a:srgbClr val="7889FB"/>
      </a:accent2>
      <a:accent3>
        <a:srgbClr val="DED3B6"/>
      </a:accent3>
      <a:accent4>
        <a:srgbClr val="000000"/>
      </a:accent4>
      <a:accent5>
        <a:srgbClr val="C0C0C0"/>
      </a:accent5>
      <a:accent6>
        <a:srgbClr val="6C7CE3"/>
      </a:accent6>
      <a:hlink>
        <a:srgbClr val="DED3B6"/>
      </a:hlink>
      <a:folHlink>
        <a:srgbClr val="DDDDDD"/>
      </a:folHlink>
    </a:clrScheme>
    <a:fontScheme name="사용자 지정 1">
      <a:majorFont>
        <a:latin typeface="현대하모니 M"/>
        <a:ea typeface="현대하모니 M"/>
        <a:cs typeface=""/>
      </a:majorFont>
      <a:minorFont>
        <a:latin typeface="현대하모니 M"/>
        <a:ea typeface="현대하모니 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8F8F8"/>
        </a:solidFill>
        <a:ln w="3175">
          <a:solidFill>
            <a:schemeClr val="bg1">
              <a:lumMod val="65000"/>
            </a:schemeClr>
          </a:solidFill>
        </a:ln>
      </a:spPr>
      <a:bodyPr rot="0" spcFirstLastPara="0" vertOverflow="overflow" horzOverflow="overflow" vert="horz" wrap="square" lIns="180000" tIns="45720" rIns="91440" bIns="45720" numCol="1" spcCol="0" rtlCol="0" fromWordArt="0" anchor="ctr" anchorCtr="0" forceAA="0" compatLnSpc="1">
        <a:prstTxWarp prst="textNoShape">
          <a:avLst/>
        </a:prstTxWarp>
        <a:noAutofit/>
      </a:bodyPr>
      <a:lstStyle>
        <a:defPPr algn="ctr">
          <a:spcBef>
            <a:spcPts val="1000"/>
          </a:spcBef>
          <a:defRPr sz="1300" smtClean="0">
            <a:ln>
              <a:solidFill>
                <a:schemeClr val="bg1">
                  <a:lumMod val="75000"/>
                  <a:alpha val="0"/>
                </a:schemeClr>
              </a:solidFill>
            </a:ln>
            <a:solidFill>
              <a:schemeClr val="tx1"/>
            </a:solidFill>
            <a:latin typeface="현대하모니 M" panose="02020603020101020101" pitchFamily="18" charset="-127"/>
            <a:ea typeface="현대하모니 M" panose="02020603020101020101" pitchFamily="18" charset="-127"/>
          </a:defRPr>
        </a:defPPr>
      </a:lstStyle>
      <a:style>
        <a:lnRef idx="0">
          <a:schemeClr val="accent1"/>
        </a:lnRef>
        <a:fillRef idx="1">
          <a:schemeClr val="accent1"/>
        </a:fillRef>
        <a:effectRef idx="0">
          <a:schemeClr val="dk1"/>
        </a:effectRef>
        <a:fontRef idx="minor">
          <a:schemeClr val="lt1"/>
        </a:fontRef>
      </a:style>
    </a:spDef>
    <a:txDef>
      <a:spPr>
        <a:noFill/>
      </a:spPr>
      <a:bodyPr wrap="square" rtlCol="0">
        <a:spAutoFit/>
      </a:bodyPr>
      <a:lstStyle>
        <a:defPPr>
          <a:defRPr sz="1300" dirty="0" err="1" smtClean="0">
            <a:ln>
              <a:solidFill>
                <a:srgbClr val="000000">
                  <a:alpha val="0"/>
                </a:srgbClr>
              </a:solidFill>
            </a:ln>
            <a:latin typeface="현대하모니 M" panose="02020603020101020101" pitchFamily="18" charset="-127"/>
            <a:ea typeface="현대하모니 M" panose="02020603020101020101" pitchFamily="18" charset="-127"/>
          </a:defRPr>
        </a:defPPr>
      </a:lstStyle>
    </a:tx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기본 디자인 13">
        <a:dk1>
          <a:srgbClr val="000000"/>
        </a:dk1>
        <a:lt1>
          <a:srgbClr val="FFFFFF"/>
        </a:lt1>
        <a:dk2>
          <a:srgbClr val="CCCCFF"/>
        </a:dk2>
        <a:lt2>
          <a:srgbClr val="727272"/>
        </a:lt2>
        <a:accent1>
          <a:srgbClr val="003399"/>
        </a:accent1>
        <a:accent2>
          <a:srgbClr val="7889FB"/>
        </a:accent2>
        <a:accent3>
          <a:srgbClr val="FFFFFF"/>
        </a:accent3>
        <a:accent4>
          <a:srgbClr val="000000"/>
        </a:accent4>
        <a:accent5>
          <a:srgbClr val="AAADCA"/>
        </a:accent5>
        <a:accent6>
          <a:srgbClr val="6C7CE3"/>
        </a:accent6>
        <a:hlink>
          <a:srgbClr val="DED3B6"/>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3067</Words>
  <Application>Microsoft Office PowerPoint</Application>
  <PresentationFormat>Breitbild</PresentationFormat>
  <Paragraphs>393</Paragraphs>
  <Slides>15</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굴림</vt:lpstr>
      <vt:lpstr>Arial</vt:lpstr>
      <vt:lpstr>Calibri</vt:lpstr>
      <vt:lpstr>calri</vt:lpstr>
      <vt:lpstr>Wingdings</vt:lpstr>
      <vt:lpstr>현대하모니 B</vt:lpstr>
      <vt:lpstr>현대하모니 M</vt:lpstr>
      <vt:lpstr>기본 디자인</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0</dc:title>
  <dc:creator>M</dc:creator>
  <cp:lastModifiedBy>Scholl Andrea Marie (ME/EMC)</cp:lastModifiedBy>
  <cp:revision>836</cp:revision>
  <cp:lastPrinted>2023-08-17T02:54:05Z</cp:lastPrinted>
  <dcterms:created xsi:type="dcterms:W3CDTF">2010-10-13T05:26:30Z</dcterms:created>
  <dcterms:modified xsi:type="dcterms:W3CDTF">2025-01-08T16:46:18Z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d0bc021-0c43-4029-a072-964d39f3070b_Enabled">
    <vt:lpwstr>true</vt:lpwstr>
  </property>
  <property fmtid="{D5CDD505-2E9C-101B-9397-08002B2CF9AE}" pid="3" name="MSIP_Label_cd0bc021-0c43-4029-a072-964d39f3070b_SetDate">
    <vt:lpwstr>2024-04-09T12:06:35Z</vt:lpwstr>
  </property>
  <property fmtid="{D5CDD505-2E9C-101B-9397-08002B2CF9AE}" pid="4" name="MSIP_Label_cd0bc021-0c43-4029-a072-964d39f3070b_Method">
    <vt:lpwstr>Privileged</vt:lpwstr>
  </property>
  <property fmtid="{D5CDD505-2E9C-101B-9397-08002B2CF9AE}" pid="5" name="MSIP_Label_cd0bc021-0c43-4029-a072-964d39f3070b_Name">
    <vt:lpwstr>일반(General)</vt:lpwstr>
  </property>
  <property fmtid="{D5CDD505-2E9C-101B-9397-08002B2CF9AE}" pid="6" name="MSIP_Label_cd0bc021-0c43-4029-a072-964d39f3070b_SiteId">
    <vt:lpwstr>7cf932c0-bced-4490-b11f-48d23b1fe0d9</vt:lpwstr>
  </property>
  <property fmtid="{D5CDD505-2E9C-101B-9397-08002B2CF9AE}" pid="7" name="MSIP_Label_cd0bc021-0c43-4029-a072-964d39f3070b_ActionId">
    <vt:lpwstr>45f8ccc1-9e60-49f3-9cbc-7112d31a9f3c</vt:lpwstr>
  </property>
  <property fmtid="{D5CDD505-2E9C-101B-9397-08002B2CF9AE}" pid="8" name="MSIP_Label_cd0bc021-0c43-4029-a072-964d39f3070b_ContentBits">
    <vt:lpwstr>0</vt:lpwstr>
  </property>
</Properties>
</file>