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447" r:id="rId2"/>
    <p:sldId id="461" r:id="rId3"/>
    <p:sldId id="470" r:id="rId4"/>
    <p:sldId id="464" r:id="rId5"/>
    <p:sldId id="467" r:id="rId6"/>
    <p:sldId id="469" r:id="rId7"/>
  </p:sldIdLst>
  <p:sldSz cx="12192000" cy="6858000"/>
  <p:notesSz cx="6797675" cy="99266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03" userDrawn="1">
          <p15:clr>
            <a:srgbClr val="A4A3A4"/>
          </p15:clr>
        </p15:guide>
        <p15:guide id="2" orient="horz" pos="482" userDrawn="1">
          <p15:clr>
            <a:srgbClr val="A4A3A4"/>
          </p15:clr>
        </p15:guide>
        <p15:guide id="5" orient="horz" pos="1253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  <p15:guide id="8" orient="horz" pos="391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7468" userDrawn="1">
          <p15:clr>
            <a:srgbClr val="A4A3A4"/>
          </p15:clr>
        </p15:guide>
        <p15:guide id="11" pos="211" userDrawn="1">
          <p15:clr>
            <a:srgbClr val="A4A3A4"/>
          </p15:clr>
        </p15:guide>
        <p15:guide id="12" pos="3952" userDrawn="1">
          <p15:clr>
            <a:srgbClr val="A4A3A4"/>
          </p15:clr>
        </p15:guide>
        <p15:guide id="13" pos="3704" userDrawn="1">
          <p15:clr>
            <a:srgbClr val="A4A3A4"/>
          </p15:clr>
        </p15:guide>
        <p15:guide id="14" orient="horz" pos="5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6AA15DC-A9DD-E179-59BE-DA56D36A6166}" name="윤혜빈( YUN HYE BIN ) R&amp;D법규인증팀" initials="윤YHB)R" userId="S::1620883@mobis.com::888a5dbf-2ee6-4435-8976-ff2bb3aed7f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" initials="1" lastIdx="1" clrIdx="0">
    <p:extLst>
      <p:ext uri="{19B8F6BF-5375-455C-9EA6-DF929625EA0E}">
        <p15:presenceInfo xmlns:p15="http://schemas.microsoft.com/office/powerpoint/2012/main" userId="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9E1F2"/>
    <a:srgbClr val="BFC6D5"/>
    <a:srgbClr val="DCE6F2"/>
    <a:srgbClr val="B7DEE8"/>
    <a:srgbClr val="B8CFFF"/>
    <a:srgbClr val="B9CDE5"/>
    <a:srgbClr val="005F8E"/>
    <a:srgbClr val="FFFF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E172E6-439A-423B-9CF1-59B84BA160B7}" v="22" dt="2025-01-08T11:37:10.9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69" autoAdjust="0"/>
    <p:restoredTop sz="96344" autoAdjust="0"/>
  </p:normalViewPr>
  <p:slideViewPr>
    <p:cSldViewPr showGuides="1">
      <p:cViewPr varScale="1">
        <p:scale>
          <a:sx n="113" d="100"/>
          <a:sy n="113" d="100"/>
        </p:scale>
        <p:origin x="480" y="102"/>
      </p:cViewPr>
      <p:guideLst>
        <p:guide orient="horz" pos="3203"/>
        <p:guide orient="horz" pos="482"/>
        <p:guide orient="horz" pos="1253"/>
        <p:guide orient="horz" pos="2160"/>
        <p:guide orient="horz" pos="391"/>
        <p:guide pos="3840"/>
        <p:guide pos="7468"/>
        <p:guide pos="211"/>
        <p:guide pos="3952"/>
        <p:guide pos="3704"/>
        <p:guide orient="horz" pos="57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0" d="100"/>
          <a:sy n="80" d="100"/>
        </p:scale>
        <p:origin x="4014" y="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윤혜빈( YUN HYE BIN ) R&amp;D법규인증팀" userId="888a5dbf-2ee6-4435-8976-ff2bb3aed7fd" providerId="ADAL" clId="{4FE172E6-439A-423B-9CF1-59B84BA160B7}"/>
    <pc:docChg chg="undo redo custSel addSld delSld modSld">
      <pc:chgData name="윤혜빈( YUN HYE BIN ) R&amp;D법규인증팀" userId="888a5dbf-2ee6-4435-8976-ff2bb3aed7fd" providerId="ADAL" clId="{4FE172E6-439A-423B-9CF1-59B84BA160B7}" dt="2025-01-08T11:41:34.318" v="1068"/>
      <pc:docMkLst>
        <pc:docMk/>
      </pc:docMkLst>
      <pc:sldChg chg="modSp mod">
        <pc:chgData name="윤혜빈( YUN HYE BIN ) R&amp;D법규인증팀" userId="888a5dbf-2ee6-4435-8976-ff2bb3aed7fd" providerId="ADAL" clId="{4FE172E6-439A-423B-9CF1-59B84BA160B7}" dt="2025-01-08T11:41:34.318" v="1068"/>
        <pc:sldMkLst>
          <pc:docMk/>
          <pc:sldMk cId="2306532650" sldId="447"/>
        </pc:sldMkLst>
        <pc:spChg chg="mod">
          <ac:chgData name="윤혜빈( YUN HYE BIN ) R&amp;D법규인증팀" userId="888a5dbf-2ee6-4435-8976-ff2bb3aed7fd" providerId="ADAL" clId="{4FE172E6-439A-423B-9CF1-59B84BA160B7}" dt="2025-01-08T11:41:34.318" v="1068"/>
          <ac:spMkLst>
            <pc:docMk/>
            <pc:sldMk cId="2306532650" sldId="447"/>
            <ac:spMk id="3" creationId="{0A8DE353-AF47-6A33-A586-F8168C061675}"/>
          </ac:spMkLst>
        </pc:spChg>
      </pc:sldChg>
      <pc:sldChg chg="del">
        <pc:chgData name="윤혜빈( YUN HYE BIN ) R&amp;D법규인증팀" userId="888a5dbf-2ee6-4435-8976-ff2bb3aed7fd" providerId="ADAL" clId="{4FE172E6-439A-423B-9CF1-59B84BA160B7}" dt="2025-01-08T10:45:03.779" v="0" actId="47"/>
        <pc:sldMkLst>
          <pc:docMk/>
          <pc:sldMk cId="4292922891" sldId="457"/>
        </pc:sldMkLst>
      </pc:sldChg>
      <pc:sldChg chg="addSp delSp modSp mod">
        <pc:chgData name="윤혜빈( YUN HYE BIN ) R&amp;D법규인증팀" userId="888a5dbf-2ee6-4435-8976-ff2bb3aed7fd" providerId="ADAL" clId="{4FE172E6-439A-423B-9CF1-59B84BA160B7}" dt="2025-01-08T11:39:26.280" v="1034" actId="12"/>
        <pc:sldMkLst>
          <pc:docMk/>
          <pc:sldMk cId="2297547547" sldId="461"/>
        </pc:sldMkLst>
        <pc:spChg chg="add del mod">
          <ac:chgData name="윤혜빈( YUN HYE BIN ) R&amp;D법규인증팀" userId="888a5dbf-2ee6-4435-8976-ff2bb3aed7fd" providerId="ADAL" clId="{4FE172E6-439A-423B-9CF1-59B84BA160B7}" dt="2025-01-08T11:04:58.227" v="621" actId="478"/>
          <ac:spMkLst>
            <pc:docMk/>
            <pc:sldMk cId="2297547547" sldId="461"/>
            <ac:spMk id="3" creationId="{07EF9690-8F8A-C265-C826-33084A9DD15A}"/>
          </ac:spMkLst>
        </pc:spChg>
        <pc:spChg chg="mod">
          <ac:chgData name="윤혜빈( YUN HYE BIN ) R&amp;D법규인증팀" userId="888a5dbf-2ee6-4435-8976-ff2bb3aed7fd" providerId="ADAL" clId="{4FE172E6-439A-423B-9CF1-59B84BA160B7}" dt="2025-01-08T11:39:26.280" v="1034" actId="12"/>
          <ac:spMkLst>
            <pc:docMk/>
            <pc:sldMk cId="2297547547" sldId="461"/>
            <ac:spMk id="8" creationId="{D5FBD632-4C9F-CF48-373C-D58C16105DB6}"/>
          </ac:spMkLst>
        </pc:spChg>
        <pc:spChg chg="mod">
          <ac:chgData name="윤혜빈( YUN HYE BIN ) R&amp;D법규인증팀" userId="888a5dbf-2ee6-4435-8976-ff2bb3aed7fd" providerId="ADAL" clId="{4FE172E6-439A-423B-9CF1-59B84BA160B7}" dt="2025-01-08T10:57:52.769" v="513" actId="20577"/>
          <ac:spMkLst>
            <pc:docMk/>
            <pc:sldMk cId="2297547547" sldId="461"/>
            <ac:spMk id="14" creationId="{B1064381-83EE-C45C-4F89-71E08456287A}"/>
          </ac:spMkLst>
        </pc:spChg>
        <pc:spChg chg="del mod">
          <ac:chgData name="윤혜빈( YUN HYE BIN ) R&amp;D법규인증팀" userId="888a5dbf-2ee6-4435-8976-ff2bb3aed7fd" providerId="ADAL" clId="{4FE172E6-439A-423B-9CF1-59B84BA160B7}" dt="2025-01-08T10:59:11.467" v="557" actId="478"/>
          <ac:spMkLst>
            <pc:docMk/>
            <pc:sldMk cId="2297547547" sldId="461"/>
            <ac:spMk id="16" creationId="{8FA13EFE-6A7C-0A78-A62E-1EAF0D269843}"/>
          </ac:spMkLst>
        </pc:spChg>
      </pc:sldChg>
      <pc:sldChg chg="addSp delSp modSp add mod">
        <pc:chgData name="윤혜빈( YUN HYE BIN ) R&amp;D법규인증팀" userId="888a5dbf-2ee6-4435-8976-ff2bb3aed7fd" providerId="ADAL" clId="{4FE172E6-439A-423B-9CF1-59B84BA160B7}" dt="2025-01-08T11:29:06.985" v="861" actId="207"/>
        <pc:sldMkLst>
          <pc:docMk/>
          <pc:sldMk cId="2758258277" sldId="464"/>
        </pc:sldMkLst>
        <pc:spChg chg="del mod">
          <ac:chgData name="윤혜빈( YUN HYE BIN ) R&amp;D법규인증팀" userId="888a5dbf-2ee6-4435-8976-ff2bb3aed7fd" providerId="ADAL" clId="{4FE172E6-439A-423B-9CF1-59B84BA160B7}" dt="2025-01-08T11:05:09.146" v="623" actId="478"/>
          <ac:spMkLst>
            <pc:docMk/>
            <pc:sldMk cId="2758258277" sldId="464"/>
            <ac:spMk id="2" creationId="{780F2437-7D23-60CD-1189-4B90865FE6E4}"/>
          </ac:spMkLst>
        </pc:spChg>
        <pc:spChg chg="add mod">
          <ac:chgData name="윤혜빈( YUN HYE BIN ) R&amp;D법규인증팀" userId="888a5dbf-2ee6-4435-8976-ff2bb3aed7fd" providerId="ADAL" clId="{4FE172E6-439A-423B-9CF1-59B84BA160B7}" dt="2025-01-08T11:07:17.434" v="659"/>
          <ac:spMkLst>
            <pc:docMk/>
            <pc:sldMk cId="2758258277" sldId="464"/>
            <ac:spMk id="3" creationId="{F593E3C3-D0DB-AE02-3E33-2CF32BEFF89D}"/>
          </ac:spMkLst>
        </pc:spChg>
        <pc:spChg chg="add mod">
          <ac:chgData name="윤혜빈( YUN HYE BIN ) R&amp;D법규인증팀" userId="888a5dbf-2ee6-4435-8976-ff2bb3aed7fd" providerId="ADAL" clId="{4FE172E6-439A-423B-9CF1-59B84BA160B7}" dt="2025-01-08T11:07:20.559" v="660"/>
          <ac:spMkLst>
            <pc:docMk/>
            <pc:sldMk cId="2758258277" sldId="464"/>
            <ac:spMk id="5" creationId="{4CF1A3BB-097E-D180-2A2D-10423A67BBF1}"/>
          </ac:spMkLst>
        </pc:spChg>
        <pc:spChg chg="mod">
          <ac:chgData name="윤혜빈( YUN HYE BIN ) R&amp;D법규인증팀" userId="888a5dbf-2ee6-4435-8976-ff2bb3aed7fd" providerId="ADAL" clId="{4FE172E6-439A-423B-9CF1-59B84BA160B7}" dt="2025-01-08T11:24:27.228" v="802" actId="1076"/>
          <ac:spMkLst>
            <pc:docMk/>
            <pc:sldMk cId="2758258277" sldId="464"/>
            <ac:spMk id="13" creationId="{F89C5034-C65A-ED40-36B7-93CE229DCBC3}"/>
          </ac:spMkLst>
        </pc:spChg>
        <pc:graphicFrameChg chg="modGraphic">
          <ac:chgData name="윤혜빈( YUN HYE BIN ) R&amp;D법규인증팀" userId="888a5dbf-2ee6-4435-8976-ff2bb3aed7fd" providerId="ADAL" clId="{4FE172E6-439A-423B-9CF1-59B84BA160B7}" dt="2025-01-08T11:29:06.985" v="861" actId="207"/>
          <ac:graphicFrameMkLst>
            <pc:docMk/>
            <pc:sldMk cId="2758258277" sldId="464"/>
            <ac:graphicFrameMk id="4" creationId="{C2A1DB8A-75DE-07D3-38D6-19B4AF7D1488}"/>
          </ac:graphicFrameMkLst>
        </pc:graphicFrameChg>
      </pc:sldChg>
      <pc:sldChg chg="addSp modSp mod">
        <pc:chgData name="윤혜빈( YUN HYE BIN ) R&amp;D법규인증팀" userId="888a5dbf-2ee6-4435-8976-ff2bb3aed7fd" providerId="ADAL" clId="{4FE172E6-439A-423B-9CF1-59B84BA160B7}" dt="2025-01-08T11:41:06.351" v="1061" actId="1076"/>
        <pc:sldMkLst>
          <pc:docMk/>
          <pc:sldMk cId="299422843" sldId="467"/>
        </pc:sldMkLst>
        <pc:spChg chg="mod">
          <ac:chgData name="윤혜빈( YUN HYE BIN ) R&amp;D법규인증팀" userId="888a5dbf-2ee6-4435-8976-ff2bb3aed7fd" providerId="ADAL" clId="{4FE172E6-439A-423B-9CF1-59B84BA160B7}" dt="2025-01-08T11:17:26.590" v="742"/>
          <ac:spMkLst>
            <pc:docMk/>
            <pc:sldMk cId="299422843" sldId="467"/>
            <ac:spMk id="3" creationId="{7FC93C84-2280-CFCE-AD02-49D2C16EF9F3}"/>
          </ac:spMkLst>
        </pc:spChg>
        <pc:spChg chg="mod">
          <ac:chgData name="윤혜빈( YUN HYE BIN ) R&amp;D법규인증팀" userId="888a5dbf-2ee6-4435-8976-ff2bb3aed7fd" providerId="ADAL" clId="{4FE172E6-439A-423B-9CF1-59B84BA160B7}" dt="2025-01-08T11:40:32.490" v="1053" actId="1035"/>
          <ac:spMkLst>
            <pc:docMk/>
            <pc:sldMk cId="299422843" sldId="467"/>
            <ac:spMk id="4" creationId="{DE2B340B-1E18-1756-3703-0BA114822718}"/>
          </ac:spMkLst>
        </pc:spChg>
        <pc:spChg chg="add mod">
          <ac:chgData name="윤혜빈( YUN HYE BIN ) R&amp;D법규인증팀" userId="888a5dbf-2ee6-4435-8976-ff2bb3aed7fd" providerId="ADAL" clId="{4FE172E6-439A-423B-9CF1-59B84BA160B7}" dt="2025-01-08T11:41:06.351" v="1061" actId="1076"/>
          <ac:spMkLst>
            <pc:docMk/>
            <pc:sldMk cId="299422843" sldId="467"/>
            <ac:spMk id="5" creationId="{E7539CA9-7901-A301-3F33-1E7B94730430}"/>
          </ac:spMkLst>
        </pc:spChg>
        <pc:spChg chg="add mod">
          <ac:chgData name="윤혜빈( YUN HYE BIN ) R&amp;D법규인증팀" userId="888a5dbf-2ee6-4435-8976-ff2bb3aed7fd" providerId="ADAL" clId="{4FE172E6-439A-423B-9CF1-59B84BA160B7}" dt="2025-01-08T11:40:32.490" v="1053" actId="1035"/>
          <ac:spMkLst>
            <pc:docMk/>
            <pc:sldMk cId="299422843" sldId="467"/>
            <ac:spMk id="7" creationId="{C45AFBF4-F0EF-9F9B-F103-C627F8107458}"/>
          </ac:spMkLst>
        </pc:spChg>
        <pc:spChg chg="add mod ord">
          <ac:chgData name="윤혜빈( YUN HYE BIN ) R&amp;D법규인증팀" userId="888a5dbf-2ee6-4435-8976-ff2bb3aed7fd" providerId="ADAL" clId="{4FE172E6-439A-423B-9CF1-59B84BA160B7}" dt="2025-01-08T11:40:32.490" v="1053" actId="1035"/>
          <ac:spMkLst>
            <pc:docMk/>
            <pc:sldMk cId="299422843" sldId="467"/>
            <ac:spMk id="8" creationId="{F529C717-8124-373E-EE1D-0CB2937089E9}"/>
          </ac:spMkLst>
        </pc:spChg>
        <pc:spChg chg="add mod">
          <ac:chgData name="윤혜빈( YUN HYE BIN ) R&amp;D법규인증팀" userId="888a5dbf-2ee6-4435-8976-ff2bb3aed7fd" providerId="ADAL" clId="{4FE172E6-439A-423B-9CF1-59B84BA160B7}" dt="2025-01-08T11:39:58.971" v="1041" actId="1035"/>
          <ac:spMkLst>
            <pc:docMk/>
            <pc:sldMk cId="299422843" sldId="467"/>
            <ac:spMk id="10" creationId="{C165A8AC-34E1-9FF5-BA75-044DD4895935}"/>
          </ac:spMkLst>
        </pc:spChg>
      </pc:sldChg>
      <pc:sldChg chg="del">
        <pc:chgData name="윤혜빈( YUN HYE BIN ) R&amp;D법규인증팀" userId="888a5dbf-2ee6-4435-8976-ff2bb3aed7fd" providerId="ADAL" clId="{4FE172E6-439A-423B-9CF1-59B84BA160B7}" dt="2025-01-08T10:45:26.265" v="3" actId="47"/>
        <pc:sldMkLst>
          <pc:docMk/>
          <pc:sldMk cId="3036531501" sldId="468"/>
        </pc:sldMkLst>
      </pc:sldChg>
      <pc:sldChg chg="addSp delSp modSp mod">
        <pc:chgData name="윤혜빈( YUN HYE BIN ) R&amp;D법규인증팀" userId="888a5dbf-2ee6-4435-8976-ff2bb3aed7fd" providerId="ADAL" clId="{4FE172E6-439A-423B-9CF1-59B84BA160B7}" dt="2025-01-08T11:40:50.682" v="1060" actId="1035"/>
        <pc:sldMkLst>
          <pc:docMk/>
          <pc:sldMk cId="3976032155" sldId="469"/>
        </pc:sldMkLst>
        <pc:spChg chg="add mod">
          <ac:chgData name="윤혜빈( YUN HYE BIN ) R&amp;D법규인증팀" userId="888a5dbf-2ee6-4435-8976-ff2bb3aed7fd" providerId="ADAL" clId="{4FE172E6-439A-423B-9CF1-59B84BA160B7}" dt="2025-01-08T11:17:33.175" v="744"/>
          <ac:spMkLst>
            <pc:docMk/>
            <pc:sldMk cId="3976032155" sldId="469"/>
            <ac:spMk id="2" creationId="{197DB5EF-B1F1-5D94-E655-61AED940705B}"/>
          </ac:spMkLst>
        </pc:spChg>
        <pc:spChg chg="del">
          <ac:chgData name="윤혜빈( YUN HYE BIN ) R&amp;D법규인증팀" userId="888a5dbf-2ee6-4435-8976-ff2bb3aed7fd" providerId="ADAL" clId="{4FE172E6-439A-423B-9CF1-59B84BA160B7}" dt="2025-01-08T11:17:32.935" v="743" actId="478"/>
          <ac:spMkLst>
            <pc:docMk/>
            <pc:sldMk cId="3976032155" sldId="469"/>
            <ac:spMk id="3" creationId="{01D9D002-7AAE-A743-3882-0AC283F534F1}"/>
          </ac:spMkLst>
        </pc:spChg>
        <pc:spChg chg="mod">
          <ac:chgData name="윤혜빈( YUN HYE BIN ) R&amp;D법규인증팀" userId="888a5dbf-2ee6-4435-8976-ff2bb3aed7fd" providerId="ADAL" clId="{4FE172E6-439A-423B-9CF1-59B84BA160B7}" dt="2025-01-08T11:40:50.682" v="1060" actId="1035"/>
          <ac:spMkLst>
            <pc:docMk/>
            <pc:sldMk cId="3976032155" sldId="469"/>
            <ac:spMk id="4" creationId="{19A14E7D-06E9-C43B-AA2C-95A243F04215}"/>
          </ac:spMkLst>
        </pc:spChg>
        <pc:spChg chg="add mod ord">
          <ac:chgData name="윤혜빈( YUN HYE BIN ) R&amp;D법규인증팀" userId="888a5dbf-2ee6-4435-8976-ff2bb3aed7fd" providerId="ADAL" clId="{4FE172E6-439A-423B-9CF1-59B84BA160B7}" dt="2025-01-08T11:40:50.682" v="1060" actId="1035"/>
          <ac:spMkLst>
            <pc:docMk/>
            <pc:sldMk cId="3976032155" sldId="469"/>
            <ac:spMk id="5" creationId="{8B154344-66D4-7737-99A5-26F30C4C2AEF}"/>
          </ac:spMkLst>
        </pc:spChg>
        <pc:spChg chg="add del mod">
          <ac:chgData name="윤혜빈( YUN HYE BIN ) R&amp;D법규인증팀" userId="888a5dbf-2ee6-4435-8976-ff2bb3aed7fd" providerId="ADAL" clId="{4FE172E6-439A-423B-9CF1-59B84BA160B7}" dt="2025-01-08T11:17:57.888" v="762" actId="478"/>
          <ac:spMkLst>
            <pc:docMk/>
            <pc:sldMk cId="3976032155" sldId="469"/>
            <ac:spMk id="6" creationId="{C882E42D-136C-8DEC-9F6D-5A13C713A18C}"/>
          </ac:spMkLst>
        </pc:spChg>
        <pc:spChg chg="add mod">
          <ac:chgData name="윤혜빈( YUN HYE BIN ) R&amp;D법규인증팀" userId="888a5dbf-2ee6-4435-8976-ff2bb3aed7fd" providerId="ADAL" clId="{4FE172E6-439A-423B-9CF1-59B84BA160B7}" dt="2025-01-08T11:40:50.682" v="1060" actId="1035"/>
          <ac:spMkLst>
            <pc:docMk/>
            <pc:sldMk cId="3976032155" sldId="469"/>
            <ac:spMk id="7" creationId="{15B80715-BE5D-1660-C392-5C1D6BCAB5F2}"/>
          </ac:spMkLst>
        </pc:spChg>
        <pc:spChg chg="add mod">
          <ac:chgData name="윤혜빈( YUN HYE BIN ) R&amp;D법규인증팀" userId="888a5dbf-2ee6-4435-8976-ff2bb3aed7fd" providerId="ADAL" clId="{4FE172E6-439A-423B-9CF1-59B84BA160B7}" dt="2025-01-08T11:40:50.682" v="1060" actId="1035"/>
          <ac:spMkLst>
            <pc:docMk/>
            <pc:sldMk cId="3976032155" sldId="469"/>
            <ac:spMk id="8" creationId="{8A087D82-25B9-5FF7-5646-6610D77694B3}"/>
          </ac:spMkLst>
        </pc:spChg>
        <pc:spChg chg="add mod">
          <ac:chgData name="윤혜빈( YUN HYE BIN ) R&amp;D법규인증팀" userId="888a5dbf-2ee6-4435-8976-ff2bb3aed7fd" providerId="ADAL" clId="{4FE172E6-439A-423B-9CF1-59B84BA160B7}" dt="2025-01-08T11:40:17.675" v="1048" actId="1036"/>
          <ac:spMkLst>
            <pc:docMk/>
            <pc:sldMk cId="3976032155" sldId="469"/>
            <ac:spMk id="10" creationId="{77EC48B7-AF61-D619-1FD3-8F008DDCD394}"/>
          </ac:spMkLst>
        </pc:spChg>
      </pc:sldChg>
      <pc:sldChg chg="addSp delSp modSp new mod">
        <pc:chgData name="윤혜빈( YUN HYE BIN ) R&amp;D법규인증팀" userId="888a5dbf-2ee6-4435-8976-ff2bb3aed7fd" providerId="ADAL" clId="{4FE172E6-439A-423B-9CF1-59B84BA160B7}" dt="2025-01-08T11:24:16.444" v="800" actId="20577"/>
        <pc:sldMkLst>
          <pc:docMk/>
          <pc:sldMk cId="3281140897" sldId="470"/>
        </pc:sldMkLst>
        <pc:spChg chg="mod">
          <ac:chgData name="윤혜빈( YUN HYE BIN ) R&amp;D법규인증팀" userId="888a5dbf-2ee6-4435-8976-ff2bb3aed7fd" providerId="ADAL" clId="{4FE172E6-439A-423B-9CF1-59B84BA160B7}" dt="2025-01-08T11:02:42.735" v="563"/>
          <ac:spMkLst>
            <pc:docMk/>
            <pc:sldMk cId="3281140897" sldId="470"/>
            <ac:spMk id="2" creationId="{4F666616-54FA-4426-93EB-70189F9AE2AD}"/>
          </ac:spMkLst>
        </pc:spChg>
        <pc:spChg chg="add mod">
          <ac:chgData name="윤혜빈( YUN HYE BIN ) R&amp;D법규인증팀" userId="888a5dbf-2ee6-4435-8976-ff2bb3aed7fd" providerId="ADAL" clId="{4FE172E6-439A-423B-9CF1-59B84BA160B7}" dt="2025-01-08T11:24:16.444" v="800" actId="20577"/>
          <ac:spMkLst>
            <pc:docMk/>
            <pc:sldMk cId="3281140897" sldId="470"/>
            <ac:spMk id="7" creationId="{94F340BD-2CCF-CCA0-8136-6E90C9174F6C}"/>
          </ac:spMkLst>
        </pc:spChg>
        <pc:spChg chg="add del mod">
          <ac:chgData name="윤혜빈( YUN HYE BIN ) R&amp;D법규인증팀" userId="888a5dbf-2ee6-4435-8976-ff2bb3aed7fd" providerId="ADAL" clId="{4FE172E6-439A-423B-9CF1-59B84BA160B7}" dt="2025-01-08T11:07:06.921" v="656" actId="478"/>
          <ac:spMkLst>
            <pc:docMk/>
            <pc:sldMk cId="3281140897" sldId="470"/>
            <ac:spMk id="8" creationId="{5BA8C5E6-E6B7-D403-A87A-BD77E3287539}"/>
          </ac:spMkLst>
        </pc:spChg>
        <pc:spChg chg="add del mod">
          <ac:chgData name="윤혜빈( YUN HYE BIN ) R&amp;D법규인증팀" userId="888a5dbf-2ee6-4435-8976-ff2bb3aed7fd" providerId="ADAL" clId="{4FE172E6-439A-423B-9CF1-59B84BA160B7}" dt="2025-01-08T11:07:07.545" v="657" actId="478"/>
          <ac:spMkLst>
            <pc:docMk/>
            <pc:sldMk cId="3281140897" sldId="470"/>
            <ac:spMk id="9" creationId="{F440A2D7-4910-99DB-1F5D-AB3DBB837D02}"/>
          </ac:spMkLst>
        </pc:spChg>
        <pc:spChg chg="add del mod">
          <ac:chgData name="윤혜빈( YUN HYE BIN ) R&amp;D법규인증팀" userId="888a5dbf-2ee6-4435-8976-ff2bb3aed7fd" providerId="ADAL" clId="{4FE172E6-439A-423B-9CF1-59B84BA160B7}" dt="2025-01-08T11:07:08.512" v="658" actId="478"/>
          <ac:spMkLst>
            <pc:docMk/>
            <pc:sldMk cId="3281140897" sldId="470"/>
            <ac:spMk id="10" creationId="{9E5AE9D0-0223-4F5F-5BD7-B1DA3C32F2F4}"/>
          </ac:spMkLst>
        </pc:spChg>
        <pc:graphicFrameChg chg="add mod">
          <ac:chgData name="윤혜빈( YUN HYE BIN ) R&amp;D법규인증팀" userId="888a5dbf-2ee6-4435-8976-ff2bb3aed7fd" providerId="ADAL" clId="{4FE172E6-439A-423B-9CF1-59B84BA160B7}" dt="2025-01-08T10:47:50.989" v="41"/>
          <ac:graphicFrameMkLst>
            <pc:docMk/>
            <pc:sldMk cId="3281140897" sldId="470"/>
            <ac:graphicFrameMk id="4" creationId="{F1712103-3482-D3C7-FA51-1BFE4DB731A6}"/>
          </ac:graphicFrameMkLst>
        </pc:graphicFrameChg>
        <pc:picChg chg="add mod">
          <ac:chgData name="윤혜빈( YUN HYE BIN ) R&amp;D법규인증팀" userId="888a5dbf-2ee6-4435-8976-ff2bb3aed7fd" providerId="ADAL" clId="{4FE172E6-439A-423B-9CF1-59B84BA160B7}" dt="2025-01-08T10:47:50.989" v="41"/>
          <ac:picMkLst>
            <pc:docMk/>
            <pc:sldMk cId="3281140897" sldId="470"/>
            <ac:picMk id="3" creationId="{36797AB9-F767-732F-3762-C263095FA721}"/>
          </ac:picMkLst>
        </pc:picChg>
        <pc:picChg chg="add mod">
          <ac:chgData name="윤혜빈( YUN HYE BIN ) R&amp;D법규인증팀" userId="888a5dbf-2ee6-4435-8976-ff2bb3aed7fd" providerId="ADAL" clId="{4FE172E6-439A-423B-9CF1-59B84BA160B7}" dt="2025-01-08T10:47:50.989" v="41"/>
          <ac:picMkLst>
            <pc:docMk/>
            <pc:sldMk cId="3281140897" sldId="470"/>
            <ac:picMk id="5" creationId="{FE030A39-9E03-6041-86B2-80F097897624}"/>
          </ac:picMkLst>
        </pc:picChg>
        <pc:picChg chg="add mod">
          <ac:chgData name="윤혜빈( YUN HYE BIN ) R&amp;D법규인증팀" userId="888a5dbf-2ee6-4435-8976-ff2bb3aed7fd" providerId="ADAL" clId="{4FE172E6-439A-423B-9CF1-59B84BA160B7}" dt="2025-01-08T10:47:50.989" v="41"/>
          <ac:picMkLst>
            <pc:docMk/>
            <pc:sldMk cId="3281140897" sldId="470"/>
            <ac:picMk id="6" creationId="{D3B76CFB-C6A7-C96C-A4EB-4E64CFA8AD42}"/>
          </ac:picMkLst>
        </pc:picChg>
      </pc:sldChg>
      <pc:sldChg chg="delSp new del mod">
        <pc:chgData name="윤혜빈( YUN HYE BIN ) R&amp;D법규인증팀" userId="888a5dbf-2ee6-4435-8976-ff2bb3aed7fd" providerId="ADAL" clId="{4FE172E6-439A-423B-9CF1-59B84BA160B7}" dt="2025-01-08T11:05:05.265" v="622" actId="47"/>
        <pc:sldMkLst>
          <pc:docMk/>
          <pc:sldMk cId="3854520447" sldId="471"/>
        </pc:sldMkLst>
        <pc:spChg chg="del">
          <ac:chgData name="윤혜빈( YUN HYE BIN ) R&amp;D법규인증팀" userId="888a5dbf-2ee6-4435-8976-ff2bb3aed7fd" providerId="ADAL" clId="{4FE172E6-439A-423B-9CF1-59B84BA160B7}" dt="2025-01-08T11:04:06.410" v="600" actId="478"/>
          <ac:spMkLst>
            <pc:docMk/>
            <pc:sldMk cId="3854520447" sldId="471"/>
            <ac:spMk id="2" creationId="{92C74812-1C83-4DD7-E1D3-0742D5166A94}"/>
          </ac:spMkLst>
        </pc:spChg>
      </pc:sldChg>
    </pc:docChg>
  </pc:docChgLst>
  <pc:docChgLst>
    <pc:chgData name="윤혜빈( YUN HYE BIN ) R&amp;D법규인증팀" userId="888a5dbf-2ee6-4435-8976-ff2bb3aed7fd" providerId="ADAL" clId="{EA76E2EB-4488-4237-9A95-9A4424597271}"/>
    <pc:docChg chg="undo custSel delSld modSld">
      <pc:chgData name="윤혜빈( YUN HYE BIN ) R&amp;D법규인증팀" userId="888a5dbf-2ee6-4435-8976-ff2bb3aed7fd" providerId="ADAL" clId="{EA76E2EB-4488-4237-9A95-9A4424597271}" dt="2025-01-04T07:58:00.859" v="234" actId="1076"/>
      <pc:docMkLst>
        <pc:docMk/>
      </pc:docMkLst>
      <pc:sldChg chg="modSp mod">
        <pc:chgData name="윤혜빈( YUN HYE BIN ) R&amp;D법규인증팀" userId="888a5dbf-2ee6-4435-8976-ff2bb3aed7fd" providerId="ADAL" clId="{EA76E2EB-4488-4237-9A95-9A4424597271}" dt="2025-01-04T07:58:00.859" v="234" actId="1076"/>
        <pc:sldMkLst>
          <pc:docMk/>
          <pc:sldMk cId="2306532650" sldId="447"/>
        </pc:sldMkLst>
        <pc:spChg chg="mod">
          <ac:chgData name="윤혜빈( YUN HYE BIN ) R&amp;D법규인증팀" userId="888a5dbf-2ee6-4435-8976-ff2bb3aed7fd" providerId="ADAL" clId="{EA76E2EB-4488-4237-9A95-9A4424597271}" dt="2025-01-04T07:58:00.859" v="234" actId="1076"/>
          <ac:spMkLst>
            <pc:docMk/>
            <pc:sldMk cId="2306532650" sldId="447"/>
            <ac:spMk id="3" creationId="{0A8DE353-AF47-6A33-A586-F8168C061675}"/>
          </ac:spMkLst>
        </pc:spChg>
      </pc:sldChg>
      <pc:sldChg chg="del">
        <pc:chgData name="윤혜빈( YUN HYE BIN ) R&amp;D법규인증팀" userId="888a5dbf-2ee6-4435-8976-ff2bb3aed7fd" providerId="ADAL" clId="{EA76E2EB-4488-4237-9A95-9A4424597271}" dt="2025-01-04T07:37:19.041" v="1" actId="47"/>
        <pc:sldMkLst>
          <pc:docMk/>
          <pc:sldMk cId="1389370217" sldId="450"/>
        </pc:sldMkLst>
      </pc:sldChg>
      <pc:sldChg chg="modSp mod">
        <pc:chgData name="윤혜빈( YUN HYE BIN ) R&amp;D법규인증팀" userId="888a5dbf-2ee6-4435-8976-ff2bb3aed7fd" providerId="ADAL" clId="{EA76E2EB-4488-4237-9A95-9A4424597271}" dt="2025-01-04T07:39:53.685" v="90" actId="404"/>
        <pc:sldMkLst>
          <pc:docMk/>
          <pc:sldMk cId="4292922891" sldId="457"/>
        </pc:sldMkLst>
        <pc:spChg chg="mod">
          <ac:chgData name="윤혜빈( YUN HYE BIN ) R&amp;D법규인증팀" userId="888a5dbf-2ee6-4435-8976-ff2bb3aed7fd" providerId="ADAL" clId="{EA76E2EB-4488-4237-9A95-9A4424597271}" dt="2025-01-04T07:39:53.685" v="90" actId="404"/>
          <ac:spMkLst>
            <pc:docMk/>
            <pc:sldMk cId="4292922891" sldId="457"/>
            <ac:spMk id="22" creationId="{B7B54C62-C2C5-1221-916C-1165FA0CEDF1}"/>
          </ac:spMkLst>
        </pc:spChg>
      </pc:sldChg>
      <pc:sldChg chg="addSp delSp modSp mod">
        <pc:chgData name="윤혜빈( YUN HYE BIN ) R&amp;D법규인증팀" userId="888a5dbf-2ee6-4435-8976-ff2bb3aed7fd" providerId="ADAL" clId="{EA76E2EB-4488-4237-9A95-9A4424597271}" dt="2025-01-04T07:46:19.215" v="215" actId="113"/>
        <pc:sldMkLst>
          <pc:docMk/>
          <pc:sldMk cId="2297547547" sldId="461"/>
        </pc:sldMkLst>
        <pc:spChg chg="del">
          <ac:chgData name="윤혜빈( YUN HYE BIN ) R&amp;D법규인증팀" userId="888a5dbf-2ee6-4435-8976-ff2bb3aed7fd" providerId="ADAL" clId="{EA76E2EB-4488-4237-9A95-9A4424597271}" dt="2025-01-04T07:39:12.605" v="25" actId="478"/>
          <ac:spMkLst>
            <pc:docMk/>
            <pc:sldMk cId="2297547547" sldId="461"/>
            <ac:spMk id="6" creationId="{65C015A5-041E-DBB5-506E-FB5A6281AC6A}"/>
          </ac:spMkLst>
        </pc:spChg>
        <pc:spChg chg="mod">
          <ac:chgData name="윤혜빈( YUN HYE BIN ) R&amp;D법규인증팀" userId="888a5dbf-2ee6-4435-8976-ff2bb3aed7fd" providerId="ADAL" clId="{EA76E2EB-4488-4237-9A95-9A4424597271}" dt="2025-01-04T07:46:19.215" v="215" actId="113"/>
          <ac:spMkLst>
            <pc:docMk/>
            <pc:sldMk cId="2297547547" sldId="461"/>
            <ac:spMk id="8" creationId="{D5FBD632-4C9F-CF48-373C-D58C16105DB6}"/>
          </ac:spMkLst>
        </pc:spChg>
        <pc:spChg chg="add del mod">
          <ac:chgData name="윤혜빈( YUN HYE BIN ) R&amp;D법규인증팀" userId="888a5dbf-2ee6-4435-8976-ff2bb3aed7fd" providerId="ADAL" clId="{EA76E2EB-4488-4237-9A95-9A4424597271}" dt="2025-01-04T07:39:14.994" v="28" actId="478"/>
          <ac:spMkLst>
            <pc:docMk/>
            <pc:sldMk cId="2297547547" sldId="461"/>
            <ac:spMk id="12" creationId="{D21B4F60-9BAA-ED53-A2AD-C36A9349F9BF}"/>
          </ac:spMkLst>
        </pc:spChg>
        <pc:spChg chg="add mod">
          <ac:chgData name="윤혜빈( YUN HYE BIN ) R&amp;D법규인증팀" userId="888a5dbf-2ee6-4435-8976-ff2bb3aed7fd" providerId="ADAL" clId="{EA76E2EB-4488-4237-9A95-9A4424597271}" dt="2025-01-04T07:39:13.652" v="27"/>
          <ac:spMkLst>
            <pc:docMk/>
            <pc:sldMk cId="2297547547" sldId="461"/>
            <ac:spMk id="13" creationId="{51C917A0-7753-1402-1B59-001EA5017A5A}"/>
          </ac:spMkLst>
        </pc:spChg>
        <pc:spChg chg="add mod">
          <ac:chgData name="윤혜빈( YUN HYE BIN ) R&amp;D법규인증팀" userId="888a5dbf-2ee6-4435-8976-ff2bb3aed7fd" providerId="ADAL" clId="{EA76E2EB-4488-4237-9A95-9A4424597271}" dt="2025-01-04T07:41:46.397" v="105" actId="20577"/>
          <ac:spMkLst>
            <pc:docMk/>
            <pc:sldMk cId="2297547547" sldId="461"/>
            <ac:spMk id="14" creationId="{B1064381-83EE-C45C-4F89-71E08456287A}"/>
          </ac:spMkLst>
        </pc:spChg>
        <pc:spChg chg="add mod">
          <ac:chgData name="윤혜빈( YUN HYE BIN ) R&amp;D법규인증팀" userId="888a5dbf-2ee6-4435-8976-ff2bb3aed7fd" providerId="ADAL" clId="{EA76E2EB-4488-4237-9A95-9A4424597271}" dt="2025-01-04T07:41:06.799" v="93"/>
          <ac:spMkLst>
            <pc:docMk/>
            <pc:sldMk cId="2297547547" sldId="461"/>
            <ac:spMk id="15" creationId="{2CF413A6-1348-979F-8740-09587C75B70D}"/>
          </ac:spMkLst>
        </pc:spChg>
        <pc:spChg chg="add mod">
          <ac:chgData name="윤혜빈( YUN HYE BIN ) R&amp;D법규인증팀" userId="888a5dbf-2ee6-4435-8976-ff2bb3aed7fd" providerId="ADAL" clId="{EA76E2EB-4488-4237-9A95-9A4424597271}" dt="2025-01-04T07:41:55.917" v="109" actId="2711"/>
          <ac:spMkLst>
            <pc:docMk/>
            <pc:sldMk cId="2297547547" sldId="461"/>
            <ac:spMk id="16" creationId="{8FA13EFE-6A7C-0A78-A62E-1EAF0D269843}"/>
          </ac:spMkLst>
        </pc:spChg>
      </pc:sldChg>
      <pc:sldChg chg="del">
        <pc:chgData name="윤혜빈( YUN HYE BIN ) R&amp;D법규인증팀" userId="888a5dbf-2ee6-4435-8976-ff2bb3aed7fd" providerId="ADAL" clId="{EA76E2EB-4488-4237-9A95-9A4424597271}" dt="2025-01-04T07:37:18.290" v="0" actId="47"/>
        <pc:sldMkLst>
          <pc:docMk/>
          <pc:sldMk cId="1083067886" sldId="462"/>
        </pc:sldMkLst>
      </pc:sldChg>
      <pc:sldChg chg="del">
        <pc:chgData name="윤혜빈( YUN HYE BIN ) R&amp;D법규인증팀" userId="888a5dbf-2ee6-4435-8976-ff2bb3aed7fd" providerId="ADAL" clId="{EA76E2EB-4488-4237-9A95-9A4424597271}" dt="2025-01-04T07:37:19.491" v="2" actId="47"/>
        <pc:sldMkLst>
          <pc:docMk/>
          <pc:sldMk cId="2758258277" sldId="464"/>
        </pc:sldMkLst>
      </pc:sldChg>
      <pc:sldChg chg="addSp delSp modSp mod">
        <pc:chgData name="윤혜빈( YUN HYE BIN ) R&amp;D법규인증팀" userId="888a5dbf-2ee6-4435-8976-ff2bb3aed7fd" providerId="ADAL" clId="{EA76E2EB-4488-4237-9A95-9A4424597271}" dt="2025-01-04T07:46:59.953" v="228" actId="1036"/>
        <pc:sldMkLst>
          <pc:docMk/>
          <pc:sldMk cId="299422843" sldId="467"/>
        </pc:sldMkLst>
        <pc:spChg chg="del mod">
          <ac:chgData name="윤혜빈( YUN HYE BIN ) R&amp;D법규인증팀" userId="888a5dbf-2ee6-4435-8976-ff2bb3aed7fd" providerId="ADAL" clId="{EA76E2EB-4488-4237-9A95-9A4424597271}" dt="2025-01-04T07:46:41.180" v="219" actId="478"/>
          <ac:spMkLst>
            <pc:docMk/>
            <pc:sldMk cId="299422843" sldId="467"/>
            <ac:spMk id="2" creationId="{464E0A58-7048-C54B-C488-2B72976BFE79}"/>
          </ac:spMkLst>
        </pc:spChg>
        <pc:spChg chg="add mod">
          <ac:chgData name="윤혜빈( YUN HYE BIN ) R&amp;D법규인증팀" userId="888a5dbf-2ee6-4435-8976-ff2bb3aed7fd" providerId="ADAL" clId="{EA76E2EB-4488-4237-9A95-9A4424597271}" dt="2025-01-04T07:46:38.628" v="218"/>
          <ac:spMkLst>
            <pc:docMk/>
            <pc:sldMk cId="299422843" sldId="467"/>
            <ac:spMk id="3" creationId="{7FC93C84-2280-CFCE-AD02-49D2C16EF9F3}"/>
          </ac:spMkLst>
        </pc:spChg>
        <pc:spChg chg="mod">
          <ac:chgData name="윤혜빈( YUN HYE BIN ) R&amp;D법규인증팀" userId="888a5dbf-2ee6-4435-8976-ff2bb3aed7fd" providerId="ADAL" clId="{EA76E2EB-4488-4237-9A95-9A4424597271}" dt="2025-01-04T07:46:59.953" v="228" actId="1036"/>
          <ac:spMkLst>
            <pc:docMk/>
            <pc:sldMk cId="299422843" sldId="467"/>
            <ac:spMk id="4" creationId="{DE2B340B-1E18-1756-3703-0BA114822718}"/>
          </ac:spMkLst>
        </pc:spChg>
        <pc:spChg chg="add del mod">
          <ac:chgData name="윤혜빈( YUN HYE BIN ) R&amp;D법규인증팀" userId="888a5dbf-2ee6-4435-8976-ff2bb3aed7fd" providerId="ADAL" clId="{EA76E2EB-4488-4237-9A95-9A4424597271}" dt="2025-01-04T07:46:43.811" v="220" actId="478"/>
          <ac:spMkLst>
            <pc:docMk/>
            <pc:sldMk cId="299422843" sldId="467"/>
            <ac:spMk id="6" creationId="{7BC6D4CC-C4A1-006A-4F62-84735B65BAE9}"/>
          </ac:spMkLst>
        </pc:spChg>
      </pc:sldChg>
      <pc:sldChg chg="addSp delSp modSp mod">
        <pc:chgData name="윤혜빈( YUN HYE BIN ) R&amp;D법규인증팀" userId="888a5dbf-2ee6-4435-8976-ff2bb3aed7fd" providerId="ADAL" clId="{EA76E2EB-4488-4237-9A95-9A4424597271}" dt="2025-01-04T07:46:56.701" v="226" actId="1036"/>
        <pc:sldMkLst>
          <pc:docMk/>
          <pc:sldMk cId="3036531501" sldId="468"/>
        </pc:sldMkLst>
        <pc:spChg chg="del">
          <ac:chgData name="윤혜빈( YUN HYE BIN ) R&amp;D법규인증팀" userId="888a5dbf-2ee6-4435-8976-ff2bb3aed7fd" providerId="ADAL" clId="{EA76E2EB-4488-4237-9A95-9A4424597271}" dt="2025-01-04T07:46:47.761" v="221" actId="478"/>
          <ac:spMkLst>
            <pc:docMk/>
            <pc:sldMk cId="3036531501" sldId="468"/>
            <ac:spMk id="2" creationId="{464E0A58-7048-C54B-C488-2B72976BFE79}"/>
          </ac:spMkLst>
        </pc:spChg>
        <pc:spChg chg="add mod">
          <ac:chgData name="윤혜빈( YUN HYE BIN ) R&amp;D법규인증팀" userId="888a5dbf-2ee6-4435-8976-ff2bb3aed7fd" providerId="ADAL" clId="{EA76E2EB-4488-4237-9A95-9A4424597271}" dt="2025-01-04T07:46:54.184" v="224" actId="207"/>
          <ac:spMkLst>
            <pc:docMk/>
            <pc:sldMk cId="3036531501" sldId="468"/>
            <ac:spMk id="3" creationId="{1D3B02DF-65E0-D747-4A16-68440EEBA4C1}"/>
          </ac:spMkLst>
        </pc:spChg>
        <pc:spChg chg="mod">
          <ac:chgData name="윤혜빈( YUN HYE BIN ) R&amp;D법규인증팀" userId="888a5dbf-2ee6-4435-8976-ff2bb3aed7fd" providerId="ADAL" clId="{EA76E2EB-4488-4237-9A95-9A4424597271}" dt="2025-01-04T07:46:56.701" v="226" actId="1036"/>
          <ac:spMkLst>
            <pc:docMk/>
            <pc:sldMk cId="3036531501" sldId="468"/>
            <ac:spMk id="4" creationId="{DE2B340B-1E18-1756-3703-0BA114822718}"/>
          </ac:spMkLst>
        </pc:spChg>
      </pc:sldChg>
    </pc:docChg>
  </pc:docChgLst>
  <pc:docChgLst>
    <pc:chgData name="윤혜빈( YUN HYE BIN ) R&amp;D법규인증팀" userId="888a5dbf-2ee6-4435-8976-ff2bb3aed7fd" providerId="ADAL" clId="{378682CA-EC66-4A66-9933-CBB6877B8D9D}"/>
    <pc:docChg chg="undo custSel addSld modSld">
      <pc:chgData name="윤혜빈( YUN HYE BIN ) R&amp;D법규인증팀" userId="888a5dbf-2ee6-4435-8976-ff2bb3aed7fd" providerId="ADAL" clId="{378682CA-EC66-4A66-9933-CBB6877B8D9D}" dt="2025-01-06T00:12:21.424" v="37" actId="20577"/>
      <pc:docMkLst>
        <pc:docMk/>
      </pc:docMkLst>
      <pc:sldChg chg="modSp mod">
        <pc:chgData name="윤혜빈( YUN HYE BIN ) R&amp;D법규인증팀" userId="888a5dbf-2ee6-4435-8976-ff2bb3aed7fd" providerId="ADAL" clId="{378682CA-EC66-4A66-9933-CBB6877B8D9D}" dt="2025-01-06T00:10:25.347" v="5" actId="6549"/>
        <pc:sldMkLst>
          <pc:docMk/>
          <pc:sldMk cId="3036531501" sldId="468"/>
        </pc:sldMkLst>
        <pc:spChg chg="mod">
          <ac:chgData name="윤혜빈( YUN HYE BIN ) R&amp;D법규인증팀" userId="888a5dbf-2ee6-4435-8976-ff2bb3aed7fd" providerId="ADAL" clId="{378682CA-EC66-4A66-9933-CBB6877B8D9D}" dt="2025-01-06T00:10:25.347" v="5" actId="6549"/>
          <ac:spMkLst>
            <pc:docMk/>
            <pc:sldMk cId="3036531501" sldId="468"/>
            <ac:spMk id="4" creationId="{DE2B340B-1E18-1756-3703-0BA114822718}"/>
          </ac:spMkLst>
        </pc:spChg>
      </pc:sldChg>
      <pc:sldChg chg="addSp delSp modSp new mod">
        <pc:chgData name="윤혜빈( YUN HYE BIN ) R&amp;D법규인증팀" userId="888a5dbf-2ee6-4435-8976-ff2bb3aed7fd" providerId="ADAL" clId="{378682CA-EC66-4A66-9933-CBB6877B8D9D}" dt="2025-01-06T00:12:21.424" v="37" actId="20577"/>
        <pc:sldMkLst>
          <pc:docMk/>
          <pc:sldMk cId="3976032155" sldId="469"/>
        </pc:sldMkLst>
        <pc:spChg chg="del">
          <ac:chgData name="윤혜빈( YUN HYE BIN ) R&amp;D법규인증팀" userId="888a5dbf-2ee6-4435-8976-ff2bb3aed7fd" providerId="ADAL" clId="{378682CA-EC66-4A66-9933-CBB6877B8D9D}" dt="2025-01-06T00:10:15.146" v="1" actId="478"/>
          <ac:spMkLst>
            <pc:docMk/>
            <pc:sldMk cId="3976032155" sldId="469"/>
            <ac:spMk id="2" creationId="{B04A2D76-6D49-29B2-25D7-93661926F64A}"/>
          </ac:spMkLst>
        </pc:spChg>
        <pc:spChg chg="add mod">
          <ac:chgData name="윤혜빈( YUN HYE BIN ) R&amp;D법규인증팀" userId="888a5dbf-2ee6-4435-8976-ff2bb3aed7fd" providerId="ADAL" clId="{378682CA-EC66-4A66-9933-CBB6877B8D9D}" dt="2025-01-06T00:10:15.465" v="2"/>
          <ac:spMkLst>
            <pc:docMk/>
            <pc:sldMk cId="3976032155" sldId="469"/>
            <ac:spMk id="3" creationId="{01D9D002-7AAE-A743-3882-0AC283F534F1}"/>
          </ac:spMkLst>
        </pc:spChg>
        <pc:spChg chg="add mod">
          <ac:chgData name="윤혜빈( YUN HYE BIN ) R&amp;D법규인증팀" userId="888a5dbf-2ee6-4435-8976-ff2bb3aed7fd" providerId="ADAL" clId="{378682CA-EC66-4A66-9933-CBB6877B8D9D}" dt="2025-01-06T00:12:21.424" v="37" actId="20577"/>
          <ac:spMkLst>
            <pc:docMk/>
            <pc:sldMk cId="3976032155" sldId="469"/>
            <ac:spMk id="4" creationId="{19A14E7D-06E9-C43B-AA2C-95A243F0421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8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9" y="2"/>
            <a:ext cx="2946400" cy="4968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FD006-3D59-49D3-BC2C-A1659E8F849F}" type="datetimeFigureOut">
              <a:rPr lang="ko-KR" altLang="en-US" smtClean="0"/>
              <a:t>2025-01-08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242"/>
            <a:ext cx="2946400" cy="4968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9" y="9428242"/>
            <a:ext cx="2946400" cy="4968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E827D-C523-472B-81F5-6AE841B249E3}" type="slidenum">
              <a:rPr lang="ko-KR" altLang="en-US" smtClean="0"/>
              <a:t>‹Nr.›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98350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44813" cy="49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7" y="2"/>
            <a:ext cx="2944813" cy="49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4538"/>
            <a:ext cx="6615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5710"/>
            <a:ext cx="5438775" cy="4466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8242"/>
            <a:ext cx="2944813" cy="49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7" y="9428242"/>
            <a:ext cx="2944813" cy="49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BC20937-50B8-4AB2-8A26-4784E80DE135}" type="slidenum">
              <a:rPr lang="en-US" altLang="ko-KR"/>
              <a:pPr>
                <a:defRPr/>
              </a:pPr>
              <a:t>‹Nr.›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925087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서면결재용 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텍스트 개체 틀 3"/>
          <p:cNvSpPr>
            <a:spLocks noGrp="1"/>
          </p:cNvSpPr>
          <p:nvPr>
            <p:ph type="body" sz="quarter" idx="15" hasCustomPrompt="1"/>
          </p:nvPr>
        </p:nvSpPr>
        <p:spPr>
          <a:xfrm>
            <a:off x="867936" y="5378170"/>
            <a:ext cx="1764625" cy="283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latin typeface="현대하모니 M" panose="02020603020101020101" pitchFamily="18" charset="-127"/>
                <a:ea typeface="현대하모니 M" panose="02020603020101020101" pitchFamily="18" charset="-127"/>
              </a:defRPr>
            </a:lvl1pPr>
          </a:lstStyle>
          <a:p>
            <a:pPr lvl="0"/>
            <a:r>
              <a:rPr lang="en-US" altLang="ko-KR" dirty="0"/>
              <a:t>2023.03.01</a:t>
            </a:r>
            <a:endParaRPr lang="ko-KR" altLang="en-US" dirty="0"/>
          </a:p>
        </p:txBody>
      </p:sp>
      <p:sp>
        <p:nvSpPr>
          <p:cNvPr id="15" name="텍스트 개체 틀 7"/>
          <p:cNvSpPr>
            <a:spLocks noGrp="1"/>
          </p:cNvSpPr>
          <p:nvPr>
            <p:ph type="body" sz="quarter" idx="16" hasCustomPrompt="1"/>
          </p:nvPr>
        </p:nvSpPr>
        <p:spPr>
          <a:xfrm>
            <a:off x="879811" y="5718854"/>
            <a:ext cx="2175231" cy="30243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aseline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latin typeface="현대하모니 M" panose="02020603020101020101" pitchFamily="18" charset="-127"/>
                <a:ea typeface="현대하모니 M" panose="02020603020101020101" pitchFamily="18" charset="-127"/>
              </a:defRPr>
            </a:lvl1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OO</a:t>
            </a:r>
            <a:r>
              <a:rPr lang="ko-KR" altLang="en-US" dirty="0"/>
              <a:t>부문 </a:t>
            </a:r>
            <a:r>
              <a:rPr lang="en-US" altLang="ko-KR" dirty="0"/>
              <a:t>OO</a:t>
            </a:r>
            <a:r>
              <a:rPr lang="ko-KR" altLang="en-US" dirty="0"/>
              <a:t>팀</a:t>
            </a:r>
          </a:p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16" name="텍스트 개체 틀 11"/>
          <p:cNvSpPr>
            <a:spLocks noGrp="1"/>
          </p:cNvSpPr>
          <p:nvPr>
            <p:ph type="body" sz="quarter" idx="17" hasCustomPrompt="1"/>
          </p:nvPr>
        </p:nvSpPr>
        <p:spPr>
          <a:xfrm>
            <a:off x="879810" y="6087580"/>
            <a:ext cx="2380183" cy="2937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latin typeface="현대하모니 M" panose="02020603020101020101" pitchFamily="18" charset="-127"/>
                <a:ea typeface="현대하모니 M" panose="02020603020101020101" pitchFamily="18" charset="-127"/>
              </a:defRPr>
            </a:lvl1pPr>
          </a:lstStyle>
          <a:p>
            <a:pPr lvl="0"/>
            <a:r>
              <a:rPr lang="ko-KR" altLang="en-US" dirty="0"/>
              <a:t>작성자 </a:t>
            </a:r>
            <a:r>
              <a:rPr lang="en-US" altLang="ko-KR" dirty="0"/>
              <a:t>: </a:t>
            </a:r>
            <a:r>
              <a:rPr lang="ko-KR" altLang="en-US" dirty="0"/>
              <a:t>홍길동 매니저</a:t>
            </a:r>
          </a:p>
        </p:txBody>
      </p:sp>
      <p:sp>
        <p:nvSpPr>
          <p:cNvPr id="17" name="텍스트 개체 틀 14"/>
          <p:cNvSpPr>
            <a:spLocks noGrp="1"/>
          </p:cNvSpPr>
          <p:nvPr>
            <p:ph type="body" sz="quarter" idx="18" hasCustomPrompt="1"/>
          </p:nvPr>
        </p:nvSpPr>
        <p:spPr>
          <a:xfrm>
            <a:off x="689861" y="1386109"/>
            <a:ext cx="6558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ko-KR" altLang="en-US" sz="2800" kern="1200" dirty="0">
                <a:ln>
                  <a:solidFill>
                    <a:srgbClr val="000000">
                      <a:alpha val="0"/>
                    </a:srgbClr>
                  </a:solidFill>
                </a:ln>
                <a:latin typeface="현대하모니 B" panose="02020603020101020101" pitchFamily="18" charset="-127"/>
                <a:ea typeface="현대하모니 B" panose="02020603020101020101" pitchFamily="18" charset="-127"/>
              </a:defRPr>
            </a:lvl1pPr>
          </a:lstStyle>
          <a:p>
            <a:pPr lvl="0">
              <a:spcBef>
                <a:spcPct val="0"/>
              </a:spcBef>
            </a:pPr>
            <a:r>
              <a:rPr lang="ko-KR" altLang="en-US" dirty="0"/>
              <a:t>제목 </a:t>
            </a:r>
            <a:r>
              <a:rPr lang="en-US" altLang="ko-KR" dirty="0"/>
              <a:t>/ </a:t>
            </a:r>
            <a:r>
              <a:rPr lang="ko-KR" altLang="en-US" dirty="0" err="1"/>
              <a:t>현대하모니</a:t>
            </a:r>
            <a:r>
              <a:rPr lang="en-US" altLang="ko-KR" dirty="0"/>
              <a:t>B 28</a:t>
            </a:r>
            <a:endParaRPr lang="ko-KR" altLang="en-US" dirty="0"/>
          </a:p>
        </p:txBody>
      </p:sp>
      <p:sp>
        <p:nvSpPr>
          <p:cNvPr id="18" name="텍스트 개체 틀 14"/>
          <p:cNvSpPr>
            <a:spLocks noGrp="1"/>
          </p:cNvSpPr>
          <p:nvPr>
            <p:ph type="body" sz="quarter" idx="19" hasCustomPrompt="1"/>
          </p:nvPr>
        </p:nvSpPr>
        <p:spPr>
          <a:xfrm>
            <a:off x="689861" y="1916833"/>
            <a:ext cx="6558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ko-KR" altLang="en-US" sz="2400" kern="1200" dirty="0">
                <a:ln>
                  <a:solidFill>
                    <a:srgbClr val="000000">
                      <a:alpha val="0"/>
                    </a:srgbClr>
                  </a:solidFill>
                </a:ln>
                <a:latin typeface="현대하모니 M" panose="02020603020101020101" pitchFamily="18" charset="-127"/>
                <a:ea typeface="현대하모니 M" panose="02020603020101020101" pitchFamily="18" charset="-127"/>
              </a:defRPr>
            </a:lvl1pPr>
          </a:lstStyle>
          <a:p>
            <a:pPr lvl="0">
              <a:spcBef>
                <a:spcPct val="0"/>
              </a:spcBef>
            </a:pPr>
            <a:r>
              <a:rPr lang="ko-KR" altLang="en-US" dirty="0"/>
              <a:t>소제목 </a:t>
            </a:r>
            <a:r>
              <a:rPr lang="en-US" altLang="ko-KR" dirty="0"/>
              <a:t>/ </a:t>
            </a:r>
            <a:r>
              <a:rPr lang="ko-KR" altLang="en-US" dirty="0" err="1"/>
              <a:t>현대하모니</a:t>
            </a:r>
            <a:r>
              <a:rPr lang="en-US" altLang="ko-KR" dirty="0"/>
              <a:t>M 24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44135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E7958D9-0A36-A757-DD9F-F61444910A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4337" y="181917"/>
            <a:ext cx="9739798" cy="4326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 baseline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Calibri" panose="020F0502020204030204" pitchFamily="34" charset="0"/>
                <a:ea typeface="현대하모니 B" panose="02020603020101020101" pitchFamily="18" charset="-127"/>
                <a:cs typeface="Calibri" panose="020F0502020204030204" pitchFamily="34" charset="0"/>
              </a:defRPr>
            </a:lvl1pPr>
          </a:lstStyle>
          <a:p>
            <a:pPr lvl="0"/>
            <a:r>
              <a:rPr lang="en-US" altLang="ko-KR" dirty="0"/>
              <a:t>B 20</a:t>
            </a:r>
          </a:p>
        </p:txBody>
      </p:sp>
    </p:spTree>
    <p:extLst>
      <p:ext uri="{BB962C8B-B14F-4D97-AF65-F5344CB8AC3E}">
        <p14:creationId xmlns:p14="http://schemas.microsoft.com/office/powerpoint/2010/main" val="3774456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자유 양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2">
            <a:extLst>
              <a:ext uri="{FF2B5EF4-FFF2-40B4-BE49-F238E27FC236}">
                <a16:creationId xmlns:a16="http://schemas.microsoft.com/office/drawing/2014/main" id="{ED281E4B-C1A0-70F3-9B8B-0A776F4297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4337" y="181917"/>
            <a:ext cx="9739798" cy="4326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 baseline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Calibri" panose="020F0502020204030204" pitchFamily="34" charset="0"/>
                <a:ea typeface="현대하모니 B" panose="02020603020101020101" pitchFamily="18" charset="-127"/>
                <a:cs typeface="Calibri" panose="020F0502020204030204" pitchFamily="34" charset="0"/>
              </a:defRPr>
            </a:lvl1pPr>
          </a:lstStyle>
          <a:p>
            <a:pPr lvl="0"/>
            <a:r>
              <a:rPr lang="en-US" altLang="ko-KR" dirty="0"/>
              <a:t>B 20</a:t>
            </a:r>
          </a:p>
        </p:txBody>
      </p:sp>
    </p:spTree>
    <p:extLst>
      <p:ext uri="{BB962C8B-B14F-4D97-AF65-F5344CB8AC3E}">
        <p14:creationId xmlns:p14="http://schemas.microsoft.com/office/powerpoint/2010/main" val="2187401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자유 양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2">
            <a:extLst>
              <a:ext uri="{FF2B5EF4-FFF2-40B4-BE49-F238E27FC236}">
                <a16:creationId xmlns:a16="http://schemas.microsoft.com/office/drawing/2014/main" id="{ED281E4B-C1A0-70F3-9B8B-0A776F4297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4337" y="181917"/>
            <a:ext cx="9739798" cy="4326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 baseline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latin typeface="Calibri" panose="020F0502020204030204" pitchFamily="34" charset="0"/>
                <a:ea typeface="현대하모니 B" panose="02020603020101020101" pitchFamily="18" charset="-127"/>
                <a:cs typeface="Calibri" panose="020F0502020204030204" pitchFamily="34" charset="0"/>
              </a:defRPr>
            </a:lvl1pPr>
          </a:lstStyle>
          <a:p>
            <a:pPr lvl="0"/>
            <a:r>
              <a:rPr lang="en-US" altLang="ko-KR" dirty="0"/>
              <a:t>B 20</a:t>
            </a:r>
          </a:p>
        </p:txBody>
      </p:sp>
    </p:spTree>
    <p:extLst>
      <p:ext uri="{BB962C8B-B14F-4D97-AF65-F5344CB8AC3E}">
        <p14:creationId xmlns:p14="http://schemas.microsoft.com/office/powerpoint/2010/main" val="159735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슬라이드 엔딩 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84B18652-69C9-5166-F6C0-EE52E4C21C89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000"/>
              </a:spcBef>
            </a:pPr>
            <a:endParaRPr lang="ko-KR" altLang="en-US" sz="130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solidFill>
                <a:schemeClr val="tx1"/>
              </a:solidFill>
              <a:latin typeface="현대하모니 M" panose="02020603020101020101" pitchFamily="18" charset="-127"/>
              <a:ea typeface="현대하모니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97893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0" y="652026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CECDA96-E3DB-40CA-A58C-02280C4590AB}" type="slidenum">
              <a:rPr lang="ko-KR" altLang="en-US" smtClean="0"/>
              <a:t>‹Nr.›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9472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90" r:id="rId2"/>
    <p:sldLayoutId id="2147483696" r:id="rId3"/>
    <p:sldLayoutId id="2147483683" r:id="rId4"/>
    <p:sldLayoutId id="2147483694" r:id="rId5"/>
    <p:sldLayoutId id="2147483695" r:id="rId6"/>
  </p:sldLayoutIdLst>
  <p:hf sldNum="0" hd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30188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ebstore.iec.ch/en/publication/18735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ebstore.iec.ch/en/publication/6877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ebstore.iec.ch/en/publication/27902" TargetMode="External"/><Relationship Id="rId2" Type="http://schemas.openxmlformats.org/officeDocument/2006/relationships/hyperlink" Target="https://webstore.iec.ch/en/publication/414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ece.org/fileadmin/DAM/trans/main/wp29/wp29regs/2019/E-ECE-324-Add.9-Rev.6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ece.org/fileadmin/DAM/trans/main/wp29/wp29regs/2019/E-ECE-324-Add.9-Rev.6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13">
            <a:extLst>
              <a:ext uri="{FF2B5EF4-FFF2-40B4-BE49-F238E27FC236}">
                <a16:creationId xmlns:a16="http://schemas.microsoft.com/office/drawing/2014/main" id="{0A8DE353-AF47-6A33-A586-F8168C061675}"/>
              </a:ext>
            </a:extLst>
          </p:cNvPr>
          <p:cNvSpPr txBox="1">
            <a:spLocks/>
          </p:cNvSpPr>
          <p:nvPr/>
        </p:nvSpPr>
        <p:spPr>
          <a:xfrm>
            <a:off x="911424" y="2852936"/>
            <a:ext cx="9883542" cy="134806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30188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ko-KR" sz="4800" b="1" kern="0" dirty="0">
                <a:latin typeface="Calibri" panose="020F0502020204030204" pitchFamily="34" charset="0"/>
                <a:cs typeface="Calibri" panose="020F0502020204030204" pitchFamily="34" charset="0"/>
              </a:rPr>
              <a:t>Correction on Flicker Limits</a:t>
            </a: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6ADECB04-B28E-FCFB-B475-A3B96E0B647B}"/>
              </a:ext>
            </a:extLst>
          </p:cNvPr>
          <p:cNvSpPr txBox="1"/>
          <p:nvPr/>
        </p:nvSpPr>
        <p:spPr>
          <a:xfrm>
            <a:off x="848544" y="1916832"/>
            <a:ext cx="78488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dirty="0">
                <a:ln>
                  <a:solidFill>
                    <a:srgbClr val="000000">
                      <a:alpha val="0"/>
                    </a:srgbClr>
                  </a:solidFill>
                </a:ln>
                <a:latin typeface="Calibri" panose="020F0502020204030204" pitchFamily="34" charset="0"/>
                <a:ea typeface="현대하모니 B" panose="02020603020101020101" pitchFamily="18" charset="-127"/>
                <a:cs typeface="Calibri" panose="020F0502020204030204" pitchFamily="34" charset="0"/>
              </a:rPr>
              <a:t>Proposal for R10.07 Supplement 2 by CLEPA:</a:t>
            </a:r>
            <a:endParaRPr lang="ko-KR" altLang="en-US" sz="3200" dirty="0">
              <a:ln>
                <a:solidFill>
                  <a:srgbClr val="000000">
                    <a:alpha val="0"/>
                  </a:srgbClr>
                </a:solidFill>
              </a:ln>
              <a:latin typeface="Calibri" panose="020F0502020204030204" pitchFamily="34" charset="0"/>
              <a:ea typeface="현대하모니 B" panose="02020603020101020101" pitchFamily="18" charset="-12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532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5FBD632-4C9F-CF48-373C-D58C16105DB6}"/>
              </a:ext>
            </a:extLst>
          </p:cNvPr>
          <p:cNvSpPr txBox="1"/>
          <p:nvPr/>
        </p:nvSpPr>
        <p:spPr>
          <a:xfrm>
            <a:off x="119336" y="1196752"/>
            <a:ext cx="11881320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altLang="ko-K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ko-KR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Update Parameters to</a:t>
            </a:r>
            <a:r>
              <a:rPr lang="ko-KR" alt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incorporate </a:t>
            </a:r>
            <a:r>
              <a:rPr lang="en-US" altLang="ko-KR" sz="2000" b="1" u="sng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 standards</a:t>
            </a:r>
            <a:r>
              <a:rPr lang="en-US" altLang="ko-KR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updates</a:t>
            </a:r>
            <a:endParaRPr lang="en-US" altLang="ko-K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In the R10.07, the reference standard IEC 61000-3-3 and IEC 61000-3-11 have been updated.</a:t>
            </a:r>
          </a:p>
          <a:p>
            <a:pPr marL="1085850" lvl="2" indent="-285750">
              <a:buFont typeface="Wingdings" panose="05000000000000000000" pitchFamily="2" charset="2"/>
              <a:buChar char="§"/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IEC 61000-3-3 Edition 2.0  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 Edition 3.2</a:t>
            </a:r>
          </a:p>
          <a:p>
            <a:pPr marL="1085850" lvl="2" indent="-285750">
              <a:buFont typeface="Wingdings" panose="05000000000000000000" pitchFamily="2" charset="2"/>
              <a:buChar char="§"/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IEC 61000-3-11 Edition 1.0  Edition 2.0</a:t>
            </a:r>
          </a:p>
          <a:p>
            <a:pPr lvl="1" indent="-114300"/>
            <a:endParaRPr lang="en-US" altLang="ko-KR" b="1" dirty="0">
              <a:ln>
                <a:solidFill>
                  <a:srgbClr val="000000">
                    <a:alpha val="0"/>
                  </a:srgbClr>
                </a:solidFill>
              </a:ln>
              <a:solidFill>
                <a:schemeClr val="tx1"/>
              </a:solidFill>
              <a:latin typeface="Calibri" panose="020F0502020204030204" pitchFamily="34" charset="0"/>
              <a:ea typeface="현대하모니 M" panose="02020603020101020101" pitchFamily="18" charset="-127"/>
              <a:cs typeface="Calibri" panose="020F0502020204030204" pitchFamily="34" charset="0"/>
            </a:endParaRPr>
          </a:p>
          <a:p>
            <a:pPr lvl="1" indent="-114300"/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With the update of the reference standards, certain parameter values have been clarified. To ensure consistency and alignment with the latest standards, these corrections should be incorporated into R10.</a:t>
            </a:r>
          </a:p>
          <a:p>
            <a:pPr lvl="1" indent="-114300"/>
            <a:endParaRPr lang="en-US" altLang="ko-K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-114300"/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This change is </a:t>
            </a:r>
            <a:r>
              <a:rPr lang="en-US" altLang="ko-KR" b="1" dirty="0">
                <a:latin typeface="Calibri" panose="020F0502020204030204" pitchFamily="34" charset="0"/>
                <a:cs typeface="Calibri" panose="020F0502020204030204" pitchFamily="34" charset="0"/>
              </a:rPr>
              <a:t>not 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a technical modification but an update to reflect the latest standards.</a:t>
            </a:r>
          </a:p>
          <a:p>
            <a:pPr lvl="1" indent="-114300"/>
            <a:endParaRPr lang="en-US" altLang="ko-K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ko-KR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Correction of incorrect IEC reference in test conditions of Annex 18</a:t>
            </a:r>
          </a:p>
          <a:p>
            <a:pPr lvl="1"/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It has been identified that the IEC reference in the Test Conditions section of Annex 18 is incorrect, and the necessary corrections have been made.</a:t>
            </a:r>
          </a:p>
          <a:p>
            <a:pPr lvl="1"/>
            <a:endParaRPr lang="en-US" altLang="ko-K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Current: Paragraph 4 - Assessment of voltage changes, voltage fluctuations and flicker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Revised: Paragraph 6 - Test</a:t>
            </a:r>
            <a:r>
              <a:rPr lang="ko-KR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conditions</a:t>
            </a:r>
          </a:p>
        </p:txBody>
      </p:sp>
      <p:sp>
        <p:nvSpPr>
          <p:cNvPr id="14" name="텍스트 개체 틀 1">
            <a:extLst>
              <a:ext uri="{FF2B5EF4-FFF2-40B4-BE49-F238E27FC236}">
                <a16:creationId xmlns:a16="http://schemas.microsoft.com/office/drawing/2014/main" id="{B1064381-83EE-C45C-4F89-71E0845628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3352" y="181917"/>
            <a:ext cx="11593288" cy="594815"/>
          </a:xfrm>
        </p:spPr>
        <p:txBody>
          <a:bodyPr/>
          <a:lstStyle/>
          <a:p>
            <a:r>
              <a:rPr lang="en-US" altLang="ko-KR" sz="2800" dirty="0"/>
              <a:t>Proposal for R10.07 Supplement 2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297547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4F666616-54FA-4426-93EB-70189F9AE2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ko-KR" dirty="0"/>
              <a:t>Comparison of IEC Standards</a:t>
            </a:r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6797AB9-F767-732F-3762-C263095FA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3800" y="1319528"/>
            <a:ext cx="5222800" cy="5349832"/>
          </a:xfrm>
          <a:prstGeom prst="rect">
            <a:avLst/>
          </a:prstGeom>
        </p:spPr>
      </p:pic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F1712103-3482-D3C7-FA51-1BFE4DB731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881977"/>
              </p:ext>
            </p:extLst>
          </p:nvPr>
        </p:nvGraphicFramePr>
        <p:xfrm>
          <a:off x="336551" y="764704"/>
          <a:ext cx="11518900" cy="597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5433">
                  <a:extLst>
                    <a:ext uri="{9D8B030D-6E8A-4147-A177-3AD203B41FA5}">
                      <a16:colId xmlns:a16="http://schemas.microsoft.com/office/drawing/2014/main" val="4262285890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3376411319"/>
                    </a:ext>
                  </a:extLst>
                </a:gridCol>
                <a:gridCol w="5615435">
                  <a:extLst>
                    <a:ext uri="{9D8B030D-6E8A-4147-A177-3AD203B41FA5}">
                      <a16:colId xmlns:a16="http://schemas.microsoft.com/office/drawing/2014/main" val="2160325171"/>
                    </a:ext>
                  </a:extLst>
                </a:gridCol>
              </a:tblGrid>
              <a:tr h="36144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IEC 61000-3-3 Edition 2.0</a:t>
                      </a:r>
                      <a:endParaRPr lang="ko-KR" altLang="en-US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72000" marT="0" marB="0" anchor="ctr">
                    <a:lnB w="381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72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IEC 61000-3-3 Edition 3.2</a:t>
                      </a:r>
                      <a:endParaRPr lang="ko-KR" altLang="en-US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72000" marT="0" marB="0" anchor="ctr">
                    <a:lnB w="381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6792839"/>
                  </a:ext>
                </a:extLst>
              </a:tr>
              <a:tr h="23603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i="1" kern="1200">
                          <a:ln>
                            <a:solidFill>
                              <a:srgbClr val="0000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현대하모니 M" panose="02020603020101020101" pitchFamily="18" charset="-127"/>
                          <a:cs typeface="Calibri" panose="020F0502020204030204" pitchFamily="34" charset="0"/>
                        </a:rPr>
                        <a:t>Source: </a:t>
                      </a:r>
                      <a:r>
                        <a:rPr lang="en-US" altLang="ko-KR" sz="1100" i="1" kern="1200">
                          <a:ln>
                            <a:solidFill>
                              <a:srgbClr val="0000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현대하모니 M" panose="02020603020101020101" pitchFamily="18" charset="-127"/>
                          <a:cs typeface="Calibri" panose="020F050202020403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IEC 61000-3-3 Edition 2.0</a:t>
                      </a:r>
                      <a:r>
                        <a:rPr lang="es-ES" altLang="ko-KR" sz="1100" i="1" kern="1200">
                          <a:ln>
                            <a:solidFill>
                              <a:srgbClr val="0000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현대하모니 M" panose="02020603020101020101" pitchFamily="18" charset="-127"/>
                          <a:cs typeface="Calibri" panose="020F050202020403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- 2008</a:t>
                      </a:r>
                      <a:endParaRPr lang="ko-KR" altLang="en-US" sz="1100" i="1" kern="1200">
                        <a:ln>
                          <a:solidFill>
                            <a:srgbClr val="0000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현대하모니 M" panose="02020603020101020101" pitchFamily="18" charset="-127"/>
                        <a:cs typeface="Calibri" panose="020F0502020204030204" pitchFamily="34" charset="0"/>
                      </a:endParaRPr>
                    </a:p>
                  </a:txBody>
                  <a:tcPr marL="0" marR="72000" marT="0" marB="0" anchor="ctr">
                    <a:lnT w="381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2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72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i="1" kern="1200" dirty="0">
                          <a:ln>
                            <a:solidFill>
                              <a:srgbClr val="0000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현대하모니 M" panose="02020603020101020101" pitchFamily="18" charset="-127"/>
                          <a:cs typeface="Calibri" panose="020F0502020204030204" pitchFamily="34" charset="0"/>
                        </a:rPr>
                        <a:t>Source: </a:t>
                      </a:r>
                      <a:r>
                        <a:rPr lang="en-US" altLang="ko-KR" sz="1100" i="1" kern="1200" dirty="0">
                          <a:ln>
                            <a:solidFill>
                              <a:srgbClr val="0000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현대하모니 M" panose="02020603020101020101" pitchFamily="18" charset="-127"/>
                          <a:cs typeface="Calibri" panose="020F050202020403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IEC 61000-3-3 Edition </a:t>
                      </a:r>
                      <a:r>
                        <a:rPr lang="es-ES" altLang="ko-KR" sz="1100" i="1" kern="1200" dirty="0">
                          <a:ln>
                            <a:solidFill>
                              <a:srgbClr val="0000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현대하모니 M" panose="02020603020101020101" pitchFamily="18" charset="-127"/>
                          <a:cs typeface="Calibri" panose="020F050202020403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3.2 - 2013+AMD1:2017+AMD2:2021+COR1:2022</a:t>
                      </a:r>
                      <a:endParaRPr lang="ko-KR" altLang="en-US" sz="1100" i="1" kern="1200" dirty="0">
                        <a:ln>
                          <a:solidFill>
                            <a:srgbClr val="0000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현대하모니 M" panose="02020603020101020101" pitchFamily="18" charset="-127"/>
                        <a:cs typeface="Calibri" panose="020F0502020204030204" pitchFamily="34" charset="0"/>
                      </a:endParaRPr>
                    </a:p>
                  </a:txBody>
                  <a:tcPr marL="0" marR="72000" marT="0" marB="0" anchor="ctr">
                    <a:lnT w="381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3421284"/>
                  </a:ext>
                </a:extLst>
              </a:tr>
            </a:tbl>
          </a:graphicData>
        </a:graphic>
      </p:graphicFrame>
      <p:pic>
        <p:nvPicPr>
          <p:cNvPr id="5" name="그림 4">
            <a:extLst>
              <a:ext uri="{FF2B5EF4-FFF2-40B4-BE49-F238E27FC236}">
                <a16:creationId xmlns:a16="http://schemas.microsoft.com/office/drawing/2014/main" id="{FE030A39-9E03-6041-86B2-80F0978976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376" y="1345258"/>
            <a:ext cx="5400724" cy="2286021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D3B76CFB-C6A7-C96C-A4EB-4E64CFA8AD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369" y="3573016"/>
            <a:ext cx="5450731" cy="2986115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94F340BD-2CCF-CCA0-8136-6E90C9174F6C}"/>
              </a:ext>
            </a:extLst>
          </p:cNvPr>
          <p:cNvSpPr/>
          <p:nvPr/>
        </p:nvSpPr>
        <p:spPr bwMode="auto">
          <a:xfrm>
            <a:off x="2423592" y="2852936"/>
            <a:ext cx="7128792" cy="3600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altLang="ko-KR" sz="14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the value of </a:t>
            </a:r>
            <a:r>
              <a:rPr lang="en-US" altLang="ko-KR" sz="1400" b="0" i="1" u="none" strike="noStrike" baseline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ko-KR" sz="1400" b="0" i="0" u="none" strike="noStrike" baseline="-1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altLang="ko-KR" sz="14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shall not be greater than 1,0;</a:t>
            </a:r>
          </a:p>
          <a:p>
            <a:pPr algn="l"/>
            <a:r>
              <a:rPr lang="en-US" altLang="ko-KR" sz="14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the value of </a:t>
            </a:r>
            <a:r>
              <a:rPr lang="en-US" altLang="ko-KR" sz="1400" b="0" i="1" u="none" strike="noStrike" baseline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ko-KR" sz="1400" baseline="-1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lt</a:t>
            </a:r>
            <a:r>
              <a:rPr lang="en-US" altLang="ko-KR" sz="14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shall not be greater than 0,65;</a:t>
            </a:r>
          </a:p>
          <a:p>
            <a:pPr algn="l"/>
            <a:r>
              <a:rPr lang="en-US" altLang="ko-KR" sz="14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en-US" altLang="ko-KR" sz="1400" b="1" i="1" u="none" strike="noStrike" baseline="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altLang="ko-KR" sz="1400" b="1" baseline="-10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lang="en-US" altLang="ko-KR" sz="1400" b="1" i="0" u="none" strike="noStrike" baseline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altLang="ko-KR" sz="14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en-US" altLang="ko-KR" sz="1400" b="1" i="0" u="none" strike="noStrike" baseline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accumulated</a:t>
            </a:r>
            <a:r>
              <a:rPr lang="en-US" altLang="ko-KR" sz="1400" b="1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400" b="1" i="0" u="none" strike="noStrike" baseline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  <a:r>
              <a:rPr lang="en-US" altLang="ko-KR" sz="1400" b="1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4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 of </a:t>
            </a:r>
            <a:r>
              <a:rPr lang="en-US" altLang="ko-KR" sz="1400" b="0" i="1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d(t) </a:t>
            </a:r>
            <a:r>
              <a:rPr lang="en-US" altLang="ko-KR" sz="1400" b="1" i="0" u="none" strike="noStrike" baseline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a deviation exceeding 3,3 % </a:t>
            </a:r>
            <a:r>
              <a:rPr lang="en-US" altLang="ko-KR" sz="14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during a </a:t>
            </a:r>
            <a:r>
              <a:rPr lang="en-US" altLang="ko-KR" sz="1400" b="1" i="0" u="none" strike="noStrike" baseline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single</a:t>
            </a:r>
          </a:p>
          <a:p>
            <a:pPr algn="l"/>
            <a:r>
              <a:rPr lang="en-US" altLang="ko-KR" sz="14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voltage change </a:t>
            </a:r>
            <a:r>
              <a:rPr lang="en-US" altLang="ko-KR" sz="1400" b="1" i="0" u="none" strike="noStrike" baseline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the EUT terminals, </a:t>
            </a:r>
            <a:r>
              <a:rPr lang="en-US" altLang="ko-KR" sz="1400" b="1" i="0" u="none" strike="sngStrike" baseline="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shall not exceed 3,3 % </a:t>
            </a:r>
            <a:r>
              <a:rPr lang="en-US" altLang="ko-KR" sz="1400" b="0" i="0" u="non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more than </a:t>
            </a:r>
            <a:r>
              <a:rPr lang="en-US" altLang="ko-KR" sz="14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500 ms;</a:t>
            </a:r>
          </a:p>
          <a:p>
            <a:pPr algn="l"/>
            <a:r>
              <a:rPr lang="en-US" altLang="ko-KR" sz="14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the </a:t>
            </a:r>
            <a:r>
              <a:rPr lang="en-US" altLang="ko-KR" sz="1400" b="1" i="0" u="none" strike="noStrike" baseline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maximum</a:t>
            </a:r>
            <a:r>
              <a:rPr lang="en-US" altLang="ko-KR" sz="14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relative steady-state voltage change, </a:t>
            </a:r>
            <a:r>
              <a:rPr lang="en-US" altLang="ko-KR" sz="1400" b="0" i="1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altLang="ko-KR" sz="1400" baseline="-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altLang="ko-KR" sz="14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shall not exceed 3,3 %;</a:t>
            </a:r>
          </a:p>
          <a:p>
            <a:pPr algn="l"/>
            <a:r>
              <a:rPr lang="en-US" altLang="ko-KR" sz="14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the maximum relative voltage change </a:t>
            </a:r>
            <a:r>
              <a:rPr lang="en-US" altLang="ko-KR" sz="1400" b="0" i="1" u="none" strike="noStrike" baseline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altLang="ko-KR" sz="1400" baseline="-1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lang="en-US" altLang="ko-KR" sz="14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shall not exceed:</a:t>
            </a:r>
          </a:p>
          <a:p>
            <a:pPr algn="l"/>
            <a:r>
              <a:rPr lang="en-US" altLang="ko-KR" sz="14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a) 4 % without additional conditions;</a:t>
            </a:r>
          </a:p>
          <a:p>
            <a:pPr algn="l"/>
            <a:r>
              <a:rPr lang="en-US" altLang="ko-KR" sz="14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b) 6 % for equipment which is:</a:t>
            </a:r>
          </a:p>
          <a:p>
            <a:pPr lvl="1"/>
            <a:r>
              <a:rPr lang="en-US" altLang="ko-KR" sz="140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ea typeface="현대하모니 M" panose="02020603020101020101" pitchFamily="18" charset="-127"/>
                <a:cs typeface="Calibri" panose="020F0502020204030204" pitchFamily="34" charset="0"/>
              </a:rPr>
              <a:t>– switched manually, or</a:t>
            </a:r>
          </a:p>
          <a:p>
            <a:pPr lvl="1"/>
            <a:r>
              <a:rPr lang="en-US" altLang="ko-KR" sz="140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ea typeface="현대하모니 M" panose="02020603020101020101" pitchFamily="18" charset="-127"/>
                <a:cs typeface="Calibri" panose="020F0502020204030204" pitchFamily="34" charset="0"/>
              </a:rPr>
              <a:t>– switched automatically more frequently than twice per day, and also has either a</a:t>
            </a:r>
          </a:p>
          <a:p>
            <a:pPr lvl="1"/>
            <a:r>
              <a:rPr lang="en-US" altLang="ko-KR" sz="140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ea typeface="현대하모니 M" panose="02020603020101020101" pitchFamily="18" charset="-127"/>
                <a:cs typeface="Calibri" panose="020F0502020204030204" pitchFamily="34" charset="0"/>
              </a:rPr>
              <a:t>delayed restart (the delay being not less than a few tens of seconds), or manual</a:t>
            </a:r>
          </a:p>
          <a:p>
            <a:pPr lvl="1"/>
            <a:r>
              <a:rPr lang="en-US" altLang="ko-KR" sz="140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ea typeface="현대하모니 M" panose="02020603020101020101" pitchFamily="18" charset="-127"/>
                <a:cs typeface="Calibri" panose="020F0502020204030204" pitchFamily="34" charset="0"/>
              </a:rPr>
              <a:t>restart, after a power supply interruption.</a:t>
            </a:r>
          </a:p>
          <a:p>
            <a:pPr lvl="1"/>
            <a:endParaRPr lang="en-US" altLang="ko-KR" sz="1400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solidFill>
                <a:schemeClr val="tx1"/>
              </a:solidFill>
              <a:latin typeface="Calibri" panose="020F0502020204030204" pitchFamily="34" charset="0"/>
              <a:ea typeface="현대하모니 M" panose="02020603020101020101" pitchFamily="18" charset="-127"/>
              <a:cs typeface="Calibri" panose="020F0502020204030204" pitchFamily="34" charset="0"/>
            </a:endParaRPr>
          </a:p>
          <a:p>
            <a:pPr lvl="1"/>
            <a:endParaRPr lang="en-US" altLang="ko-KR" sz="1400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solidFill>
                <a:schemeClr val="tx1"/>
              </a:solidFill>
              <a:latin typeface="Calibri" panose="020F0502020204030204" pitchFamily="34" charset="0"/>
              <a:ea typeface="현대하모니 M" panose="02020603020101020101" pitchFamily="18" charset="-127"/>
              <a:cs typeface="Calibri" panose="020F0502020204030204" pitchFamily="34" charset="0"/>
            </a:endParaRPr>
          </a:p>
          <a:p>
            <a:pPr lvl="1"/>
            <a:r>
              <a:rPr lang="en-US" altLang="ko-KR" sz="160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ea typeface="현대하모니 M" panose="02020603020101020101" pitchFamily="18" charset="-127"/>
                <a:cs typeface="Calibri" panose="020F0502020204030204" pitchFamily="34" charset="0"/>
                <a:sym typeface="Wingdings" panose="05000000000000000000" pitchFamily="2" charset="2"/>
              </a:rPr>
              <a:t> This revision aims to clearly define each parameter within the limits. </a:t>
            </a:r>
            <a:endParaRPr lang="ko-KR" altLang="en-US" sz="1600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solidFill>
                <a:schemeClr val="tx1"/>
              </a:solidFill>
              <a:latin typeface="Calibri" panose="020F0502020204030204" pitchFamily="34" charset="0"/>
              <a:ea typeface="현대하모니 M" panose="02020603020101020101" pitchFamily="18" charset="-12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140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C2A1DB8A-75DE-07D3-38D6-19B4AF7D14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760882"/>
              </p:ext>
            </p:extLst>
          </p:nvPr>
        </p:nvGraphicFramePr>
        <p:xfrm>
          <a:off x="336551" y="764704"/>
          <a:ext cx="11518900" cy="597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5433">
                  <a:extLst>
                    <a:ext uri="{9D8B030D-6E8A-4147-A177-3AD203B41FA5}">
                      <a16:colId xmlns:a16="http://schemas.microsoft.com/office/drawing/2014/main" val="4262285890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3376411319"/>
                    </a:ext>
                  </a:extLst>
                </a:gridCol>
                <a:gridCol w="5615435">
                  <a:extLst>
                    <a:ext uri="{9D8B030D-6E8A-4147-A177-3AD203B41FA5}">
                      <a16:colId xmlns:a16="http://schemas.microsoft.com/office/drawing/2014/main" val="2160325171"/>
                    </a:ext>
                  </a:extLst>
                </a:gridCol>
              </a:tblGrid>
              <a:tr h="36144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IEC 61000-3-11 Edition 1.0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72000" marT="0" marB="0" anchor="ctr">
                    <a:lnB w="381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72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IEC 61000-3-11 Edition 2.0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72000" marT="0" marB="0" anchor="ctr">
                    <a:lnB w="381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6792839"/>
                  </a:ext>
                </a:extLst>
              </a:tr>
              <a:tr h="23603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i="1" kern="1200" dirty="0">
                          <a:ln>
                            <a:solidFill>
                              <a:srgbClr val="0000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현대하모니 M" panose="02020603020101020101" pitchFamily="18" charset="-127"/>
                          <a:cs typeface="Calibri" panose="020F0502020204030204" pitchFamily="34" charset="0"/>
                        </a:rPr>
                        <a:t>Source: </a:t>
                      </a:r>
                      <a:r>
                        <a:rPr lang="en-US" altLang="ko-KR" sz="1100" i="1" kern="1200" dirty="0">
                          <a:ln>
                            <a:solidFill>
                              <a:srgbClr val="0000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현대하모니 M" panose="02020603020101020101" pitchFamily="18" charset="-127"/>
                          <a:cs typeface="Calibri" panose="020F050202020403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IEC 61000-3-11 Edition 1.0</a:t>
                      </a:r>
                      <a:r>
                        <a:rPr lang="es-ES" altLang="ko-KR" sz="1100" i="1" kern="1200" dirty="0">
                          <a:ln>
                            <a:solidFill>
                              <a:srgbClr val="0000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현대하모니 M" panose="02020603020101020101" pitchFamily="18" charset="-127"/>
                          <a:cs typeface="Calibri" panose="020F050202020403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- 2000</a:t>
                      </a:r>
                      <a:endParaRPr lang="ko-KR" altLang="en-US" sz="1100" i="1" kern="1200" dirty="0">
                        <a:ln>
                          <a:solidFill>
                            <a:srgbClr val="0000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현대하모니 M" panose="02020603020101020101" pitchFamily="18" charset="-127"/>
                        <a:cs typeface="Calibri" panose="020F0502020204030204" pitchFamily="34" charset="0"/>
                      </a:endParaRPr>
                    </a:p>
                  </a:txBody>
                  <a:tcPr marL="0" marR="72000" marT="0" marB="0" anchor="ctr">
                    <a:lnT w="381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720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i="1" kern="1200" dirty="0">
                          <a:ln>
                            <a:solidFill>
                              <a:srgbClr val="0000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현대하모니 M" panose="02020603020101020101" pitchFamily="18" charset="-127"/>
                          <a:cs typeface="Calibri" panose="020F0502020204030204" pitchFamily="34" charset="0"/>
                        </a:rPr>
                        <a:t>Source: </a:t>
                      </a:r>
                      <a:r>
                        <a:rPr lang="en-US" altLang="ko-KR" sz="1100" i="1" kern="1200" dirty="0">
                          <a:ln>
                            <a:solidFill>
                              <a:srgbClr val="0000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현대하모니 M" panose="02020603020101020101" pitchFamily="18" charset="-127"/>
                          <a:cs typeface="Calibri" panose="020F050202020403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IEC 61000-3-11 Edition </a:t>
                      </a:r>
                      <a:r>
                        <a:rPr lang="es-ES" altLang="ko-KR" sz="1100" i="1" kern="1200" dirty="0">
                          <a:ln>
                            <a:solidFill>
                              <a:srgbClr val="0000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현대하모니 M" panose="02020603020101020101" pitchFamily="18" charset="-127"/>
                          <a:cs typeface="Calibri" panose="020F050202020403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2.0 - 2017</a:t>
                      </a:r>
                      <a:endParaRPr lang="ko-KR" altLang="en-US" sz="1100" i="1" kern="1200" dirty="0">
                        <a:ln>
                          <a:solidFill>
                            <a:srgbClr val="00000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현대하모니 M" panose="02020603020101020101" pitchFamily="18" charset="-127"/>
                        <a:cs typeface="Calibri" panose="020F0502020204030204" pitchFamily="34" charset="0"/>
                      </a:endParaRPr>
                    </a:p>
                  </a:txBody>
                  <a:tcPr marL="0" marR="72000" marT="0" marB="0" anchor="ctr">
                    <a:lnT w="38100" cap="flat" cmpd="sng" algn="ctr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3421284"/>
                  </a:ext>
                </a:extLst>
              </a:tr>
            </a:tbl>
          </a:graphicData>
        </a:graphic>
      </p:graphicFrame>
      <p:pic>
        <p:nvPicPr>
          <p:cNvPr id="10" name="그림 9">
            <a:extLst>
              <a:ext uri="{FF2B5EF4-FFF2-40B4-BE49-F238E27FC236}">
                <a16:creationId xmlns:a16="http://schemas.microsoft.com/office/drawing/2014/main" id="{0A0D89C3-40AB-3CB5-42BD-7B94C7F943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9567" y="1496764"/>
            <a:ext cx="5916211" cy="4164484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F80AD149-D19B-3BC8-D37E-8A5FBB8083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549" y="1475492"/>
            <a:ext cx="5745885" cy="4113531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F89C5034-C65A-ED40-36B7-93CE229DCBC3}"/>
              </a:ext>
            </a:extLst>
          </p:cNvPr>
          <p:cNvSpPr/>
          <p:nvPr/>
        </p:nvSpPr>
        <p:spPr bwMode="auto">
          <a:xfrm>
            <a:off x="2279576" y="2492896"/>
            <a:ext cx="7181456" cy="3600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altLang="ko-KR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the value of the short-term flicker indicator, </a:t>
            </a:r>
            <a:r>
              <a:rPr lang="en-US" altLang="ko-KR" sz="14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ko-KR" sz="1400" b="0" i="0" u="none" strike="noStrike" baseline="-25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altLang="ko-KR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shall not be greater than 1,0;</a:t>
            </a:r>
          </a:p>
          <a:p>
            <a:pPr algn="l"/>
            <a:r>
              <a:rPr lang="en-US" altLang="ko-KR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the value of the long-term flicker indicator, </a:t>
            </a:r>
            <a:r>
              <a:rPr lang="en-US" altLang="ko-KR" sz="14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ko-KR" sz="1400" b="0" i="0" u="none" strike="noStrike" baseline="-25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lt</a:t>
            </a:r>
            <a:r>
              <a:rPr lang="en-US" altLang="ko-KR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shall not be greater than 0,65;</a:t>
            </a:r>
          </a:p>
          <a:p>
            <a:pPr algn="l"/>
            <a:r>
              <a:rPr lang="en-US" altLang="ko-KR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</a:t>
            </a:r>
            <a:r>
              <a:rPr lang="en-US" altLang="ko-KR" sz="1400" b="1" i="1" u="none" strike="noStrike" baseline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altLang="ko-KR" sz="1400" b="1" i="0" u="none" strike="noStrike" baseline="-25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lang="en-US" altLang="ko-KR" sz="1400" b="1" i="0" u="none" strike="noStrike" baseline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altLang="ko-KR" sz="1400" b="0" i="0" u="none" strike="noStrike" baseline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ko-KR" sz="1400" b="1" i="0" u="none" strike="sng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</a:t>
            </a:r>
            <a:r>
              <a:rPr lang="en-US" altLang="ko-KR" sz="14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400" b="1" i="0" u="none" strike="noStrike" baseline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accumulated time </a:t>
            </a:r>
            <a:r>
              <a:rPr lang="en-US" altLang="ko-KR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US" altLang="ko-KR" sz="14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altLang="ko-KR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ko-KR" sz="14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altLang="ko-KR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altLang="ko-KR" sz="1400" b="1" i="0" u="none" strike="noStrike" baseline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a deviation exceeding 3,3 % </a:t>
            </a:r>
            <a:r>
              <a:rPr lang="en-US" altLang="ko-KR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during a voltage</a:t>
            </a:r>
          </a:p>
          <a:p>
            <a:pPr algn="l"/>
            <a:r>
              <a:rPr lang="en-US" altLang="ko-KR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change, shall not exceed </a:t>
            </a:r>
            <a:r>
              <a:rPr lang="en-US" altLang="ko-KR" sz="1400" b="1" i="0" u="none" strike="sngStrik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3,3 % for more than </a:t>
            </a:r>
            <a:r>
              <a:rPr lang="en-US" altLang="ko-KR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500 ms;</a:t>
            </a:r>
          </a:p>
          <a:p>
            <a:pPr algn="l"/>
            <a:r>
              <a:rPr lang="en-US" altLang="ko-KR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d) the </a:t>
            </a:r>
            <a:r>
              <a:rPr lang="en-US" altLang="ko-KR" sz="1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maximum</a:t>
            </a:r>
            <a:r>
              <a:rPr lang="en-US" altLang="ko-KR" sz="1400" b="0" i="0" u="none" strike="noStrike" baseline="0" dirty="0">
                <a:solidFill>
                  <a:srgbClr val="0081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relative steady-state voltage change, </a:t>
            </a:r>
            <a:r>
              <a:rPr lang="en-US" altLang="ko-KR" sz="14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altLang="ko-KR" sz="1400" b="0" i="0" u="none" strike="noStrike" baseline="-25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altLang="ko-KR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shall not exceed 3,3 %;</a:t>
            </a:r>
          </a:p>
          <a:p>
            <a:pPr algn="l"/>
            <a:r>
              <a:rPr lang="en-US" altLang="ko-KR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e) the maximum relative voltage change, </a:t>
            </a:r>
            <a:r>
              <a:rPr lang="en-US" altLang="ko-KR" sz="14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altLang="ko-KR" sz="1400" b="0" i="0" u="none" strike="noStrike" baseline="-25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lang="en-US" altLang="ko-KR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shall not exceed:</a:t>
            </a:r>
          </a:p>
          <a:p>
            <a:pPr lvl="1"/>
            <a:r>
              <a:rPr lang="en-US" altLang="ko-KR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1) 4 % without additional conditions;</a:t>
            </a:r>
          </a:p>
          <a:p>
            <a:pPr lvl="1"/>
            <a:r>
              <a:rPr lang="en-US" altLang="ko-KR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2) 6 % for equipment which is</a:t>
            </a:r>
          </a:p>
          <a:p>
            <a:pPr lvl="1"/>
            <a:r>
              <a:rPr lang="en-US" altLang="ko-KR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− switched manually, or</a:t>
            </a:r>
          </a:p>
          <a:p>
            <a:pPr lvl="1"/>
            <a:r>
              <a:rPr lang="en-US" altLang="ko-KR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− switched automatically more </a:t>
            </a:r>
            <a:r>
              <a:rPr lang="en-US" altLang="ko-KR" sz="1400" b="1" strike="sngStrike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frequently</a:t>
            </a:r>
            <a:r>
              <a:rPr lang="en-US" altLang="ko-KR" sz="14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 twice per day and having a delayed restart</a:t>
            </a:r>
          </a:p>
          <a:p>
            <a:pPr lvl="1"/>
            <a:r>
              <a:rPr lang="en-US" altLang="ko-KR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(the delay being not less than a few tens of seconds) or manual restart after a power</a:t>
            </a:r>
          </a:p>
          <a:p>
            <a:pPr lvl="1"/>
            <a:r>
              <a:rPr lang="en-US" altLang="ko-KR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supply interruption,</a:t>
            </a:r>
          </a:p>
          <a:p>
            <a:pPr lvl="1"/>
            <a:endParaRPr lang="en-US" altLang="ko-KR" sz="1400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solidFill>
                <a:srgbClr val="000000"/>
              </a:solidFill>
              <a:latin typeface="Calibri" panose="020F0502020204030204" pitchFamily="34" charset="0"/>
              <a:ea typeface="현대하모니 M" panose="02020603020101020101" pitchFamily="18" charset="-127"/>
              <a:cs typeface="Calibri" panose="020F0502020204030204" pitchFamily="34" charset="0"/>
            </a:endParaRPr>
          </a:p>
          <a:p>
            <a:pPr lvl="1"/>
            <a:endParaRPr lang="en-US" altLang="ko-KR" sz="1400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solidFill>
                <a:srgbClr val="000000"/>
              </a:solidFill>
              <a:latin typeface="Calibri" panose="020F0502020204030204" pitchFamily="34" charset="0"/>
              <a:ea typeface="현대하모니 M" panose="02020603020101020101" pitchFamily="18" charset="-127"/>
              <a:cs typeface="Calibri" panose="020F0502020204030204" pitchFamily="34" charset="0"/>
            </a:endParaRPr>
          </a:p>
          <a:p>
            <a:pPr lvl="1"/>
            <a:r>
              <a:rPr lang="en-US" altLang="ko-KR" sz="1600" dirty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ea typeface="현대하모니 M" panose="02020603020101020101" pitchFamily="18" charset="-127"/>
                <a:cs typeface="Calibri" panose="020F0502020204030204" pitchFamily="34" charset="0"/>
                <a:sym typeface="Wingdings" panose="05000000000000000000" pitchFamily="2" charset="2"/>
              </a:rPr>
              <a:t> This revision aims to clearly define each parameter within the limits. </a:t>
            </a:r>
            <a:endParaRPr lang="ko-KR" altLang="en-US" sz="1600" dirty="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solidFill>
                <a:schemeClr val="tx1"/>
              </a:solidFill>
              <a:latin typeface="Calibri" panose="020F0502020204030204" pitchFamily="34" charset="0"/>
              <a:ea typeface="현대하모니 M" panose="02020603020101020101" pitchFamily="18" charset="-127"/>
              <a:cs typeface="Calibri" panose="020F0502020204030204" pitchFamily="34" charset="0"/>
            </a:endParaRPr>
          </a:p>
        </p:txBody>
      </p:sp>
      <p:sp>
        <p:nvSpPr>
          <p:cNvPr id="5" name="텍스트 개체 틀 1">
            <a:extLst>
              <a:ext uri="{FF2B5EF4-FFF2-40B4-BE49-F238E27FC236}">
                <a16:creationId xmlns:a16="http://schemas.microsoft.com/office/drawing/2014/main" id="{4CF1A3BB-097E-D180-2A2D-10423A67BB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4337" y="181917"/>
            <a:ext cx="9739798" cy="432643"/>
          </a:xfrm>
        </p:spPr>
        <p:txBody>
          <a:bodyPr/>
          <a:lstStyle/>
          <a:p>
            <a:r>
              <a:rPr lang="en-GB" altLang="ko-KR" dirty="0"/>
              <a:t>Comparison of IEC Standards (</a:t>
            </a:r>
            <a:r>
              <a:rPr lang="en-GB" altLang="ko-KR" dirty="0" err="1"/>
              <a:t>ctd</a:t>
            </a:r>
            <a:r>
              <a:rPr lang="en-GB" altLang="ko-KR" dirty="0"/>
              <a:t>.)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58258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F529C717-8124-373E-EE1D-0CB2937089E9}"/>
              </a:ext>
            </a:extLst>
          </p:cNvPr>
          <p:cNvSpPr/>
          <p:nvPr/>
        </p:nvSpPr>
        <p:spPr bwMode="auto">
          <a:xfrm>
            <a:off x="335360" y="1124744"/>
            <a:ext cx="11521280" cy="5328592"/>
          </a:xfrm>
          <a:prstGeom prst="rect">
            <a:avLst/>
          </a:prstGeom>
          <a:solidFill>
            <a:srgbClr val="F8F8F8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000"/>
              </a:spcBef>
            </a:pPr>
            <a:endParaRPr lang="ko-KR" altLang="en-US" sz="130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solidFill>
                <a:schemeClr val="tx1"/>
              </a:solidFill>
              <a:latin typeface="현대하모니 M" panose="02020603020101020101" pitchFamily="18" charset="-127"/>
              <a:ea typeface="현대하모니 M" panose="0202060302010102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2B340B-1E18-1756-3703-0BA114822718}"/>
              </a:ext>
            </a:extLst>
          </p:cNvPr>
          <p:cNvSpPr txBox="1"/>
          <p:nvPr/>
        </p:nvSpPr>
        <p:spPr>
          <a:xfrm>
            <a:off x="335360" y="1196752"/>
            <a:ext cx="11512303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altLang="ko-KR" sz="1200" dirty="0"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7.4. Specifications concerning emission of voltage changes, voltage fluctuations and flicker on AC power lines from vehicles.</a:t>
            </a:r>
            <a:endParaRPr lang="en-GB" altLang="ko-KR" sz="1200" dirty="0">
              <a:latin typeface="Times New Roman" panose="02020603050405020304" pitchFamily="18" charset="0"/>
              <a:ea typeface="바탕" panose="02030600000101010101" pitchFamily="18" charset="-127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ko-KR" sz="1200" dirty="0"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7.4.2. Vehicle type approval limit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ko-KR" sz="1200" dirty="0"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7.4.2.1. If measurements are made using the method described in Annex 12, the limits for rated current ≤ 16 A per phase and not subjected to conditional connection are those defined in IEC 61000-3-3, paragraph 5: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altLang="ko-KR" sz="1200" dirty="0"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- The value of </a:t>
            </a:r>
            <a:r>
              <a:rPr lang="en-US" altLang="ko-KR" sz="1200" dirty="0" err="1"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P</a:t>
            </a:r>
            <a:r>
              <a:rPr lang="en-US" altLang="ko-KR" sz="1200" b="1" strike="sngStrike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바탕" panose="02030600000101010101" pitchFamily="18" charset="-127"/>
              </a:rPr>
              <a:t>st</a:t>
            </a:r>
            <a:r>
              <a:rPr lang="en-US" altLang="ko-KR" sz="1200" b="1" baseline="-25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st</a:t>
            </a:r>
            <a:r>
              <a:rPr lang="en-US" altLang="ko-KR" sz="1200" dirty="0"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 shall not be greater than 1.0;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altLang="ko-KR" sz="1200" dirty="0"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- The value of P</a:t>
            </a:r>
            <a:r>
              <a:rPr lang="en-US" altLang="ko-KR" sz="1200" b="1" strike="sng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lt</a:t>
            </a:r>
            <a:r>
              <a:rPr lang="en-US" altLang="ko-KR" sz="1200" b="1" baseline="-25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lt</a:t>
            </a:r>
            <a:r>
              <a:rPr lang="en-US" altLang="ko-KR" sz="1200" dirty="0"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 shall not be greater than 0.65;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altLang="ko-KR" sz="1200" dirty="0"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- </a:t>
            </a:r>
            <a:r>
              <a:rPr lang="en-US" altLang="ko-KR" sz="1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T</a:t>
            </a:r>
            <a:r>
              <a:rPr lang="en-US" altLang="ko-KR" sz="1200" b="1" baseline="-25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max</a:t>
            </a:r>
            <a:r>
              <a:rPr lang="en-US" altLang="ko-KR" sz="1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, </a:t>
            </a:r>
            <a:r>
              <a:rPr lang="en-US" altLang="ko-KR" sz="1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t</a:t>
            </a:r>
            <a:r>
              <a:rPr lang="en-US" altLang="ko-KR" sz="1200" b="1" strike="sng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T</a:t>
            </a:r>
            <a:r>
              <a:rPr lang="en-US" altLang="ko-KR" sz="1200" dirty="0" err="1"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he</a:t>
            </a:r>
            <a:r>
              <a:rPr lang="en-US" altLang="ko-KR" sz="1200" dirty="0"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 </a:t>
            </a:r>
            <a:r>
              <a:rPr lang="en-US" altLang="ko-KR" sz="1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accumulated time </a:t>
            </a:r>
            <a:r>
              <a:rPr lang="en-US" altLang="ko-KR" sz="1200" dirty="0"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value of d(t) </a:t>
            </a:r>
            <a:r>
              <a:rPr lang="en-US" altLang="ko-KR" sz="1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with a deviation exceeding 3.3 per cent</a:t>
            </a:r>
            <a:r>
              <a:rPr lang="en-US" altLang="ko-KR" sz="1200" dirty="0"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 during a </a:t>
            </a:r>
            <a:r>
              <a:rPr lang="en-US" altLang="ko-KR" sz="1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single </a:t>
            </a:r>
            <a:r>
              <a:rPr lang="en-US" altLang="ko-KR" sz="1200" dirty="0"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voltage change </a:t>
            </a:r>
            <a:r>
              <a:rPr lang="en-US" altLang="ko-KR" sz="1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at the EUT terminals,</a:t>
            </a:r>
            <a:r>
              <a:rPr lang="en-US" altLang="ko-KR" sz="1200" dirty="0"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 shall not exceed </a:t>
            </a:r>
            <a:r>
              <a:rPr lang="en-US" altLang="ko-KR" sz="1200" b="1" strike="sng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3.3 per cent for more than </a:t>
            </a:r>
            <a:r>
              <a:rPr lang="en-US" altLang="ko-KR" sz="1200" dirty="0"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500 ms;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altLang="ko-KR" sz="1200" dirty="0"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- The </a:t>
            </a:r>
            <a:r>
              <a:rPr lang="en-US" altLang="ko-KR" sz="1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maximum </a:t>
            </a:r>
            <a:r>
              <a:rPr lang="en-US" altLang="ko-KR" sz="1200" dirty="0"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relative steady-state voltage change, d</a:t>
            </a:r>
            <a:r>
              <a:rPr lang="en-US" altLang="ko-KR" sz="1200" b="1" strike="sng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c</a:t>
            </a:r>
            <a:r>
              <a:rPr lang="en-US" altLang="ko-KR" sz="12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바탕" panose="02030600000101010101" pitchFamily="18" charset="-127"/>
              </a:rPr>
              <a:t>c</a:t>
            </a:r>
            <a:r>
              <a:rPr lang="en-US" altLang="ko-KR" sz="1200" dirty="0"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, shall not exceed 3.3 per cent;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altLang="ko-KR" sz="1200" dirty="0"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- The maximum relative voltage change d</a:t>
            </a:r>
            <a:r>
              <a:rPr lang="en-US" altLang="ko-KR" sz="1200" b="1" strike="sng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max</a:t>
            </a:r>
            <a:r>
              <a:rPr lang="en-US" altLang="ko-KR" sz="1200" b="1" baseline="-25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max</a:t>
            </a:r>
            <a:r>
              <a:rPr lang="en-US" altLang="ko-KR" sz="1200" dirty="0"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, shall not exceed 6 per cent.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ko-KR" sz="1200" dirty="0"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7.4.2.2. If measurements are made using the method described in Annex 12, the limits for rated current &gt; 16 A and ≤ 75 A per phase and subjected to conditional connection are those defined in IEC 61000-3-11, paragraph 5: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altLang="ko-KR" sz="1200" dirty="0"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- The value of </a:t>
            </a:r>
            <a:r>
              <a:rPr lang="en-US" altLang="ko-KR" sz="1200" dirty="0" err="1"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P</a:t>
            </a:r>
            <a:r>
              <a:rPr lang="en-US" altLang="ko-KR" sz="1200" b="1" strike="sngStrike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바탕" panose="02030600000101010101" pitchFamily="18" charset="-127"/>
              </a:rPr>
              <a:t>st</a:t>
            </a:r>
            <a:r>
              <a:rPr lang="en-US" altLang="ko-KR" sz="1200" b="1" baseline="-25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st</a:t>
            </a:r>
            <a:r>
              <a:rPr lang="en-US" altLang="ko-KR" sz="1200" dirty="0"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 shall not be greater than 1.0;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altLang="ko-KR" sz="1200" dirty="0"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- The value of P</a:t>
            </a:r>
            <a:r>
              <a:rPr lang="en-US" altLang="ko-KR" sz="1200" b="1" strike="sng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lt</a:t>
            </a:r>
            <a:r>
              <a:rPr lang="en-US" altLang="ko-KR" sz="1200" b="1" baseline="-25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lt</a:t>
            </a:r>
            <a:r>
              <a:rPr lang="en-US" altLang="ko-KR" sz="1200" dirty="0"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 shall not be greater than 0.65;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altLang="ko-KR" sz="1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- T</a:t>
            </a:r>
            <a:r>
              <a:rPr lang="en-US" altLang="ko-KR" sz="1200" b="1" baseline="-25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max</a:t>
            </a:r>
            <a:r>
              <a:rPr lang="en-US" altLang="ko-KR" sz="1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, </a:t>
            </a:r>
            <a:r>
              <a:rPr lang="en-US" altLang="ko-KR" sz="1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t</a:t>
            </a:r>
            <a:r>
              <a:rPr lang="en-US" altLang="ko-KR" sz="1200" b="1" strike="sngStrike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T</a:t>
            </a:r>
            <a:r>
              <a:rPr lang="en-US" altLang="ko-KR" sz="1200" dirty="0" err="1"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he</a:t>
            </a:r>
            <a:r>
              <a:rPr lang="en-US" altLang="ko-KR" sz="1200" dirty="0">
                <a:latin typeface="Times New Roman" panose="02020603050405020304" pitchFamily="18" charset="0"/>
                <a:ea typeface="바탕" panose="02030600000101010101" pitchFamily="18" charset="-127"/>
              </a:rPr>
              <a:t> </a:t>
            </a:r>
            <a:r>
              <a:rPr lang="en-US" altLang="ko-KR" sz="1200" b="1" strike="sngStrike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바탕" panose="02030600000101010101" pitchFamily="18" charset="-127"/>
              </a:rPr>
              <a:t>value </a:t>
            </a:r>
            <a:r>
              <a:rPr lang="en-US" altLang="ko-KR" sz="1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accumulated time</a:t>
            </a:r>
            <a:r>
              <a:rPr lang="en-US" altLang="ko-KR" sz="1200" dirty="0"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 of d(t) </a:t>
            </a:r>
            <a:r>
              <a:rPr lang="en-US" altLang="ko-KR" sz="1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with a deviation exceeding 3.3 per cent</a:t>
            </a:r>
            <a:r>
              <a:rPr lang="en-US" altLang="ko-KR" sz="1200" dirty="0"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 during a voltage change, shall not exceed </a:t>
            </a:r>
            <a:r>
              <a:rPr lang="en-US" altLang="ko-KR" sz="1200" b="1" strike="sng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3.3 per cent for </a:t>
            </a:r>
            <a:r>
              <a:rPr lang="en-US" altLang="ko-KR" sz="1200" b="1" strike="sngStrike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바탕" panose="02030600000101010101" pitchFamily="18" charset="-127"/>
              </a:rPr>
              <a:t>more than </a:t>
            </a:r>
            <a:r>
              <a:rPr lang="en-US" altLang="ko-KR" sz="1200" dirty="0"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500 ms;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altLang="ko-KR" sz="1200" dirty="0"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- The </a:t>
            </a:r>
            <a:r>
              <a:rPr lang="en-US" altLang="ko-KR" sz="1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maximum</a:t>
            </a:r>
            <a:r>
              <a:rPr lang="en-US" altLang="ko-KR" sz="1200" dirty="0"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 relative steady-state voltage change, d</a:t>
            </a:r>
            <a:r>
              <a:rPr lang="en-US" altLang="ko-KR" sz="1200" b="1" strike="sng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c</a:t>
            </a:r>
            <a:r>
              <a:rPr lang="en-US" altLang="ko-KR" sz="12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바탕" panose="02030600000101010101" pitchFamily="18" charset="-127"/>
              </a:rPr>
              <a:t>c</a:t>
            </a:r>
            <a:r>
              <a:rPr lang="en-US" altLang="ko-KR" sz="1200" dirty="0"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, shall not exceed 3.3 per cent;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altLang="ko-KR" sz="1200" dirty="0"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- The maximum relative voltage change d</a:t>
            </a:r>
            <a:r>
              <a:rPr lang="en-US" altLang="ko-KR" sz="1200" b="1" strike="sng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max</a:t>
            </a:r>
            <a:r>
              <a:rPr lang="en-US" altLang="ko-KR" sz="1200" b="1" baseline="-25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max</a:t>
            </a:r>
            <a:r>
              <a:rPr lang="en-US" altLang="ko-KR" sz="1200" dirty="0"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, shall not exceed 6 per cent.</a:t>
            </a:r>
          </a:p>
        </p:txBody>
      </p:sp>
      <p:sp>
        <p:nvSpPr>
          <p:cNvPr id="3" name="텍스트 개체 틀 1">
            <a:extLst>
              <a:ext uri="{FF2B5EF4-FFF2-40B4-BE49-F238E27FC236}">
                <a16:creationId xmlns:a16="http://schemas.microsoft.com/office/drawing/2014/main" id="{7FC93C84-2280-CFCE-AD02-49D2C16EF9F3}"/>
              </a:ext>
            </a:extLst>
          </p:cNvPr>
          <p:cNvSpPr txBox="1">
            <a:spLocks/>
          </p:cNvSpPr>
          <p:nvPr/>
        </p:nvSpPr>
        <p:spPr>
          <a:xfrm>
            <a:off x="263352" y="181917"/>
            <a:ext cx="11593288" cy="5948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rtl="0" eaLnBrk="0" fontAlgn="base" latinLnBrk="1" hangingPunct="0">
              <a:spcBef>
                <a:spcPct val="20000"/>
              </a:spcBef>
              <a:spcAft>
                <a:spcPct val="0"/>
              </a:spcAft>
              <a:buNone/>
              <a:defRPr kumimoji="1" sz="2400" b="1" baseline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ea typeface="현대하모니 B" panose="02020603020101020101" pitchFamily="18" charset="-127"/>
                <a:cs typeface="Calibri" panose="020F0502020204030204" pitchFamily="34" charset="0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30188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ko-KR" sz="2800" dirty="0"/>
              <a:t>Proposal for R10.07 Supplement 2 (</a:t>
            </a:r>
            <a:r>
              <a:rPr lang="en-US" altLang="ko-KR" sz="2800" dirty="0" err="1"/>
              <a:t>ctd</a:t>
            </a:r>
            <a:r>
              <a:rPr lang="en-US" altLang="ko-KR" sz="2800" dirty="0"/>
              <a:t>.)</a:t>
            </a:r>
            <a:endParaRPr lang="ko-KR" alt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539CA9-7901-A301-3F33-1E7B94730430}"/>
              </a:ext>
            </a:extLst>
          </p:cNvPr>
          <p:cNvSpPr txBox="1"/>
          <p:nvPr/>
        </p:nvSpPr>
        <p:spPr>
          <a:xfrm>
            <a:off x="9480376" y="6237312"/>
            <a:ext cx="26169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i="1" dirty="0">
                <a:effectLst/>
                <a:latin typeface="Calibri" panose="020F0502020204030204" pitchFamily="34" charset="0"/>
                <a:ea typeface="바탕" panose="02030600000101010101" pitchFamily="18" charset="-127"/>
                <a:cs typeface="Calibri" panose="020F0502020204030204" pitchFamily="34" charset="0"/>
              </a:rPr>
              <a:t>Source: </a:t>
            </a:r>
            <a:r>
              <a:rPr lang="es-ES" altLang="ko-KR" sz="1200" i="1" dirty="0">
                <a:effectLst/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 </a:t>
            </a:r>
            <a:r>
              <a:rPr lang="es-ES" altLang="ko-KR" sz="120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Regulation</a:t>
            </a:r>
            <a:r>
              <a:rPr lang="es-ES" altLang="ko-KR" sz="1200" i="1" dirty="0">
                <a:effectLst/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No. 10 - Rev.6</a:t>
            </a:r>
            <a:endParaRPr lang="ko-KR" altLang="en-US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5AFBF4-F0EF-9F9B-F103-C627F8107458}"/>
              </a:ext>
            </a:extLst>
          </p:cNvPr>
          <p:cNvSpPr txBox="1"/>
          <p:nvPr/>
        </p:nvSpPr>
        <p:spPr>
          <a:xfrm>
            <a:off x="335360" y="6416079"/>
            <a:ext cx="113052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Calibri" panose="020F0502020204030204" pitchFamily="34" charset="0"/>
                <a:cs typeface="Calibri" panose="020F0502020204030204" pitchFamily="34" charset="0"/>
              </a:rPr>
              <a:t>※ As there are no changes to the Flicker specification from R10.06 to R10.07, the draft revision was prepared based on R10.06</a:t>
            </a:r>
            <a:endParaRPr lang="ko-KR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65A8AC-34E1-9FF5-BA75-044DD4895935}"/>
              </a:ext>
            </a:extLst>
          </p:cNvPr>
          <p:cNvSpPr txBox="1"/>
          <p:nvPr/>
        </p:nvSpPr>
        <p:spPr>
          <a:xfrm>
            <a:off x="191344" y="764704"/>
            <a:ext cx="96734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Update Parameters to</a:t>
            </a:r>
            <a:r>
              <a:rPr lang="ko-KR" altLang="en-US" sz="1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1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incorporate </a:t>
            </a:r>
            <a:r>
              <a:rPr lang="en-US" altLang="ko-KR" sz="1800" b="1" u="sng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 standards</a:t>
            </a:r>
            <a:r>
              <a:rPr lang="en-US" altLang="ko-KR" sz="1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updates</a:t>
            </a:r>
            <a:endParaRPr lang="en-US" altLang="ko-K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22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8B154344-66D4-7737-99A5-26F30C4C2AEF}"/>
              </a:ext>
            </a:extLst>
          </p:cNvPr>
          <p:cNvSpPr/>
          <p:nvPr/>
        </p:nvSpPr>
        <p:spPr bwMode="auto">
          <a:xfrm>
            <a:off x="335360" y="1196752"/>
            <a:ext cx="11521280" cy="1800200"/>
          </a:xfrm>
          <a:prstGeom prst="rect">
            <a:avLst/>
          </a:prstGeom>
          <a:solidFill>
            <a:srgbClr val="F8F8F8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000"/>
              </a:spcBef>
            </a:pPr>
            <a:endParaRPr lang="ko-KR" altLang="en-US" sz="1300">
              <a:ln>
                <a:solidFill>
                  <a:schemeClr val="bg1">
                    <a:lumMod val="75000"/>
                    <a:alpha val="0"/>
                  </a:schemeClr>
                </a:solidFill>
              </a:ln>
              <a:solidFill>
                <a:schemeClr val="tx1"/>
              </a:solidFill>
              <a:latin typeface="현대하모니 M" panose="02020603020101020101" pitchFamily="18" charset="-127"/>
              <a:ea typeface="현대하모니 M" panose="0202060302010102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A14E7D-06E9-C43B-AA2C-95A243F04215}"/>
              </a:ext>
            </a:extLst>
          </p:cNvPr>
          <p:cNvSpPr txBox="1"/>
          <p:nvPr/>
        </p:nvSpPr>
        <p:spPr>
          <a:xfrm>
            <a:off x="479376" y="1268760"/>
            <a:ext cx="11161240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ko-KR" sz="1200" b="1" dirty="0"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Annex 18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ko-KR" sz="1200" dirty="0"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3. Test Arrangements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ko-KR" sz="1200" dirty="0"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3.1. The tests for ESA in configuration "REESS charging mode coupled to the power grid" with rated current ≤ 16 A per phase and not subjected to conditional connection shall be performed according to paragraph </a:t>
            </a:r>
            <a:r>
              <a:rPr lang="en-US" altLang="ko-KR" sz="1200" b="1" strike="sngStrike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4</a:t>
            </a:r>
            <a:r>
              <a:rPr lang="en-US" altLang="ko-KR" sz="1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6</a:t>
            </a:r>
            <a:r>
              <a:rPr lang="en-US" altLang="ko-KR" sz="1200" dirty="0"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. of IEC 61000-3-3.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ko-KR" sz="1200" dirty="0">
                <a:latin typeface="Times New Roman" panose="02020603050405020304" pitchFamily="18" charset="0"/>
                <a:ea typeface="바탕" panose="02030600000101010101" pitchFamily="18" charset="-127"/>
              </a:rPr>
              <a:t>3.2. The tests for ESA in configuration "REESS charging mode coupled to the power grid" with rated current &gt; 16 A and ≤ 75 A per phase and subjected to conditional connection shall be performed according to paragraph 6. of  IEC 61000-3-11.</a:t>
            </a:r>
            <a:endParaRPr lang="en-US" altLang="ko-KR" sz="1200" dirty="0">
              <a:effectLst/>
              <a:latin typeface="Times New Roman" panose="02020603050405020304" pitchFamily="18" charset="0"/>
              <a:ea typeface="바탕" panose="02030600000101010101" pitchFamily="18" charset="-127"/>
            </a:endParaRPr>
          </a:p>
        </p:txBody>
      </p:sp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197DB5EF-B1F1-5D94-E655-61AED940705B}"/>
              </a:ext>
            </a:extLst>
          </p:cNvPr>
          <p:cNvSpPr txBox="1">
            <a:spLocks/>
          </p:cNvSpPr>
          <p:nvPr/>
        </p:nvSpPr>
        <p:spPr>
          <a:xfrm>
            <a:off x="263352" y="181917"/>
            <a:ext cx="11593288" cy="5948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rtl="0" eaLnBrk="0" fontAlgn="base" latinLnBrk="1" hangingPunct="0">
              <a:spcBef>
                <a:spcPct val="20000"/>
              </a:spcBef>
              <a:spcAft>
                <a:spcPct val="0"/>
              </a:spcAft>
              <a:buNone/>
              <a:defRPr kumimoji="1" sz="2400" b="1" baseline="0">
                <a:ln>
                  <a:solidFill>
                    <a:schemeClr val="bg1">
                      <a:lumMod val="75000"/>
                      <a:alpha val="0"/>
                    </a:schemeClr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ea typeface="현대하모니 B" panose="02020603020101020101" pitchFamily="18" charset="-127"/>
                <a:cs typeface="Calibri" panose="020F0502020204030204" pitchFamily="34" charset="0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30188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ko-KR" sz="2800" dirty="0"/>
              <a:t>Proposal for R10.07 Supplement 2 (</a:t>
            </a:r>
            <a:r>
              <a:rPr lang="en-US" altLang="ko-KR" sz="2800" dirty="0" err="1"/>
              <a:t>ctd</a:t>
            </a:r>
            <a:r>
              <a:rPr lang="en-US" altLang="ko-KR" sz="2800"/>
              <a:t>.)</a:t>
            </a:r>
            <a:endParaRPr lang="ko-KR" alt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B80715-BE5D-1660-C392-5C1D6BCAB5F2}"/>
              </a:ext>
            </a:extLst>
          </p:cNvPr>
          <p:cNvSpPr txBox="1"/>
          <p:nvPr/>
        </p:nvSpPr>
        <p:spPr>
          <a:xfrm>
            <a:off x="9408368" y="2780928"/>
            <a:ext cx="26169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i="1" dirty="0">
                <a:effectLst/>
                <a:latin typeface="Calibri" panose="020F0502020204030204" pitchFamily="34" charset="0"/>
                <a:ea typeface="바탕" panose="02030600000101010101" pitchFamily="18" charset="-127"/>
                <a:cs typeface="Calibri" panose="020F0502020204030204" pitchFamily="34" charset="0"/>
              </a:rPr>
              <a:t>Source: </a:t>
            </a:r>
            <a:r>
              <a:rPr lang="es-ES" altLang="ko-KR" sz="1200" i="1" dirty="0">
                <a:effectLst/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 </a:t>
            </a:r>
            <a:r>
              <a:rPr lang="es-ES" altLang="ko-KR" sz="120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Regulation</a:t>
            </a:r>
            <a:r>
              <a:rPr lang="es-ES" altLang="ko-KR" sz="1200" i="1" dirty="0">
                <a:effectLst/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No. 10 - Rev.6</a:t>
            </a:r>
            <a:endParaRPr lang="ko-KR" altLang="en-US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087D82-25B9-5FF7-5646-6610D77694B3}"/>
              </a:ext>
            </a:extLst>
          </p:cNvPr>
          <p:cNvSpPr txBox="1"/>
          <p:nvPr/>
        </p:nvSpPr>
        <p:spPr>
          <a:xfrm>
            <a:off x="263352" y="2996952"/>
            <a:ext cx="113052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Calibri" panose="020F0502020204030204" pitchFamily="34" charset="0"/>
                <a:cs typeface="Calibri" panose="020F0502020204030204" pitchFamily="34" charset="0"/>
              </a:rPr>
              <a:t>※ As there are no changes to the Flicker specification from R10.06 to R10.07, the draft revision was prepared based on R10.06</a:t>
            </a:r>
            <a:endParaRPr lang="ko-KR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EC48B7-AF61-D619-1FD3-8F008DDCD394}"/>
              </a:ext>
            </a:extLst>
          </p:cNvPr>
          <p:cNvSpPr txBox="1"/>
          <p:nvPr/>
        </p:nvSpPr>
        <p:spPr>
          <a:xfrm>
            <a:off x="263352" y="764704"/>
            <a:ext cx="80892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Correction of incorrect IEC reference in test conditions of Annex 18</a:t>
            </a:r>
          </a:p>
        </p:txBody>
      </p:sp>
    </p:spTree>
    <p:extLst>
      <p:ext uri="{BB962C8B-B14F-4D97-AF65-F5344CB8AC3E}">
        <p14:creationId xmlns:p14="http://schemas.microsoft.com/office/powerpoint/2010/main" val="3976032155"/>
      </p:ext>
    </p:extLst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사용자 지정 1">
      <a:dk1>
        <a:srgbClr val="000000"/>
      </a:dk1>
      <a:lt1>
        <a:srgbClr val="FFFFFF"/>
      </a:lt1>
      <a:dk2>
        <a:srgbClr val="CCCCFF"/>
      </a:dk2>
      <a:lt2>
        <a:srgbClr val="727272"/>
      </a:lt2>
      <a:accent1>
        <a:srgbClr val="003399"/>
      </a:accent1>
      <a:accent2>
        <a:srgbClr val="7889FB"/>
      </a:accent2>
      <a:accent3>
        <a:srgbClr val="DED3B6"/>
      </a:accent3>
      <a:accent4>
        <a:srgbClr val="000000"/>
      </a:accent4>
      <a:accent5>
        <a:srgbClr val="C0C0C0"/>
      </a:accent5>
      <a:accent6>
        <a:srgbClr val="6C7CE3"/>
      </a:accent6>
      <a:hlink>
        <a:srgbClr val="DED3B6"/>
      </a:hlink>
      <a:folHlink>
        <a:srgbClr val="DDDDDD"/>
      </a:folHlink>
    </a:clrScheme>
    <a:fontScheme name="사용자 지정 1">
      <a:majorFont>
        <a:latin typeface="현대하모니 M"/>
        <a:ea typeface="현대하모니 M"/>
        <a:cs typeface=""/>
      </a:majorFont>
      <a:minorFont>
        <a:latin typeface="현대하모니 M"/>
        <a:ea typeface="현대하모니 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8F8F8"/>
        </a:solidFill>
        <a:ln w="3175">
          <a:solidFill>
            <a:schemeClr val="bg1">
              <a:lumMod val="65000"/>
            </a:schemeClr>
          </a:solidFill>
        </a:ln>
      </a:spPr>
      <a:bodyPr rot="0" spcFirstLastPara="0" vertOverflow="overflow" horzOverflow="overflow" vert="horz" wrap="square" lIns="18000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1000"/>
          </a:spcBef>
          <a:defRPr sz="1300" smtClean="0">
            <a:ln>
              <a:solidFill>
                <a:schemeClr val="bg1">
                  <a:lumMod val="75000"/>
                  <a:alpha val="0"/>
                </a:schemeClr>
              </a:solidFill>
            </a:ln>
            <a:solidFill>
              <a:schemeClr val="tx1"/>
            </a:solidFill>
            <a:latin typeface="현대하모니 M" panose="02020603020101020101" pitchFamily="18" charset="-127"/>
            <a:ea typeface="현대하모니 M" panose="02020603020101020101" pitchFamily="18" charset="-127"/>
          </a:defRPr>
        </a:defPPr>
      </a:lstStyle>
      <a:style>
        <a:lnRef idx="0">
          <a:schemeClr val="accent1"/>
        </a:lnRef>
        <a:fillRef idx="1">
          <a:schemeClr val="accent1"/>
        </a:fillRef>
        <a:effectRef idx="0">
          <a:schemeClr val="dk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300" dirty="0" err="1" smtClean="0">
            <a:ln>
              <a:solidFill>
                <a:srgbClr val="000000">
                  <a:alpha val="0"/>
                </a:srgbClr>
              </a:solidFill>
            </a:ln>
            <a:latin typeface="현대하모니 M" panose="02020603020101020101" pitchFamily="18" charset="-127"/>
            <a:ea typeface="현대하모니 M" panose="02020603020101020101" pitchFamily="18" charset="-127"/>
          </a:defRPr>
        </a:defPPr>
      </a:lstStyle>
    </a:tx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3">
        <a:dk1>
          <a:srgbClr val="000000"/>
        </a:dk1>
        <a:lt1>
          <a:srgbClr val="FFFFFF"/>
        </a:lt1>
        <a:dk2>
          <a:srgbClr val="CCCCFF"/>
        </a:dk2>
        <a:lt2>
          <a:srgbClr val="727272"/>
        </a:lt2>
        <a:accent1>
          <a:srgbClr val="003399"/>
        </a:accent1>
        <a:accent2>
          <a:srgbClr val="7889FB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6C7CE3"/>
        </a:accent6>
        <a:hlink>
          <a:srgbClr val="DED3B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1070</Words>
  <Application>Microsoft Office PowerPoint</Application>
  <PresentationFormat>Breitbild</PresentationFormat>
  <Paragraphs>84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4" baseType="lpstr">
      <vt:lpstr>굴림</vt:lpstr>
      <vt:lpstr>Arial</vt:lpstr>
      <vt:lpstr>Calibri</vt:lpstr>
      <vt:lpstr>Times New Roman</vt:lpstr>
      <vt:lpstr>Wingdings</vt:lpstr>
      <vt:lpstr>현대하모니 B</vt:lpstr>
      <vt:lpstr>현대하모니 M</vt:lpstr>
      <vt:lpstr>기본 디자인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M</dc:creator>
  <cp:lastModifiedBy>Scholl Andrea Marie (ME/EMC)</cp:lastModifiedBy>
  <cp:revision>837</cp:revision>
  <cp:lastPrinted>2023-08-17T02:54:05Z</cp:lastPrinted>
  <dcterms:created xsi:type="dcterms:W3CDTF">2010-10-13T05:26:30Z</dcterms:created>
  <dcterms:modified xsi:type="dcterms:W3CDTF">2025-01-08T16:49:37Z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d0bc021-0c43-4029-a072-964d39f3070b_Enabled">
    <vt:lpwstr>true</vt:lpwstr>
  </property>
  <property fmtid="{D5CDD505-2E9C-101B-9397-08002B2CF9AE}" pid="3" name="MSIP_Label_cd0bc021-0c43-4029-a072-964d39f3070b_SetDate">
    <vt:lpwstr>2024-04-09T12:06:35Z</vt:lpwstr>
  </property>
  <property fmtid="{D5CDD505-2E9C-101B-9397-08002B2CF9AE}" pid="4" name="MSIP_Label_cd0bc021-0c43-4029-a072-964d39f3070b_Method">
    <vt:lpwstr>Privileged</vt:lpwstr>
  </property>
  <property fmtid="{D5CDD505-2E9C-101B-9397-08002B2CF9AE}" pid="5" name="MSIP_Label_cd0bc021-0c43-4029-a072-964d39f3070b_Name">
    <vt:lpwstr>일반(General)</vt:lpwstr>
  </property>
  <property fmtid="{D5CDD505-2E9C-101B-9397-08002B2CF9AE}" pid="6" name="MSIP_Label_cd0bc021-0c43-4029-a072-964d39f3070b_SiteId">
    <vt:lpwstr>7cf932c0-bced-4490-b11f-48d23b1fe0d9</vt:lpwstr>
  </property>
  <property fmtid="{D5CDD505-2E9C-101B-9397-08002B2CF9AE}" pid="7" name="MSIP_Label_cd0bc021-0c43-4029-a072-964d39f3070b_ActionId">
    <vt:lpwstr>45f8ccc1-9e60-49f3-9cbc-7112d31a9f3c</vt:lpwstr>
  </property>
  <property fmtid="{D5CDD505-2E9C-101B-9397-08002B2CF9AE}" pid="8" name="MSIP_Label_cd0bc021-0c43-4029-a072-964d39f3070b_ContentBits">
    <vt:lpwstr>0</vt:lpwstr>
  </property>
</Properties>
</file>