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306" r:id="rId5"/>
    <p:sldId id="308" r:id="rId6"/>
    <p:sldId id="301" r:id="rId7"/>
    <p:sldId id="299" r:id="rId8"/>
    <p:sldId id="300" r:id="rId9"/>
    <p:sldId id="30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7B5D7F-DC28-49A2-BB3B-2B56374BF1A0}" v="2" dt="2025-01-22T17:31:43.9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11" autoAdjust="0"/>
    <p:restoredTop sz="95822" autoAdjust="0"/>
  </p:normalViewPr>
  <p:slideViewPr>
    <p:cSldViewPr snapToGrid="0">
      <p:cViewPr varScale="1">
        <p:scale>
          <a:sx n="94" d="100"/>
          <a:sy n="94" d="100"/>
        </p:scale>
        <p:origin x="394"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erre Teyssier" userId="eaee8604-9b63-43d9-81e6-067a9aec3986" providerId="ADAL" clId="{358F05F0-0642-410C-9EDA-28304B181AA4}"/>
    <pc:docChg chg="undo custSel addSld delSld modSld sldOrd">
      <pc:chgData name="Pierre Teyssier" userId="eaee8604-9b63-43d9-81e6-067a9aec3986" providerId="ADAL" clId="{358F05F0-0642-410C-9EDA-28304B181AA4}" dt="2024-11-27T16:24:11.850" v="1973" actId="47"/>
      <pc:docMkLst>
        <pc:docMk/>
      </pc:docMkLst>
      <pc:sldChg chg="addSp delSp modSp del mod">
        <pc:chgData name="Pierre Teyssier" userId="eaee8604-9b63-43d9-81e6-067a9aec3986" providerId="ADAL" clId="{358F05F0-0642-410C-9EDA-28304B181AA4}" dt="2024-11-27T16:24:05.772" v="1972" actId="47"/>
        <pc:sldMkLst>
          <pc:docMk/>
          <pc:sldMk cId="3353373523" sldId="265"/>
        </pc:sldMkLst>
      </pc:sldChg>
      <pc:sldChg chg="del">
        <pc:chgData name="Pierre Teyssier" userId="eaee8604-9b63-43d9-81e6-067a9aec3986" providerId="ADAL" clId="{358F05F0-0642-410C-9EDA-28304B181AA4}" dt="2024-11-27T16:24:11.850" v="1973" actId="47"/>
        <pc:sldMkLst>
          <pc:docMk/>
          <pc:sldMk cId="2295782219" sldId="266"/>
        </pc:sldMkLst>
      </pc:sldChg>
      <pc:sldChg chg="del">
        <pc:chgData name="Pierre Teyssier" userId="eaee8604-9b63-43d9-81e6-067a9aec3986" providerId="ADAL" clId="{358F05F0-0642-410C-9EDA-28304B181AA4}" dt="2024-11-27T16:23:56.479" v="1971" actId="47"/>
        <pc:sldMkLst>
          <pc:docMk/>
          <pc:sldMk cId="3357054009" sldId="268"/>
        </pc:sldMkLst>
      </pc:sldChg>
      <pc:sldChg chg="del">
        <pc:chgData name="Pierre Teyssier" userId="eaee8604-9b63-43d9-81e6-067a9aec3986" providerId="ADAL" clId="{358F05F0-0642-410C-9EDA-28304B181AA4}" dt="2024-11-27T14:19:41.904" v="2" actId="47"/>
        <pc:sldMkLst>
          <pc:docMk/>
          <pc:sldMk cId="2297199629" sldId="269"/>
        </pc:sldMkLst>
      </pc:sldChg>
      <pc:sldChg chg="del">
        <pc:chgData name="Pierre Teyssier" userId="eaee8604-9b63-43d9-81e6-067a9aec3986" providerId="ADAL" clId="{358F05F0-0642-410C-9EDA-28304B181AA4}" dt="2024-11-27T16:24:11.850" v="1973" actId="47"/>
        <pc:sldMkLst>
          <pc:docMk/>
          <pc:sldMk cId="3594070653" sldId="270"/>
        </pc:sldMkLst>
      </pc:sldChg>
      <pc:sldChg chg="addSp delSp modSp add mod">
        <pc:chgData name="Pierre Teyssier" userId="eaee8604-9b63-43d9-81e6-067a9aec3986" providerId="ADAL" clId="{358F05F0-0642-410C-9EDA-28304B181AA4}" dt="2024-11-27T16:23:52.579" v="1970" actId="167"/>
        <pc:sldMkLst>
          <pc:docMk/>
          <pc:sldMk cId="652408577" sldId="271"/>
        </pc:sldMkLst>
      </pc:sldChg>
      <pc:sldChg chg="addSp delSp modSp add mod">
        <pc:chgData name="Pierre Teyssier" userId="eaee8604-9b63-43d9-81e6-067a9aec3986" providerId="ADAL" clId="{358F05F0-0642-410C-9EDA-28304B181AA4}" dt="2024-11-27T16:13:58.242" v="1770" actId="21"/>
        <pc:sldMkLst>
          <pc:docMk/>
          <pc:sldMk cId="1745491468" sldId="272"/>
        </pc:sldMkLst>
      </pc:sldChg>
      <pc:sldChg chg="addSp delSp modSp add mod">
        <pc:chgData name="Pierre Teyssier" userId="eaee8604-9b63-43d9-81e6-067a9aec3986" providerId="ADAL" clId="{358F05F0-0642-410C-9EDA-28304B181AA4}" dt="2024-11-27T16:23:45.150" v="1967" actId="167"/>
        <pc:sldMkLst>
          <pc:docMk/>
          <pc:sldMk cId="1953788771" sldId="273"/>
        </pc:sldMkLst>
      </pc:sldChg>
      <pc:sldChg chg="addSp delSp modSp add del mod ord">
        <pc:chgData name="Pierre Teyssier" userId="eaee8604-9b63-43d9-81e6-067a9aec3986" providerId="ADAL" clId="{358F05F0-0642-410C-9EDA-28304B181AA4}" dt="2024-11-27T16:07:03.714" v="1656" actId="47"/>
        <pc:sldMkLst>
          <pc:docMk/>
          <pc:sldMk cId="2414506156" sldId="273"/>
        </pc:sldMkLst>
      </pc:sldChg>
      <pc:sldChg chg="addSp delSp modSp add mod">
        <pc:chgData name="Pierre Teyssier" userId="eaee8604-9b63-43d9-81e6-067a9aec3986" providerId="ADAL" clId="{358F05F0-0642-410C-9EDA-28304B181AA4}" dt="2024-11-27T16:23:32.439" v="1964" actId="14100"/>
        <pc:sldMkLst>
          <pc:docMk/>
          <pc:sldMk cId="2349648636" sldId="274"/>
        </pc:sldMkLst>
      </pc:sldChg>
    </pc:docChg>
  </pc:docChgLst>
  <pc:docChgLst>
    <pc:chgData name="Pierre Teyssier" userId="eaee8604-9b63-43d9-81e6-067a9aec3986" providerId="ADAL" clId="{38C1AD1C-5BD9-4162-A57E-891B3A0B0024}"/>
    <pc:docChg chg="custSel modSld">
      <pc:chgData name="Pierre Teyssier" userId="eaee8604-9b63-43d9-81e6-067a9aec3986" providerId="ADAL" clId="{38C1AD1C-5BD9-4162-A57E-891B3A0B0024}" dt="2025-01-22T11:33:34.447" v="80" actId="20577"/>
      <pc:docMkLst>
        <pc:docMk/>
      </pc:docMkLst>
      <pc:sldChg chg="modSp mod">
        <pc:chgData name="Pierre Teyssier" userId="eaee8604-9b63-43d9-81e6-067a9aec3986" providerId="ADAL" clId="{38C1AD1C-5BD9-4162-A57E-891B3A0B0024}" dt="2025-01-22T11:30:14.603" v="41" actId="113"/>
        <pc:sldMkLst>
          <pc:docMk/>
          <pc:sldMk cId="401423967" sldId="299"/>
        </pc:sldMkLst>
        <pc:spChg chg="mod">
          <ac:chgData name="Pierre Teyssier" userId="eaee8604-9b63-43d9-81e6-067a9aec3986" providerId="ADAL" clId="{38C1AD1C-5BD9-4162-A57E-891B3A0B0024}" dt="2025-01-22T11:30:14.603" v="41" actId="113"/>
          <ac:spMkLst>
            <pc:docMk/>
            <pc:sldMk cId="401423967" sldId="299"/>
            <ac:spMk id="41" creationId="{ED0802C6-2FA4-4AAF-38BB-28483423CD0A}"/>
          </ac:spMkLst>
        </pc:spChg>
      </pc:sldChg>
      <pc:sldChg chg="modSp mod">
        <pc:chgData name="Pierre Teyssier" userId="eaee8604-9b63-43d9-81e6-067a9aec3986" providerId="ADAL" clId="{38C1AD1C-5BD9-4162-A57E-891B3A0B0024}" dt="2025-01-22T11:32:02.504" v="76" actId="20577"/>
        <pc:sldMkLst>
          <pc:docMk/>
          <pc:sldMk cId="3025569566" sldId="300"/>
        </pc:sldMkLst>
        <pc:spChg chg="mod">
          <ac:chgData name="Pierre Teyssier" userId="eaee8604-9b63-43d9-81e6-067a9aec3986" providerId="ADAL" clId="{38C1AD1C-5BD9-4162-A57E-891B3A0B0024}" dt="2025-01-22T11:31:34.826" v="73" actId="255"/>
          <ac:spMkLst>
            <pc:docMk/>
            <pc:sldMk cId="3025569566" sldId="300"/>
            <ac:spMk id="62" creationId="{04F6BF46-B483-BD21-C228-F1F14208B40E}"/>
          </ac:spMkLst>
        </pc:spChg>
        <pc:spChg chg="mod">
          <ac:chgData name="Pierre Teyssier" userId="eaee8604-9b63-43d9-81e6-067a9aec3986" providerId="ADAL" clId="{38C1AD1C-5BD9-4162-A57E-891B3A0B0024}" dt="2025-01-22T11:32:02.504" v="76" actId="20577"/>
          <ac:spMkLst>
            <pc:docMk/>
            <pc:sldMk cId="3025569566" sldId="300"/>
            <ac:spMk id="63" creationId="{21FDF37A-6362-F697-24EC-F073B95916BC}"/>
          </ac:spMkLst>
        </pc:spChg>
      </pc:sldChg>
      <pc:sldChg chg="modSp mod">
        <pc:chgData name="Pierre Teyssier" userId="eaee8604-9b63-43d9-81e6-067a9aec3986" providerId="ADAL" clId="{38C1AD1C-5BD9-4162-A57E-891B3A0B0024}" dt="2025-01-22T11:33:34.447" v="80" actId="20577"/>
        <pc:sldMkLst>
          <pc:docMk/>
          <pc:sldMk cId="1123698183" sldId="304"/>
        </pc:sldMkLst>
        <pc:spChg chg="mod">
          <ac:chgData name="Pierre Teyssier" userId="eaee8604-9b63-43d9-81e6-067a9aec3986" providerId="ADAL" clId="{38C1AD1C-5BD9-4162-A57E-891B3A0B0024}" dt="2025-01-22T11:33:34.447" v="80" actId="20577"/>
          <ac:spMkLst>
            <pc:docMk/>
            <pc:sldMk cId="1123698183" sldId="304"/>
            <ac:spMk id="3" creationId="{314701F3-E0CE-55F9-21F6-7017A7150604}"/>
          </ac:spMkLst>
        </pc:spChg>
      </pc:sldChg>
      <pc:sldChg chg="modSp mod">
        <pc:chgData name="Pierre Teyssier" userId="eaee8604-9b63-43d9-81e6-067a9aec3986" providerId="ADAL" clId="{38C1AD1C-5BD9-4162-A57E-891B3A0B0024}" dt="2025-01-22T11:28:37.990" v="40" actId="20577"/>
        <pc:sldMkLst>
          <pc:docMk/>
          <pc:sldMk cId="2891723622" sldId="308"/>
        </pc:sldMkLst>
        <pc:spChg chg="mod">
          <ac:chgData name="Pierre Teyssier" userId="eaee8604-9b63-43d9-81e6-067a9aec3986" providerId="ADAL" clId="{38C1AD1C-5BD9-4162-A57E-891B3A0B0024}" dt="2025-01-22T11:28:37.990" v="40" actId="20577"/>
          <ac:spMkLst>
            <pc:docMk/>
            <pc:sldMk cId="2891723622" sldId="308"/>
            <ac:spMk id="3" creationId="{AE0F8ADF-ABBF-E1EB-3878-45AFE4225B69}"/>
          </ac:spMkLst>
        </pc:spChg>
      </pc:sldChg>
    </pc:docChg>
  </pc:docChgLst>
  <pc:docChgLst>
    <pc:chgData name="Francois Guichard" userId="b25862a6-b641-4ece-b9f9-9230f3cdb908" providerId="ADAL" clId="{477B5D7F-DC28-49A2-BB3B-2B56374BF1A0}"/>
    <pc:docChg chg="undo custSel modSld">
      <pc:chgData name="Francois Guichard" userId="b25862a6-b641-4ece-b9f9-9230f3cdb908" providerId="ADAL" clId="{477B5D7F-DC28-49A2-BB3B-2B56374BF1A0}" dt="2025-01-22T17:35:19.980" v="134" actId="20577"/>
      <pc:docMkLst>
        <pc:docMk/>
      </pc:docMkLst>
      <pc:sldChg chg="addSp modSp mod">
        <pc:chgData name="Francois Guichard" userId="b25862a6-b641-4ece-b9f9-9230f3cdb908" providerId="ADAL" clId="{477B5D7F-DC28-49A2-BB3B-2B56374BF1A0}" dt="2025-01-22T17:35:19.980" v="134" actId="20577"/>
        <pc:sldMkLst>
          <pc:docMk/>
          <pc:sldMk cId="1049498835" sldId="306"/>
        </pc:sldMkLst>
        <pc:spChg chg="mod">
          <ac:chgData name="Francois Guichard" userId="b25862a6-b641-4ece-b9f9-9230f3cdb908" providerId="ADAL" clId="{477B5D7F-DC28-49A2-BB3B-2B56374BF1A0}" dt="2025-01-22T17:35:19.980" v="134" actId="20577"/>
          <ac:spMkLst>
            <pc:docMk/>
            <pc:sldMk cId="1049498835" sldId="306"/>
            <ac:spMk id="2" creationId="{0EA63A1F-4FD4-9AF9-FC82-56D6EA317620}"/>
          </ac:spMkLst>
        </pc:spChg>
        <pc:spChg chg="add mod">
          <ac:chgData name="Francois Guichard" userId="b25862a6-b641-4ece-b9f9-9230f3cdb908" providerId="ADAL" clId="{477B5D7F-DC28-49A2-BB3B-2B56374BF1A0}" dt="2025-01-22T17:31:38.997" v="44" actId="20577"/>
          <ac:spMkLst>
            <pc:docMk/>
            <pc:sldMk cId="1049498835" sldId="306"/>
            <ac:spMk id="5" creationId="{A888A3D3-AFC5-ABD6-EB04-9F9DDAE0DB24}"/>
          </ac:spMkLst>
        </pc:spChg>
        <pc:spChg chg="add mod">
          <ac:chgData name="Francois Guichard" userId="b25862a6-b641-4ece-b9f9-9230f3cdb908" providerId="ADAL" clId="{477B5D7F-DC28-49A2-BB3B-2B56374BF1A0}" dt="2025-01-22T17:32:38.594" v="131" actId="1076"/>
          <ac:spMkLst>
            <pc:docMk/>
            <pc:sldMk cId="1049498835" sldId="306"/>
            <ac:spMk id="6" creationId="{2A5DA0C2-1DCE-A264-E10D-4F8FDE9BD38D}"/>
          </ac:spMkLst>
        </pc:spChg>
      </pc:sldChg>
    </pc:docChg>
  </pc:docChgLst>
  <pc:docChgLst>
    <pc:chgData name="Pierre Teyssier" userId="eaee8604-9b63-43d9-81e6-067a9aec3986" providerId="ADAL" clId="{7874DC08-C7E5-430B-B202-7B675A5DBB43}"/>
    <pc:docChg chg="undo redo custSel modSld">
      <pc:chgData name="Pierre Teyssier" userId="eaee8604-9b63-43d9-81e6-067a9aec3986" providerId="ADAL" clId="{7874DC08-C7E5-430B-B202-7B675A5DBB43}" dt="2025-01-21T16:33:58.066" v="1436" actId="20577"/>
      <pc:docMkLst>
        <pc:docMk/>
      </pc:docMkLst>
      <pc:sldChg chg="addSp delSp modSp mod">
        <pc:chgData name="Pierre Teyssier" userId="eaee8604-9b63-43d9-81e6-067a9aec3986" providerId="ADAL" clId="{7874DC08-C7E5-430B-B202-7B675A5DBB43}" dt="2025-01-21T15:12:53.582" v="1232" actId="14100"/>
        <pc:sldMkLst>
          <pc:docMk/>
          <pc:sldMk cId="401423967" sldId="299"/>
        </pc:sldMkLst>
        <pc:spChg chg="add mod">
          <ac:chgData name="Pierre Teyssier" userId="eaee8604-9b63-43d9-81e6-067a9aec3986" providerId="ADAL" clId="{7874DC08-C7E5-430B-B202-7B675A5DBB43}" dt="2025-01-21T15:12:53.582" v="1232" actId="14100"/>
          <ac:spMkLst>
            <pc:docMk/>
            <pc:sldMk cId="401423967" sldId="299"/>
            <ac:spMk id="8" creationId="{633A32A4-748A-3A58-9436-8069ADD5D053}"/>
          </ac:spMkLst>
        </pc:spChg>
        <pc:spChg chg="del">
          <ac:chgData name="Pierre Teyssier" userId="eaee8604-9b63-43d9-81e6-067a9aec3986" providerId="ADAL" clId="{7874DC08-C7E5-430B-B202-7B675A5DBB43}" dt="2025-01-21T15:12:10.001" v="1227" actId="478"/>
          <ac:spMkLst>
            <pc:docMk/>
            <pc:sldMk cId="401423967" sldId="299"/>
            <ac:spMk id="105" creationId="{963218AA-76A6-CF21-93FF-DC150110D91D}"/>
          </ac:spMkLst>
        </pc:spChg>
      </pc:sldChg>
      <pc:sldChg chg="addSp delSp modSp mod">
        <pc:chgData name="Pierre Teyssier" userId="eaee8604-9b63-43d9-81e6-067a9aec3986" providerId="ADAL" clId="{7874DC08-C7E5-430B-B202-7B675A5DBB43}" dt="2025-01-21T15:14:02.930" v="1236"/>
        <pc:sldMkLst>
          <pc:docMk/>
          <pc:sldMk cId="3025569566" sldId="300"/>
        </pc:sldMkLst>
        <pc:spChg chg="add mod">
          <ac:chgData name="Pierre Teyssier" userId="eaee8604-9b63-43d9-81e6-067a9aec3986" providerId="ADAL" clId="{7874DC08-C7E5-430B-B202-7B675A5DBB43}" dt="2025-01-21T15:14:02.930" v="1236"/>
          <ac:spMkLst>
            <pc:docMk/>
            <pc:sldMk cId="3025569566" sldId="300"/>
            <ac:spMk id="4" creationId="{447197BB-97B2-0ED7-63F8-B48E62AA7C73}"/>
          </ac:spMkLst>
        </pc:spChg>
        <pc:spChg chg="del">
          <ac:chgData name="Pierre Teyssier" userId="eaee8604-9b63-43d9-81e6-067a9aec3986" providerId="ADAL" clId="{7874DC08-C7E5-430B-B202-7B675A5DBB43}" dt="2025-01-21T15:13:49.674" v="1235" actId="478"/>
          <ac:spMkLst>
            <pc:docMk/>
            <pc:sldMk cId="3025569566" sldId="300"/>
            <ac:spMk id="105" creationId="{0DBC7426-C30F-4A45-A6EB-8680DCFF62CE}"/>
          </ac:spMkLst>
        </pc:spChg>
      </pc:sldChg>
      <pc:sldChg chg="addSp delSp modSp mod">
        <pc:chgData name="Pierre Teyssier" userId="eaee8604-9b63-43d9-81e6-067a9aec3986" providerId="ADAL" clId="{7874DC08-C7E5-430B-B202-7B675A5DBB43}" dt="2025-01-21T15:13:06.742" v="1234"/>
        <pc:sldMkLst>
          <pc:docMk/>
          <pc:sldMk cId="3702895355" sldId="301"/>
        </pc:sldMkLst>
        <pc:spChg chg="add mod">
          <ac:chgData name="Pierre Teyssier" userId="eaee8604-9b63-43d9-81e6-067a9aec3986" providerId="ADAL" clId="{7874DC08-C7E5-430B-B202-7B675A5DBB43}" dt="2025-01-21T15:13:06.742" v="1234"/>
          <ac:spMkLst>
            <pc:docMk/>
            <pc:sldMk cId="3702895355" sldId="301"/>
            <ac:spMk id="6" creationId="{6181A9A5-7EE0-878B-18C5-C91FEED8E8D8}"/>
          </ac:spMkLst>
        </pc:spChg>
        <pc:spChg chg="del mod">
          <ac:chgData name="Pierre Teyssier" userId="eaee8604-9b63-43d9-81e6-067a9aec3986" providerId="ADAL" clId="{7874DC08-C7E5-430B-B202-7B675A5DBB43}" dt="2025-01-21T15:13:04.254" v="1233" actId="478"/>
          <ac:spMkLst>
            <pc:docMk/>
            <pc:sldMk cId="3702895355" sldId="301"/>
            <ac:spMk id="105" creationId="{C45F13E5-06B1-6824-3E77-64EE74E7A961}"/>
          </ac:spMkLst>
        </pc:spChg>
      </pc:sldChg>
      <pc:sldChg chg="modSp mod">
        <pc:chgData name="Pierre Teyssier" userId="eaee8604-9b63-43d9-81e6-067a9aec3986" providerId="ADAL" clId="{7874DC08-C7E5-430B-B202-7B675A5DBB43}" dt="2025-01-21T16:33:58.066" v="1436" actId="20577"/>
        <pc:sldMkLst>
          <pc:docMk/>
          <pc:sldMk cId="438316904" sldId="307"/>
        </pc:sldMkLst>
        <pc:spChg chg="mod">
          <ac:chgData name="Pierre Teyssier" userId="eaee8604-9b63-43d9-81e6-067a9aec3986" providerId="ADAL" clId="{7874DC08-C7E5-430B-B202-7B675A5DBB43}" dt="2025-01-21T16:33:58.066" v="1436" actId="20577"/>
          <ac:spMkLst>
            <pc:docMk/>
            <pc:sldMk cId="438316904" sldId="307"/>
            <ac:spMk id="3" creationId="{AE0F8ADF-ABBF-E1EB-3878-45AFE4225B69}"/>
          </ac:spMkLst>
        </pc:spChg>
      </pc:sldChg>
    </pc:docChg>
  </pc:docChgLst>
  <pc:docChgLst>
    <pc:chgData name="Pierre Teyssier" userId="eaee8604-9b63-43d9-81e6-067a9aec3986" providerId="ADAL" clId="{C8A79212-A65C-4FF5-8AE2-4EC80B83BBE3}"/>
    <pc:docChg chg="undo custSel addSld delSld modSld sldOrd">
      <pc:chgData name="Pierre Teyssier" userId="eaee8604-9b63-43d9-81e6-067a9aec3986" providerId="ADAL" clId="{C8A79212-A65C-4FF5-8AE2-4EC80B83BBE3}" dt="2025-01-17T10:03:55.310" v="1387" actId="208"/>
      <pc:docMkLst>
        <pc:docMk/>
      </pc:docMkLst>
      <pc:sldChg chg="addSp delSp modSp mod">
        <pc:chgData name="Pierre Teyssier" userId="eaee8604-9b63-43d9-81e6-067a9aec3986" providerId="ADAL" clId="{C8A79212-A65C-4FF5-8AE2-4EC80B83BBE3}" dt="2025-01-17T09:50:17.828" v="1291" actId="208"/>
        <pc:sldMkLst>
          <pc:docMk/>
          <pc:sldMk cId="401423967" sldId="299"/>
        </pc:sldMkLst>
        <pc:spChg chg="mod">
          <ac:chgData name="Pierre Teyssier" userId="eaee8604-9b63-43d9-81e6-067a9aec3986" providerId="ADAL" clId="{C8A79212-A65C-4FF5-8AE2-4EC80B83BBE3}" dt="2025-01-17T09:49:28.516" v="1282" actId="790"/>
          <ac:spMkLst>
            <pc:docMk/>
            <pc:sldMk cId="401423967" sldId="299"/>
            <ac:spMk id="3" creationId="{025BD3FB-40FB-17F5-868B-23644AEAE838}"/>
          </ac:spMkLst>
        </pc:spChg>
        <pc:spChg chg="mod">
          <ac:chgData name="Pierre Teyssier" userId="eaee8604-9b63-43d9-81e6-067a9aec3986" providerId="ADAL" clId="{C8A79212-A65C-4FF5-8AE2-4EC80B83BBE3}" dt="2025-01-17T09:49:28.516" v="1282" actId="790"/>
          <ac:spMkLst>
            <pc:docMk/>
            <pc:sldMk cId="401423967" sldId="299"/>
            <ac:spMk id="6" creationId="{4809E2E8-6546-7F66-DDF2-64B0BF360295}"/>
          </ac:spMkLst>
        </pc:spChg>
        <pc:spChg chg="add mod">
          <ac:chgData name="Pierre Teyssier" userId="eaee8604-9b63-43d9-81e6-067a9aec3986" providerId="ADAL" clId="{C8A79212-A65C-4FF5-8AE2-4EC80B83BBE3}" dt="2025-01-17T09:50:13.396" v="1290" actId="114"/>
          <ac:spMkLst>
            <pc:docMk/>
            <pc:sldMk cId="401423967" sldId="299"/>
            <ac:spMk id="7" creationId="{320A5E39-A903-717D-F1DC-0DCDFE604236}"/>
          </ac:spMkLst>
        </pc:spChg>
        <pc:spChg chg="add mod">
          <ac:chgData name="Pierre Teyssier" userId="eaee8604-9b63-43d9-81e6-067a9aec3986" providerId="ADAL" clId="{C8A79212-A65C-4FF5-8AE2-4EC80B83BBE3}" dt="2025-01-17T09:50:17.828" v="1291" actId="208"/>
          <ac:spMkLst>
            <pc:docMk/>
            <pc:sldMk cId="401423967" sldId="299"/>
            <ac:spMk id="11" creationId="{433F1B15-E436-2272-50CB-5900691CDA4C}"/>
          </ac:spMkLst>
        </pc:spChg>
        <pc:spChg chg="mod">
          <ac:chgData name="Pierre Teyssier" userId="eaee8604-9b63-43d9-81e6-067a9aec3986" providerId="ADAL" clId="{C8A79212-A65C-4FF5-8AE2-4EC80B83BBE3}" dt="2025-01-17T09:49:28.516" v="1282" actId="790"/>
          <ac:spMkLst>
            <pc:docMk/>
            <pc:sldMk cId="401423967" sldId="299"/>
            <ac:spMk id="21" creationId="{C8AA2651-BC81-49B3-486A-744164E4B95A}"/>
          </ac:spMkLst>
        </pc:spChg>
        <pc:spChg chg="mod">
          <ac:chgData name="Pierre Teyssier" userId="eaee8604-9b63-43d9-81e6-067a9aec3986" providerId="ADAL" clId="{C8A79212-A65C-4FF5-8AE2-4EC80B83BBE3}" dt="2025-01-17T09:49:28.516" v="1282" actId="790"/>
          <ac:spMkLst>
            <pc:docMk/>
            <pc:sldMk cId="401423967" sldId="299"/>
            <ac:spMk id="22" creationId="{AB6BCFAD-CFF8-17A8-DF2A-FBCAE4DB62F2}"/>
          </ac:spMkLst>
        </pc:spChg>
        <pc:spChg chg="mod">
          <ac:chgData name="Pierre Teyssier" userId="eaee8604-9b63-43d9-81e6-067a9aec3986" providerId="ADAL" clId="{C8A79212-A65C-4FF5-8AE2-4EC80B83BBE3}" dt="2025-01-17T09:49:28.516" v="1282" actId="790"/>
          <ac:spMkLst>
            <pc:docMk/>
            <pc:sldMk cId="401423967" sldId="299"/>
            <ac:spMk id="23" creationId="{311624E2-CCEC-B18A-4B3E-55992CE4CEA3}"/>
          </ac:spMkLst>
        </pc:spChg>
        <pc:spChg chg="mod">
          <ac:chgData name="Pierre Teyssier" userId="eaee8604-9b63-43d9-81e6-067a9aec3986" providerId="ADAL" clId="{C8A79212-A65C-4FF5-8AE2-4EC80B83BBE3}" dt="2025-01-17T09:49:28.516" v="1282" actId="790"/>
          <ac:spMkLst>
            <pc:docMk/>
            <pc:sldMk cId="401423967" sldId="299"/>
            <ac:spMk id="25" creationId="{2D61C5BB-85F2-A676-BEEB-639F23E9037A}"/>
          </ac:spMkLst>
        </pc:spChg>
        <pc:spChg chg="mod">
          <ac:chgData name="Pierre Teyssier" userId="eaee8604-9b63-43d9-81e6-067a9aec3986" providerId="ADAL" clId="{C8A79212-A65C-4FF5-8AE2-4EC80B83BBE3}" dt="2025-01-17T09:49:28.516" v="1282" actId="790"/>
          <ac:spMkLst>
            <pc:docMk/>
            <pc:sldMk cId="401423967" sldId="299"/>
            <ac:spMk id="29" creationId="{81E15D2F-F555-DF36-4E25-6C7693EF3F73}"/>
          </ac:spMkLst>
        </pc:spChg>
        <pc:spChg chg="mod">
          <ac:chgData name="Pierre Teyssier" userId="eaee8604-9b63-43d9-81e6-067a9aec3986" providerId="ADAL" clId="{C8A79212-A65C-4FF5-8AE2-4EC80B83BBE3}" dt="2025-01-17T09:49:28.516" v="1282" actId="790"/>
          <ac:spMkLst>
            <pc:docMk/>
            <pc:sldMk cId="401423967" sldId="299"/>
            <ac:spMk id="30" creationId="{A38C99B6-F0A5-7F8A-C0EA-6C4ECF87FFF6}"/>
          </ac:spMkLst>
        </pc:spChg>
        <pc:spChg chg="mod">
          <ac:chgData name="Pierre Teyssier" userId="eaee8604-9b63-43d9-81e6-067a9aec3986" providerId="ADAL" clId="{C8A79212-A65C-4FF5-8AE2-4EC80B83BBE3}" dt="2025-01-17T09:49:28.516" v="1282" actId="790"/>
          <ac:spMkLst>
            <pc:docMk/>
            <pc:sldMk cId="401423967" sldId="299"/>
            <ac:spMk id="32" creationId="{634D1C76-CC74-FE6A-D7C7-CEA23A032AC1}"/>
          </ac:spMkLst>
        </pc:spChg>
        <pc:spChg chg="mod">
          <ac:chgData name="Pierre Teyssier" userId="eaee8604-9b63-43d9-81e6-067a9aec3986" providerId="ADAL" clId="{C8A79212-A65C-4FF5-8AE2-4EC80B83BBE3}" dt="2025-01-17T09:49:28.516" v="1282" actId="790"/>
          <ac:spMkLst>
            <pc:docMk/>
            <pc:sldMk cId="401423967" sldId="299"/>
            <ac:spMk id="33" creationId="{A169AEFD-BA26-FF45-3C51-2C3BCB986A3F}"/>
          </ac:spMkLst>
        </pc:spChg>
        <pc:spChg chg="mod">
          <ac:chgData name="Pierre Teyssier" userId="eaee8604-9b63-43d9-81e6-067a9aec3986" providerId="ADAL" clId="{C8A79212-A65C-4FF5-8AE2-4EC80B83BBE3}" dt="2025-01-17T09:49:28.516" v="1282" actId="790"/>
          <ac:spMkLst>
            <pc:docMk/>
            <pc:sldMk cId="401423967" sldId="299"/>
            <ac:spMk id="37" creationId="{1C3C9794-AB2E-A045-3D3F-80430C2D1FB1}"/>
          </ac:spMkLst>
        </pc:spChg>
        <pc:spChg chg="mod">
          <ac:chgData name="Pierre Teyssier" userId="eaee8604-9b63-43d9-81e6-067a9aec3986" providerId="ADAL" clId="{C8A79212-A65C-4FF5-8AE2-4EC80B83BBE3}" dt="2025-01-17T09:49:28.516" v="1282" actId="790"/>
          <ac:spMkLst>
            <pc:docMk/>
            <pc:sldMk cId="401423967" sldId="299"/>
            <ac:spMk id="41" creationId="{ED0802C6-2FA4-4AAF-38BB-28483423CD0A}"/>
          </ac:spMkLst>
        </pc:spChg>
        <pc:spChg chg="mod">
          <ac:chgData name="Pierre Teyssier" userId="eaee8604-9b63-43d9-81e6-067a9aec3986" providerId="ADAL" clId="{C8A79212-A65C-4FF5-8AE2-4EC80B83BBE3}" dt="2025-01-17T09:49:28.516" v="1282" actId="790"/>
          <ac:spMkLst>
            <pc:docMk/>
            <pc:sldMk cId="401423967" sldId="299"/>
            <ac:spMk id="42" creationId="{722D41DA-B89D-59CB-26BA-775D64FE76E2}"/>
          </ac:spMkLst>
        </pc:spChg>
        <pc:spChg chg="mod">
          <ac:chgData name="Pierre Teyssier" userId="eaee8604-9b63-43d9-81e6-067a9aec3986" providerId="ADAL" clId="{C8A79212-A65C-4FF5-8AE2-4EC80B83BBE3}" dt="2025-01-17T09:49:28.516" v="1282" actId="790"/>
          <ac:spMkLst>
            <pc:docMk/>
            <pc:sldMk cId="401423967" sldId="299"/>
            <ac:spMk id="45" creationId="{9C7C2D39-0EC2-CFAC-0353-EE452DBD9DA7}"/>
          </ac:spMkLst>
        </pc:spChg>
        <pc:spChg chg="mod">
          <ac:chgData name="Pierre Teyssier" userId="eaee8604-9b63-43d9-81e6-067a9aec3986" providerId="ADAL" clId="{C8A79212-A65C-4FF5-8AE2-4EC80B83BBE3}" dt="2025-01-17T09:49:28.516" v="1282" actId="790"/>
          <ac:spMkLst>
            <pc:docMk/>
            <pc:sldMk cId="401423967" sldId="299"/>
            <ac:spMk id="46" creationId="{D286C5C4-003A-8F37-8FC4-AA998CBC5621}"/>
          </ac:spMkLst>
        </pc:spChg>
        <pc:spChg chg="mod">
          <ac:chgData name="Pierre Teyssier" userId="eaee8604-9b63-43d9-81e6-067a9aec3986" providerId="ADAL" clId="{C8A79212-A65C-4FF5-8AE2-4EC80B83BBE3}" dt="2025-01-17T09:49:28.516" v="1282" actId="790"/>
          <ac:spMkLst>
            <pc:docMk/>
            <pc:sldMk cId="401423967" sldId="299"/>
            <ac:spMk id="49" creationId="{07F1110F-0B9A-1BE4-506F-BDE48E36CA72}"/>
          </ac:spMkLst>
        </pc:spChg>
        <pc:spChg chg="mod">
          <ac:chgData name="Pierre Teyssier" userId="eaee8604-9b63-43d9-81e6-067a9aec3986" providerId="ADAL" clId="{C8A79212-A65C-4FF5-8AE2-4EC80B83BBE3}" dt="2025-01-17T09:49:28.516" v="1282" actId="790"/>
          <ac:spMkLst>
            <pc:docMk/>
            <pc:sldMk cId="401423967" sldId="299"/>
            <ac:spMk id="51" creationId="{3E9585E2-5827-56A5-187C-E72A245BFDB5}"/>
          </ac:spMkLst>
        </pc:spChg>
        <pc:spChg chg="mod">
          <ac:chgData name="Pierre Teyssier" userId="eaee8604-9b63-43d9-81e6-067a9aec3986" providerId="ADAL" clId="{C8A79212-A65C-4FF5-8AE2-4EC80B83BBE3}" dt="2025-01-17T09:49:28.516" v="1282" actId="790"/>
          <ac:spMkLst>
            <pc:docMk/>
            <pc:sldMk cId="401423967" sldId="299"/>
            <ac:spMk id="52" creationId="{812B5C37-9B15-C0E2-6AD8-78CC0FC018D9}"/>
          </ac:spMkLst>
        </pc:spChg>
        <pc:spChg chg="mod">
          <ac:chgData name="Pierre Teyssier" userId="eaee8604-9b63-43d9-81e6-067a9aec3986" providerId="ADAL" clId="{C8A79212-A65C-4FF5-8AE2-4EC80B83BBE3}" dt="2025-01-17T09:49:28.516" v="1282" actId="790"/>
          <ac:spMkLst>
            <pc:docMk/>
            <pc:sldMk cId="401423967" sldId="299"/>
            <ac:spMk id="74" creationId="{6CFDD8BD-D645-2106-25F6-884F976C5901}"/>
          </ac:spMkLst>
        </pc:spChg>
        <pc:spChg chg="mod">
          <ac:chgData name="Pierre Teyssier" userId="eaee8604-9b63-43d9-81e6-067a9aec3986" providerId="ADAL" clId="{C8A79212-A65C-4FF5-8AE2-4EC80B83BBE3}" dt="2025-01-17T09:49:28.516" v="1282" actId="790"/>
          <ac:spMkLst>
            <pc:docMk/>
            <pc:sldMk cId="401423967" sldId="299"/>
            <ac:spMk id="75" creationId="{ED22ABCC-4DD0-C78E-7072-04FFEFDFEC2D}"/>
          </ac:spMkLst>
        </pc:spChg>
        <pc:spChg chg="mod">
          <ac:chgData name="Pierre Teyssier" userId="eaee8604-9b63-43d9-81e6-067a9aec3986" providerId="ADAL" clId="{C8A79212-A65C-4FF5-8AE2-4EC80B83BBE3}" dt="2025-01-17T09:49:28.516" v="1282" actId="790"/>
          <ac:spMkLst>
            <pc:docMk/>
            <pc:sldMk cId="401423967" sldId="299"/>
            <ac:spMk id="76" creationId="{AF984E58-C5ED-A8BE-8C74-A4CAF93E0D6A}"/>
          </ac:spMkLst>
        </pc:spChg>
        <pc:spChg chg="mod">
          <ac:chgData name="Pierre Teyssier" userId="eaee8604-9b63-43d9-81e6-067a9aec3986" providerId="ADAL" clId="{C8A79212-A65C-4FF5-8AE2-4EC80B83BBE3}" dt="2025-01-17T09:49:28.516" v="1282" actId="790"/>
          <ac:spMkLst>
            <pc:docMk/>
            <pc:sldMk cId="401423967" sldId="299"/>
            <ac:spMk id="77" creationId="{56040BAA-E363-0EB4-AF31-DECCD400EEDB}"/>
          </ac:spMkLst>
        </pc:spChg>
        <pc:spChg chg="mod">
          <ac:chgData name="Pierre Teyssier" userId="eaee8604-9b63-43d9-81e6-067a9aec3986" providerId="ADAL" clId="{C8A79212-A65C-4FF5-8AE2-4EC80B83BBE3}" dt="2025-01-17T09:49:28.516" v="1282" actId="790"/>
          <ac:spMkLst>
            <pc:docMk/>
            <pc:sldMk cId="401423967" sldId="299"/>
            <ac:spMk id="78" creationId="{704875CC-4567-98F2-E67D-3AFD0A1657FB}"/>
          </ac:spMkLst>
        </pc:spChg>
        <pc:spChg chg="mod">
          <ac:chgData name="Pierre Teyssier" userId="eaee8604-9b63-43d9-81e6-067a9aec3986" providerId="ADAL" clId="{C8A79212-A65C-4FF5-8AE2-4EC80B83BBE3}" dt="2025-01-17T09:49:28.516" v="1282" actId="790"/>
          <ac:spMkLst>
            <pc:docMk/>
            <pc:sldMk cId="401423967" sldId="299"/>
            <ac:spMk id="79" creationId="{2C39094B-261B-033A-EBE7-934A977C3876}"/>
          </ac:spMkLst>
        </pc:spChg>
        <pc:spChg chg="mod">
          <ac:chgData name="Pierre Teyssier" userId="eaee8604-9b63-43d9-81e6-067a9aec3986" providerId="ADAL" clId="{C8A79212-A65C-4FF5-8AE2-4EC80B83BBE3}" dt="2025-01-17T09:49:28.516" v="1282" actId="790"/>
          <ac:spMkLst>
            <pc:docMk/>
            <pc:sldMk cId="401423967" sldId="299"/>
            <ac:spMk id="80" creationId="{F7B49014-27F5-812A-5182-E1E9E6C1E726}"/>
          </ac:spMkLst>
        </pc:spChg>
        <pc:spChg chg="mod">
          <ac:chgData name="Pierre Teyssier" userId="eaee8604-9b63-43d9-81e6-067a9aec3986" providerId="ADAL" clId="{C8A79212-A65C-4FF5-8AE2-4EC80B83BBE3}" dt="2025-01-17T09:49:28.516" v="1282" actId="790"/>
          <ac:spMkLst>
            <pc:docMk/>
            <pc:sldMk cId="401423967" sldId="299"/>
            <ac:spMk id="81" creationId="{B75731D3-415B-0ED2-1AF5-3374D0544CED}"/>
          </ac:spMkLst>
        </pc:spChg>
        <pc:spChg chg="mod">
          <ac:chgData name="Pierre Teyssier" userId="eaee8604-9b63-43d9-81e6-067a9aec3986" providerId="ADAL" clId="{C8A79212-A65C-4FF5-8AE2-4EC80B83BBE3}" dt="2025-01-17T09:49:28.516" v="1282" actId="790"/>
          <ac:spMkLst>
            <pc:docMk/>
            <pc:sldMk cId="401423967" sldId="299"/>
            <ac:spMk id="82" creationId="{73A26C65-D3C6-BA39-9ABE-8CE20E82E113}"/>
          </ac:spMkLst>
        </pc:spChg>
        <pc:spChg chg="mod">
          <ac:chgData name="Pierre Teyssier" userId="eaee8604-9b63-43d9-81e6-067a9aec3986" providerId="ADAL" clId="{C8A79212-A65C-4FF5-8AE2-4EC80B83BBE3}" dt="2025-01-17T09:49:28.516" v="1282" actId="790"/>
          <ac:spMkLst>
            <pc:docMk/>
            <pc:sldMk cId="401423967" sldId="299"/>
            <ac:spMk id="86" creationId="{0D3302FC-CC6C-6C29-3D01-39D172E0FB8C}"/>
          </ac:spMkLst>
        </pc:spChg>
        <pc:spChg chg="mod">
          <ac:chgData name="Pierre Teyssier" userId="eaee8604-9b63-43d9-81e6-067a9aec3986" providerId="ADAL" clId="{C8A79212-A65C-4FF5-8AE2-4EC80B83BBE3}" dt="2025-01-17T09:49:28.516" v="1282" actId="790"/>
          <ac:spMkLst>
            <pc:docMk/>
            <pc:sldMk cId="401423967" sldId="299"/>
            <ac:spMk id="108" creationId="{AD49A341-10D4-D990-B2D6-0FAC9BB9D853}"/>
          </ac:spMkLst>
        </pc:spChg>
        <pc:cxnChg chg="mod">
          <ac:chgData name="Pierre Teyssier" userId="eaee8604-9b63-43d9-81e6-067a9aec3986" providerId="ADAL" clId="{C8A79212-A65C-4FF5-8AE2-4EC80B83BBE3}" dt="2025-01-17T09:47:39.617" v="1213" actId="208"/>
          <ac:cxnSpMkLst>
            <pc:docMk/>
            <pc:sldMk cId="401423967" sldId="299"/>
            <ac:cxnSpMk id="28" creationId="{F7F2EA4C-DE2C-4147-3CF9-F4570DE1A72F}"/>
          </ac:cxnSpMkLst>
        </pc:cxnChg>
        <pc:cxnChg chg="mod">
          <ac:chgData name="Pierre Teyssier" userId="eaee8604-9b63-43d9-81e6-067a9aec3986" providerId="ADAL" clId="{C8A79212-A65C-4FF5-8AE2-4EC80B83BBE3}" dt="2025-01-17T09:47:48.061" v="1215" actId="208"/>
          <ac:cxnSpMkLst>
            <pc:docMk/>
            <pc:sldMk cId="401423967" sldId="299"/>
            <ac:cxnSpMk id="48" creationId="{A0FAA7B8-5219-CC1F-D3FD-4C2A09B6B113}"/>
          </ac:cxnSpMkLst>
        </pc:cxnChg>
      </pc:sldChg>
      <pc:sldChg chg="modSp mod">
        <pc:chgData name="Pierre Teyssier" userId="eaee8604-9b63-43d9-81e6-067a9aec3986" providerId="ADAL" clId="{C8A79212-A65C-4FF5-8AE2-4EC80B83BBE3}" dt="2025-01-17T10:03:55.310" v="1387" actId="208"/>
        <pc:sldMkLst>
          <pc:docMk/>
          <pc:sldMk cId="3025569566" sldId="300"/>
        </pc:sldMkLst>
        <pc:spChg chg="mod">
          <ac:chgData name="Pierre Teyssier" userId="eaee8604-9b63-43d9-81e6-067a9aec3986" providerId="ADAL" clId="{C8A79212-A65C-4FF5-8AE2-4EC80B83BBE3}" dt="2025-01-17T10:03:48.513" v="1386" actId="207"/>
          <ac:spMkLst>
            <pc:docMk/>
            <pc:sldMk cId="3025569566" sldId="300"/>
            <ac:spMk id="15" creationId="{5D501133-835F-1D57-2489-726091A461B4}"/>
          </ac:spMkLst>
        </pc:spChg>
        <pc:spChg chg="mod">
          <ac:chgData name="Pierre Teyssier" userId="eaee8604-9b63-43d9-81e6-067a9aec3986" providerId="ADAL" clId="{C8A79212-A65C-4FF5-8AE2-4EC80B83BBE3}" dt="2025-01-17T10:03:48.513" v="1386" actId="207"/>
          <ac:spMkLst>
            <pc:docMk/>
            <pc:sldMk cId="3025569566" sldId="300"/>
            <ac:spMk id="29" creationId="{B9A4DDDE-97EE-D58D-4AE8-855CE2022C4B}"/>
          </ac:spMkLst>
        </pc:spChg>
        <pc:spChg chg="mod">
          <ac:chgData name="Pierre Teyssier" userId="eaee8604-9b63-43d9-81e6-067a9aec3986" providerId="ADAL" clId="{C8A79212-A65C-4FF5-8AE2-4EC80B83BBE3}" dt="2025-01-17T09:52:09.906" v="1310" actId="12"/>
          <ac:spMkLst>
            <pc:docMk/>
            <pc:sldMk cId="3025569566" sldId="300"/>
            <ac:spMk id="62" creationId="{04F6BF46-B483-BD21-C228-F1F14208B40E}"/>
          </ac:spMkLst>
        </pc:spChg>
        <pc:spChg chg="mod">
          <ac:chgData name="Pierre Teyssier" userId="eaee8604-9b63-43d9-81e6-067a9aec3986" providerId="ADAL" clId="{C8A79212-A65C-4FF5-8AE2-4EC80B83BBE3}" dt="2025-01-17T09:52:16.299" v="1312" actId="14100"/>
          <ac:spMkLst>
            <pc:docMk/>
            <pc:sldMk cId="3025569566" sldId="300"/>
            <ac:spMk id="63" creationId="{21FDF37A-6362-F697-24EC-F073B95916BC}"/>
          </ac:spMkLst>
        </pc:spChg>
        <pc:cxnChg chg="mod">
          <ac:chgData name="Pierre Teyssier" userId="eaee8604-9b63-43d9-81e6-067a9aec3986" providerId="ADAL" clId="{C8A79212-A65C-4FF5-8AE2-4EC80B83BBE3}" dt="2025-01-17T10:03:55.310" v="1387" actId="208"/>
          <ac:cxnSpMkLst>
            <pc:docMk/>
            <pc:sldMk cId="3025569566" sldId="300"/>
            <ac:cxnSpMk id="14" creationId="{C0C0C8FA-77ED-0108-EAAE-37DEEEC7A494}"/>
          </ac:cxnSpMkLst>
        </pc:cxnChg>
        <pc:cxnChg chg="mod">
          <ac:chgData name="Pierre Teyssier" userId="eaee8604-9b63-43d9-81e6-067a9aec3986" providerId="ADAL" clId="{C8A79212-A65C-4FF5-8AE2-4EC80B83BBE3}" dt="2025-01-17T10:03:55.310" v="1387" actId="208"/>
          <ac:cxnSpMkLst>
            <pc:docMk/>
            <pc:sldMk cId="3025569566" sldId="300"/>
            <ac:cxnSpMk id="28" creationId="{CB892F96-29B2-3769-0566-7C6562DEA48D}"/>
          </ac:cxnSpMkLst>
        </pc:cxnChg>
      </pc:sldChg>
      <pc:sldChg chg="addSp delSp modSp mod">
        <pc:chgData name="Pierre Teyssier" userId="eaee8604-9b63-43d9-81e6-067a9aec3986" providerId="ADAL" clId="{C8A79212-A65C-4FF5-8AE2-4EC80B83BBE3}" dt="2025-01-17T09:48:15.925" v="1218"/>
        <pc:sldMkLst>
          <pc:docMk/>
          <pc:sldMk cId="3702895355" sldId="301"/>
        </pc:sldMkLst>
        <pc:spChg chg="add mod">
          <ac:chgData name="Pierre Teyssier" userId="eaee8604-9b63-43d9-81e6-067a9aec3986" providerId="ADAL" clId="{C8A79212-A65C-4FF5-8AE2-4EC80B83BBE3}" dt="2025-01-17T09:48:15.925" v="1218"/>
          <ac:spMkLst>
            <pc:docMk/>
            <pc:sldMk cId="3702895355" sldId="301"/>
            <ac:spMk id="7" creationId="{6DA747DF-1192-6239-4EAD-53D3D7518BE2}"/>
          </ac:spMkLst>
        </pc:spChg>
      </pc:sldChg>
      <pc:sldChg chg="del ord">
        <pc:chgData name="Pierre Teyssier" userId="eaee8604-9b63-43d9-81e6-067a9aec3986" providerId="ADAL" clId="{C8A79212-A65C-4FF5-8AE2-4EC80B83BBE3}" dt="2025-01-17T09:53:24.389" v="1313" actId="47"/>
        <pc:sldMkLst>
          <pc:docMk/>
          <pc:sldMk cId="634771166" sldId="302"/>
        </pc:sldMkLst>
      </pc:sldChg>
      <pc:sldChg chg="modSp mod">
        <pc:chgData name="Pierre Teyssier" userId="eaee8604-9b63-43d9-81e6-067a9aec3986" providerId="ADAL" clId="{C8A79212-A65C-4FF5-8AE2-4EC80B83BBE3}" dt="2025-01-17T09:43:58.009" v="1112" actId="20577"/>
        <pc:sldMkLst>
          <pc:docMk/>
          <pc:sldMk cId="2760622110" sldId="303"/>
        </pc:sldMkLst>
      </pc:sldChg>
      <pc:sldChg chg="modSp add mod chgLayout">
        <pc:chgData name="Pierre Teyssier" userId="eaee8604-9b63-43d9-81e6-067a9aec3986" providerId="ADAL" clId="{C8A79212-A65C-4FF5-8AE2-4EC80B83BBE3}" dt="2025-01-17T10:02:18.118" v="1385" actId="20577"/>
        <pc:sldMkLst>
          <pc:docMk/>
          <pc:sldMk cId="438316904" sldId="307"/>
        </pc:sldMkLst>
      </pc:sldChg>
      <pc:sldChg chg="modSp add del mod">
        <pc:chgData name="Pierre Teyssier" userId="eaee8604-9b63-43d9-81e6-067a9aec3986" providerId="ADAL" clId="{C8A79212-A65C-4FF5-8AE2-4EC80B83BBE3}" dt="2025-01-17T09:19:14.676" v="74" actId="47"/>
        <pc:sldMkLst>
          <pc:docMk/>
          <pc:sldMk cId="1690427156" sldId="307"/>
        </pc:sldMkLst>
      </pc:sldChg>
      <pc:sldChg chg="addSp delSp modSp new del mod modClrScheme chgLayout">
        <pc:chgData name="Pierre Teyssier" userId="eaee8604-9b63-43d9-81e6-067a9aec3986" providerId="ADAL" clId="{C8A79212-A65C-4FF5-8AE2-4EC80B83BBE3}" dt="2025-01-17T09:19:14.676" v="74" actId="47"/>
        <pc:sldMkLst>
          <pc:docMk/>
          <pc:sldMk cId="3610867426" sldId="308"/>
        </pc:sldMkLst>
      </pc:sldChg>
    </pc:docChg>
  </pc:docChgLst>
  <pc:docChgLst>
    <pc:chgData name="Pierre Teyssier" userId="eaee8604-9b63-43d9-81e6-067a9aec3986" providerId="ADAL" clId="{F2DCEC94-0EE0-4BCF-8668-3E8D0DEE6656}"/>
    <pc:docChg chg="undo custSel modSld">
      <pc:chgData name="Pierre Teyssier" userId="eaee8604-9b63-43d9-81e6-067a9aec3986" providerId="ADAL" clId="{F2DCEC94-0EE0-4BCF-8668-3E8D0DEE6656}" dt="2025-01-22T14:51:19.830" v="178" actId="5793"/>
      <pc:docMkLst>
        <pc:docMk/>
      </pc:docMkLst>
      <pc:sldChg chg="modSp mod">
        <pc:chgData name="Pierre Teyssier" userId="eaee8604-9b63-43d9-81e6-067a9aec3986" providerId="ADAL" clId="{F2DCEC94-0EE0-4BCF-8668-3E8D0DEE6656}" dt="2025-01-22T14:51:19.830" v="178" actId="5793"/>
        <pc:sldMkLst>
          <pc:docMk/>
          <pc:sldMk cId="1123698183" sldId="304"/>
        </pc:sldMkLst>
        <pc:spChg chg="mod">
          <ac:chgData name="Pierre Teyssier" userId="eaee8604-9b63-43d9-81e6-067a9aec3986" providerId="ADAL" clId="{F2DCEC94-0EE0-4BCF-8668-3E8D0DEE6656}" dt="2025-01-22T14:51:19.830" v="178" actId="5793"/>
          <ac:spMkLst>
            <pc:docMk/>
            <pc:sldMk cId="1123698183" sldId="304"/>
            <ac:spMk id="3" creationId="{314701F3-E0CE-55F9-21F6-7017A7150604}"/>
          </ac:spMkLst>
        </pc:spChg>
      </pc:sldChg>
      <pc:sldChg chg="modSp mod">
        <pc:chgData name="Pierre Teyssier" userId="eaee8604-9b63-43d9-81e6-067a9aec3986" providerId="ADAL" clId="{F2DCEC94-0EE0-4BCF-8668-3E8D0DEE6656}" dt="2025-01-22T14:47:05.688" v="149" actId="403"/>
        <pc:sldMkLst>
          <pc:docMk/>
          <pc:sldMk cId="2891723622" sldId="308"/>
        </pc:sldMkLst>
        <pc:spChg chg="mod">
          <ac:chgData name="Pierre Teyssier" userId="eaee8604-9b63-43d9-81e6-067a9aec3986" providerId="ADAL" clId="{F2DCEC94-0EE0-4BCF-8668-3E8D0DEE6656}" dt="2025-01-22T14:47:05.688" v="149" actId="403"/>
          <ac:spMkLst>
            <pc:docMk/>
            <pc:sldMk cId="2891723622" sldId="308"/>
            <ac:spMk id="3" creationId="{AE0F8ADF-ABBF-E1EB-3878-45AFE4225B69}"/>
          </ac:spMkLst>
        </pc:spChg>
      </pc:sldChg>
    </pc:docChg>
  </pc:docChgLst>
  <pc:docChgLst>
    <pc:chgData name="Pierre Teyssier" userId="eaee8604-9b63-43d9-81e6-067a9aec3986" providerId="ADAL" clId="{27016CAB-1985-46B4-9C88-C4127CE1405F}"/>
    <pc:docChg chg="undo redo custSel addSld delSld modSld sldOrd">
      <pc:chgData name="Pierre Teyssier" userId="eaee8604-9b63-43d9-81e6-067a9aec3986" providerId="ADAL" clId="{27016CAB-1985-46B4-9C88-C4127CE1405F}" dt="2025-01-14T15:00:21.390" v="5332" actId="1036"/>
      <pc:docMkLst>
        <pc:docMk/>
      </pc:docMkLst>
      <pc:sldChg chg="addSp modSp add del">
        <pc:chgData name="Pierre Teyssier" userId="eaee8604-9b63-43d9-81e6-067a9aec3986" providerId="ADAL" clId="{27016CAB-1985-46B4-9C88-C4127CE1405F}" dt="2025-01-14T13:12:56.372" v="1840" actId="47"/>
        <pc:sldMkLst>
          <pc:docMk/>
          <pc:sldMk cId="652408577" sldId="271"/>
        </pc:sldMkLst>
      </pc:sldChg>
      <pc:sldChg chg="del">
        <pc:chgData name="Pierre Teyssier" userId="eaee8604-9b63-43d9-81e6-067a9aec3986" providerId="ADAL" clId="{27016CAB-1985-46B4-9C88-C4127CE1405F}" dt="2025-01-14T13:12:59.556" v="1841" actId="47"/>
        <pc:sldMkLst>
          <pc:docMk/>
          <pc:sldMk cId="3216078445" sldId="275"/>
        </pc:sldMkLst>
      </pc:sldChg>
      <pc:sldChg chg="modSp del mod">
        <pc:chgData name="Pierre Teyssier" userId="eaee8604-9b63-43d9-81e6-067a9aec3986" providerId="ADAL" clId="{27016CAB-1985-46B4-9C88-C4127CE1405F}" dt="2025-01-14T14:45:12.044" v="4936" actId="47"/>
        <pc:sldMkLst>
          <pc:docMk/>
          <pc:sldMk cId="2353001283" sldId="276"/>
        </pc:sldMkLst>
      </pc:sldChg>
      <pc:sldChg chg="add del">
        <pc:chgData name="Pierre Teyssier" userId="eaee8604-9b63-43d9-81e6-067a9aec3986" providerId="ADAL" clId="{27016CAB-1985-46B4-9C88-C4127CE1405F}" dt="2025-01-14T13:12:56.372" v="1840" actId="47"/>
        <pc:sldMkLst>
          <pc:docMk/>
          <pc:sldMk cId="901879729" sldId="277"/>
        </pc:sldMkLst>
      </pc:sldChg>
      <pc:sldChg chg="del">
        <pc:chgData name="Pierre Teyssier" userId="eaee8604-9b63-43d9-81e6-067a9aec3986" providerId="ADAL" clId="{27016CAB-1985-46B4-9C88-C4127CE1405F}" dt="2025-01-14T13:12:56.372" v="1840" actId="47"/>
        <pc:sldMkLst>
          <pc:docMk/>
          <pc:sldMk cId="127896213" sldId="278"/>
        </pc:sldMkLst>
      </pc:sldChg>
      <pc:sldChg chg="del">
        <pc:chgData name="Pierre Teyssier" userId="eaee8604-9b63-43d9-81e6-067a9aec3986" providerId="ADAL" clId="{27016CAB-1985-46B4-9C88-C4127CE1405F}" dt="2025-01-14T13:12:56.372" v="1840" actId="47"/>
        <pc:sldMkLst>
          <pc:docMk/>
          <pc:sldMk cId="1102950644" sldId="279"/>
        </pc:sldMkLst>
      </pc:sldChg>
      <pc:sldChg chg="del">
        <pc:chgData name="Pierre Teyssier" userId="eaee8604-9b63-43d9-81e6-067a9aec3986" providerId="ADAL" clId="{27016CAB-1985-46B4-9C88-C4127CE1405F}" dt="2025-01-14T13:12:56.372" v="1840" actId="47"/>
        <pc:sldMkLst>
          <pc:docMk/>
          <pc:sldMk cId="2229737698" sldId="280"/>
        </pc:sldMkLst>
      </pc:sldChg>
      <pc:sldChg chg="del ord">
        <pc:chgData name="Pierre Teyssier" userId="eaee8604-9b63-43d9-81e6-067a9aec3986" providerId="ADAL" clId="{27016CAB-1985-46B4-9C88-C4127CE1405F}" dt="2025-01-14T13:12:56.372" v="1840" actId="47"/>
        <pc:sldMkLst>
          <pc:docMk/>
          <pc:sldMk cId="2352417565" sldId="282"/>
        </pc:sldMkLst>
      </pc:sldChg>
      <pc:sldChg chg="del">
        <pc:chgData name="Pierre Teyssier" userId="eaee8604-9b63-43d9-81e6-067a9aec3986" providerId="ADAL" clId="{27016CAB-1985-46B4-9C88-C4127CE1405F}" dt="2025-01-14T13:12:56.372" v="1840" actId="47"/>
        <pc:sldMkLst>
          <pc:docMk/>
          <pc:sldMk cId="690478215" sldId="284"/>
        </pc:sldMkLst>
      </pc:sldChg>
      <pc:sldChg chg="del">
        <pc:chgData name="Pierre Teyssier" userId="eaee8604-9b63-43d9-81e6-067a9aec3986" providerId="ADAL" clId="{27016CAB-1985-46B4-9C88-C4127CE1405F}" dt="2025-01-14T13:12:56.372" v="1840" actId="47"/>
        <pc:sldMkLst>
          <pc:docMk/>
          <pc:sldMk cId="79435273" sldId="291"/>
        </pc:sldMkLst>
      </pc:sldChg>
      <pc:sldChg chg="del">
        <pc:chgData name="Pierre Teyssier" userId="eaee8604-9b63-43d9-81e6-067a9aec3986" providerId="ADAL" clId="{27016CAB-1985-46B4-9C88-C4127CE1405F}" dt="2025-01-14T13:12:56.372" v="1840" actId="47"/>
        <pc:sldMkLst>
          <pc:docMk/>
          <pc:sldMk cId="334612830" sldId="295"/>
        </pc:sldMkLst>
      </pc:sldChg>
      <pc:sldChg chg="addSp delSp modSp new del mod">
        <pc:chgData name="Pierre Teyssier" userId="eaee8604-9b63-43d9-81e6-067a9aec3986" providerId="ADAL" clId="{27016CAB-1985-46B4-9C88-C4127CE1405F}" dt="2025-01-14T12:45:57.259" v="1394" actId="47"/>
        <pc:sldMkLst>
          <pc:docMk/>
          <pc:sldMk cId="4023485592" sldId="296"/>
        </pc:sldMkLst>
      </pc:sldChg>
      <pc:sldChg chg="addSp modSp add del mod">
        <pc:chgData name="Pierre Teyssier" userId="eaee8604-9b63-43d9-81e6-067a9aec3986" providerId="ADAL" clId="{27016CAB-1985-46B4-9C88-C4127CE1405F}" dt="2025-01-14T12:12:51.507" v="553" actId="47"/>
        <pc:sldMkLst>
          <pc:docMk/>
          <pc:sldMk cId="1871923528" sldId="297"/>
        </pc:sldMkLst>
      </pc:sldChg>
      <pc:sldChg chg="addSp delSp modSp add del mod">
        <pc:chgData name="Pierre Teyssier" userId="eaee8604-9b63-43d9-81e6-067a9aec3986" providerId="ADAL" clId="{27016CAB-1985-46B4-9C88-C4127CE1405F}" dt="2025-01-14T12:46:38.697" v="1404" actId="47"/>
        <pc:sldMkLst>
          <pc:docMk/>
          <pc:sldMk cId="3806138510" sldId="297"/>
        </pc:sldMkLst>
      </pc:sldChg>
      <pc:sldChg chg="addSp delSp modSp add del mod">
        <pc:chgData name="Pierre Teyssier" userId="eaee8604-9b63-43d9-81e6-067a9aec3986" providerId="ADAL" clId="{27016CAB-1985-46B4-9C88-C4127CE1405F}" dt="2025-01-14T12:37:17.482" v="1216" actId="47"/>
        <pc:sldMkLst>
          <pc:docMk/>
          <pc:sldMk cId="478245112" sldId="298"/>
        </pc:sldMkLst>
      </pc:sldChg>
      <pc:sldChg chg="addSp delSp modSp add del mod">
        <pc:chgData name="Pierre Teyssier" userId="eaee8604-9b63-43d9-81e6-067a9aec3986" providerId="ADAL" clId="{27016CAB-1985-46B4-9C88-C4127CE1405F}" dt="2025-01-14T12:46:38.697" v="1404" actId="47"/>
        <pc:sldMkLst>
          <pc:docMk/>
          <pc:sldMk cId="2627568086" sldId="298"/>
        </pc:sldMkLst>
      </pc:sldChg>
      <pc:sldChg chg="addSp delSp modSp add mod">
        <pc:chgData name="Pierre Teyssier" userId="eaee8604-9b63-43d9-81e6-067a9aec3986" providerId="ADAL" clId="{27016CAB-1985-46B4-9C88-C4127CE1405F}" dt="2025-01-14T14:45:47.969" v="4960" actId="404"/>
        <pc:sldMkLst>
          <pc:docMk/>
          <pc:sldMk cId="401423967" sldId="299"/>
        </pc:sldMkLst>
        <pc:spChg chg="add mod">
          <ac:chgData name="Pierre Teyssier" userId="eaee8604-9b63-43d9-81e6-067a9aec3986" providerId="ADAL" clId="{27016CAB-1985-46B4-9C88-C4127CE1405F}" dt="2025-01-14T14:45:47.969" v="4960" actId="404"/>
          <ac:spMkLst>
            <pc:docMk/>
            <pc:sldMk cId="401423967" sldId="299"/>
            <ac:spMk id="3" creationId="{025BD3FB-40FB-17F5-868B-23644AEAE838}"/>
          </ac:spMkLst>
        </pc:spChg>
        <pc:spChg chg="mod">
          <ac:chgData name="Pierre Teyssier" userId="eaee8604-9b63-43d9-81e6-067a9aec3986" providerId="ADAL" clId="{27016CAB-1985-46B4-9C88-C4127CE1405F}" dt="2025-01-14T13:04:50.404" v="1687" actId="2711"/>
          <ac:spMkLst>
            <pc:docMk/>
            <pc:sldMk cId="401423967" sldId="299"/>
            <ac:spMk id="21" creationId="{C8AA2651-BC81-49B3-486A-744164E4B95A}"/>
          </ac:spMkLst>
        </pc:spChg>
        <pc:spChg chg="mod">
          <ac:chgData name="Pierre Teyssier" userId="eaee8604-9b63-43d9-81e6-067a9aec3986" providerId="ADAL" clId="{27016CAB-1985-46B4-9C88-C4127CE1405F}" dt="2025-01-14T13:04:50.404" v="1687" actId="2711"/>
          <ac:spMkLst>
            <pc:docMk/>
            <pc:sldMk cId="401423967" sldId="299"/>
            <ac:spMk id="22" creationId="{AB6BCFAD-CFF8-17A8-DF2A-FBCAE4DB62F2}"/>
          </ac:spMkLst>
        </pc:spChg>
        <pc:spChg chg="mod">
          <ac:chgData name="Pierre Teyssier" userId="eaee8604-9b63-43d9-81e6-067a9aec3986" providerId="ADAL" clId="{27016CAB-1985-46B4-9C88-C4127CE1405F}" dt="2025-01-14T13:04:50.404" v="1687" actId="2711"/>
          <ac:spMkLst>
            <pc:docMk/>
            <pc:sldMk cId="401423967" sldId="299"/>
            <ac:spMk id="23" creationId="{311624E2-CCEC-B18A-4B3E-55992CE4CEA3}"/>
          </ac:spMkLst>
        </pc:spChg>
        <pc:spChg chg="mod">
          <ac:chgData name="Pierre Teyssier" userId="eaee8604-9b63-43d9-81e6-067a9aec3986" providerId="ADAL" clId="{27016CAB-1985-46B4-9C88-C4127CE1405F}" dt="2025-01-14T13:04:50.404" v="1687" actId="2711"/>
          <ac:spMkLst>
            <pc:docMk/>
            <pc:sldMk cId="401423967" sldId="299"/>
            <ac:spMk id="25" creationId="{2D61C5BB-85F2-A676-BEEB-639F23E9037A}"/>
          </ac:spMkLst>
        </pc:spChg>
        <pc:spChg chg="mod">
          <ac:chgData name="Pierre Teyssier" userId="eaee8604-9b63-43d9-81e6-067a9aec3986" providerId="ADAL" clId="{27016CAB-1985-46B4-9C88-C4127CE1405F}" dt="2025-01-14T13:04:50.404" v="1687" actId="2711"/>
          <ac:spMkLst>
            <pc:docMk/>
            <pc:sldMk cId="401423967" sldId="299"/>
            <ac:spMk id="29" creationId="{81E15D2F-F555-DF36-4E25-6C7693EF3F73}"/>
          </ac:spMkLst>
        </pc:spChg>
        <pc:spChg chg="mod">
          <ac:chgData name="Pierre Teyssier" userId="eaee8604-9b63-43d9-81e6-067a9aec3986" providerId="ADAL" clId="{27016CAB-1985-46B4-9C88-C4127CE1405F}" dt="2025-01-14T13:04:50.404" v="1687" actId="2711"/>
          <ac:spMkLst>
            <pc:docMk/>
            <pc:sldMk cId="401423967" sldId="299"/>
            <ac:spMk id="30" creationId="{A38C99B6-F0A5-7F8A-C0EA-6C4ECF87FFF6}"/>
          </ac:spMkLst>
        </pc:spChg>
        <pc:spChg chg="mod">
          <ac:chgData name="Pierre Teyssier" userId="eaee8604-9b63-43d9-81e6-067a9aec3986" providerId="ADAL" clId="{27016CAB-1985-46B4-9C88-C4127CE1405F}" dt="2025-01-14T13:04:50.404" v="1687" actId="2711"/>
          <ac:spMkLst>
            <pc:docMk/>
            <pc:sldMk cId="401423967" sldId="299"/>
            <ac:spMk id="32" creationId="{634D1C76-CC74-FE6A-D7C7-CEA23A032AC1}"/>
          </ac:spMkLst>
        </pc:spChg>
        <pc:spChg chg="mod">
          <ac:chgData name="Pierre Teyssier" userId="eaee8604-9b63-43d9-81e6-067a9aec3986" providerId="ADAL" clId="{27016CAB-1985-46B4-9C88-C4127CE1405F}" dt="2025-01-14T13:04:50.404" v="1687" actId="2711"/>
          <ac:spMkLst>
            <pc:docMk/>
            <pc:sldMk cId="401423967" sldId="299"/>
            <ac:spMk id="33" creationId="{A169AEFD-BA26-FF45-3C51-2C3BCB986A3F}"/>
          </ac:spMkLst>
        </pc:spChg>
        <pc:spChg chg="mod">
          <ac:chgData name="Pierre Teyssier" userId="eaee8604-9b63-43d9-81e6-067a9aec3986" providerId="ADAL" clId="{27016CAB-1985-46B4-9C88-C4127CE1405F}" dt="2025-01-14T13:04:50.404" v="1687" actId="2711"/>
          <ac:spMkLst>
            <pc:docMk/>
            <pc:sldMk cId="401423967" sldId="299"/>
            <ac:spMk id="37" creationId="{1C3C9794-AB2E-A045-3D3F-80430C2D1FB1}"/>
          </ac:spMkLst>
        </pc:spChg>
        <pc:spChg chg="mod">
          <ac:chgData name="Pierre Teyssier" userId="eaee8604-9b63-43d9-81e6-067a9aec3986" providerId="ADAL" clId="{27016CAB-1985-46B4-9C88-C4127CE1405F}" dt="2025-01-14T13:04:50.404" v="1687" actId="2711"/>
          <ac:spMkLst>
            <pc:docMk/>
            <pc:sldMk cId="401423967" sldId="299"/>
            <ac:spMk id="41" creationId="{ED0802C6-2FA4-4AAF-38BB-28483423CD0A}"/>
          </ac:spMkLst>
        </pc:spChg>
        <pc:spChg chg="mod">
          <ac:chgData name="Pierre Teyssier" userId="eaee8604-9b63-43d9-81e6-067a9aec3986" providerId="ADAL" clId="{27016CAB-1985-46B4-9C88-C4127CE1405F}" dt="2025-01-14T13:04:50.404" v="1687" actId="2711"/>
          <ac:spMkLst>
            <pc:docMk/>
            <pc:sldMk cId="401423967" sldId="299"/>
            <ac:spMk id="42" creationId="{722D41DA-B89D-59CB-26BA-775D64FE76E2}"/>
          </ac:spMkLst>
        </pc:spChg>
        <pc:spChg chg="mod">
          <ac:chgData name="Pierre Teyssier" userId="eaee8604-9b63-43d9-81e6-067a9aec3986" providerId="ADAL" clId="{27016CAB-1985-46B4-9C88-C4127CE1405F}" dt="2025-01-14T13:04:50.404" v="1687" actId="2711"/>
          <ac:spMkLst>
            <pc:docMk/>
            <pc:sldMk cId="401423967" sldId="299"/>
            <ac:spMk id="45" creationId="{9C7C2D39-0EC2-CFAC-0353-EE452DBD9DA7}"/>
          </ac:spMkLst>
        </pc:spChg>
        <pc:spChg chg="mod">
          <ac:chgData name="Pierre Teyssier" userId="eaee8604-9b63-43d9-81e6-067a9aec3986" providerId="ADAL" clId="{27016CAB-1985-46B4-9C88-C4127CE1405F}" dt="2025-01-14T13:04:50.404" v="1687" actId="2711"/>
          <ac:spMkLst>
            <pc:docMk/>
            <pc:sldMk cId="401423967" sldId="299"/>
            <ac:spMk id="46" creationId="{D286C5C4-003A-8F37-8FC4-AA998CBC5621}"/>
          </ac:spMkLst>
        </pc:spChg>
        <pc:spChg chg="mod">
          <ac:chgData name="Pierre Teyssier" userId="eaee8604-9b63-43d9-81e6-067a9aec3986" providerId="ADAL" clId="{27016CAB-1985-46B4-9C88-C4127CE1405F}" dt="2025-01-14T13:04:50.404" v="1687" actId="2711"/>
          <ac:spMkLst>
            <pc:docMk/>
            <pc:sldMk cId="401423967" sldId="299"/>
            <ac:spMk id="49" creationId="{07F1110F-0B9A-1BE4-506F-BDE48E36CA72}"/>
          </ac:spMkLst>
        </pc:spChg>
        <pc:spChg chg="mod">
          <ac:chgData name="Pierre Teyssier" userId="eaee8604-9b63-43d9-81e6-067a9aec3986" providerId="ADAL" clId="{27016CAB-1985-46B4-9C88-C4127CE1405F}" dt="2025-01-14T13:04:50.404" v="1687" actId="2711"/>
          <ac:spMkLst>
            <pc:docMk/>
            <pc:sldMk cId="401423967" sldId="299"/>
            <ac:spMk id="51" creationId="{3E9585E2-5827-56A5-187C-E72A245BFDB5}"/>
          </ac:spMkLst>
        </pc:spChg>
        <pc:spChg chg="mod">
          <ac:chgData name="Pierre Teyssier" userId="eaee8604-9b63-43d9-81e6-067a9aec3986" providerId="ADAL" clId="{27016CAB-1985-46B4-9C88-C4127CE1405F}" dt="2025-01-14T13:04:50.404" v="1687" actId="2711"/>
          <ac:spMkLst>
            <pc:docMk/>
            <pc:sldMk cId="401423967" sldId="299"/>
            <ac:spMk id="52" creationId="{812B5C37-9B15-C0E2-6AD8-78CC0FC018D9}"/>
          </ac:spMkLst>
        </pc:spChg>
        <pc:spChg chg="mod">
          <ac:chgData name="Pierre Teyssier" userId="eaee8604-9b63-43d9-81e6-067a9aec3986" providerId="ADAL" clId="{27016CAB-1985-46B4-9C88-C4127CE1405F}" dt="2025-01-14T13:04:50.404" v="1687" actId="2711"/>
          <ac:spMkLst>
            <pc:docMk/>
            <pc:sldMk cId="401423967" sldId="299"/>
            <ac:spMk id="74" creationId="{6CFDD8BD-D645-2106-25F6-884F976C5901}"/>
          </ac:spMkLst>
        </pc:spChg>
        <pc:spChg chg="mod">
          <ac:chgData name="Pierre Teyssier" userId="eaee8604-9b63-43d9-81e6-067a9aec3986" providerId="ADAL" clId="{27016CAB-1985-46B4-9C88-C4127CE1405F}" dt="2025-01-14T13:04:50.404" v="1687" actId="2711"/>
          <ac:spMkLst>
            <pc:docMk/>
            <pc:sldMk cId="401423967" sldId="299"/>
            <ac:spMk id="75" creationId="{ED22ABCC-4DD0-C78E-7072-04FFEFDFEC2D}"/>
          </ac:spMkLst>
        </pc:spChg>
        <pc:spChg chg="mod">
          <ac:chgData name="Pierre Teyssier" userId="eaee8604-9b63-43d9-81e6-067a9aec3986" providerId="ADAL" clId="{27016CAB-1985-46B4-9C88-C4127CE1405F}" dt="2025-01-14T13:04:50.404" v="1687" actId="2711"/>
          <ac:spMkLst>
            <pc:docMk/>
            <pc:sldMk cId="401423967" sldId="299"/>
            <ac:spMk id="76" creationId="{AF984E58-C5ED-A8BE-8C74-A4CAF93E0D6A}"/>
          </ac:spMkLst>
        </pc:spChg>
        <pc:spChg chg="mod">
          <ac:chgData name="Pierre Teyssier" userId="eaee8604-9b63-43d9-81e6-067a9aec3986" providerId="ADAL" clId="{27016CAB-1985-46B4-9C88-C4127CE1405F}" dt="2025-01-14T13:04:50.404" v="1687" actId="2711"/>
          <ac:spMkLst>
            <pc:docMk/>
            <pc:sldMk cId="401423967" sldId="299"/>
            <ac:spMk id="77" creationId="{56040BAA-E363-0EB4-AF31-DECCD400EEDB}"/>
          </ac:spMkLst>
        </pc:spChg>
        <pc:spChg chg="mod">
          <ac:chgData name="Pierre Teyssier" userId="eaee8604-9b63-43d9-81e6-067a9aec3986" providerId="ADAL" clId="{27016CAB-1985-46B4-9C88-C4127CE1405F}" dt="2025-01-14T13:04:50.404" v="1687" actId="2711"/>
          <ac:spMkLst>
            <pc:docMk/>
            <pc:sldMk cId="401423967" sldId="299"/>
            <ac:spMk id="78" creationId="{704875CC-4567-98F2-E67D-3AFD0A1657FB}"/>
          </ac:spMkLst>
        </pc:spChg>
        <pc:spChg chg="mod">
          <ac:chgData name="Pierre Teyssier" userId="eaee8604-9b63-43d9-81e6-067a9aec3986" providerId="ADAL" clId="{27016CAB-1985-46B4-9C88-C4127CE1405F}" dt="2025-01-14T13:04:50.404" v="1687" actId="2711"/>
          <ac:spMkLst>
            <pc:docMk/>
            <pc:sldMk cId="401423967" sldId="299"/>
            <ac:spMk id="79" creationId="{2C39094B-261B-033A-EBE7-934A977C3876}"/>
          </ac:spMkLst>
        </pc:spChg>
        <pc:spChg chg="mod">
          <ac:chgData name="Pierre Teyssier" userId="eaee8604-9b63-43d9-81e6-067a9aec3986" providerId="ADAL" clId="{27016CAB-1985-46B4-9C88-C4127CE1405F}" dt="2025-01-14T13:04:50.404" v="1687" actId="2711"/>
          <ac:spMkLst>
            <pc:docMk/>
            <pc:sldMk cId="401423967" sldId="299"/>
            <ac:spMk id="80" creationId="{F7B49014-27F5-812A-5182-E1E9E6C1E726}"/>
          </ac:spMkLst>
        </pc:spChg>
        <pc:spChg chg="mod">
          <ac:chgData name="Pierre Teyssier" userId="eaee8604-9b63-43d9-81e6-067a9aec3986" providerId="ADAL" clId="{27016CAB-1985-46B4-9C88-C4127CE1405F}" dt="2025-01-14T13:04:50.404" v="1687" actId="2711"/>
          <ac:spMkLst>
            <pc:docMk/>
            <pc:sldMk cId="401423967" sldId="299"/>
            <ac:spMk id="81" creationId="{B75731D3-415B-0ED2-1AF5-3374D0544CED}"/>
          </ac:spMkLst>
        </pc:spChg>
        <pc:spChg chg="mod">
          <ac:chgData name="Pierre Teyssier" userId="eaee8604-9b63-43d9-81e6-067a9aec3986" providerId="ADAL" clId="{27016CAB-1985-46B4-9C88-C4127CE1405F}" dt="2025-01-14T13:04:50.404" v="1687" actId="2711"/>
          <ac:spMkLst>
            <pc:docMk/>
            <pc:sldMk cId="401423967" sldId="299"/>
            <ac:spMk id="82" creationId="{73A26C65-D3C6-BA39-9ABE-8CE20E82E113}"/>
          </ac:spMkLst>
        </pc:spChg>
        <pc:spChg chg="mod">
          <ac:chgData name="Pierre Teyssier" userId="eaee8604-9b63-43d9-81e6-067a9aec3986" providerId="ADAL" clId="{27016CAB-1985-46B4-9C88-C4127CE1405F}" dt="2025-01-14T13:04:50.404" v="1687" actId="2711"/>
          <ac:spMkLst>
            <pc:docMk/>
            <pc:sldMk cId="401423967" sldId="299"/>
            <ac:spMk id="86" creationId="{0D3302FC-CC6C-6C29-3D01-39D172E0FB8C}"/>
          </ac:spMkLst>
        </pc:spChg>
        <pc:spChg chg="mod">
          <ac:chgData name="Pierre Teyssier" userId="eaee8604-9b63-43d9-81e6-067a9aec3986" providerId="ADAL" clId="{27016CAB-1985-46B4-9C88-C4127CE1405F}" dt="2025-01-14T13:04:50.404" v="1687" actId="2711"/>
          <ac:spMkLst>
            <pc:docMk/>
            <pc:sldMk cId="401423967" sldId="299"/>
            <ac:spMk id="108" creationId="{AD49A341-10D4-D990-B2D6-0FAC9BB9D853}"/>
          </ac:spMkLst>
        </pc:spChg>
        <pc:cxnChg chg="mod">
          <ac:chgData name="Pierre Teyssier" userId="eaee8604-9b63-43d9-81e6-067a9aec3986" providerId="ADAL" clId="{27016CAB-1985-46B4-9C88-C4127CE1405F}" dt="2025-01-14T12:56:19.706" v="1519" actId="14100"/>
          <ac:cxnSpMkLst>
            <pc:docMk/>
            <pc:sldMk cId="401423967" sldId="299"/>
            <ac:cxnSpMk id="4" creationId="{EF62D15F-EEE7-8257-CC3B-28A024667156}"/>
          </ac:cxnSpMkLst>
        </pc:cxnChg>
        <pc:cxnChg chg="mod">
          <ac:chgData name="Pierre Teyssier" userId="eaee8604-9b63-43d9-81e6-067a9aec3986" providerId="ADAL" clId="{27016CAB-1985-46B4-9C88-C4127CE1405F}" dt="2025-01-14T12:56:24.503" v="1520" actId="14100"/>
          <ac:cxnSpMkLst>
            <pc:docMk/>
            <pc:sldMk cId="401423967" sldId="299"/>
            <ac:cxnSpMk id="5" creationId="{2864B715-F9D7-D0ED-256E-9B32A98EA771}"/>
          </ac:cxnSpMkLst>
        </pc:cxnChg>
        <pc:cxnChg chg="mod">
          <ac:chgData name="Pierre Teyssier" userId="eaee8604-9b63-43d9-81e6-067a9aec3986" providerId="ADAL" clId="{27016CAB-1985-46B4-9C88-C4127CE1405F}" dt="2025-01-14T12:56:09.987" v="1514" actId="1035"/>
          <ac:cxnSpMkLst>
            <pc:docMk/>
            <pc:sldMk cId="401423967" sldId="299"/>
            <ac:cxnSpMk id="20" creationId="{87849143-EEFB-11ED-3E79-6256B953A14B}"/>
          </ac:cxnSpMkLst>
        </pc:cxnChg>
        <pc:cxnChg chg="mod">
          <ac:chgData name="Pierre Teyssier" userId="eaee8604-9b63-43d9-81e6-067a9aec3986" providerId="ADAL" clId="{27016CAB-1985-46B4-9C88-C4127CE1405F}" dt="2025-01-14T12:56:09.987" v="1514" actId="1035"/>
          <ac:cxnSpMkLst>
            <pc:docMk/>
            <pc:sldMk cId="401423967" sldId="299"/>
            <ac:cxnSpMk id="24" creationId="{F7576B40-CA9B-52E6-BC36-CF3CAEEBF2FD}"/>
          </ac:cxnSpMkLst>
        </pc:cxnChg>
        <pc:cxnChg chg="mod">
          <ac:chgData name="Pierre Teyssier" userId="eaee8604-9b63-43d9-81e6-067a9aec3986" providerId="ADAL" clId="{27016CAB-1985-46B4-9C88-C4127CE1405F}" dt="2025-01-14T12:56:09.987" v="1514" actId="1035"/>
          <ac:cxnSpMkLst>
            <pc:docMk/>
            <pc:sldMk cId="401423967" sldId="299"/>
            <ac:cxnSpMk id="26" creationId="{8D3C63D1-FABA-7A43-B76B-0641CBE79A96}"/>
          </ac:cxnSpMkLst>
        </pc:cxnChg>
        <pc:cxnChg chg="mod">
          <ac:chgData name="Pierre Teyssier" userId="eaee8604-9b63-43d9-81e6-067a9aec3986" providerId="ADAL" clId="{27016CAB-1985-46B4-9C88-C4127CE1405F}" dt="2025-01-14T12:56:09.987" v="1514" actId="1035"/>
          <ac:cxnSpMkLst>
            <pc:docMk/>
            <pc:sldMk cId="401423967" sldId="299"/>
            <ac:cxnSpMk id="27" creationId="{35B9937C-8DC7-6E1C-FC6F-C132D9E1DBFE}"/>
          </ac:cxnSpMkLst>
        </pc:cxnChg>
        <pc:cxnChg chg="mod">
          <ac:chgData name="Pierre Teyssier" userId="eaee8604-9b63-43d9-81e6-067a9aec3986" providerId="ADAL" clId="{27016CAB-1985-46B4-9C88-C4127CE1405F}" dt="2025-01-14T12:56:09.987" v="1514" actId="1035"/>
          <ac:cxnSpMkLst>
            <pc:docMk/>
            <pc:sldMk cId="401423967" sldId="299"/>
            <ac:cxnSpMk id="28" creationId="{F7F2EA4C-DE2C-4147-3CF9-F4570DE1A72F}"/>
          </ac:cxnSpMkLst>
        </pc:cxnChg>
        <pc:cxnChg chg="mod">
          <ac:chgData name="Pierre Teyssier" userId="eaee8604-9b63-43d9-81e6-067a9aec3986" providerId="ADAL" clId="{27016CAB-1985-46B4-9C88-C4127CE1405F}" dt="2025-01-14T12:56:09.987" v="1514" actId="1035"/>
          <ac:cxnSpMkLst>
            <pc:docMk/>
            <pc:sldMk cId="401423967" sldId="299"/>
            <ac:cxnSpMk id="31" creationId="{5B7697C4-207A-B2B6-946A-33709ED7C19C}"/>
          </ac:cxnSpMkLst>
        </pc:cxnChg>
        <pc:cxnChg chg="mod">
          <ac:chgData name="Pierre Teyssier" userId="eaee8604-9b63-43d9-81e6-067a9aec3986" providerId="ADAL" clId="{27016CAB-1985-46B4-9C88-C4127CE1405F}" dt="2025-01-14T12:56:09.987" v="1514" actId="1035"/>
          <ac:cxnSpMkLst>
            <pc:docMk/>
            <pc:sldMk cId="401423967" sldId="299"/>
            <ac:cxnSpMk id="34" creationId="{4C254E8E-ED5C-0C83-4A34-CDE195782E08}"/>
          </ac:cxnSpMkLst>
        </pc:cxnChg>
        <pc:cxnChg chg="mod">
          <ac:chgData name="Pierre Teyssier" userId="eaee8604-9b63-43d9-81e6-067a9aec3986" providerId="ADAL" clId="{27016CAB-1985-46B4-9C88-C4127CE1405F}" dt="2025-01-14T12:56:09.987" v="1514" actId="1035"/>
          <ac:cxnSpMkLst>
            <pc:docMk/>
            <pc:sldMk cId="401423967" sldId="299"/>
            <ac:cxnSpMk id="35" creationId="{74C3BB25-A4FE-3B12-97C2-86A55C210B7E}"/>
          </ac:cxnSpMkLst>
        </pc:cxnChg>
        <pc:cxnChg chg="mod">
          <ac:chgData name="Pierre Teyssier" userId="eaee8604-9b63-43d9-81e6-067a9aec3986" providerId="ADAL" clId="{27016CAB-1985-46B4-9C88-C4127CE1405F}" dt="2025-01-14T12:56:09.987" v="1514" actId="1035"/>
          <ac:cxnSpMkLst>
            <pc:docMk/>
            <pc:sldMk cId="401423967" sldId="299"/>
            <ac:cxnSpMk id="38" creationId="{248536CF-5734-2A92-4A9D-A7B5279B0A91}"/>
          </ac:cxnSpMkLst>
        </pc:cxnChg>
        <pc:cxnChg chg="mod">
          <ac:chgData name="Pierre Teyssier" userId="eaee8604-9b63-43d9-81e6-067a9aec3986" providerId="ADAL" clId="{27016CAB-1985-46B4-9C88-C4127CE1405F}" dt="2025-01-14T12:56:09.987" v="1514" actId="1035"/>
          <ac:cxnSpMkLst>
            <pc:docMk/>
            <pc:sldMk cId="401423967" sldId="299"/>
            <ac:cxnSpMk id="39" creationId="{BB7F6B84-E539-B218-C954-0D1FA80BF223}"/>
          </ac:cxnSpMkLst>
        </pc:cxnChg>
        <pc:cxnChg chg="mod">
          <ac:chgData name="Pierre Teyssier" userId="eaee8604-9b63-43d9-81e6-067a9aec3986" providerId="ADAL" clId="{27016CAB-1985-46B4-9C88-C4127CE1405F}" dt="2025-01-14T12:56:09.987" v="1514" actId="1035"/>
          <ac:cxnSpMkLst>
            <pc:docMk/>
            <pc:sldMk cId="401423967" sldId="299"/>
            <ac:cxnSpMk id="40" creationId="{CBA9BBBE-5DD0-EE11-DBE3-0DE122CCA76D}"/>
          </ac:cxnSpMkLst>
        </pc:cxnChg>
        <pc:cxnChg chg="mod">
          <ac:chgData name="Pierre Teyssier" userId="eaee8604-9b63-43d9-81e6-067a9aec3986" providerId="ADAL" clId="{27016CAB-1985-46B4-9C88-C4127CE1405F}" dt="2025-01-14T12:56:09.987" v="1514" actId="1035"/>
          <ac:cxnSpMkLst>
            <pc:docMk/>
            <pc:sldMk cId="401423967" sldId="299"/>
            <ac:cxnSpMk id="44" creationId="{9AAA6ADD-2819-0346-A6B4-B2165C00503F}"/>
          </ac:cxnSpMkLst>
        </pc:cxnChg>
        <pc:cxnChg chg="mod">
          <ac:chgData name="Pierre Teyssier" userId="eaee8604-9b63-43d9-81e6-067a9aec3986" providerId="ADAL" clId="{27016CAB-1985-46B4-9C88-C4127CE1405F}" dt="2025-01-14T12:56:09.987" v="1514" actId="1035"/>
          <ac:cxnSpMkLst>
            <pc:docMk/>
            <pc:sldMk cId="401423967" sldId="299"/>
            <ac:cxnSpMk id="47" creationId="{74DDA494-960C-95C8-3B45-4B9BDD82D49B}"/>
          </ac:cxnSpMkLst>
        </pc:cxnChg>
        <pc:cxnChg chg="mod">
          <ac:chgData name="Pierre Teyssier" userId="eaee8604-9b63-43d9-81e6-067a9aec3986" providerId="ADAL" clId="{27016CAB-1985-46B4-9C88-C4127CE1405F}" dt="2025-01-14T12:56:09.987" v="1514" actId="1035"/>
          <ac:cxnSpMkLst>
            <pc:docMk/>
            <pc:sldMk cId="401423967" sldId="299"/>
            <ac:cxnSpMk id="48" creationId="{A0FAA7B8-5219-CC1F-D3FD-4C2A09B6B113}"/>
          </ac:cxnSpMkLst>
        </pc:cxnChg>
        <pc:cxnChg chg="mod">
          <ac:chgData name="Pierre Teyssier" userId="eaee8604-9b63-43d9-81e6-067a9aec3986" providerId="ADAL" clId="{27016CAB-1985-46B4-9C88-C4127CE1405F}" dt="2025-01-14T12:56:09.987" v="1514" actId="1035"/>
          <ac:cxnSpMkLst>
            <pc:docMk/>
            <pc:sldMk cId="401423967" sldId="299"/>
            <ac:cxnSpMk id="50" creationId="{04200738-A36E-57BD-5DAC-8D65CD2680B2}"/>
          </ac:cxnSpMkLst>
        </pc:cxnChg>
        <pc:cxnChg chg="mod">
          <ac:chgData name="Pierre Teyssier" userId="eaee8604-9b63-43d9-81e6-067a9aec3986" providerId="ADAL" clId="{27016CAB-1985-46B4-9C88-C4127CE1405F}" dt="2025-01-14T12:56:09.987" v="1514" actId="1035"/>
          <ac:cxnSpMkLst>
            <pc:docMk/>
            <pc:sldMk cId="401423967" sldId="299"/>
            <ac:cxnSpMk id="68" creationId="{55317721-93AC-2D13-A28C-D4584DE70C8A}"/>
          </ac:cxnSpMkLst>
        </pc:cxnChg>
      </pc:sldChg>
      <pc:sldChg chg="addSp delSp modSp add mod">
        <pc:chgData name="Pierre Teyssier" userId="eaee8604-9b63-43d9-81e6-067a9aec3986" providerId="ADAL" clId="{27016CAB-1985-46B4-9C88-C4127CE1405F}" dt="2025-01-14T14:46:11.948" v="4973" actId="20577"/>
        <pc:sldMkLst>
          <pc:docMk/>
          <pc:sldMk cId="3025569566" sldId="300"/>
        </pc:sldMkLst>
        <pc:spChg chg="mod">
          <ac:chgData name="Pierre Teyssier" userId="eaee8604-9b63-43d9-81e6-067a9aec3986" providerId="ADAL" clId="{27016CAB-1985-46B4-9C88-C4127CE1405F}" dt="2025-01-14T14:46:11.948" v="4973" actId="20577"/>
          <ac:spMkLst>
            <pc:docMk/>
            <pc:sldMk cId="3025569566" sldId="300"/>
            <ac:spMk id="3" creationId="{63581274-0CD0-DFF4-C635-7329215A9524}"/>
          </ac:spMkLst>
        </pc:spChg>
        <pc:spChg chg="add mod">
          <ac:chgData name="Pierre Teyssier" userId="eaee8604-9b63-43d9-81e6-067a9aec3986" providerId="ADAL" clId="{27016CAB-1985-46B4-9C88-C4127CE1405F}" dt="2025-01-14T13:45:34.368" v="2681" actId="790"/>
          <ac:spMkLst>
            <pc:docMk/>
            <pc:sldMk cId="3025569566" sldId="300"/>
            <ac:spMk id="7" creationId="{0CF36673-7682-5690-0480-14A9A67A6C5F}"/>
          </ac:spMkLst>
        </pc:spChg>
        <pc:spChg chg="add mod">
          <ac:chgData name="Pierre Teyssier" userId="eaee8604-9b63-43d9-81e6-067a9aec3986" providerId="ADAL" clId="{27016CAB-1985-46B4-9C88-C4127CE1405F}" dt="2025-01-14T13:45:34.368" v="2681" actId="790"/>
          <ac:spMkLst>
            <pc:docMk/>
            <pc:sldMk cId="3025569566" sldId="300"/>
            <ac:spMk id="8" creationId="{2E1E0F75-44F2-E0EF-63C6-7FA566B46F4A}"/>
          </ac:spMkLst>
        </pc:spChg>
        <pc:spChg chg="add mod">
          <ac:chgData name="Pierre Teyssier" userId="eaee8604-9b63-43d9-81e6-067a9aec3986" providerId="ADAL" clId="{27016CAB-1985-46B4-9C88-C4127CE1405F}" dt="2025-01-14T13:45:34.368" v="2681" actId="790"/>
          <ac:spMkLst>
            <pc:docMk/>
            <pc:sldMk cId="3025569566" sldId="300"/>
            <ac:spMk id="9" creationId="{D52B20B8-1A23-F2BE-9FB5-2AAB7FBE079A}"/>
          </ac:spMkLst>
        </pc:spChg>
        <pc:spChg chg="add mod">
          <ac:chgData name="Pierre Teyssier" userId="eaee8604-9b63-43d9-81e6-067a9aec3986" providerId="ADAL" clId="{27016CAB-1985-46B4-9C88-C4127CE1405F}" dt="2025-01-14T13:45:34.368" v="2681" actId="790"/>
          <ac:spMkLst>
            <pc:docMk/>
            <pc:sldMk cId="3025569566" sldId="300"/>
            <ac:spMk id="11" creationId="{898D68BF-DC47-B42D-FC97-FA56F6680CA4}"/>
          </ac:spMkLst>
        </pc:spChg>
        <pc:spChg chg="add mod">
          <ac:chgData name="Pierre Teyssier" userId="eaee8604-9b63-43d9-81e6-067a9aec3986" providerId="ADAL" clId="{27016CAB-1985-46B4-9C88-C4127CE1405F}" dt="2025-01-14T13:45:34.368" v="2681" actId="790"/>
          <ac:spMkLst>
            <pc:docMk/>
            <pc:sldMk cId="3025569566" sldId="300"/>
            <ac:spMk id="15" creationId="{5D501133-835F-1D57-2489-726091A461B4}"/>
          </ac:spMkLst>
        </pc:spChg>
        <pc:spChg chg="add mod">
          <ac:chgData name="Pierre Teyssier" userId="eaee8604-9b63-43d9-81e6-067a9aec3986" providerId="ADAL" clId="{27016CAB-1985-46B4-9C88-C4127CE1405F}" dt="2025-01-14T13:45:34.368" v="2681" actId="790"/>
          <ac:spMkLst>
            <pc:docMk/>
            <pc:sldMk cId="3025569566" sldId="300"/>
            <ac:spMk id="17" creationId="{644F3F9C-E05C-3D7D-B04A-A5EEC26CECB7}"/>
          </ac:spMkLst>
        </pc:spChg>
        <pc:spChg chg="add mod">
          <ac:chgData name="Pierre Teyssier" userId="eaee8604-9b63-43d9-81e6-067a9aec3986" providerId="ADAL" clId="{27016CAB-1985-46B4-9C88-C4127CE1405F}" dt="2025-01-14T13:45:34.368" v="2681" actId="790"/>
          <ac:spMkLst>
            <pc:docMk/>
            <pc:sldMk cId="3025569566" sldId="300"/>
            <ac:spMk id="18" creationId="{94DE2E0A-0637-11B0-8563-B6CFB2AAF298}"/>
          </ac:spMkLst>
        </pc:spChg>
        <pc:spChg chg="mod">
          <ac:chgData name="Pierre Teyssier" userId="eaee8604-9b63-43d9-81e6-067a9aec3986" providerId="ADAL" clId="{27016CAB-1985-46B4-9C88-C4127CE1405F}" dt="2025-01-14T13:45:34.368" v="2681" actId="790"/>
          <ac:spMkLst>
            <pc:docMk/>
            <pc:sldMk cId="3025569566" sldId="300"/>
            <ac:spMk id="21" creationId="{762A5B4C-3325-5C9C-C8FD-15527428EB3F}"/>
          </ac:spMkLst>
        </pc:spChg>
        <pc:spChg chg="mod">
          <ac:chgData name="Pierre Teyssier" userId="eaee8604-9b63-43d9-81e6-067a9aec3986" providerId="ADAL" clId="{27016CAB-1985-46B4-9C88-C4127CE1405F}" dt="2025-01-14T13:45:34.368" v="2681" actId="790"/>
          <ac:spMkLst>
            <pc:docMk/>
            <pc:sldMk cId="3025569566" sldId="300"/>
            <ac:spMk id="22" creationId="{63B1F3F6-E680-87D8-7DA2-0282C10A9445}"/>
          </ac:spMkLst>
        </pc:spChg>
        <pc:spChg chg="mod">
          <ac:chgData name="Pierre Teyssier" userId="eaee8604-9b63-43d9-81e6-067a9aec3986" providerId="ADAL" clId="{27016CAB-1985-46B4-9C88-C4127CE1405F}" dt="2025-01-14T13:45:34.368" v="2681" actId="790"/>
          <ac:spMkLst>
            <pc:docMk/>
            <pc:sldMk cId="3025569566" sldId="300"/>
            <ac:spMk id="23" creationId="{03BA6592-1A22-8B28-D913-85395210672A}"/>
          </ac:spMkLst>
        </pc:spChg>
        <pc:spChg chg="mod">
          <ac:chgData name="Pierre Teyssier" userId="eaee8604-9b63-43d9-81e6-067a9aec3986" providerId="ADAL" clId="{27016CAB-1985-46B4-9C88-C4127CE1405F}" dt="2025-01-14T13:45:34.368" v="2681" actId="790"/>
          <ac:spMkLst>
            <pc:docMk/>
            <pc:sldMk cId="3025569566" sldId="300"/>
            <ac:spMk id="25" creationId="{011EF8E9-AB55-18CD-59CB-668527820B38}"/>
          </ac:spMkLst>
        </pc:spChg>
        <pc:spChg chg="mod">
          <ac:chgData name="Pierre Teyssier" userId="eaee8604-9b63-43d9-81e6-067a9aec3986" providerId="ADAL" clId="{27016CAB-1985-46B4-9C88-C4127CE1405F}" dt="2025-01-14T13:45:34.368" v="2681" actId="790"/>
          <ac:spMkLst>
            <pc:docMk/>
            <pc:sldMk cId="3025569566" sldId="300"/>
            <ac:spMk id="29" creationId="{B9A4DDDE-97EE-D58D-4AE8-855CE2022C4B}"/>
          </ac:spMkLst>
        </pc:spChg>
        <pc:spChg chg="mod">
          <ac:chgData name="Pierre Teyssier" userId="eaee8604-9b63-43d9-81e6-067a9aec3986" providerId="ADAL" clId="{27016CAB-1985-46B4-9C88-C4127CE1405F}" dt="2025-01-14T13:45:34.368" v="2681" actId="790"/>
          <ac:spMkLst>
            <pc:docMk/>
            <pc:sldMk cId="3025569566" sldId="300"/>
            <ac:spMk id="30" creationId="{7AE7476F-B676-3572-03A6-11E1B92DDC11}"/>
          </ac:spMkLst>
        </pc:spChg>
        <pc:spChg chg="mod">
          <ac:chgData name="Pierre Teyssier" userId="eaee8604-9b63-43d9-81e6-067a9aec3986" providerId="ADAL" clId="{27016CAB-1985-46B4-9C88-C4127CE1405F}" dt="2025-01-14T13:45:34.368" v="2681" actId="790"/>
          <ac:spMkLst>
            <pc:docMk/>
            <pc:sldMk cId="3025569566" sldId="300"/>
            <ac:spMk id="32" creationId="{03F712D7-5639-FAFF-8FDC-E637EBE3A2F6}"/>
          </ac:spMkLst>
        </pc:spChg>
        <pc:spChg chg="mod">
          <ac:chgData name="Pierre Teyssier" userId="eaee8604-9b63-43d9-81e6-067a9aec3986" providerId="ADAL" clId="{27016CAB-1985-46B4-9C88-C4127CE1405F}" dt="2025-01-14T13:45:34.368" v="2681" actId="790"/>
          <ac:spMkLst>
            <pc:docMk/>
            <pc:sldMk cId="3025569566" sldId="300"/>
            <ac:spMk id="33" creationId="{2222C742-51FE-FA86-5158-7CBCC62B6886}"/>
          </ac:spMkLst>
        </pc:spChg>
        <pc:spChg chg="mod">
          <ac:chgData name="Pierre Teyssier" userId="eaee8604-9b63-43d9-81e6-067a9aec3986" providerId="ADAL" clId="{27016CAB-1985-46B4-9C88-C4127CE1405F}" dt="2025-01-14T13:45:34.368" v="2681" actId="790"/>
          <ac:spMkLst>
            <pc:docMk/>
            <pc:sldMk cId="3025569566" sldId="300"/>
            <ac:spMk id="46" creationId="{D8090D47-547E-103C-B19B-2676504F4956}"/>
          </ac:spMkLst>
        </pc:spChg>
        <pc:spChg chg="add mod">
          <ac:chgData name="Pierre Teyssier" userId="eaee8604-9b63-43d9-81e6-067a9aec3986" providerId="ADAL" clId="{27016CAB-1985-46B4-9C88-C4127CE1405F}" dt="2025-01-14T13:45:34.368" v="2681" actId="790"/>
          <ac:spMkLst>
            <pc:docMk/>
            <pc:sldMk cId="3025569566" sldId="300"/>
            <ac:spMk id="53" creationId="{E7D574A8-2A4C-D30E-8C8D-3AE9A4FF88B1}"/>
          </ac:spMkLst>
        </pc:spChg>
        <pc:spChg chg="add mod">
          <ac:chgData name="Pierre Teyssier" userId="eaee8604-9b63-43d9-81e6-067a9aec3986" providerId="ADAL" clId="{27016CAB-1985-46B4-9C88-C4127CE1405F}" dt="2025-01-14T13:45:34.368" v="2681" actId="790"/>
          <ac:spMkLst>
            <pc:docMk/>
            <pc:sldMk cId="3025569566" sldId="300"/>
            <ac:spMk id="54" creationId="{6D553AF8-9A93-8B5C-D39C-B258626783F7}"/>
          </ac:spMkLst>
        </pc:spChg>
        <pc:spChg chg="add mod">
          <ac:chgData name="Pierre Teyssier" userId="eaee8604-9b63-43d9-81e6-067a9aec3986" providerId="ADAL" clId="{27016CAB-1985-46B4-9C88-C4127CE1405F}" dt="2025-01-14T13:45:34.368" v="2681" actId="790"/>
          <ac:spMkLst>
            <pc:docMk/>
            <pc:sldMk cId="3025569566" sldId="300"/>
            <ac:spMk id="56" creationId="{48B35BF2-DF21-0DD4-14F3-E418B02A13D3}"/>
          </ac:spMkLst>
        </pc:spChg>
        <pc:spChg chg="add mod">
          <ac:chgData name="Pierre Teyssier" userId="eaee8604-9b63-43d9-81e6-067a9aec3986" providerId="ADAL" clId="{27016CAB-1985-46B4-9C88-C4127CE1405F}" dt="2025-01-14T13:45:34.368" v="2681" actId="790"/>
          <ac:spMkLst>
            <pc:docMk/>
            <pc:sldMk cId="3025569566" sldId="300"/>
            <ac:spMk id="62" creationId="{04F6BF46-B483-BD21-C228-F1F14208B40E}"/>
          </ac:spMkLst>
        </pc:spChg>
        <pc:spChg chg="add mod">
          <ac:chgData name="Pierre Teyssier" userId="eaee8604-9b63-43d9-81e6-067a9aec3986" providerId="ADAL" clId="{27016CAB-1985-46B4-9C88-C4127CE1405F}" dt="2025-01-14T13:45:34.368" v="2681" actId="790"/>
          <ac:spMkLst>
            <pc:docMk/>
            <pc:sldMk cId="3025569566" sldId="300"/>
            <ac:spMk id="63" creationId="{21FDF37A-6362-F697-24EC-F073B95916BC}"/>
          </ac:spMkLst>
        </pc:spChg>
        <pc:spChg chg="mod">
          <ac:chgData name="Pierre Teyssier" userId="eaee8604-9b63-43d9-81e6-067a9aec3986" providerId="ADAL" clId="{27016CAB-1985-46B4-9C88-C4127CE1405F}" dt="2025-01-14T13:45:34.368" v="2681" actId="790"/>
          <ac:spMkLst>
            <pc:docMk/>
            <pc:sldMk cId="3025569566" sldId="300"/>
            <ac:spMk id="74" creationId="{4E8641CA-8742-A22A-9793-83378547FFC4}"/>
          </ac:spMkLst>
        </pc:spChg>
        <pc:spChg chg="mod">
          <ac:chgData name="Pierre Teyssier" userId="eaee8604-9b63-43d9-81e6-067a9aec3986" providerId="ADAL" clId="{27016CAB-1985-46B4-9C88-C4127CE1405F}" dt="2025-01-14T13:45:34.368" v="2681" actId="790"/>
          <ac:spMkLst>
            <pc:docMk/>
            <pc:sldMk cId="3025569566" sldId="300"/>
            <ac:spMk id="75" creationId="{8FF113FB-BFF6-AE9D-9630-82F79B8B0241}"/>
          </ac:spMkLst>
        </pc:spChg>
        <pc:spChg chg="mod">
          <ac:chgData name="Pierre Teyssier" userId="eaee8604-9b63-43d9-81e6-067a9aec3986" providerId="ADAL" clId="{27016CAB-1985-46B4-9C88-C4127CE1405F}" dt="2025-01-14T13:45:34.368" v="2681" actId="790"/>
          <ac:spMkLst>
            <pc:docMk/>
            <pc:sldMk cId="3025569566" sldId="300"/>
            <ac:spMk id="76" creationId="{0E46A7B7-EC68-B40E-D151-D7F634167955}"/>
          </ac:spMkLst>
        </pc:spChg>
        <pc:spChg chg="mod">
          <ac:chgData name="Pierre Teyssier" userId="eaee8604-9b63-43d9-81e6-067a9aec3986" providerId="ADAL" clId="{27016CAB-1985-46B4-9C88-C4127CE1405F}" dt="2025-01-14T13:45:34.368" v="2681" actId="790"/>
          <ac:spMkLst>
            <pc:docMk/>
            <pc:sldMk cId="3025569566" sldId="300"/>
            <ac:spMk id="77" creationId="{965A88F6-43FB-77AE-61D8-1104357228D1}"/>
          </ac:spMkLst>
        </pc:spChg>
        <pc:spChg chg="mod">
          <ac:chgData name="Pierre Teyssier" userId="eaee8604-9b63-43d9-81e6-067a9aec3986" providerId="ADAL" clId="{27016CAB-1985-46B4-9C88-C4127CE1405F}" dt="2025-01-14T13:45:34.368" v="2681" actId="790"/>
          <ac:spMkLst>
            <pc:docMk/>
            <pc:sldMk cId="3025569566" sldId="300"/>
            <ac:spMk id="78" creationId="{F7B1CC93-88AF-B522-1D85-02AFDD4DBAE0}"/>
          </ac:spMkLst>
        </pc:spChg>
        <pc:spChg chg="mod">
          <ac:chgData name="Pierre Teyssier" userId="eaee8604-9b63-43d9-81e6-067a9aec3986" providerId="ADAL" clId="{27016CAB-1985-46B4-9C88-C4127CE1405F}" dt="2025-01-14T13:45:34.368" v="2681" actId="790"/>
          <ac:spMkLst>
            <pc:docMk/>
            <pc:sldMk cId="3025569566" sldId="300"/>
            <ac:spMk id="79" creationId="{A096B8D9-3EEF-FAE9-65AF-5CB58C1FA907}"/>
          </ac:spMkLst>
        </pc:spChg>
        <pc:spChg chg="mod">
          <ac:chgData name="Pierre Teyssier" userId="eaee8604-9b63-43d9-81e6-067a9aec3986" providerId="ADAL" clId="{27016CAB-1985-46B4-9C88-C4127CE1405F}" dt="2025-01-14T13:45:34.368" v="2681" actId="790"/>
          <ac:spMkLst>
            <pc:docMk/>
            <pc:sldMk cId="3025569566" sldId="300"/>
            <ac:spMk id="80" creationId="{6AB8F878-A255-C277-EBCF-57474BAD3749}"/>
          </ac:spMkLst>
        </pc:spChg>
        <pc:spChg chg="mod">
          <ac:chgData name="Pierre Teyssier" userId="eaee8604-9b63-43d9-81e6-067a9aec3986" providerId="ADAL" clId="{27016CAB-1985-46B4-9C88-C4127CE1405F}" dt="2025-01-14T13:45:34.368" v="2681" actId="790"/>
          <ac:spMkLst>
            <pc:docMk/>
            <pc:sldMk cId="3025569566" sldId="300"/>
            <ac:spMk id="81" creationId="{15D9BEC2-46C0-7AA4-F377-68C0805BE2E4}"/>
          </ac:spMkLst>
        </pc:spChg>
        <pc:spChg chg="mod">
          <ac:chgData name="Pierre Teyssier" userId="eaee8604-9b63-43d9-81e6-067a9aec3986" providerId="ADAL" clId="{27016CAB-1985-46B4-9C88-C4127CE1405F}" dt="2025-01-14T13:45:34.368" v="2681" actId="790"/>
          <ac:spMkLst>
            <pc:docMk/>
            <pc:sldMk cId="3025569566" sldId="300"/>
            <ac:spMk id="82" creationId="{2DE6D95E-01D7-3CB4-50D4-07E8AD630418}"/>
          </ac:spMkLst>
        </pc:spChg>
        <pc:cxnChg chg="add mod">
          <ac:chgData name="Pierre Teyssier" userId="eaee8604-9b63-43d9-81e6-067a9aec3986" providerId="ADAL" clId="{27016CAB-1985-46B4-9C88-C4127CE1405F}" dt="2025-01-14T12:56:47.586" v="1534" actId="1035"/>
          <ac:cxnSpMkLst>
            <pc:docMk/>
            <pc:sldMk cId="3025569566" sldId="300"/>
            <ac:cxnSpMk id="6" creationId="{EB0B370F-8FDA-84CF-8BF8-6356415B0AD0}"/>
          </ac:cxnSpMkLst>
        </pc:cxnChg>
        <pc:cxnChg chg="add mod">
          <ac:chgData name="Pierre Teyssier" userId="eaee8604-9b63-43d9-81e6-067a9aec3986" providerId="ADAL" clId="{27016CAB-1985-46B4-9C88-C4127CE1405F}" dt="2025-01-14T12:56:47.586" v="1534" actId="1035"/>
          <ac:cxnSpMkLst>
            <pc:docMk/>
            <pc:sldMk cId="3025569566" sldId="300"/>
            <ac:cxnSpMk id="10" creationId="{425B7FD2-D291-FF82-C5BF-AF5EAA8FB5A8}"/>
          </ac:cxnSpMkLst>
        </pc:cxnChg>
        <pc:cxnChg chg="add mod">
          <ac:chgData name="Pierre Teyssier" userId="eaee8604-9b63-43d9-81e6-067a9aec3986" providerId="ADAL" clId="{27016CAB-1985-46B4-9C88-C4127CE1405F}" dt="2025-01-14T12:56:47.586" v="1534" actId="1035"/>
          <ac:cxnSpMkLst>
            <pc:docMk/>
            <pc:sldMk cId="3025569566" sldId="300"/>
            <ac:cxnSpMk id="12" creationId="{CFD2B011-AB22-E5AF-F018-A4242CD47E3B}"/>
          </ac:cxnSpMkLst>
        </pc:cxnChg>
        <pc:cxnChg chg="add mod">
          <ac:chgData name="Pierre Teyssier" userId="eaee8604-9b63-43d9-81e6-067a9aec3986" providerId="ADAL" clId="{27016CAB-1985-46B4-9C88-C4127CE1405F}" dt="2025-01-14T12:56:47.586" v="1534" actId="1035"/>
          <ac:cxnSpMkLst>
            <pc:docMk/>
            <pc:sldMk cId="3025569566" sldId="300"/>
            <ac:cxnSpMk id="13" creationId="{CB76EE42-0FE9-3493-F005-1B0661168D57}"/>
          </ac:cxnSpMkLst>
        </pc:cxnChg>
        <pc:cxnChg chg="add mod">
          <ac:chgData name="Pierre Teyssier" userId="eaee8604-9b63-43d9-81e6-067a9aec3986" providerId="ADAL" clId="{27016CAB-1985-46B4-9C88-C4127CE1405F}" dt="2025-01-14T12:56:47.586" v="1534" actId="1035"/>
          <ac:cxnSpMkLst>
            <pc:docMk/>
            <pc:sldMk cId="3025569566" sldId="300"/>
            <ac:cxnSpMk id="14" creationId="{C0C0C8FA-77ED-0108-EAAE-37DEEEC7A494}"/>
          </ac:cxnSpMkLst>
        </pc:cxnChg>
        <pc:cxnChg chg="add mod">
          <ac:chgData name="Pierre Teyssier" userId="eaee8604-9b63-43d9-81e6-067a9aec3986" providerId="ADAL" clId="{27016CAB-1985-46B4-9C88-C4127CE1405F}" dt="2025-01-14T12:56:47.586" v="1534" actId="1035"/>
          <ac:cxnSpMkLst>
            <pc:docMk/>
            <pc:sldMk cId="3025569566" sldId="300"/>
            <ac:cxnSpMk id="16" creationId="{E4B25F5A-CE69-6864-3F7E-52BE1365897C}"/>
          </ac:cxnSpMkLst>
        </pc:cxnChg>
        <pc:cxnChg chg="add mod">
          <ac:chgData name="Pierre Teyssier" userId="eaee8604-9b63-43d9-81e6-067a9aec3986" providerId="ADAL" clId="{27016CAB-1985-46B4-9C88-C4127CE1405F}" dt="2025-01-14T12:56:47.586" v="1534" actId="1035"/>
          <ac:cxnSpMkLst>
            <pc:docMk/>
            <pc:sldMk cId="3025569566" sldId="300"/>
            <ac:cxnSpMk id="19" creationId="{AFF18770-1C4C-1122-83B4-0E15D96AAB3E}"/>
          </ac:cxnSpMkLst>
        </pc:cxnChg>
        <pc:cxnChg chg="mod">
          <ac:chgData name="Pierre Teyssier" userId="eaee8604-9b63-43d9-81e6-067a9aec3986" providerId="ADAL" clId="{27016CAB-1985-46B4-9C88-C4127CE1405F}" dt="2025-01-14T12:56:47.586" v="1534" actId="1035"/>
          <ac:cxnSpMkLst>
            <pc:docMk/>
            <pc:sldMk cId="3025569566" sldId="300"/>
            <ac:cxnSpMk id="20" creationId="{68BD77B5-1C2C-6987-8D2D-49E2CACB3714}"/>
          </ac:cxnSpMkLst>
        </pc:cxnChg>
        <pc:cxnChg chg="mod">
          <ac:chgData name="Pierre Teyssier" userId="eaee8604-9b63-43d9-81e6-067a9aec3986" providerId="ADAL" clId="{27016CAB-1985-46B4-9C88-C4127CE1405F}" dt="2025-01-14T12:56:47.586" v="1534" actId="1035"/>
          <ac:cxnSpMkLst>
            <pc:docMk/>
            <pc:sldMk cId="3025569566" sldId="300"/>
            <ac:cxnSpMk id="24" creationId="{A87950DD-4F55-24A8-6667-8DD57FF5ED04}"/>
          </ac:cxnSpMkLst>
        </pc:cxnChg>
        <pc:cxnChg chg="mod">
          <ac:chgData name="Pierre Teyssier" userId="eaee8604-9b63-43d9-81e6-067a9aec3986" providerId="ADAL" clId="{27016CAB-1985-46B4-9C88-C4127CE1405F}" dt="2025-01-14T12:56:47.586" v="1534" actId="1035"/>
          <ac:cxnSpMkLst>
            <pc:docMk/>
            <pc:sldMk cId="3025569566" sldId="300"/>
            <ac:cxnSpMk id="26" creationId="{7E2809AC-76A5-10CB-4A05-8F3577865C9A}"/>
          </ac:cxnSpMkLst>
        </pc:cxnChg>
        <pc:cxnChg chg="mod">
          <ac:chgData name="Pierre Teyssier" userId="eaee8604-9b63-43d9-81e6-067a9aec3986" providerId="ADAL" clId="{27016CAB-1985-46B4-9C88-C4127CE1405F}" dt="2025-01-14T12:56:47.586" v="1534" actId="1035"/>
          <ac:cxnSpMkLst>
            <pc:docMk/>
            <pc:sldMk cId="3025569566" sldId="300"/>
            <ac:cxnSpMk id="27" creationId="{FF1DBB76-096E-160A-1690-6DA9E90ACF87}"/>
          </ac:cxnSpMkLst>
        </pc:cxnChg>
        <pc:cxnChg chg="mod">
          <ac:chgData name="Pierre Teyssier" userId="eaee8604-9b63-43d9-81e6-067a9aec3986" providerId="ADAL" clId="{27016CAB-1985-46B4-9C88-C4127CE1405F}" dt="2025-01-14T12:56:47.586" v="1534" actId="1035"/>
          <ac:cxnSpMkLst>
            <pc:docMk/>
            <pc:sldMk cId="3025569566" sldId="300"/>
            <ac:cxnSpMk id="28" creationId="{CB892F96-29B2-3769-0566-7C6562DEA48D}"/>
          </ac:cxnSpMkLst>
        </pc:cxnChg>
        <pc:cxnChg chg="mod">
          <ac:chgData name="Pierre Teyssier" userId="eaee8604-9b63-43d9-81e6-067a9aec3986" providerId="ADAL" clId="{27016CAB-1985-46B4-9C88-C4127CE1405F}" dt="2025-01-14T12:56:47.586" v="1534" actId="1035"/>
          <ac:cxnSpMkLst>
            <pc:docMk/>
            <pc:sldMk cId="3025569566" sldId="300"/>
            <ac:cxnSpMk id="31" creationId="{330965C5-BF4F-1FC8-DE01-C8BB0039E9A9}"/>
          </ac:cxnSpMkLst>
        </pc:cxnChg>
        <pc:cxnChg chg="mod">
          <ac:chgData name="Pierre Teyssier" userId="eaee8604-9b63-43d9-81e6-067a9aec3986" providerId="ADAL" clId="{27016CAB-1985-46B4-9C88-C4127CE1405F}" dt="2025-01-14T12:56:47.586" v="1534" actId="1035"/>
          <ac:cxnSpMkLst>
            <pc:docMk/>
            <pc:sldMk cId="3025569566" sldId="300"/>
            <ac:cxnSpMk id="34" creationId="{C915AA11-C402-403C-BD06-94CABEDB2D16}"/>
          </ac:cxnSpMkLst>
        </pc:cxnChg>
        <pc:cxnChg chg="mod">
          <ac:chgData name="Pierre Teyssier" userId="eaee8604-9b63-43d9-81e6-067a9aec3986" providerId="ADAL" clId="{27016CAB-1985-46B4-9C88-C4127CE1405F}" dt="2025-01-14T12:56:47.586" v="1534" actId="1035"/>
          <ac:cxnSpMkLst>
            <pc:docMk/>
            <pc:sldMk cId="3025569566" sldId="300"/>
            <ac:cxnSpMk id="35" creationId="{E6A660B3-9E4F-6F7D-B9B2-20A9C9582E16}"/>
          </ac:cxnSpMkLst>
        </pc:cxnChg>
        <pc:cxnChg chg="add mod">
          <ac:chgData name="Pierre Teyssier" userId="eaee8604-9b63-43d9-81e6-067a9aec3986" providerId="ADAL" clId="{27016CAB-1985-46B4-9C88-C4127CE1405F}" dt="2025-01-14T12:56:47.586" v="1534" actId="1035"/>
          <ac:cxnSpMkLst>
            <pc:docMk/>
            <pc:sldMk cId="3025569566" sldId="300"/>
            <ac:cxnSpMk id="36" creationId="{BB59960B-65B7-360E-74AB-25B6359C9326}"/>
          </ac:cxnSpMkLst>
        </pc:cxnChg>
        <pc:cxnChg chg="add mod">
          <ac:chgData name="Pierre Teyssier" userId="eaee8604-9b63-43d9-81e6-067a9aec3986" providerId="ADAL" clId="{27016CAB-1985-46B4-9C88-C4127CE1405F}" dt="2025-01-14T12:56:47.586" v="1534" actId="1035"/>
          <ac:cxnSpMkLst>
            <pc:docMk/>
            <pc:sldMk cId="3025569566" sldId="300"/>
            <ac:cxnSpMk id="43" creationId="{538EE286-05CF-0F64-87D5-93AC60BB01B5}"/>
          </ac:cxnSpMkLst>
        </pc:cxnChg>
        <pc:cxnChg chg="add mod">
          <ac:chgData name="Pierre Teyssier" userId="eaee8604-9b63-43d9-81e6-067a9aec3986" providerId="ADAL" clId="{27016CAB-1985-46B4-9C88-C4127CE1405F}" dt="2025-01-14T12:56:47.586" v="1534" actId="1035"/>
          <ac:cxnSpMkLst>
            <pc:docMk/>
            <pc:sldMk cId="3025569566" sldId="300"/>
            <ac:cxnSpMk id="55" creationId="{E228649E-2ED5-2D6A-CD6A-2ED513122F57}"/>
          </ac:cxnSpMkLst>
        </pc:cxnChg>
        <pc:cxnChg chg="add mod">
          <ac:chgData name="Pierre Teyssier" userId="eaee8604-9b63-43d9-81e6-067a9aec3986" providerId="ADAL" clId="{27016CAB-1985-46B4-9C88-C4127CE1405F}" dt="2025-01-14T12:56:37.946" v="1522"/>
          <ac:cxnSpMkLst>
            <pc:docMk/>
            <pc:sldMk cId="3025569566" sldId="300"/>
            <ac:cxnSpMk id="57" creationId="{92F65987-7D04-C34C-CAA6-A20400EADA97}"/>
          </ac:cxnSpMkLst>
        </pc:cxnChg>
        <pc:cxnChg chg="add mod">
          <ac:chgData name="Pierre Teyssier" userId="eaee8604-9b63-43d9-81e6-067a9aec3986" providerId="ADAL" clId="{27016CAB-1985-46B4-9C88-C4127CE1405F}" dt="2025-01-14T12:56:37.946" v="1522"/>
          <ac:cxnSpMkLst>
            <pc:docMk/>
            <pc:sldMk cId="3025569566" sldId="300"/>
            <ac:cxnSpMk id="58" creationId="{C7DA7B68-0443-517E-ED24-2D7C8BF43B0A}"/>
          </ac:cxnSpMkLst>
        </pc:cxnChg>
      </pc:sldChg>
      <pc:sldChg chg="delSp modSp add mod">
        <pc:chgData name="Pierre Teyssier" userId="eaee8604-9b63-43d9-81e6-067a9aec3986" providerId="ADAL" clId="{27016CAB-1985-46B4-9C88-C4127CE1405F}" dt="2025-01-14T14:45:37.137" v="4949" actId="404"/>
        <pc:sldMkLst>
          <pc:docMk/>
          <pc:sldMk cId="3702895355" sldId="301"/>
        </pc:sldMkLst>
        <pc:spChg chg="mod">
          <ac:chgData name="Pierre Teyssier" userId="eaee8604-9b63-43d9-81e6-067a9aec3986" providerId="ADAL" clId="{27016CAB-1985-46B4-9C88-C4127CE1405F}" dt="2025-01-14T14:45:37.137" v="4949" actId="404"/>
          <ac:spMkLst>
            <pc:docMk/>
            <pc:sldMk cId="3702895355" sldId="301"/>
            <ac:spMk id="3" creationId="{3933BE82-B902-45F3-D19A-77AF43AB1339}"/>
          </ac:spMkLst>
        </pc:spChg>
        <pc:spChg chg="mod">
          <ac:chgData name="Pierre Teyssier" userId="eaee8604-9b63-43d9-81e6-067a9aec3986" providerId="ADAL" clId="{27016CAB-1985-46B4-9C88-C4127CE1405F}" dt="2025-01-14T13:43:33.683" v="2668" actId="1076"/>
          <ac:spMkLst>
            <pc:docMk/>
            <pc:sldMk cId="3702895355" sldId="301"/>
            <ac:spMk id="33" creationId="{A1AF1145-3B6F-E053-E76C-6228AD98AB35}"/>
          </ac:spMkLst>
        </pc:spChg>
        <pc:spChg chg="mod">
          <ac:chgData name="Pierre Teyssier" userId="eaee8604-9b63-43d9-81e6-067a9aec3986" providerId="ADAL" clId="{27016CAB-1985-46B4-9C88-C4127CE1405F}" dt="2025-01-14T13:43:53.491" v="2671" actId="1076"/>
          <ac:spMkLst>
            <pc:docMk/>
            <pc:sldMk cId="3702895355" sldId="301"/>
            <ac:spMk id="42" creationId="{FD9672A4-02DB-CF16-02AC-862B21AD60DC}"/>
          </ac:spMkLst>
        </pc:spChg>
        <pc:cxnChg chg="mod">
          <ac:chgData name="Pierre Teyssier" userId="eaee8604-9b63-43d9-81e6-067a9aec3986" providerId="ADAL" clId="{27016CAB-1985-46B4-9C88-C4127CE1405F}" dt="2025-01-14T13:43:18.381" v="2665" actId="14100"/>
          <ac:cxnSpMkLst>
            <pc:docMk/>
            <pc:sldMk cId="3702895355" sldId="301"/>
            <ac:cxnSpMk id="26" creationId="{B77B8434-7F9B-AE36-BBD3-AD9BD6E27905}"/>
          </ac:cxnSpMkLst>
        </pc:cxnChg>
        <pc:cxnChg chg="mod">
          <ac:chgData name="Pierre Teyssier" userId="eaee8604-9b63-43d9-81e6-067a9aec3986" providerId="ADAL" clId="{27016CAB-1985-46B4-9C88-C4127CE1405F}" dt="2025-01-14T13:43:50.229" v="2670" actId="14100"/>
          <ac:cxnSpMkLst>
            <pc:docMk/>
            <pc:sldMk cId="3702895355" sldId="301"/>
            <ac:cxnSpMk id="38" creationId="{1946C188-5F92-52F5-D433-98D700B2B937}"/>
          </ac:cxnSpMkLst>
        </pc:cxnChg>
      </pc:sldChg>
      <pc:sldChg chg="addSp modSp new mod modClrScheme chgLayout">
        <pc:chgData name="Pierre Teyssier" userId="eaee8604-9b63-43d9-81e6-067a9aec3986" providerId="ADAL" clId="{27016CAB-1985-46B4-9C88-C4127CE1405F}" dt="2025-01-14T14:59:09.240" v="5312" actId="20577"/>
        <pc:sldMkLst>
          <pc:docMk/>
          <pc:sldMk cId="634771166" sldId="302"/>
        </pc:sldMkLst>
      </pc:sldChg>
      <pc:sldChg chg="addSp delSp modSp new mod modClrScheme chgLayout">
        <pc:chgData name="Pierre Teyssier" userId="eaee8604-9b63-43d9-81e6-067a9aec3986" providerId="ADAL" clId="{27016CAB-1985-46B4-9C88-C4127CE1405F}" dt="2025-01-14T14:48:05.823" v="5000" actId="790"/>
        <pc:sldMkLst>
          <pc:docMk/>
          <pc:sldMk cId="2760622110" sldId="303"/>
        </pc:sldMkLst>
      </pc:sldChg>
      <pc:sldChg chg="modSp add mod">
        <pc:chgData name="Pierre Teyssier" userId="eaee8604-9b63-43d9-81e6-067a9aec3986" providerId="ADAL" clId="{27016CAB-1985-46B4-9C88-C4127CE1405F}" dt="2025-01-14T14:56:15.318" v="5162" actId="404"/>
        <pc:sldMkLst>
          <pc:docMk/>
          <pc:sldMk cId="1123698183" sldId="304"/>
        </pc:sldMkLst>
        <pc:spChg chg="mod">
          <ac:chgData name="Pierre Teyssier" userId="eaee8604-9b63-43d9-81e6-067a9aec3986" providerId="ADAL" clId="{27016CAB-1985-46B4-9C88-C4127CE1405F}" dt="2025-01-14T14:48:49.657" v="5019" actId="20577"/>
          <ac:spMkLst>
            <pc:docMk/>
            <pc:sldMk cId="1123698183" sldId="304"/>
            <ac:spMk id="2" creationId="{1458501E-A195-CC35-3151-461998696B7B}"/>
          </ac:spMkLst>
        </pc:spChg>
        <pc:spChg chg="mod">
          <ac:chgData name="Pierre Teyssier" userId="eaee8604-9b63-43d9-81e6-067a9aec3986" providerId="ADAL" clId="{27016CAB-1985-46B4-9C88-C4127CE1405F}" dt="2025-01-14T14:56:15.318" v="5162" actId="404"/>
          <ac:spMkLst>
            <pc:docMk/>
            <pc:sldMk cId="1123698183" sldId="304"/>
            <ac:spMk id="3" creationId="{314701F3-E0CE-55F9-21F6-7017A7150604}"/>
          </ac:spMkLst>
        </pc:spChg>
      </pc:sldChg>
      <pc:sldChg chg="modSp add mod">
        <pc:chgData name="Pierre Teyssier" userId="eaee8604-9b63-43d9-81e6-067a9aec3986" providerId="ADAL" clId="{27016CAB-1985-46B4-9C88-C4127CE1405F}" dt="2025-01-14T14:56:38.381" v="5175" actId="20577"/>
        <pc:sldMkLst>
          <pc:docMk/>
          <pc:sldMk cId="3631904201" sldId="305"/>
        </pc:sldMkLst>
      </pc:sldChg>
      <pc:sldChg chg="modSp new mod">
        <pc:chgData name="Pierre Teyssier" userId="eaee8604-9b63-43d9-81e6-067a9aec3986" providerId="ADAL" clId="{27016CAB-1985-46B4-9C88-C4127CE1405F}" dt="2025-01-14T15:00:21.390" v="5332" actId="1036"/>
        <pc:sldMkLst>
          <pc:docMk/>
          <pc:sldMk cId="1049498835" sldId="306"/>
        </pc:sldMkLst>
        <pc:spChg chg="mod">
          <ac:chgData name="Pierre Teyssier" userId="eaee8604-9b63-43d9-81e6-067a9aec3986" providerId="ADAL" clId="{27016CAB-1985-46B4-9C88-C4127CE1405F}" dt="2025-01-14T15:00:21.390" v="5332" actId="1036"/>
          <ac:spMkLst>
            <pc:docMk/>
            <pc:sldMk cId="1049498835" sldId="306"/>
            <ac:spMk id="2" creationId="{0EA63A1F-4FD4-9AF9-FC82-56D6EA317620}"/>
          </ac:spMkLst>
        </pc:spChg>
        <pc:spChg chg="mod">
          <ac:chgData name="Pierre Teyssier" userId="eaee8604-9b63-43d9-81e6-067a9aec3986" providerId="ADAL" clId="{27016CAB-1985-46B4-9C88-C4127CE1405F}" dt="2025-01-14T15:00:21.390" v="5332" actId="1036"/>
          <ac:spMkLst>
            <pc:docMk/>
            <pc:sldMk cId="1049498835" sldId="306"/>
            <ac:spMk id="3" creationId="{672F0958-04B2-652F-DFD2-F7213B6D6EF7}"/>
          </ac:spMkLst>
        </pc:spChg>
      </pc:sldChg>
    </pc:docChg>
  </pc:docChgLst>
  <pc:docChgLst>
    <pc:chgData name="Teyssier Pierre" userId="eaee8604-9b63-43d9-81e6-067a9aec3986" providerId="ADAL" clId="{7BBC7AA0-D92A-4CCD-A552-2AE0C57CA35E}"/>
    <pc:docChg chg="delSld">
      <pc:chgData name="Teyssier Pierre" userId="eaee8604-9b63-43d9-81e6-067a9aec3986" providerId="ADAL" clId="{7BBC7AA0-D92A-4CCD-A552-2AE0C57CA35E}" dt="2024-07-18T11:47:12.806" v="0" actId="47"/>
      <pc:docMkLst>
        <pc:docMk/>
      </pc:docMkLst>
      <pc:sldChg chg="del">
        <pc:chgData name="Teyssier Pierre" userId="eaee8604-9b63-43d9-81e6-067a9aec3986" providerId="ADAL" clId="{7BBC7AA0-D92A-4CCD-A552-2AE0C57CA35E}" dt="2024-07-18T11:47:12.806" v="0" actId="47"/>
        <pc:sldMkLst>
          <pc:docMk/>
          <pc:sldMk cId="838190405" sldId="256"/>
        </pc:sldMkLst>
      </pc:sldChg>
      <pc:sldChg chg="del">
        <pc:chgData name="Teyssier Pierre" userId="eaee8604-9b63-43d9-81e6-067a9aec3986" providerId="ADAL" clId="{7BBC7AA0-D92A-4CCD-A552-2AE0C57CA35E}" dt="2024-07-18T11:47:12.806" v="0" actId="47"/>
        <pc:sldMkLst>
          <pc:docMk/>
          <pc:sldMk cId="1295242778" sldId="257"/>
        </pc:sldMkLst>
      </pc:sldChg>
      <pc:sldChg chg="del">
        <pc:chgData name="Teyssier Pierre" userId="eaee8604-9b63-43d9-81e6-067a9aec3986" providerId="ADAL" clId="{7BBC7AA0-D92A-4CCD-A552-2AE0C57CA35E}" dt="2024-07-18T11:47:12.806" v="0" actId="47"/>
        <pc:sldMkLst>
          <pc:docMk/>
          <pc:sldMk cId="3033299477" sldId="258"/>
        </pc:sldMkLst>
      </pc:sldChg>
      <pc:sldChg chg="del">
        <pc:chgData name="Teyssier Pierre" userId="eaee8604-9b63-43d9-81e6-067a9aec3986" providerId="ADAL" clId="{7BBC7AA0-D92A-4CCD-A552-2AE0C57CA35E}" dt="2024-07-18T11:47:12.806" v="0" actId="47"/>
        <pc:sldMkLst>
          <pc:docMk/>
          <pc:sldMk cId="4147549212" sldId="259"/>
        </pc:sldMkLst>
      </pc:sldChg>
      <pc:sldChg chg="del">
        <pc:chgData name="Teyssier Pierre" userId="eaee8604-9b63-43d9-81e6-067a9aec3986" providerId="ADAL" clId="{7BBC7AA0-D92A-4CCD-A552-2AE0C57CA35E}" dt="2024-07-18T11:47:12.806" v="0" actId="47"/>
        <pc:sldMkLst>
          <pc:docMk/>
          <pc:sldMk cId="2506086069" sldId="261"/>
        </pc:sldMkLst>
      </pc:sldChg>
      <pc:sldChg chg="del">
        <pc:chgData name="Teyssier Pierre" userId="eaee8604-9b63-43d9-81e6-067a9aec3986" providerId="ADAL" clId="{7BBC7AA0-D92A-4CCD-A552-2AE0C57CA35E}" dt="2024-07-18T11:47:12.806" v="0" actId="47"/>
        <pc:sldMkLst>
          <pc:docMk/>
          <pc:sldMk cId="3236646043" sldId="262"/>
        </pc:sldMkLst>
      </pc:sldChg>
      <pc:sldChg chg="del">
        <pc:chgData name="Teyssier Pierre" userId="eaee8604-9b63-43d9-81e6-067a9aec3986" providerId="ADAL" clId="{7BBC7AA0-D92A-4CCD-A552-2AE0C57CA35E}" dt="2024-07-18T11:47:12.806" v="0" actId="47"/>
        <pc:sldMkLst>
          <pc:docMk/>
          <pc:sldMk cId="3664403857" sldId="263"/>
        </pc:sldMkLst>
      </pc:sldChg>
      <pc:sldChg chg="del">
        <pc:chgData name="Teyssier Pierre" userId="eaee8604-9b63-43d9-81e6-067a9aec3986" providerId="ADAL" clId="{7BBC7AA0-D92A-4CCD-A552-2AE0C57CA35E}" dt="2024-07-18T11:47:12.806" v="0" actId="47"/>
        <pc:sldMkLst>
          <pc:docMk/>
          <pc:sldMk cId="856058003" sldId="264"/>
        </pc:sldMkLst>
      </pc:sldChg>
      <pc:sldChg chg="del">
        <pc:chgData name="Teyssier Pierre" userId="eaee8604-9b63-43d9-81e6-067a9aec3986" providerId="ADAL" clId="{7BBC7AA0-D92A-4CCD-A552-2AE0C57CA35E}" dt="2024-07-18T11:47:12.806" v="0" actId="47"/>
        <pc:sldMkLst>
          <pc:docMk/>
          <pc:sldMk cId="2212162504" sldId="267"/>
        </pc:sldMkLst>
      </pc:sldChg>
    </pc:docChg>
  </pc:docChgLst>
  <pc:docChgLst>
    <pc:chgData name="Teyssier Pierre" userId="eaee8604-9b63-43d9-81e6-067a9aec3986" providerId="ADAL" clId="{D144F133-6638-4FCA-A595-AB712F793CA4}"/>
    <pc:docChg chg="undo custSel addSld modSld sldOrd">
      <pc:chgData name="Teyssier Pierre" userId="eaee8604-9b63-43d9-81e6-067a9aec3986" providerId="ADAL" clId="{D144F133-6638-4FCA-A595-AB712F793CA4}" dt="2024-06-28T13:07:54.226" v="660" actId="14100"/>
      <pc:docMkLst>
        <pc:docMk/>
      </pc:docMkLst>
      <pc:sldChg chg="addSp delSp modSp mod">
        <pc:chgData name="Teyssier Pierre" userId="eaee8604-9b63-43d9-81e6-067a9aec3986" providerId="ADAL" clId="{D144F133-6638-4FCA-A595-AB712F793CA4}" dt="2024-06-28T12:18:43.411" v="275"/>
        <pc:sldMkLst>
          <pc:docMk/>
          <pc:sldMk cId="3353373523" sldId="265"/>
        </pc:sldMkLst>
      </pc:sldChg>
      <pc:sldChg chg="addSp delSp modSp mod">
        <pc:chgData name="Teyssier Pierre" userId="eaee8604-9b63-43d9-81e6-067a9aec3986" providerId="ADAL" clId="{D144F133-6638-4FCA-A595-AB712F793CA4}" dt="2024-06-28T12:52:19.933" v="615" actId="478"/>
        <pc:sldMkLst>
          <pc:docMk/>
          <pc:sldMk cId="2295782219" sldId="266"/>
        </pc:sldMkLst>
      </pc:sldChg>
      <pc:sldChg chg="addSp delSp modSp mod">
        <pc:chgData name="Teyssier Pierre" userId="eaee8604-9b63-43d9-81e6-067a9aec3986" providerId="ADAL" clId="{D144F133-6638-4FCA-A595-AB712F793CA4}" dt="2024-06-28T12:18:33.003" v="272" actId="108"/>
        <pc:sldMkLst>
          <pc:docMk/>
          <pc:sldMk cId="3357054009" sldId="268"/>
        </pc:sldMkLst>
      </pc:sldChg>
      <pc:sldChg chg="addSp modSp add mod ord">
        <pc:chgData name="Teyssier Pierre" userId="eaee8604-9b63-43d9-81e6-067a9aec3986" providerId="ADAL" clId="{D144F133-6638-4FCA-A595-AB712F793CA4}" dt="2024-06-28T13:07:54.226" v="660" actId="14100"/>
        <pc:sldMkLst>
          <pc:docMk/>
          <pc:sldMk cId="2297199629" sldId="269"/>
        </pc:sldMkLst>
      </pc:sldChg>
      <pc:sldChg chg="addSp delSp modSp add mod">
        <pc:chgData name="Teyssier Pierre" userId="eaee8604-9b63-43d9-81e6-067a9aec3986" providerId="ADAL" clId="{D144F133-6638-4FCA-A595-AB712F793CA4}" dt="2024-06-28T12:49:21.597" v="612" actId="1076"/>
        <pc:sldMkLst>
          <pc:docMk/>
          <pc:sldMk cId="3594070653" sldId="270"/>
        </pc:sldMkLst>
      </pc:sldChg>
    </pc:docChg>
  </pc:docChgLst>
  <pc:docChgLst>
    <pc:chgData name="Pierre Teyssier" userId="eaee8604-9b63-43d9-81e6-067a9aec3986" providerId="ADAL" clId="{82981F46-41BA-4108-A5EC-C04AED2E3E7D}"/>
    <pc:docChg chg="undo redo custSel addSld delSld modSld sldOrd">
      <pc:chgData name="Pierre Teyssier" userId="eaee8604-9b63-43d9-81e6-067a9aec3986" providerId="ADAL" clId="{82981F46-41BA-4108-A5EC-C04AED2E3E7D}" dt="2025-01-13T16:33:41.988" v="4158" actId="47"/>
      <pc:docMkLst>
        <pc:docMk/>
      </pc:docMkLst>
      <pc:sldChg chg="addSp delSp modSp mod">
        <pc:chgData name="Pierre Teyssier" userId="eaee8604-9b63-43d9-81e6-067a9aec3986" providerId="ADAL" clId="{82981F46-41BA-4108-A5EC-C04AED2E3E7D}" dt="2025-01-13T14:56:35.593" v="2265" actId="403"/>
        <pc:sldMkLst>
          <pc:docMk/>
          <pc:sldMk cId="652408577" sldId="271"/>
        </pc:sldMkLst>
      </pc:sldChg>
      <pc:sldChg chg="addSp delSp modSp del mod">
        <pc:chgData name="Pierre Teyssier" userId="eaee8604-9b63-43d9-81e6-067a9aec3986" providerId="ADAL" clId="{82981F46-41BA-4108-A5EC-C04AED2E3E7D}" dt="2025-01-13T16:12:54.076" v="3848" actId="47"/>
        <pc:sldMkLst>
          <pc:docMk/>
          <pc:sldMk cId="1745491468" sldId="272"/>
        </pc:sldMkLst>
      </pc:sldChg>
      <pc:sldChg chg="addSp delSp modSp del mod ord">
        <pc:chgData name="Pierre Teyssier" userId="eaee8604-9b63-43d9-81e6-067a9aec3986" providerId="ADAL" clId="{82981F46-41BA-4108-A5EC-C04AED2E3E7D}" dt="2025-01-13T16:12:54.076" v="3848" actId="47"/>
        <pc:sldMkLst>
          <pc:docMk/>
          <pc:sldMk cId="1953788771" sldId="273"/>
        </pc:sldMkLst>
      </pc:sldChg>
      <pc:sldChg chg="addSp delSp modSp del mod ord">
        <pc:chgData name="Pierre Teyssier" userId="eaee8604-9b63-43d9-81e6-067a9aec3986" providerId="ADAL" clId="{82981F46-41BA-4108-A5EC-C04AED2E3E7D}" dt="2025-01-13T16:12:54.076" v="3848" actId="47"/>
        <pc:sldMkLst>
          <pc:docMk/>
          <pc:sldMk cId="2349648636" sldId="274"/>
        </pc:sldMkLst>
      </pc:sldChg>
      <pc:sldChg chg="addSp delSp modSp new mod modClrScheme chgLayout">
        <pc:chgData name="Pierre Teyssier" userId="eaee8604-9b63-43d9-81e6-067a9aec3986" providerId="ADAL" clId="{82981F46-41BA-4108-A5EC-C04AED2E3E7D}" dt="2025-01-13T09:40:53.520" v="13" actId="179"/>
        <pc:sldMkLst>
          <pc:docMk/>
          <pc:sldMk cId="3216078445" sldId="275"/>
        </pc:sldMkLst>
      </pc:sldChg>
      <pc:sldChg chg="addSp modSp add mod">
        <pc:chgData name="Pierre Teyssier" userId="eaee8604-9b63-43d9-81e6-067a9aec3986" providerId="ADAL" clId="{82981F46-41BA-4108-A5EC-C04AED2E3E7D}" dt="2025-01-13T09:48:26.173" v="92" actId="1076"/>
        <pc:sldMkLst>
          <pc:docMk/>
          <pc:sldMk cId="2353001283" sldId="276"/>
        </pc:sldMkLst>
      </pc:sldChg>
      <pc:sldChg chg="addSp delSp modSp add mod">
        <pc:chgData name="Pierre Teyssier" userId="eaee8604-9b63-43d9-81e6-067a9aec3986" providerId="ADAL" clId="{82981F46-41BA-4108-A5EC-C04AED2E3E7D}" dt="2025-01-13T14:57:00.436" v="2274" actId="207"/>
        <pc:sldMkLst>
          <pc:docMk/>
          <pc:sldMk cId="901879729" sldId="277"/>
        </pc:sldMkLst>
      </pc:sldChg>
      <pc:sldChg chg="addSp delSp modSp add mod">
        <pc:chgData name="Pierre Teyssier" userId="eaee8604-9b63-43d9-81e6-067a9aec3986" providerId="ADAL" clId="{82981F46-41BA-4108-A5EC-C04AED2E3E7D}" dt="2025-01-13T14:58:41.429" v="2287" actId="207"/>
        <pc:sldMkLst>
          <pc:docMk/>
          <pc:sldMk cId="127896213" sldId="278"/>
        </pc:sldMkLst>
      </pc:sldChg>
      <pc:sldChg chg="addSp delSp modSp add mod">
        <pc:chgData name="Pierre Teyssier" userId="eaee8604-9b63-43d9-81e6-067a9aec3986" providerId="ADAL" clId="{82981F46-41BA-4108-A5EC-C04AED2E3E7D}" dt="2025-01-13T14:59:06.407" v="2292" actId="20577"/>
        <pc:sldMkLst>
          <pc:docMk/>
          <pc:sldMk cId="1102950644" sldId="279"/>
        </pc:sldMkLst>
      </pc:sldChg>
      <pc:sldChg chg="addSp delSp modSp add mod">
        <pc:chgData name="Pierre Teyssier" userId="eaee8604-9b63-43d9-81e6-067a9aec3986" providerId="ADAL" clId="{82981F46-41BA-4108-A5EC-C04AED2E3E7D}" dt="2025-01-13T14:59:45.221" v="2294"/>
        <pc:sldMkLst>
          <pc:docMk/>
          <pc:sldMk cId="2229737698" sldId="280"/>
        </pc:sldMkLst>
      </pc:sldChg>
      <pc:sldChg chg="addSp modSp new del mod">
        <pc:chgData name="Pierre Teyssier" userId="eaee8604-9b63-43d9-81e6-067a9aec3986" providerId="ADAL" clId="{82981F46-41BA-4108-A5EC-C04AED2E3E7D}" dt="2025-01-13T16:12:58.822" v="3849" actId="47"/>
        <pc:sldMkLst>
          <pc:docMk/>
          <pc:sldMk cId="2557771115" sldId="281"/>
        </pc:sldMkLst>
      </pc:sldChg>
      <pc:sldChg chg="addSp delSp modSp new mod">
        <pc:chgData name="Pierre Teyssier" userId="eaee8604-9b63-43d9-81e6-067a9aec3986" providerId="ADAL" clId="{82981F46-41BA-4108-A5EC-C04AED2E3E7D}" dt="2025-01-13T14:55:50.259" v="2250"/>
        <pc:sldMkLst>
          <pc:docMk/>
          <pc:sldMk cId="2352417565" sldId="282"/>
        </pc:sldMkLst>
      </pc:sldChg>
      <pc:sldChg chg="delSp modSp add del mod">
        <pc:chgData name="Pierre Teyssier" userId="eaee8604-9b63-43d9-81e6-067a9aec3986" providerId="ADAL" clId="{82981F46-41BA-4108-A5EC-C04AED2E3E7D}" dt="2025-01-13T14:56:17.377" v="2260" actId="47"/>
        <pc:sldMkLst>
          <pc:docMk/>
          <pc:sldMk cId="272101895" sldId="283"/>
        </pc:sldMkLst>
      </pc:sldChg>
      <pc:sldChg chg="modSp add mod">
        <pc:chgData name="Pierre Teyssier" userId="eaee8604-9b63-43d9-81e6-067a9aec3986" providerId="ADAL" clId="{82981F46-41BA-4108-A5EC-C04AED2E3E7D}" dt="2025-01-13T14:56:11.067" v="2259" actId="20577"/>
        <pc:sldMkLst>
          <pc:docMk/>
          <pc:sldMk cId="690478215" sldId="284"/>
        </pc:sldMkLst>
      </pc:sldChg>
      <pc:sldChg chg="addSp delSp modSp add del mod">
        <pc:chgData name="Pierre Teyssier" userId="eaee8604-9b63-43d9-81e6-067a9aec3986" providerId="ADAL" clId="{82981F46-41BA-4108-A5EC-C04AED2E3E7D}" dt="2025-01-13T16:12:58.822" v="3849" actId="47"/>
        <pc:sldMkLst>
          <pc:docMk/>
          <pc:sldMk cId="1517200238" sldId="285"/>
        </pc:sldMkLst>
      </pc:sldChg>
      <pc:sldChg chg="addSp delSp modSp new del mod">
        <pc:chgData name="Pierre Teyssier" userId="eaee8604-9b63-43d9-81e6-067a9aec3986" providerId="ADAL" clId="{82981F46-41BA-4108-A5EC-C04AED2E3E7D}" dt="2025-01-13T16:12:58.822" v="3849" actId="47"/>
        <pc:sldMkLst>
          <pc:docMk/>
          <pc:sldMk cId="629775063" sldId="286"/>
        </pc:sldMkLst>
      </pc:sldChg>
      <pc:sldChg chg="addSp modSp add del mod">
        <pc:chgData name="Pierre Teyssier" userId="eaee8604-9b63-43d9-81e6-067a9aec3986" providerId="ADAL" clId="{82981F46-41BA-4108-A5EC-C04AED2E3E7D}" dt="2025-01-13T16:12:58.822" v="3849" actId="47"/>
        <pc:sldMkLst>
          <pc:docMk/>
          <pc:sldMk cId="3054374463" sldId="287"/>
        </pc:sldMkLst>
      </pc:sldChg>
      <pc:sldChg chg="addSp delSp modSp add del mod">
        <pc:chgData name="Pierre Teyssier" userId="eaee8604-9b63-43d9-81e6-067a9aec3986" providerId="ADAL" clId="{82981F46-41BA-4108-A5EC-C04AED2E3E7D}" dt="2025-01-13T16:12:45.525" v="3846" actId="47"/>
        <pc:sldMkLst>
          <pc:docMk/>
          <pc:sldMk cId="4022734966" sldId="288"/>
        </pc:sldMkLst>
      </pc:sldChg>
      <pc:sldChg chg="addSp delSp modSp add del mod">
        <pc:chgData name="Pierre Teyssier" userId="eaee8604-9b63-43d9-81e6-067a9aec3986" providerId="ADAL" clId="{82981F46-41BA-4108-A5EC-C04AED2E3E7D}" dt="2025-01-13T16:33:41.988" v="4158" actId="47"/>
        <pc:sldMkLst>
          <pc:docMk/>
          <pc:sldMk cId="2871416101" sldId="289"/>
        </pc:sldMkLst>
      </pc:sldChg>
      <pc:sldChg chg="addSp delSp modSp add del mod">
        <pc:chgData name="Pierre Teyssier" userId="eaee8604-9b63-43d9-81e6-067a9aec3986" providerId="ADAL" clId="{82981F46-41BA-4108-A5EC-C04AED2E3E7D}" dt="2025-01-13T16:12:42.358" v="3845" actId="47"/>
        <pc:sldMkLst>
          <pc:docMk/>
          <pc:sldMk cId="528156113" sldId="290"/>
        </pc:sldMkLst>
      </pc:sldChg>
      <pc:sldChg chg="addSp delSp modSp add mod">
        <pc:chgData name="Pierre Teyssier" userId="eaee8604-9b63-43d9-81e6-067a9aec3986" providerId="ADAL" clId="{82981F46-41BA-4108-A5EC-C04AED2E3E7D}" dt="2025-01-13T16:19:32.754" v="3930" actId="20577"/>
        <pc:sldMkLst>
          <pc:docMk/>
          <pc:sldMk cId="79435273" sldId="291"/>
        </pc:sldMkLst>
      </pc:sldChg>
      <pc:sldChg chg="addSp modSp new del">
        <pc:chgData name="Pierre Teyssier" userId="eaee8604-9b63-43d9-81e6-067a9aec3986" providerId="ADAL" clId="{82981F46-41BA-4108-A5EC-C04AED2E3E7D}" dt="2025-01-13T16:12:49.675" v="3847" actId="47"/>
        <pc:sldMkLst>
          <pc:docMk/>
          <pc:sldMk cId="3956139101" sldId="292"/>
        </pc:sldMkLst>
      </pc:sldChg>
      <pc:sldChg chg="addSp delSp modSp add del mod">
        <pc:chgData name="Pierre Teyssier" userId="eaee8604-9b63-43d9-81e6-067a9aec3986" providerId="ADAL" clId="{82981F46-41BA-4108-A5EC-C04AED2E3E7D}" dt="2025-01-13T16:33:41.988" v="4158" actId="47"/>
        <pc:sldMkLst>
          <pc:docMk/>
          <pc:sldMk cId="2789112780" sldId="293"/>
        </pc:sldMkLst>
      </pc:sldChg>
      <pc:sldChg chg="addSp modSp new del">
        <pc:chgData name="Pierre Teyssier" userId="eaee8604-9b63-43d9-81e6-067a9aec3986" providerId="ADAL" clId="{82981F46-41BA-4108-A5EC-C04AED2E3E7D}" dt="2025-01-13T16:33:41.988" v="4158" actId="47"/>
        <pc:sldMkLst>
          <pc:docMk/>
          <pc:sldMk cId="2896853245" sldId="294"/>
        </pc:sldMkLst>
      </pc:sldChg>
      <pc:sldChg chg="addSp delSp modSp add mod">
        <pc:chgData name="Pierre Teyssier" userId="eaee8604-9b63-43d9-81e6-067a9aec3986" providerId="ADAL" clId="{82981F46-41BA-4108-A5EC-C04AED2E3E7D}" dt="2025-01-13T16:32:06.814" v="4157" actId="14100"/>
        <pc:sldMkLst>
          <pc:docMk/>
          <pc:sldMk cId="334612830" sldId="295"/>
        </pc:sldMkLst>
      </pc:sldChg>
      <pc:sldChg chg="addSp delSp modSp add del mod">
        <pc:chgData name="Pierre Teyssier" userId="eaee8604-9b63-43d9-81e6-067a9aec3986" providerId="ADAL" clId="{82981F46-41BA-4108-A5EC-C04AED2E3E7D}" dt="2025-01-13T16:33:41.988" v="4158" actId="47"/>
        <pc:sldMkLst>
          <pc:docMk/>
          <pc:sldMk cId="2857126778" sldId="296"/>
        </pc:sldMkLst>
      </pc:sldChg>
    </pc:docChg>
  </pc:docChgLst>
  <pc:docChgLst>
    <pc:chgData name="Teyssier Pierre" userId="eaee8604-9b63-43d9-81e6-067a9aec3986" providerId="ADAL" clId="{7EF4BF66-2543-48D3-94F0-45EDC19F0F64}"/>
    <pc:docChg chg="undo custSel addSld modSld sldOrd">
      <pc:chgData name="Teyssier Pierre" userId="eaee8604-9b63-43d9-81e6-067a9aec3986" providerId="ADAL" clId="{7EF4BF66-2543-48D3-94F0-45EDC19F0F64}" dt="2024-06-28T12:01:04.180" v="499" actId="113"/>
      <pc:docMkLst>
        <pc:docMk/>
      </pc:docMkLst>
      <pc:sldChg chg="addSp delSp modSp mod ord">
        <pc:chgData name="Teyssier Pierre" userId="eaee8604-9b63-43d9-81e6-067a9aec3986" providerId="ADAL" clId="{7EF4BF66-2543-48D3-94F0-45EDC19F0F64}" dt="2024-06-28T12:01:04.180" v="499" actId="113"/>
        <pc:sldMkLst>
          <pc:docMk/>
          <pc:sldMk cId="3353373523" sldId="265"/>
        </pc:sldMkLst>
      </pc:sldChg>
      <pc:sldChg chg="addSp modSp add mod">
        <pc:chgData name="Teyssier Pierre" userId="eaee8604-9b63-43d9-81e6-067a9aec3986" providerId="ADAL" clId="{7EF4BF66-2543-48D3-94F0-45EDC19F0F64}" dt="2024-06-28T11:57:12.142" v="457" actId="20577"/>
        <pc:sldMkLst>
          <pc:docMk/>
          <pc:sldMk cId="3357054009" sldId="2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6751B7-961B-4E1D-BCFC-C118791A6236}" type="datetimeFigureOut">
              <a:rPr lang="en-US" smtClean="0"/>
              <a:t>1/22/2025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7EC949-85B3-470B-9386-E2A416131785}" type="slidenum">
              <a:rPr lang="en-US" smtClean="0"/>
              <a:t>‹#›</a:t>
            </a:fld>
            <a:endParaRPr lang="en-US"/>
          </a:p>
        </p:txBody>
      </p:sp>
    </p:spTree>
    <p:extLst>
      <p:ext uri="{BB962C8B-B14F-4D97-AF65-F5344CB8AC3E}">
        <p14:creationId xmlns:p14="http://schemas.microsoft.com/office/powerpoint/2010/main" val="117279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CB74D-53BD-E9F1-3265-3918C55431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C2996A-E08B-2E4E-F53A-22777E5C87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9EF982-2923-D910-5424-A554C816F727}"/>
              </a:ext>
            </a:extLst>
          </p:cNvPr>
          <p:cNvSpPr>
            <a:spLocks noGrp="1"/>
          </p:cNvSpPr>
          <p:nvPr>
            <p:ph type="dt" sz="half" idx="10"/>
          </p:nvPr>
        </p:nvSpPr>
        <p:spPr/>
        <p:txBody>
          <a:bodyPr/>
          <a:lstStyle/>
          <a:p>
            <a:fld id="{77A1E74B-41CC-459F-8E52-36E8E1A775A4}" type="datetime1">
              <a:rPr lang="en-US" smtClean="0"/>
              <a:t>1/22/2025</a:t>
            </a:fld>
            <a:endParaRPr lang="en-US"/>
          </a:p>
        </p:txBody>
      </p:sp>
      <p:sp>
        <p:nvSpPr>
          <p:cNvPr id="5" name="Footer Placeholder 4">
            <a:extLst>
              <a:ext uri="{FF2B5EF4-FFF2-40B4-BE49-F238E27FC236}">
                <a16:creationId xmlns:a16="http://schemas.microsoft.com/office/drawing/2014/main" id="{6695169B-79BD-1D6B-E777-450237328A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2217B6-7EC9-F0C0-0F32-F55182116921}"/>
              </a:ext>
            </a:extLst>
          </p:cNvPr>
          <p:cNvSpPr>
            <a:spLocks noGrp="1"/>
          </p:cNvSpPr>
          <p:nvPr>
            <p:ph type="sldNum" sz="quarter" idx="12"/>
          </p:nvPr>
        </p:nvSpPr>
        <p:spPr/>
        <p:txBody>
          <a:bodyPr/>
          <a:lstStyle/>
          <a:p>
            <a:fld id="{0D269383-28FF-446A-B5C4-A48DCA08314F}" type="slidenum">
              <a:rPr lang="en-US" smtClean="0"/>
              <a:t>‹#›</a:t>
            </a:fld>
            <a:endParaRPr lang="en-US"/>
          </a:p>
        </p:txBody>
      </p:sp>
    </p:spTree>
    <p:extLst>
      <p:ext uri="{BB962C8B-B14F-4D97-AF65-F5344CB8AC3E}">
        <p14:creationId xmlns:p14="http://schemas.microsoft.com/office/powerpoint/2010/main" val="728755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6FE8D-6F91-438A-5C46-DFBE547765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3B8B951-1810-423A-E95D-8B30BAF962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A6CED-F7F1-333B-AB51-EBB2200BF1CA}"/>
              </a:ext>
            </a:extLst>
          </p:cNvPr>
          <p:cNvSpPr>
            <a:spLocks noGrp="1"/>
          </p:cNvSpPr>
          <p:nvPr>
            <p:ph type="dt" sz="half" idx="10"/>
          </p:nvPr>
        </p:nvSpPr>
        <p:spPr/>
        <p:txBody>
          <a:bodyPr/>
          <a:lstStyle/>
          <a:p>
            <a:fld id="{167585A8-7126-4D4C-9742-B16E2DF6B435}" type="datetime1">
              <a:rPr lang="en-US" smtClean="0"/>
              <a:t>1/22/2025</a:t>
            </a:fld>
            <a:endParaRPr lang="en-US"/>
          </a:p>
        </p:txBody>
      </p:sp>
      <p:sp>
        <p:nvSpPr>
          <p:cNvPr id="5" name="Footer Placeholder 4">
            <a:extLst>
              <a:ext uri="{FF2B5EF4-FFF2-40B4-BE49-F238E27FC236}">
                <a16:creationId xmlns:a16="http://schemas.microsoft.com/office/drawing/2014/main" id="{BB377F68-8DA2-8791-5C21-083F277483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CE0C08-7CCD-33D2-B668-1A1D99A6D418}"/>
              </a:ext>
            </a:extLst>
          </p:cNvPr>
          <p:cNvSpPr>
            <a:spLocks noGrp="1"/>
          </p:cNvSpPr>
          <p:nvPr>
            <p:ph type="sldNum" sz="quarter" idx="12"/>
          </p:nvPr>
        </p:nvSpPr>
        <p:spPr/>
        <p:txBody>
          <a:bodyPr/>
          <a:lstStyle/>
          <a:p>
            <a:fld id="{0D269383-28FF-446A-B5C4-A48DCA08314F}" type="slidenum">
              <a:rPr lang="en-US" smtClean="0"/>
              <a:t>‹#›</a:t>
            </a:fld>
            <a:endParaRPr lang="en-US"/>
          </a:p>
        </p:txBody>
      </p:sp>
    </p:spTree>
    <p:extLst>
      <p:ext uri="{BB962C8B-B14F-4D97-AF65-F5344CB8AC3E}">
        <p14:creationId xmlns:p14="http://schemas.microsoft.com/office/powerpoint/2010/main" val="373707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0D714F-4F48-059F-2C65-31A96F083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9A4120-3AB6-3A75-9CBD-BE2F2A2914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3A0500-5232-56C3-B155-90F11D8F1269}"/>
              </a:ext>
            </a:extLst>
          </p:cNvPr>
          <p:cNvSpPr>
            <a:spLocks noGrp="1"/>
          </p:cNvSpPr>
          <p:nvPr>
            <p:ph type="dt" sz="half" idx="10"/>
          </p:nvPr>
        </p:nvSpPr>
        <p:spPr/>
        <p:txBody>
          <a:bodyPr/>
          <a:lstStyle/>
          <a:p>
            <a:fld id="{9474A6E5-32D4-418B-8DC7-F9A673105806}" type="datetime1">
              <a:rPr lang="en-US" smtClean="0"/>
              <a:t>1/22/2025</a:t>
            </a:fld>
            <a:endParaRPr lang="en-US"/>
          </a:p>
        </p:txBody>
      </p:sp>
      <p:sp>
        <p:nvSpPr>
          <p:cNvPr id="5" name="Footer Placeholder 4">
            <a:extLst>
              <a:ext uri="{FF2B5EF4-FFF2-40B4-BE49-F238E27FC236}">
                <a16:creationId xmlns:a16="http://schemas.microsoft.com/office/drawing/2014/main" id="{0D3C564F-5C7A-18CA-EA97-7ED75F4DA7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E28940-E59B-1A65-7533-970841ED068A}"/>
              </a:ext>
            </a:extLst>
          </p:cNvPr>
          <p:cNvSpPr>
            <a:spLocks noGrp="1"/>
          </p:cNvSpPr>
          <p:nvPr>
            <p:ph type="sldNum" sz="quarter" idx="12"/>
          </p:nvPr>
        </p:nvSpPr>
        <p:spPr/>
        <p:txBody>
          <a:bodyPr/>
          <a:lstStyle/>
          <a:p>
            <a:fld id="{0D269383-28FF-446A-B5C4-A48DCA08314F}" type="slidenum">
              <a:rPr lang="en-US" smtClean="0"/>
              <a:t>‹#›</a:t>
            </a:fld>
            <a:endParaRPr lang="en-US"/>
          </a:p>
        </p:txBody>
      </p:sp>
    </p:spTree>
    <p:extLst>
      <p:ext uri="{BB962C8B-B14F-4D97-AF65-F5344CB8AC3E}">
        <p14:creationId xmlns:p14="http://schemas.microsoft.com/office/powerpoint/2010/main" val="374395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6320A-4244-9CFA-572B-F7A5959435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77C56E-1A82-3CC6-0829-6487107B6D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F733AC-F863-81B7-9591-355C45375221}"/>
              </a:ext>
            </a:extLst>
          </p:cNvPr>
          <p:cNvSpPr>
            <a:spLocks noGrp="1"/>
          </p:cNvSpPr>
          <p:nvPr>
            <p:ph type="dt" sz="half" idx="10"/>
          </p:nvPr>
        </p:nvSpPr>
        <p:spPr/>
        <p:txBody>
          <a:bodyPr/>
          <a:lstStyle/>
          <a:p>
            <a:fld id="{834A4FF1-BEC1-4C0B-9517-55FA7BF893BF}" type="datetime1">
              <a:rPr lang="en-US" smtClean="0"/>
              <a:t>1/22/2025</a:t>
            </a:fld>
            <a:endParaRPr lang="en-US"/>
          </a:p>
        </p:txBody>
      </p:sp>
      <p:sp>
        <p:nvSpPr>
          <p:cNvPr id="5" name="Footer Placeholder 4">
            <a:extLst>
              <a:ext uri="{FF2B5EF4-FFF2-40B4-BE49-F238E27FC236}">
                <a16:creationId xmlns:a16="http://schemas.microsoft.com/office/drawing/2014/main" id="{AD21EB63-6EE8-7FA7-CF91-CC8BBBDE48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CF5EEF-83EC-084C-9E0B-624E9370973E}"/>
              </a:ext>
            </a:extLst>
          </p:cNvPr>
          <p:cNvSpPr>
            <a:spLocks noGrp="1"/>
          </p:cNvSpPr>
          <p:nvPr>
            <p:ph type="sldNum" sz="quarter" idx="12"/>
          </p:nvPr>
        </p:nvSpPr>
        <p:spPr/>
        <p:txBody>
          <a:bodyPr/>
          <a:lstStyle/>
          <a:p>
            <a:fld id="{0D269383-28FF-446A-B5C4-A48DCA08314F}" type="slidenum">
              <a:rPr lang="en-US" smtClean="0"/>
              <a:t>‹#›</a:t>
            </a:fld>
            <a:endParaRPr lang="en-US"/>
          </a:p>
        </p:txBody>
      </p:sp>
    </p:spTree>
    <p:extLst>
      <p:ext uri="{BB962C8B-B14F-4D97-AF65-F5344CB8AC3E}">
        <p14:creationId xmlns:p14="http://schemas.microsoft.com/office/powerpoint/2010/main" val="2190309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298E1-AA77-9A1D-F7E4-6E8F5EE4C5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EA0C35-3210-4F72-8FE5-EDB1A7B568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B17CD2-4B83-9E09-B746-9389E24B71EE}"/>
              </a:ext>
            </a:extLst>
          </p:cNvPr>
          <p:cNvSpPr>
            <a:spLocks noGrp="1"/>
          </p:cNvSpPr>
          <p:nvPr>
            <p:ph type="dt" sz="half" idx="10"/>
          </p:nvPr>
        </p:nvSpPr>
        <p:spPr/>
        <p:txBody>
          <a:bodyPr/>
          <a:lstStyle/>
          <a:p>
            <a:fld id="{D99359CD-3EC7-45E7-8513-B1B4A7A80737}" type="datetime1">
              <a:rPr lang="en-US" smtClean="0"/>
              <a:t>1/22/2025</a:t>
            </a:fld>
            <a:endParaRPr lang="en-US"/>
          </a:p>
        </p:txBody>
      </p:sp>
      <p:sp>
        <p:nvSpPr>
          <p:cNvPr id="5" name="Footer Placeholder 4">
            <a:extLst>
              <a:ext uri="{FF2B5EF4-FFF2-40B4-BE49-F238E27FC236}">
                <a16:creationId xmlns:a16="http://schemas.microsoft.com/office/drawing/2014/main" id="{C4750564-B819-A1F5-A8E4-0E92FD8BD1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95FB9E-724F-7B3E-0043-84664AF933B1}"/>
              </a:ext>
            </a:extLst>
          </p:cNvPr>
          <p:cNvSpPr>
            <a:spLocks noGrp="1"/>
          </p:cNvSpPr>
          <p:nvPr>
            <p:ph type="sldNum" sz="quarter" idx="12"/>
          </p:nvPr>
        </p:nvSpPr>
        <p:spPr/>
        <p:txBody>
          <a:bodyPr/>
          <a:lstStyle/>
          <a:p>
            <a:fld id="{0D269383-28FF-446A-B5C4-A48DCA08314F}" type="slidenum">
              <a:rPr lang="en-US" smtClean="0"/>
              <a:t>‹#›</a:t>
            </a:fld>
            <a:endParaRPr lang="en-US"/>
          </a:p>
        </p:txBody>
      </p:sp>
    </p:spTree>
    <p:extLst>
      <p:ext uri="{BB962C8B-B14F-4D97-AF65-F5344CB8AC3E}">
        <p14:creationId xmlns:p14="http://schemas.microsoft.com/office/powerpoint/2010/main" val="305259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BCB12-6B2C-65F9-8422-843E7937FE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F11340-FD2F-449A-59EA-9C257097A7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6B5E24-2CDB-FAF4-6B57-E13A6BEB6A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67B1E5-26B8-8712-8903-EE7624FFE3A9}"/>
              </a:ext>
            </a:extLst>
          </p:cNvPr>
          <p:cNvSpPr>
            <a:spLocks noGrp="1"/>
          </p:cNvSpPr>
          <p:nvPr>
            <p:ph type="dt" sz="half" idx="10"/>
          </p:nvPr>
        </p:nvSpPr>
        <p:spPr/>
        <p:txBody>
          <a:bodyPr/>
          <a:lstStyle/>
          <a:p>
            <a:fld id="{B2CB49E6-AC55-4993-A857-3697F34985FA}" type="datetime1">
              <a:rPr lang="en-US" smtClean="0"/>
              <a:t>1/22/2025</a:t>
            </a:fld>
            <a:endParaRPr lang="en-US"/>
          </a:p>
        </p:txBody>
      </p:sp>
      <p:sp>
        <p:nvSpPr>
          <p:cNvPr id="6" name="Footer Placeholder 5">
            <a:extLst>
              <a:ext uri="{FF2B5EF4-FFF2-40B4-BE49-F238E27FC236}">
                <a16:creationId xmlns:a16="http://schemas.microsoft.com/office/drawing/2014/main" id="{D450860D-3BDD-42F5-8059-BD2314BD22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90894C-9C81-1DE3-E5BD-7D9D2567D4E3}"/>
              </a:ext>
            </a:extLst>
          </p:cNvPr>
          <p:cNvSpPr>
            <a:spLocks noGrp="1"/>
          </p:cNvSpPr>
          <p:nvPr>
            <p:ph type="sldNum" sz="quarter" idx="12"/>
          </p:nvPr>
        </p:nvSpPr>
        <p:spPr/>
        <p:txBody>
          <a:bodyPr/>
          <a:lstStyle/>
          <a:p>
            <a:fld id="{0D269383-28FF-446A-B5C4-A48DCA08314F}" type="slidenum">
              <a:rPr lang="en-US" smtClean="0"/>
              <a:t>‹#›</a:t>
            </a:fld>
            <a:endParaRPr lang="en-US"/>
          </a:p>
        </p:txBody>
      </p:sp>
    </p:spTree>
    <p:extLst>
      <p:ext uri="{BB962C8B-B14F-4D97-AF65-F5344CB8AC3E}">
        <p14:creationId xmlns:p14="http://schemas.microsoft.com/office/powerpoint/2010/main" val="3910265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CC3E6-D48B-5F6E-2411-12FC41FDBA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417003-F34D-7419-5573-9E8F420C68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39AE8A-C4F3-583F-145F-92F85B765B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F32B9E-2911-F3C3-DBA5-ADA2F34405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130828-4FB5-AEA5-424F-242E096995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CC8AAF-0F42-F165-9AE0-4A25DDAB10F0}"/>
              </a:ext>
            </a:extLst>
          </p:cNvPr>
          <p:cNvSpPr>
            <a:spLocks noGrp="1"/>
          </p:cNvSpPr>
          <p:nvPr>
            <p:ph type="dt" sz="half" idx="10"/>
          </p:nvPr>
        </p:nvSpPr>
        <p:spPr/>
        <p:txBody>
          <a:bodyPr/>
          <a:lstStyle/>
          <a:p>
            <a:fld id="{42D1C870-E058-4E14-878C-C234D19FD959}" type="datetime1">
              <a:rPr lang="en-US" smtClean="0"/>
              <a:t>1/22/2025</a:t>
            </a:fld>
            <a:endParaRPr lang="en-US"/>
          </a:p>
        </p:txBody>
      </p:sp>
      <p:sp>
        <p:nvSpPr>
          <p:cNvPr id="8" name="Footer Placeholder 7">
            <a:extLst>
              <a:ext uri="{FF2B5EF4-FFF2-40B4-BE49-F238E27FC236}">
                <a16:creationId xmlns:a16="http://schemas.microsoft.com/office/drawing/2014/main" id="{6C955F29-0B3B-E4E5-5741-2327F2E600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CAD4E3-72EA-FE9E-7C8F-A3FE3AF66C77}"/>
              </a:ext>
            </a:extLst>
          </p:cNvPr>
          <p:cNvSpPr>
            <a:spLocks noGrp="1"/>
          </p:cNvSpPr>
          <p:nvPr>
            <p:ph type="sldNum" sz="quarter" idx="12"/>
          </p:nvPr>
        </p:nvSpPr>
        <p:spPr/>
        <p:txBody>
          <a:bodyPr/>
          <a:lstStyle/>
          <a:p>
            <a:fld id="{0D269383-28FF-446A-B5C4-A48DCA08314F}" type="slidenum">
              <a:rPr lang="en-US" smtClean="0"/>
              <a:t>‹#›</a:t>
            </a:fld>
            <a:endParaRPr lang="en-US"/>
          </a:p>
        </p:txBody>
      </p:sp>
    </p:spTree>
    <p:extLst>
      <p:ext uri="{BB962C8B-B14F-4D97-AF65-F5344CB8AC3E}">
        <p14:creationId xmlns:p14="http://schemas.microsoft.com/office/powerpoint/2010/main" val="4290077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14840-CBF8-1D61-EF10-265F33036E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A2C943-38AE-E932-250E-71F7AA108EC6}"/>
              </a:ext>
            </a:extLst>
          </p:cNvPr>
          <p:cNvSpPr>
            <a:spLocks noGrp="1"/>
          </p:cNvSpPr>
          <p:nvPr>
            <p:ph type="dt" sz="half" idx="10"/>
          </p:nvPr>
        </p:nvSpPr>
        <p:spPr/>
        <p:txBody>
          <a:bodyPr/>
          <a:lstStyle/>
          <a:p>
            <a:fld id="{6E000034-81D1-471F-80CE-39B942124014}" type="datetime1">
              <a:rPr lang="en-US" smtClean="0"/>
              <a:t>1/22/2025</a:t>
            </a:fld>
            <a:endParaRPr lang="en-US"/>
          </a:p>
        </p:txBody>
      </p:sp>
      <p:sp>
        <p:nvSpPr>
          <p:cNvPr id="4" name="Footer Placeholder 3">
            <a:extLst>
              <a:ext uri="{FF2B5EF4-FFF2-40B4-BE49-F238E27FC236}">
                <a16:creationId xmlns:a16="http://schemas.microsoft.com/office/drawing/2014/main" id="{1C87E3C7-7A3A-A00B-B411-66282AAE78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D4A156-E1A4-2046-411D-79A311572CD8}"/>
              </a:ext>
            </a:extLst>
          </p:cNvPr>
          <p:cNvSpPr>
            <a:spLocks noGrp="1"/>
          </p:cNvSpPr>
          <p:nvPr>
            <p:ph type="sldNum" sz="quarter" idx="12"/>
          </p:nvPr>
        </p:nvSpPr>
        <p:spPr/>
        <p:txBody>
          <a:bodyPr/>
          <a:lstStyle/>
          <a:p>
            <a:fld id="{0D269383-28FF-446A-B5C4-A48DCA08314F}" type="slidenum">
              <a:rPr lang="en-US" smtClean="0"/>
              <a:t>‹#›</a:t>
            </a:fld>
            <a:endParaRPr lang="en-US"/>
          </a:p>
        </p:txBody>
      </p:sp>
    </p:spTree>
    <p:extLst>
      <p:ext uri="{BB962C8B-B14F-4D97-AF65-F5344CB8AC3E}">
        <p14:creationId xmlns:p14="http://schemas.microsoft.com/office/powerpoint/2010/main" val="360304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75E26-88F6-937A-7C19-A33901CA345C}"/>
              </a:ext>
            </a:extLst>
          </p:cNvPr>
          <p:cNvSpPr>
            <a:spLocks noGrp="1"/>
          </p:cNvSpPr>
          <p:nvPr>
            <p:ph type="dt" sz="half" idx="10"/>
          </p:nvPr>
        </p:nvSpPr>
        <p:spPr/>
        <p:txBody>
          <a:bodyPr/>
          <a:lstStyle/>
          <a:p>
            <a:fld id="{4C61DEFA-2DB6-49CF-AC87-54B88412747D}" type="datetime1">
              <a:rPr lang="en-US" smtClean="0"/>
              <a:t>1/22/2025</a:t>
            </a:fld>
            <a:endParaRPr lang="en-US"/>
          </a:p>
        </p:txBody>
      </p:sp>
      <p:sp>
        <p:nvSpPr>
          <p:cNvPr id="3" name="Footer Placeholder 2">
            <a:extLst>
              <a:ext uri="{FF2B5EF4-FFF2-40B4-BE49-F238E27FC236}">
                <a16:creationId xmlns:a16="http://schemas.microsoft.com/office/drawing/2014/main" id="{8C529682-AB96-723D-21D7-32528BC614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D92FC2E-46E1-108E-6F92-10FABCFF852A}"/>
              </a:ext>
            </a:extLst>
          </p:cNvPr>
          <p:cNvSpPr>
            <a:spLocks noGrp="1"/>
          </p:cNvSpPr>
          <p:nvPr>
            <p:ph type="sldNum" sz="quarter" idx="12"/>
          </p:nvPr>
        </p:nvSpPr>
        <p:spPr/>
        <p:txBody>
          <a:bodyPr/>
          <a:lstStyle/>
          <a:p>
            <a:fld id="{0D269383-28FF-446A-B5C4-A48DCA08314F}" type="slidenum">
              <a:rPr lang="en-US" smtClean="0"/>
              <a:t>‹#›</a:t>
            </a:fld>
            <a:endParaRPr lang="en-US"/>
          </a:p>
        </p:txBody>
      </p:sp>
    </p:spTree>
    <p:extLst>
      <p:ext uri="{BB962C8B-B14F-4D97-AF65-F5344CB8AC3E}">
        <p14:creationId xmlns:p14="http://schemas.microsoft.com/office/powerpoint/2010/main" val="192131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689E9-EE38-8F73-8E31-8F4E7D3582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F34639-5C36-CC5A-3425-94A6492E2E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BD70CC-AB90-C66B-7272-F50060E0DB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C484FB-BE5C-FEC3-9050-952B218A0BEB}"/>
              </a:ext>
            </a:extLst>
          </p:cNvPr>
          <p:cNvSpPr>
            <a:spLocks noGrp="1"/>
          </p:cNvSpPr>
          <p:nvPr>
            <p:ph type="dt" sz="half" idx="10"/>
          </p:nvPr>
        </p:nvSpPr>
        <p:spPr/>
        <p:txBody>
          <a:bodyPr/>
          <a:lstStyle/>
          <a:p>
            <a:fld id="{F0A21A85-A3D0-473B-B897-0CE20B870C41}" type="datetime1">
              <a:rPr lang="en-US" smtClean="0"/>
              <a:t>1/22/2025</a:t>
            </a:fld>
            <a:endParaRPr lang="en-US"/>
          </a:p>
        </p:txBody>
      </p:sp>
      <p:sp>
        <p:nvSpPr>
          <p:cNvPr id="6" name="Footer Placeholder 5">
            <a:extLst>
              <a:ext uri="{FF2B5EF4-FFF2-40B4-BE49-F238E27FC236}">
                <a16:creationId xmlns:a16="http://schemas.microsoft.com/office/drawing/2014/main" id="{034ACA10-025C-273B-9F1D-30832FB0A3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6AE848-46D2-F844-448E-EA1EDCDDF522}"/>
              </a:ext>
            </a:extLst>
          </p:cNvPr>
          <p:cNvSpPr>
            <a:spLocks noGrp="1"/>
          </p:cNvSpPr>
          <p:nvPr>
            <p:ph type="sldNum" sz="quarter" idx="12"/>
          </p:nvPr>
        </p:nvSpPr>
        <p:spPr/>
        <p:txBody>
          <a:bodyPr/>
          <a:lstStyle/>
          <a:p>
            <a:fld id="{0D269383-28FF-446A-B5C4-A48DCA08314F}" type="slidenum">
              <a:rPr lang="en-US" smtClean="0"/>
              <a:t>‹#›</a:t>
            </a:fld>
            <a:endParaRPr lang="en-US"/>
          </a:p>
        </p:txBody>
      </p:sp>
    </p:spTree>
    <p:extLst>
      <p:ext uri="{BB962C8B-B14F-4D97-AF65-F5344CB8AC3E}">
        <p14:creationId xmlns:p14="http://schemas.microsoft.com/office/powerpoint/2010/main" val="1129791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91AD1-6726-3675-9737-ED4B51077F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670540-57DD-2284-909A-98F8563146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E168AE-4155-8D1A-81D7-2EB39D699C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9F3755-69DC-08A3-C564-CD3A36CAA449}"/>
              </a:ext>
            </a:extLst>
          </p:cNvPr>
          <p:cNvSpPr>
            <a:spLocks noGrp="1"/>
          </p:cNvSpPr>
          <p:nvPr>
            <p:ph type="dt" sz="half" idx="10"/>
          </p:nvPr>
        </p:nvSpPr>
        <p:spPr/>
        <p:txBody>
          <a:bodyPr/>
          <a:lstStyle/>
          <a:p>
            <a:fld id="{E740598F-779E-4F2B-BE1B-0521AA29F20C}" type="datetime1">
              <a:rPr lang="en-US" smtClean="0"/>
              <a:t>1/22/2025</a:t>
            </a:fld>
            <a:endParaRPr lang="en-US"/>
          </a:p>
        </p:txBody>
      </p:sp>
      <p:sp>
        <p:nvSpPr>
          <p:cNvPr id="6" name="Footer Placeholder 5">
            <a:extLst>
              <a:ext uri="{FF2B5EF4-FFF2-40B4-BE49-F238E27FC236}">
                <a16:creationId xmlns:a16="http://schemas.microsoft.com/office/drawing/2014/main" id="{3B6579A7-C0A5-77B4-7B29-A18C6A3E05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08E3BC-7F07-397B-F792-19F492B1686E}"/>
              </a:ext>
            </a:extLst>
          </p:cNvPr>
          <p:cNvSpPr>
            <a:spLocks noGrp="1"/>
          </p:cNvSpPr>
          <p:nvPr>
            <p:ph type="sldNum" sz="quarter" idx="12"/>
          </p:nvPr>
        </p:nvSpPr>
        <p:spPr/>
        <p:txBody>
          <a:bodyPr/>
          <a:lstStyle/>
          <a:p>
            <a:fld id="{0D269383-28FF-446A-B5C4-A48DCA08314F}" type="slidenum">
              <a:rPr lang="en-US" smtClean="0"/>
              <a:t>‹#›</a:t>
            </a:fld>
            <a:endParaRPr lang="en-US"/>
          </a:p>
        </p:txBody>
      </p:sp>
    </p:spTree>
    <p:extLst>
      <p:ext uri="{BB962C8B-B14F-4D97-AF65-F5344CB8AC3E}">
        <p14:creationId xmlns:p14="http://schemas.microsoft.com/office/powerpoint/2010/main" val="426737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89BCD4-7C00-C8D5-A3F2-994E76C7A3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2DAD82-FC8B-8A02-D045-10BF860CCB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FC18F4-D510-4645-20B8-510D550254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E9BCA07-B06D-4BC2-9FA3-D2A39625CD07}" type="datetime1">
              <a:rPr lang="en-US" smtClean="0"/>
              <a:t>1/22/2025</a:t>
            </a:fld>
            <a:endParaRPr lang="en-US"/>
          </a:p>
        </p:txBody>
      </p:sp>
      <p:sp>
        <p:nvSpPr>
          <p:cNvPr id="5" name="Footer Placeholder 4">
            <a:extLst>
              <a:ext uri="{FF2B5EF4-FFF2-40B4-BE49-F238E27FC236}">
                <a16:creationId xmlns:a16="http://schemas.microsoft.com/office/drawing/2014/main" id="{F672727E-934E-DC57-EE42-8E9CE14056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F6E5CDA-6442-582C-CD3A-124CBD564E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D269383-28FF-446A-B5C4-A48DCA08314F}" type="slidenum">
              <a:rPr lang="en-US" smtClean="0"/>
              <a:t>‹#›</a:t>
            </a:fld>
            <a:endParaRPr lang="en-US"/>
          </a:p>
        </p:txBody>
      </p:sp>
    </p:spTree>
    <p:extLst>
      <p:ext uri="{BB962C8B-B14F-4D97-AF65-F5344CB8AC3E}">
        <p14:creationId xmlns:p14="http://schemas.microsoft.com/office/powerpoint/2010/main" val="2054360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63A1F-4FD4-9AF9-FC82-56D6EA317620}"/>
              </a:ext>
            </a:extLst>
          </p:cNvPr>
          <p:cNvSpPr>
            <a:spLocks noGrp="1"/>
          </p:cNvSpPr>
          <p:nvPr>
            <p:ph type="ctrTitle"/>
          </p:nvPr>
        </p:nvSpPr>
        <p:spPr>
          <a:xfrm>
            <a:off x="1524000" y="1366914"/>
            <a:ext cx="9144000" cy="2133599"/>
          </a:xfrm>
        </p:spPr>
        <p:txBody>
          <a:bodyPr>
            <a:normAutofit/>
          </a:bodyPr>
          <a:lstStyle/>
          <a:p>
            <a:r>
              <a:rPr lang="fr-FR" sz="4000" dirty="0" err="1"/>
              <a:t>Comments</a:t>
            </a:r>
            <a:r>
              <a:rPr lang="fr-FR" sz="4000" dirty="0"/>
              <a:t> to CITA </a:t>
            </a:r>
            <a:r>
              <a:rPr lang="fr-FR" sz="4000" dirty="0" err="1"/>
              <a:t>proposal</a:t>
            </a:r>
            <a:br>
              <a:rPr lang="fr-FR" sz="4000" dirty="0"/>
            </a:br>
            <a:r>
              <a:rPr lang="fr-FR" sz="4000" dirty="0"/>
              <a:t>GRVA/2025/18 and /19</a:t>
            </a:r>
            <a:endParaRPr lang="en-GB" sz="4000" dirty="0"/>
          </a:p>
        </p:txBody>
      </p:sp>
      <p:sp>
        <p:nvSpPr>
          <p:cNvPr id="3" name="Subtitle 2">
            <a:extLst>
              <a:ext uri="{FF2B5EF4-FFF2-40B4-BE49-F238E27FC236}">
                <a16:creationId xmlns:a16="http://schemas.microsoft.com/office/drawing/2014/main" id="{672F0958-04B2-652F-DFD2-F7213B6D6EF7}"/>
              </a:ext>
            </a:extLst>
          </p:cNvPr>
          <p:cNvSpPr>
            <a:spLocks noGrp="1"/>
          </p:cNvSpPr>
          <p:nvPr>
            <p:ph type="subTitle" idx="1"/>
          </p:nvPr>
        </p:nvSpPr>
        <p:spPr>
          <a:xfrm>
            <a:off x="1524000" y="4327453"/>
            <a:ext cx="9144000" cy="1174898"/>
          </a:xfrm>
        </p:spPr>
        <p:txBody>
          <a:bodyPr/>
          <a:lstStyle/>
          <a:p>
            <a:r>
              <a:rPr lang="fr-FR" dirty="0"/>
              <a:t>GRVA-21, </a:t>
            </a:r>
            <a:r>
              <a:rPr lang="fr-FR" dirty="0" err="1"/>
              <a:t>January</a:t>
            </a:r>
            <a:r>
              <a:rPr lang="fr-FR" dirty="0"/>
              <a:t> 2025</a:t>
            </a:r>
          </a:p>
          <a:p>
            <a:r>
              <a:rPr lang="fr-FR" dirty="0"/>
              <a:t>OICA-CLEPA</a:t>
            </a:r>
          </a:p>
        </p:txBody>
      </p:sp>
      <p:sp>
        <p:nvSpPr>
          <p:cNvPr id="4" name="Slide Number Placeholder 3">
            <a:extLst>
              <a:ext uri="{FF2B5EF4-FFF2-40B4-BE49-F238E27FC236}">
                <a16:creationId xmlns:a16="http://schemas.microsoft.com/office/drawing/2014/main" id="{97C75C61-63F6-A10D-35F4-D942BC6296C6}"/>
              </a:ext>
            </a:extLst>
          </p:cNvPr>
          <p:cNvSpPr>
            <a:spLocks noGrp="1"/>
          </p:cNvSpPr>
          <p:nvPr>
            <p:ph type="sldNum" sz="quarter" idx="12"/>
          </p:nvPr>
        </p:nvSpPr>
        <p:spPr/>
        <p:txBody>
          <a:bodyPr/>
          <a:lstStyle/>
          <a:p>
            <a:fld id="{0D269383-28FF-446A-B5C4-A48DCA08314F}" type="slidenum">
              <a:rPr lang="en-US" smtClean="0"/>
              <a:t>1</a:t>
            </a:fld>
            <a:endParaRPr lang="en-US"/>
          </a:p>
        </p:txBody>
      </p:sp>
      <p:sp>
        <p:nvSpPr>
          <p:cNvPr id="5" name="TextBox 4">
            <a:extLst>
              <a:ext uri="{FF2B5EF4-FFF2-40B4-BE49-F238E27FC236}">
                <a16:creationId xmlns:a16="http://schemas.microsoft.com/office/drawing/2014/main" id="{A888A3D3-AFC5-ABD6-EB04-9F9DDAE0DB24}"/>
              </a:ext>
            </a:extLst>
          </p:cNvPr>
          <p:cNvSpPr txBox="1"/>
          <p:nvPr/>
        </p:nvSpPr>
        <p:spPr>
          <a:xfrm>
            <a:off x="693964" y="538843"/>
            <a:ext cx="4873770" cy="369332"/>
          </a:xfrm>
          <a:prstGeom prst="rect">
            <a:avLst/>
          </a:prstGeom>
          <a:noFill/>
        </p:spPr>
        <p:txBody>
          <a:bodyPr wrap="none" rtlCol="0">
            <a:spAutoFit/>
          </a:bodyPr>
          <a:lstStyle/>
          <a:p>
            <a:r>
              <a:rPr lang="fr-CH" dirty="0" err="1"/>
              <a:t>Submitted</a:t>
            </a:r>
            <a:r>
              <a:rPr lang="fr-CH" dirty="0"/>
              <a:t> by the experts </a:t>
            </a:r>
            <a:r>
              <a:rPr lang="fr-CH" dirty="0" err="1"/>
              <a:t>from</a:t>
            </a:r>
            <a:r>
              <a:rPr lang="fr-CH" dirty="0"/>
              <a:t> OICA and CLEPA</a:t>
            </a:r>
          </a:p>
        </p:txBody>
      </p:sp>
      <p:sp>
        <p:nvSpPr>
          <p:cNvPr id="6" name="TextBox 5">
            <a:extLst>
              <a:ext uri="{FF2B5EF4-FFF2-40B4-BE49-F238E27FC236}">
                <a16:creationId xmlns:a16="http://schemas.microsoft.com/office/drawing/2014/main" id="{2A5DA0C2-1DCE-A264-E10D-4F8FDE9BD38D}"/>
              </a:ext>
            </a:extLst>
          </p:cNvPr>
          <p:cNvSpPr txBox="1"/>
          <p:nvPr/>
        </p:nvSpPr>
        <p:spPr>
          <a:xfrm>
            <a:off x="7696199" y="261844"/>
            <a:ext cx="3377271" cy="923330"/>
          </a:xfrm>
          <a:prstGeom prst="rect">
            <a:avLst/>
          </a:prstGeom>
          <a:noFill/>
        </p:spPr>
        <p:txBody>
          <a:bodyPr wrap="none" rtlCol="0">
            <a:spAutoFit/>
          </a:bodyPr>
          <a:lstStyle/>
          <a:p>
            <a:pPr algn="r"/>
            <a:r>
              <a:rPr lang="fr-CH" u="sng" dirty="0"/>
              <a:t>Informal document</a:t>
            </a:r>
            <a:r>
              <a:rPr lang="fr-CH" dirty="0"/>
              <a:t> </a:t>
            </a:r>
            <a:r>
              <a:rPr lang="fr-CH" b="1" dirty="0"/>
              <a:t>GRVA-21-52</a:t>
            </a:r>
            <a:br>
              <a:rPr lang="fr-CH" b="1" dirty="0"/>
            </a:br>
            <a:r>
              <a:rPr lang="fr-CH" dirty="0"/>
              <a:t>21st GRVA, 20-24 </a:t>
            </a:r>
            <a:r>
              <a:rPr lang="fr-CH" dirty="0" err="1"/>
              <a:t>January</a:t>
            </a:r>
            <a:r>
              <a:rPr lang="fr-CH" dirty="0"/>
              <a:t> 2025</a:t>
            </a:r>
            <a:br>
              <a:rPr lang="fr-CH" dirty="0"/>
            </a:br>
            <a:r>
              <a:rPr lang="fr-CH" dirty="0"/>
              <a:t>Agenda item 8(c)</a:t>
            </a:r>
            <a:endParaRPr lang="fr-CH" b="1" dirty="0"/>
          </a:p>
        </p:txBody>
      </p:sp>
    </p:spTree>
    <p:extLst>
      <p:ext uri="{BB962C8B-B14F-4D97-AF65-F5344CB8AC3E}">
        <p14:creationId xmlns:p14="http://schemas.microsoft.com/office/powerpoint/2010/main" val="1049498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662796-E4E6-B628-85F4-962564C43A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319ED6-6F47-2A85-D761-ADCC9EF9412E}"/>
              </a:ext>
            </a:extLst>
          </p:cNvPr>
          <p:cNvSpPr>
            <a:spLocks noGrp="1"/>
          </p:cNvSpPr>
          <p:nvPr>
            <p:ph type="title"/>
          </p:nvPr>
        </p:nvSpPr>
        <p:spPr/>
        <p:txBody>
          <a:bodyPr>
            <a:normAutofit/>
          </a:bodyPr>
          <a:lstStyle/>
          <a:p>
            <a:r>
              <a:rPr lang="en-US" sz="3200" dirty="0"/>
              <a:t>Rationales</a:t>
            </a:r>
            <a:endParaRPr lang="en-US" sz="2800" dirty="0"/>
          </a:p>
        </p:txBody>
      </p:sp>
      <p:sp>
        <p:nvSpPr>
          <p:cNvPr id="3" name="Content Placeholder 2">
            <a:extLst>
              <a:ext uri="{FF2B5EF4-FFF2-40B4-BE49-F238E27FC236}">
                <a16:creationId xmlns:a16="http://schemas.microsoft.com/office/drawing/2014/main" id="{AE0F8ADF-ABBF-E1EB-3878-45AFE4225B69}"/>
              </a:ext>
            </a:extLst>
          </p:cNvPr>
          <p:cNvSpPr>
            <a:spLocks noGrp="1"/>
          </p:cNvSpPr>
          <p:nvPr>
            <p:ph idx="1"/>
          </p:nvPr>
        </p:nvSpPr>
        <p:spPr/>
        <p:txBody>
          <a:bodyPr>
            <a:normAutofit/>
          </a:bodyPr>
          <a:lstStyle/>
          <a:p>
            <a:pPr marL="342900" indent="-342900">
              <a:lnSpc>
                <a:spcPct val="100000"/>
              </a:lnSpc>
              <a:spcBef>
                <a:spcPts val="1200"/>
              </a:spcBef>
              <a:buFont typeface="+mj-lt"/>
              <a:buAutoNum type="arabicPeriod"/>
            </a:pPr>
            <a:r>
              <a:rPr lang="en-US" sz="1800" dirty="0"/>
              <a:t>Numerous countries are not using reference braking force but other methods, with same / comparable safety levels and efficiency. </a:t>
            </a:r>
          </a:p>
          <a:p>
            <a:pPr marL="342900" indent="-342900">
              <a:lnSpc>
                <a:spcPct val="100000"/>
              </a:lnSpc>
              <a:spcBef>
                <a:spcPts val="1200"/>
              </a:spcBef>
              <a:buFont typeface="+mj-lt"/>
              <a:buAutoNum type="arabicPeriod"/>
            </a:pPr>
            <a:r>
              <a:rPr lang="en-US" sz="1800" dirty="0"/>
              <a:t>The EBSIG amendment has just been adopted, it is premature to already specify new requirements for PTI, which would impact both the product and the equipment of the inspection centers. The idea when the EBSIG amendment was adopted was to let new methods develop as the electric braking technology will deploy. </a:t>
            </a:r>
          </a:p>
          <a:p>
            <a:pPr marL="342900" indent="-342900">
              <a:lnSpc>
                <a:spcPct val="100000"/>
              </a:lnSpc>
              <a:spcBef>
                <a:spcPts val="1200"/>
              </a:spcBef>
              <a:buFont typeface="+mj-lt"/>
              <a:buAutoNum type="arabicPeriod"/>
            </a:pPr>
            <a:r>
              <a:rPr lang="en-US" sz="1800" dirty="0"/>
              <a:t>CITA paper GRVA-20-39 justifies the implementation of OBD scan tools with the need to measure dynamic values at 1 Hz. Given the linearity of the brake curves, a simple extrapolation based on one measurement point could be sufficient. It seems feasible for an inspector to read one value.</a:t>
            </a:r>
          </a:p>
          <a:p>
            <a:pPr marL="342900" indent="-342900">
              <a:lnSpc>
                <a:spcPct val="100000"/>
              </a:lnSpc>
              <a:spcBef>
                <a:spcPts val="1200"/>
              </a:spcBef>
              <a:buFont typeface="+mj-lt"/>
              <a:buAutoNum type="arabicPeriod"/>
            </a:pPr>
            <a:r>
              <a:rPr lang="en-GB" sz="1800" dirty="0"/>
              <a:t>Opening the OBD interface increases the risk on Cyber-Security. </a:t>
            </a:r>
          </a:p>
          <a:p>
            <a:pPr marL="342900" indent="-342900">
              <a:lnSpc>
                <a:spcPct val="100000"/>
              </a:lnSpc>
              <a:spcBef>
                <a:spcPts val="1200"/>
              </a:spcBef>
              <a:buFont typeface="+mj-lt"/>
              <a:buAutoNum type="arabicPeriod"/>
            </a:pPr>
            <a:r>
              <a:rPr lang="en-GB" sz="1800" dirty="0"/>
              <a:t>Industry is not positive to the idea to open the door to such OBD-based PTI solutions, especially for a major safety system like braking, while other efficient solutions exist and new ones will develop in the future.</a:t>
            </a:r>
          </a:p>
          <a:p>
            <a:pPr marL="0" indent="0">
              <a:lnSpc>
                <a:spcPct val="100000"/>
              </a:lnSpc>
              <a:spcBef>
                <a:spcPts val="1200"/>
              </a:spcBef>
              <a:buNone/>
            </a:pPr>
            <a:endParaRPr lang="en-US" sz="1800" dirty="0"/>
          </a:p>
        </p:txBody>
      </p:sp>
      <p:sp>
        <p:nvSpPr>
          <p:cNvPr id="4" name="Slide Number Placeholder 3">
            <a:extLst>
              <a:ext uri="{FF2B5EF4-FFF2-40B4-BE49-F238E27FC236}">
                <a16:creationId xmlns:a16="http://schemas.microsoft.com/office/drawing/2014/main" id="{03D8C1F3-96B8-FF04-899B-6AA42C3DBFEC}"/>
              </a:ext>
            </a:extLst>
          </p:cNvPr>
          <p:cNvSpPr>
            <a:spLocks noGrp="1"/>
          </p:cNvSpPr>
          <p:nvPr>
            <p:ph type="sldNum" sz="quarter" idx="12"/>
          </p:nvPr>
        </p:nvSpPr>
        <p:spPr/>
        <p:txBody>
          <a:bodyPr/>
          <a:lstStyle/>
          <a:p>
            <a:fld id="{0D269383-28FF-446A-B5C4-A48DCA08314F}" type="slidenum">
              <a:rPr lang="en-US" smtClean="0"/>
              <a:t>2</a:t>
            </a:fld>
            <a:endParaRPr lang="en-US"/>
          </a:p>
        </p:txBody>
      </p:sp>
    </p:spTree>
    <p:extLst>
      <p:ext uri="{BB962C8B-B14F-4D97-AF65-F5344CB8AC3E}">
        <p14:creationId xmlns:p14="http://schemas.microsoft.com/office/powerpoint/2010/main" val="2891723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F0E229-EE96-482C-4482-9A4853518334}"/>
            </a:ext>
          </a:extLst>
        </p:cNvPr>
        <p:cNvGrpSpPr/>
        <p:nvPr/>
      </p:nvGrpSpPr>
      <p:grpSpPr>
        <a:xfrm>
          <a:off x="0" y="0"/>
          <a:ext cx="0" cy="0"/>
          <a:chOff x="0" y="0"/>
          <a:chExt cx="0" cy="0"/>
        </a:xfrm>
      </p:grpSpPr>
      <p:cxnSp>
        <p:nvCxnSpPr>
          <p:cNvPr id="20" name="Straight Connector 19">
            <a:extLst>
              <a:ext uri="{FF2B5EF4-FFF2-40B4-BE49-F238E27FC236}">
                <a16:creationId xmlns:a16="http://schemas.microsoft.com/office/drawing/2014/main" id="{4C56A1B6-1D38-138E-9656-003E627E2BC2}"/>
              </a:ext>
            </a:extLst>
          </p:cNvPr>
          <p:cNvCxnSpPr>
            <a:cxnSpLocks/>
          </p:cNvCxnSpPr>
          <p:nvPr/>
        </p:nvCxnSpPr>
        <p:spPr>
          <a:xfrm flipV="1">
            <a:off x="1084469" y="3696676"/>
            <a:ext cx="2638563" cy="1727752"/>
          </a:xfrm>
          <a:prstGeom prst="line">
            <a:avLst/>
          </a:prstGeom>
          <a:ln w="38100">
            <a:solidFill>
              <a:srgbClr val="00B050"/>
            </a:solidFill>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A87B1828-BC78-31AB-25A0-7B01726117A7}"/>
              </a:ext>
            </a:extLst>
          </p:cNvPr>
          <p:cNvSpPr txBox="1"/>
          <p:nvPr/>
        </p:nvSpPr>
        <p:spPr>
          <a:xfrm>
            <a:off x="1118902" y="2895887"/>
            <a:ext cx="135713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Brake force</a:t>
            </a:r>
          </a:p>
        </p:txBody>
      </p:sp>
      <p:sp>
        <p:nvSpPr>
          <p:cNvPr id="22" name="TextBox 21">
            <a:extLst>
              <a:ext uri="{FF2B5EF4-FFF2-40B4-BE49-F238E27FC236}">
                <a16:creationId xmlns:a16="http://schemas.microsoft.com/office/drawing/2014/main" id="{75B72680-7868-42EA-9BDE-BCB1DFEC394C}"/>
              </a:ext>
            </a:extLst>
          </p:cNvPr>
          <p:cNvSpPr txBox="1"/>
          <p:nvPr/>
        </p:nvSpPr>
        <p:spPr>
          <a:xfrm>
            <a:off x="3978799" y="4183567"/>
            <a:ext cx="1279782" cy="738664"/>
          </a:xfrm>
          <a:prstGeom prst="rect">
            <a:avLst/>
          </a:prstGeom>
          <a:noFill/>
        </p:spPr>
        <p:txBody>
          <a:bodyPr wrap="square">
            <a:spAutoFit/>
          </a:bodyPr>
          <a:lstStyle/>
          <a:p>
            <a:pPr algn="ctr"/>
            <a:r>
              <a:rPr lang="en-US" sz="1400" b="1" i="1" dirty="0">
                <a:solidFill>
                  <a:srgbClr val="00B050"/>
                </a:solidFill>
                <a:latin typeface="Arial" panose="020B0604020202020204" pitchFamily="34" charset="0"/>
                <a:cs typeface="Arial" panose="020B0604020202020204" pitchFamily="34" charset="0"/>
              </a:rPr>
              <a:t>reference braking forces </a:t>
            </a:r>
            <a:endParaRPr lang="en-US" sz="1400" b="1" dirty="0">
              <a:solidFill>
                <a:srgbClr val="00B050"/>
              </a:solidFill>
              <a:latin typeface="Arial" panose="020B0604020202020204" pitchFamily="34" charset="0"/>
              <a:cs typeface="Arial" panose="020B0604020202020204" pitchFamily="34" charset="0"/>
            </a:endParaRPr>
          </a:p>
        </p:txBody>
      </p:sp>
      <p:cxnSp>
        <p:nvCxnSpPr>
          <p:cNvPr id="24" name="Straight Arrow Connector 23">
            <a:extLst>
              <a:ext uri="{FF2B5EF4-FFF2-40B4-BE49-F238E27FC236}">
                <a16:creationId xmlns:a16="http://schemas.microsoft.com/office/drawing/2014/main" id="{813268F5-5E5A-FF5C-25F0-63DF9731623D}"/>
              </a:ext>
            </a:extLst>
          </p:cNvPr>
          <p:cNvCxnSpPr>
            <a:cxnSpLocks/>
            <a:endCxn id="25" idx="1"/>
          </p:cNvCxnSpPr>
          <p:nvPr/>
        </p:nvCxnSpPr>
        <p:spPr>
          <a:xfrm>
            <a:off x="1084469" y="5424428"/>
            <a:ext cx="3581683" cy="0"/>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16A7B189-D9A5-7D9A-0AAD-8D7828ED4B9E}"/>
              </a:ext>
            </a:extLst>
          </p:cNvPr>
          <p:cNvSpPr txBox="1"/>
          <p:nvPr/>
        </p:nvSpPr>
        <p:spPr>
          <a:xfrm>
            <a:off x="4666152" y="5162818"/>
            <a:ext cx="1033472" cy="523220"/>
          </a:xfrm>
          <a:prstGeom prst="rect">
            <a:avLst/>
          </a:prstGeom>
          <a:noFill/>
          <a:ln>
            <a:noFill/>
          </a:ln>
        </p:spPr>
        <p:txBody>
          <a:bodyPr wrap="square" rtlCol="0">
            <a:spAutoFit/>
          </a:bodyPr>
          <a:lstStyle/>
          <a:p>
            <a:r>
              <a:rPr lang="en-US" sz="1400" dirty="0">
                <a:latin typeface="Arial" panose="020B0604020202020204" pitchFamily="34" charset="0"/>
                <a:cs typeface="Arial" panose="020B0604020202020204" pitchFamily="34" charset="0"/>
              </a:rPr>
              <a:t>Actuator pressure</a:t>
            </a:r>
          </a:p>
        </p:txBody>
      </p:sp>
      <p:cxnSp>
        <p:nvCxnSpPr>
          <p:cNvPr id="26" name="Straight Connector 25">
            <a:extLst>
              <a:ext uri="{FF2B5EF4-FFF2-40B4-BE49-F238E27FC236}">
                <a16:creationId xmlns:a16="http://schemas.microsoft.com/office/drawing/2014/main" id="{B77B8434-7F9B-AE36-BBD3-AD9BD6E27905}"/>
              </a:ext>
            </a:extLst>
          </p:cNvPr>
          <p:cNvCxnSpPr>
            <a:cxnSpLocks/>
          </p:cNvCxnSpPr>
          <p:nvPr/>
        </p:nvCxnSpPr>
        <p:spPr>
          <a:xfrm flipV="1">
            <a:off x="1084469" y="3627120"/>
            <a:ext cx="2156571" cy="1797308"/>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8B2FC51F-1067-836A-BFCA-5948D699AB1E}"/>
              </a:ext>
            </a:extLst>
          </p:cNvPr>
          <p:cNvCxnSpPr>
            <a:cxnSpLocks/>
          </p:cNvCxnSpPr>
          <p:nvPr/>
        </p:nvCxnSpPr>
        <p:spPr>
          <a:xfrm flipV="1">
            <a:off x="1084469" y="3190226"/>
            <a:ext cx="0" cy="2234202"/>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5B3A0B68-88A8-9875-DD82-A84F1A4FEDC3}"/>
              </a:ext>
            </a:extLst>
          </p:cNvPr>
          <p:cNvSpPr txBox="1"/>
          <p:nvPr/>
        </p:nvSpPr>
        <p:spPr>
          <a:xfrm>
            <a:off x="600693" y="2466716"/>
            <a:ext cx="5029321" cy="307777"/>
          </a:xfrm>
          <a:prstGeom prst="rect">
            <a:avLst/>
          </a:prstGeom>
          <a:solidFill>
            <a:schemeClr val="accent2">
              <a:lumMod val="20000"/>
              <a:lumOff val="80000"/>
            </a:schemeClr>
          </a:solidFill>
        </p:spPr>
        <p:txBody>
          <a:bodyPr wrap="square" rtlCol="0">
            <a:spAutoFit/>
          </a:bodyPr>
          <a:lstStyle/>
          <a:p>
            <a:pPr algn="ctr"/>
            <a:r>
              <a:rPr lang="en-US" sz="1400" b="1" dirty="0">
                <a:latin typeface="Arial" panose="020B0604020202020204" pitchFamily="34" charset="0"/>
                <a:cs typeface="Arial" panose="020B0604020202020204" pitchFamily="34" charset="0"/>
              </a:rPr>
              <a:t>Method using reference braking forces</a:t>
            </a:r>
          </a:p>
        </p:txBody>
      </p:sp>
      <p:cxnSp>
        <p:nvCxnSpPr>
          <p:cNvPr id="31" name="Straight Connector 30">
            <a:extLst>
              <a:ext uri="{FF2B5EF4-FFF2-40B4-BE49-F238E27FC236}">
                <a16:creationId xmlns:a16="http://schemas.microsoft.com/office/drawing/2014/main" id="{75D30CA5-F23F-E4FB-6D73-79AAF73274D0}"/>
              </a:ext>
            </a:extLst>
          </p:cNvPr>
          <p:cNvCxnSpPr>
            <a:cxnSpLocks/>
          </p:cNvCxnSpPr>
          <p:nvPr/>
        </p:nvCxnSpPr>
        <p:spPr>
          <a:xfrm>
            <a:off x="949439" y="3696676"/>
            <a:ext cx="3038340" cy="0"/>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8CA2A100-8212-4660-1201-C19C8541F968}"/>
              </a:ext>
            </a:extLst>
          </p:cNvPr>
          <p:cNvSpPr txBox="1"/>
          <p:nvPr/>
        </p:nvSpPr>
        <p:spPr>
          <a:xfrm>
            <a:off x="1388466" y="3396490"/>
            <a:ext cx="1340432" cy="307777"/>
          </a:xfrm>
          <a:prstGeom prst="rect">
            <a:avLst/>
          </a:prstGeom>
          <a:noFill/>
        </p:spPr>
        <p:txBody>
          <a:bodyPr wrap="none" rtlCol="0">
            <a:spAutoFit/>
          </a:bodyPr>
          <a:lstStyle/>
          <a:p>
            <a:r>
              <a:rPr lang="en-US" sz="1400" b="1" dirty="0">
                <a:latin typeface="Arial" panose="020B0604020202020204" pitchFamily="34" charset="0"/>
                <a:cs typeface="Arial" panose="020B0604020202020204" pitchFamily="34" charset="0"/>
              </a:rPr>
              <a:t>5m/s² at GVW</a:t>
            </a:r>
            <a:endParaRPr lang="en-US" sz="1200" b="1" dirty="0">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A1AF1145-3B6F-E053-E76C-6228AD98AB35}"/>
              </a:ext>
            </a:extLst>
          </p:cNvPr>
          <p:cNvSpPr txBox="1"/>
          <p:nvPr/>
        </p:nvSpPr>
        <p:spPr>
          <a:xfrm>
            <a:off x="3077108" y="3260912"/>
            <a:ext cx="530915" cy="369332"/>
          </a:xfrm>
          <a:prstGeom prst="rect">
            <a:avLst/>
          </a:prstGeom>
          <a:noFill/>
        </p:spPr>
        <p:txBody>
          <a:bodyPr wrap="none" rtlCol="0">
            <a:spAutoFit/>
          </a:bodyPr>
          <a:lstStyle/>
          <a:p>
            <a:r>
              <a:rPr lang="en-US" b="1" dirty="0">
                <a:solidFill>
                  <a:srgbClr val="00B050"/>
                </a:solidFill>
                <a:latin typeface="Arial" panose="020B0604020202020204" pitchFamily="34" charset="0"/>
                <a:cs typeface="Arial" panose="020B0604020202020204" pitchFamily="34" charset="0"/>
              </a:rPr>
              <a:t>OK</a:t>
            </a:r>
          </a:p>
        </p:txBody>
      </p:sp>
      <p:cxnSp>
        <p:nvCxnSpPr>
          <p:cNvPr id="34" name="Straight Connector 33">
            <a:extLst>
              <a:ext uri="{FF2B5EF4-FFF2-40B4-BE49-F238E27FC236}">
                <a16:creationId xmlns:a16="http://schemas.microsoft.com/office/drawing/2014/main" id="{26FA8514-DB2D-E076-B22D-D26630028BA9}"/>
              </a:ext>
            </a:extLst>
          </p:cNvPr>
          <p:cNvCxnSpPr>
            <a:cxnSpLocks/>
          </p:cNvCxnSpPr>
          <p:nvPr/>
        </p:nvCxnSpPr>
        <p:spPr>
          <a:xfrm flipV="1">
            <a:off x="3723032" y="3508263"/>
            <a:ext cx="0" cy="2061601"/>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24FE0F29-DCEB-6DA3-3EA2-6C4876804212}"/>
              </a:ext>
            </a:extLst>
          </p:cNvPr>
          <p:cNvCxnSpPr>
            <a:cxnSpLocks/>
          </p:cNvCxnSpPr>
          <p:nvPr/>
        </p:nvCxnSpPr>
        <p:spPr>
          <a:xfrm>
            <a:off x="3366261" y="3942980"/>
            <a:ext cx="835158" cy="376503"/>
          </a:xfrm>
          <a:prstGeom prst="line">
            <a:avLst/>
          </a:prstGeom>
          <a:ln w="12700">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1946C188-5F92-52F5-D433-98D700B2B937}"/>
              </a:ext>
            </a:extLst>
          </p:cNvPr>
          <p:cNvCxnSpPr>
            <a:cxnSpLocks/>
          </p:cNvCxnSpPr>
          <p:nvPr/>
        </p:nvCxnSpPr>
        <p:spPr>
          <a:xfrm flipV="1">
            <a:off x="7213949" y="3550377"/>
            <a:ext cx="2236943" cy="1874050"/>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3AA5CD4D-2FD1-A448-7B08-AA6866E24E5E}"/>
              </a:ext>
            </a:extLst>
          </p:cNvPr>
          <p:cNvCxnSpPr>
            <a:cxnSpLocks/>
          </p:cNvCxnSpPr>
          <p:nvPr/>
        </p:nvCxnSpPr>
        <p:spPr>
          <a:xfrm flipV="1">
            <a:off x="7213949" y="3190225"/>
            <a:ext cx="0" cy="2234202"/>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FD9672A4-02DB-CF16-02AC-862B21AD60DC}"/>
              </a:ext>
            </a:extLst>
          </p:cNvPr>
          <p:cNvSpPr txBox="1"/>
          <p:nvPr/>
        </p:nvSpPr>
        <p:spPr>
          <a:xfrm>
            <a:off x="9417484" y="3211823"/>
            <a:ext cx="530915" cy="369332"/>
          </a:xfrm>
          <a:prstGeom prst="rect">
            <a:avLst/>
          </a:prstGeom>
          <a:noFill/>
        </p:spPr>
        <p:txBody>
          <a:bodyPr wrap="none" rtlCol="0">
            <a:spAutoFit/>
          </a:bodyPr>
          <a:lstStyle/>
          <a:p>
            <a:r>
              <a:rPr lang="en-US" b="1" dirty="0">
                <a:solidFill>
                  <a:srgbClr val="00B050"/>
                </a:solidFill>
                <a:latin typeface="Arial" panose="020B0604020202020204" pitchFamily="34" charset="0"/>
                <a:cs typeface="Arial" panose="020B0604020202020204" pitchFamily="34" charset="0"/>
              </a:rPr>
              <a:t>OK</a:t>
            </a:r>
          </a:p>
        </p:txBody>
      </p:sp>
      <p:cxnSp>
        <p:nvCxnSpPr>
          <p:cNvPr id="44" name="Straight Arrow Connector 43">
            <a:extLst>
              <a:ext uri="{FF2B5EF4-FFF2-40B4-BE49-F238E27FC236}">
                <a16:creationId xmlns:a16="http://schemas.microsoft.com/office/drawing/2014/main" id="{A5D7C27C-A672-3E00-B060-BA7A95FDFEB9}"/>
              </a:ext>
            </a:extLst>
          </p:cNvPr>
          <p:cNvCxnSpPr>
            <a:cxnSpLocks/>
            <a:endCxn id="45" idx="1"/>
          </p:cNvCxnSpPr>
          <p:nvPr/>
        </p:nvCxnSpPr>
        <p:spPr>
          <a:xfrm>
            <a:off x="7213954" y="5424427"/>
            <a:ext cx="3581683" cy="0"/>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45" name="TextBox 44">
            <a:extLst>
              <a:ext uri="{FF2B5EF4-FFF2-40B4-BE49-F238E27FC236}">
                <a16:creationId xmlns:a16="http://schemas.microsoft.com/office/drawing/2014/main" id="{EC6D7842-BC84-C17E-2242-46706BD1E4AD}"/>
              </a:ext>
            </a:extLst>
          </p:cNvPr>
          <p:cNvSpPr txBox="1"/>
          <p:nvPr/>
        </p:nvSpPr>
        <p:spPr>
          <a:xfrm>
            <a:off x="10795637" y="5162817"/>
            <a:ext cx="1033472" cy="523220"/>
          </a:xfrm>
          <a:prstGeom prst="rect">
            <a:avLst/>
          </a:prstGeom>
          <a:noFill/>
          <a:ln>
            <a:noFill/>
          </a:ln>
        </p:spPr>
        <p:txBody>
          <a:bodyPr wrap="square" rtlCol="0">
            <a:spAutoFit/>
          </a:bodyPr>
          <a:lstStyle/>
          <a:p>
            <a:r>
              <a:rPr lang="en-US" sz="1400" dirty="0">
                <a:latin typeface="Arial" panose="020B0604020202020204" pitchFamily="34" charset="0"/>
                <a:cs typeface="Arial" panose="020B0604020202020204" pitchFamily="34" charset="0"/>
              </a:rPr>
              <a:t>Actuator pressure</a:t>
            </a:r>
          </a:p>
        </p:txBody>
      </p:sp>
      <p:sp>
        <p:nvSpPr>
          <p:cNvPr id="46" name="TextBox 45">
            <a:extLst>
              <a:ext uri="{FF2B5EF4-FFF2-40B4-BE49-F238E27FC236}">
                <a16:creationId xmlns:a16="http://schemas.microsoft.com/office/drawing/2014/main" id="{79E6F4FD-EC6C-576D-8B24-1FCAC98EF33F}"/>
              </a:ext>
            </a:extLst>
          </p:cNvPr>
          <p:cNvSpPr txBox="1"/>
          <p:nvPr/>
        </p:nvSpPr>
        <p:spPr>
          <a:xfrm>
            <a:off x="6580852" y="2466717"/>
            <a:ext cx="5248257" cy="307777"/>
          </a:xfrm>
          <a:prstGeom prst="rect">
            <a:avLst/>
          </a:prstGeom>
          <a:solidFill>
            <a:schemeClr val="accent6">
              <a:lumMod val="20000"/>
              <a:lumOff val="80000"/>
            </a:schemeClr>
          </a:solidFill>
        </p:spPr>
        <p:txBody>
          <a:bodyPr wrap="square" rtlCol="0">
            <a:spAutoFit/>
          </a:bodyPr>
          <a:lstStyle/>
          <a:p>
            <a:pPr algn="ctr"/>
            <a:r>
              <a:rPr lang="en-US" sz="1400" b="1" dirty="0">
                <a:latin typeface="Arial" panose="020B0604020202020204" pitchFamily="34" charset="0"/>
                <a:cs typeface="Arial" panose="020B0604020202020204" pitchFamily="34" charset="0"/>
              </a:rPr>
              <a:t>Method </a:t>
            </a:r>
            <a:r>
              <a:rPr lang="en-US" sz="1400" b="1" dirty="0">
                <a:solidFill>
                  <a:srgbClr val="FF0000"/>
                </a:solidFill>
                <a:latin typeface="Arial" panose="020B0604020202020204" pitchFamily="34" charset="0"/>
                <a:cs typeface="Arial" panose="020B0604020202020204" pitchFamily="34" charset="0"/>
              </a:rPr>
              <a:t>not using </a:t>
            </a:r>
            <a:r>
              <a:rPr lang="en-US" sz="1400" b="1" dirty="0">
                <a:latin typeface="Arial" panose="020B0604020202020204" pitchFamily="34" charset="0"/>
                <a:cs typeface="Arial" panose="020B0604020202020204" pitchFamily="34" charset="0"/>
              </a:rPr>
              <a:t>reference braking forces</a:t>
            </a:r>
          </a:p>
        </p:txBody>
      </p:sp>
      <p:cxnSp>
        <p:nvCxnSpPr>
          <p:cNvPr id="50" name="Straight Connector 49">
            <a:extLst>
              <a:ext uri="{FF2B5EF4-FFF2-40B4-BE49-F238E27FC236}">
                <a16:creationId xmlns:a16="http://schemas.microsoft.com/office/drawing/2014/main" id="{CDC90B95-D9D3-995B-4D27-761114CEF0F5}"/>
              </a:ext>
            </a:extLst>
          </p:cNvPr>
          <p:cNvCxnSpPr>
            <a:cxnSpLocks/>
          </p:cNvCxnSpPr>
          <p:nvPr/>
        </p:nvCxnSpPr>
        <p:spPr>
          <a:xfrm>
            <a:off x="7078924" y="3696675"/>
            <a:ext cx="3559678" cy="0"/>
          </a:xfrm>
          <a:prstGeom prst="line">
            <a:avLst/>
          </a:prstGeom>
          <a:ln w="38100">
            <a:solidFill>
              <a:srgbClr val="00B050"/>
            </a:solidFill>
          </a:ln>
        </p:spPr>
        <p:style>
          <a:lnRef idx="2">
            <a:schemeClr val="accent1"/>
          </a:lnRef>
          <a:fillRef idx="0">
            <a:schemeClr val="accent1"/>
          </a:fillRef>
          <a:effectRef idx="1">
            <a:schemeClr val="accent1"/>
          </a:effectRef>
          <a:fontRef idx="minor">
            <a:schemeClr val="tx1"/>
          </a:fontRef>
        </p:style>
      </p:cxnSp>
      <p:sp>
        <p:nvSpPr>
          <p:cNvPr id="51" name="TextBox 50">
            <a:extLst>
              <a:ext uri="{FF2B5EF4-FFF2-40B4-BE49-F238E27FC236}">
                <a16:creationId xmlns:a16="http://schemas.microsoft.com/office/drawing/2014/main" id="{64F865C2-29AE-0527-0A5B-B6A6ABB3DC60}"/>
              </a:ext>
            </a:extLst>
          </p:cNvPr>
          <p:cNvSpPr txBox="1"/>
          <p:nvPr/>
        </p:nvSpPr>
        <p:spPr>
          <a:xfrm>
            <a:off x="7517951" y="3396489"/>
            <a:ext cx="1340432" cy="307777"/>
          </a:xfrm>
          <a:prstGeom prst="rect">
            <a:avLst/>
          </a:prstGeom>
          <a:noFill/>
        </p:spPr>
        <p:txBody>
          <a:bodyPr wrap="none" rtlCol="0">
            <a:spAutoFit/>
          </a:bodyPr>
          <a:lstStyle/>
          <a:p>
            <a:r>
              <a:rPr lang="en-US" sz="1400" b="1" dirty="0">
                <a:latin typeface="Arial" panose="020B0604020202020204" pitchFamily="34" charset="0"/>
                <a:cs typeface="Arial" panose="020B0604020202020204" pitchFamily="34" charset="0"/>
              </a:rPr>
              <a:t>5m/s² at GVW</a:t>
            </a:r>
            <a:endParaRPr lang="en-US" sz="1200" b="1" dirty="0">
              <a:latin typeface="Arial" panose="020B0604020202020204" pitchFamily="34" charset="0"/>
              <a:cs typeface="Arial" panose="020B0604020202020204" pitchFamily="34" charset="0"/>
            </a:endParaRPr>
          </a:p>
        </p:txBody>
      </p:sp>
      <p:sp>
        <p:nvSpPr>
          <p:cNvPr id="52" name="TextBox 51">
            <a:extLst>
              <a:ext uri="{FF2B5EF4-FFF2-40B4-BE49-F238E27FC236}">
                <a16:creationId xmlns:a16="http://schemas.microsoft.com/office/drawing/2014/main" id="{3142E275-977E-1C26-6750-16FE7CE2F276}"/>
              </a:ext>
            </a:extLst>
          </p:cNvPr>
          <p:cNvSpPr txBox="1"/>
          <p:nvPr/>
        </p:nvSpPr>
        <p:spPr>
          <a:xfrm>
            <a:off x="7248387" y="2895886"/>
            <a:ext cx="135713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Brake force</a:t>
            </a:r>
          </a:p>
        </p:txBody>
      </p:sp>
      <p:grpSp>
        <p:nvGrpSpPr>
          <p:cNvPr id="71" name="Group 70">
            <a:extLst>
              <a:ext uri="{FF2B5EF4-FFF2-40B4-BE49-F238E27FC236}">
                <a16:creationId xmlns:a16="http://schemas.microsoft.com/office/drawing/2014/main" id="{85BFE8C1-F13E-7328-1006-9116793D70B0}"/>
              </a:ext>
            </a:extLst>
          </p:cNvPr>
          <p:cNvGrpSpPr/>
          <p:nvPr/>
        </p:nvGrpSpPr>
        <p:grpSpPr>
          <a:xfrm>
            <a:off x="4751988" y="191211"/>
            <a:ext cx="2076986" cy="1181215"/>
            <a:chOff x="1831341" y="2811026"/>
            <a:chExt cx="2529447" cy="1447645"/>
          </a:xfrm>
        </p:grpSpPr>
        <p:grpSp>
          <p:nvGrpSpPr>
            <p:cNvPr id="72" name="Group 71">
              <a:extLst>
                <a:ext uri="{FF2B5EF4-FFF2-40B4-BE49-F238E27FC236}">
                  <a16:creationId xmlns:a16="http://schemas.microsoft.com/office/drawing/2014/main" id="{235260A6-C099-6950-EAB9-2B2C9FBDB82E}"/>
                </a:ext>
              </a:extLst>
            </p:cNvPr>
            <p:cNvGrpSpPr/>
            <p:nvPr/>
          </p:nvGrpSpPr>
          <p:grpSpPr>
            <a:xfrm>
              <a:off x="1900630" y="2811026"/>
              <a:ext cx="2157984" cy="1275801"/>
              <a:chOff x="1393264" y="905030"/>
              <a:chExt cx="2157984" cy="1275801"/>
            </a:xfrm>
          </p:grpSpPr>
          <p:sp>
            <p:nvSpPr>
              <p:cNvPr id="78" name="Rectangle 77">
                <a:extLst>
                  <a:ext uri="{FF2B5EF4-FFF2-40B4-BE49-F238E27FC236}">
                    <a16:creationId xmlns:a16="http://schemas.microsoft.com/office/drawing/2014/main" id="{B1A74D0E-7646-1706-FCF0-73ECB384D105}"/>
                  </a:ext>
                </a:extLst>
              </p:cNvPr>
              <p:cNvSpPr/>
              <p:nvPr/>
            </p:nvSpPr>
            <p:spPr>
              <a:xfrm>
                <a:off x="1393264" y="1115335"/>
                <a:ext cx="438912" cy="584775"/>
              </a:xfrm>
              <a:prstGeom prst="rect">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9" name="Rectangle 78">
                <a:extLst>
                  <a:ext uri="{FF2B5EF4-FFF2-40B4-BE49-F238E27FC236}">
                    <a16:creationId xmlns:a16="http://schemas.microsoft.com/office/drawing/2014/main" id="{416B7CDB-5869-BE03-BD17-51CA7BE59261}"/>
                  </a:ext>
                </a:extLst>
              </p:cNvPr>
              <p:cNvSpPr/>
              <p:nvPr/>
            </p:nvSpPr>
            <p:spPr>
              <a:xfrm>
                <a:off x="1393264" y="1689962"/>
                <a:ext cx="2023872" cy="205405"/>
              </a:xfrm>
              <a:prstGeom prst="rect">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0" name="Rectangle 79">
                <a:extLst>
                  <a:ext uri="{FF2B5EF4-FFF2-40B4-BE49-F238E27FC236}">
                    <a16:creationId xmlns:a16="http://schemas.microsoft.com/office/drawing/2014/main" id="{F3FED185-B45D-0986-CAF4-D09B33A048B0}"/>
                  </a:ext>
                </a:extLst>
              </p:cNvPr>
              <p:cNvSpPr/>
              <p:nvPr/>
            </p:nvSpPr>
            <p:spPr>
              <a:xfrm>
                <a:off x="1899230" y="905030"/>
                <a:ext cx="1652018" cy="771000"/>
              </a:xfrm>
              <a:prstGeom prst="rect">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1" name="Oval 80">
                <a:extLst>
                  <a:ext uri="{FF2B5EF4-FFF2-40B4-BE49-F238E27FC236}">
                    <a16:creationId xmlns:a16="http://schemas.microsoft.com/office/drawing/2014/main" id="{C282F916-A3D1-2F98-4CA7-F01F362FEFC9}"/>
                  </a:ext>
                </a:extLst>
              </p:cNvPr>
              <p:cNvSpPr/>
              <p:nvPr/>
            </p:nvSpPr>
            <p:spPr>
              <a:xfrm>
                <a:off x="1478613" y="1834669"/>
                <a:ext cx="353563" cy="334756"/>
              </a:xfrm>
              <a:prstGeom prst="ellipse">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2" name="Oval 81">
                <a:extLst>
                  <a:ext uri="{FF2B5EF4-FFF2-40B4-BE49-F238E27FC236}">
                    <a16:creationId xmlns:a16="http://schemas.microsoft.com/office/drawing/2014/main" id="{5E2A92FC-0657-F79F-86D6-98C4CF8BA73D}"/>
                  </a:ext>
                </a:extLst>
              </p:cNvPr>
              <p:cNvSpPr/>
              <p:nvPr/>
            </p:nvSpPr>
            <p:spPr>
              <a:xfrm>
                <a:off x="2953839" y="1846075"/>
                <a:ext cx="353563" cy="334756"/>
              </a:xfrm>
              <a:prstGeom prst="ellipse">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73" name="Group 72">
              <a:extLst>
                <a:ext uri="{FF2B5EF4-FFF2-40B4-BE49-F238E27FC236}">
                  <a16:creationId xmlns:a16="http://schemas.microsoft.com/office/drawing/2014/main" id="{5DDC3923-69C8-E1FF-674C-6E7A031E7FD6}"/>
                </a:ext>
              </a:extLst>
            </p:cNvPr>
            <p:cNvGrpSpPr/>
            <p:nvPr/>
          </p:nvGrpSpPr>
          <p:grpSpPr>
            <a:xfrm>
              <a:off x="1831341" y="4050704"/>
              <a:ext cx="2529447" cy="207967"/>
              <a:chOff x="1323975" y="2144708"/>
              <a:chExt cx="2529447" cy="207967"/>
            </a:xfrm>
          </p:grpSpPr>
          <p:sp>
            <p:nvSpPr>
              <p:cNvPr id="74" name="Oval 73">
                <a:extLst>
                  <a:ext uri="{FF2B5EF4-FFF2-40B4-BE49-F238E27FC236}">
                    <a16:creationId xmlns:a16="http://schemas.microsoft.com/office/drawing/2014/main" id="{DA3EE081-991F-A8E7-C8E3-41A5493EA899}"/>
                  </a:ext>
                </a:extLst>
              </p:cNvPr>
              <p:cNvSpPr/>
              <p:nvPr/>
            </p:nvSpPr>
            <p:spPr>
              <a:xfrm>
                <a:off x="2844108" y="2144708"/>
                <a:ext cx="231647" cy="20540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5" name="Oval 74">
                <a:extLst>
                  <a:ext uri="{FF2B5EF4-FFF2-40B4-BE49-F238E27FC236}">
                    <a16:creationId xmlns:a16="http://schemas.microsoft.com/office/drawing/2014/main" id="{0D1CC3C8-1951-C190-82A1-D48B2989809F}"/>
                  </a:ext>
                </a:extLst>
              </p:cNvPr>
              <p:cNvSpPr/>
              <p:nvPr/>
            </p:nvSpPr>
            <p:spPr>
              <a:xfrm>
                <a:off x="3185489" y="2144708"/>
                <a:ext cx="231647" cy="20540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6" name="Freeform: Shape 75">
                <a:extLst>
                  <a:ext uri="{FF2B5EF4-FFF2-40B4-BE49-F238E27FC236}">
                    <a16:creationId xmlns:a16="http://schemas.microsoft.com/office/drawing/2014/main" id="{305B46DA-0A31-6422-949E-7B63D58CEF6F}"/>
                  </a:ext>
                </a:extLst>
              </p:cNvPr>
              <p:cNvSpPr/>
              <p:nvPr/>
            </p:nvSpPr>
            <p:spPr>
              <a:xfrm>
                <a:off x="1323975" y="2166938"/>
                <a:ext cx="1485900" cy="185737"/>
              </a:xfrm>
              <a:custGeom>
                <a:avLst/>
                <a:gdLst>
                  <a:gd name="connsiteX0" fmla="*/ 0 w 1485900"/>
                  <a:gd name="connsiteY0" fmla="*/ 0 h 185737"/>
                  <a:gd name="connsiteX1" fmla="*/ 1481138 w 1485900"/>
                  <a:gd name="connsiteY1" fmla="*/ 0 h 185737"/>
                  <a:gd name="connsiteX2" fmla="*/ 1443038 w 1485900"/>
                  <a:gd name="connsiteY2" fmla="*/ 95250 h 185737"/>
                  <a:gd name="connsiteX3" fmla="*/ 1485900 w 1485900"/>
                  <a:gd name="connsiteY3" fmla="*/ 185737 h 185737"/>
                </a:gdLst>
                <a:ahLst/>
                <a:cxnLst>
                  <a:cxn ang="0">
                    <a:pos x="connsiteX0" y="connsiteY0"/>
                  </a:cxn>
                  <a:cxn ang="0">
                    <a:pos x="connsiteX1" y="connsiteY1"/>
                  </a:cxn>
                  <a:cxn ang="0">
                    <a:pos x="connsiteX2" y="connsiteY2"/>
                  </a:cxn>
                  <a:cxn ang="0">
                    <a:pos x="connsiteX3" y="connsiteY3"/>
                  </a:cxn>
                </a:cxnLst>
                <a:rect l="l" t="t" r="r" b="b"/>
                <a:pathLst>
                  <a:path w="1485900" h="185737">
                    <a:moveTo>
                      <a:pt x="0" y="0"/>
                    </a:moveTo>
                    <a:lnTo>
                      <a:pt x="1481138" y="0"/>
                    </a:lnTo>
                    <a:lnTo>
                      <a:pt x="1443038" y="95250"/>
                    </a:lnTo>
                    <a:lnTo>
                      <a:pt x="1485900" y="185737"/>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7" name="Freeform: Shape 76">
                <a:extLst>
                  <a:ext uri="{FF2B5EF4-FFF2-40B4-BE49-F238E27FC236}">
                    <a16:creationId xmlns:a16="http://schemas.microsoft.com/office/drawing/2014/main" id="{09089979-1967-95D4-C336-03C35BD1014B}"/>
                  </a:ext>
                </a:extLst>
              </p:cNvPr>
              <p:cNvSpPr/>
              <p:nvPr/>
            </p:nvSpPr>
            <p:spPr>
              <a:xfrm flipH="1">
                <a:off x="3434322" y="2164375"/>
                <a:ext cx="419100" cy="185738"/>
              </a:xfrm>
              <a:custGeom>
                <a:avLst/>
                <a:gdLst>
                  <a:gd name="connsiteX0" fmla="*/ 0 w 1485900"/>
                  <a:gd name="connsiteY0" fmla="*/ 0 h 185737"/>
                  <a:gd name="connsiteX1" fmla="*/ 1481138 w 1485900"/>
                  <a:gd name="connsiteY1" fmla="*/ 0 h 185737"/>
                  <a:gd name="connsiteX2" fmla="*/ 1443038 w 1485900"/>
                  <a:gd name="connsiteY2" fmla="*/ 95250 h 185737"/>
                  <a:gd name="connsiteX3" fmla="*/ 1485900 w 1485900"/>
                  <a:gd name="connsiteY3" fmla="*/ 185737 h 185737"/>
                  <a:gd name="connsiteX0" fmla="*/ 0 w 368371"/>
                  <a:gd name="connsiteY0" fmla="*/ 0 h 190500"/>
                  <a:gd name="connsiteX1" fmla="*/ 363609 w 368371"/>
                  <a:gd name="connsiteY1" fmla="*/ 4763 h 190500"/>
                  <a:gd name="connsiteX2" fmla="*/ 325509 w 368371"/>
                  <a:gd name="connsiteY2" fmla="*/ 100013 h 190500"/>
                  <a:gd name="connsiteX3" fmla="*/ 368371 w 368371"/>
                  <a:gd name="connsiteY3" fmla="*/ 190500 h 190500"/>
                  <a:gd name="connsiteX0" fmla="*/ 0 w 364232"/>
                  <a:gd name="connsiteY0" fmla="*/ 0 h 185738"/>
                  <a:gd name="connsiteX1" fmla="*/ 359470 w 364232"/>
                  <a:gd name="connsiteY1" fmla="*/ 1 h 185738"/>
                  <a:gd name="connsiteX2" fmla="*/ 321370 w 364232"/>
                  <a:gd name="connsiteY2" fmla="*/ 95251 h 185738"/>
                  <a:gd name="connsiteX3" fmla="*/ 364232 w 364232"/>
                  <a:gd name="connsiteY3" fmla="*/ 185738 h 185738"/>
                </a:gdLst>
                <a:ahLst/>
                <a:cxnLst>
                  <a:cxn ang="0">
                    <a:pos x="connsiteX0" y="connsiteY0"/>
                  </a:cxn>
                  <a:cxn ang="0">
                    <a:pos x="connsiteX1" y="connsiteY1"/>
                  </a:cxn>
                  <a:cxn ang="0">
                    <a:pos x="connsiteX2" y="connsiteY2"/>
                  </a:cxn>
                  <a:cxn ang="0">
                    <a:pos x="connsiteX3" y="connsiteY3"/>
                  </a:cxn>
                </a:cxnLst>
                <a:rect l="l" t="t" r="r" b="b"/>
                <a:pathLst>
                  <a:path w="364232" h="185738">
                    <a:moveTo>
                      <a:pt x="0" y="0"/>
                    </a:moveTo>
                    <a:lnTo>
                      <a:pt x="359470" y="1"/>
                    </a:lnTo>
                    <a:lnTo>
                      <a:pt x="321370" y="95251"/>
                    </a:lnTo>
                    <a:lnTo>
                      <a:pt x="364232" y="185738"/>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sp>
        <p:nvSpPr>
          <p:cNvPr id="86" name="TextBox 85">
            <a:extLst>
              <a:ext uri="{FF2B5EF4-FFF2-40B4-BE49-F238E27FC236}">
                <a16:creationId xmlns:a16="http://schemas.microsoft.com/office/drawing/2014/main" id="{EFE4D3D7-6B2E-6834-1CDF-C06A5F31602C}"/>
              </a:ext>
            </a:extLst>
          </p:cNvPr>
          <p:cNvSpPr txBox="1"/>
          <p:nvPr/>
        </p:nvSpPr>
        <p:spPr>
          <a:xfrm>
            <a:off x="4751988" y="1410171"/>
            <a:ext cx="2159821" cy="584775"/>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Measurement on roller brake tester</a:t>
            </a:r>
          </a:p>
        </p:txBody>
      </p:sp>
      <p:cxnSp>
        <p:nvCxnSpPr>
          <p:cNvPr id="4" name="Straight Arrow Connector 3">
            <a:extLst>
              <a:ext uri="{FF2B5EF4-FFF2-40B4-BE49-F238E27FC236}">
                <a16:creationId xmlns:a16="http://schemas.microsoft.com/office/drawing/2014/main" id="{97F11802-3B98-145A-8F39-1C700F30A110}"/>
              </a:ext>
            </a:extLst>
          </p:cNvPr>
          <p:cNvCxnSpPr>
            <a:cxnSpLocks/>
          </p:cNvCxnSpPr>
          <p:nvPr/>
        </p:nvCxnSpPr>
        <p:spPr>
          <a:xfrm flipH="1">
            <a:off x="4338084" y="1984313"/>
            <a:ext cx="413904" cy="48240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 name="Straight Arrow Connector 4">
            <a:extLst>
              <a:ext uri="{FF2B5EF4-FFF2-40B4-BE49-F238E27FC236}">
                <a16:creationId xmlns:a16="http://schemas.microsoft.com/office/drawing/2014/main" id="{D35F18A3-23EB-4F05-85B3-DE8F7F84E2F4}"/>
              </a:ext>
            </a:extLst>
          </p:cNvPr>
          <p:cNvCxnSpPr>
            <a:cxnSpLocks/>
          </p:cNvCxnSpPr>
          <p:nvPr/>
        </p:nvCxnSpPr>
        <p:spPr>
          <a:xfrm>
            <a:off x="6656908" y="2011319"/>
            <a:ext cx="422016" cy="45539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3933BE82-B902-45F3-D19A-77AF43AB1339}"/>
              </a:ext>
            </a:extLst>
          </p:cNvPr>
          <p:cNvSpPr txBox="1"/>
          <p:nvPr/>
        </p:nvSpPr>
        <p:spPr>
          <a:xfrm>
            <a:off x="440598" y="221184"/>
            <a:ext cx="3192328" cy="892552"/>
          </a:xfrm>
          <a:prstGeom prst="rect">
            <a:avLst/>
          </a:prstGeom>
          <a:noFill/>
        </p:spPr>
        <p:txBody>
          <a:bodyPr wrap="square">
            <a:spAutoFit/>
          </a:bodyPr>
          <a:lstStyle/>
          <a:p>
            <a:r>
              <a:rPr lang="en-US" sz="2800" dirty="0">
                <a:latin typeface="Arial" panose="020B0604020202020204" pitchFamily="34" charset="0"/>
                <a:cs typeface="Arial" panose="020B0604020202020204" pitchFamily="34" charset="0"/>
              </a:rPr>
              <a:t>Pneumatic braking</a:t>
            </a:r>
          </a:p>
          <a:p>
            <a:r>
              <a:rPr lang="en-US" sz="2400" dirty="0">
                <a:latin typeface="Arial" panose="020B0604020202020204" pitchFamily="34" charset="0"/>
                <a:cs typeface="Arial" panose="020B0604020202020204" pitchFamily="34" charset="0"/>
              </a:rPr>
              <a:t>(current)</a:t>
            </a:r>
          </a:p>
        </p:txBody>
      </p:sp>
      <p:sp>
        <p:nvSpPr>
          <p:cNvPr id="2" name="Slide Number Placeholder 1">
            <a:extLst>
              <a:ext uri="{FF2B5EF4-FFF2-40B4-BE49-F238E27FC236}">
                <a16:creationId xmlns:a16="http://schemas.microsoft.com/office/drawing/2014/main" id="{1B91FF8F-D8AD-1E5B-F1AF-EDD112AADA1B}"/>
              </a:ext>
            </a:extLst>
          </p:cNvPr>
          <p:cNvSpPr>
            <a:spLocks noGrp="1"/>
          </p:cNvSpPr>
          <p:nvPr>
            <p:ph type="sldNum" sz="quarter" idx="12"/>
          </p:nvPr>
        </p:nvSpPr>
        <p:spPr/>
        <p:txBody>
          <a:bodyPr/>
          <a:lstStyle/>
          <a:p>
            <a:fld id="{0D269383-28FF-446A-B5C4-A48DCA08314F}" type="slidenum">
              <a:rPr lang="en-US" smtClean="0"/>
              <a:t>3</a:t>
            </a:fld>
            <a:endParaRPr lang="en-US"/>
          </a:p>
        </p:txBody>
      </p:sp>
      <p:sp>
        <p:nvSpPr>
          <p:cNvPr id="7" name="TextBox 6">
            <a:extLst>
              <a:ext uri="{FF2B5EF4-FFF2-40B4-BE49-F238E27FC236}">
                <a16:creationId xmlns:a16="http://schemas.microsoft.com/office/drawing/2014/main" id="{6DA747DF-1192-6239-4EAD-53D3D7518BE2}"/>
              </a:ext>
            </a:extLst>
          </p:cNvPr>
          <p:cNvSpPr txBox="1"/>
          <p:nvPr/>
        </p:nvSpPr>
        <p:spPr>
          <a:xfrm>
            <a:off x="3961655" y="6050977"/>
            <a:ext cx="4457519" cy="584775"/>
          </a:xfrm>
          <a:prstGeom prst="rect">
            <a:avLst/>
          </a:prstGeom>
          <a:solidFill>
            <a:schemeClr val="bg1"/>
          </a:solidFill>
        </p:spPr>
        <p:txBody>
          <a:bodyPr wrap="square" rtlCol="0">
            <a:spAutoFit/>
          </a:bodyPr>
          <a:lstStyle/>
          <a:p>
            <a:pPr algn="ctr"/>
            <a:r>
              <a:rPr lang="en-US" sz="3200" b="1" dirty="0">
                <a:solidFill>
                  <a:srgbClr val="00B050"/>
                </a:solidFill>
                <a:latin typeface="Arial" panose="020B0604020202020204" pitchFamily="34" charset="0"/>
                <a:cs typeface="Arial" panose="020B0604020202020204" pitchFamily="34" charset="0"/>
              </a:rPr>
              <a:t>Same safety level</a:t>
            </a:r>
          </a:p>
        </p:txBody>
      </p:sp>
      <p:sp>
        <p:nvSpPr>
          <p:cNvPr id="8" name="TextBox 7">
            <a:extLst>
              <a:ext uri="{FF2B5EF4-FFF2-40B4-BE49-F238E27FC236}">
                <a16:creationId xmlns:a16="http://schemas.microsoft.com/office/drawing/2014/main" id="{F47E194A-B33D-E231-8BE2-1E421775EA0E}"/>
              </a:ext>
            </a:extLst>
          </p:cNvPr>
          <p:cNvSpPr txBox="1"/>
          <p:nvPr/>
        </p:nvSpPr>
        <p:spPr>
          <a:xfrm>
            <a:off x="7987904" y="322790"/>
            <a:ext cx="3988592" cy="830997"/>
          </a:xfrm>
          <a:prstGeom prst="rect">
            <a:avLst/>
          </a:prstGeom>
          <a:solidFill>
            <a:schemeClr val="bg1">
              <a:lumMod val="95000"/>
            </a:schemeClr>
          </a:solidFill>
        </p:spPr>
        <p:txBody>
          <a:bodyPr wrap="square" rtlCol="0">
            <a:spAutoFit/>
          </a:bodyPr>
          <a:lstStyle/>
          <a:p>
            <a:r>
              <a:rPr lang="en-US" sz="2400" dirty="0">
                <a:latin typeface="Arial" panose="020B0604020202020204" pitchFamily="34" charset="0"/>
                <a:cs typeface="Arial" panose="020B0604020202020204" pitchFamily="34" charset="0"/>
              </a:rPr>
              <a:t>About reference braking forces</a:t>
            </a:r>
          </a:p>
        </p:txBody>
      </p:sp>
      <p:sp>
        <p:nvSpPr>
          <p:cNvPr id="9" name="TextBox 8">
            <a:extLst>
              <a:ext uri="{FF2B5EF4-FFF2-40B4-BE49-F238E27FC236}">
                <a16:creationId xmlns:a16="http://schemas.microsoft.com/office/drawing/2014/main" id="{7DBF6DDB-B5BF-53DE-EF9C-CDCCE5FFCDFC}"/>
              </a:ext>
            </a:extLst>
          </p:cNvPr>
          <p:cNvSpPr txBox="1"/>
          <p:nvPr/>
        </p:nvSpPr>
        <p:spPr>
          <a:xfrm>
            <a:off x="131677" y="5989421"/>
            <a:ext cx="3449724" cy="646331"/>
          </a:xfrm>
          <a:prstGeom prst="rect">
            <a:avLst/>
          </a:prstGeom>
          <a:noFill/>
        </p:spPr>
        <p:txBody>
          <a:bodyPr wrap="square" rtlCol="0">
            <a:spAutoFit/>
          </a:bodyPr>
          <a:lstStyle/>
          <a:p>
            <a:r>
              <a:rPr lang="en-US" i="1" dirty="0"/>
              <a:t>(Case where the adhesion is sufficient)</a:t>
            </a:r>
          </a:p>
        </p:txBody>
      </p:sp>
      <p:sp>
        <p:nvSpPr>
          <p:cNvPr id="10" name="Freeform: Shape 9">
            <a:extLst>
              <a:ext uri="{FF2B5EF4-FFF2-40B4-BE49-F238E27FC236}">
                <a16:creationId xmlns:a16="http://schemas.microsoft.com/office/drawing/2014/main" id="{DB94E9C7-4F0E-C9A1-0B38-CD8AA6EB7E8F}"/>
              </a:ext>
            </a:extLst>
          </p:cNvPr>
          <p:cNvSpPr/>
          <p:nvPr/>
        </p:nvSpPr>
        <p:spPr>
          <a:xfrm>
            <a:off x="294678" y="3696675"/>
            <a:ext cx="633472" cy="2264113"/>
          </a:xfrm>
          <a:custGeom>
            <a:avLst/>
            <a:gdLst>
              <a:gd name="connsiteX0" fmla="*/ 28456 w 633472"/>
              <a:gd name="connsiteY0" fmla="*/ 1663796 h 1663796"/>
              <a:gd name="connsiteX1" fmla="*/ 69707 w 633472"/>
              <a:gd name="connsiteY1" fmla="*/ 570641 h 1663796"/>
              <a:gd name="connsiteX2" fmla="*/ 633472 w 633472"/>
              <a:gd name="connsiteY2" fmla="*/ 0 h 1663796"/>
            </a:gdLst>
            <a:ahLst/>
            <a:cxnLst>
              <a:cxn ang="0">
                <a:pos x="connsiteX0" y="connsiteY0"/>
              </a:cxn>
              <a:cxn ang="0">
                <a:pos x="connsiteX1" y="connsiteY1"/>
              </a:cxn>
              <a:cxn ang="0">
                <a:pos x="connsiteX2" y="connsiteY2"/>
              </a:cxn>
            </a:cxnLst>
            <a:rect l="l" t="t" r="r" b="b"/>
            <a:pathLst>
              <a:path w="633472" h="1663796">
                <a:moveTo>
                  <a:pt x="28456" y="1663796"/>
                </a:moveTo>
                <a:cubicBezTo>
                  <a:pt x="-1337" y="1255868"/>
                  <a:pt x="-31129" y="847940"/>
                  <a:pt x="69707" y="570641"/>
                </a:cubicBezTo>
                <a:cubicBezTo>
                  <a:pt x="170543" y="293342"/>
                  <a:pt x="402007" y="146671"/>
                  <a:pt x="633472" y="0"/>
                </a:cubicBezTo>
              </a:path>
            </a:pathLst>
          </a:custGeom>
          <a:noFill/>
          <a:ln>
            <a:solidFill>
              <a:schemeClr val="tx1"/>
            </a:solidFill>
            <a:headEnd type="none" w="med" len="med"/>
            <a:tailEnd type="triangl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02895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F593A-8425-F34D-FB71-2C90C666C7F7}"/>
            </a:ext>
          </a:extLst>
        </p:cNvPr>
        <p:cNvGrpSpPr/>
        <p:nvPr/>
      </p:nvGrpSpPr>
      <p:grpSpPr>
        <a:xfrm>
          <a:off x="0" y="0"/>
          <a:ext cx="0" cy="0"/>
          <a:chOff x="0" y="0"/>
          <a:chExt cx="0" cy="0"/>
        </a:xfrm>
      </p:grpSpPr>
      <p:cxnSp>
        <p:nvCxnSpPr>
          <p:cNvPr id="20" name="Straight Connector 19">
            <a:extLst>
              <a:ext uri="{FF2B5EF4-FFF2-40B4-BE49-F238E27FC236}">
                <a16:creationId xmlns:a16="http://schemas.microsoft.com/office/drawing/2014/main" id="{87849143-EEFB-11ED-3E79-6256B953A14B}"/>
              </a:ext>
            </a:extLst>
          </p:cNvPr>
          <p:cNvCxnSpPr>
            <a:cxnSpLocks/>
          </p:cNvCxnSpPr>
          <p:nvPr/>
        </p:nvCxnSpPr>
        <p:spPr>
          <a:xfrm flipV="1">
            <a:off x="1084469" y="3696676"/>
            <a:ext cx="2638563" cy="1727752"/>
          </a:xfrm>
          <a:prstGeom prst="line">
            <a:avLst/>
          </a:prstGeom>
          <a:ln w="38100">
            <a:solidFill>
              <a:srgbClr val="00B050"/>
            </a:solidFill>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C8AA2651-BC81-49B3-486A-744164E4B95A}"/>
              </a:ext>
            </a:extLst>
          </p:cNvPr>
          <p:cNvSpPr txBox="1"/>
          <p:nvPr/>
        </p:nvSpPr>
        <p:spPr>
          <a:xfrm>
            <a:off x="1118902" y="2895887"/>
            <a:ext cx="135713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Brake force</a:t>
            </a:r>
          </a:p>
        </p:txBody>
      </p:sp>
      <p:sp>
        <p:nvSpPr>
          <p:cNvPr id="22" name="TextBox 21">
            <a:extLst>
              <a:ext uri="{FF2B5EF4-FFF2-40B4-BE49-F238E27FC236}">
                <a16:creationId xmlns:a16="http://schemas.microsoft.com/office/drawing/2014/main" id="{AB6BCFAD-CFF8-17A8-DF2A-FBCAE4DB62F2}"/>
              </a:ext>
            </a:extLst>
          </p:cNvPr>
          <p:cNvSpPr txBox="1"/>
          <p:nvPr/>
        </p:nvSpPr>
        <p:spPr>
          <a:xfrm>
            <a:off x="3978799" y="4183567"/>
            <a:ext cx="1279782" cy="738664"/>
          </a:xfrm>
          <a:prstGeom prst="rect">
            <a:avLst/>
          </a:prstGeom>
          <a:noFill/>
        </p:spPr>
        <p:txBody>
          <a:bodyPr wrap="square">
            <a:spAutoFit/>
          </a:bodyPr>
          <a:lstStyle/>
          <a:p>
            <a:pPr algn="ctr"/>
            <a:r>
              <a:rPr lang="en-US" sz="1400" b="1" i="1" dirty="0">
                <a:solidFill>
                  <a:srgbClr val="00B050"/>
                </a:solidFill>
                <a:latin typeface="Arial" panose="020B0604020202020204" pitchFamily="34" charset="0"/>
                <a:cs typeface="Arial" panose="020B0604020202020204" pitchFamily="34" charset="0"/>
              </a:rPr>
              <a:t>reference braking forces </a:t>
            </a:r>
            <a:endParaRPr lang="en-US" sz="1400" b="1" dirty="0">
              <a:solidFill>
                <a:srgbClr val="00B050"/>
              </a:solidFill>
              <a:latin typeface="Arial" panose="020B0604020202020204" pitchFamily="34" charset="0"/>
              <a:cs typeface="Arial" panose="020B0604020202020204" pitchFamily="34" charset="0"/>
            </a:endParaRPr>
          </a:p>
        </p:txBody>
      </p:sp>
      <p:sp>
        <p:nvSpPr>
          <p:cNvPr id="23" name="Oval 22">
            <a:extLst>
              <a:ext uri="{FF2B5EF4-FFF2-40B4-BE49-F238E27FC236}">
                <a16:creationId xmlns:a16="http://schemas.microsoft.com/office/drawing/2014/main" id="{311624E2-CCEC-B18A-4B3E-55992CE4CEA3}"/>
              </a:ext>
            </a:extLst>
          </p:cNvPr>
          <p:cNvSpPr/>
          <p:nvPr/>
        </p:nvSpPr>
        <p:spPr>
          <a:xfrm>
            <a:off x="2226233" y="4325382"/>
            <a:ext cx="173163" cy="16459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cxnSp>
        <p:nvCxnSpPr>
          <p:cNvPr id="24" name="Straight Arrow Connector 23">
            <a:extLst>
              <a:ext uri="{FF2B5EF4-FFF2-40B4-BE49-F238E27FC236}">
                <a16:creationId xmlns:a16="http://schemas.microsoft.com/office/drawing/2014/main" id="{F7576B40-CA9B-52E6-BC36-CF3CAEEBF2FD}"/>
              </a:ext>
            </a:extLst>
          </p:cNvPr>
          <p:cNvCxnSpPr>
            <a:cxnSpLocks/>
            <a:endCxn id="25" idx="1"/>
          </p:cNvCxnSpPr>
          <p:nvPr/>
        </p:nvCxnSpPr>
        <p:spPr>
          <a:xfrm>
            <a:off x="1084469" y="5424428"/>
            <a:ext cx="3581683" cy="0"/>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2D61C5BB-85F2-A676-BEEB-639F23E9037A}"/>
              </a:ext>
            </a:extLst>
          </p:cNvPr>
          <p:cNvSpPr txBox="1"/>
          <p:nvPr/>
        </p:nvSpPr>
        <p:spPr>
          <a:xfrm>
            <a:off x="4666152" y="5162818"/>
            <a:ext cx="1033472" cy="523220"/>
          </a:xfrm>
          <a:prstGeom prst="rect">
            <a:avLst/>
          </a:prstGeom>
          <a:noFill/>
          <a:ln>
            <a:noFill/>
          </a:ln>
        </p:spPr>
        <p:txBody>
          <a:bodyPr wrap="square" rtlCol="0">
            <a:spAutoFit/>
          </a:bodyPr>
          <a:lstStyle/>
          <a:p>
            <a:r>
              <a:rPr lang="en-US" sz="1400" dirty="0">
                <a:latin typeface="Arial" panose="020B0604020202020204" pitchFamily="34" charset="0"/>
                <a:cs typeface="Arial" panose="020B0604020202020204" pitchFamily="34" charset="0"/>
              </a:rPr>
              <a:t>Actuator pressure</a:t>
            </a:r>
          </a:p>
        </p:txBody>
      </p:sp>
      <p:cxnSp>
        <p:nvCxnSpPr>
          <p:cNvPr id="26" name="Straight Connector 25">
            <a:extLst>
              <a:ext uri="{FF2B5EF4-FFF2-40B4-BE49-F238E27FC236}">
                <a16:creationId xmlns:a16="http://schemas.microsoft.com/office/drawing/2014/main" id="{8D3C63D1-FABA-7A43-B76B-0641CBE79A96}"/>
              </a:ext>
            </a:extLst>
          </p:cNvPr>
          <p:cNvCxnSpPr>
            <a:cxnSpLocks/>
          </p:cNvCxnSpPr>
          <p:nvPr/>
        </p:nvCxnSpPr>
        <p:spPr>
          <a:xfrm flipV="1">
            <a:off x="1084469" y="4253566"/>
            <a:ext cx="1410218" cy="1170862"/>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35B9937C-8DC7-6E1C-FC6F-C132D9E1DBFE}"/>
              </a:ext>
            </a:extLst>
          </p:cNvPr>
          <p:cNvCxnSpPr>
            <a:cxnSpLocks/>
          </p:cNvCxnSpPr>
          <p:nvPr/>
        </p:nvCxnSpPr>
        <p:spPr>
          <a:xfrm flipV="1">
            <a:off x="1084469" y="3190226"/>
            <a:ext cx="0" cy="2234202"/>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F7F2EA4C-DE2C-4147-3CF9-F4570DE1A72F}"/>
              </a:ext>
            </a:extLst>
          </p:cNvPr>
          <p:cNvCxnSpPr>
            <a:cxnSpLocks/>
          </p:cNvCxnSpPr>
          <p:nvPr/>
        </p:nvCxnSpPr>
        <p:spPr>
          <a:xfrm>
            <a:off x="972769" y="4253566"/>
            <a:ext cx="1715412" cy="2881"/>
          </a:xfrm>
          <a:prstGeom prst="line">
            <a:avLst/>
          </a:prstGeom>
          <a:ln w="12700">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81E15D2F-F555-DF36-4E25-6C7693EF3F73}"/>
              </a:ext>
            </a:extLst>
          </p:cNvPr>
          <p:cNvSpPr txBox="1"/>
          <p:nvPr/>
        </p:nvSpPr>
        <p:spPr>
          <a:xfrm>
            <a:off x="1221126" y="4020210"/>
            <a:ext cx="1381091" cy="276999"/>
          </a:xfrm>
          <a:prstGeom prst="rect">
            <a:avLst/>
          </a:prstGeom>
          <a:noFill/>
          <a:ln>
            <a:noFill/>
          </a:ln>
        </p:spPr>
        <p:txBody>
          <a:bodyPr wrap="square" rtlCol="0">
            <a:spAutoFit/>
          </a:bodyPr>
          <a:lstStyle/>
          <a:p>
            <a:r>
              <a:rPr lang="en-US" sz="1200" b="1" dirty="0">
                <a:solidFill>
                  <a:srgbClr val="FF0000"/>
                </a:solidFill>
                <a:latin typeface="Arial" panose="020B0604020202020204" pitchFamily="34" charset="0"/>
                <a:cs typeface="Arial" panose="020B0604020202020204" pitchFamily="34" charset="0"/>
              </a:rPr>
              <a:t>Adhesion limit</a:t>
            </a:r>
          </a:p>
        </p:txBody>
      </p:sp>
      <p:sp>
        <p:nvSpPr>
          <p:cNvPr id="30" name="TextBox 29">
            <a:extLst>
              <a:ext uri="{FF2B5EF4-FFF2-40B4-BE49-F238E27FC236}">
                <a16:creationId xmlns:a16="http://schemas.microsoft.com/office/drawing/2014/main" id="{A38C99B6-F0A5-7F8A-C0EA-6C4ECF87FFF6}"/>
              </a:ext>
            </a:extLst>
          </p:cNvPr>
          <p:cNvSpPr txBox="1"/>
          <p:nvPr/>
        </p:nvSpPr>
        <p:spPr>
          <a:xfrm>
            <a:off x="600693" y="2466716"/>
            <a:ext cx="5029321" cy="307777"/>
          </a:xfrm>
          <a:prstGeom prst="rect">
            <a:avLst/>
          </a:prstGeom>
          <a:solidFill>
            <a:schemeClr val="accent2">
              <a:lumMod val="20000"/>
              <a:lumOff val="80000"/>
            </a:schemeClr>
          </a:solidFill>
        </p:spPr>
        <p:txBody>
          <a:bodyPr wrap="square" rtlCol="0">
            <a:spAutoFit/>
          </a:bodyPr>
          <a:lstStyle/>
          <a:p>
            <a:pPr algn="ctr"/>
            <a:r>
              <a:rPr lang="en-US" sz="1400" b="1" dirty="0">
                <a:latin typeface="Arial" panose="020B0604020202020204" pitchFamily="34" charset="0"/>
                <a:cs typeface="Arial" panose="020B0604020202020204" pitchFamily="34" charset="0"/>
              </a:rPr>
              <a:t>Method using reference braking forces</a:t>
            </a:r>
          </a:p>
        </p:txBody>
      </p:sp>
      <p:cxnSp>
        <p:nvCxnSpPr>
          <p:cNvPr id="31" name="Straight Connector 30">
            <a:extLst>
              <a:ext uri="{FF2B5EF4-FFF2-40B4-BE49-F238E27FC236}">
                <a16:creationId xmlns:a16="http://schemas.microsoft.com/office/drawing/2014/main" id="{5B7697C4-207A-B2B6-946A-33709ED7C19C}"/>
              </a:ext>
            </a:extLst>
          </p:cNvPr>
          <p:cNvCxnSpPr>
            <a:cxnSpLocks/>
          </p:cNvCxnSpPr>
          <p:nvPr/>
        </p:nvCxnSpPr>
        <p:spPr>
          <a:xfrm>
            <a:off x="949439" y="3696676"/>
            <a:ext cx="3038340" cy="0"/>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634D1C76-CC74-FE6A-D7C7-CEA23A032AC1}"/>
              </a:ext>
            </a:extLst>
          </p:cNvPr>
          <p:cNvSpPr txBox="1"/>
          <p:nvPr/>
        </p:nvSpPr>
        <p:spPr>
          <a:xfrm>
            <a:off x="1388466" y="3396490"/>
            <a:ext cx="1340432" cy="307777"/>
          </a:xfrm>
          <a:prstGeom prst="rect">
            <a:avLst/>
          </a:prstGeom>
          <a:noFill/>
        </p:spPr>
        <p:txBody>
          <a:bodyPr wrap="none" rtlCol="0">
            <a:spAutoFit/>
          </a:bodyPr>
          <a:lstStyle/>
          <a:p>
            <a:r>
              <a:rPr lang="en-US" sz="1400" b="1" dirty="0">
                <a:latin typeface="Arial" panose="020B0604020202020204" pitchFamily="34" charset="0"/>
                <a:cs typeface="Arial" panose="020B0604020202020204" pitchFamily="34" charset="0"/>
              </a:rPr>
              <a:t>5m/s² at GVW</a:t>
            </a:r>
            <a:endParaRPr lang="en-US" sz="1200" b="1" dirty="0">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A169AEFD-BA26-FF45-3C51-2C3BCB986A3F}"/>
              </a:ext>
            </a:extLst>
          </p:cNvPr>
          <p:cNvSpPr txBox="1"/>
          <p:nvPr/>
        </p:nvSpPr>
        <p:spPr>
          <a:xfrm>
            <a:off x="2597708" y="3814235"/>
            <a:ext cx="530915" cy="369332"/>
          </a:xfrm>
          <a:prstGeom prst="rect">
            <a:avLst/>
          </a:prstGeom>
          <a:noFill/>
        </p:spPr>
        <p:txBody>
          <a:bodyPr wrap="none" rtlCol="0">
            <a:spAutoFit/>
          </a:bodyPr>
          <a:lstStyle/>
          <a:p>
            <a:r>
              <a:rPr lang="en-US" b="1" dirty="0">
                <a:solidFill>
                  <a:srgbClr val="00B050"/>
                </a:solidFill>
                <a:latin typeface="Arial" panose="020B0604020202020204" pitchFamily="34" charset="0"/>
                <a:cs typeface="Arial" panose="020B0604020202020204" pitchFamily="34" charset="0"/>
              </a:rPr>
              <a:t>OK</a:t>
            </a:r>
          </a:p>
        </p:txBody>
      </p:sp>
      <p:cxnSp>
        <p:nvCxnSpPr>
          <p:cNvPr id="34" name="Straight Connector 33">
            <a:extLst>
              <a:ext uri="{FF2B5EF4-FFF2-40B4-BE49-F238E27FC236}">
                <a16:creationId xmlns:a16="http://schemas.microsoft.com/office/drawing/2014/main" id="{4C254E8E-ED5C-0C83-4A34-CDE195782E08}"/>
              </a:ext>
            </a:extLst>
          </p:cNvPr>
          <p:cNvCxnSpPr>
            <a:cxnSpLocks/>
          </p:cNvCxnSpPr>
          <p:nvPr/>
        </p:nvCxnSpPr>
        <p:spPr>
          <a:xfrm flipV="1">
            <a:off x="3723032" y="3508263"/>
            <a:ext cx="0" cy="2061601"/>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74C3BB25-A4FE-3B12-97C2-86A55C210B7E}"/>
              </a:ext>
            </a:extLst>
          </p:cNvPr>
          <p:cNvCxnSpPr>
            <a:cxnSpLocks/>
          </p:cNvCxnSpPr>
          <p:nvPr/>
        </p:nvCxnSpPr>
        <p:spPr>
          <a:xfrm>
            <a:off x="3366261" y="3942980"/>
            <a:ext cx="835158" cy="376503"/>
          </a:xfrm>
          <a:prstGeom prst="line">
            <a:avLst/>
          </a:prstGeom>
          <a:ln w="12700">
            <a:solidFill>
              <a:srgbClr val="00B050"/>
            </a:solidFill>
            <a:prstDash val="dash"/>
          </a:ln>
        </p:spPr>
        <p:style>
          <a:lnRef idx="2">
            <a:schemeClr val="accent1"/>
          </a:lnRef>
          <a:fillRef idx="0">
            <a:schemeClr val="accent1"/>
          </a:fillRef>
          <a:effectRef idx="1">
            <a:schemeClr val="accent1"/>
          </a:effectRef>
          <a:fontRef idx="minor">
            <a:schemeClr val="tx1"/>
          </a:fontRef>
        </p:style>
      </p:cxnSp>
      <p:sp>
        <p:nvSpPr>
          <p:cNvPr id="37" name="Oval 36">
            <a:extLst>
              <a:ext uri="{FF2B5EF4-FFF2-40B4-BE49-F238E27FC236}">
                <a16:creationId xmlns:a16="http://schemas.microsoft.com/office/drawing/2014/main" id="{1C3C9794-AB2E-A045-3D3F-80430C2D1FB1}"/>
              </a:ext>
            </a:extLst>
          </p:cNvPr>
          <p:cNvSpPr/>
          <p:nvPr/>
        </p:nvSpPr>
        <p:spPr>
          <a:xfrm>
            <a:off x="8355713" y="4325381"/>
            <a:ext cx="173163" cy="16459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cxnSp>
        <p:nvCxnSpPr>
          <p:cNvPr id="38" name="Straight Connector 37">
            <a:extLst>
              <a:ext uri="{FF2B5EF4-FFF2-40B4-BE49-F238E27FC236}">
                <a16:creationId xmlns:a16="http://schemas.microsoft.com/office/drawing/2014/main" id="{248536CF-5734-2A92-4A9D-A7B5279B0A91}"/>
              </a:ext>
            </a:extLst>
          </p:cNvPr>
          <p:cNvCxnSpPr>
            <a:cxnSpLocks/>
          </p:cNvCxnSpPr>
          <p:nvPr/>
        </p:nvCxnSpPr>
        <p:spPr>
          <a:xfrm flipV="1">
            <a:off x="7213949" y="4215196"/>
            <a:ext cx="1465952" cy="1209231"/>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BB7F6B84-E539-B218-C954-0D1FA80BF223}"/>
              </a:ext>
            </a:extLst>
          </p:cNvPr>
          <p:cNvCxnSpPr>
            <a:cxnSpLocks/>
          </p:cNvCxnSpPr>
          <p:nvPr/>
        </p:nvCxnSpPr>
        <p:spPr>
          <a:xfrm flipV="1">
            <a:off x="7213949" y="3190225"/>
            <a:ext cx="0" cy="2234202"/>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CBA9BBBE-5DD0-EE11-DBE3-0DE122CCA76D}"/>
              </a:ext>
            </a:extLst>
          </p:cNvPr>
          <p:cNvCxnSpPr>
            <a:cxnSpLocks/>
          </p:cNvCxnSpPr>
          <p:nvPr/>
        </p:nvCxnSpPr>
        <p:spPr>
          <a:xfrm flipV="1">
            <a:off x="8715552" y="3078380"/>
            <a:ext cx="1407712" cy="1110158"/>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41" name="TextBox 40">
            <a:extLst>
              <a:ext uri="{FF2B5EF4-FFF2-40B4-BE49-F238E27FC236}">
                <a16:creationId xmlns:a16="http://schemas.microsoft.com/office/drawing/2014/main" id="{ED0802C6-2FA4-4AAF-38BB-28483423CD0A}"/>
              </a:ext>
            </a:extLst>
          </p:cNvPr>
          <p:cNvSpPr txBox="1"/>
          <p:nvPr/>
        </p:nvSpPr>
        <p:spPr>
          <a:xfrm>
            <a:off x="9929401" y="5566317"/>
            <a:ext cx="874381" cy="307777"/>
          </a:xfrm>
          <a:prstGeom prst="rect">
            <a:avLst/>
          </a:prstGeom>
          <a:noFill/>
        </p:spPr>
        <p:txBody>
          <a:bodyPr wrap="square">
            <a:spAutoFit/>
          </a:bodyPr>
          <a:lstStyle/>
          <a:p>
            <a:r>
              <a:rPr lang="en-US" sz="1400" dirty="0">
                <a:latin typeface="Arial" panose="020B0604020202020204" pitchFamily="34" charset="0"/>
                <a:cs typeface="Arial" panose="020B0604020202020204" pitchFamily="34" charset="0"/>
              </a:rPr>
              <a:t>Max</a:t>
            </a:r>
          </a:p>
        </p:txBody>
      </p:sp>
      <p:sp>
        <p:nvSpPr>
          <p:cNvPr id="42" name="TextBox 41">
            <a:extLst>
              <a:ext uri="{FF2B5EF4-FFF2-40B4-BE49-F238E27FC236}">
                <a16:creationId xmlns:a16="http://schemas.microsoft.com/office/drawing/2014/main" id="{722D41DA-B89D-59CB-26BA-775D64FE76E2}"/>
              </a:ext>
            </a:extLst>
          </p:cNvPr>
          <p:cNvSpPr txBox="1"/>
          <p:nvPr/>
        </p:nvSpPr>
        <p:spPr>
          <a:xfrm>
            <a:off x="10128897" y="3220120"/>
            <a:ext cx="530915" cy="369332"/>
          </a:xfrm>
          <a:prstGeom prst="rect">
            <a:avLst/>
          </a:prstGeom>
          <a:noFill/>
        </p:spPr>
        <p:txBody>
          <a:bodyPr wrap="none" rtlCol="0">
            <a:spAutoFit/>
          </a:bodyPr>
          <a:lstStyle/>
          <a:p>
            <a:r>
              <a:rPr lang="en-US" b="1" dirty="0">
                <a:solidFill>
                  <a:srgbClr val="00B050"/>
                </a:solidFill>
                <a:latin typeface="Arial" panose="020B0604020202020204" pitchFamily="34" charset="0"/>
                <a:cs typeface="Arial" panose="020B0604020202020204" pitchFamily="34" charset="0"/>
              </a:rPr>
              <a:t>OK</a:t>
            </a:r>
          </a:p>
        </p:txBody>
      </p:sp>
      <p:cxnSp>
        <p:nvCxnSpPr>
          <p:cNvPr id="44" name="Straight Arrow Connector 43">
            <a:extLst>
              <a:ext uri="{FF2B5EF4-FFF2-40B4-BE49-F238E27FC236}">
                <a16:creationId xmlns:a16="http://schemas.microsoft.com/office/drawing/2014/main" id="{9AAA6ADD-2819-0346-A6B4-B2165C00503F}"/>
              </a:ext>
            </a:extLst>
          </p:cNvPr>
          <p:cNvCxnSpPr>
            <a:cxnSpLocks/>
            <a:endCxn id="45" idx="1"/>
          </p:cNvCxnSpPr>
          <p:nvPr/>
        </p:nvCxnSpPr>
        <p:spPr>
          <a:xfrm>
            <a:off x="7213954" y="5424427"/>
            <a:ext cx="3581683" cy="0"/>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45" name="TextBox 44">
            <a:extLst>
              <a:ext uri="{FF2B5EF4-FFF2-40B4-BE49-F238E27FC236}">
                <a16:creationId xmlns:a16="http://schemas.microsoft.com/office/drawing/2014/main" id="{9C7C2D39-0EC2-CFAC-0353-EE452DBD9DA7}"/>
              </a:ext>
            </a:extLst>
          </p:cNvPr>
          <p:cNvSpPr txBox="1"/>
          <p:nvPr/>
        </p:nvSpPr>
        <p:spPr>
          <a:xfrm>
            <a:off x="10795637" y="5162817"/>
            <a:ext cx="1033472" cy="523220"/>
          </a:xfrm>
          <a:prstGeom prst="rect">
            <a:avLst/>
          </a:prstGeom>
          <a:noFill/>
          <a:ln>
            <a:noFill/>
          </a:ln>
        </p:spPr>
        <p:txBody>
          <a:bodyPr wrap="square" rtlCol="0">
            <a:spAutoFit/>
          </a:bodyPr>
          <a:lstStyle/>
          <a:p>
            <a:r>
              <a:rPr lang="en-US" sz="1400" dirty="0">
                <a:latin typeface="Arial" panose="020B0604020202020204" pitchFamily="34" charset="0"/>
                <a:cs typeface="Arial" panose="020B0604020202020204" pitchFamily="34" charset="0"/>
              </a:rPr>
              <a:t>Actuator pressure</a:t>
            </a:r>
          </a:p>
        </p:txBody>
      </p:sp>
      <p:sp>
        <p:nvSpPr>
          <p:cNvPr id="46" name="TextBox 45">
            <a:extLst>
              <a:ext uri="{FF2B5EF4-FFF2-40B4-BE49-F238E27FC236}">
                <a16:creationId xmlns:a16="http://schemas.microsoft.com/office/drawing/2014/main" id="{D286C5C4-003A-8F37-8FC4-AA998CBC5621}"/>
              </a:ext>
            </a:extLst>
          </p:cNvPr>
          <p:cNvSpPr txBox="1"/>
          <p:nvPr/>
        </p:nvSpPr>
        <p:spPr>
          <a:xfrm>
            <a:off x="6580852" y="2466717"/>
            <a:ext cx="5248257" cy="307777"/>
          </a:xfrm>
          <a:prstGeom prst="rect">
            <a:avLst/>
          </a:prstGeom>
          <a:solidFill>
            <a:schemeClr val="accent6">
              <a:lumMod val="20000"/>
              <a:lumOff val="80000"/>
            </a:schemeClr>
          </a:solidFill>
        </p:spPr>
        <p:txBody>
          <a:bodyPr wrap="square" rtlCol="0">
            <a:spAutoFit/>
          </a:bodyPr>
          <a:lstStyle/>
          <a:p>
            <a:pPr algn="ctr"/>
            <a:r>
              <a:rPr lang="en-US" sz="1400" b="1" dirty="0">
                <a:latin typeface="Arial" panose="020B0604020202020204" pitchFamily="34" charset="0"/>
                <a:cs typeface="Arial" panose="020B0604020202020204" pitchFamily="34" charset="0"/>
              </a:rPr>
              <a:t>Method </a:t>
            </a:r>
            <a:r>
              <a:rPr lang="en-US" sz="1400" b="1" dirty="0">
                <a:solidFill>
                  <a:srgbClr val="FF0000"/>
                </a:solidFill>
                <a:latin typeface="Arial" panose="020B0604020202020204" pitchFamily="34" charset="0"/>
                <a:cs typeface="Arial" panose="020B0604020202020204" pitchFamily="34" charset="0"/>
              </a:rPr>
              <a:t>not using </a:t>
            </a:r>
            <a:r>
              <a:rPr lang="en-US" sz="1400" b="1" dirty="0">
                <a:latin typeface="Arial" panose="020B0604020202020204" pitchFamily="34" charset="0"/>
                <a:cs typeface="Arial" panose="020B0604020202020204" pitchFamily="34" charset="0"/>
              </a:rPr>
              <a:t>reference braking forces</a:t>
            </a:r>
          </a:p>
        </p:txBody>
      </p:sp>
      <p:cxnSp>
        <p:nvCxnSpPr>
          <p:cNvPr id="47" name="Straight Connector 46">
            <a:extLst>
              <a:ext uri="{FF2B5EF4-FFF2-40B4-BE49-F238E27FC236}">
                <a16:creationId xmlns:a16="http://schemas.microsoft.com/office/drawing/2014/main" id="{74DDA494-960C-95C8-3B45-4B9BDD82D49B}"/>
              </a:ext>
            </a:extLst>
          </p:cNvPr>
          <p:cNvCxnSpPr>
            <a:cxnSpLocks/>
          </p:cNvCxnSpPr>
          <p:nvPr/>
        </p:nvCxnSpPr>
        <p:spPr>
          <a:xfrm flipV="1">
            <a:off x="10123264" y="2814073"/>
            <a:ext cx="0" cy="2720900"/>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A0FAA7B8-5219-CC1F-D3FD-4C2A09B6B113}"/>
              </a:ext>
            </a:extLst>
          </p:cNvPr>
          <p:cNvCxnSpPr>
            <a:cxnSpLocks/>
          </p:cNvCxnSpPr>
          <p:nvPr/>
        </p:nvCxnSpPr>
        <p:spPr>
          <a:xfrm>
            <a:off x="7102254" y="4253565"/>
            <a:ext cx="1715412" cy="2881"/>
          </a:xfrm>
          <a:prstGeom prst="line">
            <a:avLst/>
          </a:prstGeom>
          <a:ln w="12700">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49" name="TextBox 48">
            <a:extLst>
              <a:ext uri="{FF2B5EF4-FFF2-40B4-BE49-F238E27FC236}">
                <a16:creationId xmlns:a16="http://schemas.microsoft.com/office/drawing/2014/main" id="{07F1110F-0B9A-1BE4-506F-BDE48E36CA72}"/>
              </a:ext>
            </a:extLst>
          </p:cNvPr>
          <p:cNvSpPr txBox="1"/>
          <p:nvPr/>
        </p:nvSpPr>
        <p:spPr>
          <a:xfrm>
            <a:off x="7350611" y="4020209"/>
            <a:ext cx="1381091" cy="276999"/>
          </a:xfrm>
          <a:prstGeom prst="rect">
            <a:avLst/>
          </a:prstGeom>
          <a:noFill/>
          <a:ln>
            <a:noFill/>
          </a:ln>
        </p:spPr>
        <p:txBody>
          <a:bodyPr wrap="square" rtlCol="0">
            <a:spAutoFit/>
          </a:bodyPr>
          <a:lstStyle/>
          <a:p>
            <a:r>
              <a:rPr lang="en-US" sz="1200" b="1" dirty="0">
                <a:solidFill>
                  <a:srgbClr val="FF0000"/>
                </a:solidFill>
                <a:latin typeface="Arial" panose="020B0604020202020204" pitchFamily="34" charset="0"/>
                <a:cs typeface="Arial" panose="020B0604020202020204" pitchFamily="34" charset="0"/>
              </a:rPr>
              <a:t>Adhesion limit</a:t>
            </a:r>
          </a:p>
        </p:txBody>
      </p:sp>
      <p:cxnSp>
        <p:nvCxnSpPr>
          <p:cNvPr id="50" name="Straight Connector 49">
            <a:extLst>
              <a:ext uri="{FF2B5EF4-FFF2-40B4-BE49-F238E27FC236}">
                <a16:creationId xmlns:a16="http://schemas.microsoft.com/office/drawing/2014/main" id="{04200738-A36E-57BD-5DAC-8D65CD2680B2}"/>
              </a:ext>
            </a:extLst>
          </p:cNvPr>
          <p:cNvCxnSpPr>
            <a:cxnSpLocks/>
          </p:cNvCxnSpPr>
          <p:nvPr/>
        </p:nvCxnSpPr>
        <p:spPr>
          <a:xfrm>
            <a:off x="7078924" y="3696675"/>
            <a:ext cx="3559678" cy="0"/>
          </a:xfrm>
          <a:prstGeom prst="line">
            <a:avLst/>
          </a:prstGeom>
          <a:ln w="38100">
            <a:solidFill>
              <a:srgbClr val="00B050"/>
            </a:solidFill>
          </a:ln>
        </p:spPr>
        <p:style>
          <a:lnRef idx="2">
            <a:schemeClr val="accent1"/>
          </a:lnRef>
          <a:fillRef idx="0">
            <a:schemeClr val="accent1"/>
          </a:fillRef>
          <a:effectRef idx="1">
            <a:schemeClr val="accent1"/>
          </a:effectRef>
          <a:fontRef idx="minor">
            <a:schemeClr val="tx1"/>
          </a:fontRef>
        </p:style>
      </p:cxnSp>
      <p:sp>
        <p:nvSpPr>
          <p:cNvPr id="51" name="TextBox 50">
            <a:extLst>
              <a:ext uri="{FF2B5EF4-FFF2-40B4-BE49-F238E27FC236}">
                <a16:creationId xmlns:a16="http://schemas.microsoft.com/office/drawing/2014/main" id="{3E9585E2-5827-56A5-187C-E72A245BFDB5}"/>
              </a:ext>
            </a:extLst>
          </p:cNvPr>
          <p:cNvSpPr txBox="1"/>
          <p:nvPr/>
        </p:nvSpPr>
        <p:spPr>
          <a:xfrm>
            <a:off x="7517951" y="3396489"/>
            <a:ext cx="1340432" cy="307777"/>
          </a:xfrm>
          <a:prstGeom prst="rect">
            <a:avLst/>
          </a:prstGeom>
          <a:noFill/>
        </p:spPr>
        <p:txBody>
          <a:bodyPr wrap="none" rtlCol="0">
            <a:spAutoFit/>
          </a:bodyPr>
          <a:lstStyle/>
          <a:p>
            <a:r>
              <a:rPr lang="en-US" sz="1400" b="1" dirty="0">
                <a:latin typeface="Arial" panose="020B0604020202020204" pitchFamily="34" charset="0"/>
                <a:cs typeface="Arial" panose="020B0604020202020204" pitchFamily="34" charset="0"/>
              </a:rPr>
              <a:t>5m/s² at GVW</a:t>
            </a:r>
            <a:endParaRPr lang="en-US" sz="1200" b="1" dirty="0">
              <a:latin typeface="Arial" panose="020B0604020202020204" pitchFamily="34" charset="0"/>
              <a:cs typeface="Arial" panose="020B0604020202020204" pitchFamily="34" charset="0"/>
            </a:endParaRPr>
          </a:p>
        </p:txBody>
      </p:sp>
      <p:sp>
        <p:nvSpPr>
          <p:cNvPr id="52" name="TextBox 51">
            <a:extLst>
              <a:ext uri="{FF2B5EF4-FFF2-40B4-BE49-F238E27FC236}">
                <a16:creationId xmlns:a16="http://schemas.microsoft.com/office/drawing/2014/main" id="{812B5C37-9B15-C0E2-6AD8-78CC0FC018D9}"/>
              </a:ext>
            </a:extLst>
          </p:cNvPr>
          <p:cNvSpPr txBox="1"/>
          <p:nvPr/>
        </p:nvSpPr>
        <p:spPr>
          <a:xfrm>
            <a:off x="7248387" y="2895886"/>
            <a:ext cx="135713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Brake force</a:t>
            </a:r>
          </a:p>
        </p:txBody>
      </p:sp>
      <p:cxnSp>
        <p:nvCxnSpPr>
          <p:cNvPr id="68" name="Straight Arrow Connector 67">
            <a:extLst>
              <a:ext uri="{FF2B5EF4-FFF2-40B4-BE49-F238E27FC236}">
                <a16:creationId xmlns:a16="http://schemas.microsoft.com/office/drawing/2014/main" id="{55317721-93AC-2D13-A28C-D4584DE70C8A}"/>
              </a:ext>
            </a:extLst>
          </p:cNvPr>
          <p:cNvCxnSpPr/>
          <p:nvPr/>
        </p:nvCxnSpPr>
        <p:spPr>
          <a:xfrm flipV="1">
            <a:off x="10123264" y="3072314"/>
            <a:ext cx="0" cy="611164"/>
          </a:xfrm>
          <a:prstGeom prst="straightConnector1">
            <a:avLst/>
          </a:prstGeom>
          <a:ln w="38100">
            <a:solidFill>
              <a:srgbClr val="00B050"/>
            </a:solidFill>
            <a:headEnd type="triangle" w="med" len="med"/>
            <a:tailEnd type="triangle" w="med" len="med"/>
          </a:ln>
        </p:spPr>
        <p:style>
          <a:lnRef idx="2">
            <a:schemeClr val="accent1"/>
          </a:lnRef>
          <a:fillRef idx="0">
            <a:schemeClr val="accent1"/>
          </a:fillRef>
          <a:effectRef idx="1">
            <a:schemeClr val="accent1"/>
          </a:effectRef>
          <a:fontRef idx="minor">
            <a:schemeClr val="tx1"/>
          </a:fontRef>
        </p:style>
      </p:cxnSp>
      <p:grpSp>
        <p:nvGrpSpPr>
          <p:cNvPr id="71" name="Group 70">
            <a:extLst>
              <a:ext uri="{FF2B5EF4-FFF2-40B4-BE49-F238E27FC236}">
                <a16:creationId xmlns:a16="http://schemas.microsoft.com/office/drawing/2014/main" id="{254A9E11-F0A6-A0C7-D4B0-392847E86538}"/>
              </a:ext>
            </a:extLst>
          </p:cNvPr>
          <p:cNvGrpSpPr/>
          <p:nvPr/>
        </p:nvGrpSpPr>
        <p:grpSpPr>
          <a:xfrm>
            <a:off x="4751988" y="191211"/>
            <a:ext cx="2076986" cy="1181215"/>
            <a:chOff x="1831341" y="2811026"/>
            <a:chExt cx="2529447" cy="1447645"/>
          </a:xfrm>
        </p:grpSpPr>
        <p:grpSp>
          <p:nvGrpSpPr>
            <p:cNvPr id="72" name="Group 71">
              <a:extLst>
                <a:ext uri="{FF2B5EF4-FFF2-40B4-BE49-F238E27FC236}">
                  <a16:creationId xmlns:a16="http://schemas.microsoft.com/office/drawing/2014/main" id="{9DDDD132-3029-D623-C8D4-ED0BEF74C662}"/>
                </a:ext>
              </a:extLst>
            </p:cNvPr>
            <p:cNvGrpSpPr/>
            <p:nvPr/>
          </p:nvGrpSpPr>
          <p:grpSpPr>
            <a:xfrm>
              <a:off x="1900630" y="2811026"/>
              <a:ext cx="2157984" cy="1275801"/>
              <a:chOff x="1393264" y="905030"/>
              <a:chExt cx="2157984" cy="1275801"/>
            </a:xfrm>
          </p:grpSpPr>
          <p:sp>
            <p:nvSpPr>
              <p:cNvPr id="78" name="Rectangle 77">
                <a:extLst>
                  <a:ext uri="{FF2B5EF4-FFF2-40B4-BE49-F238E27FC236}">
                    <a16:creationId xmlns:a16="http://schemas.microsoft.com/office/drawing/2014/main" id="{704875CC-4567-98F2-E67D-3AFD0A1657FB}"/>
                  </a:ext>
                </a:extLst>
              </p:cNvPr>
              <p:cNvSpPr/>
              <p:nvPr/>
            </p:nvSpPr>
            <p:spPr>
              <a:xfrm>
                <a:off x="1393264" y="1115335"/>
                <a:ext cx="438912" cy="584775"/>
              </a:xfrm>
              <a:prstGeom prst="rect">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9" name="Rectangle 78">
                <a:extLst>
                  <a:ext uri="{FF2B5EF4-FFF2-40B4-BE49-F238E27FC236}">
                    <a16:creationId xmlns:a16="http://schemas.microsoft.com/office/drawing/2014/main" id="{2C39094B-261B-033A-EBE7-934A977C3876}"/>
                  </a:ext>
                </a:extLst>
              </p:cNvPr>
              <p:cNvSpPr/>
              <p:nvPr/>
            </p:nvSpPr>
            <p:spPr>
              <a:xfrm>
                <a:off x="1393264" y="1689962"/>
                <a:ext cx="2023872" cy="205405"/>
              </a:xfrm>
              <a:prstGeom prst="rect">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0" name="Rectangle 79">
                <a:extLst>
                  <a:ext uri="{FF2B5EF4-FFF2-40B4-BE49-F238E27FC236}">
                    <a16:creationId xmlns:a16="http://schemas.microsoft.com/office/drawing/2014/main" id="{F7B49014-27F5-812A-5182-E1E9E6C1E726}"/>
                  </a:ext>
                </a:extLst>
              </p:cNvPr>
              <p:cNvSpPr/>
              <p:nvPr/>
            </p:nvSpPr>
            <p:spPr>
              <a:xfrm>
                <a:off x="1899230" y="905030"/>
                <a:ext cx="1652018" cy="771000"/>
              </a:xfrm>
              <a:prstGeom prst="rect">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1" name="Oval 80">
                <a:extLst>
                  <a:ext uri="{FF2B5EF4-FFF2-40B4-BE49-F238E27FC236}">
                    <a16:creationId xmlns:a16="http://schemas.microsoft.com/office/drawing/2014/main" id="{B75731D3-415B-0ED2-1AF5-3374D0544CED}"/>
                  </a:ext>
                </a:extLst>
              </p:cNvPr>
              <p:cNvSpPr/>
              <p:nvPr/>
            </p:nvSpPr>
            <p:spPr>
              <a:xfrm>
                <a:off x="1478613" y="1834669"/>
                <a:ext cx="353563" cy="334756"/>
              </a:xfrm>
              <a:prstGeom prst="ellipse">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2" name="Oval 81">
                <a:extLst>
                  <a:ext uri="{FF2B5EF4-FFF2-40B4-BE49-F238E27FC236}">
                    <a16:creationId xmlns:a16="http://schemas.microsoft.com/office/drawing/2014/main" id="{73A26C65-D3C6-BA39-9ABE-8CE20E82E113}"/>
                  </a:ext>
                </a:extLst>
              </p:cNvPr>
              <p:cNvSpPr/>
              <p:nvPr/>
            </p:nvSpPr>
            <p:spPr>
              <a:xfrm>
                <a:off x="2953839" y="1846075"/>
                <a:ext cx="353563" cy="334756"/>
              </a:xfrm>
              <a:prstGeom prst="ellipse">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73" name="Group 72">
              <a:extLst>
                <a:ext uri="{FF2B5EF4-FFF2-40B4-BE49-F238E27FC236}">
                  <a16:creationId xmlns:a16="http://schemas.microsoft.com/office/drawing/2014/main" id="{B9470DA2-39C6-7C5F-CD47-7368AFFCCC80}"/>
                </a:ext>
              </a:extLst>
            </p:cNvPr>
            <p:cNvGrpSpPr/>
            <p:nvPr/>
          </p:nvGrpSpPr>
          <p:grpSpPr>
            <a:xfrm>
              <a:off x="1831341" y="4050704"/>
              <a:ext cx="2529447" cy="207967"/>
              <a:chOff x="1323975" y="2144708"/>
              <a:chExt cx="2529447" cy="207967"/>
            </a:xfrm>
          </p:grpSpPr>
          <p:sp>
            <p:nvSpPr>
              <p:cNvPr id="74" name="Oval 73">
                <a:extLst>
                  <a:ext uri="{FF2B5EF4-FFF2-40B4-BE49-F238E27FC236}">
                    <a16:creationId xmlns:a16="http://schemas.microsoft.com/office/drawing/2014/main" id="{6CFDD8BD-D645-2106-25F6-884F976C5901}"/>
                  </a:ext>
                </a:extLst>
              </p:cNvPr>
              <p:cNvSpPr/>
              <p:nvPr/>
            </p:nvSpPr>
            <p:spPr>
              <a:xfrm>
                <a:off x="2844108" y="2144708"/>
                <a:ext cx="231647" cy="20540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5" name="Oval 74">
                <a:extLst>
                  <a:ext uri="{FF2B5EF4-FFF2-40B4-BE49-F238E27FC236}">
                    <a16:creationId xmlns:a16="http://schemas.microsoft.com/office/drawing/2014/main" id="{ED22ABCC-4DD0-C78E-7072-04FFEFDFEC2D}"/>
                  </a:ext>
                </a:extLst>
              </p:cNvPr>
              <p:cNvSpPr/>
              <p:nvPr/>
            </p:nvSpPr>
            <p:spPr>
              <a:xfrm>
                <a:off x="3185489" y="2144708"/>
                <a:ext cx="231647" cy="20540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6" name="Freeform: Shape 75">
                <a:extLst>
                  <a:ext uri="{FF2B5EF4-FFF2-40B4-BE49-F238E27FC236}">
                    <a16:creationId xmlns:a16="http://schemas.microsoft.com/office/drawing/2014/main" id="{AF984E58-C5ED-A8BE-8C74-A4CAF93E0D6A}"/>
                  </a:ext>
                </a:extLst>
              </p:cNvPr>
              <p:cNvSpPr/>
              <p:nvPr/>
            </p:nvSpPr>
            <p:spPr>
              <a:xfrm>
                <a:off x="1323975" y="2166938"/>
                <a:ext cx="1485900" cy="185737"/>
              </a:xfrm>
              <a:custGeom>
                <a:avLst/>
                <a:gdLst>
                  <a:gd name="connsiteX0" fmla="*/ 0 w 1485900"/>
                  <a:gd name="connsiteY0" fmla="*/ 0 h 185737"/>
                  <a:gd name="connsiteX1" fmla="*/ 1481138 w 1485900"/>
                  <a:gd name="connsiteY1" fmla="*/ 0 h 185737"/>
                  <a:gd name="connsiteX2" fmla="*/ 1443038 w 1485900"/>
                  <a:gd name="connsiteY2" fmla="*/ 95250 h 185737"/>
                  <a:gd name="connsiteX3" fmla="*/ 1485900 w 1485900"/>
                  <a:gd name="connsiteY3" fmla="*/ 185737 h 185737"/>
                </a:gdLst>
                <a:ahLst/>
                <a:cxnLst>
                  <a:cxn ang="0">
                    <a:pos x="connsiteX0" y="connsiteY0"/>
                  </a:cxn>
                  <a:cxn ang="0">
                    <a:pos x="connsiteX1" y="connsiteY1"/>
                  </a:cxn>
                  <a:cxn ang="0">
                    <a:pos x="connsiteX2" y="connsiteY2"/>
                  </a:cxn>
                  <a:cxn ang="0">
                    <a:pos x="connsiteX3" y="connsiteY3"/>
                  </a:cxn>
                </a:cxnLst>
                <a:rect l="l" t="t" r="r" b="b"/>
                <a:pathLst>
                  <a:path w="1485900" h="185737">
                    <a:moveTo>
                      <a:pt x="0" y="0"/>
                    </a:moveTo>
                    <a:lnTo>
                      <a:pt x="1481138" y="0"/>
                    </a:lnTo>
                    <a:lnTo>
                      <a:pt x="1443038" y="95250"/>
                    </a:lnTo>
                    <a:lnTo>
                      <a:pt x="1485900" y="185737"/>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7" name="Freeform: Shape 76">
                <a:extLst>
                  <a:ext uri="{FF2B5EF4-FFF2-40B4-BE49-F238E27FC236}">
                    <a16:creationId xmlns:a16="http://schemas.microsoft.com/office/drawing/2014/main" id="{56040BAA-E363-0EB4-AF31-DECCD400EEDB}"/>
                  </a:ext>
                </a:extLst>
              </p:cNvPr>
              <p:cNvSpPr/>
              <p:nvPr/>
            </p:nvSpPr>
            <p:spPr>
              <a:xfrm flipH="1">
                <a:off x="3434322" y="2164375"/>
                <a:ext cx="419100" cy="185738"/>
              </a:xfrm>
              <a:custGeom>
                <a:avLst/>
                <a:gdLst>
                  <a:gd name="connsiteX0" fmla="*/ 0 w 1485900"/>
                  <a:gd name="connsiteY0" fmla="*/ 0 h 185737"/>
                  <a:gd name="connsiteX1" fmla="*/ 1481138 w 1485900"/>
                  <a:gd name="connsiteY1" fmla="*/ 0 h 185737"/>
                  <a:gd name="connsiteX2" fmla="*/ 1443038 w 1485900"/>
                  <a:gd name="connsiteY2" fmla="*/ 95250 h 185737"/>
                  <a:gd name="connsiteX3" fmla="*/ 1485900 w 1485900"/>
                  <a:gd name="connsiteY3" fmla="*/ 185737 h 185737"/>
                  <a:gd name="connsiteX0" fmla="*/ 0 w 368371"/>
                  <a:gd name="connsiteY0" fmla="*/ 0 h 190500"/>
                  <a:gd name="connsiteX1" fmla="*/ 363609 w 368371"/>
                  <a:gd name="connsiteY1" fmla="*/ 4763 h 190500"/>
                  <a:gd name="connsiteX2" fmla="*/ 325509 w 368371"/>
                  <a:gd name="connsiteY2" fmla="*/ 100013 h 190500"/>
                  <a:gd name="connsiteX3" fmla="*/ 368371 w 368371"/>
                  <a:gd name="connsiteY3" fmla="*/ 190500 h 190500"/>
                  <a:gd name="connsiteX0" fmla="*/ 0 w 364232"/>
                  <a:gd name="connsiteY0" fmla="*/ 0 h 185738"/>
                  <a:gd name="connsiteX1" fmla="*/ 359470 w 364232"/>
                  <a:gd name="connsiteY1" fmla="*/ 1 h 185738"/>
                  <a:gd name="connsiteX2" fmla="*/ 321370 w 364232"/>
                  <a:gd name="connsiteY2" fmla="*/ 95251 h 185738"/>
                  <a:gd name="connsiteX3" fmla="*/ 364232 w 364232"/>
                  <a:gd name="connsiteY3" fmla="*/ 185738 h 185738"/>
                </a:gdLst>
                <a:ahLst/>
                <a:cxnLst>
                  <a:cxn ang="0">
                    <a:pos x="connsiteX0" y="connsiteY0"/>
                  </a:cxn>
                  <a:cxn ang="0">
                    <a:pos x="connsiteX1" y="connsiteY1"/>
                  </a:cxn>
                  <a:cxn ang="0">
                    <a:pos x="connsiteX2" y="connsiteY2"/>
                  </a:cxn>
                  <a:cxn ang="0">
                    <a:pos x="connsiteX3" y="connsiteY3"/>
                  </a:cxn>
                </a:cxnLst>
                <a:rect l="l" t="t" r="r" b="b"/>
                <a:pathLst>
                  <a:path w="364232" h="185738">
                    <a:moveTo>
                      <a:pt x="0" y="0"/>
                    </a:moveTo>
                    <a:lnTo>
                      <a:pt x="359470" y="1"/>
                    </a:lnTo>
                    <a:lnTo>
                      <a:pt x="321370" y="95251"/>
                    </a:lnTo>
                    <a:lnTo>
                      <a:pt x="364232" y="185738"/>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sp>
        <p:nvSpPr>
          <p:cNvPr id="86" name="TextBox 85">
            <a:extLst>
              <a:ext uri="{FF2B5EF4-FFF2-40B4-BE49-F238E27FC236}">
                <a16:creationId xmlns:a16="http://schemas.microsoft.com/office/drawing/2014/main" id="{0D3302FC-CC6C-6C29-3D01-39D172E0FB8C}"/>
              </a:ext>
            </a:extLst>
          </p:cNvPr>
          <p:cNvSpPr txBox="1"/>
          <p:nvPr/>
        </p:nvSpPr>
        <p:spPr>
          <a:xfrm>
            <a:off x="4751988" y="1410171"/>
            <a:ext cx="2159821" cy="584775"/>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Measurement on roller brake tester</a:t>
            </a:r>
          </a:p>
        </p:txBody>
      </p:sp>
      <p:sp>
        <p:nvSpPr>
          <p:cNvPr id="108" name="TextBox 107">
            <a:extLst>
              <a:ext uri="{FF2B5EF4-FFF2-40B4-BE49-F238E27FC236}">
                <a16:creationId xmlns:a16="http://schemas.microsoft.com/office/drawing/2014/main" id="{AD49A341-10D4-D990-B2D6-0FAC9BB9D853}"/>
              </a:ext>
            </a:extLst>
          </p:cNvPr>
          <p:cNvSpPr txBox="1"/>
          <p:nvPr/>
        </p:nvSpPr>
        <p:spPr>
          <a:xfrm>
            <a:off x="3961655" y="6050977"/>
            <a:ext cx="4457519" cy="584775"/>
          </a:xfrm>
          <a:prstGeom prst="rect">
            <a:avLst/>
          </a:prstGeom>
          <a:solidFill>
            <a:schemeClr val="bg1"/>
          </a:solidFill>
        </p:spPr>
        <p:txBody>
          <a:bodyPr wrap="square" rtlCol="0">
            <a:spAutoFit/>
          </a:bodyPr>
          <a:lstStyle/>
          <a:p>
            <a:pPr algn="ctr"/>
            <a:r>
              <a:rPr lang="en-US" sz="3200" b="1" dirty="0">
                <a:solidFill>
                  <a:srgbClr val="00B050"/>
                </a:solidFill>
                <a:latin typeface="Arial" panose="020B0604020202020204" pitchFamily="34" charset="0"/>
                <a:cs typeface="Arial" panose="020B0604020202020204" pitchFamily="34" charset="0"/>
              </a:rPr>
              <a:t>Same safety level</a:t>
            </a:r>
          </a:p>
        </p:txBody>
      </p:sp>
      <p:cxnSp>
        <p:nvCxnSpPr>
          <p:cNvPr id="4" name="Straight Arrow Connector 3">
            <a:extLst>
              <a:ext uri="{FF2B5EF4-FFF2-40B4-BE49-F238E27FC236}">
                <a16:creationId xmlns:a16="http://schemas.microsoft.com/office/drawing/2014/main" id="{EF62D15F-EEE7-8257-CC3B-28A024667156}"/>
              </a:ext>
            </a:extLst>
          </p:cNvPr>
          <p:cNvCxnSpPr>
            <a:cxnSpLocks/>
          </p:cNvCxnSpPr>
          <p:nvPr/>
        </p:nvCxnSpPr>
        <p:spPr>
          <a:xfrm flipH="1">
            <a:off x="4338084" y="1984313"/>
            <a:ext cx="413904" cy="48240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 name="Straight Arrow Connector 4">
            <a:extLst>
              <a:ext uri="{FF2B5EF4-FFF2-40B4-BE49-F238E27FC236}">
                <a16:creationId xmlns:a16="http://schemas.microsoft.com/office/drawing/2014/main" id="{2864B715-F9D7-D0ED-256E-9B32A98EA771}"/>
              </a:ext>
            </a:extLst>
          </p:cNvPr>
          <p:cNvCxnSpPr>
            <a:cxnSpLocks/>
          </p:cNvCxnSpPr>
          <p:nvPr/>
        </p:nvCxnSpPr>
        <p:spPr>
          <a:xfrm>
            <a:off x="6656908" y="2011319"/>
            <a:ext cx="422016" cy="45539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025BD3FB-40FB-17F5-868B-23644AEAE838}"/>
              </a:ext>
            </a:extLst>
          </p:cNvPr>
          <p:cNvSpPr txBox="1"/>
          <p:nvPr/>
        </p:nvSpPr>
        <p:spPr>
          <a:xfrm>
            <a:off x="440598" y="221184"/>
            <a:ext cx="3192328" cy="892552"/>
          </a:xfrm>
          <a:prstGeom prst="rect">
            <a:avLst/>
          </a:prstGeom>
          <a:noFill/>
        </p:spPr>
        <p:txBody>
          <a:bodyPr wrap="square">
            <a:spAutoFit/>
          </a:bodyPr>
          <a:lstStyle/>
          <a:p>
            <a:r>
              <a:rPr lang="en-US" sz="2800" dirty="0">
                <a:latin typeface="Arial" panose="020B0604020202020204" pitchFamily="34" charset="0"/>
                <a:cs typeface="Arial" panose="020B0604020202020204" pitchFamily="34" charset="0"/>
              </a:rPr>
              <a:t>Pneumatic braking</a:t>
            </a:r>
          </a:p>
          <a:p>
            <a:r>
              <a:rPr lang="en-US" sz="2400" dirty="0">
                <a:latin typeface="Arial" panose="020B0604020202020204" pitchFamily="34" charset="0"/>
                <a:cs typeface="Arial" panose="020B0604020202020204" pitchFamily="34" charset="0"/>
              </a:rPr>
              <a:t>(current)</a:t>
            </a:r>
          </a:p>
        </p:txBody>
      </p:sp>
      <p:sp>
        <p:nvSpPr>
          <p:cNvPr id="6" name="Slide Number Placeholder 5">
            <a:extLst>
              <a:ext uri="{FF2B5EF4-FFF2-40B4-BE49-F238E27FC236}">
                <a16:creationId xmlns:a16="http://schemas.microsoft.com/office/drawing/2014/main" id="{4809E2E8-6546-7F66-DDF2-64B0BF360295}"/>
              </a:ext>
            </a:extLst>
          </p:cNvPr>
          <p:cNvSpPr>
            <a:spLocks noGrp="1"/>
          </p:cNvSpPr>
          <p:nvPr>
            <p:ph type="sldNum" sz="quarter" idx="12"/>
          </p:nvPr>
        </p:nvSpPr>
        <p:spPr/>
        <p:txBody>
          <a:bodyPr/>
          <a:lstStyle/>
          <a:p>
            <a:fld id="{0D269383-28FF-446A-B5C4-A48DCA08314F}" type="slidenum">
              <a:rPr lang="en-US" smtClean="0"/>
              <a:t>4</a:t>
            </a:fld>
            <a:endParaRPr lang="en-US" dirty="0"/>
          </a:p>
        </p:txBody>
      </p:sp>
      <p:sp>
        <p:nvSpPr>
          <p:cNvPr id="7" name="TextBox 6">
            <a:extLst>
              <a:ext uri="{FF2B5EF4-FFF2-40B4-BE49-F238E27FC236}">
                <a16:creationId xmlns:a16="http://schemas.microsoft.com/office/drawing/2014/main" id="{320A5E39-A903-717D-F1DC-0DCDFE604236}"/>
              </a:ext>
            </a:extLst>
          </p:cNvPr>
          <p:cNvSpPr txBox="1"/>
          <p:nvPr/>
        </p:nvSpPr>
        <p:spPr>
          <a:xfrm>
            <a:off x="131677" y="5989421"/>
            <a:ext cx="3192327" cy="646331"/>
          </a:xfrm>
          <a:prstGeom prst="rect">
            <a:avLst/>
          </a:prstGeom>
          <a:noFill/>
        </p:spPr>
        <p:txBody>
          <a:bodyPr wrap="square" rtlCol="0">
            <a:spAutoFit/>
          </a:bodyPr>
          <a:lstStyle/>
          <a:p>
            <a:r>
              <a:rPr lang="en-US" i="1" dirty="0"/>
              <a:t>(Case where the adhesion limits the measured force)</a:t>
            </a:r>
          </a:p>
        </p:txBody>
      </p:sp>
      <p:sp>
        <p:nvSpPr>
          <p:cNvPr id="11" name="Freeform: Shape 10">
            <a:extLst>
              <a:ext uri="{FF2B5EF4-FFF2-40B4-BE49-F238E27FC236}">
                <a16:creationId xmlns:a16="http://schemas.microsoft.com/office/drawing/2014/main" id="{433F1B15-E436-2272-50CB-5900691CDA4C}"/>
              </a:ext>
            </a:extLst>
          </p:cNvPr>
          <p:cNvSpPr/>
          <p:nvPr/>
        </p:nvSpPr>
        <p:spPr>
          <a:xfrm>
            <a:off x="294678" y="4296992"/>
            <a:ext cx="633472" cy="1663796"/>
          </a:xfrm>
          <a:custGeom>
            <a:avLst/>
            <a:gdLst>
              <a:gd name="connsiteX0" fmla="*/ 28456 w 633472"/>
              <a:gd name="connsiteY0" fmla="*/ 1663796 h 1663796"/>
              <a:gd name="connsiteX1" fmla="*/ 69707 w 633472"/>
              <a:gd name="connsiteY1" fmla="*/ 570641 h 1663796"/>
              <a:gd name="connsiteX2" fmla="*/ 633472 w 633472"/>
              <a:gd name="connsiteY2" fmla="*/ 0 h 1663796"/>
            </a:gdLst>
            <a:ahLst/>
            <a:cxnLst>
              <a:cxn ang="0">
                <a:pos x="connsiteX0" y="connsiteY0"/>
              </a:cxn>
              <a:cxn ang="0">
                <a:pos x="connsiteX1" y="connsiteY1"/>
              </a:cxn>
              <a:cxn ang="0">
                <a:pos x="connsiteX2" y="connsiteY2"/>
              </a:cxn>
            </a:cxnLst>
            <a:rect l="l" t="t" r="r" b="b"/>
            <a:pathLst>
              <a:path w="633472" h="1663796">
                <a:moveTo>
                  <a:pt x="28456" y="1663796"/>
                </a:moveTo>
                <a:cubicBezTo>
                  <a:pt x="-1337" y="1255868"/>
                  <a:pt x="-31129" y="847940"/>
                  <a:pt x="69707" y="570641"/>
                </a:cubicBezTo>
                <a:cubicBezTo>
                  <a:pt x="170543" y="293342"/>
                  <a:pt x="402007" y="146671"/>
                  <a:pt x="633472" y="0"/>
                </a:cubicBezTo>
              </a:path>
            </a:pathLst>
          </a:custGeom>
          <a:noFill/>
          <a:ln>
            <a:solidFill>
              <a:schemeClr val="tx1"/>
            </a:solidFill>
            <a:headEnd type="none" w="med" len="med"/>
            <a:tailEnd type="triangl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82D82864-5B2F-3DFA-B555-0BD043EC0449}"/>
              </a:ext>
            </a:extLst>
          </p:cNvPr>
          <p:cNvSpPr txBox="1"/>
          <p:nvPr/>
        </p:nvSpPr>
        <p:spPr>
          <a:xfrm>
            <a:off x="7987904" y="322790"/>
            <a:ext cx="3988592" cy="830997"/>
          </a:xfrm>
          <a:prstGeom prst="rect">
            <a:avLst/>
          </a:prstGeom>
          <a:solidFill>
            <a:schemeClr val="bg1">
              <a:lumMod val="95000"/>
            </a:schemeClr>
          </a:solidFill>
        </p:spPr>
        <p:txBody>
          <a:bodyPr wrap="square" rtlCol="0">
            <a:spAutoFit/>
          </a:bodyPr>
          <a:lstStyle/>
          <a:p>
            <a:r>
              <a:rPr lang="en-US" sz="2400" dirty="0">
                <a:latin typeface="Arial" panose="020B0604020202020204" pitchFamily="34" charset="0"/>
                <a:cs typeface="Arial" panose="020B0604020202020204" pitchFamily="34" charset="0"/>
              </a:rPr>
              <a:t>About reference braking forces</a:t>
            </a:r>
          </a:p>
        </p:txBody>
      </p:sp>
    </p:spTree>
    <p:extLst>
      <p:ext uri="{BB962C8B-B14F-4D97-AF65-F5344CB8AC3E}">
        <p14:creationId xmlns:p14="http://schemas.microsoft.com/office/powerpoint/2010/main" val="401423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EC6647-A23A-026C-AA3C-E6AFEFA36681}"/>
            </a:ext>
          </a:extLst>
        </p:cNvPr>
        <p:cNvGrpSpPr/>
        <p:nvPr/>
      </p:nvGrpSpPr>
      <p:grpSpPr>
        <a:xfrm>
          <a:off x="0" y="0"/>
          <a:ext cx="0" cy="0"/>
          <a:chOff x="0" y="0"/>
          <a:chExt cx="0" cy="0"/>
        </a:xfrm>
      </p:grpSpPr>
      <p:cxnSp>
        <p:nvCxnSpPr>
          <p:cNvPr id="20" name="Straight Connector 19">
            <a:extLst>
              <a:ext uri="{FF2B5EF4-FFF2-40B4-BE49-F238E27FC236}">
                <a16:creationId xmlns:a16="http://schemas.microsoft.com/office/drawing/2014/main" id="{68BD77B5-1C2C-6987-8D2D-49E2CACB3714}"/>
              </a:ext>
            </a:extLst>
          </p:cNvPr>
          <p:cNvCxnSpPr>
            <a:cxnSpLocks/>
          </p:cNvCxnSpPr>
          <p:nvPr/>
        </p:nvCxnSpPr>
        <p:spPr>
          <a:xfrm flipV="1">
            <a:off x="1084469" y="3707309"/>
            <a:ext cx="2638563" cy="1727752"/>
          </a:xfrm>
          <a:prstGeom prst="line">
            <a:avLst/>
          </a:prstGeom>
          <a:ln w="38100">
            <a:solidFill>
              <a:srgbClr val="00B050"/>
            </a:solidFill>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762A5B4C-3325-5C9C-C8FD-15527428EB3F}"/>
              </a:ext>
            </a:extLst>
          </p:cNvPr>
          <p:cNvSpPr txBox="1"/>
          <p:nvPr/>
        </p:nvSpPr>
        <p:spPr>
          <a:xfrm>
            <a:off x="1118902" y="2906520"/>
            <a:ext cx="135713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Brake force</a:t>
            </a:r>
          </a:p>
        </p:txBody>
      </p:sp>
      <p:sp>
        <p:nvSpPr>
          <p:cNvPr id="22" name="TextBox 21">
            <a:extLst>
              <a:ext uri="{FF2B5EF4-FFF2-40B4-BE49-F238E27FC236}">
                <a16:creationId xmlns:a16="http://schemas.microsoft.com/office/drawing/2014/main" id="{63B1F3F6-E680-87D8-7DA2-0282C10A9445}"/>
              </a:ext>
            </a:extLst>
          </p:cNvPr>
          <p:cNvSpPr txBox="1"/>
          <p:nvPr/>
        </p:nvSpPr>
        <p:spPr>
          <a:xfrm>
            <a:off x="3978799" y="4194200"/>
            <a:ext cx="1279782" cy="738664"/>
          </a:xfrm>
          <a:prstGeom prst="rect">
            <a:avLst/>
          </a:prstGeom>
          <a:noFill/>
        </p:spPr>
        <p:txBody>
          <a:bodyPr wrap="square">
            <a:spAutoFit/>
          </a:bodyPr>
          <a:lstStyle/>
          <a:p>
            <a:pPr algn="ctr"/>
            <a:r>
              <a:rPr lang="en-US" sz="1400" b="1" i="1" dirty="0">
                <a:solidFill>
                  <a:srgbClr val="00B050"/>
                </a:solidFill>
                <a:latin typeface="Arial" panose="020B0604020202020204" pitchFamily="34" charset="0"/>
                <a:cs typeface="Arial" panose="020B0604020202020204" pitchFamily="34" charset="0"/>
              </a:rPr>
              <a:t>reference braking forces </a:t>
            </a:r>
            <a:endParaRPr lang="en-US" sz="1400" b="1" dirty="0">
              <a:solidFill>
                <a:srgbClr val="00B050"/>
              </a:solidFill>
              <a:latin typeface="Arial" panose="020B0604020202020204" pitchFamily="34" charset="0"/>
              <a:cs typeface="Arial" panose="020B0604020202020204" pitchFamily="34" charset="0"/>
            </a:endParaRPr>
          </a:p>
        </p:txBody>
      </p:sp>
      <p:sp>
        <p:nvSpPr>
          <p:cNvPr id="23" name="Oval 22">
            <a:extLst>
              <a:ext uri="{FF2B5EF4-FFF2-40B4-BE49-F238E27FC236}">
                <a16:creationId xmlns:a16="http://schemas.microsoft.com/office/drawing/2014/main" id="{03BA6592-1A22-8B28-D913-85395210672A}"/>
              </a:ext>
            </a:extLst>
          </p:cNvPr>
          <p:cNvSpPr/>
          <p:nvPr/>
        </p:nvSpPr>
        <p:spPr>
          <a:xfrm>
            <a:off x="2226233" y="4336015"/>
            <a:ext cx="173163" cy="16459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cxnSp>
        <p:nvCxnSpPr>
          <p:cNvPr id="24" name="Straight Arrow Connector 23">
            <a:extLst>
              <a:ext uri="{FF2B5EF4-FFF2-40B4-BE49-F238E27FC236}">
                <a16:creationId xmlns:a16="http://schemas.microsoft.com/office/drawing/2014/main" id="{A87950DD-4F55-24A8-6667-8DD57FF5ED04}"/>
              </a:ext>
            </a:extLst>
          </p:cNvPr>
          <p:cNvCxnSpPr>
            <a:cxnSpLocks/>
            <a:endCxn id="25" idx="1"/>
          </p:cNvCxnSpPr>
          <p:nvPr/>
        </p:nvCxnSpPr>
        <p:spPr>
          <a:xfrm>
            <a:off x="1084469" y="5435061"/>
            <a:ext cx="3581683" cy="0"/>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011EF8E9-AB55-18CD-59CB-668527820B38}"/>
              </a:ext>
            </a:extLst>
          </p:cNvPr>
          <p:cNvSpPr txBox="1"/>
          <p:nvPr/>
        </p:nvSpPr>
        <p:spPr>
          <a:xfrm>
            <a:off x="4666152" y="5173451"/>
            <a:ext cx="1033472" cy="523220"/>
          </a:xfrm>
          <a:prstGeom prst="rect">
            <a:avLst/>
          </a:prstGeom>
          <a:noFill/>
          <a:ln>
            <a:noFill/>
          </a:ln>
        </p:spPr>
        <p:txBody>
          <a:bodyPr wrap="square" rtlCol="0">
            <a:spAutoFit/>
          </a:bodyPr>
          <a:lstStyle/>
          <a:p>
            <a:r>
              <a:rPr lang="en-US" sz="1400" dirty="0">
                <a:latin typeface="Arial" panose="020B0604020202020204" pitchFamily="34" charset="0"/>
                <a:cs typeface="Arial" panose="020B0604020202020204" pitchFamily="34" charset="0"/>
              </a:rPr>
              <a:t>Brake demand</a:t>
            </a:r>
          </a:p>
        </p:txBody>
      </p:sp>
      <p:cxnSp>
        <p:nvCxnSpPr>
          <p:cNvPr id="26" name="Straight Connector 25">
            <a:extLst>
              <a:ext uri="{FF2B5EF4-FFF2-40B4-BE49-F238E27FC236}">
                <a16:creationId xmlns:a16="http://schemas.microsoft.com/office/drawing/2014/main" id="{7E2809AC-76A5-10CB-4A05-8F3577865C9A}"/>
              </a:ext>
            </a:extLst>
          </p:cNvPr>
          <p:cNvCxnSpPr>
            <a:cxnSpLocks/>
          </p:cNvCxnSpPr>
          <p:nvPr/>
        </p:nvCxnSpPr>
        <p:spPr>
          <a:xfrm flipV="1">
            <a:off x="1084469" y="4264199"/>
            <a:ext cx="1410218" cy="1170862"/>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FF1DBB76-096E-160A-1690-6DA9E90ACF87}"/>
              </a:ext>
            </a:extLst>
          </p:cNvPr>
          <p:cNvCxnSpPr>
            <a:cxnSpLocks/>
          </p:cNvCxnSpPr>
          <p:nvPr/>
        </p:nvCxnSpPr>
        <p:spPr>
          <a:xfrm flipV="1">
            <a:off x="1084469" y="3200859"/>
            <a:ext cx="0" cy="2234202"/>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CB892F96-29B2-3769-0566-7C6562DEA48D}"/>
              </a:ext>
            </a:extLst>
          </p:cNvPr>
          <p:cNvCxnSpPr>
            <a:cxnSpLocks/>
          </p:cNvCxnSpPr>
          <p:nvPr/>
        </p:nvCxnSpPr>
        <p:spPr>
          <a:xfrm>
            <a:off x="972769" y="4264199"/>
            <a:ext cx="1715412" cy="2881"/>
          </a:xfrm>
          <a:prstGeom prst="line">
            <a:avLst/>
          </a:prstGeom>
          <a:ln w="12700">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B9A4DDDE-97EE-D58D-4AE8-855CE2022C4B}"/>
              </a:ext>
            </a:extLst>
          </p:cNvPr>
          <p:cNvSpPr txBox="1"/>
          <p:nvPr/>
        </p:nvSpPr>
        <p:spPr>
          <a:xfrm>
            <a:off x="1221126" y="4030843"/>
            <a:ext cx="1381091" cy="276999"/>
          </a:xfrm>
          <a:prstGeom prst="rect">
            <a:avLst/>
          </a:prstGeom>
          <a:noFill/>
          <a:ln>
            <a:noFill/>
          </a:ln>
        </p:spPr>
        <p:txBody>
          <a:bodyPr wrap="square" rtlCol="0">
            <a:spAutoFit/>
          </a:bodyPr>
          <a:lstStyle/>
          <a:p>
            <a:r>
              <a:rPr lang="en-US" sz="1200" b="1" dirty="0">
                <a:solidFill>
                  <a:srgbClr val="FF0000"/>
                </a:solidFill>
                <a:latin typeface="Arial" panose="020B0604020202020204" pitchFamily="34" charset="0"/>
                <a:cs typeface="Arial" panose="020B0604020202020204" pitchFamily="34" charset="0"/>
              </a:rPr>
              <a:t>Adhesion limit</a:t>
            </a:r>
          </a:p>
        </p:txBody>
      </p:sp>
      <p:sp>
        <p:nvSpPr>
          <p:cNvPr id="30" name="TextBox 29">
            <a:extLst>
              <a:ext uri="{FF2B5EF4-FFF2-40B4-BE49-F238E27FC236}">
                <a16:creationId xmlns:a16="http://schemas.microsoft.com/office/drawing/2014/main" id="{7AE7476F-B676-3572-03A6-11E1B92DDC11}"/>
              </a:ext>
            </a:extLst>
          </p:cNvPr>
          <p:cNvSpPr txBox="1"/>
          <p:nvPr/>
        </p:nvSpPr>
        <p:spPr>
          <a:xfrm>
            <a:off x="600693" y="2477349"/>
            <a:ext cx="5029321" cy="307777"/>
          </a:xfrm>
          <a:prstGeom prst="rect">
            <a:avLst/>
          </a:prstGeom>
          <a:solidFill>
            <a:schemeClr val="accent2">
              <a:lumMod val="20000"/>
              <a:lumOff val="80000"/>
            </a:schemeClr>
          </a:solidFill>
        </p:spPr>
        <p:txBody>
          <a:bodyPr wrap="square" rtlCol="0">
            <a:spAutoFit/>
          </a:bodyPr>
          <a:lstStyle/>
          <a:p>
            <a:pPr algn="ctr"/>
            <a:r>
              <a:rPr lang="en-US" sz="1400" b="1" dirty="0">
                <a:latin typeface="Arial" panose="020B0604020202020204" pitchFamily="34" charset="0"/>
                <a:cs typeface="Arial" panose="020B0604020202020204" pitchFamily="34" charset="0"/>
              </a:rPr>
              <a:t>Method using reference braking forces </a:t>
            </a:r>
            <a:r>
              <a:rPr lang="en-US" sz="1400" b="1" dirty="0">
                <a:solidFill>
                  <a:srgbClr val="FF0000"/>
                </a:solidFill>
                <a:latin typeface="Arial" panose="020B0604020202020204" pitchFamily="34" charset="0"/>
                <a:cs typeface="Arial" panose="020B0604020202020204" pitchFamily="34" charset="0"/>
              </a:rPr>
              <a:t>with OBD</a:t>
            </a:r>
          </a:p>
        </p:txBody>
      </p:sp>
      <p:cxnSp>
        <p:nvCxnSpPr>
          <p:cNvPr id="31" name="Straight Connector 30">
            <a:extLst>
              <a:ext uri="{FF2B5EF4-FFF2-40B4-BE49-F238E27FC236}">
                <a16:creationId xmlns:a16="http://schemas.microsoft.com/office/drawing/2014/main" id="{330965C5-BF4F-1FC8-DE01-C8BB0039E9A9}"/>
              </a:ext>
            </a:extLst>
          </p:cNvPr>
          <p:cNvCxnSpPr>
            <a:cxnSpLocks/>
          </p:cNvCxnSpPr>
          <p:nvPr/>
        </p:nvCxnSpPr>
        <p:spPr>
          <a:xfrm>
            <a:off x="949439" y="3707309"/>
            <a:ext cx="3038340" cy="0"/>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03F712D7-5639-FAFF-8FDC-E637EBE3A2F6}"/>
              </a:ext>
            </a:extLst>
          </p:cNvPr>
          <p:cNvSpPr txBox="1"/>
          <p:nvPr/>
        </p:nvSpPr>
        <p:spPr>
          <a:xfrm>
            <a:off x="1388466" y="3407123"/>
            <a:ext cx="1340432" cy="307777"/>
          </a:xfrm>
          <a:prstGeom prst="rect">
            <a:avLst/>
          </a:prstGeom>
          <a:noFill/>
        </p:spPr>
        <p:txBody>
          <a:bodyPr wrap="none" rtlCol="0">
            <a:spAutoFit/>
          </a:bodyPr>
          <a:lstStyle/>
          <a:p>
            <a:r>
              <a:rPr lang="en-US" sz="1400" b="1" dirty="0">
                <a:latin typeface="Arial" panose="020B0604020202020204" pitchFamily="34" charset="0"/>
                <a:cs typeface="Arial" panose="020B0604020202020204" pitchFamily="34" charset="0"/>
              </a:rPr>
              <a:t>5m/s² at GVW</a:t>
            </a:r>
            <a:endParaRPr lang="en-US" sz="1200" b="1" dirty="0">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2222C742-51FE-FA86-5158-7CBCC62B6886}"/>
              </a:ext>
            </a:extLst>
          </p:cNvPr>
          <p:cNvSpPr txBox="1"/>
          <p:nvPr/>
        </p:nvSpPr>
        <p:spPr>
          <a:xfrm>
            <a:off x="2597708" y="3824868"/>
            <a:ext cx="530915" cy="369332"/>
          </a:xfrm>
          <a:prstGeom prst="rect">
            <a:avLst/>
          </a:prstGeom>
          <a:noFill/>
        </p:spPr>
        <p:txBody>
          <a:bodyPr wrap="none" rtlCol="0">
            <a:spAutoFit/>
          </a:bodyPr>
          <a:lstStyle/>
          <a:p>
            <a:r>
              <a:rPr lang="en-US" b="1" dirty="0">
                <a:solidFill>
                  <a:srgbClr val="00B050"/>
                </a:solidFill>
                <a:latin typeface="Arial" panose="020B0604020202020204" pitchFamily="34" charset="0"/>
                <a:cs typeface="Arial" panose="020B0604020202020204" pitchFamily="34" charset="0"/>
              </a:rPr>
              <a:t>OK</a:t>
            </a:r>
          </a:p>
        </p:txBody>
      </p:sp>
      <p:cxnSp>
        <p:nvCxnSpPr>
          <p:cNvPr id="34" name="Straight Connector 33">
            <a:extLst>
              <a:ext uri="{FF2B5EF4-FFF2-40B4-BE49-F238E27FC236}">
                <a16:creationId xmlns:a16="http://schemas.microsoft.com/office/drawing/2014/main" id="{C915AA11-C402-403C-BD06-94CABEDB2D16}"/>
              </a:ext>
            </a:extLst>
          </p:cNvPr>
          <p:cNvCxnSpPr>
            <a:cxnSpLocks/>
          </p:cNvCxnSpPr>
          <p:nvPr/>
        </p:nvCxnSpPr>
        <p:spPr>
          <a:xfrm flipV="1">
            <a:off x="3723032" y="3518896"/>
            <a:ext cx="0" cy="2061601"/>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E6A660B3-9E4F-6F7D-B9B2-20A9C9582E16}"/>
              </a:ext>
            </a:extLst>
          </p:cNvPr>
          <p:cNvCxnSpPr>
            <a:cxnSpLocks/>
          </p:cNvCxnSpPr>
          <p:nvPr/>
        </p:nvCxnSpPr>
        <p:spPr>
          <a:xfrm>
            <a:off x="3366261" y="3953613"/>
            <a:ext cx="835158" cy="376503"/>
          </a:xfrm>
          <a:prstGeom prst="line">
            <a:avLst/>
          </a:prstGeom>
          <a:ln w="12700">
            <a:solidFill>
              <a:srgbClr val="00B050"/>
            </a:solidFill>
            <a:prstDash val="dash"/>
          </a:ln>
        </p:spPr>
        <p:style>
          <a:lnRef idx="2">
            <a:schemeClr val="accent1"/>
          </a:lnRef>
          <a:fillRef idx="0">
            <a:schemeClr val="accent1"/>
          </a:fillRef>
          <a:effectRef idx="1">
            <a:schemeClr val="accent1"/>
          </a:effectRef>
          <a:fontRef idx="minor">
            <a:schemeClr val="tx1"/>
          </a:fontRef>
        </p:style>
      </p:cxnSp>
      <p:sp>
        <p:nvSpPr>
          <p:cNvPr id="46" name="TextBox 45">
            <a:extLst>
              <a:ext uri="{FF2B5EF4-FFF2-40B4-BE49-F238E27FC236}">
                <a16:creationId xmlns:a16="http://schemas.microsoft.com/office/drawing/2014/main" id="{D8090D47-547E-103C-B19B-2676504F4956}"/>
              </a:ext>
            </a:extLst>
          </p:cNvPr>
          <p:cNvSpPr txBox="1"/>
          <p:nvPr/>
        </p:nvSpPr>
        <p:spPr>
          <a:xfrm>
            <a:off x="6580852" y="2477350"/>
            <a:ext cx="5248257" cy="307777"/>
          </a:xfrm>
          <a:prstGeom prst="rect">
            <a:avLst/>
          </a:prstGeom>
          <a:solidFill>
            <a:schemeClr val="accent6">
              <a:lumMod val="20000"/>
              <a:lumOff val="80000"/>
            </a:schemeClr>
          </a:solidFill>
        </p:spPr>
        <p:txBody>
          <a:bodyPr wrap="square" rtlCol="0">
            <a:spAutoFit/>
          </a:bodyPr>
          <a:lstStyle/>
          <a:p>
            <a:pPr algn="ctr"/>
            <a:r>
              <a:rPr lang="en-US" sz="1400" b="1" dirty="0">
                <a:latin typeface="Arial" panose="020B0604020202020204" pitchFamily="34" charset="0"/>
                <a:cs typeface="Arial" panose="020B0604020202020204" pitchFamily="34" charset="0"/>
              </a:rPr>
              <a:t>Method using reference braking forces </a:t>
            </a:r>
            <a:r>
              <a:rPr lang="en-US" sz="1400" b="1" dirty="0">
                <a:solidFill>
                  <a:srgbClr val="FF0000"/>
                </a:solidFill>
                <a:latin typeface="Arial" panose="020B0604020202020204" pitchFamily="34" charset="0"/>
                <a:cs typeface="Arial" panose="020B0604020202020204" pitchFamily="34" charset="0"/>
              </a:rPr>
              <a:t>without OBD</a:t>
            </a:r>
          </a:p>
        </p:txBody>
      </p:sp>
      <p:grpSp>
        <p:nvGrpSpPr>
          <p:cNvPr id="71" name="Group 70">
            <a:extLst>
              <a:ext uri="{FF2B5EF4-FFF2-40B4-BE49-F238E27FC236}">
                <a16:creationId xmlns:a16="http://schemas.microsoft.com/office/drawing/2014/main" id="{FCAF971A-7CD6-F35C-5648-90B714414C8D}"/>
              </a:ext>
            </a:extLst>
          </p:cNvPr>
          <p:cNvGrpSpPr/>
          <p:nvPr/>
        </p:nvGrpSpPr>
        <p:grpSpPr>
          <a:xfrm>
            <a:off x="4751988" y="191211"/>
            <a:ext cx="2076986" cy="1181215"/>
            <a:chOff x="1831341" y="2811026"/>
            <a:chExt cx="2529447" cy="1447645"/>
          </a:xfrm>
        </p:grpSpPr>
        <p:grpSp>
          <p:nvGrpSpPr>
            <p:cNvPr id="72" name="Group 71">
              <a:extLst>
                <a:ext uri="{FF2B5EF4-FFF2-40B4-BE49-F238E27FC236}">
                  <a16:creationId xmlns:a16="http://schemas.microsoft.com/office/drawing/2014/main" id="{67AE54DB-D9FF-68C5-E3A6-C6C474BE7768}"/>
                </a:ext>
              </a:extLst>
            </p:cNvPr>
            <p:cNvGrpSpPr/>
            <p:nvPr/>
          </p:nvGrpSpPr>
          <p:grpSpPr>
            <a:xfrm>
              <a:off x="1900630" y="2811026"/>
              <a:ext cx="2157984" cy="1275801"/>
              <a:chOff x="1393264" y="905030"/>
              <a:chExt cx="2157984" cy="1275801"/>
            </a:xfrm>
          </p:grpSpPr>
          <p:sp>
            <p:nvSpPr>
              <p:cNvPr id="78" name="Rectangle 77">
                <a:extLst>
                  <a:ext uri="{FF2B5EF4-FFF2-40B4-BE49-F238E27FC236}">
                    <a16:creationId xmlns:a16="http://schemas.microsoft.com/office/drawing/2014/main" id="{F7B1CC93-88AF-B522-1D85-02AFDD4DBAE0}"/>
                  </a:ext>
                </a:extLst>
              </p:cNvPr>
              <p:cNvSpPr/>
              <p:nvPr/>
            </p:nvSpPr>
            <p:spPr>
              <a:xfrm>
                <a:off x="1393264" y="1115335"/>
                <a:ext cx="438912" cy="584775"/>
              </a:xfrm>
              <a:prstGeom prst="rect">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9" name="Rectangle 78">
                <a:extLst>
                  <a:ext uri="{FF2B5EF4-FFF2-40B4-BE49-F238E27FC236}">
                    <a16:creationId xmlns:a16="http://schemas.microsoft.com/office/drawing/2014/main" id="{A096B8D9-3EEF-FAE9-65AF-5CB58C1FA907}"/>
                  </a:ext>
                </a:extLst>
              </p:cNvPr>
              <p:cNvSpPr/>
              <p:nvPr/>
            </p:nvSpPr>
            <p:spPr>
              <a:xfrm>
                <a:off x="1393264" y="1689962"/>
                <a:ext cx="2023872" cy="205405"/>
              </a:xfrm>
              <a:prstGeom prst="rect">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0" name="Rectangle 79">
                <a:extLst>
                  <a:ext uri="{FF2B5EF4-FFF2-40B4-BE49-F238E27FC236}">
                    <a16:creationId xmlns:a16="http://schemas.microsoft.com/office/drawing/2014/main" id="{6AB8F878-A255-C277-EBCF-57474BAD3749}"/>
                  </a:ext>
                </a:extLst>
              </p:cNvPr>
              <p:cNvSpPr/>
              <p:nvPr/>
            </p:nvSpPr>
            <p:spPr>
              <a:xfrm>
                <a:off x="1899230" y="905030"/>
                <a:ext cx="1652018" cy="771000"/>
              </a:xfrm>
              <a:prstGeom prst="rect">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1" name="Oval 80">
                <a:extLst>
                  <a:ext uri="{FF2B5EF4-FFF2-40B4-BE49-F238E27FC236}">
                    <a16:creationId xmlns:a16="http://schemas.microsoft.com/office/drawing/2014/main" id="{15D9BEC2-46C0-7AA4-F377-68C0805BE2E4}"/>
                  </a:ext>
                </a:extLst>
              </p:cNvPr>
              <p:cNvSpPr/>
              <p:nvPr/>
            </p:nvSpPr>
            <p:spPr>
              <a:xfrm>
                <a:off x="1478613" y="1834669"/>
                <a:ext cx="353563" cy="334756"/>
              </a:xfrm>
              <a:prstGeom prst="ellipse">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2" name="Oval 81">
                <a:extLst>
                  <a:ext uri="{FF2B5EF4-FFF2-40B4-BE49-F238E27FC236}">
                    <a16:creationId xmlns:a16="http://schemas.microsoft.com/office/drawing/2014/main" id="{2DE6D95E-01D7-3CB4-50D4-07E8AD630418}"/>
                  </a:ext>
                </a:extLst>
              </p:cNvPr>
              <p:cNvSpPr/>
              <p:nvPr/>
            </p:nvSpPr>
            <p:spPr>
              <a:xfrm>
                <a:off x="2953839" y="1846075"/>
                <a:ext cx="353563" cy="334756"/>
              </a:xfrm>
              <a:prstGeom prst="ellipse">
                <a:avLst/>
              </a:prstGeom>
              <a:solidFill>
                <a:schemeClr val="bg1">
                  <a:lumMod val="6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nvGrpSpPr>
            <p:cNvPr id="73" name="Group 72">
              <a:extLst>
                <a:ext uri="{FF2B5EF4-FFF2-40B4-BE49-F238E27FC236}">
                  <a16:creationId xmlns:a16="http://schemas.microsoft.com/office/drawing/2014/main" id="{F204E18C-9382-D94F-8394-A358194AC149}"/>
                </a:ext>
              </a:extLst>
            </p:cNvPr>
            <p:cNvGrpSpPr/>
            <p:nvPr/>
          </p:nvGrpSpPr>
          <p:grpSpPr>
            <a:xfrm>
              <a:off x="1831341" y="4050704"/>
              <a:ext cx="2529447" cy="207967"/>
              <a:chOff x="1323975" y="2144708"/>
              <a:chExt cx="2529447" cy="207967"/>
            </a:xfrm>
          </p:grpSpPr>
          <p:sp>
            <p:nvSpPr>
              <p:cNvPr id="74" name="Oval 73">
                <a:extLst>
                  <a:ext uri="{FF2B5EF4-FFF2-40B4-BE49-F238E27FC236}">
                    <a16:creationId xmlns:a16="http://schemas.microsoft.com/office/drawing/2014/main" id="{4E8641CA-8742-A22A-9793-83378547FFC4}"/>
                  </a:ext>
                </a:extLst>
              </p:cNvPr>
              <p:cNvSpPr/>
              <p:nvPr/>
            </p:nvSpPr>
            <p:spPr>
              <a:xfrm>
                <a:off x="2844108" y="2144708"/>
                <a:ext cx="231647" cy="20540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5" name="Oval 74">
                <a:extLst>
                  <a:ext uri="{FF2B5EF4-FFF2-40B4-BE49-F238E27FC236}">
                    <a16:creationId xmlns:a16="http://schemas.microsoft.com/office/drawing/2014/main" id="{8FF113FB-BFF6-AE9D-9630-82F79B8B0241}"/>
                  </a:ext>
                </a:extLst>
              </p:cNvPr>
              <p:cNvSpPr/>
              <p:nvPr/>
            </p:nvSpPr>
            <p:spPr>
              <a:xfrm>
                <a:off x="3185489" y="2144708"/>
                <a:ext cx="231647" cy="20540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6" name="Freeform: Shape 75">
                <a:extLst>
                  <a:ext uri="{FF2B5EF4-FFF2-40B4-BE49-F238E27FC236}">
                    <a16:creationId xmlns:a16="http://schemas.microsoft.com/office/drawing/2014/main" id="{0E46A7B7-EC68-B40E-D151-D7F634167955}"/>
                  </a:ext>
                </a:extLst>
              </p:cNvPr>
              <p:cNvSpPr/>
              <p:nvPr/>
            </p:nvSpPr>
            <p:spPr>
              <a:xfrm>
                <a:off x="1323975" y="2166938"/>
                <a:ext cx="1485900" cy="185737"/>
              </a:xfrm>
              <a:custGeom>
                <a:avLst/>
                <a:gdLst>
                  <a:gd name="connsiteX0" fmla="*/ 0 w 1485900"/>
                  <a:gd name="connsiteY0" fmla="*/ 0 h 185737"/>
                  <a:gd name="connsiteX1" fmla="*/ 1481138 w 1485900"/>
                  <a:gd name="connsiteY1" fmla="*/ 0 h 185737"/>
                  <a:gd name="connsiteX2" fmla="*/ 1443038 w 1485900"/>
                  <a:gd name="connsiteY2" fmla="*/ 95250 h 185737"/>
                  <a:gd name="connsiteX3" fmla="*/ 1485900 w 1485900"/>
                  <a:gd name="connsiteY3" fmla="*/ 185737 h 185737"/>
                </a:gdLst>
                <a:ahLst/>
                <a:cxnLst>
                  <a:cxn ang="0">
                    <a:pos x="connsiteX0" y="connsiteY0"/>
                  </a:cxn>
                  <a:cxn ang="0">
                    <a:pos x="connsiteX1" y="connsiteY1"/>
                  </a:cxn>
                  <a:cxn ang="0">
                    <a:pos x="connsiteX2" y="connsiteY2"/>
                  </a:cxn>
                  <a:cxn ang="0">
                    <a:pos x="connsiteX3" y="connsiteY3"/>
                  </a:cxn>
                </a:cxnLst>
                <a:rect l="l" t="t" r="r" b="b"/>
                <a:pathLst>
                  <a:path w="1485900" h="185737">
                    <a:moveTo>
                      <a:pt x="0" y="0"/>
                    </a:moveTo>
                    <a:lnTo>
                      <a:pt x="1481138" y="0"/>
                    </a:lnTo>
                    <a:lnTo>
                      <a:pt x="1443038" y="95250"/>
                    </a:lnTo>
                    <a:lnTo>
                      <a:pt x="1485900" y="185737"/>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7" name="Freeform: Shape 76">
                <a:extLst>
                  <a:ext uri="{FF2B5EF4-FFF2-40B4-BE49-F238E27FC236}">
                    <a16:creationId xmlns:a16="http://schemas.microsoft.com/office/drawing/2014/main" id="{965A88F6-43FB-77AE-61D8-1104357228D1}"/>
                  </a:ext>
                </a:extLst>
              </p:cNvPr>
              <p:cNvSpPr/>
              <p:nvPr/>
            </p:nvSpPr>
            <p:spPr>
              <a:xfrm flipH="1">
                <a:off x="3434322" y="2164375"/>
                <a:ext cx="419100" cy="185738"/>
              </a:xfrm>
              <a:custGeom>
                <a:avLst/>
                <a:gdLst>
                  <a:gd name="connsiteX0" fmla="*/ 0 w 1485900"/>
                  <a:gd name="connsiteY0" fmla="*/ 0 h 185737"/>
                  <a:gd name="connsiteX1" fmla="*/ 1481138 w 1485900"/>
                  <a:gd name="connsiteY1" fmla="*/ 0 h 185737"/>
                  <a:gd name="connsiteX2" fmla="*/ 1443038 w 1485900"/>
                  <a:gd name="connsiteY2" fmla="*/ 95250 h 185737"/>
                  <a:gd name="connsiteX3" fmla="*/ 1485900 w 1485900"/>
                  <a:gd name="connsiteY3" fmla="*/ 185737 h 185737"/>
                  <a:gd name="connsiteX0" fmla="*/ 0 w 368371"/>
                  <a:gd name="connsiteY0" fmla="*/ 0 h 190500"/>
                  <a:gd name="connsiteX1" fmla="*/ 363609 w 368371"/>
                  <a:gd name="connsiteY1" fmla="*/ 4763 h 190500"/>
                  <a:gd name="connsiteX2" fmla="*/ 325509 w 368371"/>
                  <a:gd name="connsiteY2" fmla="*/ 100013 h 190500"/>
                  <a:gd name="connsiteX3" fmla="*/ 368371 w 368371"/>
                  <a:gd name="connsiteY3" fmla="*/ 190500 h 190500"/>
                  <a:gd name="connsiteX0" fmla="*/ 0 w 364232"/>
                  <a:gd name="connsiteY0" fmla="*/ 0 h 185738"/>
                  <a:gd name="connsiteX1" fmla="*/ 359470 w 364232"/>
                  <a:gd name="connsiteY1" fmla="*/ 1 h 185738"/>
                  <a:gd name="connsiteX2" fmla="*/ 321370 w 364232"/>
                  <a:gd name="connsiteY2" fmla="*/ 95251 h 185738"/>
                  <a:gd name="connsiteX3" fmla="*/ 364232 w 364232"/>
                  <a:gd name="connsiteY3" fmla="*/ 185738 h 185738"/>
                </a:gdLst>
                <a:ahLst/>
                <a:cxnLst>
                  <a:cxn ang="0">
                    <a:pos x="connsiteX0" y="connsiteY0"/>
                  </a:cxn>
                  <a:cxn ang="0">
                    <a:pos x="connsiteX1" y="connsiteY1"/>
                  </a:cxn>
                  <a:cxn ang="0">
                    <a:pos x="connsiteX2" y="connsiteY2"/>
                  </a:cxn>
                  <a:cxn ang="0">
                    <a:pos x="connsiteX3" y="connsiteY3"/>
                  </a:cxn>
                </a:cxnLst>
                <a:rect l="l" t="t" r="r" b="b"/>
                <a:pathLst>
                  <a:path w="364232" h="185738">
                    <a:moveTo>
                      <a:pt x="0" y="0"/>
                    </a:moveTo>
                    <a:lnTo>
                      <a:pt x="359470" y="1"/>
                    </a:lnTo>
                    <a:lnTo>
                      <a:pt x="321370" y="95251"/>
                    </a:lnTo>
                    <a:lnTo>
                      <a:pt x="364232" y="185738"/>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grpSp>
      <p:sp>
        <p:nvSpPr>
          <p:cNvPr id="3" name="TextBox 2">
            <a:extLst>
              <a:ext uri="{FF2B5EF4-FFF2-40B4-BE49-F238E27FC236}">
                <a16:creationId xmlns:a16="http://schemas.microsoft.com/office/drawing/2014/main" id="{63581274-0CD0-DFF4-C635-7329215A9524}"/>
              </a:ext>
            </a:extLst>
          </p:cNvPr>
          <p:cNvSpPr txBox="1"/>
          <p:nvPr/>
        </p:nvSpPr>
        <p:spPr>
          <a:xfrm>
            <a:off x="440598" y="221184"/>
            <a:ext cx="3897486" cy="523220"/>
          </a:xfrm>
          <a:prstGeom prst="rect">
            <a:avLst/>
          </a:prstGeom>
          <a:noFill/>
        </p:spPr>
        <p:txBody>
          <a:bodyPr wrap="square">
            <a:spAutoFit/>
          </a:bodyPr>
          <a:lstStyle/>
          <a:p>
            <a:r>
              <a:rPr lang="en-US" sz="2800" dirty="0">
                <a:latin typeface="Arial" panose="020B0604020202020204" pitchFamily="34" charset="0"/>
                <a:cs typeface="Arial" panose="020B0604020202020204" pitchFamily="34" charset="0"/>
              </a:rPr>
              <a:t>Electric Braking </a:t>
            </a:r>
            <a:r>
              <a:rPr lang="en-US" sz="2400" dirty="0">
                <a:latin typeface="Arial" panose="020B0604020202020204" pitchFamily="34" charset="0"/>
                <a:cs typeface="Arial" panose="020B0604020202020204" pitchFamily="34" charset="0"/>
              </a:rPr>
              <a:t>(ETBS)</a:t>
            </a:r>
          </a:p>
        </p:txBody>
      </p:sp>
      <p:cxnSp>
        <p:nvCxnSpPr>
          <p:cNvPr id="6" name="Straight Connector 5">
            <a:extLst>
              <a:ext uri="{FF2B5EF4-FFF2-40B4-BE49-F238E27FC236}">
                <a16:creationId xmlns:a16="http://schemas.microsoft.com/office/drawing/2014/main" id="{EB0B370F-8FDA-84CF-8BF8-6356415B0AD0}"/>
              </a:ext>
            </a:extLst>
          </p:cNvPr>
          <p:cNvCxnSpPr>
            <a:cxnSpLocks/>
          </p:cNvCxnSpPr>
          <p:nvPr/>
        </p:nvCxnSpPr>
        <p:spPr>
          <a:xfrm flipV="1">
            <a:off x="7205855" y="3709887"/>
            <a:ext cx="2638563" cy="1727752"/>
          </a:xfrm>
          <a:prstGeom prst="line">
            <a:avLst/>
          </a:prstGeom>
          <a:ln w="38100">
            <a:solidFill>
              <a:srgbClr val="00B050"/>
            </a:solidFill>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0CF36673-7682-5690-0480-14A9A67A6C5F}"/>
              </a:ext>
            </a:extLst>
          </p:cNvPr>
          <p:cNvSpPr txBox="1"/>
          <p:nvPr/>
        </p:nvSpPr>
        <p:spPr>
          <a:xfrm>
            <a:off x="7240288" y="2909098"/>
            <a:ext cx="135713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Brake force</a:t>
            </a:r>
          </a:p>
        </p:txBody>
      </p:sp>
      <p:sp>
        <p:nvSpPr>
          <p:cNvPr id="8" name="TextBox 7">
            <a:extLst>
              <a:ext uri="{FF2B5EF4-FFF2-40B4-BE49-F238E27FC236}">
                <a16:creationId xmlns:a16="http://schemas.microsoft.com/office/drawing/2014/main" id="{2E1E0F75-44F2-E0EF-63C6-7FA566B46F4A}"/>
              </a:ext>
            </a:extLst>
          </p:cNvPr>
          <p:cNvSpPr txBox="1"/>
          <p:nvPr/>
        </p:nvSpPr>
        <p:spPr>
          <a:xfrm>
            <a:off x="10100185" y="4196778"/>
            <a:ext cx="1279782" cy="738664"/>
          </a:xfrm>
          <a:prstGeom prst="rect">
            <a:avLst/>
          </a:prstGeom>
          <a:noFill/>
        </p:spPr>
        <p:txBody>
          <a:bodyPr wrap="square">
            <a:spAutoFit/>
          </a:bodyPr>
          <a:lstStyle/>
          <a:p>
            <a:pPr algn="ctr"/>
            <a:r>
              <a:rPr lang="en-US" sz="1400" b="1" i="1" dirty="0">
                <a:solidFill>
                  <a:srgbClr val="00B050"/>
                </a:solidFill>
                <a:latin typeface="Arial" panose="020B0604020202020204" pitchFamily="34" charset="0"/>
                <a:cs typeface="Arial" panose="020B0604020202020204" pitchFamily="34" charset="0"/>
              </a:rPr>
              <a:t>reference braking forces </a:t>
            </a:r>
            <a:endParaRPr lang="en-US" sz="1400" b="1" dirty="0">
              <a:solidFill>
                <a:srgbClr val="00B050"/>
              </a:solidFill>
              <a:latin typeface="Arial" panose="020B0604020202020204" pitchFamily="34" charset="0"/>
              <a:cs typeface="Arial" panose="020B0604020202020204" pitchFamily="34" charset="0"/>
            </a:endParaRPr>
          </a:p>
        </p:txBody>
      </p:sp>
      <p:sp>
        <p:nvSpPr>
          <p:cNvPr id="9" name="Oval 8">
            <a:extLst>
              <a:ext uri="{FF2B5EF4-FFF2-40B4-BE49-F238E27FC236}">
                <a16:creationId xmlns:a16="http://schemas.microsoft.com/office/drawing/2014/main" id="{D52B20B8-1A23-F2BE-9FB5-2AAB7FBE079A}"/>
              </a:ext>
            </a:extLst>
          </p:cNvPr>
          <p:cNvSpPr/>
          <p:nvPr/>
        </p:nvSpPr>
        <p:spPr>
          <a:xfrm>
            <a:off x="8347619" y="4338593"/>
            <a:ext cx="173163" cy="16459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cxnSp>
        <p:nvCxnSpPr>
          <p:cNvPr id="10" name="Straight Arrow Connector 9">
            <a:extLst>
              <a:ext uri="{FF2B5EF4-FFF2-40B4-BE49-F238E27FC236}">
                <a16:creationId xmlns:a16="http://schemas.microsoft.com/office/drawing/2014/main" id="{425B7FD2-D291-FF82-C5BF-AF5EAA8FB5A8}"/>
              </a:ext>
            </a:extLst>
          </p:cNvPr>
          <p:cNvCxnSpPr>
            <a:cxnSpLocks/>
            <a:endCxn id="11" idx="1"/>
          </p:cNvCxnSpPr>
          <p:nvPr/>
        </p:nvCxnSpPr>
        <p:spPr>
          <a:xfrm>
            <a:off x="7205855" y="5437639"/>
            <a:ext cx="3581683" cy="0"/>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898D68BF-DC47-B42D-FC97-FA56F6680CA4}"/>
              </a:ext>
            </a:extLst>
          </p:cNvPr>
          <p:cNvSpPr txBox="1"/>
          <p:nvPr/>
        </p:nvSpPr>
        <p:spPr>
          <a:xfrm>
            <a:off x="10787538" y="5176029"/>
            <a:ext cx="1033472" cy="523220"/>
          </a:xfrm>
          <a:prstGeom prst="rect">
            <a:avLst/>
          </a:prstGeom>
          <a:noFill/>
          <a:ln>
            <a:noFill/>
          </a:ln>
        </p:spPr>
        <p:txBody>
          <a:bodyPr wrap="square" rtlCol="0">
            <a:spAutoFit/>
          </a:bodyPr>
          <a:lstStyle/>
          <a:p>
            <a:r>
              <a:rPr lang="en-US" sz="1400" dirty="0">
                <a:latin typeface="Arial" panose="020B0604020202020204" pitchFamily="34" charset="0"/>
                <a:cs typeface="Arial" panose="020B0604020202020204" pitchFamily="34" charset="0"/>
              </a:rPr>
              <a:t>Brake demand</a:t>
            </a:r>
          </a:p>
        </p:txBody>
      </p:sp>
      <p:cxnSp>
        <p:nvCxnSpPr>
          <p:cNvPr id="12" name="Straight Connector 11">
            <a:extLst>
              <a:ext uri="{FF2B5EF4-FFF2-40B4-BE49-F238E27FC236}">
                <a16:creationId xmlns:a16="http://schemas.microsoft.com/office/drawing/2014/main" id="{CFD2B011-AB22-E5AF-F018-A4242CD47E3B}"/>
              </a:ext>
            </a:extLst>
          </p:cNvPr>
          <p:cNvCxnSpPr>
            <a:cxnSpLocks/>
          </p:cNvCxnSpPr>
          <p:nvPr/>
        </p:nvCxnSpPr>
        <p:spPr>
          <a:xfrm flipV="1">
            <a:off x="7205855" y="4266777"/>
            <a:ext cx="1410218" cy="1170862"/>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CB76EE42-0FE9-3493-F005-1B0661168D57}"/>
              </a:ext>
            </a:extLst>
          </p:cNvPr>
          <p:cNvCxnSpPr>
            <a:cxnSpLocks/>
          </p:cNvCxnSpPr>
          <p:nvPr/>
        </p:nvCxnSpPr>
        <p:spPr>
          <a:xfrm flipV="1">
            <a:off x="7205855" y="3203437"/>
            <a:ext cx="0" cy="2234202"/>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C0C0C8FA-77ED-0108-EAAE-37DEEEC7A494}"/>
              </a:ext>
            </a:extLst>
          </p:cNvPr>
          <p:cNvCxnSpPr>
            <a:cxnSpLocks/>
          </p:cNvCxnSpPr>
          <p:nvPr/>
        </p:nvCxnSpPr>
        <p:spPr>
          <a:xfrm>
            <a:off x="7094155" y="4266777"/>
            <a:ext cx="1715412" cy="2881"/>
          </a:xfrm>
          <a:prstGeom prst="line">
            <a:avLst/>
          </a:prstGeom>
          <a:ln w="12700">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5D501133-835F-1D57-2489-726091A461B4}"/>
              </a:ext>
            </a:extLst>
          </p:cNvPr>
          <p:cNvSpPr txBox="1"/>
          <p:nvPr/>
        </p:nvSpPr>
        <p:spPr>
          <a:xfrm>
            <a:off x="7342512" y="4033421"/>
            <a:ext cx="1381091" cy="276999"/>
          </a:xfrm>
          <a:prstGeom prst="rect">
            <a:avLst/>
          </a:prstGeom>
          <a:noFill/>
          <a:ln>
            <a:noFill/>
          </a:ln>
        </p:spPr>
        <p:txBody>
          <a:bodyPr wrap="square" rtlCol="0">
            <a:spAutoFit/>
          </a:bodyPr>
          <a:lstStyle/>
          <a:p>
            <a:r>
              <a:rPr lang="en-US" sz="1200" b="1" dirty="0">
                <a:solidFill>
                  <a:srgbClr val="FF0000"/>
                </a:solidFill>
                <a:latin typeface="Arial" panose="020B0604020202020204" pitchFamily="34" charset="0"/>
                <a:cs typeface="Arial" panose="020B0604020202020204" pitchFamily="34" charset="0"/>
              </a:rPr>
              <a:t>Adhesion limit</a:t>
            </a:r>
          </a:p>
        </p:txBody>
      </p:sp>
      <p:cxnSp>
        <p:nvCxnSpPr>
          <p:cNvPr id="16" name="Straight Connector 15">
            <a:extLst>
              <a:ext uri="{FF2B5EF4-FFF2-40B4-BE49-F238E27FC236}">
                <a16:creationId xmlns:a16="http://schemas.microsoft.com/office/drawing/2014/main" id="{E4B25F5A-CE69-6864-3F7E-52BE1365897C}"/>
              </a:ext>
            </a:extLst>
          </p:cNvPr>
          <p:cNvCxnSpPr>
            <a:cxnSpLocks/>
          </p:cNvCxnSpPr>
          <p:nvPr/>
        </p:nvCxnSpPr>
        <p:spPr>
          <a:xfrm>
            <a:off x="7070825" y="3709887"/>
            <a:ext cx="3038340" cy="0"/>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644F3F9C-E05C-3D7D-B04A-A5EEC26CECB7}"/>
              </a:ext>
            </a:extLst>
          </p:cNvPr>
          <p:cNvSpPr txBox="1"/>
          <p:nvPr/>
        </p:nvSpPr>
        <p:spPr>
          <a:xfrm>
            <a:off x="7509852" y="3409701"/>
            <a:ext cx="1340432" cy="307777"/>
          </a:xfrm>
          <a:prstGeom prst="rect">
            <a:avLst/>
          </a:prstGeom>
          <a:noFill/>
        </p:spPr>
        <p:txBody>
          <a:bodyPr wrap="none" rtlCol="0">
            <a:spAutoFit/>
          </a:bodyPr>
          <a:lstStyle/>
          <a:p>
            <a:r>
              <a:rPr lang="en-US" sz="1400" b="1" dirty="0">
                <a:latin typeface="Arial" panose="020B0604020202020204" pitchFamily="34" charset="0"/>
                <a:cs typeface="Arial" panose="020B0604020202020204" pitchFamily="34" charset="0"/>
              </a:rPr>
              <a:t>5m/s² at GVW</a:t>
            </a:r>
            <a:endParaRPr lang="en-US" sz="1200" b="1" dirty="0">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94DE2E0A-0637-11B0-8563-B6CFB2AAF298}"/>
              </a:ext>
            </a:extLst>
          </p:cNvPr>
          <p:cNvSpPr txBox="1"/>
          <p:nvPr/>
        </p:nvSpPr>
        <p:spPr>
          <a:xfrm>
            <a:off x="8719094" y="3827446"/>
            <a:ext cx="530915" cy="369332"/>
          </a:xfrm>
          <a:prstGeom prst="rect">
            <a:avLst/>
          </a:prstGeom>
          <a:noFill/>
        </p:spPr>
        <p:txBody>
          <a:bodyPr wrap="none" rtlCol="0">
            <a:spAutoFit/>
          </a:bodyPr>
          <a:lstStyle/>
          <a:p>
            <a:r>
              <a:rPr lang="en-US" b="1" dirty="0">
                <a:solidFill>
                  <a:srgbClr val="00B050"/>
                </a:solidFill>
                <a:latin typeface="Arial" panose="020B0604020202020204" pitchFamily="34" charset="0"/>
                <a:cs typeface="Arial" panose="020B0604020202020204" pitchFamily="34" charset="0"/>
              </a:rPr>
              <a:t>OK</a:t>
            </a:r>
          </a:p>
        </p:txBody>
      </p:sp>
      <p:cxnSp>
        <p:nvCxnSpPr>
          <p:cNvPr id="19" name="Straight Connector 18">
            <a:extLst>
              <a:ext uri="{FF2B5EF4-FFF2-40B4-BE49-F238E27FC236}">
                <a16:creationId xmlns:a16="http://schemas.microsoft.com/office/drawing/2014/main" id="{AFF18770-1C4C-1122-83B4-0E15D96AAB3E}"/>
              </a:ext>
            </a:extLst>
          </p:cNvPr>
          <p:cNvCxnSpPr>
            <a:cxnSpLocks/>
          </p:cNvCxnSpPr>
          <p:nvPr/>
        </p:nvCxnSpPr>
        <p:spPr>
          <a:xfrm flipV="1">
            <a:off x="9844418" y="3521474"/>
            <a:ext cx="0" cy="2061601"/>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BB59960B-65B7-360E-74AB-25B6359C9326}"/>
              </a:ext>
            </a:extLst>
          </p:cNvPr>
          <p:cNvCxnSpPr>
            <a:cxnSpLocks/>
          </p:cNvCxnSpPr>
          <p:nvPr/>
        </p:nvCxnSpPr>
        <p:spPr>
          <a:xfrm>
            <a:off x="9487647" y="3956191"/>
            <a:ext cx="835158" cy="376503"/>
          </a:xfrm>
          <a:prstGeom prst="line">
            <a:avLst/>
          </a:prstGeom>
          <a:ln w="12700">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538EE286-05CF-0F64-87D5-93AC60BB01B5}"/>
              </a:ext>
            </a:extLst>
          </p:cNvPr>
          <p:cNvCxnSpPr>
            <a:cxnSpLocks/>
          </p:cNvCxnSpPr>
          <p:nvPr/>
        </p:nvCxnSpPr>
        <p:spPr>
          <a:xfrm>
            <a:off x="2317170" y="4500607"/>
            <a:ext cx="3563" cy="1079890"/>
          </a:xfrm>
          <a:prstGeom prst="line">
            <a:avLst/>
          </a:prstGeom>
          <a:ln w="12700">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53" name="TextBox 52">
            <a:extLst>
              <a:ext uri="{FF2B5EF4-FFF2-40B4-BE49-F238E27FC236}">
                <a16:creationId xmlns:a16="http://schemas.microsoft.com/office/drawing/2014/main" id="{E7D574A8-2A4C-D30E-8C8D-3AE9A4FF88B1}"/>
              </a:ext>
            </a:extLst>
          </p:cNvPr>
          <p:cNvSpPr txBox="1"/>
          <p:nvPr/>
        </p:nvSpPr>
        <p:spPr>
          <a:xfrm>
            <a:off x="1857511" y="5605552"/>
            <a:ext cx="1092479" cy="276999"/>
          </a:xfrm>
          <a:prstGeom prst="rect">
            <a:avLst/>
          </a:prstGeom>
          <a:noFill/>
        </p:spPr>
        <p:txBody>
          <a:bodyPr wrap="square">
            <a:spAutoFit/>
          </a:bodyPr>
          <a:lstStyle/>
          <a:p>
            <a:r>
              <a:rPr lang="en-US" sz="1200" b="1" dirty="0">
                <a:solidFill>
                  <a:srgbClr val="FF0000"/>
                </a:solidFill>
                <a:latin typeface="Arial" panose="020B0604020202020204" pitchFamily="34" charset="0"/>
                <a:cs typeface="Arial" panose="020B0604020202020204" pitchFamily="34" charset="0"/>
              </a:rPr>
              <a:t>(from OBD)</a:t>
            </a:r>
            <a:endParaRPr lang="en-US" sz="1200" dirty="0">
              <a:latin typeface="Arial" panose="020B0604020202020204" pitchFamily="34" charset="0"/>
              <a:cs typeface="Arial" panose="020B0604020202020204" pitchFamily="34" charset="0"/>
            </a:endParaRPr>
          </a:p>
        </p:txBody>
      </p:sp>
      <p:sp>
        <p:nvSpPr>
          <p:cNvPr id="54" name="TextBox 53">
            <a:extLst>
              <a:ext uri="{FF2B5EF4-FFF2-40B4-BE49-F238E27FC236}">
                <a16:creationId xmlns:a16="http://schemas.microsoft.com/office/drawing/2014/main" id="{6D553AF8-9A93-8B5C-D39C-B258626783F7}"/>
              </a:ext>
            </a:extLst>
          </p:cNvPr>
          <p:cNvSpPr txBox="1"/>
          <p:nvPr/>
        </p:nvSpPr>
        <p:spPr>
          <a:xfrm>
            <a:off x="7808821" y="5566605"/>
            <a:ext cx="1877439" cy="276999"/>
          </a:xfrm>
          <a:prstGeom prst="rect">
            <a:avLst/>
          </a:prstGeom>
          <a:noFill/>
        </p:spPr>
        <p:txBody>
          <a:bodyPr wrap="square">
            <a:spAutoFit/>
          </a:bodyPr>
          <a:lstStyle/>
          <a:p>
            <a:r>
              <a:rPr lang="en-US" sz="1200" b="1" dirty="0">
                <a:solidFill>
                  <a:srgbClr val="FF0000"/>
                </a:solidFill>
                <a:latin typeface="Arial" panose="020B0604020202020204" pitchFamily="34" charset="0"/>
                <a:cs typeface="Arial" panose="020B0604020202020204" pitchFamily="34" charset="0"/>
              </a:rPr>
              <a:t>(read on dashboard)</a:t>
            </a:r>
            <a:endParaRPr lang="en-US" sz="1200" dirty="0">
              <a:latin typeface="Arial" panose="020B0604020202020204" pitchFamily="34" charset="0"/>
              <a:cs typeface="Arial" panose="020B0604020202020204" pitchFamily="34" charset="0"/>
            </a:endParaRPr>
          </a:p>
        </p:txBody>
      </p:sp>
      <p:cxnSp>
        <p:nvCxnSpPr>
          <p:cNvPr id="55" name="Straight Connector 54">
            <a:extLst>
              <a:ext uri="{FF2B5EF4-FFF2-40B4-BE49-F238E27FC236}">
                <a16:creationId xmlns:a16="http://schemas.microsoft.com/office/drawing/2014/main" id="{E228649E-2ED5-2D6A-CD6A-2ED513122F57}"/>
              </a:ext>
            </a:extLst>
          </p:cNvPr>
          <p:cNvCxnSpPr>
            <a:cxnSpLocks/>
          </p:cNvCxnSpPr>
          <p:nvPr/>
        </p:nvCxnSpPr>
        <p:spPr>
          <a:xfrm>
            <a:off x="8425819" y="4525662"/>
            <a:ext cx="3563" cy="1079890"/>
          </a:xfrm>
          <a:prstGeom prst="line">
            <a:avLst/>
          </a:prstGeom>
          <a:ln w="12700">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56" name="TextBox 55">
            <a:extLst>
              <a:ext uri="{FF2B5EF4-FFF2-40B4-BE49-F238E27FC236}">
                <a16:creationId xmlns:a16="http://schemas.microsoft.com/office/drawing/2014/main" id="{48B35BF2-DF21-0DD4-14F3-E418B02A13D3}"/>
              </a:ext>
            </a:extLst>
          </p:cNvPr>
          <p:cNvSpPr txBox="1"/>
          <p:nvPr/>
        </p:nvSpPr>
        <p:spPr>
          <a:xfrm>
            <a:off x="4751988" y="1410171"/>
            <a:ext cx="2159821" cy="584775"/>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Measurement on roller brake tester</a:t>
            </a:r>
          </a:p>
        </p:txBody>
      </p:sp>
      <p:cxnSp>
        <p:nvCxnSpPr>
          <p:cNvPr id="57" name="Straight Arrow Connector 56">
            <a:extLst>
              <a:ext uri="{FF2B5EF4-FFF2-40B4-BE49-F238E27FC236}">
                <a16:creationId xmlns:a16="http://schemas.microsoft.com/office/drawing/2014/main" id="{92F65987-7D04-C34C-CAA6-A20400EADA97}"/>
              </a:ext>
            </a:extLst>
          </p:cNvPr>
          <p:cNvCxnSpPr>
            <a:cxnSpLocks/>
          </p:cNvCxnSpPr>
          <p:nvPr/>
        </p:nvCxnSpPr>
        <p:spPr>
          <a:xfrm flipH="1">
            <a:off x="4338084" y="1984313"/>
            <a:ext cx="413904" cy="48240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C7DA7B68-0443-517E-ED24-2D7C8BF43B0A}"/>
              </a:ext>
            </a:extLst>
          </p:cNvPr>
          <p:cNvCxnSpPr>
            <a:cxnSpLocks/>
          </p:cNvCxnSpPr>
          <p:nvPr/>
        </p:nvCxnSpPr>
        <p:spPr>
          <a:xfrm>
            <a:off x="6656908" y="2011319"/>
            <a:ext cx="422016" cy="45539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62" name="TextBox 61">
            <a:extLst>
              <a:ext uri="{FF2B5EF4-FFF2-40B4-BE49-F238E27FC236}">
                <a16:creationId xmlns:a16="http://schemas.microsoft.com/office/drawing/2014/main" id="{04F6BF46-B483-BD21-C228-F1F14208B40E}"/>
              </a:ext>
            </a:extLst>
          </p:cNvPr>
          <p:cNvSpPr txBox="1"/>
          <p:nvPr/>
        </p:nvSpPr>
        <p:spPr>
          <a:xfrm>
            <a:off x="600694" y="5968822"/>
            <a:ext cx="5029320" cy="646331"/>
          </a:xfrm>
          <a:prstGeom prst="rect">
            <a:avLst/>
          </a:prstGeom>
          <a:solidFill>
            <a:schemeClr val="accent2">
              <a:lumMod val="20000"/>
              <a:lumOff val="80000"/>
            </a:schemeClr>
          </a:solidFill>
        </p:spPr>
        <p:txBody>
          <a:bodyPr wrap="square" rtlCol="0">
            <a:spAutoFit/>
          </a:bodyPr>
          <a:lstStyle/>
          <a:p>
            <a:pPr marL="285750" indent="-285750">
              <a:buFont typeface="Wingdings" panose="05000000000000000000" pitchFamily="2" charset="2"/>
              <a:buChar char="§"/>
            </a:pPr>
            <a:r>
              <a:rPr lang="en-US" sz="1200" dirty="0">
                <a:latin typeface="Arial" panose="020B0604020202020204" pitchFamily="34" charset="0"/>
                <a:cs typeface="Arial" panose="020B0604020202020204" pitchFamily="34" charset="0"/>
              </a:rPr>
              <a:t>Need to Plug the electronic scan tool</a:t>
            </a:r>
          </a:p>
          <a:p>
            <a:pPr marL="285750" indent="-285750">
              <a:buFont typeface="Wingdings" panose="05000000000000000000" pitchFamily="2" charset="2"/>
              <a:buChar char="§"/>
            </a:pPr>
            <a:r>
              <a:rPr lang="en-US" sz="1200" dirty="0">
                <a:latin typeface="Arial" panose="020B0604020202020204" pitchFamily="34" charset="0"/>
                <a:cs typeface="Arial" panose="020B0604020202020204" pitchFamily="34" charset="0"/>
              </a:rPr>
              <a:t>Need to invest in an OBD scan tool</a:t>
            </a:r>
          </a:p>
          <a:p>
            <a:pPr marL="285750" indent="-285750">
              <a:buFont typeface="Wingdings" panose="05000000000000000000" pitchFamily="2" charset="2"/>
              <a:buChar char="§"/>
            </a:pPr>
            <a:r>
              <a:rPr lang="en-US" sz="1200" dirty="0">
                <a:latin typeface="Arial" panose="020B0604020202020204" pitchFamily="34" charset="0"/>
                <a:cs typeface="Arial" panose="020B0604020202020204" pitchFamily="34" charset="0"/>
              </a:rPr>
              <a:t>Need to maintain the OBD data and the scan tool accordingly</a:t>
            </a:r>
          </a:p>
        </p:txBody>
      </p:sp>
      <p:sp>
        <p:nvSpPr>
          <p:cNvPr id="63" name="TextBox 62">
            <a:extLst>
              <a:ext uri="{FF2B5EF4-FFF2-40B4-BE49-F238E27FC236}">
                <a16:creationId xmlns:a16="http://schemas.microsoft.com/office/drawing/2014/main" id="{21FDF37A-6362-F697-24EC-F073B95916BC}"/>
              </a:ext>
            </a:extLst>
          </p:cNvPr>
          <p:cNvSpPr txBox="1"/>
          <p:nvPr/>
        </p:nvSpPr>
        <p:spPr>
          <a:xfrm>
            <a:off x="6580852" y="5968822"/>
            <a:ext cx="5248255" cy="646331"/>
          </a:xfrm>
          <a:prstGeom prst="rect">
            <a:avLst/>
          </a:prstGeom>
          <a:solidFill>
            <a:schemeClr val="accent6">
              <a:lumMod val="20000"/>
              <a:lumOff val="80000"/>
            </a:schemeClr>
          </a:solidFill>
        </p:spPr>
        <p:txBody>
          <a:bodyPr wrap="square" rtlCol="0">
            <a:spAutoFit/>
          </a:bodyPr>
          <a:lstStyle/>
          <a:p>
            <a:pPr marL="285750" indent="-285750">
              <a:buFont typeface="Wingdings" panose="05000000000000000000" pitchFamily="2" charset="2"/>
              <a:buChar char="§"/>
            </a:pPr>
            <a:r>
              <a:rPr lang="en-US" sz="1200" dirty="0">
                <a:latin typeface="Arial" panose="020B0604020202020204" pitchFamily="34" charset="0"/>
                <a:cs typeface="Arial" panose="020B0604020202020204" pitchFamily="34" charset="0"/>
              </a:rPr>
              <a:t>Need to read one “brake demand value”</a:t>
            </a:r>
            <a:br>
              <a:rPr lang="en-US" sz="12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71710FCE-9C86-30DC-73D1-58501A45D039}"/>
              </a:ext>
            </a:extLst>
          </p:cNvPr>
          <p:cNvSpPr>
            <a:spLocks noGrp="1"/>
          </p:cNvSpPr>
          <p:nvPr>
            <p:ph type="sldNum" sz="quarter" idx="12"/>
          </p:nvPr>
        </p:nvSpPr>
        <p:spPr/>
        <p:txBody>
          <a:bodyPr/>
          <a:lstStyle/>
          <a:p>
            <a:fld id="{0D269383-28FF-446A-B5C4-A48DCA08314F}" type="slidenum">
              <a:rPr lang="en-US" smtClean="0"/>
              <a:t>5</a:t>
            </a:fld>
            <a:endParaRPr lang="en-US" dirty="0"/>
          </a:p>
        </p:txBody>
      </p:sp>
      <p:sp>
        <p:nvSpPr>
          <p:cNvPr id="5" name="TextBox 4">
            <a:extLst>
              <a:ext uri="{FF2B5EF4-FFF2-40B4-BE49-F238E27FC236}">
                <a16:creationId xmlns:a16="http://schemas.microsoft.com/office/drawing/2014/main" id="{8E38BCF7-AE81-52C9-8630-0F1FC95255AB}"/>
              </a:ext>
            </a:extLst>
          </p:cNvPr>
          <p:cNvSpPr txBox="1"/>
          <p:nvPr/>
        </p:nvSpPr>
        <p:spPr>
          <a:xfrm>
            <a:off x="7987904" y="322789"/>
            <a:ext cx="3841205" cy="707886"/>
          </a:xfrm>
          <a:prstGeom prst="rect">
            <a:avLst/>
          </a:prstGeom>
          <a:solidFill>
            <a:schemeClr val="bg1">
              <a:lumMod val="95000"/>
            </a:schemeClr>
          </a:solidFill>
        </p:spPr>
        <p:txBody>
          <a:bodyPr wrap="square" rtlCol="0">
            <a:spAutoFit/>
          </a:bodyPr>
          <a:lstStyle>
            <a:defPPr>
              <a:defRPr lang="en-US"/>
            </a:defPPr>
            <a:lvl1pPr>
              <a:defRPr sz="2400">
                <a:latin typeface="Arial" panose="020B0604020202020204" pitchFamily="34" charset="0"/>
                <a:cs typeface="Arial" panose="020B0604020202020204" pitchFamily="34" charset="0"/>
              </a:defRPr>
            </a:lvl1pPr>
          </a:lstStyle>
          <a:p>
            <a:r>
              <a:rPr lang="en-US" dirty="0"/>
              <a:t>About the need for an electronic </a:t>
            </a:r>
            <a:r>
              <a:rPr lang="en-US"/>
              <a:t>scan tool</a:t>
            </a:r>
            <a:endParaRPr lang="en-US" dirty="0"/>
          </a:p>
        </p:txBody>
      </p:sp>
    </p:spTree>
    <p:extLst>
      <p:ext uri="{BB962C8B-B14F-4D97-AF65-F5344CB8AC3E}">
        <p14:creationId xmlns:p14="http://schemas.microsoft.com/office/powerpoint/2010/main" val="3025569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8A037-F081-CBEC-AC23-766157C57B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58501E-A195-CC35-3151-461998696B7B}"/>
              </a:ext>
            </a:extLst>
          </p:cNvPr>
          <p:cNvSpPr>
            <a:spLocks noGrp="1"/>
          </p:cNvSpPr>
          <p:nvPr>
            <p:ph type="title"/>
          </p:nvPr>
        </p:nvSpPr>
        <p:spPr/>
        <p:txBody>
          <a:bodyPr>
            <a:normAutofit/>
          </a:bodyPr>
          <a:lstStyle/>
          <a:p>
            <a:r>
              <a:rPr lang="en-US" sz="3200" dirty="0"/>
              <a:t>Summary</a:t>
            </a:r>
            <a:endParaRPr lang="en-US" sz="2800" dirty="0"/>
          </a:p>
        </p:txBody>
      </p:sp>
      <p:sp>
        <p:nvSpPr>
          <p:cNvPr id="3" name="Content Placeholder 2">
            <a:extLst>
              <a:ext uri="{FF2B5EF4-FFF2-40B4-BE49-F238E27FC236}">
                <a16:creationId xmlns:a16="http://schemas.microsoft.com/office/drawing/2014/main" id="{314701F3-E0CE-55F9-21F6-7017A7150604}"/>
              </a:ext>
            </a:extLst>
          </p:cNvPr>
          <p:cNvSpPr>
            <a:spLocks noGrp="1"/>
          </p:cNvSpPr>
          <p:nvPr>
            <p:ph idx="1"/>
          </p:nvPr>
        </p:nvSpPr>
        <p:spPr/>
        <p:txBody>
          <a:bodyPr>
            <a:normAutofit/>
          </a:bodyPr>
          <a:lstStyle/>
          <a:p>
            <a:pPr>
              <a:lnSpc>
                <a:spcPct val="100000"/>
              </a:lnSpc>
              <a:spcBef>
                <a:spcPts val="1200"/>
              </a:spcBef>
              <a:buFont typeface="Wingdings" panose="05000000000000000000" pitchFamily="2" charset="2"/>
              <a:buChar char="§"/>
            </a:pPr>
            <a:r>
              <a:rPr lang="en-US" sz="1800" dirty="0"/>
              <a:t>Reference braking force is one possible method, but not the only one</a:t>
            </a:r>
          </a:p>
          <a:p>
            <a:pPr>
              <a:lnSpc>
                <a:spcPct val="100000"/>
              </a:lnSpc>
              <a:spcBef>
                <a:spcPts val="1200"/>
              </a:spcBef>
              <a:buFont typeface="Wingdings" panose="05000000000000000000" pitchFamily="2" charset="2"/>
              <a:buChar char="§"/>
            </a:pPr>
            <a:r>
              <a:rPr lang="en-US" sz="1800" dirty="0"/>
              <a:t>Numerous countries are using different methods, with same / comparable safety levels</a:t>
            </a:r>
          </a:p>
          <a:p>
            <a:pPr>
              <a:lnSpc>
                <a:spcPct val="100000"/>
              </a:lnSpc>
              <a:spcBef>
                <a:spcPts val="1200"/>
              </a:spcBef>
              <a:buFont typeface="Wingdings" panose="05000000000000000000" pitchFamily="2" charset="2"/>
              <a:buChar char="§"/>
            </a:pPr>
            <a:r>
              <a:rPr lang="en-US" sz="1800" dirty="0"/>
              <a:t>The use of an OBD scan tool is not a must to ensure a good quality of brake assessment at PTI : reading one brake demand value looks feasible</a:t>
            </a:r>
          </a:p>
          <a:p>
            <a:pPr>
              <a:lnSpc>
                <a:spcPct val="100000"/>
              </a:lnSpc>
              <a:spcBef>
                <a:spcPts val="1200"/>
              </a:spcBef>
              <a:buFont typeface="Wingdings" panose="05000000000000000000" pitchFamily="2" charset="2"/>
              <a:buChar char="§"/>
            </a:pPr>
            <a:r>
              <a:rPr lang="en-US" sz="1800" dirty="0"/>
              <a:t>The EBSIG amendment have just been adopted, it is premature to already specify new requirements for PTI. We should let the technology deploy and develop new solutions.</a:t>
            </a:r>
          </a:p>
          <a:p>
            <a:pPr>
              <a:lnSpc>
                <a:spcPct val="100000"/>
              </a:lnSpc>
              <a:spcBef>
                <a:spcPts val="1200"/>
              </a:spcBef>
              <a:buFont typeface="Wingdings" panose="05000000000000000000" pitchFamily="2" charset="2"/>
              <a:buChar char="§"/>
            </a:pPr>
            <a:r>
              <a:rPr lang="en-GB" sz="1800" dirty="0"/>
              <a:t>Opening the OBD interface increases the risk on </a:t>
            </a:r>
            <a:r>
              <a:rPr lang="en-GB" sz="1800"/>
              <a:t>Cyber-Security.</a:t>
            </a:r>
          </a:p>
          <a:p>
            <a:pPr marL="0" indent="0">
              <a:lnSpc>
                <a:spcPct val="100000"/>
              </a:lnSpc>
              <a:spcBef>
                <a:spcPts val="1200"/>
              </a:spcBef>
              <a:buNone/>
            </a:pPr>
            <a:endParaRPr lang="en-GB" sz="1800" dirty="0"/>
          </a:p>
          <a:p>
            <a:pPr>
              <a:lnSpc>
                <a:spcPct val="100000"/>
              </a:lnSpc>
              <a:spcBef>
                <a:spcPts val="1200"/>
              </a:spcBef>
              <a:buFont typeface="Wingdings" panose="05000000000000000000" pitchFamily="2" charset="2"/>
              <a:buChar char="§"/>
            </a:pPr>
            <a:r>
              <a:rPr lang="en-GB" sz="1800" dirty="0"/>
              <a:t>Industry is not positive to opening the door to such technical solutions, especially for a major safety system like braking.</a:t>
            </a:r>
            <a:endParaRPr lang="en-US" sz="1800" dirty="0"/>
          </a:p>
        </p:txBody>
      </p:sp>
      <p:sp>
        <p:nvSpPr>
          <p:cNvPr id="4" name="Slide Number Placeholder 3">
            <a:extLst>
              <a:ext uri="{FF2B5EF4-FFF2-40B4-BE49-F238E27FC236}">
                <a16:creationId xmlns:a16="http://schemas.microsoft.com/office/drawing/2014/main" id="{1D16C7F7-F0E6-55EA-A900-7AF42108D13E}"/>
              </a:ext>
            </a:extLst>
          </p:cNvPr>
          <p:cNvSpPr>
            <a:spLocks noGrp="1"/>
          </p:cNvSpPr>
          <p:nvPr>
            <p:ph type="sldNum" sz="quarter" idx="12"/>
          </p:nvPr>
        </p:nvSpPr>
        <p:spPr/>
        <p:txBody>
          <a:bodyPr/>
          <a:lstStyle/>
          <a:p>
            <a:fld id="{0D269383-28FF-446A-B5C4-A48DCA08314F}" type="slidenum">
              <a:rPr lang="en-US" smtClean="0"/>
              <a:t>6</a:t>
            </a:fld>
            <a:endParaRPr lang="en-US"/>
          </a:p>
        </p:txBody>
      </p:sp>
    </p:spTree>
    <p:extLst>
      <p:ext uri="{BB962C8B-B14F-4D97-AF65-F5344CB8AC3E}">
        <p14:creationId xmlns:p14="http://schemas.microsoft.com/office/powerpoint/2010/main" val="1123698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eate a new document." ma:contentTypeScope="" ma:versionID="364dcc34b3dbd037beb8fbdf20dd4dbf">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c61a1fe3ab451427ff51e40490038fa6"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BC02B5A6-2029-4366-B43B-F6D158FF02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3E4FAE-09D8-4F8B-80B8-A6AEAC454D06}">
  <ds:schemaRefs>
    <ds:schemaRef ds:uri="http://schemas.microsoft.com/sharepoint/v3/contenttype/forms"/>
  </ds:schemaRefs>
</ds:datastoreItem>
</file>

<file path=customXml/itemProps3.xml><?xml version="1.0" encoding="utf-8"?>
<ds:datastoreItem xmlns:ds="http://schemas.openxmlformats.org/officeDocument/2006/customXml" ds:itemID="{1A0E9F3A-5542-4976-905F-327EB8A383EE}">
  <ds:schemaRefs>
    <ds:schemaRef ds:uri="http://schemas.microsoft.com/office/2006/metadata/properties"/>
    <ds:schemaRef ds:uri="http://schemas.microsoft.com/office/infopath/2007/PartnerControls"/>
    <ds:schemaRef ds:uri="acccb6d4-dbe5-46d2-b4d3-5733603d8cc6"/>
    <ds:schemaRef ds:uri="985ec44e-1bab-4c0b-9df0-6ba128686fc9"/>
  </ds:schemaRefs>
</ds:datastoreItem>
</file>

<file path=docProps/app.xml><?xml version="1.0" encoding="utf-8"?>
<Properties xmlns="http://schemas.openxmlformats.org/officeDocument/2006/extended-properties" xmlns:vt="http://schemas.openxmlformats.org/officeDocument/2006/docPropsVTypes">
  <TotalTime>1277</TotalTime>
  <Words>577</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Aptos Display</vt:lpstr>
      <vt:lpstr>Arial</vt:lpstr>
      <vt:lpstr>Wingdings</vt:lpstr>
      <vt:lpstr>Office Theme</vt:lpstr>
      <vt:lpstr>Comments to CITA proposal GRVA/2025/18 and /19</vt:lpstr>
      <vt:lpstr>Rationales</vt:lpstr>
      <vt:lpstr>PowerPoint Presentation</vt:lpstr>
      <vt:lpstr>PowerPoint Presentation</vt:lpstr>
      <vt:lpstr>PowerPoint Presentation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Teyssier Pierre</dc:creator>
  <cp:lastModifiedBy>Francois Guichard</cp:lastModifiedBy>
  <cp:revision>6</cp:revision>
  <dcterms:created xsi:type="dcterms:W3CDTF">2024-06-17T06:59:58Z</dcterms:created>
  <dcterms:modified xsi:type="dcterms:W3CDTF">2025-01-22T17:35:26Z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9540963-e559-4020-8a90-fe8a502c2801_Enabled">
    <vt:lpwstr>true</vt:lpwstr>
  </property>
  <property fmtid="{D5CDD505-2E9C-101B-9397-08002B2CF9AE}" pid="3" name="MSIP_Label_19540963-e559-4020-8a90-fe8a502c2801_SetDate">
    <vt:lpwstr>2024-06-17T07:02:50Z</vt:lpwstr>
  </property>
  <property fmtid="{D5CDD505-2E9C-101B-9397-08002B2CF9AE}" pid="4" name="MSIP_Label_19540963-e559-4020-8a90-fe8a502c2801_Method">
    <vt:lpwstr>Standard</vt:lpwstr>
  </property>
  <property fmtid="{D5CDD505-2E9C-101B-9397-08002B2CF9AE}" pid="5" name="MSIP_Label_19540963-e559-4020-8a90-fe8a502c2801_Name">
    <vt:lpwstr>19540963-e559-4020-8a90-fe8a502c2801</vt:lpwstr>
  </property>
  <property fmtid="{D5CDD505-2E9C-101B-9397-08002B2CF9AE}" pid="6" name="MSIP_Label_19540963-e559-4020-8a90-fe8a502c2801_SiteId">
    <vt:lpwstr>f25493ae-1c98-41d7-8a33-0be75f5fe603</vt:lpwstr>
  </property>
  <property fmtid="{D5CDD505-2E9C-101B-9397-08002B2CF9AE}" pid="7" name="MSIP_Label_19540963-e559-4020-8a90-fe8a502c2801_ActionId">
    <vt:lpwstr>a9f9768a-1bb6-4350-80e5-461e1971f45b</vt:lpwstr>
  </property>
  <property fmtid="{D5CDD505-2E9C-101B-9397-08002B2CF9AE}" pid="8" name="MSIP_Label_19540963-e559-4020-8a90-fe8a502c2801_ContentBits">
    <vt:lpwstr>0</vt:lpwstr>
  </property>
  <property fmtid="{D5CDD505-2E9C-101B-9397-08002B2CF9AE}" pid="9" name="ContentTypeId">
    <vt:lpwstr>0x0101003B8422D08C252547BB1CFA7F78E2CB83</vt:lpwstr>
  </property>
  <property fmtid="{D5CDD505-2E9C-101B-9397-08002B2CF9AE}" pid="10" name="Office of Origin">
    <vt:lpwstr/>
  </property>
  <property fmtid="{D5CDD505-2E9C-101B-9397-08002B2CF9AE}" pid="11" name="MediaServiceImageTags">
    <vt:lpwstr/>
  </property>
  <property fmtid="{D5CDD505-2E9C-101B-9397-08002B2CF9AE}" pid="12" name="gba66df640194346a5267c50f24d4797">
    <vt:lpwstr/>
  </property>
  <property fmtid="{D5CDD505-2E9C-101B-9397-08002B2CF9AE}" pid="13" name="Office_x0020_of_x0020_Origin">
    <vt:lpwstr/>
  </property>
</Properties>
</file>