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handoutMasterIdLst>
    <p:handoutMasterId r:id="rId10"/>
  </p:handoutMasterIdLst>
  <p:sldIdLst>
    <p:sldId id="256" r:id="rId5"/>
    <p:sldId id="296" r:id="rId6"/>
    <p:sldId id="299" r:id="rId7"/>
    <p:sldId id="300" r:id="rId8"/>
  </p:sldIdLst>
  <p:sldSz cx="12192000" cy="6858000"/>
  <p:notesSz cx="6761163" cy="985678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Goldbach" initials="TG" lastIdx="1" clrIdx="0">
    <p:extLst>
      <p:ext uri="{19B8F6BF-5375-455C-9EA6-DF929625EA0E}">
        <p15:presenceInfo xmlns:p15="http://schemas.microsoft.com/office/powerpoint/2012/main" userId="S-1-5-21-931465972-612652166-91179645-15617" providerId="AD"/>
      </p:ext>
    </p:extLst>
  </p:cmAuthor>
  <p:cmAuthor id="2" name="BERTHEL Aurelie" initials="BA" lastIdx="4" clrIdx="1">
    <p:extLst>
      <p:ext uri="{19B8F6BF-5375-455C-9EA6-DF929625EA0E}">
        <p15:presenceInfo xmlns:p15="http://schemas.microsoft.com/office/powerpoint/2012/main" userId="S::aurelie.a.berthel@renault.com::93f5d5d4-8cc1-4d16-af29-9a970af641e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0033CC"/>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45CB80-2D44-426A-A070-03B759F13505}" v="12" dt="2025-09-03T12:49:15.992"/>
    <p1510:client id="{E6401D98-50B0-413A-8425-47ED0622914B}" v="10" dt="2025-09-03T15:21:37.8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94737" autoAdjust="0"/>
  </p:normalViewPr>
  <p:slideViewPr>
    <p:cSldViewPr>
      <p:cViewPr varScale="1">
        <p:scale>
          <a:sx n="110" d="100"/>
          <a:sy n="110" d="100"/>
        </p:scale>
        <p:origin x="564" y="9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78" d="100"/>
          <a:sy n="78" d="100"/>
        </p:scale>
        <p:origin x="399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Grainger" userId="a62d85f8-a6c0-4c06-a5af-abcf86bf0fc6" providerId="ADAL" clId="{E6401D98-50B0-413A-8425-47ED0622914B}"/>
    <pc:docChg chg="undo custSel addSld delSld modSld">
      <pc:chgData name="Mark Grainger" userId="a62d85f8-a6c0-4c06-a5af-abcf86bf0fc6" providerId="ADAL" clId="{E6401D98-50B0-413A-8425-47ED0622914B}" dt="2025-09-03T15:24:09.720" v="859" actId="20577"/>
      <pc:docMkLst>
        <pc:docMk/>
      </pc:docMkLst>
      <pc:sldChg chg="addSp delSp modSp mod">
        <pc:chgData name="Mark Grainger" userId="a62d85f8-a6c0-4c06-a5af-abcf86bf0fc6" providerId="ADAL" clId="{E6401D98-50B0-413A-8425-47ED0622914B}" dt="2025-09-03T15:22:45.264" v="842" actId="1076"/>
        <pc:sldMkLst>
          <pc:docMk/>
          <pc:sldMk cId="1427303803" sldId="296"/>
        </pc:sldMkLst>
        <pc:spChg chg="del mod">
          <ac:chgData name="Mark Grainger" userId="a62d85f8-a6c0-4c06-a5af-abcf86bf0fc6" providerId="ADAL" clId="{E6401D98-50B0-413A-8425-47ED0622914B}" dt="2025-09-03T15:13:16.189" v="648" actId="478"/>
          <ac:spMkLst>
            <pc:docMk/>
            <pc:sldMk cId="1427303803" sldId="296"/>
            <ac:spMk id="2" creationId="{CB52E3E5-B8D4-4623-EA62-6CF3C87D723C}"/>
          </ac:spMkLst>
        </pc:spChg>
        <pc:spChg chg="mod">
          <ac:chgData name="Mark Grainger" userId="a62d85f8-a6c0-4c06-a5af-abcf86bf0fc6" providerId="ADAL" clId="{E6401D98-50B0-413A-8425-47ED0622914B}" dt="2025-09-03T15:04:08.520" v="415"/>
          <ac:spMkLst>
            <pc:docMk/>
            <pc:sldMk cId="1427303803" sldId="296"/>
            <ac:spMk id="3" creationId="{BEA710A2-3528-3A4C-A490-E9CAF58B5D69}"/>
          </ac:spMkLst>
        </pc:spChg>
        <pc:spChg chg="del">
          <ac:chgData name="Mark Grainger" userId="a62d85f8-a6c0-4c06-a5af-abcf86bf0fc6" providerId="ADAL" clId="{E6401D98-50B0-413A-8425-47ED0622914B}" dt="2025-09-03T15:08:17.780" v="491" actId="478"/>
          <ac:spMkLst>
            <pc:docMk/>
            <pc:sldMk cId="1427303803" sldId="296"/>
            <ac:spMk id="4" creationId="{54D44E88-3868-368D-C4C2-2AD0EF29E95E}"/>
          </ac:spMkLst>
        </pc:spChg>
        <pc:spChg chg="mod">
          <ac:chgData name="Mark Grainger" userId="a62d85f8-a6c0-4c06-a5af-abcf86bf0fc6" providerId="ADAL" clId="{E6401D98-50B0-413A-8425-47ED0622914B}" dt="2025-09-03T15:22:45.264" v="842" actId="1076"/>
          <ac:spMkLst>
            <pc:docMk/>
            <pc:sldMk cId="1427303803" sldId="296"/>
            <ac:spMk id="5" creationId="{BA83AEC2-B3B5-4570-6D3D-D12F93D0A936}"/>
          </ac:spMkLst>
        </pc:spChg>
        <pc:spChg chg="mod">
          <ac:chgData name="Mark Grainger" userId="a62d85f8-a6c0-4c06-a5af-abcf86bf0fc6" providerId="ADAL" clId="{E6401D98-50B0-413A-8425-47ED0622914B}" dt="2025-09-03T15:20:17.987" v="835" actId="255"/>
          <ac:spMkLst>
            <pc:docMk/>
            <pc:sldMk cId="1427303803" sldId="296"/>
            <ac:spMk id="8" creationId="{83AA8E14-206D-EFBC-E723-A4CDBB29F02F}"/>
          </ac:spMkLst>
        </pc:spChg>
        <pc:spChg chg="del">
          <ac:chgData name="Mark Grainger" userId="a62d85f8-a6c0-4c06-a5af-abcf86bf0fc6" providerId="ADAL" clId="{E6401D98-50B0-413A-8425-47ED0622914B}" dt="2025-09-03T14:46:44.223" v="4" actId="478"/>
          <ac:spMkLst>
            <pc:docMk/>
            <pc:sldMk cId="1427303803" sldId="296"/>
            <ac:spMk id="9" creationId="{7139F1BD-BC76-116D-2DB4-0F3DF0510321}"/>
          </ac:spMkLst>
        </pc:spChg>
        <pc:spChg chg="del mod">
          <ac:chgData name="Mark Grainger" userId="a62d85f8-a6c0-4c06-a5af-abcf86bf0fc6" providerId="ADAL" clId="{E6401D98-50B0-413A-8425-47ED0622914B}" dt="2025-09-03T14:46:41.930" v="3" actId="478"/>
          <ac:spMkLst>
            <pc:docMk/>
            <pc:sldMk cId="1427303803" sldId="296"/>
            <ac:spMk id="10" creationId="{A61014CA-5855-D959-1B8A-578B45BBAC81}"/>
          </ac:spMkLst>
        </pc:spChg>
        <pc:spChg chg="mod">
          <ac:chgData name="Mark Grainger" userId="a62d85f8-a6c0-4c06-a5af-abcf86bf0fc6" providerId="ADAL" clId="{E6401D98-50B0-413A-8425-47ED0622914B}" dt="2025-09-03T15:02:24.340" v="401"/>
          <ac:spMkLst>
            <pc:docMk/>
            <pc:sldMk cId="1427303803" sldId="296"/>
            <ac:spMk id="43" creationId="{8900EB5D-505E-E5B3-B6AC-68B92EC26485}"/>
          </ac:spMkLst>
        </pc:spChg>
        <pc:spChg chg="mod">
          <ac:chgData name="Mark Grainger" userId="a62d85f8-a6c0-4c06-a5af-abcf86bf0fc6" providerId="ADAL" clId="{E6401D98-50B0-413A-8425-47ED0622914B}" dt="2025-09-03T15:02:24.340" v="401"/>
          <ac:spMkLst>
            <pc:docMk/>
            <pc:sldMk cId="1427303803" sldId="296"/>
            <ac:spMk id="44" creationId="{593597D3-E551-BD8E-D94C-9D974AEA1970}"/>
          </ac:spMkLst>
        </pc:spChg>
        <pc:spChg chg="mod">
          <ac:chgData name="Mark Grainger" userId="a62d85f8-a6c0-4c06-a5af-abcf86bf0fc6" providerId="ADAL" clId="{E6401D98-50B0-413A-8425-47ED0622914B}" dt="2025-09-03T15:02:24.340" v="401"/>
          <ac:spMkLst>
            <pc:docMk/>
            <pc:sldMk cId="1427303803" sldId="296"/>
            <ac:spMk id="48" creationId="{F11B12ED-9B3C-9A83-2F07-C05BA3B8CBBC}"/>
          </ac:spMkLst>
        </pc:spChg>
        <pc:spChg chg="mod">
          <ac:chgData name="Mark Grainger" userId="a62d85f8-a6c0-4c06-a5af-abcf86bf0fc6" providerId="ADAL" clId="{E6401D98-50B0-413A-8425-47ED0622914B}" dt="2025-09-03T15:02:24.340" v="401"/>
          <ac:spMkLst>
            <pc:docMk/>
            <pc:sldMk cId="1427303803" sldId="296"/>
            <ac:spMk id="54" creationId="{9B0DB94E-62A2-C974-CA72-78947931BD6A}"/>
          </ac:spMkLst>
        </pc:spChg>
        <pc:spChg chg="mod">
          <ac:chgData name="Mark Grainger" userId="a62d85f8-a6c0-4c06-a5af-abcf86bf0fc6" providerId="ADAL" clId="{E6401D98-50B0-413A-8425-47ED0622914B}" dt="2025-09-03T15:02:24.340" v="401"/>
          <ac:spMkLst>
            <pc:docMk/>
            <pc:sldMk cId="1427303803" sldId="296"/>
            <ac:spMk id="59" creationId="{CA41BC0B-FA59-E5A9-968D-5A49794FDD5C}"/>
          </ac:spMkLst>
        </pc:spChg>
        <pc:spChg chg="mod">
          <ac:chgData name="Mark Grainger" userId="a62d85f8-a6c0-4c06-a5af-abcf86bf0fc6" providerId="ADAL" clId="{E6401D98-50B0-413A-8425-47ED0622914B}" dt="2025-09-03T15:02:24.340" v="401"/>
          <ac:spMkLst>
            <pc:docMk/>
            <pc:sldMk cId="1427303803" sldId="296"/>
            <ac:spMk id="60" creationId="{AD50B652-8272-6C79-4BA2-B2C2B84F3ABF}"/>
          </ac:spMkLst>
        </pc:spChg>
        <pc:spChg chg="add mod">
          <ac:chgData name="Mark Grainger" userId="a62d85f8-a6c0-4c06-a5af-abcf86bf0fc6" providerId="ADAL" clId="{E6401D98-50B0-413A-8425-47ED0622914B}" dt="2025-09-03T15:05:46.505" v="433" actId="164"/>
          <ac:spMkLst>
            <pc:docMk/>
            <pc:sldMk cId="1427303803" sldId="296"/>
            <ac:spMk id="71" creationId="{38C9665F-1AA2-9FBB-0A88-F55C7AAA5D91}"/>
          </ac:spMkLst>
        </pc:spChg>
        <pc:spChg chg="add mod">
          <ac:chgData name="Mark Grainger" userId="a62d85f8-a6c0-4c06-a5af-abcf86bf0fc6" providerId="ADAL" clId="{E6401D98-50B0-413A-8425-47ED0622914B}" dt="2025-09-03T15:15:27.038" v="723" actId="404"/>
          <ac:spMkLst>
            <pc:docMk/>
            <pc:sldMk cId="1427303803" sldId="296"/>
            <ac:spMk id="74" creationId="{C8A72282-29E3-262B-0B85-982C030AC074}"/>
          </ac:spMkLst>
        </pc:spChg>
        <pc:grpChg chg="del">
          <ac:chgData name="Mark Grainger" userId="a62d85f8-a6c0-4c06-a5af-abcf86bf0fc6" providerId="ADAL" clId="{E6401D98-50B0-413A-8425-47ED0622914B}" dt="2025-09-03T14:46:35.539" v="1" actId="478"/>
          <ac:grpSpMkLst>
            <pc:docMk/>
            <pc:sldMk cId="1427303803" sldId="296"/>
            <ac:grpSpMk id="40" creationId="{814FD5E8-6A55-0B93-B8C6-5A95D97D9D71}"/>
          </ac:grpSpMkLst>
        </pc:grpChg>
        <pc:grpChg chg="add mod">
          <ac:chgData name="Mark Grainger" userId="a62d85f8-a6c0-4c06-a5af-abcf86bf0fc6" providerId="ADAL" clId="{E6401D98-50B0-413A-8425-47ED0622914B}" dt="2025-09-03T15:05:46.505" v="433" actId="164"/>
          <ac:grpSpMkLst>
            <pc:docMk/>
            <pc:sldMk cId="1427303803" sldId="296"/>
            <ac:grpSpMk id="41" creationId="{80D0C8D9-307D-9C99-55CB-16C0F0C498CC}"/>
          </ac:grpSpMkLst>
        </pc:grpChg>
        <pc:grpChg chg="add del mod">
          <ac:chgData name="Mark Grainger" userId="a62d85f8-a6c0-4c06-a5af-abcf86bf0fc6" providerId="ADAL" clId="{E6401D98-50B0-413A-8425-47ED0622914B}" dt="2025-09-03T15:21:41.515" v="837" actId="478"/>
          <ac:grpSpMkLst>
            <pc:docMk/>
            <pc:sldMk cId="1427303803" sldId="296"/>
            <ac:grpSpMk id="72" creationId="{384712D4-C7E1-693B-39DA-AA41005ECAAA}"/>
          </ac:grpSpMkLst>
        </pc:grpChg>
        <pc:picChg chg="del">
          <ac:chgData name="Mark Grainger" userId="a62d85f8-a6c0-4c06-a5af-abcf86bf0fc6" providerId="ADAL" clId="{E6401D98-50B0-413A-8425-47ED0622914B}" dt="2025-09-03T14:46:35.539" v="1" actId="478"/>
          <ac:picMkLst>
            <pc:docMk/>
            <pc:sldMk cId="1427303803" sldId="296"/>
            <ac:picMk id="6" creationId="{EE12DE5A-24C4-DDED-6BF5-6E1BA5AC8DC9}"/>
          </ac:picMkLst>
        </pc:picChg>
        <pc:picChg chg="mod">
          <ac:chgData name="Mark Grainger" userId="a62d85f8-a6c0-4c06-a5af-abcf86bf0fc6" providerId="ADAL" clId="{E6401D98-50B0-413A-8425-47ED0622914B}" dt="2025-09-03T15:02:24.340" v="401"/>
          <ac:picMkLst>
            <pc:docMk/>
            <pc:sldMk cId="1427303803" sldId="296"/>
            <ac:picMk id="42" creationId="{F51C3F57-B9FC-3C6C-53A4-5ADD8AE5FC02}"/>
          </ac:picMkLst>
        </pc:picChg>
        <pc:picChg chg="add mod">
          <ac:chgData name="Mark Grainger" userId="a62d85f8-a6c0-4c06-a5af-abcf86bf0fc6" providerId="ADAL" clId="{E6401D98-50B0-413A-8425-47ED0622914B}" dt="2025-09-03T15:21:56.968" v="840" actId="1076"/>
          <ac:picMkLst>
            <pc:docMk/>
            <pc:sldMk cId="1427303803" sldId="296"/>
            <ac:picMk id="75" creationId="{B1E0BBD5-5010-1C51-76AF-85BC041418D2}"/>
          </ac:picMkLst>
        </pc:picChg>
        <pc:cxnChg chg="mod">
          <ac:chgData name="Mark Grainger" userId="a62d85f8-a6c0-4c06-a5af-abcf86bf0fc6" providerId="ADAL" clId="{E6401D98-50B0-413A-8425-47ED0622914B}" dt="2025-09-03T15:21:41.515" v="837" actId="478"/>
          <ac:cxnSpMkLst>
            <pc:docMk/>
            <pc:sldMk cId="1427303803" sldId="296"/>
            <ac:cxnSpMk id="49" creationId="{3851D008-9CDF-FFB0-BBA4-F23D0520CB85}"/>
          </ac:cxnSpMkLst>
        </pc:cxnChg>
        <pc:cxnChg chg="mod">
          <ac:chgData name="Mark Grainger" userId="a62d85f8-a6c0-4c06-a5af-abcf86bf0fc6" providerId="ADAL" clId="{E6401D98-50B0-413A-8425-47ED0622914B}" dt="2025-09-03T15:21:41.515" v="837" actId="478"/>
          <ac:cxnSpMkLst>
            <pc:docMk/>
            <pc:sldMk cId="1427303803" sldId="296"/>
            <ac:cxnSpMk id="50" creationId="{59AFB8CA-6D96-6B2F-F7C1-ADC42B419696}"/>
          </ac:cxnSpMkLst>
        </pc:cxnChg>
        <pc:cxnChg chg="mod">
          <ac:chgData name="Mark Grainger" userId="a62d85f8-a6c0-4c06-a5af-abcf86bf0fc6" providerId="ADAL" clId="{E6401D98-50B0-413A-8425-47ED0622914B}" dt="2025-09-03T15:03:03.999" v="409" actId="1036"/>
          <ac:cxnSpMkLst>
            <pc:docMk/>
            <pc:sldMk cId="1427303803" sldId="296"/>
            <ac:cxnSpMk id="56" creationId="{AC4E60FC-6244-5E80-C28C-7B47534F913F}"/>
          </ac:cxnSpMkLst>
        </pc:cxnChg>
        <pc:cxnChg chg="mod">
          <ac:chgData name="Mark Grainger" userId="a62d85f8-a6c0-4c06-a5af-abcf86bf0fc6" providerId="ADAL" clId="{E6401D98-50B0-413A-8425-47ED0622914B}" dt="2025-09-03T15:02:24.340" v="401"/>
          <ac:cxnSpMkLst>
            <pc:docMk/>
            <pc:sldMk cId="1427303803" sldId="296"/>
            <ac:cxnSpMk id="68" creationId="{EA2A3524-3EA7-9603-994B-50CACA587B9E}"/>
          </ac:cxnSpMkLst>
        </pc:cxnChg>
      </pc:sldChg>
      <pc:sldChg chg="addSp delSp modSp mod">
        <pc:chgData name="Mark Grainger" userId="a62d85f8-a6c0-4c06-a5af-abcf86bf0fc6" providerId="ADAL" clId="{E6401D98-50B0-413A-8425-47ED0622914B}" dt="2025-09-03T15:24:09.720" v="859" actId="20577"/>
        <pc:sldMkLst>
          <pc:docMk/>
          <pc:sldMk cId="1768563079" sldId="299"/>
        </pc:sldMkLst>
        <pc:spChg chg="del mod">
          <ac:chgData name="Mark Grainger" userId="a62d85f8-a6c0-4c06-a5af-abcf86bf0fc6" providerId="ADAL" clId="{E6401D98-50B0-413A-8425-47ED0622914B}" dt="2025-09-03T15:12:54.749" v="637" actId="478"/>
          <ac:spMkLst>
            <pc:docMk/>
            <pc:sldMk cId="1768563079" sldId="299"/>
            <ac:spMk id="2" creationId="{CB52E3E5-B8D4-4623-EA62-6CF3C87D723C}"/>
          </ac:spMkLst>
        </pc:spChg>
        <pc:spChg chg="mod">
          <ac:chgData name="Mark Grainger" userId="a62d85f8-a6c0-4c06-a5af-abcf86bf0fc6" providerId="ADAL" clId="{E6401D98-50B0-413A-8425-47ED0622914B}" dt="2025-09-03T15:24:09.720" v="859" actId="20577"/>
          <ac:spMkLst>
            <pc:docMk/>
            <pc:sldMk cId="1768563079" sldId="299"/>
            <ac:spMk id="4" creationId="{CB12D5B4-39D9-FA7B-91BE-8489F1B7FEF6}"/>
          </ac:spMkLst>
        </pc:spChg>
        <pc:spChg chg="add mod">
          <ac:chgData name="Mark Grainger" userId="a62d85f8-a6c0-4c06-a5af-abcf86bf0fc6" providerId="ADAL" clId="{E6401D98-50B0-413A-8425-47ED0622914B}" dt="2025-09-03T15:15:41.258" v="725" actId="404"/>
          <ac:spMkLst>
            <pc:docMk/>
            <pc:sldMk cId="1768563079" sldId="299"/>
            <ac:spMk id="9" creationId="{12B2BEA6-20E8-43C0-A777-BA2A0FB97102}"/>
          </ac:spMkLst>
        </pc:spChg>
        <pc:spChg chg="del">
          <ac:chgData name="Mark Grainger" userId="a62d85f8-a6c0-4c06-a5af-abcf86bf0fc6" providerId="ADAL" clId="{E6401D98-50B0-413A-8425-47ED0622914B}" dt="2025-09-03T14:55:15.209" v="398" actId="478"/>
          <ac:spMkLst>
            <pc:docMk/>
            <pc:sldMk cId="1768563079" sldId="299"/>
            <ac:spMk id="11" creationId="{002E16E7-275C-3BA4-712E-10CC83C95079}"/>
          </ac:spMkLst>
        </pc:spChg>
        <pc:spChg chg="add mod">
          <ac:chgData name="Mark Grainger" userId="a62d85f8-a6c0-4c06-a5af-abcf86bf0fc6" providerId="ADAL" clId="{E6401D98-50B0-413A-8425-47ED0622914B}" dt="2025-09-03T15:13:03.854" v="639"/>
          <ac:spMkLst>
            <pc:docMk/>
            <pc:sldMk cId="1768563079" sldId="299"/>
            <ac:spMk id="12" creationId="{B01B2595-9EAD-BA51-31B9-4A9B510A3207}"/>
          </ac:spMkLst>
        </pc:spChg>
        <pc:spChg chg="del">
          <ac:chgData name="Mark Grainger" userId="a62d85f8-a6c0-4c06-a5af-abcf86bf0fc6" providerId="ADAL" clId="{E6401D98-50B0-413A-8425-47ED0622914B}" dt="2025-09-03T14:55:15.209" v="398" actId="478"/>
          <ac:spMkLst>
            <pc:docMk/>
            <pc:sldMk cId="1768563079" sldId="299"/>
            <ac:spMk id="13" creationId="{8C12AE83-9C62-604F-9A51-292E69CF55F3}"/>
          </ac:spMkLst>
        </pc:spChg>
        <pc:spChg chg="del">
          <ac:chgData name="Mark Grainger" userId="a62d85f8-a6c0-4c06-a5af-abcf86bf0fc6" providerId="ADAL" clId="{E6401D98-50B0-413A-8425-47ED0622914B}" dt="2025-09-03T14:55:15.209" v="398" actId="478"/>
          <ac:spMkLst>
            <pc:docMk/>
            <pc:sldMk cId="1768563079" sldId="299"/>
            <ac:spMk id="16" creationId="{7FBFB31C-31FF-1C9E-0668-99A49244C598}"/>
          </ac:spMkLst>
        </pc:spChg>
        <pc:picChg chg="del">
          <ac:chgData name="Mark Grainger" userId="a62d85f8-a6c0-4c06-a5af-abcf86bf0fc6" providerId="ADAL" clId="{E6401D98-50B0-413A-8425-47ED0622914B}" dt="2025-09-03T14:55:15.209" v="398" actId="478"/>
          <ac:picMkLst>
            <pc:docMk/>
            <pc:sldMk cId="1768563079" sldId="299"/>
            <ac:picMk id="6" creationId="{C6009001-0DBB-ED43-5BAE-D49C424F701C}"/>
          </ac:picMkLst>
        </pc:picChg>
        <pc:picChg chg="del">
          <ac:chgData name="Mark Grainger" userId="a62d85f8-a6c0-4c06-a5af-abcf86bf0fc6" providerId="ADAL" clId="{E6401D98-50B0-413A-8425-47ED0622914B}" dt="2025-09-03T14:55:15.209" v="398" actId="478"/>
          <ac:picMkLst>
            <pc:docMk/>
            <pc:sldMk cId="1768563079" sldId="299"/>
            <ac:picMk id="8" creationId="{047A0BCD-87A5-C241-AF64-8A2ED8B49420}"/>
          </ac:picMkLst>
        </pc:picChg>
        <pc:picChg chg="del">
          <ac:chgData name="Mark Grainger" userId="a62d85f8-a6c0-4c06-a5af-abcf86bf0fc6" providerId="ADAL" clId="{E6401D98-50B0-413A-8425-47ED0622914B}" dt="2025-09-03T14:55:15.209" v="398" actId="478"/>
          <ac:picMkLst>
            <pc:docMk/>
            <pc:sldMk cId="1768563079" sldId="299"/>
            <ac:picMk id="10" creationId="{8BCECE4B-CD30-A64F-10A1-9159A88601F8}"/>
          </ac:picMkLst>
        </pc:picChg>
      </pc:sldChg>
      <pc:sldChg chg="del">
        <pc:chgData name="Mark Grainger" userId="a62d85f8-a6c0-4c06-a5af-abcf86bf0fc6" providerId="ADAL" clId="{E6401D98-50B0-413A-8425-47ED0622914B}" dt="2025-09-03T13:24:26.912" v="0" actId="2696"/>
        <pc:sldMkLst>
          <pc:docMk/>
          <pc:sldMk cId="1689146300" sldId="300"/>
        </pc:sldMkLst>
      </pc:sldChg>
      <pc:sldChg chg="modSp new mod">
        <pc:chgData name="Mark Grainger" userId="a62d85f8-a6c0-4c06-a5af-abcf86bf0fc6" providerId="ADAL" clId="{E6401D98-50B0-413A-8425-47ED0622914B}" dt="2025-09-03T15:19:28.226" v="830" actId="403"/>
        <pc:sldMkLst>
          <pc:docMk/>
          <pc:sldMk cId="4152498864" sldId="300"/>
        </pc:sldMkLst>
        <pc:spChg chg="mod">
          <ac:chgData name="Mark Grainger" userId="a62d85f8-a6c0-4c06-a5af-abcf86bf0fc6" providerId="ADAL" clId="{E6401D98-50B0-413A-8425-47ED0622914B}" dt="2025-09-03T15:18:55.203" v="819" actId="1038"/>
          <ac:spMkLst>
            <pc:docMk/>
            <pc:sldMk cId="4152498864" sldId="300"/>
            <ac:spMk id="2" creationId="{B30F24A7-BE35-5022-E949-9CF668FE63DA}"/>
          </ac:spMkLst>
        </pc:spChg>
        <pc:spChg chg="mod">
          <ac:chgData name="Mark Grainger" userId="a62d85f8-a6c0-4c06-a5af-abcf86bf0fc6" providerId="ADAL" clId="{E6401D98-50B0-413A-8425-47ED0622914B}" dt="2025-09-03T15:19:28.226" v="830" actId="403"/>
          <ac:spMkLst>
            <pc:docMk/>
            <pc:sldMk cId="4152498864" sldId="300"/>
            <ac:spMk id="3" creationId="{90417B3E-64E0-BDDA-6F7C-93E4281362C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55DF59-0F53-4050-AF5E-93585945D414}"/>
              </a:ext>
            </a:extLst>
          </p:cNvPr>
          <p:cNvSpPr>
            <a:spLocks noGrp="1"/>
          </p:cNvSpPr>
          <p:nvPr>
            <p:ph type="hdr" sz="quarter"/>
          </p:nvPr>
        </p:nvSpPr>
        <p:spPr>
          <a:xfrm>
            <a:off x="0" y="0"/>
            <a:ext cx="2930525" cy="49371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CF9FE615-1A8E-46A9-928A-77BADCFDED86}"/>
              </a:ext>
            </a:extLst>
          </p:cNvPr>
          <p:cNvSpPr>
            <a:spLocks noGrp="1"/>
          </p:cNvSpPr>
          <p:nvPr>
            <p:ph type="dt" sz="quarter" idx="1"/>
          </p:nvPr>
        </p:nvSpPr>
        <p:spPr>
          <a:xfrm>
            <a:off x="3829050" y="0"/>
            <a:ext cx="2930525" cy="493713"/>
          </a:xfrm>
          <a:prstGeom prst="rect">
            <a:avLst/>
          </a:prstGeom>
        </p:spPr>
        <p:txBody>
          <a:bodyPr vert="horz" lIns="91440" tIns="45720" rIns="91440" bIns="45720" rtlCol="0"/>
          <a:lstStyle>
            <a:lvl1pPr algn="r">
              <a:defRPr sz="1200"/>
            </a:lvl1pPr>
          </a:lstStyle>
          <a:p>
            <a:fld id="{C54D0299-3734-408F-BE89-7B5D604F3AE9}" type="datetimeFigureOut">
              <a:rPr lang="fr-FR" smtClean="0"/>
              <a:t>05/09/2025</a:t>
            </a:fld>
            <a:endParaRPr lang="fr-FR" dirty="0"/>
          </a:p>
        </p:txBody>
      </p:sp>
      <p:sp>
        <p:nvSpPr>
          <p:cNvPr id="4" name="Espace réservé du pied de page 3">
            <a:extLst>
              <a:ext uri="{FF2B5EF4-FFF2-40B4-BE49-F238E27FC236}">
                <a16:creationId xmlns:a16="http://schemas.microsoft.com/office/drawing/2014/main" id="{A4F20359-3716-4F65-9039-AF43318B20E6}"/>
              </a:ext>
            </a:extLst>
          </p:cNvPr>
          <p:cNvSpPr>
            <a:spLocks noGrp="1"/>
          </p:cNvSpPr>
          <p:nvPr>
            <p:ph type="ftr" sz="quarter" idx="2"/>
          </p:nvPr>
        </p:nvSpPr>
        <p:spPr>
          <a:xfrm>
            <a:off x="0" y="9363075"/>
            <a:ext cx="2930525" cy="493713"/>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a:extLst>
              <a:ext uri="{FF2B5EF4-FFF2-40B4-BE49-F238E27FC236}">
                <a16:creationId xmlns:a16="http://schemas.microsoft.com/office/drawing/2014/main" id="{B8B55E68-307C-4842-94B4-6ED33D51A791}"/>
              </a:ext>
            </a:extLst>
          </p:cNvPr>
          <p:cNvSpPr>
            <a:spLocks noGrp="1"/>
          </p:cNvSpPr>
          <p:nvPr>
            <p:ph type="sldNum" sz="quarter" idx="3"/>
          </p:nvPr>
        </p:nvSpPr>
        <p:spPr>
          <a:xfrm>
            <a:off x="3829050" y="9363075"/>
            <a:ext cx="2930525" cy="493713"/>
          </a:xfrm>
          <a:prstGeom prst="rect">
            <a:avLst/>
          </a:prstGeom>
        </p:spPr>
        <p:txBody>
          <a:bodyPr vert="horz" lIns="91440" tIns="45720" rIns="91440" bIns="45720" rtlCol="0" anchor="b"/>
          <a:lstStyle>
            <a:lvl1pPr algn="r">
              <a:defRPr sz="1200"/>
            </a:lvl1pPr>
          </a:lstStyle>
          <a:p>
            <a:fld id="{986FC91E-EDAE-45FA-B21E-72AE395D1EE3}" type="slidenum">
              <a:rPr lang="fr-FR" smtClean="0"/>
              <a:t>‹N›</a:t>
            </a:fld>
            <a:endParaRPr lang="fr-FR" dirty="0"/>
          </a:p>
        </p:txBody>
      </p:sp>
    </p:spTree>
    <p:extLst>
      <p:ext uri="{BB962C8B-B14F-4D97-AF65-F5344CB8AC3E}">
        <p14:creationId xmlns:p14="http://schemas.microsoft.com/office/powerpoint/2010/main" val="1824634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28938"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defTabSz="919163">
              <a:defRPr sz="1200"/>
            </a:lvl1pPr>
          </a:lstStyle>
          <a:p>
            <a:endParaRPr lang="fr-FR" altLang="ja-JP" dirty="0"/>
          </a:p>
        </p:txBody>
      </p:sp>
      <p:sp>
        <p:nvSpPr>
          <p:cNvPr id="29699" name="Rectangle 3"/>
          <p:cNvSpPr>
            <a:spLocks noGrp="1" noChangeArrowheads="1"/>
          </p:cNvSpPr>
          <p:nvPr>
            <p:ph type="dt" idx="1"/>
          </p:nvPr>
        </p:nvSpPr>
        <p:spPr bwMode="auto">
          <a:xfrm>
            <a:off x="3830638" y="0"/>
            <a:ext cx="2928937"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algn="r" defTabSz="919163">
              <a:defRPr sz="1200"/>
            </a:lvl1pPr>
          </a:lstStyle>
          <a:p>
            <a:endParaRPr lang="fr-FR" altLang="ja-JP" dirty="0"/>
          </a:p>
        </p:txBody>
      </p:sp>
      <p:sp>
        <p:nvSpPr>
          <p:cNvPr id="29700" name="Rectangle 4"/>
          <p:cNvSpPr>
            <a:spLocks noGrp="1" noRot="1" noChangeAspect="1" noChangeArrowheads="1" noTextEdit="1"/>
          </p:cNvSpPr>
          <p:nvPr>
            <p:ph type="sldImg" idx="2"/>
          </p:nvPr>
        </p:nvSpPr>
        <p:spPr bwMode="auto">
          <a:xfrm>
            <a:off x="96838" y="739775"/>
            <a:ext cx="6569075" cy="36957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76275" y="4681538"/>
            <a:ext cx="5408613" cy="4435475"/>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29702" name="Rectangle 6"/>
          <p:cNvSpPr>
            <a:spLocks noGrp="1" noChangeArrowheads="1"/>
          </p:cNvSpPr>
          <p:nvPr>
            <p:ph type="ftr" sz="quarter" idx="4"/>
          </p:nvPr>
        </p:nvSpPr>
        <p:spPr bwMode="auto">
          <a:xfrm>
            <a:off x="0" y="9361488"/>
            <a:ext cx="2928938"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defTabSz="919163">
              <a:defRPr sz="1200"/>
            </a:lvl1pPr>
          </a:lstStyle>
          <a:p>
            <a:endParaRPr lang="fr-FR" altLang="ja-JP" dirty="0"/>
          </a:p>
        </p:txBody>
      </p:sp>
      <p:sp>
        <p:nvSpPr>
          <p:cNvPr id="29703" name="Rectangle 7"/>
          <p:cNvSpPr>
            <a:spLocks noGrp="1" noChangeArrowheads="1"/>
          </p:cNvSpPr>
          <p:nvPr>
            <p:ph type="sldNum" sz="quarter" idx="5"/>
          </p:nvPr>
        </p:nvSpPr>
        <p:spPr bwMode="auto">
          <a:xfrm>
            <a:off x="3830638" y="9361488"/>
            <a:ext cx="2928937"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algn="r" defTabSz="919163">
              <a:defRPr sz="1200"/>
            </a:lvl1pPr>
          </a:lstStyle>
          <a:p>
            <a:fld id="{41FE2CFF-C77F-45F5-8196-7FFE9E57B434}" type="slidenum">
              <a:rPr lang="ja-JP" altLang="fr-FR"/>
              <a:pPr/>
              <a:t>‹N›</a:t>
            </a:fld>
            <a:endParaRPr lang="fr-FR" altLang="ja-JP" dirty="0"/>
          </a:p>
        </p:txBody>
      </p:sp>
    </p:spTree>
    <p:extLst>
      <p:ext uri="{BB962C8B-B14F-4D97-AF65-F5344CB8AC3E}">
        <p14:creationId xmlns:p14="http://schemas.microsoft.com/office/powerpoint/2010/main" val="215340306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1FE2CFF-C77F-45F5-8196-7FFE9E57B434}" type="slidenum">
              <a:rPr lang="ja-JP" altLang="fr-FR" smtClean="0"/>
              <a:pPr/>
              <a:t>1</a:t>
            </a:fld>
            <a:endParaRPr lang="fr-FR" altLang="ja-JP" dirty="0"/>
          </a:p>
        </p:txBody>
      </p:sp>
    </p:spTree>
    <p:extLst>
      <p:ext uri="{BB962C8B-B14F-4D97-AF65-F5344CB8AC3E}">
        <p14:creationId xmlns:p14="http://schemas.microsoft.com/office/powerpoint/2010/main" val="37421187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8" name="Image 6">
            <a:extLst>
              <a:ext uri="{FF2B5EF4-FFF2-40B4-BE49-F238E27FC236}">
                <a16:creationId xmlns:a16="http://schemas.microsoft.com/office/drawing/2014/main" id="{D4E983F2-8C2C-BD8E-FCC6-83712E91FFCC}"/>
              </a:ext>
            </a:extLst>
          </p:cNvPr>
          <p:cNvPicPr>
            <a:picLocks noChangeAspect="1"/>
          </p:cNvPicPr>
          <p:nvPr userDrawn="1"/>
        </p:nvPicPr>
        <p:blipFill>
          <a:blip r:embed="rId2"/>
          <a:stretch>
            <a:fillRect/>
          </a:stretch>
        </p:blipFill>
        <p:spPr>
          <a:xfrm>
            <a:off x="1115616" y="141529"/>
            <a:ext cx="1512168" cy="1230682"/>
          </a:xfrm>
          <a:prstGeom prst="rect">
            <a:avLst/>
          </a:prstGeom>
        </p:spPr>
      </p:pic>
      <p:sp>
        <p:nvSpPr>
          <p:cNvPr id="2" name="Titre 1"/>
          <p:cNvSpPr>
            <a:spLocks noGrp="1"/>
          </p:cNvSpPr>
          <p:nvPr>
            <p:ph type="ctrTitle"/>
          </p:nvPr>
        </p:nvSpPr>
        <p:spPr>
          <a:xfrm>
            <a:off x="914400" y="2130426"/>
            <a:ext cx="10363200" cy="1470025"/>
          </a:xfrm>
          <a:prstGeom prst="rect">
            <a:avLst/>
          </a:prstGeom>
        </p:spPr>
        <p:txBody>
          <a:bodyPr/>
          <a:lstStyle/>
          <a:p>
            <a:r>
              <a:rPr lang="de-DE"/>
              <a:t>Titelmasterformat durch Klicken bearbeiten</a:t>
            </a:r>
            <a:endParaRPr lang="fr-FR" dirty="0"/>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endParaRPr lang="fr-FR"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u texte vertical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876E22B0-3A17-45B7-AF4B-28357ACE90C3}" type="slidenum">
              <a:rPr lang="ja-JP" altLang="fr-FR"/>
              <a:pPr/>
              <a:t>‹N›</a:t>
            </a:fld>
            <a:endParaRPr lang="fr-FR" altLang="ja-JP"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a:prstGeom prst="rect">
            <a:avLst/>
          </a:prstGeom>
        </p:spPr>
        <p:txBody>
          <a:bodyPr vert="eaVert"/>
          <a:lstStyle/>
          <a:p>
            <a:r>
              <a:rPr lang="de-DE"/>
              <a:t>Titelmasterformat durch Klicken bearbeiten</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D04D32B0-8A42-44E7-9B4D-3C2296BFBD2E}" type="slidenum">
              <a:rPr lang="ja-JP" altLang="fr-FR"/>
              <a:pPr/>
              <a:t>‹N›</a:t>
            </a:fld>
            <a:endParaRPr lang="fr-FR" altLang="ja-JP"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dirty="0"/>
          </a:p>
        </p:txBody>
      </p:sp>
      <p:sp>
        <p:nvSpPr>
          <p:cNvPr id="3" name="Espace réservé du contenu 2"/>
          <p:cNvSpPr>
            <a:spLocks noGrp="1"/>
          </p:cNvSpPr>
          <p:nvPr>
            <p:ph idx="1"/>
          </p:nvPr>
        </p:nvSpPr>
        <p:spPr/>
        <p:txBody>
          <a:bodyPr/>
          <a:lstStyle>
            <a:lvl2pPr marL="742950" indent="-285750">
              <a:buFont typeface="Wingdings" panose="05000000000000000000" pitchFamily="2" charset="2"/>
              <a:buChar char="§"/>
              <a:defRPr/>
            </a:lvl2pPr>
            <a:lvl3pPr marL="1143000" indent="-228600">
              <a:buFont typeface="Calibri" panose="020F0502020204030204" pitchFamily="34" charset="0"/>
              <a:buChar char="−"/>
              <a:defRPr/>
            </a:lvl3pPr>
            <a:lvl4pPr marL="1600200" indent="-228600">
              <a:buFont typeface="Courier New" panose="02070309020205020404" pitchFamily="49" charset="0"/>
              <a:buChar char="o"/>
              <a:defRPr/>
            </a:lvl4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dirty="0"/>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E4A5D464-134C-4C80-B41F-7081051DEBC1}" type="slidenum">
              <a:rPr lang="ja-JP" altLang="fr-FR"/>
              <a:pPr/>
              <a:t>‹N›</a:t>
            </a:fld>
            <a:endParaRPr lang="fr-FR" altLang="ja-JP"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de-DE"/>
              <a:t>Titelmasterformat durch Klicken bearbeiten</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4" name="Espace réservé de la date 3"/>
          <p:cNvSpPr>
            <a:spLocks noGrp="1"/>
          </p:cNvSpPr>
          <p:nvPr>
            <p:ph type="dt" sz="half" idx="10"/>
          </p:nvPr>
        </p:nvSpPr>
        <p:spPr/>
        <p:txBody>
          <a:bodyPr/>
          <a:lstStyle>
            <a:lvl1pPr>
              <a:defRPr/>
            </a:lvl1pPr>
          </a:lstStyle>
          <a:p>
            <a:endParaRPr lang="fr-FR" altLang="ja-JP" dirty="0"/>
          </a:p>
        </p:txBody>
      </p:sp>
      <p:sp>
        <p:nvSpPr>
          <p:cNvPr id="5" name="Espace réservé du pied de page 4"/>
          <p:cNvSpPr>
            <a:spLocks noGrp="1"/>
          </p:cNvSpPr>
          <p:nvPr>
            <p:ph type="ftr" sz="quarter" idx="11"/>
          </p:nvPr>
        </p:nvSpPr>
        <p:spPr/>
        <p:txBody>
          <a:bodyPr/>
          <a:lstStyle>
            <a:lvl1pPr>
              <a:defRPr/>
            </a:lvl1pPr>
          </a:lstStyle>
          <a:p>
            <a:endParaRPr lang="fr-FR" altLang="ja-JP" dirty="0"/>
          </a:p>
        </p:txBody>
      </p:sp>
      <p:sp>
        <p:nvSpPr>
          <p:cNvPr id="6" name="Espace réservé du numéro de diapositive 5"/>
          <p:cNvSpPr>
            <a:spLocks noGrp="1"/>
          </p:cNvSpPr>
          <p:nvPr>
            <p:ph type="sldNum" sz="quarter" idx="12"/>
          </p:nvPr>
        </p:nvSpPr>
        <p:spPr/>
        <p:txBody>
          <a:bodyPr/>
          <a:lstStyle>
            <a:lvl1pPr>
              <a:defRPr/>
            </a:lvl1pPr>
          </a:lstStyle>
          <a:p>
            <a:fld id="{FD7F56F4-53F4-4744-8FEF-840AE151320B}" type="slidenum">
              <a:rPr lang="ja-JP" altLang="fr-FR"/>
              <a:pPr/>
              <a:t>‹N›</a:t>
            </a:fld>
            <a:endParaRPr lang="fr-FR" altLang="ja-JP"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e la date 4"/>
          <p:cNvSpPr>
            <a:spLocks noGrp="1"/>
          </p:cNvSpPr>
          <p:nvPr>
            <p:ph type="dt" sz="half" idx="10"/>
          </p:nvPr>
        </p:nvSpPr>
        <p:spPr/>
        <p:txBody>
          <a:bodyPr/>
          <a:lstStyle>
            <a:lvl1pPr>
              <a:defRPr/>
            </a:lvl1pPr>
          </a:lstStyle>
          <a:p>
            <a:endParaRPr lang="fr-FR" altLang="ja-JP" dirty="0"/>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3ADCAE38-802C-4BCD-8E23-F653FABC34F1}" type="slidenum">
              <a:rPr lang="ja-JP" altLang="fr-FR"/>
              <a:pPr/>
              <a:t>‹N›</a:t>
            </a:fld>
            <a:endParaRPr lang="fr-FR" altLang="ja-JP"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de-DE"/>
              <a:t>Titelmasterformat durch Klicken bearbeiten</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7" name="Espace réservé de la date 6"/>
          <p:cNvSpPr>
            <a:spLocks noGrp="1"/>
          </p:cNvSpPr>
          <p:nvPr>
            <p:ph type="dt" sz="half" idx="10"/>
          </p:nvPr>
        </p:nvSpPr>
        <p:spPr/>
        <p:txBody>
          <a:bodyPr/>
          <a:lstStyle>
            <a:lvl1pPr>
              <a:defRPr/>
            </a:lvl1pPr>
          </a:lstStyle>
          <a:p>
            <a:endParaRPr lang="fr-FR" altLang="ja-JP" dirty="0"/>
          </a:p>
        </p:txBody>
      </p:sp>
      <p:sp>
        <p:nvSpPr>
          <p:cNvPr id="8" name="Espace réservé du pied de page 7"/>
          <p:cNvSpPr>
            <a:spLocks noGrp="1"/>
          </p:cNvSpPr>
          <p:nvPr>
            <p:ph type="ftr" sz="quarter" idx="11"/>
          </p:nvPr>
        </p:nvSpPr>
        <p:spPr/>
        <p:txBody>
          <a:bodyPr/>
          <a:lstStyle>
            <a:lvl1pPr>
              <a:defRPr/>
            </a:lvl1pPr>
          </a:lstStyle>
          <a:p>
            <a:endParaRPr lang="fr-FR" altLang="ja-JP" dirty="0"/>
          </a:p>
        </p:txBody>
      </p:sp>
      <p:sp>
        <p:nvSpPr>
          <p:cNvPr id="9" name="Espace réservé du numéro de diapositive 8"/>
          <p:cNvSpPr>
            <a:spLocks noGrp="1"/>
          </p:cNvSpPr>
          <p:nvPr>
            <p:ph type="sldNum" sz="quarter" idx="12"/>
          </p:nvPr>
        </p:nvSpPr>
        <p:spPr/>
        <p:txBody>
          <a:bodyPr/>
          <a:lstStyle>
            <a:lvl1pPr>
              <a:defRPr/>
            </a:lvl1pPr>
          </a:lstStyle>
          <a:p>
            <a:fld id="{36CF7609-A126-430D-864C-5251E8DC0566}" type="slidenum">
              <a:rPr lang="ja-JP" altLang="fr-FR"/>
              <a:pPr/>
              <a:t>‹N›</a:t>
            </a:fld>
            <a:endParaRPr lang="fr-FR" altLang="ja-JP"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Titelmasterformat durch Klicken bearbeiten</a:t>
            </a:r>
            <a:endParaRPr lang="fr-FR"/>
          </a:p>
        </p:txBody>
      </p:sp>
      <p:sp>
        <p:nvSpPr>
          <p:cNvPr id="3" name="Espace réservé de la date 2"/>
          <p:cNvSpPr>
            <a:spLocks noGrp="1"/>
          </p:cNvSpPr>
          <p:nvPr>
            <p:ph type="dt" sz="half" idx="10"/>
          </p:nvPr>
        </p:nvSpPr>
        <p:spPr/>
        <p:txBody>
          <a:bodyPr/>
          <a:lstStyle>
            <a:lvl1pPr>
              <a:defRPr/>
            </a:lvl1pPr>
          </a:lstStyle>
          <a:p>
            <a:endParaRPr lang="fr-FR" altLang="ja-JP" dirty="0"/>
          </a:p>
        </p:txBody>
      </p:sp>
      <p:sp>
        <p:nvSpPr>
          <p:cNvPr id="4" name="Espace réservé du pied de page 3"/>
          <p:cNvSpPr>
            <a:spLocks noGrp="1"/>
          </p:cNvSpPr>
          <p:nvPr>
            <p:ph type="ftr" sz="quarter" idx="11"/>
          </p:nvPr>
        </p:nvSpPr>
        <p:spPr/>
        <p:txBody>
          <a:bodyPr/>
          <a:lstStyle>
            <a:lvl1pPr>
              <a:defRPr/>
            </a:lvl1pPr>
          </a:lstStyle>
          <a:p>
            <a:endParaRPr lang="fr-FR" altLang="ja-JP" dirty="0"/>
          </a:p>
        </p:txBody>
      </p:sp>
      <p:sp>
        <p:nvSpPr>
          <p:cNvPr id="5" name="Espace réservé du numéro de diapositive 4"/>
          <p:cNvSpPr>
            <a:spLocks noGrp="1"/>
          </p:cNvSpPr>
          <p:nvPr>
            <p:ph type="sldNum" sz="quarter" idx="12"/>
          </p:nvPr>
        </p:nvSpPr>
        <p:spPr/>
        <p:txBody>
          <a:bodyPr/>
          <a:lstStyle>
            <a:lvl1pPr>
              <a:defRPr/>
            </a:lvl1pPr>
          </a:lstStyle>
          <a:p>
            <a:fld id="{21C2F580-C48E-4C14-8111-BE255E1134ED}" type="slidenum">
              <a:rPr lang="ja-JP" altLang="fr-FR"/>
              <a:pPr/>
              <a:t>‹N›</a:t>
            </a:fld>
            <a:endParaRPr lang="fr-FR" altLang="ja-JP"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ja-JP" dirty="0"/>
          </a:p>
        </p:txBody>
      </p:sp>
      <p:sp>
        <p:nvSpPr>
          <p:cNvPr id="3" name="Espace réservé du pied de page 2"/>
          <p:cNvSpPr>
            <a:spLocks noGrp="1"/>
          </p:cNvSpPr>
          <p:nvPr>
            <p:ph type="ftr" sz="quarter" idx="11"/>
          </p:nvPr>
        </p:nvSpPr>
        <p:spPr/>
        <p:txBody>
          <a:bodyPr/>
          <a:lstStyle>
            <a:lvl1pPr>
              <a:defRPr/>
            </a:lvl1pPr>
          </a:lstStyle>
          <a:p>
            <a:endParaRPr lang="fr-FR" altLang="ja-JP" dirty="0"/>
          </a:p>
        </p:txBody>
      </p:sp>
      <p:sp>
        <p:nvSpPr>
          <p:cNvPr id="4" name="Espace réservé du numéro de diapositive 3"/>
          <p:cNvSpPr>
            <a:spLocks noGrp="1"/>
          </p:cNvSpPr>
          <p:nvPr>
            <p:ph type="sldNum" sz="quarter" idx="12"/>
          </p:nvPr>
        </p:nvSpPr>
        <p:spPr/>
        <p:txBody>
          <a:bodyPr/>
          <a:lstStyle>
            <a:lvl1pPr>
              <a:defRPr/>
            </a:lvl1pPr>
          </a:lstStyle>
          <a:p>
            <a:fld id="{D09A974D-1DC4-4C29-960C-4F23E42A2DA2}" type="slidenum">
              <a:rPr lang="ja-JP" altLang="fr-FR"/>
              <a:pPr/>
              <a:t>‹N›</a:t>
            </a:fld>
            <a:endParaRPr lang="fr-FR" altLang="ja-JP"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a:prstGeom prst="rect">
            <a:avLst/>
          </a:prstGeom>
        </p:spPr>
        <p:txBody>
          <a:bodyPr anchor="b"/>
          <a:lstStyle>
            <a:lvl1pPr algn="l">
              <a:defRPr sz="2000" b="1"/>
            </a:lvl1pPr>
          </a:lstStyle>
          <a:p>
            <a:r>
              <a:rPr lang="de-DE"/>
              <a:t>Titelmasterformat durch Klicken bearbeiten</a:t>
            </a:r>
            <a:endParaRPr lang="fr-FR" dirty="0"/>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fr-FR" dirty="0"/>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Espace réservé de la date 4"/>
          <p:cNvSpPr>
            <a:spLocks noGrp="1"/>
          </p:cNvSpPr>
          <p:nvPr>
            <p:ph type="dt" sz="half" idx="10"/>
          </p:nvPr>
        </p:nvSpPr>
        <p:spPr/>
        <p:txBody>
          <a:bodyPr/>
          <a:lstStyle>
            <a:lvl1pPr>
              <a:defRPr/>
            </a:lvl1pPr>
          </a:lstStyle>
          <a:p>
            <a:endParaRPr lang="fr-FR" altLang="ja-JP" dirty="0"/>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A4050A2B-ED20-46DB-805A-96BB748EB760}" type="slidenum">
              <a:rPr lang="ja-JP" altLang="fr-FR"/>
              <a:pPr/>
              <a:t>‹N›</a:t>
            </a:fld>
            <a:endParaRPr lang="fr-FR" altLang="ja-JP"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de-DE"/>
              <a:t>Titelmasterformat durch Klicken bearbeiten</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fr-FR" dirty="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Espace réservé de la date 4"/>
          <p:cNvSpPr>
            <a:spLocks noGrp="1"/>
          </p:cNvSpPr>
          <p:nvPr>
            <p:ph type="dt" sz="half" idx="10"/>
          </p:nvPr>
        </p:nvSpPr>
        <p:spPr/>
        <p:txBody>
          <a:bodyPr/>
          <a:lstStyle>
            <a:lvl1pPr>
              <a:defRPr/>
            </a:lvl1pPr>
          </a:lstStyle>
          <a:p>
            <a:endParaRPr lang="fr-FR" altLang="ja-JP" dirty="0"/>
          </a:p>
        </p:txBody>
      </p:sp>
      <p:sp>
        <p:nvSpPr>
          <p:cNvPr id="6" name="Espace réservé du pied de page 5"/>
          <p:cNvSpPr>
            <a:spLocks noGrp="1"/>
          </p:cNvSpPr>
          <p:nvPr>
            <p:ph type="ftr" sz="quarter" idx="11"/>
          </p:nvPr>
        </p:nvSpPr>
        <p:spPr/>
        <p:txBody>
          <a:bodyPr/>
          <a:lstStyle>
            <a:lvl1pPr>
              <a:defRPr/>
            </a:lvl1pPr>
          </a:lstStyle>
          <a:p>
            <a:endParaRPr lang="fr-FR" altLang="ja-JP" dirty="0"/>
          </a:p>
        </p:txBody>
      </p:sp>
      <p:sp>
        <p:nvSpPr>
          <p:cNvPr id="7" name="Espace réservé du numéro de diapositive 6"/>
          <p:cNvSpPr>
            <a:spLocks noGrp="1"/>
          </p:cNvSpPr>
          <p:nvPr>
            <p:ph type="sldNum" sz="quarter" idx="12"/>
          </p:nvPr>
        </p:nvSpPr>
        <p:spPr/>
        <p:txBody>
          <a:bodyPr/>
          <a:lstStyle>
            <a:lvl1pPr>
              <a:defRPr/>
            </a:lvl1pPr>
          </a:lstStyle>
          <a:p>
            <a:fld id="{67F7C1A6-5432-4A88-9199-948E52B80477}" type="slidenum">
              <a:rPr lang="ja-JP" altLang="fr-FR"/>
              <a:pPr/>
              <a:t>‹N›</a:t>
            </a:fld>
            <a:endParaRPr lang="fr-FR" alt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pic>
        <p:nvPicPr>
          <p:cNvPr id="2" name="Image 6">
            <a:extLst>
              <a:ext uri="{FF2B5EF4-FFF2-40B4-BE49-F238E27FC236}">
                <a16:creationId xmlns:a16="http://schemas.microsoft.com/office/drawing/2014/main" id="{D0000015-A6D2-9687-2428-09338D0F605A}"/>
              </a:ext>
            </a:extLst>
          </p:cNvPr>
          <p:cNvPicPr>
            <a:picLocks noChangeAspect="1"/>
          </p:cNvPicPr>
          <p:nvPr userDrawn="1"/>
        </p:nvPicPr>
        <p:blipFill>
          <a:blip r:embed="rId13"/>
          <a:stretch>
            <a:fillRect/>
          </a:stretch>
        </p:blipFill>
        <p:spPr>
          <a:xfrm>
            <a:off x="191344" y="44624"/>
            <a:ext cx="884497" cy="1404789"/>
          </a:xfrm>
          <a:prstGeom prst="rect">
            <a:avLst/>
          </a:prstGeom>
        </p:spPr>
      </p:pic>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ltLang="ja-JP" dirty="0"/>
              <a:t>Cliquez pour modifier les styles du texte du masque</a:t>
            </a:r>
          </a:p>
          <a:p>
            <a:pPr lvl="1"/>
            <a:r>
              <a:rPr lang="fr-FR" altLang="ja-JP" dirty="0"/>
              <a:t>Deuxième niveau</a:t>
            </a:r>
          </a:p>
          <a:p>
            <a:pPr lvl="2"/>
            <a:r>
              <a:rPr lang="fr-FR" altLang="ja-JP" dirty="0"/>
              <a:t>Troisième niveau</a:t>
            </a:r>
          </a:p>
          <a:p>
            <a:pPr lvl="3"/>
            <a:r>
              <a:rPr lang="fr-FR" altLang="ja-JP" dirty="0"/>
              <a:t>Quatrième niveau</a:t>
            </a:r>
          </a:p>
          <a:p>
            <a:pPr lvl="4"/>
            <a:r>
              <a:rPr lang="fr-FR" altLang="ja-JP" dirty="0"/>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34" charset="-128"/>
              </a:defRPr>
            </a:lvl1pPr>
          </a:lstStyle>
          <a:p>
            <a:endParaRPr lang="fr-FR" altLang="ja-JP"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34" charset="-128"/>
              </a:defRPr>
            </a:lvl1pPr>
          </a:lstStyle>
          <a:p>
            <a:endParaRPr lang="fr-FR" altLang="ja-JP"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34" charset="-128"/>
              </a:defRPr>
            </a:lvl1pPr>
          </a:lstStyle>
          <a:p>
            <a:fld id="{841ADF96-E6CA-4184-9617-4AA0842E2F41}" type="slidenum">
              <a:rPr lang="ja-JP" altLang="fr-FR"/>
              <a:pPr/>
              <a:t>‹N›</a:t>
            </a:fld>
            <a:endParaRPr lang="fr-FR"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Font typeface="Wingdings" pitchFamily="2" charset="2"/>
        <a:buChar char="Ø"/>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anose="05000000000000000000" pitchFamily="2" charset="2"/>
        <a:buChar char="§"/>
        <a:defRPr sz="2800">
          <a:solidFill>
            <a:schemeClr val="tx1"/>
          </a:solidFill>
          <a:latin typeface="+mn-lt"/>
        </a:defRPr>
      </a:lvl2pPr>
      <a:lvl3pPr marL="1143000" indent="-228600" algn="l" rtl="0" eaLnBrk="1" fontAlgn="base" hangingPunct="1">
        <a:spcBef>
          <a:spcPct val="20000"/>
        </a:spcBef>
        <a:spcAft>
          <a:spcPct val="0"/>
        </a:spcAft>
        <a:buFont typeface="Calibri" panose="020F0502020204030204" pitchFamily="34" charset="0"/>
        <a:buChar char="−"/>
        <a:defRPr sz="2400">
          <a:solidFill>
            <a:schemeClr val="tx1"/>
          </a:solidFill>
          <a:latin typeface="+mn-lt"/>
        </a:defRPr>
      </a:lvl3pPr>
      <a:lvl4pPr marL="1600200" indent="-228600" algn="l" rtl="0" eaLnBrk="1" fontAlgn="base" hangingPunct="1">
        <a:spcBef>
          <a:spcPct val="20000"/>
        </a:spcBef>
        <a:spcAft>
          <a:spcPct val="0"/>
        </a:spcAft>
        <a:buFont typeface="Courier New" panose="02070309020205020404" pitchFamily="49" charset="0"/>
        <a:buChar char="o"/>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CF181AD-2138-4110-A5E2-8649EDB84903}"/>
              </a:ext>
            </a:extLst>
          </p:cNvPr>
          <p:cNvSpPr>
            <a:spLocks noGrp="1"/>
          </p:cNvSpPr>
          <p:nvPr>
            <p:ph type="ctrTitle"/>
          </p:nvPr>
        </p:nvSpPr>
        <p:spPr/>
        <p:txBody>
          <a:bodyPr/>
          <a:lstStyle/>
          <a:p>
            <a:r>
              <a:rPr lang="fr-FR" dirty="0"/>
              <a:t>OICA Input to SLR-74</a:t>
            </a:r>
            <a:br>
              <a:rPr lang="fr-FR" dirty="0"/>
            </a:br>
            <a:r>
              <a:rPr lang="en-US" dirty="0"/>
              <a:t>Topic: “Stop/DI Visibility”</a:t>
            </a:r>
            <a:endParaRPr lang="fr-FR" dirty="0"/>
          </a:p>
        </p:txBody>
      </p:sp>
      <p:sp>
        <p:nvSpPr>
          <p:cNvPr id="5" name="Sous-titre 4">
            <a:extLst>
              <a:ext uri="{FF2B5EF4-FFF2-40B4-BE49-F238E27FC236}">
                <a16:creationId xmlns:a16="http://schemas.microsoft.com/office/drawing/2014/main" id="{15054904-277D-4336-8282-11732B047032}"/>
              </a:ext>
            </a:extLst>
          </p:cNvPr>
          <p:cNvSpPr>
            <a:spLocks noGrp="1"/>
          </p:cNvSpPr>
          <p:nvPr>
            <p:ph type="subTitle" idx="1"/>
          </p:nvPr>
        </p:nvSpPr>
        <p:spPr>
          <a:xfrm>
            <a:off x="1828800" y="4797152"/>
            <a:ext cx="8534400" cy="1470025"/>
          </a:xfrm>
        </p:spPr>
        <p:txBody>
          <a:bodyPr/>
          <a:lstStyle/>
          <a:p>
            <a:r>
              <a:rPr lang="en-US" dirty="0"/>
              <a:t>3</a:t>
            </a:r>
            <a:r>
              <a:rPr lang="en-US" baseline="30000" dirty="0"/>
              <a:t>rd</a:t>
            </a:r>
            <a:r>
              <a:rPr lang="en-US" dirty="0"/>
              <a:t> September 2025</a:t>
            </a:r>
          </a:p>
        </p:txBody>
      </p:sp>
      <p:sp>
        <p:nvSpPr>
          <p:cNvPr id="2" name="Espace réservé du numéro de diapositive 1">
            <a:extLst>
              <a:ext uri="{FF2B5EF4-FFF2-40B4-BE49-F238E27FC236}">
                <a16:creationId xmlns:a16="http://schemas.microsoft.com/office/drawing/2014/main" id="{081A15BB-7450-A51F-52DF-68F1DEEC806E}"/>
              </a:ext>
            </a:extLst>
          </p:cNvPr>
          <p:cNvSpPr>
            <a:spLocks noGrp="1"/>
          </p:cNvSpPr>
          <p:nvPr>
            <p:ph type="sldNum" sz="quarter" idx="12"/>
          </p:nvPr>
        </p:nvSpPr>
        <p:spPr/>
        <p:txBody>
          <a:bodyPr/>
          <a:lstStyle/>
          <a:p>
            <a:r>
              <a:rPr lang="fr-FR" altLang="ja-JP" dirty="0"/>
              <a:t>1</a:t>
            </a:r>
          </a:p>
        </p:txBody>
      </p:sp>
      <p:sp>
        <p:nvSpPr>
          <p:cNvPr id="3" name="CasellaDiTesto 1">
            <a:extLst>
              <a:ext uri="{FF2B5EF4-FFF2-40B4-BE49-F238E27FC236}">
                <a16:creationId xmlns:a16="http://schemas.microsoft.com/office/drawing/2014/main" id="{9837ED70-104E-03FD-7439-DF40DFF6AFA8}"/>
              </a:ext>
            </a:extLst>
          </p:cNvPr>
          <p:cNvSpPr txBox="1"/>
          <p:nvPr/>
        </p:nvSpPr>
        <p:spPr>
          <a:xfrm>
            <a:off x="10556219" y="331616"/>
            <a:ext cx="1313180" cy="369332"/>
          </a:xfrm>
          <a:prstGeom prst="rect">
            <a:avLst/>
          </a:prstGeom>
          <a:noFill/>
          <a:ln>
            <a:solidFill>
              <a:srgbClr val="FF0000"/>
            </a:solidFill>
          </a:ln>
        </p:spPr>
        <p:txBody>
          <a:bodyPr wrap="none" rtlCol="0">
            <a:spAutoFit/>
          </a:bodyPr>
          <a:lstStyle/>
          <a:p>
            <a:r>
              <a:rPr lang="it-IT" b="1" dirty="0"/>
              <a:t>SLR-74-08</a:t>
            </a:r>
            <a:endParaRPr lang="en-GB" b="1" dirty="0">
              <a:highlight>
                <a:srgbClr val="FF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A710A2-3528-3A4C-A490-E9CAF58B5D69}"/>
              </a:ext>
            </a:extLst>
          </p:cNvPr>
          <p:cNvSpPr>
            <a:spLocks noGrp="1"/>
          </p:cNvSpPr>
          <p:nvPr>
            <p:ph idx="1"/>
          </p:nvPr>
        </p:nvSpPr>
        <p:spPr>
          <a:xfrm>
            <a:off x="119668" y="1378394"/>
            <a:ext cx="8059780" cy="5069159"/>
          </a:xfrm>
        </p:spPr>
        <p:txBody>
          <a:bodyPr/>
          <a:lstStyle/>
          <a:p>
            <a:pPr marL="357188" indent="-357188" algn="just"/>
            <a:r>
              <a:rPr lang="en-US" sz="1800" dirty="0"/>
              <a:t>The SLR group is discussing German proposal to improve the visibility of direction indicators</a:t>
            </a:r>
            <a:endParaRPr lang="en-US" sz="800" dirty="0"/>
          </a:p>
        </p:txBody>
      </p:sp>
      <p:sp>
        <p:nvSpPr>
          <p:cNvPr id="5" name="TextBox 4">
            <a:extLst>
              <a:ext uri="{FF2B5EF4-FFF2-40B4-BE49-F238E27FC236}">
                <a16:creationId xmlns:a16="http://schemas.microsoft.com/office/drawing/2014/main" id="{BA83AEC2-B3B5-4570-6D3D-D12F93D0A936}"/>
              </a:ext>
            </a:extLst>
          </p:cNvPr>
          <p:cNvSpPr txBox="1"/>
          <p:nvPr/>
        </p:nvSpPr>
        <p:spPr>
          <a:xfrm>
            <a:off x="8339572" y="4823968"/>
            <a:ext cx="3278868" cy="215444"/>
          </a:xfrm>
          <a:prstGeom prst="rect">
            <a:avLst/>
          </a:prstGeom>
          <a:noFill/>
        </p:spPr>
        <p:txBody>
          <a:bodyPr wrap="square" rtlCol="0">
            <a:spAutoFit/>
          </a:bodyPr>
          <a:lstStyle/>
          <a:p>
            <a:r>
              <a:rPr lang="en-GB" sz="800" dirty="0"/>
              <a:t>Image: Copyright free</a:t>
            </a:r>
          </a:p>
        </p:txBody>
      </p:sp>
      <p:sp>
        <p:nvSpPr>
          <p:cNvPr id="7" name="Espace réservé du numéro de diapositive 6">
            <a:extLst>
              <a:ext uri="{FF2B5EF4-FFF2-40B4-BE49-F238E27FC236}">
                <a16:creationId xmlns:a16="http://schemas.microsoft.com/office/drawing/2014/main" id="{2A836013-6388-4846-41D0-2A302DA871D2}"/>
              </a:ext>
            </a:extLst>
          </p:cNvPr>
          <p:cNvSpPr>
            <a:spLocks noGrp="1"/>
          </p:cNvSpPr>
          <p:nvPr>
            <p:ph type="sldNum" sz="quarter" idx="12"/>
          </p:nvPr>
        </p:nvSpPr>
        <p:spPr/>
        <p:txBody>
          <a:bodyPr/>
          <a:lstStyle/>
          <a:p>
            <a:fld id="{E4A5D464-134C-4C80-B41F-7081051DEBC1}" type="slidenum">
              <a:rPr lang="ja-JP" altLang="fr-FR" smtClean="0"/>
              <a:pPr/>
              <a:t>2</a:t>
            </a:fld>
            <a:endParaRPr lang="fr-FR" altLang="ja-JP" dirty="0"/>
          </a:p>
        </p:txBody>
      </p:sp>
      <p:sp>
        <p:nvSpPr>
          <p:cNvPr id="8" name="TextBox 7">
            <a:extLst>
              <a:ext uri="{FF2B5EF4-FFF2-40B4-BE49-F238E27FC236}">
                <a16:creationId xmlns:a16="http://schemas.microsoft.com/office/drawing/2014/main" id="{83AA8E14-206D-EFBC-E723-A4CDBB29F02F}"/>
              </a:ext>
            </a:extLst>
          </p:cNvPr>
          <p:cNvSpPr txBox="1"/>
          <p:nvPr/>
        </p:nvSpPr>
        <p:spPr>
          <a:xfrm>
            <a:off x="119668" y="2068325"/>
            <a:ext cx="8219904" cy="4555093"/>
          </a:xfrm>
          <a:prstGeom prst="rect">
            <a:avLst/>
          </a:prstGeom>
          <a:noFill/>
        </p:spPr>
        <p:txBody>
          <a:bodyPr wrap="square" rtlCol="0">
            <a:spAutoFit/>
          </a:bodyPr>
          <a:lstStyle/>
          <a:p>
            <a:pPr lvl="1"/>
            <a:r>
              <a:rPr lang="en-GB" b="1" dirty="0">
                <a:latin typeface="Times New Roman" panose="02020603050405020304" pitchFamily="18" charset="0"/>
              </a:rPr>
              <a:t>German proposal from SLR-73-08 Rev.1:</a:t>
            </a:r>
          </a:p>
          <a:p>
            <a:pPr lvl="1"/>
            <a:endParaRPr lang="en-GB" sz="800" b="1" dirty="0">
              <a:latin typeface="Times New Roman" panose="02020603050405020304" pitchFamily="18" charset="0"/>
            </a:endParaRPr>
          </a:p>
          <a:p>
            <a:r>
              <a:rPr lang="en-GB" sz="1400" b="1" dirty="0">
                <a:latin typeface="Times New Roman" panose="02020603050405020304" pitchFamily="18" charset="0"/>
                <a:cs typeface="Times New Roman" panose="02020603050405020304" pitchFamily="18" charset="0"/>
              </a:rPr>
              <a:t>5.7.1.3.3.	If the distance between the edges of the apparent surfaces in the direction of the reference axis 	of the rear direction indicator lamp and the stop lamp is less than or equal to 25 mm, </a:t>
            </a:r>
          </a:p>
          <a:p>
            <a:r>
              <a:rPr lang="en-GB" sz="1400" b="1" dirty="0">
                <a:latin typeface="Times New Roman" panose="02020603050405020304" pitchFamily="18" charset="0"/>
                <a:cs typeface="Times New Roman" panose="02020603050405020304" pitchFamily="18" charset="0"/>
              </a:rPr>
              <a:t>	(a) the area of the apparent surface of the rear direction indicator lamp up to a distance of 25 	mm from the stop lamp shall be less than 25 per cent of its total apparent surface, provided 	that the geometrical visibility prescribed for the rear direction indicator lamp in 6.5.5. and the 	minimum photometric values according to the angle of light distribution are fulfilled without 	considering the area at the distance less than 25 mm from the stop lamp; </a:t>
            </a:r>
          </a:p>
          <a:p>
            <a:r>
              <a:rPr lang="en-GB" sz="1400" b="1" dirty="0">
                <a:latin typeface="Times New Roman" panose="02020603050405020304" pitchFamily="18" charset="0"/>
                <a:cs typeface="Times New Roman" panose="02020603050405020304" pitchFamily="18" charset="0"/>
              </a:rPr>
              <a:t>	or</a:t>
            </a:r>
          </a:p>
          <a:p>
            <a:r>
              <a:rPr lang="en-GB" sz="1400" b="1" dirty="0">
                <a:latin typeface="Times New Roman" panose="02020603050405020304" pitchFamily="18" charset="0"/>
                <a:cs typeface="Times New Roman" panose="02020603050405020304" pitchFamily="18" charset="0"/>
              </a:rPr>
              <a:t>	(b) the luminous intensity of the direction indicator should be at least 30% higher than the 	one of the stop lamp</a:t>
            </a:r>
            <a:r>
              <a:rPr lang="de-DE" sz="1400" b="1" dirty="0">
                <a:latin typeface="Times New Roman" panose="02020603050405020304" pitchFamily="18" charset="0"/>
                <a:cs typeface="Times New Roman" panose="02020603050405020304" pitchFamily="18" charset="0"/>
              </a:rPr>
              <a:t>.</a:t>
            </a:r>
            <a:endParaRPr lang="en-GB" sz="1400" b="1" dirty="0">
              <a:latin typeface="Times New Roman" panose="02020603050405020304" pitchFamily="18" charset="0"/>
              <a:cs typeface="Times New Roman" panose="02020603050405020304" pitchFamily="18" charset="0"/>
            </a:endParaRPr>
          </a:p>
          <a:p>
            <a:r>
              <a:rPr lang="en-GB" sz="1400" b="1" dirty="0">
                <a:latin typeface="Times New Roman" panose="02020603050405020304" pitchFamily="18" charset="0"/>
                <a:cs typeface="Times New Roman" panose="02020603050405020304" pitchFamily="18" charset="0"/>
              </a:rPr>
              <a:t>	</a:t>
            </a:r>
          </a:p>
          <a:p>
            <a:r>
              <a:rPr lang="en-GB" sz="1400" b="1" dirty="0">
                <a:latin typeface="Times New Roman" panose="02020603050405020304" pitchFamily="18" charset="0"/>
                <a:cs typeface="Times New Roman" panose="02020603050405020304" pitchFamily="18" charset="0"/>
              </a:rPr>
              <a:t>5.7.1.3.4.	Appropriate evidence demonstrating compliance with the requirements indicated in 	paragraph 5.7.1.3.3. is provided in the test reports of the rear direction indicator.</a:t>
            </a:r>
          </a:p>
          <a:p>
            <a:r>
              <a:rPr lang="de-DE" dirty="0"/>
              <a:t> </a:t>
            </a:r>
            <a:endParaRPr lang="en-GB" sz="800" b="1" dirty="0">
              <a:latin typeface="Times New Roman" panose="02020603050405020304" pitchFamily="18" charset="0"/>
              <a:ea typeface="Times New Roman" panose="02020603050405020304" pitchFamily="18" charset="0"/>
            </a:endParaRPr>
          </a:p>
          <a:p>
            <a:pPr marL="357188" indent="-357188" algn="just">
              <a:spcAft>
                <a:spcPts val="600"/>
              </a:spcAft>
              <a:buFont typeface="Wingdings" panose="05000000000000000000" pitchFamily="2" charset="2"/>
              <a:buChar char="Ø"/>
            </a:pPr>
            <a:r>
              <a:rPr lang="en-US" dirty="0"/>
              <a:t>OICA has concerns part (a).  We believe it is not feasible to mask part of an apparent surface to confirm whether or not the minimum photometric values are achieved without considering the area &lt;25mm from the stop lamp.</a:t>
            </a:r>
            <a:endParaRPr lang="en-US" b="1" dirty="0"/>
          </a:p>
        </p:txBody>
      </p:sp>
      <p:sp>
        <p:nvSpPr>
          <p:cNvPr id="74" name="Title 73">
            <a:extLst>
              <a:ext uri="{FF2B5EF4-FFF2-40B4-BE49-F238E27FC236}">
                <a16:creationId xmlns:a16="http://schemas.microsoft.com/office/drawing/2014/main" id="{C8A72282-29E3-262B-0B85-982C030AC074}"/>
              </a:ext>
            </a:extLst>
          </p:cNvPr>
          <p:cNvSpPr>
            <a:spLocks noGrp="1"/>
          </p:cNvSpPr>
          <p:nvPr>
            <p:ph type="title"/>
          </p:nvPr>
        </p:nvSpPr>
        <p:spPr/>
        <p:txBody>
          <a:bodyPr/>
          <a:lstStyle/>
          <a:p>
            <a:r>
              <a:rPr lang="en-GB" sz="4000" b="1" dirty="0"/>
              <a:t>OICA Concerns with SLR-73-08 Rev.1</a:t>
            </a:r>
          </a:p>
        </p:txBody>
      </p:sp>
      <p:pic>
        <p:nvPicPr>
          <p:cNvPr id="75" name="Image 16">
            <a:extLst>
              <a:ext uri="{FF2B5EF4-FFF2-40B4-BE49-F238E27FC236}">
                <a16:creationId xmlns:a16="http://schemas.microsoft.com/office/drawing/2014/main" id="{B1E0BBD5-5010-1C51-76AF-85BC041418D2}"/>
              </a:ext>
            </a:extLst>
          </p:cNvPr>
          <p:cNvPicPr>
            <a:picLocks noChangeAspect="1"/>
          </p:cNvPicPr>
          <p:nvPr/>
        </p:nvPicPr>
        <p:blipFill>
          <a:blip r:embed="rId2"/>
          <a:stretch>
            <a:fillRect/>
          </a:stretch>
        </p:blipFill>
        <p:spPr>
          <a:xfrm>
            <a:off x="8400477" y="2936153"/>
            <a:ext cx="3519045" cy="1859116"/>
          </a:xfrm>
          <a:prstGeom prst="rect">
            <a:avLst/>
          </a:prstGeom>
        </p:spPr>
      </p:pic>
    </p:spTree>
    <p:extLst>
      <p:ext uri="{BB962C8B-B14F-4D97-AF65-F5344CB8AC3E}">
        <p14:creationId xmlns:p14="http://schemas.microsoft.com/office/powerpoint/2010/main" val="1427303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A710A2-3528-3A4C-A490-E9CAF58B5D69}"/>
              </a:ext>
            </a:extLst>
          </p:cNvPr>
          <p:cNvSpPr>
            <a:spLocks noGrp="1"/>
          </p:cNvSpPr>
          <p:nvPr>
            <p:ph idx="1"/>
          </p:nvPr>
        </p:nvSpPr>
        <p:spPr>
          <a:xfrm>
            <a:off x="632429" y="1417638"/>
            <a:ext cx="11175032" cy="5069159"/>
          </a:xfrm>
        </p:spPr>
        <p:txBody>
          <a:bodyPr/>
          <a:lstStyle/>
          <a:p>
            <a:pPr algn="just"/>
            <a:endParaRPr lang="en-GB" sz="2400" dirty="0"/>
          </a:p>
          <a:p>
            <a:pPr algn="just"/>
            <a:endParaRPr lang="en-GB" sz="2400" dirty="0"/>
          </a:p>
          <a:p>
            <a:pPr algn="just"/>
            <a:endParaRPr lang="en-GB" sz="2400" dirty="0"/>
          </a:p>
          <a:p>
            <a:pPr algn="just"/>
            <a:endParaRPr lang="en-GB" sz="2400" dirty="0"/>
          </a:p>
          <a:p>
            <a:pPr algn="just"/>
            <a:endParaRPr lang="en-GB" sz="2400" dirty="0"/>
          </a:p>
        </p:txBody>
      </p:sp>
      <p:sp>
        <p:nvSpPr>
          <p:cNvPr id="4" name="TextBox 3">
            <a:extLst>
              <a:ext uri="{FF2B5EF4-FFF2-40B4-BE49-F238E27FC236}">
                <a16:creationId xmlns:a16="http://schemas.microsoft.com/office/drawing/2014/main" id="{CB12D5B4-39D9-FA7B-91BE-8489F1B7FEF6}"/>
              </a:ext>
            </a:extLst>
          </p:cNvPr>
          <p:cNvSpPr txBox="1"/>
          <p:nvPr/>
        </p:nvSpPr>
        <p:spPr>
          <a:xfrm>
            <a:off x="629622" y="1417638"/>
            <a:ext cx="10929949" cy="4524315"/>
          </a:xfrm>
          <a:prstGeom prst="rect">
            <a:avLst/>
          </a:prstGeom>
          <a:noFill/>
        </p:spPr>
        <p:txBody>
          <a:bodyPr wrap="square">
            <a:spAutoFit/>
          </a:bodyPr>
          <a:lstStyle/>
          <a:p>
            <a:pPr marL="285750" indent="-285750" algn="just">
              <a:buFont typeface="Wingdings" panose="05000000000000000000" pitchFamily="2" charset="2"/>
              <a:buChar char="Ø"/>
            </a:pPr>
            <a:r>
              <a:rPr lang="en-US" kern="100" dirty="0">
                <a:latin typeface="+mj-lt"/>
                <a:ea typeface="Calibri" panose="020F0502020204030204" pitchFamily="34" charset="0"/>
                <a:cs typeface="Times New Roman" panose="02020603050405020304" pitchFamily="18" charset="0"/>
              </a:rPr>
              <a:t>So far, there is no study available, which states the uncertainty that is generated when determining the edge of an apparent surface.</a:t>
            </a:r>
          </a:p>
          <a:p>
            <a:pPr marL="285750" indent="-285750" algn="just">
              <a:buFont typeface="Wingdings" panose="05000000000000000000" pitchFamily="2" charset="2"/>
              <a:buChar char="Ø"/>
            </a:pPr>
            <a:endParaRPr lang="en-US" kern="100" dirty="0">
              <a:latin typeface="+mj-lt"/>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en-US" kern="100" dirty="0">
                <a:latin typeface="+mj-lt"/>
                <a:ea typeface="Calibri" panose="020F0502020204030204" pitchFamily="34" charset="0"/>
                <a:cs typeface="Times New Roman" panose="02020603050405020304" pitchFamily="18" charset="0"/>
              </a:rPr>
              <a:t>Masking part of the apparent surface will be a manual process (most probably taping).</a:t>
            </a:r>
            <a:br>
              <a:rPr lang="en-US" kern="100" dirty="0">
                <a:latin typeface="+mj-lt"/>
                <a:ea typeface="Calibri" panose="020F0502020204030204" pitchFamily="34" charset="0"/>
                <a:cs typeface="Times New Roman" panose="02020603050405020304" pitchFamily="18" charset="0"/>
              </a:rPr>
            </a:br>
            <a:r>
              <a:rPr lang="en-US" kern="100" dirty="0">
                <a:latin typeface="+mj-lt"/>
                <a:ea typeface="Calibri" panose="020F0502020204030204" pitchFamily="34" charset="0"/>
                <a:cs typeface="Times New Roman" panose="02020603050405020304" pitchFamily="18" charset="0"/>
              </a:rPr>
              <a:t>Additional uncertainty is expected due to this operation which of course will influence the size of the part that remains to be measured.</a:t>
            </a:r>
          </a:p>
          <a:p>
            <a:pPr marL="285750" indent="-285750" algn="just">
              <a:buFont typeface="Wingdings" panose="05000000000000000000" pitchFamily="2" charset="2"/>
              <a:buChar char="Ø"/>
            </a:pPr>
            <a:endParaRPr lang="en-US" kern="100" dirty="0">
              <a:latin typeface="+mj-lt"/>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en-US" kern="100" dirty="0">
                <a:latin typeface="+mj-lt"/>
                <a:ea typeface="Calibri" panose="020F0502020204030204" pitchFamily="34" charset="0"/>
                <a:cs typeface="Times New Roman" panose="02020603050405020304" pitchFamily="18" charset="0"/>
              </a:rPr>
              <a:t>It is assumed that blocking light within a distance of 25mm towards the stop lamp has to be done in the projection perpendicular to the reference axis (although it is not stated in the proposal). </a:t>
            </a:r>
            <a:br>
              <a:rPr lang="en-US" kern="100" dirty="0">
                <a:latin typeface="+mj-lt"/>
                <a:ea typeface="Calibri" panose="020F0502020204030204" pitchFamily="34" charset="0"/>
                <a:cs typeface="Times New Roman" panose="02020603050405020304" pitchFamily="18" charset="0"/>
              </a:rPr>
            </a:br>
            <a:endParaRPr lang="en-US" kern="100" dirty="0">
              <a:latin typeface="+mj-lt"/>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en-US" kern="100" dirty="0">
                <a:latin typeface="+mj-lt"/>
                <a:ea typeface="Calibri" panose="020F0502020204030204" pitchFamily="34" charset="0"/>
                <a:cs typeface="Times New Roman" panose="02020603050405020304" pitchFamily="18" charset="0"/>
              </a:rPr>
              <a:t>The material used for blocking </a:t>
            </a:r>
            <a:r>
              <a:rPr lang="en-US" kern="100">
                <a:latin typeface="+mj-lt"/>
                <a:ea typeface="Calibri" panose="020F0502020204030204" pitchFamily="34" charset="0"/>
                <a:cs typeface="Times New Roman" panose="02020603050405020304" pitchFamily="18" charset="0"/>
              </a:rPr>
              <a:t>the light may </a:t>
            </a:r>
            <a:r>
              <a:rPr lang="en-US" kern="100" dirty="0">
                <a:latin typeface="+mj-lt"/>
                <a:ea typeface="Calibri" panose="020F0502020204030204" pitchFamily="34" charset="0"/>
                <a:cs typeface="Times New Roman" panose="02020603050405020304" pitchFamily="18" charset="0"/>
              </a:rPr>
              <a:t>have an influence, at least its back side regarding its reflectivity and the amount of light which is being scattered back into the device (and coming out at a different location).</a:t>
            </a:r>
          </a:p>
          <a:p>
            <a:pPr marL="285750" indent="-285750" algn="just">
              <a:buFont typeface="Wingdings" panose="05000000000000000000" pitchFamily="2" charset="2"/>
              <a:buChar char="Ø"/>
            </a:pPr>
            <a:endParaRPr lang="en-US" kern="100" dirty="0">
              <a:effectLst/>
              <a:latin typeface="+mj-lt"/>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Ø"/>
            </a:pPr>
            <a:r>
              <a:rPr lang="en-US" kern="100" dirty="0">
                <a:effectLst/>
                <a:latin typeface="+mj-lt"/>
                <a:ea typeface="Calibri" panose="020F0502020204030204" pitchFamily="34" charset="0"/>
                <a:cs typeface="Times New Roman" panose="02020603050405020304" pitchFamily="18" charset="0"/>
              </a:rPr>
              <a:t>Th</a:t>
            </a:r>
            <a:r>
              <a:rPr lang="en-US" kern="100" dirty="0">
                <a:latin typeface="+mj-lt"/>
                <a:ea typeface="Calibri" panose="020F0502020204030204" pitchFamily="34" charset="0"/>
                <a:cs typeface="Times New Roman" panose="02020603050405020304" pitchFamily="18" charset="0"/>
              </a:rPr>
              <a:t>ere could be some practical issues if the stop and DI lamps are provided by different lamp manufacturers.</a:t>
            </a:r>
            <a:endParaRPr lang="en-US" kern="100" dirty="0">
              <a:effectLst/>
              <a:latin typeface="+mj-lt"/>
              <a:ea typeface="Calibri" panose="020F0502020204030204" pitchFamily="34" charset="0"/>
              <a:cs typeface="Times New Roman" panose="02020603050405020304" pitchFamily="18" charset="0"/>
            </a:endParaRPr>
          </a:p>
        </p:txBody>
      </p:sp>
      <p:sp>
        <p:nvSpPr>
          <p:cNvPr id="5" name="Espace réservé du numéro de diapositive 4">
            <a:extLst>
              <a:ext uri="{FF2B5EF4-FFF2-40B4-BE49-F238E27FC236}">
                <a16:creationId xmlns:a16="http://schemas.microsoft.com/office/drawing/2014/main" id="{E1F7ADA0-75DF-B91B-98C5-3A71AFA17CE4}"/>
              </a:ext>
            </a:extLst>
          </p:cNvPr>
          <p:cNvSpPr>
            <a:spLocks noGrp="1"/>
          </p:cNvSpPr>
          <p:nvPr>
            <p:ph type="sldNum" sz="quarter" idx="12"/>
          </p:nvPr>
        </p:nvSpPr>
        <p:spPr/>
        <p:txBody>
          <a:bodyPr/>
          <a:lstStyle/>
          <a:p>
            <a:fld id="{E4A5D464-134C-4C80-B41F-7081051DEBC1}" type="slidenum">
              <a:rPr lang="ja-JP" altLang="fr-FR" smtClean="0"/>
              <a:pPr/>
              <a:t>3</a:t>
            </a:fld>
            <a:endParaRPr lang="fr-FR" altLang="ja-JP" dirty="0"/>
          </a:p>
        </p:txBody>
      </p:sp>
      <p:sp>
        <p:nvSpPr>
          <p:cNvPr id="9" name="Title 8">
            <a:extLst>
              <a:ext uri="{FF2B5EF4-FFF2-40B4-BE49-F238E27FC236}">
                <a16:creationId xmlns:a16="http://schemas.microsoft.com/office/drawing/2014/main" id="{12B2BEA6-20E8-43C0-A777-BA2A0FB97102}"/>
              </a:ext>
            </a:extLst>
          </p:cNvPr>
          <p:cNvSpPr>
            <a:spLocks noGrp="1"/>
          </p:cNvSpPr>
          <p:nvPr>
            <p:ph type="title"/>
          </p:nvPr>
        </p:nvSpPr>
        <p:spPr/>
        <p:txBody>
          <a:bodyPr/>
          <a:lstStyle/>
          <a:p>
            <a:r>
              <a:rPr lang="en-GB" sz="4000" b="1" dirty="0"/>
              <a:t>OICA Concerns with SLR-73-08 Rev.1</a:t>
            </a:r>
          </a:p>
        </p:txBody>
      </p:sp>
    </p:spTree>
    <p:extLst>
      <p:ext uri="{BB962C8B-B14F-4D97-AF65-F5344CB8AC3E}">
        <p14:creationId xmlns:p14="http://schemas.microsoft.com/office/powerpoint/2010/main" val="176856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F24A7-BE35-5022-E949-9CF668FE63DA}"/>
              </a:ext>
            </a:extLst>
          </p:cNvPr>
          <p:cNvSpPr>
            <a:spLocks noGrp="1"/>
          </p:cNvSpPr>
          <p:nvPr>
            <p:ph type="title"/>
          </p:nvPr>
        </p:nvSpPr>
        <p:spPr>
          <a:xfrm>
            <a:off x="811832" y="274638"/>
            <a:ext cx="10972800" cy="1143000"/>
          </a:xfrm>
        </p:spPr>
        <p:txBody>
          <a:bodyPr/>
          <a:lstStyle/>
          <a:p>
            <a:r>
              <a:rPr lang="en-GB" sz="4000" b="1" dirty="0"/>
              <a:t>Reminder of OICA Position for Discussion</a:t>
            </a:r>
            <a:endParaRPr lang="en-GB" sz="4000" dirty="0"/>
          </a:p>
        </p:txBody>
      </p:sp>
      <p:sp>
        <p:nvSpPr>
          <p:cNvPr id="3" name="Content Placeholder 2">
            <a:extLst>
              <a:ext uri="{FF2B5EF4-FFF2-40B4-BE49-F238E27FC236}">
                <a16:creationId xmlns:a16="http://schemas.microsoft.com/office/drawing/2014/main" id="{90417B3E-64E0-BDDA-6F7C-93E4281362CA}"/>
              </a:ext>
            </a:extLst>
          </p:cNvPr>
          <p:cNvSpPr>
            <a:spLocks noGrp="1"/>
          </p:cNvSpPr>
          <p:nvPr>
            <p:ph idx="1"/>
          </p:nvPr>
        </p:nvSpPr>
        <p:spPr/>
        <p:txBody>
          <a:bodyPr/>
          <a:lstStyle/>
          <a:p>
            <a:pPr marL="0" indent="0">
              <a:buNone/>
            </a:pPr>
            <a:r>
              <a:rPr lang="en-US" sz="2000" dirty="0"/>
              <a:t>There cannot be a problem when direction indicators meet one of the following criteria:</a:t>
            </a:r>
          </a:p>
          <a:p>
            <a:pPr marL="0" indent="0">
              <a:buNone/>
            </a:pPr>
            <a:endParaRPr lang="en-US" sz="1800" dirty="0"/>
          </a:p>
          <a:p>
            <a:pPr marL="514350" indent="-514350">
              <a:buFont typeface="+mj-lt"/>
              <a:buAutoNum type="romanLcPeriod"/>
            </a:pPr>
            <a:r>
              <a:rPr lang="en-US" sz="2000" dirty="0"/>
              <a:t>The apparent surface is equal to or greater than the apparent surface of the stop lamp.</a:t>
            </a:r>
          </a:p>
          <a:p>
            <a:pPr marL="571500" indent="-571500">
              <a:buFont typeface="+mj-lt"/>
              <a:buAutoNum type="romanLcPeriod"/>
            </a:pPr>
            <a:endParaRPr lang="en-US" sz="1800" dirty="0"/>
          </a:p>
          <a:p>
            <a:pPr marL="514350" indent="-514350">
              <a:buFont typeface="+mj-lt"/>
              <a:buAutoNum type="romanLcPeriod"/>
            </a:pPr>
            <a:r>
              <a:rPr lang="en-US" sz="2000" dirty="0"/>
              <a:t>The intensity at HV is a minimum of 25% greater than the intensity at HV of the stop lamp.</a:t>
            </a:r>
          </a:p>
          <a:p>
            <a:pPr marL="285750" indent="-285750">
              <a:buFont typeface="+mj-lt"/>
              <a:buAutoNum type="romanLcPeriod"/>
            </a:pPr>
            <a:endParaRPr lang="en-US" sz="1800" dirty="0"/>
          </a:p>
          <a:p>
            <a:pPr marL="514350" indent="-514350">
              <a:buFont typeface="+mj-lt"/>
              <a:buAutoNum type="romanLcPeriod"/>
            </a:pPr>
            <a:r>
              <a:rPr lang="en-US" sz="2000" dirty="0"/>
              <a:t>The separation distance in either the vertical or horizontal direction from the stop lamp is equal to or greater than 20 mm.</a:t>
            </a:r>
          </a:p>
          <a:p>
            <a:pPr marL="285750" indent="-285750">
              <a:buFont typeface="+mj-lt"/>
              <a:buAutoNum type="romanLcPeriod"/>
            </a:pPr>
            <a:endParaRPr lang="en-US" sz="1800" dirty="0"/>
          </a:p>
          <a:p>
            <a:pPr marL="514350" indent="-514350">
              <a:buFont typeface="+mj-lt"/>
              <a:buAutoNum type="romanLcPeriod"/>
            </a:pPr>
            <a:r>
              <a:rPr lang="en-US" sz="2000" dirty="0"/>
              <a:t>The apparent surface is equal to or greater than 30 cm².</a:t>
            </a:r>
          </a:p>
        </p:txBody>
      </p:sp>
      <p:sp>
        <p:nvSpPr>
          <p:cNvPr id="4" name="Slide Number Placeholder 3">
            <a:extLst>
              <a:ext uri="{FF2B5EF4-FFF2-40B4-BE49-F238E27FC236}">
                <a16:creationId xmlns:a16="http://schemas.microsoft.com/office/drawing/2014/main" id="{9E3FF48A-042D-84AC-3F65-330BD7E744FF}"/>
              </a:ext>
            </a:extLst>
          </p:cNvPr>
          <p:cNvSpPr>
            <a:spLocks noGrp="1"/>
          </p:cNvSpPr>
          <p:nvPr>
            <p:ph type="sldNum" sz="quarter" idx="12"/>
          </p:nvPr>
        </p:nvSpPr>
        <p:spPr/>
        <p:txBody>
          <a:bodyPr/>
          <a:lstStyle/>
          <a:p>
            <a:fld id="{E4A5D464-134C-4C80-B41F-7081051DEBC1}" type="slidenum">
              <a:rPr lang="ja-JP" altLang="fr-FR" smtClean="0"/>
              <a:pPr/>
              <a:t>4</a:t>
            </a:fld>
            <a:endParaRPr lang="fr-FR" altLang="ja-JP" dirty="0"/>
          </a:p>
        </p:txBody>
      </p:sp>
    </p:spTree>
    <p:extLst>
      <p:ext uri="{BB962C8B-B14F-4D97-AF65-F5344CB8AC3E}">
        <p14:creationId xmlns:p14="http://schemas.microsoft.com/office/powerpoint/2010/main" val="4152498864"/>
      </p:ext>
    </p:extLst>
  </p:cSld>
  <p:clrMapOvr>
    <a:masterClrMapping/>
  </p:clrMapOvr>
</p:sld>
</file>

<file path=ppt/theme/theme1.xml><?xml version="1.0" encoding="utf-8"?>
<a:theme xmlns:a="http://schemas.openxmlformats.org/drawingml/2006/main" name="Masque présentation OICA">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que présentation avec nouveau logo et format 16x9" id="{85D48C29-F5D1-45D1-86B0-358C96AA2DC8}" vid="{438186FC-A8D2-4D68-B072-911AEBB13642}"/>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D173682337B1C44AFF169B14264B100" ma:contentTypeVersion="16" ma:contentTypeDescription="Create a new document." ma:contentTypeScope="" ma:versionID="68c3f47ceae7988e607ba8df8ddd792c">
  <xsd:schema xmlns:xsd="http://www.w3.org/2001/XMLSchema" xmlns:xs="http://www.w3.org/2001/XMLSchema" xmlns:p="http://schemas.microsoft.com/office/2006/metadata/properties" xmlns:ns2="55fe7849-b6e8-481a-8633-ce2d604738e4" xmlns:ns3="bdfc80f8-a1ce-4be7-b449-f0c9969cc63a" targetNamespace="http://schemas.microsoft.com/office/2006/metadata/properties" ma:root="true" ma:fieldsID="8433342ec890eb0ffab37299f2a6e0ca" ns2:_="" ns3:_="">
    <xsd:import namespace="55fe7849-b6e8-481a-8633-ce2d604738e4"/>
    <xsd:import namespace="bdfc80f8-a1ce-4be7-b449-f0c9969cc63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SearchProperties" minOccurs="0"/>
                <xsd:element ref="ns2:MediaServiceDateTaken" minOccurs="0"/>
                <xsd:element ref="ns2:MediaLengthInSeconds" minOccurs="0"/>
                <xsd:element ref="ns2:MediaServiceBillingMetadata"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fe7849-b6e8-481a-8633-ce2d604738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36c5493f-5547-47cb-89d6-009cd59f947c"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fc80f8-a1ce-4be7-b449-f0c9969cc63a"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372bcaf9-3f78-4b10-a9ae-8ca1ea272b00}" ma:internalName="TaxCatchAll" ma:showField="CatchAllData" ma:web="bdfc80f8-a1ce-4be7-b449-f0c9969cc6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dfc80f8-a1ce-4be7-b449-f0c9969cc63a" xsi:nil="true"/>
    <lcf76f155ced4ddcb4097134ff3c332f xmlns="55fe7849-b6e8-481a-8633-ce2d604738e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A941702-4223-4C53-B47C-BCA8F2216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fe7849-b6e8-481a-8633-ce2d604738e4"/>
    <ds:schemaRef ds:uri="bdfc80f8-a1ce-4be7-b449-f0c9969cc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8F65C8-ADDF-440B-A519-41EB26742E36}">
  <ds:schemaRefs>
    <ds:schemaRef ds:uri="http://schemas.microsoft.com/sharepoint/v3/contenttype/forms"/>
  </ds:schemaRefs>
</ds:datastoreItem>
</file>

<file path=customXml/itemProps3.xml><?xml version="1.0" encoding="utf-8"?>
<ds:datastoreItem xmlns:ds="http://schemas.openxmlformats.org/officeDocument/2006/customXml" ds:itemID="{9A4E1CAA-6D6A-497F-8947-D617B57CF1DB}">
  <ds:schemaRefs>
    <ds:schemaRef ds:uri="http://schemas.microsoft.com/office/2006/metadata/properties"/>
    <ds:schemaRef ds:uri="http://schemas.microsoft.com/office/infopath/2007/PartnerControls"/>
    <ds:schemaRef ds:uri="bdfc80f8-a1ce-4be7-b449-f0c9969cc63a"/>
    <ds:schemaRef ds:uri="55fe7849-b6e8-481a-8633-ce2d604738e4"/>
  </ds:schemaRefs>
</ds:datastoreItem>
</file>

<file path=docMetadata/LabelInfo.xml><?xml version="1.0" encoding="utf-8"?>
<clbl:labelList xmlns:clbl="http://schemas.microsoft.com/office/2020/mipLabelMetadata">
  <clbl:label id="{01539558-85db-458f-a2d1-52f077800fa4}" enabled="0" method="" siteId="{01539558-85db-458f-a2d1-52f077800fa4}" removed="1"/>
  <clbl:label id="{7f30fc12-c89a-4829-a476-5bf9e2086332}" enabled="1" method="Privileged" siteId="{d6b0bbee-7cd9-4d60-bce6-4a67b543e2ae}" removed="0"/>
  <clbl:label id="{7fea2623-af8f-4fb8-b1cf-b63cc8e496aa}" enabled="1" method="Standard" siteId="{81fa766e-a349-4867-8bf4-ab35e250a08f}" removed="0"/>
</clbl:labelList>
</file>

<file path=docProps/app.xml><?xml version="1.0" encoding="utf-8"?>
<Properties xmlns="http://schemas.openxmlformats.org/officeDocument/2006/extended-properties" xmlns:vt="http://schemas.openxmlformats.org/officeDocument/2006/docPropsVTypes">
  <Template>Masque présentation avec nouveau logo et format 16x9</Template>
  <TotalTime>0</TotalTime>
  <Words>551</Words>
  <Application>Microsoft Office PowerPoint</Application>
  <PresentationFormat>Widescreen</PresentationFormat>
  <Paragraphs>43</Paragraphs>
  <Slides>4</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vt:i4>
      </vt:variant>
    </vt:vector>
  </HeadingPairs>
  <TitlesOfParts>
    <vt:vector size="10" baseType="lpstr">
      <vt:lpstr>Arial</vt:lpstr>
      <vt:lpstr>Calibri</vt:lpstr>
      <vt:lpstr>Courier New</vt:lpstr>
      <vt:lpstr>Times New Roman</vt:lpstr>
      <vt:lpstr>Wingdings</vt:lpstr>
      <vt:lpstr>Masque présentation OICA</vt:lpstr>
      <vt:lpstr>OICA Input to SLR-74 Topic: “Stop/DI Visibility”</vt:lpstr>
      <vt:lpstr>OICA Concerns with SLR-73-08 Rev.1</vt:lpstr>
      <vt:lpstr>OICA Concerns with SLR-73-08 Rev.1</vt:lpstr>
      <vt:lpstr>Reminder of OICA Position for Discussion</vt:lpstr>
    </vt:vector>
  </TitlesOfParts>
  <Company>GM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OICA TC-180</dc:title>
  <dc:creator>Thomas Goldbach</dc:creator>
  <cp:lastModifiedBy>Davide Puglisi</cp:lastModifiedBy>
  <cp:revision>178</cp:revision>
  <dcterms:created xsi:type="dcterms:W3CDTF">2019-06-03T18:41:34Z</dcterms:created>
  <dcterms:modified xsi:type="dcterms:W3CDTF">2025-09-05T16:12:47Z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fd53d93-3f4c-4b90-b511-bd6bdbb4fba9_Enabled">
    <vt:lpwstr>true</vt:lpwstr>
  </property>
  <property fmtid="{D5CDD505-2E9C-101B-9397-08002B2CF9AE}" pid="3" name="MSIP_Label_2fd53d93-3f4c-4b90-b511-bd6bdbb4fba9_SetDate">
    <vt:lpwstr>2021-05-25T08:25:50Z</vt:lpwstr>
  </property>
  <property fmtid="{D5CDD505-2E9C-101B-9397-08002B2CF9AE}" pid="4" name="MSIP_Label_2fd53d93-3f4c-4b90-b511-bd6bdbb4fba9_Method">
    <vt:lpwstr>Standard</vt:lpwstr>
  </property>
  <property fmtid="{D5CDD505-2E9C-101B-9397-08002B2CF9AE}" pid="5" name="MSIP_Label_2fd53d93-3f4c-4b90-b511-bd6bdbb4fba9_Name">
    <vt:lpwstr>2fd53d93-3f4c-4b90-b511-bd6bdbb4fba9</vt:lpwstr>
  </property>
  <property fmtid="{D5CDD505-2E9C-101B-9397-08002B2CF9AE}" pid="6" name="MSIP_Label_2fd53d93-3f4c-4b90-b511-bd6bdbb4fba9_SiteId">
    <vt:lpwstr>d852d5cd-724c-4128-8812-ffa5db3f8507</vt:lpwstr>
  </property>
  <property fmtid="{D5CDD505-2E9C-101B-9397-08002B2CF9AE}" pid="7" name="MSIP_Label_2fd53d93-3f4c-4b90-b511-bd6bdbb4fba9_ActionId">
    <vt:lpwstr>abf4defd-0079-446a-9940-b264ebd88b5b</vt:lpwstr>
  </property>
  <property fmtid="{D5CDD505-2E9C-101B-9397-08002B2CF9AE}" pid="8" name="MSIP_Label_2fd53d93-3f4c-4b90-b511-bd6bdbb4fba9_ContentBits">
    <vt:lpwstr>0</vt:lpwstr>
  </property>
  <property fmtid="{D5CDD505-2E9C-101B-9397-08002B2CF9AE}" pid="9" name="MSIP_Label_fd1c0902-ed92-4fed-896d-2e7725de02d4_Enabled">
    <vt:lpwstr>true</vt:lpwstr>
  </property>
  <property fmtid="{D5CDD505-2E9C-101B-9397-08002B2CF9AE}" pid="10" name="MSIP_Label_fd1c0902-ed92-4fed-896d-2e7725de02d4_SetDate">
    <vt:lpwstr>2022-09-29T09:11:21Z</vt:lpwstr>
  </property>
  <property fmtid="{D5CDD505-2E9C-101B-9397-08002B2CF9AE}" pid="11" name="MSIP_Label_fd1c0902-ed92-4fed-896d-2e7725de02d4_Method">
    <vt:lpwstr>Standard</vt:lpwstr>
  </property>
  <property fmtid="{D5CDD505-2E9C-101B-9397-08002B2CF9AE}" pid="12" name="MSIP_Label_fd1c0902-ed92-4fed-896d-2e7725de02d4_Name">
    <vt:lpwstr>Anyone (not protected)</vt:lpwstr>
  </property>
  <property fmtid="{D5CDD505-2E9C-101B-9397-08002B2CF9AE}" pid="13" name="MSIP_Label_fd1c0902-ed92-4fed-896d-2e7725de02d4_SiteId">
    <vt:lpwstr>d6b0bbee-7cd9-4d60-bce6-4a67b543e2ae</vt:lpwstr>
  </property>
  <property fmtid="{D5CDD505-2E9C-101B-9397-08002B2CF9AE}" pid="14" name="MSIP_Label_fd1c0902-ed92-4fed-896d-2e7725de02d4_ActionId">
    <vt:lpwstr>bde4aa03-615c-4347-88ed-baac0b156715</vt:lpwstr>
  </property>
  <property fmtid="{D5CDD505-2E9C-101B-9397-08002B2CF9AE}" pid="15" name="MSIP_Label_fd1c0902-ed92-4fed-896d-2e7725de02d4_ContentBits">
    <vt:lpwstr>2</vt:lpwstr>
  </property>
  <property fmtid="{D5CDD505-2E9C-101B-9397-08002B2CF9AE}" pid="16" name="ClassificationContentMarkingFooterText">
    <vt:lpwstr>Confidential C</vt:lpwstr>
  </property>
  <property fmtid="{D5CDD505-2E9C-101B-9397-08002B2CF9AE}" pid="17" name="ContentTypeId">
    <vt:lpwstr>0x0101004D173682337B1C44AFF169B14264B100</vt:lpwstr>
  </property>
  <property fmtid="{D5CDD505-2E9C-101B-9397-08002B2CF9AE}" pid="18" name="Order">
    <vt:r8>24977200</vt:r8>
  </property>
  <property fmtid="{D5CDD505-2E9C-101B-9397-08002B2CF9AE}" pid="19" name="MediaServiceImageTags">
    <vt:lpwstr/>
  </property>
</Properties>
</file>