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43" r:id="rId2"/>
    <p:sldId id="461" r:id="rId3"/>
    <p:sldId id="475" r:id="rId4"/>
    <p:sldId id="464" r:id="rId5"/>
    <p:sldId id="463" r:id="rId6"/>
    <p:sldId id="473" r:id="rId7"/>
    <p:sldId id="465" r:id="rId8"/>
    <p:sldId id="469" r:id="rId9"/>
    <p:sldId id="467" r:id="rId10"/>
    <p:sldId id="470" r:id="rId11"/>
    <p:sldId id="474" r:id="rId12"/>
  </p:sldIdLst>
  <p:sldSz cx="12192000" cy="6858000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03" userDrawn="1">
          <p15:clr>
            <a:srgbClr val="A4A3A4"/>
          </p15:clr>
        </p15:guide>
        <p15:guide id="2" orient="horz" pos="482" userDrawn="1">
          <p15:clr>
            <a:srgbClr val="A4A3A4"/>
          </p15:clr>
        </p15:guide>
        <p15:guide id="5" orient="horz" pos="1253" userDrawn="1">
          <p15:clr>
            <a:srgbClr val="A4A3A4"/>
          </p15:clr>
        </p15:guide>
        <p15:guide id="6" orient="horz" pos="2160" userDrawn="1">
          <p15:clr>
            <a:srgbClr val="A4A3A4"/>
          </p15:clr>
        </p15:guide>
        <p15:guide id="8" orient="horz" pos="391" userDrawn="1">
          <p15:clr>
            <a:srgbClr val="A4A3A4"/>
          </p15:clr>
        </p15:guide>
        <p15:guide id="9" pos="3840" userDrawn="1">
          <p15:clr>
            <a:srgbClr val="A4A3A4"/>
          </p15:clr>
        </p15:guide>
        <p15:guide id="10" pos="7468" userDrawn="1">
          <p15:clr>
            <a:srgbClr val="A4A3A4"/>
          </p15:clr>
        </p15:guide>
        <p15:guide id="11" pos="211" userDrawn="1">
          <p15:clr>
            <a:srgbClr val="A4A3A4"/>
          </p15:clr>
        </p15:guide>
        <p15:guide id="12" pos="3931" userDrawn="1">
          <p15:clr>
            <a:srgbClr val="A4A3A4"/>
          </p15:clr>
        </p15:guide>
        <p15:guide id="13" pos="3704" userDrawn="1">
          <p15:clr>
            <a:srgbClr val="A4A3A4"/>
          </p15:clr>
        </p15:guide>
        <p15:guide id="14" orient="horz" pos="5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6AA15DC-A9DD-E179-59BE-DA56D36A6166}" name="윤혜빈( YUN HYE BIN ) R&amp;D법규인증팀" initials="윤YHB)R" userId="S::1620883@mobis.com::888a5dbf-2ee6-4435-8976-ff2bb3aed7f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" initials="1" lastIdx="1" clrIdx="0">
    <p:extLst>
      <p:ext uri="{19B8F6BF-5375-455C-9EA6-DF929625EA0E}">
        <p15:presenceInfo xmlns:p15="http://schemas.microsoft.com/office/powerpoint/2012/main" userId="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B7DEE8"/>
    <a:srgbClr val="DCE6F2"/>
    <a:srgbClr val="B8CFFF"/>
    <a:srgbClr val="D9E1F2"/>
    <a:srgbClr val="BFC6D5"/>
    <a:srgbClr val="B9CDE5"/>
    <a:srgbClr val="005F8E"/>
    <a:srgbClr val="FFFF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188469-DF80-4D86-A5C0-EFB5FB5E2B8B}" v="20" dt="2025-01-08T14:18:57.5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09" autoAdjust="0"/>
    <p:restoredTop sz="80588" autoAdjust="0"/>
  </p:normalViewPr>
  <p:slideViewPr>
    <p:cSldViewPr showGuides="1">
      <p:cViewPr varScale="1">
        <p:scale>
          <a:sx n="113" d="100"/>
          <a:sy n="113" d="100"/>
        </p:scale>
        <p:origin x="816" y="84"/>
      </p:cViewPr>
      <p:guideLst>
        <p:guide orient="horz" pos="3203"/>
        <p:guide orient="horz" pos="482"/>
        <p:guide orient="horz" pos="1253"/>
        <p:guide orient="horz" pos="2160"/>
        <p:guide orient="horz" pos="391"/>
        <p:guide pos="3840"/>
        <p:guide pos="7468"/>
        <p:guide pos="211"/>
        <p:guide pos="3931"/>
        <p:guide pos="3704"/>
        <p:guide orient="horz" pos="57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0" d="100"/>
          <a:sy n="80" d="100"/>
        </p:scale>
        <p:origin x="401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윤혜빈( YUN HYE BIN ) R&amp;D법규인증팀" userId="888a5dbf-2ee6-4435-8976-ff2bb3aed7fd" providerId="ADAL" clId="{58C0A049-2A8B-4DE5-BE6F-907D0A85F1A2}"/>
    <pc:docChg chg="undo custSel addSld delSld modSld">
      <pc:chgData name="윤혜빈( YUN HYE BIN ) R&amp;D법규인증팀" userId="888a5dbf-2ee6-4435-8976-ff2bb3aed7fd" providerId="ADAL" clId="{58C0A049-2A8B-4DE5-BE6F-907D0A85F1A2}" dt="2025-01-04T04:56:58.608" v="280" actId="113"/>
      <pc:docMkLst>
        <pc:docMk/>
      </pc:docMkLst>
      <pc:sldChg chg="addSp delSp modSp mod">
        <pc:chgData name="윤혜빈( YUN HYE BIN ) R&amp;D법규인증팀" userId="888a5dbf-2ee6-4435-8976-ff2bb3aed7fd" providerId="ADAL" clId="{58C0A049-2A8B-4DE5-BE6F-907D0A85F1A2}" dt="2025-01-04T04:55:13.966" v="272" actId="113"/>
        <pc:sldMkLst>
          <pc:docMk/>
          <pc:sldMk cId="404944597" sldId="461"/>
        </pc:sldMkLst>
        <pc:spChg chg="del">
          <ac:chgData name="윤혜빈( YUN HYE BIN ) R&amp;D법규인증팀" userId="888a5dbf-2ee6-4435-8976-ff2bb3aed7fd" providerId="ADAL" clId="{58C0A049-2A8B-4DE5-BE6F-907D0A85F1A2}" dt="2025-01-04T04:35:02.789" v="1" actId="478"/>
          <ac:spMkLst>
            <pc:docMk/>
            <pc:sldMk cId="404944597" sldId="461"/>
            <ac:spMk id="3" creationId="{F4463BCC-6FBF-B830-2D57-5FED4C672149}"/>
          </ac:spMkLst>
        </pc:spChg>
        <pc:spChg chg="mod">
          <ac:chgData name="윤혜빈( YUN HYE BIN ) R&amp;D법규인증팀" userId="888a5dbf-2ee6-4435-8976-ff2bb3aed7fd" providerId="ADAL" clId="{58C0A049-2A8B-4DE5-BE6F-907D0A85F1A2}" dt="2025-01-04T04:55:13.966" v="272" actId="113"/>
          <ac:spMkLst>
            <pc:docMk/>
            <pc:sldMk cId="404944597" sldId="461"/>
            <ac:spMk id="13" creationId="{FF5FD83C-966F-2E1D-E5CC-CF0CF4039BBC}"/>
          </ac:spMkLst>
        </pc:spChg>
        <pc:spChg chg="del">
          <ac:chgData name="윤혜빈( YUN HYE BIN ) R&amp;D법규인증팀" userId="888a5dbf-2ee6-4435-8976-ff2bb3aed7fd" providerId="ADAL" clId="{58C0A049-2A8B-4DE5-BE6F-907D0A85F1A2}" dt="2025-01-04T04:35:02.789" v="1" actId="478"/>
          <ac:spMkLst>
            <pc:docMk/>
            <pc:sldMk cId="404944597" sldId="461"/>
            <ac:spMk id="19" creationId="{5FF6527D-8306-A73D-8C24-39C6C4CCDF7E}"/>
          </ac:spMkLst>
        </pc:spChg>
        <pc:spChg chg="del">
          <ac:chgData name="윤혜빈( YUN HYE BIN ) R&amp;D법규인증팀" userId="888a5dbf-2ee6-4435-8976-ff2bb3aed7fd" providerId="ADAL" clId="{58C0A049-2A8B-4DE5-BE6F-907D0A85F1A2}" dt="2025-01-04T04:35:02.789" v="1" actId="478"/>
          <ac:spMkLst>
            <pc:docMk/>
            <pc:sldMk cId="404944597" sldId="461"/>
            <ac:spMk id="20" creationId="{17F1DC54-0F3A-D07B-457E-33B54A837FBD}"/>
          </ac:spMkLst>
        </pc:spChg>
        <pc:spChg chg="add del mod">
          <ac:chgData name="윤혜빈( YUN HYE BIN ) R&amp;D법규인증팀" userId="888a5dbf-2ee6-4435-8976-ff2bb3aed7fd" providerId="ADAL" clId="{58C0A049-2A8B-4DE5-BE6F-907D0A85F1A2}" dt="2025-01-04T04:37:19.674" v="45" actId="478"/>
          <ac:spMkLst>
            <pc:docMk/>
            <pc:sldMk cId="404944597" sldId="461"/>
            <ac:spMk id="21" creationId="{B1101BE6-33CD-DB51-B0C8-BD5101D75262}"/>
          </ac:spMkLst>
        </pc:spChg>
        <pc:spChg chg="add del mod">
          <ac:chgData name="윤혜빈( YUN HYE BIN ) R&amp;D법규인증팀" userId="888a5dbf-2ee6-4435-8976-ff2bb3aed7fd" providerId="ADAL" clId="{58C0A049-2A8B-4DE5-BE6F-907D0A85F1A2}" dt="2025-01-04T04:36:50.249" v="36" actId="21"/>
          <ac:spMkLst>
            <pc:docMk/>
            <pc:sldMk cId="404944597" sldId="461"/>
            <ac:spMk id="23" creationId="{04CA1686-BABA-CD23-11BC-DE4F0550385B}"/>
          </ac:spMkLst>
        </pc:spChg>
        <pc:spChg chg="add del mod">
          <ac:chgData name="윤혜빈( YUN HYE BIN ) R&amp;D법규인증팀" userId="888a5dbf-2ee6-4435-8976-ff2bb3aed7fd" providerId="ADAL" clId="{58C0A049-2A8B-4DE5-BE6F-907D0A85F1A2}" dt="2025-01-04T04:37:00.533" v="42" actId="478"/>
          <ac:spMkLst>
            <pc:docMk/>
            <pc:sldMk cId="404944597" sldId="461"/>
            <ac:spMk id="26" creationId="{491B3AB8-20F7-3FAE-1C37-564689F6A282}"/>
          </ac:spMkLst>
        </pc:spChg>
        <pc:spChg chg="add mod">
          <ac:chgData name="윤혜빈( YUN HYE BIN ) R&amp;D법규인증팀" userId="888a5dbf-2ee6-4435-8976-ff2bb3aed7fd" providerId="ADAL" clId="{58C0A049-2A8B-4DE5-BE6F-907D0A85F1A2}" dt="2025-01-04T04:52:13.143" v="218" actId="1036"/>
          <ac:spMkLst>
            <pc:docMk/>
            <pc:sldMk cId="404944597" sldId="461"/>
            <ac:spMk id="27" creationId="{04CA1686-BABA-CD23-11BC-DE4F0550385B}"/>
          </ac:spMkLst>
        </pc:spChg>
        <pc:spChg chg="add mod">
          <ac:chgData name="윤혜빈( YUN HYE BIN ) R&amp;D법규인증팀" userId="888a5dbf-2ee6-4435-8976-ff2bb3aed7fd" providerId="ADAL" clId="{58C0A049-2A8B-4DE5-BE6F-907D0A85F1A2}" dt="2025-01-04T04:52:13.143" v="218" actId="1036"/>
          <ac:spMkLst>
            <pc:docMk/>
            <pc:sldMk cId="404944597" sldId="461"/>
            <ac:spMk id="28" creationId="{2FCC9122-D355-53BB-3AAD-AD467E2DFD8B}"/>
          </ac:spMkLst>
        </pc:spChg>
        <pc:spChg chg="del">
          <ac:chgData name="윤혜빈( YUN HYE BIN ) R&amp;D법규인증팀" userId="888a5dbf-2ee6-4435-8976-ff2bb3aed7fd" providerId="ADAL" clId="{58C0A049-2A8B-4DE5-BE6F-907D0A85F1A2}" dt="2025-01-04T04:35:02.789" v="1" actId="478"/>
          <ac:spMkLst>
            <pc:docMk/>
            <pc:sldMk cId="404944597" sldId="461"/>
            <ac:spMk id="29" creationId="{BD1F8640-066F-0DA9-5B90-597545959A10}"/>
          </ac:spMkLst>
        </pc:spChg>
        <pc:spChg chg="del">
          <ac:chgData name="윤혜빈( YUN HYE BIN ) R&amp;D법규인증팀" userId="888a5dbf-2ee6-4435-8976-ff2bb3aed7fd" providerId="ADAL" clId="{58C0A049-2A8B-4DE5-BE6F-907D0A85F1A2}" dt="2025-01-04T04:35:02.789" v="1" actId="478"/>
          <ac:spMkLst>
            <pc:docMk/>
            <pc:sldMk cId="404944597" sldId="461"/>
            <ac:spMk id="30" creationId="{C5154E11-7753-B2C5-2FD4-0F2281FD23F7}"/>
          </ac:spMkLst>
        </pc:spChg>
        <pc:spChg chg="del">
          <ac:chgData name="윤혜빈( YUN HYE BIN ) R&amp;D법규인증팀" userId="888a5dbf-2ee6-4435-8976-ff2bb3aed7fd" providerId="ADAL" clId="{58C0A049-2A8B-4DE5-BE6F-907D0A85F1A2}" dt="2025-01-04T04:35:02.789" v="1" actId="478"/>
          <ac:spMkLst>
            <pc:docMk/>
            <pc:sldMk cId="404944597" sldId="461"/>
            <ac:spMk id="31" creationId="{E5159ACB-E164-81B0-0098-B80AD362AB1E}"/>
          </ac:spMkLst>
        </pc:spChg>
        <pc:picChg chg="del">
          <ac:chgData name="윤혜빈( YUN HYE BIN ) R&amp;D법규인증팀" userId="888a5dbf-2ee6-4435-8976-ff2bb3aed7fd" providerId="ADAL" clId="{58C0A049-2A8B-4DE5-BE6F-907D0A85F1A2}" dt="2025-01-04T04:35:02.789" v="1" actId="478"/>
          <ac:picMkLst>
            <pc:docMk/>
            <pc:sldMk cId="404944597" sldId="461"/>
            <ac:picMk id="15" creationId="{A9DFDC5B-AC10-647F-9AA5-D8759DEE6450}"/>
          </ac:picMkLst>
        </pc:picChg>
        <pc:picChg chg="add del mod">
          <ac:chgData name="윤혜빈( YUN HYE BIN ) R&amp;D법규인증팀" userId="888a5dbf-2ee6-4435-8976-ff2bb3aed7fd" providerId="ADAL" clId="{58C0A049-2A8B-4DE5-BE6F-907D0A85F1A2}" dt="2025-01-04T04:37:19.674" v="45" actId="478"/>
          <ac:picMkLst>
            <pc:docMk/>
            <pc:sldMk cId="404944597" sldId="461"/>
            <ac:picMk id="18" creationId="{C0F13CA5-2A8A-9B2E-76AE-DBE4C1197FAC}"/>
          </ac:picMkLst>
        </pc:picChg>
        <pc:picChg chg="del">
          <ac:chgData name="윤혜빈( YUN HYE BIN ) R&amp;D법규인증팀" userId="888a5dbf-2ee6-4435-8976-ff2bb3aed7fd" providerId="ADAL" clId="{58C0A049-2A8B-4DE5-BE6F-907D0A85F1A2}" dt="2025-01-04T04:35:02.789" v="1" actId="478"/>
          <ac:picMkLst>
            <pc:docMk/>
            <pc:sldMk cId="404944597" sldId="461"/>
            <ac:picMk id="22" creationId="{72A2E902-B0A3-3175-9462-15F1844A243A}"/>
          </ac:picMkLst>
        </pc:picChg>
        <pc:cxnChg chg="del mod">
          <ac:chgData name="윤혜빈( YUN HYE BIN ) R&amp;D법규인증팀" userId="888a5dbf-2ee6-4435-8976-ff2bb3aed7fd" providerId="ADAL" clId="{58C0A049-2A8B-4DE5-BE6F-907D0A85F1A2}" dt="2025-01-04T04:35:02.789" v="1" actId="478"/>
          <ac:cxnSpMkLst>
            <pc:docMk/>
            <pc:sldMk cId="404944597" sldId="461"/>
            <ac:cxnSpMk id="4" creationId="{46213449-13F8-C083-4AD7-3B72A22E95B7}"/>
          </ac:cxnSpMkLst>
        </pc:cxnChg>
        <pc:cxnChg chg="add del mod">
          <ac:chgData name="윤혜빈( YUN HYE BIN ) R&amp;D법규인증팀" userId="888a5dbf-2ee6-4435-8976-ff2bb3aed7fd" providerId="ADAL" clId="{58C0A049-2A8B-4DE5-BE6F-907D0A85F1A2}" dt="2025-01-04T04:37:19.674" v="45" actId="478"/>
          <ac:cxnSpMkLst>
            <pc:docMk/>
            <pc:sldMk cId="404944597" sldId="461"/>
            <ac:cxnSpMk id="24" creationId="{E33C84DF-9F04-9E16-979D-05A37823659F}"/>
          </ac:cxnSpMkLst>
        </pc:cxnChg>
      </pc:sldChg>
      <pc:sldChg chg="modSp mod">
        <pc:chgData name="윤혜빈( YUN HYE BIN ) R&amp;D법규인증팀" userId="888a5dbf-2ee6-4435-8976-ff2bb3aed7fd" providerId="ADAL" clId="{58C0A049-2A8B-4DE5-BE6F-907D0A85F1A2}" dt="2025-01-04T04:56:58.608" v="280" actId="113"/>
        <pc:sldMkLst>
          <pc:docMk/>
          <pc:sldMk cId="275534059" sldId="475"/>
        </pc:sldMkLst>
        <pc:spChg chg="mod">
          <ac:chgData name="윤혜빈( YUN HYE BIN ) R&amp;D법규인증팀" userId="888a5dbf-2ee6-4435-8976-ff2bb3aed7fd" providerId="ADAL" clId="{58C0A049-2A8B-4DE5-BE6F-907D0A85F1A2}" dt="2025-01-04T04:50:38.141" v="206" actId="14100"/>
          <ac:spMkLst>
            <pc:docMk/>
            <pc:sldMk cId="275534059" sldId="475"/>
            <ac:spMk id="3" creationId="{B8212443-A167-8914-54CB-C424A22571D7}"/>
          </ac:spMkLst>
        </pc:spChg>
        <pc:spChg chg="mod">
          <ac:chgData name="윤혜빈( YUN HYE BIN ) R&amp;D법규인증팀" userId="888a5dbf-2ee6-4435-8976-ff2bb3aed7fd" providerId="ADAL" clId="{58C0A049-2A8B-4DE5-BE6F-907D0A85F1A2}" dt="2025-01-04T04:56:58.608" v="280" actId="113"/>
          <ac:spMkLst>
            <pc:docMk/>
            <pc:sldMk cId="275534059" sldId="475"/>
            <ac:spMk id="6" creationId="{42031E4E-0BB4-E600-93EB-1D224EE122B9}"/>
          </ac:spMkLst>
        </pc:spChg>
      </pc:sldChg>
      <pc:sldChg chg="add del">
        <pc:chgData name="윤혜빈( YUN HYE BIN ) R&amp;D법규인증팀" userId="888a5dbf-2ee6-4435-8976-ff2bb3aed7fd" providerId="ADAL" clId="{58C0A049-2A8B-4DE5-BE6F-907D0A85F1A2}" dt="2025-01-04T04:44:03.032" v="151" actId="47"/>
        <pc:sldMkLst>
          <pc:docMk/>
          <pc:sldMk cId="3871310220" sldId="476"/>
        </pc:sldMkLst>
      </pc:sldChg>
    </pc:docChg>
  </pc:docChgLst>
  <pc:docChgLst>
    <pc:chgData name="윤혜빈( YUN HYE BIN ) R&amp;D법규인증팀" userId="888a5dbf-2ee6-4435-8976-ff2bb3aed7fd" providerId="ADAL" clId="{3D188469-DF80-4D86-A5C0-EFB5FB5E2B8B}"/>
    <pc:docChg chg="undo custSel modSld">
      <pc:chgData name="윤혜빈( YUN HYE BIN ) R&amp;D법규인증팀" userId="888a5dbf-2ee6-4435-8976-ff2bb3aed7fd" providerId="ADAL" clId="{3D188469-DF80-4D86-A5C0-EFB5FB5E2B8B}" dt="2025-01-08T14:21:09.012" v="232"/>
      <pc:docMkLst>
        <pc:docMk/>
      </pc:docMkLst>
      <pc:sldChg chg="addSp delSp modSp mod">
        <pc:chgData name="윤혜빈( YUN HYE BIN ) R&amp;D법규인증팀" userId="888a5dbf-2ee6-4435-8976-ff2bb3aed7fd" providerId="ADAL" clId="{3D188469-DF80-4D86-A5C0-EFB5FB5E2B8B}" dt="2025-01-08T14:21:09.012" v="232"/>
        <pc:sldMkLst>
          <pc:docMk/>
          <pc:sldMk cId="1114101939" sldId="463"/>
        </pc:sldMkLst>
        <pc:spChg chg="add del mod">
          <ac:chgData name="윤혜빈( YUN HYE BIN ) R&amp;D법규인증팀" userId="888a5dbf-2ee6-4435-8976-ff2bb3aed7fd" providerId="ADAL" clId="{3D188469-DF80-4D86-A5C0-EFB5FB5E2B8B}" dt="2025-01-08T14:19:04.488" v="219"/>
          <ac:spMkLst>
            <pc:docMk/>
            <pc:sldMk cId="1114101939" sldId="463"/>
            <ac:spMk id="2" creationId="{FE274A88-469F-B945-2D2D-8515938E35DC}"/>
          </ac:spMkLst>
        </pc:spChg>
        <pc:spChg chg="add del">
          <ac:chgData name="윤혜빈( YUN HYE BIN ) R&amp;D법규인증팀" userId="888a5dbf-2ee6-4435-8976-ff2bb3aed7fd" providerId="ADAL" clId="{3D188469-DF80-4D86-A5C0-EFB5FB5E2B8B}" dt="2025-01-08T14:21:07.687" v="231" actId="22"/>
          <ac:spMkLst>
            <pc:docMk/>
            <pc:sldMk cId="1114101939" sldId="463"/>
            <ac:spMk id="4" creationId="{285DB08F-C9A2-EDA0-D236-EF515A090053}"/>
          </ac:spMkLst>
        </pc:spChg>
        <pc:spChg chg="mod">
          <ac:chgData name="윤혜빈( YUN HYE BIN ) R&amp;D법규인증팀" userId="888a5dbf-2ee6-4435-8976-ff2bb3aed7fd" providerId="ADAL" clId="{3D188469-DF80-4D86-A5C0-EFB5FB5E2B8B}" dt="2025-01-08T14:21:09.012" v="232"/>
          <ac:spMkLst>
            <pc:docMk/>
            <pc:sldMk cId="1114101939" sldId="463"/>
            <ac:spMk id="7" creationId="{EB92EE97-62C5-7DF6-1AA1-164E071719D7}"/>
          </ac:spMkLst>
        </pc:spChg>
      </pc:sldChg>
      <pc:sldChg chg="modSp mod">
        <pc:chgData name="윤혜빈( YUN HYE BIN ) R&amp;D법규인증팀" userId="888a5dbf-2ee6-4435-8976-ff2bb3aed7fd" providerId="ADAL" clId="{3D188469-DF80-4D86-A5C0-EFB5FB5E2B8B}" dt="2025-01-08T14:21:02.885" v="229" actId="20577"/>
        <pc:sldMkLst>
          <pc:docMk/>
          <pc:sldMk cId="1206173682" sldId="464"/>
        </pc:sldMkLst>
        <pc:spChg chg="mod">
          <ac:chgData name="윤혜빈( YUN HYE BIN ) R&amp;D법규인증팀" userId="888a5dbf-2ee6-4435-8976-ff2bb3aed7fd" providerId="ADAL" clId="{3D188469-DF80-4D86-A5C0-EFB5FB5E2B8B}" dt="2025-01-08T14:21:02.885" v="229" actId="20577"/>
          <ac:spMkLst>
            <pc:docMk/>
            <pc:sldMk cId="1206173682" sldId="464"/>
            <ac:spMk id="3" creationId="{BE119213-F9E6-B76E-D32D-2FEBA341E8CF}"/>
          </ac:spMkLst>
        </pc:spChg>
      </pc:sldChg>
      <pc:sldChg chg="addSp modSp mod">
        <pc:chgData name="윤혜빈( YUN HYE BIN ) R&amp;D법규인증팀" userId="888a5dbf-2ee6-4435-8976-ff2bb3aed7fd" providerId="ADAL" clId="{3D188469-DF80-4D86-A5C0-EFB5FB5E2B8B}" dt="2025-01-08T14:18:20.101" v="189" actId="1076"/>
        <pc:sldMkLst>
          <pc:docMk/>
          <pc:sldMk cId="2964035481" sldId="465"/>
        </pc:sldMkLst>
        <pc:spChg chg="mod">
          <ac:chgData name="윤혜빈( YUN HYE BIN ) R&amp;D법규인증팀" userId="888a5dbf-2ee6-4435-8976-ff2bb3aed7fd" providerId="ADAL" clId="{3D188469-DF80-4D86-A5C0-EFB5FB5E2B8B}" dt="2025-01-08T14:17:16.579" v="163" actId="404"/>
          <ac:spMkLst>
            <pc:docMk/>
            <pc:sldMk cId="2964035481" sldId="465"/>
            <ac:spMk id="2" creationId="{A0F5584E-A7C8-B75A-293B-31EB304446AD}"/>
          </ac:spMkLst>
        </pc:spChg>
        <pc:spChg chg="mod">
          <ac:chgData name="윤혜빈( YUN HYE BIN ) R&amp;D법규인증팀" userId="888a5dbf-2ee6-4435-8976-ff2bb3aed7fd" providerId="ADAL" clId="{3D188469-DF80-4D86-A5C0-EFB5FB5E2B8B}" dt="2025-01-08T14:17:17.163" v="164" actId="404"/>
          <ac:spMkLst>
            <pc:docMk/>
            <pc:sldMk cId="2964035481" sldId="465"/>
            <ac:spMk id="4" creationId="{0C3DD3B9-BE0C-5A4B-53A6-E3F187E946E6}"/>
          </ac:spMkLst>
        </pc:spChg>
        <pc:spChg chg="add mod">
          <ac:chgData name="윤혜빈( YUN HYE BIN ) R&amp;D법규인증팀" userId="888a5dbf-2ee6-4435-8976-ff2bb3aed7fd" providerId="ADAL" clId="{3D188469-DF80-4D86-A5C0-EFB5FB5E2B8B}" dt="2025-01-08T14:18:20.101" v="189" actId="1076"/>
          <ac:spMkLst>
            <pc:docMk/>
            <pc:sldMk cId="2964035481" sldId="465"/>
            <ac:spMk id="5" creationId="{B82BA6E6-BAA2-A304-126B-AED38144FE01}"/>
          </ac:spMkLst>
        </pc:spChg>
        <pc:graphicFrameChg chg="mod">
          <ac:chgData name="윤혜빈( YUN HYE BIN ) R&amp;D법규인증팀" userId="888a5dbf-2ee6-4435-8976-ff2bb3aed7fd" providerId="ADAL" clId="{3D188469-DF80-4D86-A5C0-EFB5FB5E2B8B}" dt="2025-01-08T14:17:16.579" v="163" actId="404"/>
          <ac:graphicFrameMkLst>
            <pc:docMk/>
            <pc:sldMk cId="2964035481" sldId="465"/>
            <ac:graphicFrameMk id="3" creationId="{C6B32495-F4F1-D5F7-C356-F583DC0CDE6E}"/>
          </ac:graphicFrameMkLst>
        </pc:graphicFrameChg>
      </pc:sldChg>
      <pc:sldChg chg="addSp modSp mod">
        <pc:chgData name="윤혜빈( YUN HYE BIN ) R&amp;D법규인증팀" userId="888a5dbf-2ee6-4435-8976-ff2bb3aed7fd" providerId="ADAL" clId="{3D188469-DF80-4D86-A5C0-EFB5FB5E2B8B}" dt="2025-01-08T14:18:24.401" v="191"/>
        <pc:sldMkLst>
          <pc:docMk/>
          <pc:sldMk cId="341370007" sldId="467"/>
        </pc:sldMkLst>
        <pc:spChg chg="mod">
          <ac:chgData name="윤혜빈( YUN HYE BIN ) R&amp;D법규인증팀" userId="888a5dbf-2ee6-4435-8976-ff2bb3aed7fd" providerId="ADAL" clId="{3D188469-DF80-4D86-A5C0-EFB5FB5E2B8B}" dt="2025-01-08T14:09:57.518" v="45"/>
          <ac:spMkLst>
            <pc:docMk/>
            <pc:sldMk cId="341370007" sldId="467"/>
            <ac:spMk id="2" creationId="{536C971D-1273-AA19-91DF-32BDF8F8E1EB}"/>
          </ac:spMkLst>
        </pc:spChg>
        <pc:spChg chg="add mod">
          <ac:chgData name="윤혜빈( YUN HYE BIN ) R&amp;D법규인증팀" userId="888a5dbf-2ee6-4435-8976-ff2bb3aed7fd" providerId="ADAL" clId="{3D188469-DF80-4D86-A5C0-EFB5FB5E2B8B}" dt="2025-01-08T14:10:16.244" v="49" actId="1076"/>
          <ac:spMkLst>
            <pc:docMk/>
            <pc:sldMk cId="341370007" sldId="467"/>
            <ac:spMk id="4" creationId="{0EEE3223-1A46-1735-8876-CF3EBA33FE16}"/>
          </ac:spMkLst>
        </pc:spChg>
        <pc:spChg chg="add mod">
          <ac:chgData name="윤혜빈( YUN HYE BIN ) R&amp;D법규인증팀" userId="888a5dbf-2ee6-4435-8976-ff2bb3aed7fd" providerId="ADAL" clId="{3D188469-DF80-4D86-A5C0-EFB5FB5E2B8B}" dt="2025-01-08T14:18:24.401" v="191"/>
          <ac:spMkLst>
            <pc:docMk/>
            <pc:sldMk cId="341370007" sldId="467"/>
            <ac:spMk id="7" creationId="{BE2C0F85-D4FD-C2B0-ECE3-8972DD370B0D}"/>
          </ac:spMkLst>
        </pc:spChg>
        <pc:graphicFrameChg chg="add mod">
          <ac:chgData name="윤혜빈( YUN HYE BIN ) R&amp;D법규인증팀" userId="888a5dbf-2ee6-4435-8976-ff2bb3aed7fd" providerId="ADAL" clId="{3D188469-DF80-4D86-A5C0-EFB5FB5E2B8B}" dt="2025-01-08T14:10:16.244" v="49" actId="1076"/>
          <ac:graphicFrameMkLst>
            <pc:docMk/>
            <pc:sldMk cId="341370007" sldId="467"/>
            <ac:graphicFrameMk id="6" creationId="{BE2A90B4-9846-E4FA-83E1-8E9AFF8C9882}"/>
          </ac:graphicFrameMkLst>
        </pc:graphicFrameChg>
      </pc:sldChg>
      <pc:sldChg chg="addSp modSp mod">
        <pc:chgData name="윤혜빈( YUN HYE BIN ) R&amp;D법규인증팀" userId="888a5dbf-2ee6-4435-8976-ff2bb3aed7fd" providerId="ADAL" clId="{3D188469-DF80-4D86-A5C0-EFB5FB5E2B8B}" dt="2025-01-08T14:18:23.255" v="190"/>
        <pc:sldMkLst>
          <pc:docMk/>
          <pc:sldMk cId="2597601681" sldId="469"/>
        </pc:sldMkLst>
        <pc:spChg chg="mod">
          <ac:chgData name="윤혜빈( YUN HYE BIN ) R&amp;D법규인증팀" userId="888a5dbf-2ee6-4435-8976-ff2bb3aed7fd" providerId="ADAL" clId="{3D188469-DF80-4D86-A5C0-EFB5FB5E2B8B}" dt="2025-01-08T14:09:55.134" v="44"/>
          <ac:spMkLst>
            <pc:docMk/>
            <pc:sldMk cId="2597601681" sldId="469"/>
            <ac:spMk id="2" creationId="{A0F5584E-A7C8-B75A-293B-31EB304446AD}"/>
          </ac:spMkLst>
        </pc:spChg>
        <pc:spChg chg="add mod">
          <ac:chgData name="윤혜빈( YUN HYE BIN ) R&amp;D법규인증팀" userId="888a5dbf-2ee6-4435-8976-ff2bb3aed7fd" providerId="ADAL" clId="{3D188469-DF80-4D86-A5C0-EFB5FB5E2B8B}" dt="2025-01-08T14:18:23.255" v="190"/>
          <ac:spMkLst>
            <pc:docMk/>
            <pc:sldMk cId="2597601681" sldId="469"/>
            <ac:spMk id="3" creationId="{C127C391-0A01-F8D0-2371-7AE20689B616}"/>
          </ac:spMkLst>
        </pc:spChg>
      </pc:sldChg>
      <pc:sldChg chg="addSp modSp mod">
        <pc:chgData name="윤혜빈( YUN HYE BIN ) R&amp;D법규인증팀" userId="888a5dbf-2ee6-4435-8976-ff2bb3aed7fd" providerId="ADAL" clId="{3D188469-DF80-4D86-A5C0-EFB5FB5E2B8B}" dt="2025-01-08T14:18:25.328" v="192"/>
        <pc:sldMkLst>
          <pc:docMk/>
          <pc:sldMk cId="3962518756" sldId="470"/>
        </pc:sldMkLst>
        <pc:spChg chg="mod">
          <ac:chgData name="윤혜빈( YUN HYE BIN ) R&amp;D법규인증팀" userId="888a5dbf-2ee6-4435-8976-ff2bb3aed7fd" providerId="ADAL" clId="{3D188469-DF80-4D86-A5C0-EFB5FB5E2B8B}" dt="2025-01-08T14:09:59.443" v="46"/>
          <ac:spMkLst>
            <pc:docMk/>
            <pc:sldMk cId="3962518756" sldId="470"/>
            <ac:spMk id="2" creationId="{536C971D-1273-AA19-91DF-32BDF8F8E1EB}"/>
          </ac:spMkLst>
        </pc:spChg>
        <pc:spChg chg="add mod">
          <ac:chgData name="윤혜빈( YUN HYE BIN ) R&amp;D법규인증팀" userId="888a5dbf-2ee6-4435-8976-ff2bb3aed7fd" providerId="ADAL" clId="{3D188469-DF80-4D86-A5C0-EFB5FB5E2B8B}" dt="2025-01-08T14:18:25.328" v="192"/>
          <ac:spMkLst>
            <pc:docMk/>
            <pc:sldMk cId="3962518756" sldId="470"/>
            <ac:spMk id="3" creationId="{14F43DF5-A1D0-C402-F418-16E51C946062}"/>
          </ac:spMkLst>
        </pc:spChg>
      </pc:sldChg>
      <pc:sldChg chg="addSp delSp modSp mod">
        <pc:chgData name="윤혜빈( YUN HYE BIN ) R&amp;D법규인증팀" userId="888a5dbf-2ee6-4435-8976-ff2bb3aed7fd" providerId="ADAL" clId="{3D188469-DF80-4D86-A5C0-EFB5FB5E2B8B}" dt="2025-01-08T14:19:42.457" v="225" actId="1036"/>
        <pc:sldMkLst>
          <pc:docMk/>
          <pc:sldMk cId="1943122289" sldId="473"/>
        </pc:sldMkLst>
        <pc:spChg chg="mod">
          <ac:chgData name="윤혜빈( YUN HYE BIN ) R&amp;D법규인증팀" userId="888a5dbf-2ee6-4435-8976-ff2bb3aed7fd" providerId="ADAL" clId="{3D188469-DF80-4D86-A5C0-EFB5FB5E2B8B}" dt="2025-01-08T14:16:24.089" v="143" actId="1036"/>
          <ac:spMkLst>
            <pc:docMk/>
            <pc:sldMk cId="1943122289" sldId="473"/>
            <ac:spMk id="2" creationId="{C075B1F1-F179-BB29-860F-AD23B527555B}"/>
          </ac:spMkLst>
        </pc:spChg>
        <pc:spChg chg="mod">
          <ac:chgData name="윤혜빈( YUN HYE BIN ) R&amp;D법규인증팀" userId="888a5dbf-2ee6-4435-8976-ff2bb3aed7fd" providerId="ADAL" clId="{3D188469-DF80-4D86-A5C0-EFB5FB5E2B8B}" dt="2025-01-08T14:19:35.532" v="221" actId="1035"/>
          <ac:spMkLst>
            <pc:docMk/>
            <pc:sldMk cId="1943122289" sldId="473"/>
            <ac:spMk id="3" creationId="{2C4A7669-08D7-738B-3A0A-80471DBFB323}"/>
          </ac:spMkLst>
        </pc:spChg>
        <pc:spChg chg="mod">
          <ac:chgData name="윤혜빈( YUN HYE BIN ) R&amp;D법규인증팀" userId="888a5dbf-2ee6-4435-8976-ff2bb3aed7fd" providerId="ADAL" clId="{3D188469-DF80-4D86-A5C0-EFB5FB5E2B8B}" dt="2025-01-08T14:16:24.089" v="143" actId="1036"/>
          <ac:spMkLst>
            <pc:docMk/>
            <pc:sldMk cId="1943122289" sldId="473"/>
            <ac:spMk id="4" creationId="{21752B20-9951-BBAF-6E82-E5CDCE131F0D}"/>
          </ac:spMkLst>
        </pc:spChg>
        <pc:spChg chg="mod">
          <ac:chgData name="윤혜빈( YUN HYE BIN ) R&amp;D법규인증팀" userId="888a5dbf-2ee6-4435-8976-ff2bb3aed7fd" providerId="ADAL" clId="{3D188469-DF80-4D86-A5C0-EFB5FB5E2B8B}" dt="2025-01-08T14:19:37.385" v="222" actId="1035"/>
          <ac:spMkLst>
            <pc:docMk/>
            <pc:sldMk cId="1943122289" sldId="473"/>
            <ac:spMk id="5" creationId="{458C5E84-519E-BEE0-0EC0-4C6CAF7BDCA3}"/>
          </ac:spMkLst>
        </pc:spChg>
        <pc:spChg chg="mod">
          <ac:chgData name="윤혜빈( YUN HYE BIN ) R&amp;D법규인증팀" userId="888a5dbf-2ee6-4435-8976-ff2bb3aed7fd" providerId="ADAL" clId="{3D188469-DF80-4D86-A5C0-EFB5FB5E2B8B}" dt="2025-01-08T14:16:24.089" v="143" actId="1036"/>
          <ac:spMkLst>
            <pc:docMk/>
            <pc:sldMk cId="1943122289" sldId="473"/>
            <ac:spMk id="6" creationId="{85E4DC8B-50E0-9A3E-0076-C30E96F25AD0}"/>
          </ac:spMkLst>
        </pc:spChg>
        <pc:spChg chg="mod">
          <ac:chgData name="윤혜빈( YUN HYE BIN ) R&amp;D법규인증팀" userId="888a5dbf-2ee6-4435-8976-ff2bb3aed7fd" providerId="ADAL" clId="{3D188469-DF80-4D86-A5C0-EFB5FB5E2B8B}" dt="2025-01-08T14:19:42.457" v="225" actId="1036"/>
          <ac:spMkLst>
            <pc:docMk/>
            <pc:sldMk cId="1943122289" sldId="473"/>
            <ac:spMk id="7" creationId="{877BA23D-3B3A-7689-1D67-3BABDE338C94}"/>
          </ac:spMkLst>
        </pc:spChg>
        <pc:spChg chg="mod">
          <ac:chgData name="윤혜빈( YUN HYE BIN ) R&amp;D법규인증팀" userId="888a5dbf-2ee6-4435-8976-ff2bb3aed7fd" providerId="ADAL" clId="{3D188469-DF80-4D86-A5C0-EFB5FB5E2B8B}" dt="2025-01-08T14:16:24.089" v="143" actId="1036"/>
          <ac:spMkLst>
            <pc:docMk/>
            <pc:sldMk cId="1943122289" sldId="473"/>
            <ac:spMk id="8" creationId="{C9BB0A71-EFC1-CDC4-90E8-B8779828AA6A}"/>
          </ac:spMkLst>
        </pc:spChg>
        <pc:spChg chg="mod">
          <ac:chgData name="윤혜빈( YUN HYE BIN ) R&amp;D법규인증팀" userId="888a5dbf-2ee6-4435-8976-ff2bb3aed7fd" providerId="ADAL" clId="{3D188469-DF80-4D86-A5C0-EFB5FB5E2B8B}" dt="2025-01-08T14:08:31.898" v="42" actId="6549"/>
          <ac:spMkLst>
            <pc:docMk/>
            <pc:sldMk cId="1943122289" sldId="473"/>
            <ac:spMk id="9" creationId="{9C795828-78C7-76DF-9F21-CD9992E2D328}"/>
          </ac:spMkLst>
        </pc:spChg>
        <pc:spChg chg="mod">
          <ac:chgData name="윤혜빈( YUN HYE BIN ) R&amp;D법규인증팀" userId="888a5dbf-2ee6-4435-8976-ff2bb3aed7fd" providerId="ADAL" clId="{3D188469-DF80-4D86-A5C0-EFB5FB5E2B8B}" dt="2025-01-08T14:16:24.089" v="143" actId="1036"/>
          <ac:spMkLst>
            <pc:docMk/>
            <pc:sldMk cId="1943122289" sldId="473"/>
            <ac:spMk id="10" creationId="{DCF7D29D-6F7C-D800-8309-A6EB74E3E8AC}"/>
          </ac:spMkLst>
        </pc:spChg>
        <pc:spChg chg="add mod">
          <ac:chgData name="윤혜빈( YUN HYE BIN ) R&amp;D법규인증팀" userId="888a5dbf-2ee6-4435-8976-ff2bb3aed7fd" providerId="ADAL" clId="{3D188469-DF80-4D86-A5C0-EFB5FB5E2B8B}" dt="2025-01-08T14:16:42.967" v="153" actId="21"/>
          <ac:spMkLst>
            <pc:docMk/>
            <pc:sldMk cId="1943122289" sldId="473"/>
            <ac:spMk id="11" creationId="{B94E9806-59F6-0B24-B589-10263AC14346}"/>
          </ac:spMkLst>
        </pc:spChg>
        <pc:spChg chg="add del mod">
          <ac:chgData name="윤혜빈( YUN HYE BIN ) R&amp;D법규인증팀" userId="888a5dbf-2ee6-4435-8976-ff2bb3aed7fd" providerId="ADAL" clId="{3D188469-DF80-4D86-A5C0-EFB5FB5E2B8B}" dt="2025-01-08T14:15:06.616" v="117" actId="478"/>
          <ac:spMkLst>
            <pc:docMk/>
            <pc:sldMk cId="1943122289" sldId="473"/>
            <ac:spMk id="13" creationId="{C958FD5B-75F3-F0F1-A321-BED33EA84756}"/>
          </ac:spMkLst>
        </pc:spChg>
        <pc:spChg chg="add mod ord">
          <ac:chgData name="윤혜빈( YUN HYE BIN ) R&amp;D법규인증팀" userId="888a5dbf-2ee6-4435-8976-ff2bb3aed7fd" providerId="ADAL" clId="{3D188469-DF80-4D86-A5C0-EFB5FB5E2B8B}" dt="2025-01-08T14:19:29.838" v="220" actId="14100"/>
          <ac:spMkLst>
            <pc:docMk/>
            <pc:sldMk cId="1943122289" sldId="473"/>
            <ac:spMk id="14" creationId="{A55401FA-BCD1-081D-B82A-9165653B47FA}"/>
          </ac:spMkLst>
        </pc:spChg>
        <pc:spChg chg="add mod ord">
          <ac:chgData name="윤혜빈( YUN HYE BIN ) R&amp;D법규인증팀" userId="888a5dbf-2ee6-4435-8976-ff2bb3aed7fd" providerId="ADAL" clId="{3D188469-DF80-4D86-A5C0-EFB5FB5E2B8B}" dt="2025-01-08T14:19:29.838" v="220" actId="14100"/>
          <ac:spMkLst>
            <pc:docMk/>
            <pc:sldMk cId="1943122289" sldId="473"/>
            <ac:spMk id="15" creationId="{22FB0BC7-A10D-251E-7E52-E86AB8FA78B0}"/>
          </ac:spMkLst>
        </pc:spChg>
        <pc:spChg chg="add mod">
          <ac:chgData name="윤혜빈( YUN HYE BIN ) R&amp;D법규인증팀" userId="888a5dbf-2ee6-4435-8976-ff2bb3aed7fd" providerId="ADAL" clId="{3D188469-DF80-4D86-A5C0-EFB5FB5E2B8B}" dt="2025-01-08T14:16:55.172" v="161" actId="1076"/>
          <ac:spMkLst>
            <pc:docMk/>
            <pc:sldMk cId="1943122289" sldId="473"/>
            <ac:spMk id="17" creationId="{868C6683-4C31-1396-A405-95DC3416FDBD}"/>
          </ac:spMkLst>
        </pc:spChg>
      </pc:sldChg>
      <pc:sldChg chg="addSp modSp mod">
        <pc:chgData name="윤혜빈( YUN HYE BIN ) R&amp;D법규인증팀" userId="888a5dbf-2ee6-4435-8976-ff2bb3aed7fd" providerId="ADAL" clId="{3D188469-DF80-4D86-A5C0-EFB5FB5E2B8B}" dt="2025-01-08T14:18:34.570" v="195" actId="1076"/>
        <pc:sldMkLst>
          <pc:docMk/>
          <pc:sldMk cId="2809632071" sldId="474"/>
        </pc:sldMkLst>
        <pc:spChg chg="add mod">
          <ac:chgData name="윤혜빈( YUN HYE BIN ) R&amp;D법규인증팀" userId="888a5dbf-2ee6-4435-8976-ff2bb3aed7fd" providerId="ADAL" clId="{3D188469-DF80-4D86-A5C0-EFB5FB5E2B8B}" dt="2025-01-08T14:10:21.594" v="50"/>
          <ac:spMkLst>
            <pc:docMk/>
            <pc:sldMk cId="2809632071" sldId="474"/>
            <ac:spMk id="3" creationId="{E8D67BE6-9911-F849-5473-7375A9C2D68B}"/>
          </ac:spMkLst>
        </pc:spChg>
        <pc:spChg chg="add mod">
          <ac:chgData name="윤혜빈( YUN HYE BIN ) R&amp;D법규인증팀" userId="888a5dbf-2ee6-4435-8976-ff2bb3aed7fd" providerId="ADAL" clId="{3D188469-DF80-4D86-A5C0-EFB5FB5E2B8B}" dt="2025-01-08T14:18:34.570" v="195" actId="1076"/>
          <ac:spMkLst>
            <pc:docMk/>
            <pc:sldMk cId="2809632071" sldId="474"/>
            <ac:spMk id="7" creationId="{C65A26F1-20DF-1D9A-0699-1FB215E9B780}"/>
          </ac:spMkLst>
        </pc:spChg>
        <pc:spChg chg="mod">
          <ac:chgData name="윤혜빈( YUN HYE BIN ) R&amp;D법규인증팀" userId="888a5dbf-2ee6-4435-8976-ff2bb3aed7fd" providerId="ADAL" clId="{3D188469-DF80-4D86-A5C0-EFB5FB5E2B8B}" dt="2025-01-08T14:10:26.237" v="51"/>
          <ac:spMkLst>
            <pc:docMk/>
            <pc:sldMk cId="2809632071" sldId="474"/>
            <ac:spMk id="9" creationId="{9C795828-78C7-76DF-9F21-CD9992E2D328}"/>
          </ac:spMkLst>
        </pc:spChg>
        <pc:graphicFrameChg chg="add mod">
          <ac:chgData name="윤혜빈( YUN HYE BIN ) R&amp;D법규인증팀" userId="888a5dbf-2ee6-4435-8976-ff2bb3aed7fd" providerId="ADAL" clId="{3D188469-DF80-4D86-A5C0-EFB5FB5E2B8B}" dt="2025-01-08T14:10:21.594" v="50"/>
          <ac:graphicFrameMkLst>
            <pc:docMk/>
            <pc:sldMk cId="2809632071" sldId="474"/>
            <ac:graphicFrameMk id="6" creationId="{58745562-6519-D190-EE48-CDEE52B0D08A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9" y="2"/>
            <a:ext cx="2946400" cy="4968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4FD006-3D59-49D3-BC2C-A1659E8F849F}" type="datetimeFigureOut">
              <a:rPr lang="ko-KR" altLang="en-US" smtClean="0"/>
              <a:t>2025-01-08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242"/>
            <a:ext cx="2946400" cy="4968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9" y="9428242"/>
            <a:ext cx="2946400" cy="4968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E827D-C523-472B-81F5-6AE841B249E3}" type="slidenum">
              <a:rPr lang="ko-KR" altLang="en-US" smtClean="0"/>
              <a:t>‹Nr.›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983506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44813" cy="496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7" y="2"/>
            <a:ext cx="2944813" cy="496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4538"/>
            <a:ext cx="6615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5710"/>
            <a:ext cx="5438775" cy="4466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242"/>
            <a:ext cx="2944813" cy="496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7" y="9428242"/>
            <a:ext cx="2944813" cy="496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BC20937-50B8-4AB2-8A26-4784E80DE135}" type="slidenum">
              <a:rPr lang="en-US" altLang="ko-KR"/>
              <a:pPr>
                <a:defRPr/>
              </a:pPr>
              <a:t>‹Nr.›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9250874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서면결재용 표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텍스트 개체 틀 3"/>
          <p:cNvSpPr>
            <a:spLocks noGrp="1"/>
          </p:cNvSpPr>
          <p:nvPr>
            <p:ph type="body" sz="quarter" idx="15" hasCustomPrompt="1"/>
          </p:nvPr>
        </p:nvSpPr>
        <p:spPr>
          <a:xfrm>
            <a:off x="867936" y="5378170"/>
            <a:ext cx="1764625" cy="2830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>
                <a:ln>
                  <a:solidFill>
                    <a:schemeClr val="bg1">
                      <a:lumMod val="65000"/>
                      <a:alpha val="0"/>
                    </a:schemeClr>
                  </a:solidFill>
                </a:ln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1pPr>
          </a:lstStyle>
          <a:p>
            <a:pPr lvl="0"/>
            <a:r>
              <a:rPr lang="en-US" altLang="ko-KR" dirty="0"/>
              <a:t>2023.03.01</a:t>
            </a:r>
            <a:endParaRPr lang="ko-KR" altLang="en-US" dirty="0"/>
          </a:p>
        </p:txBody>
      </p:sp>
      <p:sp>
        <p:nvSpPr>
          <p:cNvPr id="15" name="텍스트 개체 틀 7"/>
          <p:cNvSpPr>
            <a:spLocks noGrp="1"/>
          </p:cNvSpPr>
          <p:nvPr>
            <p:ph type="body" sz="quarter" idx="16" hasCustomPrompt="1"/>
          </p:nvPr>
        </p:nvSpPr>
        <p:spPr>
          <a:xfrm>
            <a:off x="879811" y="5718854"/>
            <a:ext cx="2175231" cy="302434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aseline="0">
                <a:ln>
                  <a:solidFill>
                    <a:schemeClr val="bg1">
                      <a:lumMod val="65000"/>
                      <a:alpha val="0"/>
                    </a:schemeClr>
                  </a:solidFill>
                </a:ln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1pPr>
          </a:lstStyle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OO</a:t>
            </a:r>
            <a:r>
              <a:rPr lang="ko-KR" altLang="en-US" dirty="0"/>
              <a:t>부문 </a:t>
            </a:r>
            <a:r>
              <a:rPr lang="en-US" altLang="ko-KR" dirty="0"/>
              <a:t>OO</a:t>
            </a:r>
            <a:r>
              <a:rPr lang="ko-KR" altLang="en-US" dirty="0"/>
              <a:t>팀</a:t>
            </a:r>
          </a:p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ko-KR" altLang="en-US" dirty="0"/>
          </a:p>
        </p:txBody>
      </p:sp>
      <p:sp>
        <p:nvSpPr>
          <p:cNvPr id="16" name="텍스트 개체 틀 11"/>
          <p:cNvSpPr>
            <a:spLocks noGrp="1"/>
          </p:cNvSpPr>
          <p:nvPr>
            <p:ph type="body" sz="quarter" idx="17" hasCustomPrompt="1"/>
          </p:nvPr>
        </p:nvSpPr>
        <p:spPr>
          <a:xfrm>
            <a:off x="879810" y="6087580"/>
            <a:ext cx="2380183" cy="2937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>
                <a:ln>
                  <a:solidFill>
                    <a:schemeClr val="bg1">
                      <a:lumMod val="65000"/>
                      <a:alpha val="0"/>
                    </a:schemeClr>
                  </a:solidFill>
                </a:ln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1pPr>
          </a:lstStyle>
          <a:p>
            <a:pPr lvl="0"/>
            <a:r>
              <a:rPr lang="ko-KR" altLang="en-US" dirty="0"/>
              <a:t>작성자 </a:t>
            </a:r>
            <a:r>
              <a:rPr lang="en-US" altLang="ko-KR" dirty="0"/>
              <a:t>: </a:t>
            </a:r>
            <a:r>
              <a:rPr lang="ko-KR" altLang="en-US" dirty="0"/>
              <a:t>홍길동 매니저</a:t>
            </a:r>
          </a:p>
        </p:txBody>
      </p:sp>
      <p:sp>
        <p:nvSpPr>
          <p:cNvPr id="17" name="텍스트 개체 틀 14"/>
          <p:cNvSpPr>
            <a:spLocks noGrp="1"/>
          </p:cNvSpPr>
          <p:nvPr>
            <p:ph type="body" sz="quarter" idx="18" hasCustomPrompt="1"/>
          </p:nvPr>
        </p:nvSpPr>
        <p:spPr>
          <a:xfrm>
            <a:off x="689861" y="1386109"/>
            <a:ext cx="655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ko-KR" altLang="en-US" sz="2800" kern="1200" dirty="0">
                <a:ln>
                  <a:solidFill>
                    <a:srgbClr val="000000">
                      <a:alpha val="0"/>
                    </a:srgbClr>
                  </a:solidFill>
                </a:ln>
                <a:latin typeface="현대하모니 B" panose="02020603020101020101" pitchFamily="18" charset="-127"/>
                <a:ea typeface="현대하모니 B" panose="02020603020101020101" pitchFamily="18" charset="-127"/>
              </a:defRPr>
            </a:lvl1pPr>
          </a:lstStyle>
          <a:p>
            <a:pPr lvl="0">
              <a:spcBef>
                <a:spcPct val="0"/>
              </a:spcBef>
            </a:pPr>
            <a:r>
              <a:rPr lang="ko-KR" altLang="en-US" dirty="0"/>
              <a:t>제목 </a:t>
            </a:r>
            <a:r>
              <a:rPr lang="en-US" altLang="ko-KR" dirty="0"/>
              <a:t>/ </a:t>
            </a:r>
            <a:r>
              <a:rPr lang="ko-KR" altLang="en-US" dirty="0" err="1"/>
              <a:t>현대하모니</a:t>
            </a:r>
            <a:r>
              <a:rPr lang="en-US" altLang="ko-KR" dirty="0"/>
              <a:t>B 28</a:t>
            </a:r>
            <a:endParaRPr lang="ko-KR" altLang="en-US" dirty="0"/>
          </a:p>
        </p:txBody>
      </p:sp>
      <p:sp>
        <p:nvSpPr>
          <p:cNvPr id="18" name="텍스트 개체 틀 14"/>
          <p:cNvSpPr>
            <a:spLocks noGrp="1"/>
          </p:cNvSpPr>
          <p:nvPr>
            <p:ph type="body" sz="quarter" idx="19" hasCustomPrompt="1"/>
          </p:nvPr>
        </p:nvSpPr>
        <p:spPr>
          <a:xfrm>
            <a:off x="689861" y="1916833"/>
            <a:ext cx="655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ko-KR" altLang="en-US" sz="2400" kern="1200" dirty="0">
                <a:ln>
                  <a:solidFill>
                    <a:srgbClr val="000000">
                      <a:alpha val="0"/>
                    </a:srgbClr>
                  </a:solidFill>
                </a:ln>
                <a:latin typeface="현대하모니 M" panose="02020603020101020101" pitchFamily="18" charset="-127"/>
                <a:ea typeface="현대하모니 M" panose="02020603020101020101" pitchFamily="18" charset="-127"/>
              </a:defRPr>
            </a:lvl1pPr>
          </a:lstStyle>
          <a:p>
            <a:pPr lvl="0">
              <a:spcBef>
                <a:spcPct val="0"/>
              </a:spcBef>
            </a:pPr>
            <a:r>
              <a:rPr lang="ko-KR" altLang="en-US" dirty="0"/>
              <a:t>소제목 </a:t>
            </a:r>
            <a:r>
              <a:rPr lang="en-US" altLang="ko-KR" dirty="0"/>
              <a:t>/ </a:t>
            </a:r>
            <a:r>
              <a:rPr lang="ko-KR" altLang="en-US" dirty="0" err="1"/>
              <a:t>현대하모니</a:t>
            </a:r>
            <a:r>
              <a:rPr lang="en-US" altLang="ko-KR" dirty="0"/>
              <a:t>M 24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4413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E7958D9-0A36-A757-DD9F-F61444910A3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4337" y="181917"/>
            <a:ext cx="9739798" cy="43264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b="1" baseline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Calibri" panose="020F0502020204030204" pitchFamily="34" charset="0"/>
                <a:ea typeface="현대하모니 B" panose="02020603020101020101" pitchFamily="18" charset="-127"/>
                <a:cs typeface="Calibri" panose="020F0502020204030204" pitchFamily="34" charset="0"/>
              </a:defRPr>
            </a:lvl1pPr>
          </a:lstStyle>
          <a:p>
            <a:pPr lvl="0"/>
            <a:r>
              <a:rPr lang="en-US" altLang="ko-KR" dirty="0"/>
              <a:t>B 20</a:t>
            </a:r>
          </a:p>
        </p:txBody>
      </p:sp>
    </p:spTree>
    <p:extLst>
      <p:ext uri="{BB962C8B-B14F-4D97-AF65-F5344CB8AC3E}">
        <p14:creationId xmlns:p14="http://schemas.microsoft.com/office/powerpoint/2010/main" val="377445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자유 양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2">
            <a:extLst>
              <a:ext uri="{FF2B5EF4-FFF2-40B4-BE49-F238E27FC236}">
                <a16:creationId xmlns:a16="http://schemas.microsoft.com/office/drawing/2014/main" id="{ED281E4B-C1A0-70F3-9B8B-0A776F4297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4337" y="181917"/>
            <a:ext cx="9739798" cy="43264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b="1" baseline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Calibri" panose="020F0502020204030204" pitchFamily="34" charset="0"/>
                <a:ea typeface="현대하모니 B" panose="02020603020101020101" pitchFamily="18" charset="-127"/>
                <a:cs typeface="Calibri" panose="020F0502020204030204" pitchFamily="34" charset="0"/>
              </a:defRPr>
            </a:lvl1pPr>
          </a:lstStyle>
          <a:p>
            <a:pPr lvl="0"/>
            <a:r>
              <a:rPr lang="en-US" altLang="ko-KR" dirty="0"/>
              <a:t>B 20</a:t>
            </a:r>
          </a:p>
        </p:txBody>
      </p:sp>
    </p:spTree>
    <p:extLst>
      <p:ext uri="{BB962C8B-B14F-4D97-AF65-F5344CB8AC3E}">
        <p14:creationId xmlns:p14="http://schemas.microsoft.com/office/powerpoint/2010/main" val="2187401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자유 양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2">
            <a:extLst>
              <a:ext uri="{FF2B5EF4-FFF2-40B4-BE49-F238E27FC236}">
                <a16:creationId xmlns:a16="http://schemas.microsoft.com/office/drawing/2014/main" id="{ED281E4B-C1A0-70F3-9B8B-0A776F4297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4337" y="181917"/>
            <a:ext cx="9739798" cy="43264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400" b="1" baseline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latin typeface="Calibri" panose="020F0502020204030204" pitchFamily="34" charset="0"/>
                <a:ea typeface="현대하모니 B" panose="02020603020101020101" pitchFamily="18" charset="-127"/>
                <a:cs typeface="Calibri" panose="020F0502020204030204" pitchFamily="34" charset="0"/>
              </a:defRPr>
            </a:lvl1pPr>
          </a:lstStyle>
          <a:p>
            <a:pPr lvl="0"/>
            <a:r>
              <a:rPr lang="en-US" altLang="ko-KR" dirty="0"/>
              <a:t>B 20</a:t>
            </a:r>
          </a:p>
        </p:txBody>
      </p:sp>
    </p:spTree>
    <p:extLst>
      <p:ext uri="{BB962C8B-B14F-4D97-AF65-F5344CB8AC3E}">
        <p14:creationId xmlns:p14="http://schemas.microsoft.com/office/powerpoint/2010/main" val="159735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슬라이드 엔딩 표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84B18652-69C9-5166-F6C0-EE52E4C21C89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000"/>
              </a:spcBef>
            </a:pPr>
            <a:endParaRPr lang="ko-KR" altLang="en-US" sz="130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97893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0" y="652026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DCECDA96-E3DB-40CA-A58C-02280C4590AB}" type="slidenum">
              <a:rPr lang="ko-KR" altLang="en-US" smtClean="0"/>
              <a:t>‹Nr.›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9472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90" r:id="rId2"/>
    <p:sldLayoutId id="2147483696" r:id="rId3"/>
    <p:sldLayoutId id="2147483683" r:id="rId4"/>
    <p:sldLayoutId id="2147483694" r:id="rId5"/>
    <p:sldLayoutId id="2147483695" r:id="rId6"/>
  </p:sldLayoutIdLst>
  <p:hf sldNum="0" hd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30188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ece.org/fileadmin/DAM/trans/main/wp29/wp29regs/2019/E-ECE-324-Add.9-Rev.6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ece.org/fileadmin/DAM/trans/main/wp29/wp29regs/2019/E-ECE-324-Add.9-Rev.6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unece.org/download/attachments/226328746/IWG-EMC-43-03e%20%28OICA-CLEPA%29%20Clarification%20on%20harmonics.docx?api=v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2.png"/><Relationship Id="rId16" Type="http://schemas.openxmlformats.org/officeDocument/2006/relationships/hyperlink" Target="https://webstore.iec.ch/en/publication/69084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hyperlink" Target="https://webstore.iec.ch/en/publication/18712" TargetMode="External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ebstore.iec.ch/en/publication/69084" TargetMode="External"/><Relationship Id="rId5" Type="http://schemas.openxmlformats.org/officeDocument/2006/relationships/hyperlink" Target="https://webstore.iec.ch/en/publication/18712" TargetMode="Externa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ece.org/fileadmin/DAM/trans/main/wp29/wp29regs/2019/E-ECE-324-Add.9-Rev.6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ece.org/fileadmin/DAM/trans/main/wp29/wp29regs/2019/E-ECE-324-Add.9-Rev.6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ece.org/fileadmin/DAM/trans/main/wp29/wp29regs/2019/E-ECE-324-Add.9-Rev.6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ece.org/fileadmin/DAM/trans/main/wp29/wp29regs/2019/E-ECE-324-Add.9-Rev.6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13">
            <a:extLst>
              <a:ext uri="{FF2B5EF4-FFF2-40B4-BE49-F238E27FC236}">
                <a16:creationId xmlns:a16="http://schemas.microsoft.com/office/drawing/2014/main" id="{0A8DE353-AF47-6A33-A586-F8168C061675}"/>
              </a:ext>
            </a:extLst>
          </p:cNvPr>
          <p:cNvSpPr txBox="1">
            <a:spLocks/>
          </p:cNvSpPr>
          <p:nvPr/>
        </p:nvSpPr>
        <p:spPr>
          <a:xfrm>
            <a:off x="848544" y="2754969"/>
            <a:ext cx="9217024" cy="134806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30188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altLang="ko-KR" sz="4800" b="1" dirty="0">
                <a:latin typeface="Calibri" panose="020F0502020204030204" pitchFamily="34" charset="0"/>
                <a:cs typeface="Calibri" panose="020F0502020204030204" pitchFamily="34" charset="0"/>
              </a:rPr>
              <a:t>Clarification of harmonics limits</a:t>
            </a:r>
          </a:p>
          <a:p>
            <a:pPr marL="0" indent="0">
              <a:buNone/>
            </a:pPr>
            <a:r>
              <a:rPr lang="en-US" altLang="ko-KR" sz="2800" dirty="0">
                <a:latin typeface="Calibri" panose="020F0502020204030204" pitchFamily="34" charset="0"/>
                <a:cs typeface="Calibri" panose="020F0502020204030204" pitchFamily="34" charset="0"/>
              </a:rPr>
              <a:t>IEC 61000-3-12 : input current &gt; 16 A and ≤ 75 A per phase</a:t>
            </a:r>
          </a:p>
        </p:txBody>
      </p:sp>
      <p:sp>
        <p:nvSpPr>
          <p:cNvPr id="2" name="TextBox 2">
            <a:extLst>
              <a:ext uri="{FF2B5EF4-FFF2-40B4-BE49-F238E27FC236}">
                <a16:creationId xmlns:a16="http://schemas.microsoft.com/office/drawing/2014/main" id="{1D32183A-AC8A-143B-74EA-0FDFAE020AAE}"/>
              </a:ext>
            </a:extLst>
          </p:cNvPr>
          <p:cNvSpPr txBox="1"/>
          <p:nvPr/>
        </p:nvSpPr>
        <p:spPr>
          <a:xfrm>
            <a:off x="848544" y="1916832"/>
            <a:ext cx="78488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200" dirty="0">
                <a:ln>
                  <a:solidFill>
                    <a:srgbClr val="000000">
                      <a:alpha val="0"/>
                    </a:srgbClr>
                  </a:solidFill>
                </a:ln>
                <a:latin typeface="Calibri" panose="020F0502020204030204" pitchFamily="34" charset="0"/>
                <a:ea typeface="현대하모니 B" panose="02020603020101020101" pitchFamily="18" charset="-127"/>
                <a:cs typeface="Calibri" panose="020F0502020204030204" pitchFamily="34" charset="0"/>
              </a:rPr>
              <a:t>Proposal for R10.08 by CLEPA:</a:t>
            </a:r>
            <a:endParaRPr lang="ko-KR" altLang="en-US" sz="3200" dirty="0">
              <a:ln>
                <a:solidFill>
                  <a:srgbClr val="000000">
                    <a:alpha val="0"/>
                  </a:srgbClr>
                </a:solidFill>
              </a:ln>
              <a:latin typeface="Calibri" panose="020F0502020204030204" pitchFamily="34" charset="0"/>
              <a:ea typeface="현대하모니 B" panose="02020603020101020101" pitchFamily="18" charset="-127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815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536C971D-1273-AA19-91DF-32BDF8F8E1E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Proposals for R10.08 (</a:t>
            </a:r>
            <a:r>
              <a:rPr lang="en-US" altLang="ko-KR" dirty="0" err="1"/>
              <a:t>ctd</a:t>
            </a:r>
            <a:r>
              <a:rPr lang="en-US" altLang="ko-KR" dirty="0"/>
              <a:t>.)</a:t>
            </a:r>
            <a:endParaRPr lang="ko-KR" altLang="en-US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51A47D83-5648-95DF-A764-2C24B23B5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08" y="949950"/>
            <a:ext cx="11877382" cy="553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718911" bIns="76176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ko-KR" sz="1400" b="1" kern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 8 (and Table 17)</a:t>
            </a:r>
          </a:p>
          <a:p>
            <a:r>
              <a:rPr lang="en-US" altLang="ko-KR" sz="1400" b="1" kern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Maximum allowed harmonics (input current &gt; 16 A and ≤ 75 A per phase) for balanced three-phase equipment under specific conditions (d, e, f)</a:t>
            </a:r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9DE311F4-6638-49BE-10BD-3410DF17ED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251371"/>
              </p:ext>
            </p:extLst>
          </p:nvPr>
        </p:nvGraphicFramePr>
        <p:xfrm>
          <a:off x="928037" y="1487311"/>
          <a:ext cx="9156096" cy="315893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33612">
                  <a:extLst>
                    <a:ext uri="{9D8B030D-6E8A-4147-A177-3AD203B41FA5}">
                      <a16:colId xmlns:a16="http://schemas.microsoft.com/office/drawing/2014/main" val="3713139708"/>
                    </a:ext>
                  </a:extLst>
                </a:gridCol>
                <a:gridCol w="463658">
                  <a:extLst>
                    <a:ext uri="{9D8B030D-6E8A-4147-A177-3AD203B41FA5}">
                      <a16:colId xmlns:a16="http://schemas.microsoft.com/office/drawing/2014/main" val="1429549495"/>
                    </a:ext>
                  </a:extLst>
                </a:gridCol>
                <a:gridCol w="463658">
                  <a:extLst>
                    <a:ext uri="{9D8B030D-6E8A-4147-A177-3AD203B41FA5}">
                      <a16:colId xmlns:a16="http://schemas.microsoft.com/office/drawing/2014/main" val="2279303825"/>
                    </a:ext>
                  </a:extLst>
                </a:gridCol>
                <a:gridCol w="463658">
                  <a:extLst>
                    <a:ext uri="{9D8B030D-6E8A-4147-A177-3AD203B41FA5}">
                      <a16:colId xmlns:a16="http://schemas.microsoft.com/office/drawing/2014/main" val="595658458"/>
                    </a:ext>
                  </a:extLst>
                </a:gridCol>
                <a:gridCol w="463658">
                  <a:extLst>
                    <a:ext uri="{9D8B030D-6E8A-4147-A177-3AD203B41FA5}">
                      <a16:colId xmlns:a16="http://schemas.microsoft.com/office/drawing/2014/main" val="3535819131"/>
                    </a:ext>
                  </a:extLst>
                </a:gridCol>
                <a:gridCol w="463658">
                  <a:extLst>
                    <a:ext uri="{9D8B030D-6E8A-4147-A177-3AD203B41FA5}">
                      <a16:colId xmlns:a16="http://schemas.microsoft.com/office/drawing/2014/main" val="1291850570"/>
                    </a:ext>
                  </a:extLst>
                </a:gridCol>
                <a:gridCol w="463658">
                  <a:extLst>
                    <a:ext uri="{9D8B030D-6E8A-4147-A177-3AD203B41FA5}">
                      <a16:colId xmlns:a16="http://schemas.microsoft.com/office/drawing/2014/main" val="1194592806"/>
                    </a:ext>
                  </a:extLst>
                </a:gridCol>
                <a:gridCol w="463658">
                  <a:extLst>
                    <a:ext uri="{9D8B030D-6E8A-4147-A177-3AD203B41FA5}">
                      <a16:colId xmlns:a16="http://schemas.microsoft.com/office/drawing/2014/main" val="4063712360"/>
                    </a:ext>
                  </a:extLst>
                </a:gridCol>
                <a:gridCol w="463658">
                  <a:extLst>
                    <a:ext uri="{9D8B030D-6E8A-4147-A177-3AD203B41FA5}">
                      <a16:colId xmlns:a16="http://schemas.microsoft.com/office/drawing/2014/main" val="1127432363"/>
                    </a:ext>
                  </a:extLst>
                </a:gridCol>
                <a:gridCol w="463658">
                  <a:extLst>
                    <a:ext uri="{9D8B030D-6E8A-4147-A177-3AD203B41FA5}">
                      <a16:colId xmlns:a16="http://schemas.microsoft.com/office/drawing/2014/main" val="3959529499"/>
                    </a:ext>
                  </a:extLst>
                </a:gridCol>
                <a:gridCol w="463658">
                  <a:extLst>
                    <a:ext uri="{9D8B030D-6E8A-4147-A177-3AD203B41FA5}">
                      <a16:colId xmlns:a16="http://schemas.microsoft.com/office/drawing/2014/main" val="2954706158"/>
                    </a:ext>
                  </a:extLst>
                </a:gridCol>
                <a:gridCol w="463658">
                  <a:extLst>
                    <a:ext uri="{9D8B030D-6E8A-4147-A177-3AD203B41FA5}">
                      <a16:colId xmlns:a16="http://schemas.microsoft.com/office/drawing/2014/main" val="4065470514"/>
                    </a:ext>
                  </a:extLst>
                </a:gridCol>
                <a:gridCol w="463658">
                  <a:extLst>
                    <a:ext uri="{9D8B030D-6E8A-4147-A177-3AD203B41FA5}">
                      <a16:colId xmlns:a16="http://schemas.microsoft.com/office/drawing/2014/main" val="4127506633"/>
                    </a:ext>
                  </a:extLst>
                </a:gridCol>
                <a:gridCol w="1324976">
                  <a:extLst>
                    <a:ext uri="{9D8B030D-6E8A-4147-A177-3AD203B41FA5}">
                      <a16:colId xmlns:a16="http://schemas.microsoft.com/office/drawing/2014/main" val="511090750"/>
                    </a:ext>
                  </a:extLst>
                </a:gridCol>
                <a:gridCol w="1133612">
                  <a:extLst>
                    <a:ext uri="{9D8B030D-6E8A-4147-A177-3AD203B41FA5}">
                      <a16:colId xmlns:a16="http://schemas.microsoft.com/office/drawing/2014/main" val="1162549203"/>
                    </a:ext>
                  </a:extLst>
                </a:gridCol>
              </a:tblGrid>
              <a:tr h="357513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Minimum </a:t>
                      </a:r>
                      <a:r>
                        <a:rPr lang="en-GB" sz="1200" b="1" i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R</a:t>
                      </a:r>
                      <a:r>
                        <a:rPr lang="en-GB" sz="1200" b="1" i="1" baseline="-25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sce</a:t>
                      </a:r>
                      <a:endParaRPr lang="ko-KR" sz="16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2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Acceptable individual harmonic current </a:t>
                      </a:r>
                      <a:r>
                        <a:rPr lang="en-GB" sz="1200" b="1" i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sz="1200" b="1" i="1" baseline="-25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h</a:t>
                      </a:r>
                      <a:r>
                        <a:rPr lang="en-GB" sz="12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/</a:t>
                      </a:r>
                      <a:r>
                        <a:rPr lang="en-GB" sz="1200" b="1" i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sz="1200" b="1" i="1" baseline="-25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ref</a:t>
                      </a:r>
                      <a:r>
                        <a:rPr lang="en-GB" sz="12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%</a:t>
                      </a:r>
                      <a:endParaRPr lang="ko-KR" sz="16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Maximum current harmonic ratio %</a:t>
                      </a:r>
                      <a:endParaRPr lang="ko-KR" sz="16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60852"/>
                  </a:ext>
                </a:extLst>
              </a:tr>
              <a:tr h="3409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sz="1400" b="1" i="1" baseline="-25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</a:t>
                      </a:r>
                      <a:endParaRPr lang="ko-KR" altLang="en-US" sz="16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ko-KR" sz="16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altLang="ko-KR" sz="1600" b="1" i="1" baseline="-25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7</a:t>
                      </a:r>
                      <a:endParaRPr lang="ko-KR" altLang="ko-KR" sz="18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ko-KR" sz="16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altLang="ko-KR" sz="1600" b="1" i="1" baseline="-25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11</a:t>
                      </a:r>
                      <a:endParaRPr lang="ko-KR" altLang="ko-KR" sz="18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sz="1400" b="1" i="1" baseline="-25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13</a:t>
                      </a:r>
                      <a:endParaRPr lang="ko-KR" sz="16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+mn-cs"/>
                        </a:rPr>
                        <a:t>I</a:t>
                      </a:r>
                      <a:r>
                        <a:rPr kumimoji="0" lang="en-GB" altLang="ko-KR" sz="1400" b="1" i="1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+mn-cs"/>
                        </a:rPr>
                        <a:t>17</a:t>
                      </a:r>
                      <a:endParaRPr kumimoji="0" lang="ko-KR" altLang="ko-KR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Mincho" panose="02020609040205080304" pitchFamily="49" charset="-128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+mn-cs"/>
                        </a:rPr>
                        <a:t>I</a:t>
                      </a:r>
                      <a:r>
                        <a:rPr kumimoji="0" lang="en-GB" altLang="ko-KR" sz="1400" b="1" i="1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+mn-cs"/>
                        </a:rPr>
                        <a:t>19</a:t>
                      </a:r>
                      <a:endParaRPr kumimoji="0" lang="ko-KR" altLang="ko-KR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Mincho" panose="02020609040205080304" pitchFamily="49" charset="-128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+mn-cs"/>
                        </a:rPr>
                        <a:t>I</a:t>
                      </a:r>
                      <a:r>
                        <a:rPr kumimoji="0" lang="en-GB" altLang="ko-KR" sz="1400" b="1" i="1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+mn-cs"/>
                        </a:rPr>
                        <a:t>23</a:t>
                      </a:r>
                      <a:endParaRPr kumimoji="0" lang="ko-KR" altLang="ko-KR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Mincho" panose="02020609040205080304" pitchFamily="49" charset="-128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+mn-cs"/>
                        </a:rPr>
                        <a:t>I</a:t>
                      </a:r>
                      <a:r>
                        <a:rPr kumimoji="0" lang="en-GB" altLang="ko-KR" sz="1400" b="1" i="1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+mn-cs"/>
                        </a:rPr>
                        <a:t>25</a:t>
                      </a:r>
                      <a:endParaRPr kumimoji="0" lang="ko-KR" altLang="ko-KR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Mincho" panose="02020609040205080304" pitchFamily="49" charset="-128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+mn-cs"/>
                        </a:rPr>
                        <a:t>I</a:t>
                      </a:r>
                      <a:r>
                        <a:rPr kumimoji="0" lang="en-GB" altLang="ko-KR" sz="1400" b="1" i="1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+mn-cs"/>
                        </a:rPr>
                        <a:t>29</a:t>
                      </a:r>
                      <a:endParaRPr kumimoji="0" lang="ko-KR" altLang="ko-KR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Mincho" panose="02020609040205080304" pitchFamily="49" charset="-128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+mn-cs"/>
                        </a:rPr>
                        <a:t>I</a:t>
                      </a:r>
                      <a:r>
                        <a:rPr kumimoji="0" lang="en-GB" altLang="ko-KR" sz="1400" b="1" i="1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+mn-cs"/>
                        </a:rPr>
                        <a:t>31</a:t>
                      </a:r>
                      <a:endParaRPr kumimoji="0" lang="ko-KR" altLang="ko-KR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Mincho" panose="02020609040205080304" pitchFamily="49" charset="-128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+mn-cs"/>
                        </a:rPr>
                        <a:t>I</a:t>
                      </a:r>
                      <a:r>
                        <a:rPr kumimoji="0" lang="en-GB" altLang="ko-KR" sz="1400" b="1" i="1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+mn-cs"/>
                        </a:rPr>
                        <a:t>35</a:t>
                      </a:r>
                      <a:endParaRPr kumimoji="0" lang="ko-KR" altLang="ko-KR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Mincho" panose="02020609040205080304" pitchFamily="49" charset="-128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+mn-cs"/>
                        </a:rPr>
                        <a:t>I</a:t>
                      </a:r>
                      <a:r>
                        <a:rPr kumimoji="0" lang="en-GB" altLang="ko-KR" sz="1400" b="1" i="1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+mn-cs"/>
                        </a:rPr>
                        <a:t>37</a:t>
                      </a:r>
                      <a:endParaRPr kumimoji="0" lang="ko-KR" altLang="ko-KR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Mincho" panose="02020609040205080304" pitchFamily="49" charset="-128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TH</a:t>
                      </a:r>
                      <a:r>
                        <a:rPr lang="en-GB" sz="14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C/</a:t>
                      </a:r>
                      <a:r>
                        <a:rPr lang="en-GB" sz="12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en-GB" sz="1400" b="1" i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sz="1400" b="1" i="1" baseline="-25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ref</a:t>
                      </a:r>
                      <a:endParaRPr lang="ko-KR" sz="16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PWH</a:t>
                      </a:r>
                      <a:r>
                        <a:rPr lang="en-GB" sz="14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C/</a:t>
                      </a:r>
                      <a:r>
                        <a:rPr lang="en-GB" sz="14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en-GB" sz="1400" b="1" i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sz="1400" b="1" i="1" baseline="-25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ref</a:t>
                      </a:r>
                      <a:endParaRPr lang="ko-KR" sz="16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0680418"/>
                  </a:ext>
                </a:extLst>
              </a:tr>
              <a:tr h="362428"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33</a:t>
                      </a:r>
                      <a:endParaRPr 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10.7</a:t>
                      </a:r>
                      <a:endParaRPr 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altLang="ko-KR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7.2</a:t>
                      </a:r>
                      <a:endParaRPr 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altLang="ko-KR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3.1</a:t>
                      </a:r>
                      <a:endParaRPr 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</a:t>
                      </a:r>
                      <a:endParaRPr 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altLang="ko-KR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</a:t>
                      </a:r>
                      <a:endParaRPr 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altLang="ko-KR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1.5</a:t>
                      </a:r>
                      <a:endParaRPr 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1.5</a:t>
                      </a:r>
                      <a:endParaRPr 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altLang="ko-KR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1.5</a:t>
                      </a:r>
                      <a:endParaRPr 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altLang="ko-KR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</a:t>
                      </a:r>
                      <a:endParaRPr 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</a:t>
                      </a:r>
                      <a:endParaRPr 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altLang="ko-KR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</a:t>
                      </a:r>
                      <a:endParaRPr 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altLang="ko-KR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</a:t>
                      </a:r>
                      <a:endParaRPr 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13</a:t>
                      </a:r>
                      <a:endParaRPr 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22</a:t>
                      </a:r>
                      <a:endParaRPr 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280977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≥ 250</a:t>
                      </a:r>
                      <a:endParaRPr 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25</a:t>
                      </a:r>
                      <a:endParaRPr 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altLang="ko-KR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17.3</a:t>
                      </a:r>
                      <a:endParaRPr 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altLang="ko-KR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12.1</a:t>
                      </a:r>
                      <a:endParaRPr 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10.7</a:t>
                      </a:r>
                      <a:endParaRPr 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altLang="ko-KR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8.4</a:t>
                      </a:r>
                      <a:endParaRPr 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altLang="ko-KR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7.8</a:t>
                      </a:r>
                      <a:endParaRPr 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6.8</a:t>
                      </a:r>
                      <a:endParaRPr 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altLang="ko-KR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6.5</a:t>
                      </a:r>
                      <a:endParaRPr 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altLang="ko-KR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5.4</a:t>
                      </a:r>
                      <a:endParaRPr 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5.2</a:t>
                      </a:r>
                      <a:endParaRPr 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altLang="ko-KR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4.9</a:t>
                      </a:r>
                      <a:endParaRPr 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altLang="ko-KR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4.7</a:t>
                      </a:r>
                      <a:endParaRPr 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35</a:t>
                      </a:r>
                      <a:endParaRPr 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70</a:t>
                      </a:r>
                      <a:endParaRPr 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140708"/>
                  </a:ext>
                </a:extLst>
              </a:tr>
              <a:tr h="1738013">
                <a:tc gridSpan="15">
                  <a:txBody>
                    <a:bodyPr/>
                    <a:lstStyle/>
                    <a:p>
                      <a:pPr marL="71755" marR="71755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For </a:t>
                      </a:r>
                      <a:r>
                        <a:rPr lang="en-GB" altLang="ko-KR" sz="1400" b="1" i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R</a:t>
                      </a:r>
                      <a:r>
                        <a:rPr lang="en-GB" altLang="ko-KR" sz="1400" b="1" i="1" baseline="-25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sce</a:t>
                      </a:r>
                      <a:r>
                        <a:rPr lang="en-GB" altLang="ko-KR" sz="1400" b="1" i="1" baseline="-25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en-GB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equal to 33, relative values of even harmonics lower or equal to 12 shall be lower than 16/</a:t>
                      </a:r>
                      <a:r>
                        <a:rPr lang="en-GB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h</a:t>
                      </a:r>
                      <a:r>
                        <a:rPr lang="en-GB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%. Relative values of all harmonics from </a:t>
                      </a:r>
                      <a:r>
                        <a:rPr lang="en-GB" altLang="ko-KR" sz="14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altLang="ko-KR" sz="1400" b="1" i="1" baseline="-25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14</a:t>
                      </a:r>
                      <a:r>
                        <a:rPr lang="en-US" altLang="ko-KR" sz="1600" b="1" i="1" baseline="-25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en-GB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to </a:t>
                      </a:r>
                      <a:r>
                        <a:rPr lang="en-GB" altLang="ko-KR" sz="14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altLang="ko-KR" sz="1400" b="1" i="1" baseline="-25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40</a:t>
                      </a:r>
                      <a:r>
                        <a:rPr lang="en-US" altLang="ko-KR" sz="1600" b="1" i="1" baseline="-25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en-GB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not listed above shall not exceed 1% of </a:t>
                      </a:r>
                      <a:r>
                        <a:rPr lang="en-GB" altLang="ko-KR" sz="1400" b="1" i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altLang="ko-KR" sz="1400" b="1" i="1" baseline="-25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ref</a:t>
                      </a:r>
                      <a:r>
                        <a:rPr lang="en-GB" altLang="ko-KR" sz="14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endParaRPr lang="en-GB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71755" marR="71755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For </a:t>
                      </a:r>
                      <a:r>
                        <a:rPr lang="en-GB" altLang="ko-KR" sz="1400" b="1" i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R</a:t>
                      </a:r>
                      <a:r>
                        <a:rPr lang="en-GB" altLang="ko-KR" sz="1400" b="1" i="1" baseline="-25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sce</a:t>
                      </a:r>
                      <a:r>
                        <a:rPr lang="en-GB" altLang="ko-KR" sz="1400" b="1" i="1" baseline="-25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en-GB" altLang="ko-KR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≥ 250, relative values of even harmonics </a:t>
                      </a:r>
                      <a:r>
                        <a:rPr lang="en-GB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greater than 12 </a:t>
                      </a:r>
                      <a:r>
                        <a:rPr lang="en-GB" altLang="ko-KR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shall be lower than 16/</a:t>
                      </a:r>
                      <a:r>
                        <a:rPr lang="en-GB" altLang="ko-KR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h</a:t>
                      </a:r>
                      <a:r>
                        <a:rPr lang="en-GB" altLang="ko-KR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%. Relative values of all harmonics from </a:t>
                      </a:r>
                      <a:r>
                        <a:rPr lang="en-GB" altLang="ko-KR" sz="14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altLang="ko-KR" sz="1400" b="1" i="1" baseline="-25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14</a:t>
                      </a:r>
                      <a:r>
                        <a:rPr lang="en-US" altLang="ko-KR" sz="1600" b="1" i="1" baseline="-25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en-GB" altLang="ko-KR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to </a:t>
                      </a:r>
                      <a:r>
                        <a:rPr lang="en-GB" altLang="ko-KR" sz="14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altLang="ko-KR" sz="1400" b="1" i="1" baseline="-25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40</a:t>
                      </a:r>
                      <a:r>
                        <a:rPr lang="en-US" altLang="ko-KR" sz="1600" b="1" i="1" baseline="-25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en-GB" altLang="ko-KR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not listed above shall not exceed 3% of </a:t>
                      </a:r>
                      <a:r>
                        <a:rPr lang="en-GB" altLang="ko-KR" sz="1400" b="1" i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altLang="ko-KR" sz="1400" b="1" i="1" baseline="-25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ref</a:t>
                      </a:r>
                      <a:r>
                        <a:rPr lang="en-GB" altLang="ko-KR" sz="14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.</a:t>
                      </a:r>
                      <a:endParaRPr lang="en-GB" alt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71755" marR="71755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Linear interpolation between successive values of </a:t>
                      </a:r>
                      <a:r>
                        <a:rPr lang="en-GB" sz="14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R</a:t>
                      </a:r>
                      <a:r>
                        <a:rPr lang="en-GB" sz="1400" b="1" baseline="-25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sce</a:t>
                      </a:r>
                      <a:r>
                        <a:rPr lang="en-GB" sz="1400" b="1" baseline="-25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en-GB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is authorized.</a:t>
                      </a:r>
                      <a:endParaRPr lang="ko-KR" sz="16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71755" marR="71755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NOTE: </a:t>
                      </a:r>
                      <a:r>
                        <a:rPr lang="en-GB" altLang="ko-KR" sz="1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GB" altLang="ko-KR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the application of limits, refer to IEC 61000-3-12, Paragraph 4.2.5.</a:t>
                      </a:r>
                      <a:endParaRPr lang="ko-KR" alt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71755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24870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4F43DF5-A1D0-C402-F418-16E51C946062}"/>
              </a:ext>
            </a:extLst>
          </p:cNvPr>
          <p:cNvSpPr txBox="1"/>
          <p:nvPr/>
        </p:nvSpPr>
        <p:spPr>
          <a:xfrm>
            <a:off x="275208" y="6093296"/>
            <a:ext cx="85935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dirty="0">
                <a:latin typeface="Calibri" panose="020F0502020204030204" pitchFamily="34" charset="0"/>
                <a:cs typeface="Calibri" panose="020F0502020204030204" pitchFamily="34" charset="0"/>
              </a:rPr>
              <a:t>※ The harmonics specification for input current &gt; 16 A and ≤ 75 A per phase remains unchanged from R10.06 to R10.07. Therefore, the following is based on R10.06 as the reference document.  (</a:t>
            </a:r>
            <a:r>
              <a:rPr lang="en-US" altLang="ko-KR" sz="1200" i="1" dirty="0">
                <a:effectLst/>
                <a:latin typeface="Calibri" panose="020F0502020204030204" pitchFamily="34" charset="0"/>
                <a:ea typeface="바탕" panose="02030600000101010101" pitchFamily="18" charset="-127"/>
                <a:cs typeface="Calibri" panose="020F0502020204030204" pitchFamily="34" charset="0"/>
              </a:rPr>
              <a:t>Source: </a:t>
            </a:r>
            <a:r>
              <a:rPr lang="es-ES" altLang="ko-KR" sz="1200" i="1" dirty="0"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 </a:t>
            </a:r>
            <a:r>
              <a:rPr lang="es-ES" altLang="ko-KR" sz="1200" i="1" dirty="0" err="1"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Regulation</a:t>
            </a:r>
            <a:r>
              <a:rPr lang="es-ES" altLang="ko-KR" sz="1200" i="1" dirty="0"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No. 10 - Rev.6</a:t>
            </a:r>
            <a:r>
              <a:rPr lang="es-ES" altLang="ko-KR" sz="12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ko-KR" alt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962518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1752B20-9951-BBAF-6E82-E5CDCE131F0D}"/>
              </a:ext>
            </a:extLst>
          </p:cNvPr>
          <p:cNvSpPr txBox="1"/>
          <p:nvPr/>
        </p:nvSpPr>
        <p:spPr>
          <a:xfrm>
            <a:off x="334963" y="908720"/>
            <a:ext cx="5501282" cy="9079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altLang="ko-KR" sz="1600" b="1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Annex 11</a:t>
            </a:r>
          </a:p>
          <a:p>
            <a:pPr algn="just">
              <a:spcAft>
                <a:spcPts val="600"/>
              </a:spcAft>
            </a:pPr>
            <a:r>
              <a:rPr lang="en-US" altLang="ko-KR" sz="16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Method(s) of testing for emission of harmonics generated on AC power lines from vehicle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75B1F1-F179-BB29-860F-AD23B527555B}"/>
              </a:ext>
            </a:extLst>
          </p:cNvPr>
          <p:cNvSpPr txBox="1"/>
          <p:nvPr/>
        </p:nvSpPr>
        <p:spPr>
          <a:xfrm>
            <a:off x="6260774" y="908720"/>
            <a:ext cx="5596263" cy="9079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altLang="ko-KR" sz="1600" b="1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Annex 17</a:t>
            </a:r>
          </a:p>
          <a:p>
            <a:pPr algn="just">
              <a:spcAft>
                <a:spcPts val="600"/>
              </a:spcAft>
            </a:pPr>
            <a:r>
              <a:rPr lang="en-US" altLang="ko-KR" sz="16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Method(s) of testing for emission of harmonics generated on AC power lines from an ESA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8C5E84-519E-BEE0-0EC0-4C6CAF7BDCA3}"/>
              </a:ext>
            </a:extLst>
          </p:cNvPr>
          <p:cNvSpPr txBox="1"/>
          <p:nvPr/>
        </p:nvSpPr>
        <p:spPr>
          <a:xfrm>
            <a:off x="6312161" y="2107092"/>
            <a:ext cx="5688495" cy="5109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altLang="ko-KR" sz="14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4.3. The limits for single phase or other than balanced three-phase ESAs in configuration "REESS charging mode coupled to the power grid" with input current &gt; 16 A and ≤ 75 A per phase are given in Table </a:t>
            </a:r>
            <a:r>
              <a:rPr lang="en-GB" altLang="ko-KR" sz="1400" kern="0" dirty="0">
                <a:effectLst/>
                <a:latin typeface="Times New Roman" panose="02020603050405020304" pitchFamily="18" charset="0"/>
              </a:rPr>
              <a:t>1</a:t>
            </a:r>
            <a:r>
              <a:rPr lang="en-GB" altLang="ko-KR" sz="1400" b="1" strike="sngStrike" kern="0" dirty="0">
                <a:solidFill>
                  <a:schemeClr val="bg2"/>
                </a:solidFill>
                <a:effectLst/>
                <a:latin typeface="Times New Roman" panose="02020603050405020304" pitchFamily="18" charset="0"/>
              </a:rPr>
              <a:t>3</a:t>
            </a:r>
            <a:r>
              <a:rPr lang="en-GB" altLang="ko-KR" sz="1400" b="1" kern="0" dirty="0">
                <a:solidFill>
                  <a:srgbClr val="0000FF"/>
                </a:solidFill>
                <a:latin typeface="Times New Roman" panose="02020603050405020304" pitchFamily="18" charset="0"/>
                <a:ea typeface="바탕" panose="02030600000101010101" pitchFamily="18" charset="-127"/>
              </a:rPr>
              <a:t>4</a:t>
            </a:r>
            <a:r>
              <a:rPr lang="en-US" altLang="ko-KR" sz="14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 of paragraph 7.11.2.2. of this Regulation.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altLang="ko-KR" sz="14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4.4. The limits for balanced three-phase ESAs in configuration "REESS charging mode coupled to the power grid" with input current &gt; 16 A and ≤ 75 A per phase are given in paragraph Table </a:t>
            </a:r>
            <a:r>
              <a:rPr lang="en-GB" altLang="ko-KR" sz="1400" kern="0" dirty="0">
                <a:effectLst/>
                <a:latin typeface="Times New Roman" panose="02020603050405020304" pitchFamily="18" charset="0"/>
              </a:rPr>
              <a:t>1</a:t>
            </a:r>
            <a:r>
              <a:rPr lang="en-GB" altLang="ko-KR" sz="1400" b="1" strike="sngStrike" kern="0" dirty="0">
                <a:solidFill>
                  <a:schemeClr val="bg2"/>
                </a:solidFill>
                <a:effectLst/>
                <a:latin typeface="Times New Roman" panose="02020603050405020304" pitchFamily="18" charset="0"/>
              </a:rPr>
              <a:t>4</a:t>
            </a:r>
            <a:r>
              <a:rPr lang="en-GB" altLang="ko-KR" sz="1400" b="1" kern="0" dirty="0">
                <a:solidFill>
                  <a:srgbClr val="0000FF"/>
                </a:solidFill>
                <a:latin typeface="Times New Roman" panose="02020603050405020304" pitchFamily="18" charset="0"/>
                <a:ea typeface="바탕" panose="02030600000101010101" pitchFamily="18" charset="-127"/>
              </a:rPr>
              <a:t>5</a:t>
            </a:r>
            <a:r>
              <a:rPr lang="en-US" altLang="ko-KR" sz="14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 of 7.11.2.2. of this Regulation.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altLang="ko-KR" sz="14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4.5. For three-phase ESAs in configuration "REESS charging mode coupled to the power grid" with input current &gt; 16 A and ≤ 75 A per phase, when at least one of the three conditions a), b) or c) described in paragraph 5.2. of  IEC 61000-3-12 is fulfilled, then the limits given in Table </a:t>
            </a:r>
            <a:r>
              <a:rPr lang="en-GB" altLang="ko-KR" sz="1400" kern="0" dirty="0">
                <a:effectLst/>
                <a:latin typeface="Times New Roman" panose="02020603050405020304" pitchFamily="18" charset="0"/>
              </a:rPr>
              <a:t>1</a:t>
            </a:r>
            <a:r>
              <a:rPr lang="en-GB" altLang="ko-KR" sz="1400" b="1" strike="sngStrike" kern="0" dirty="0">
                <a:solidFill>
                  <a:schemeClr val="bg2"/>
                </a:solidFill>
                <a:effectLst/>
                <a:latin typeface="Times New Roman" panose="02020603050405020304" pitchFamily="18" charset="0"/>
              </a:rPr>
              <a:t>5</a:t>
            </a:r>
            <a:r>
              <a:rPr lang="en-GB" altLang="ko-KR" sz="1400" b="1" kern="0" dirty="0">
                <a:solidFill>
                  <a:srgbClr val="0000FF"/>
                </a:solidFill>
                <a:latin typeface="Times New Roman" panose="02020603050405020304" pitchFamily="18" charset="0"/>
                <a:ea typeface="바탕" panose="02030600000101010101" pitchFamily="18" charset="-127"/>
              </a:rPr>
              <a:t>6</a:t>
            </a:r>
            <a:r>
              <a:rPr lang="en-US" altLang="ko-KR" sz="14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 of paragraph 7.11.2.2. of this Regulation can be applied.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GB" altLang="ko-KR" sz="1400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4.6. For three-phase ESAs in configuration "REESS charging mode coupled to the power grid" with input current &gt; 16 A and ≤ 75 A per phase, when at least one of the three conditions </a:t>
            </a:r>
            <a:r>
              <a:rPr lang="en-GB" altLang="ko-KR" sz="1400" b="1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d), e) or f)</a:t>
            </a:r>
            <a:r>
              <a:rPr lang="en-GB" altLang="ko-KR" sz="1400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described in paragraph 5.2. of</a:t>
            </a:r>
            <a:br>
              <a:rPr lang="en-GB" altLang="ko-KR" sz="1400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en-GB" altLang="ko-KR" sz="1400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IEC 61000-3-12 is fulfilled, then the limits given in </a:t>
            </a:r>
            <a:r>
              <a:rPr lang="en-GB" altLang="ko-KR" sz="1400" b="1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Table 17 </a:t>
            </a:r>
            <a:r>
              <a:rPr lang="en-GB" altLang="ko-KR" sz="1400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of paragraph 7.11.2.2. of this Regulation can be applied.</a:t>
            </a:r>
            <a:endParaRPr lang="ko-KR" altLang="en-US" sz="1400" dirty="0">
              <a:solidFill>
                <a:srgbClr val="0000FF"/>
              </a:solidFill>
            </a:endParaRP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endParaRPr lang="en-US" altLang="ko-KR" sz="1400" dirty="0">
              <a:effectLst/>
              <a:latin typeface="Times New Roman" panose="02020603050405020304" pitchFamily="18" charset="0"/>
              <a:ea typeface="바탕" panose="02030600000101010101" pitchFamily="18" charset="-127"/>
            </a:endParaRPr>
          </a:p>
        </p:txBody>
      </p:sp>
      <p:sp>
        <p:nvSpPr>
          <p:cNvPr id="9" name="텍스트 개체 틀 2">
            <a:extLst>
              <a:ext uri="{FF2B5EF4-FFF2-40B4-BE49-F238E27FC236}">
                <a16:creationId xmlns:a16="http://schemas.microsoft.com/office/drawing/2014/main" id="{9C795828-78C7-76DF-9F21-CD9992E2D32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44337" y="181917"/>
            <a:ext cx="9739798" cy="432643"/>
          </a:xfrm>
        </p:spPr>
        <p:txBody>
          <a:bodyPr/>
          <a:lstStyle/>
          <a:p>
            <a:r>
              <a:rPr lang="en-US" altLang="ko-KR" dirty="0"/>
              <a:t>Proposals for R10.08 (</a:t>
            </a:r>
            <a:r>
              <a:rPr lang="en-US" altLang="ko-KR" dirty="0" err="1"/>
              <a:t>ctd</a:t>
            </a:r>
            <a:r>
              <a:rPr lang="en-US" altLang="ko-KR"/>
              <a:t>.)</a:t>
            </a:r>
            <a:endParaRPr lang="ko-KR" alt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C495E1-F9C8-015C-6035-D3F4518069F4}"/>
              </a:ext>
            </a:extLst>
          </p:cNvPr>
          <p:cNvSpPr txBox="1"/>
          <p:nvPr/>
        </p:nvSpPr>
        <p:spPr>
          <a:xfrm>
            <a:off x="321668" y="2107092"/>
            <a:ext cx="5688495" cy="4231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altLang="ko-KR" sz="14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4.3. The limits for single phase or other than balanced three-phase "REESS charging mode coupled to the power grid" with input current &gt; 16 A and ≤ 75 A per phase are given in Table 5 of paragraph 7.3.2.2. of this Regulation.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altLang="ko-KR" sz="14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4.4. The limits for balanced three-phase "REESS charging mode coupled to the power grid" with input current &gt; 16 A and ≤ 75 A per phase are given in Table 6 of paragraph 7.3.2.2. of this Regulation.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altLang="ko-KR" sz="14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4.5. For three-phase "REESS charging mode coupled to the power grid" with input current &gt; 16 A and ≤ 75 A per phase, when at least one of the three conditions a), b) or c) described in paragraph 5.2. of IEC 61000-3-12 is fulfilled, then the limits given in Table 7 of paragraph 7.3.2.2. of this Regulation can be applied.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GB" altLang="ko-KR" sz="1400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4.6. For three-phase ESAs in configuration "REESS charging mode coupled to the power grid" with input current &gt; 16 A and ≤ 75 A per phase, when at least one of the three conditions </a:t>
            </a:r>
            <a:r>
              <a:rPr lang="en-GB" altLang="ko-KR" sz="1400" b="1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d), e) or f)</a:t>
            </a:r>
            <a:r>
              <a:rPr lang="en-GB" altLang="ko-KR" sz="1400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described in paragraph 5.2. of </a:t>
            </a:r>
            <a:br>
              <a:rPr lang="en-GB" altLang="ko-KR" sz="1400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</a:br>
            <a:r>
              <a:rPr lang="en-GB" altLang="ko-KR" sz="1400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IEC 61000-3-12 is fulfilled, then the limits given in </a:t>
            </a:r>
            <a:r>
              <a:rPr lang="en-GB" altLang="ko-KR" sz="1400" b="1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Table 8</a:t>
            </a:r>
            <a:r>
              <a:rPr lang="en-GB" altLang="ko-KR" sz="1400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of paragraph 7.3.2.2. of this Regulation can be applied.</a:t>
            </a:r>
            <a:endParaRPr lang="ko-KR" altLang="en-US" sz="1400" dirty="0">
              <a:solidFill>
                <a:srgbClr val="0000FF"/>
              </a:solidFill>
            </a:endParaRPr>
          </a:p>
        </p:txBody>
      </p:sp>
      <p:sp>
        <p:nvSpPr>
          <p:cNvPr id="12" name="Rechteck 23">
            <a:extLst>
              <a:ext uri="{FF2B5EF4-FFF2-40B4-BE49-F238E27FC236}">
                <a16:creationId xmlns:a16="http://schemas.microsoft.com/office/drawing/2014/main" id="{D17C3595-D979-3DCB-3EC6-6E7A34673DE3}"/>
              </a:ext>
            </a:extLst>
          </p:cNvPr>
          <p:cNvSpPr/>
          <p:nvPr/>
        </p:nvSpPr>
        <p:spPr>
          <a:xfrm>
            <a:off x="4957312" y="5843307"/>
            <a:ext cx="720000" cy="180000"/>
          </a:xfrm>
          <a:prstGeom prst="rect">
            <a:avLst/>
          </a:prstGeom>
          <a:solidFill>
            <a:schemeClr val="accent1">
              <a:lumMod val="60000"/>
              <a:lumOff val="4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2"/>
          </a:p>
        </p:txBody>
      </p:sp>
      <p:sp>
        <p:nvSpPr>
          <p:cNvPr id="13" name="Rechteck 23">
            <a:extLst>
              <a:ext uri="{FF2B5EF4-FFF2-40B4-BE49-F238E27FC236}">
                <a16:creationId xmlns:a16="http://schemas.microsoft.com/office/drawing/2014/main" id="{5902E9A5-A05D-A85E-0810-5DEF0222A6DA}"/>
              </a:ext>
            </a:extLst>
          </p:cNvPr>
          <p:cNvSpPr/>
          <p:nvPr/>
        </p:nvSpPr>
        <p:spPr>
          <a:xfrm>
            <a:off x="10882084" y="6281870"/>
            <a:ext cx="792000" cy="180000"/>
          </a:xfrm>
          <a:prstGeom prst="rect">
            <a:avLst/>
          </a:prstGeom>
          <a:solidFill>
            <a:schemeClr val="accent1">
              <a:lumMod val="60000"/>
              <a:lumOff val="4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2"/>
          </a:p>
        </p:txBody>
      </p:sp>
      <p:sp>
        <p:nvSpPr>
          <p:cNvPr id="14" name="Rechteck 23">
            <a:extLst>
              <a:ext uri="{FF2B5EF4-FFF2-40B4-BE49-F238E27FC236}">
                <a16:creationId xmlns:a16="http://schemas.microsoft.com/office/drawing/2014/main" id="{03917D06-282A-11DC-3AF3-488E278F5E50}"/>
              </a:ext>
            </a:extLst>
          </p:cNvPr>
          <p:cNvSpPr/>
          <p:nvPr/>
        </p:nvSpPr>
        <p:spPr>
          <a:xfrm>
            <a:off x="3016434" y="4555588"/>
            <a:ext cx="684000" cy="180000"/>
          </a:xfrm>
          <a:prstGeom prst="rect">
            <a:avLst/>
          </a:prstGeom>
          <a:solidFill>
            <a:schemeClr val="accent1">
              <a:lumMod val="60000"/>
              <a:lumOff val="4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2"/>
          </a:p>
        </p:txBody>
      </p:sp>
      <p:sp>
        <p:nvSpPr>
          <p:cNvPr id="15" name="Rechteck 23">
            <a:extLst>
              <a:ext uri="{FF2B5EF4-FFF2-40B4-BE49-F238E27FC236}">
                <a16:creationId xmlns:a16="http://schemas.microsoft.com/office/drawing/2014/main" id="{84608615-3123-D731-E5C3-6F9D96349047}"/>
              </a:ext>
            </a:extLst>
          </p:cNvPr>
          <p:cNvSpPr/>
          <p:nvPr/>
        </p:nvSpPr>
        <p:spPr>
          <a:xfrm>
            <a:off x="377797" y="3466101"/>
            <a:ext cx="576000" cy="180000"/>
          </a:xfrm>
          <a:prstGeom prst="rect">
            <a:avLst/>
          </a:prstGeom>
          <a:solidFill>
            <a:schemeClr val="accent1">
              <a:lumMod val="60000"/>
              <a:lumOff val="4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2"/>
          </a:p>
        </p:txBody>
      </p:sp>
      <p:sp>
        <p:nvSpPr>
          <p:cNvPr id="16" name="Rechteck 23">
            <a:extLst>
              <a:ext uri="{FF2B5EF4-FFF2-40B4-BE49-F238E27FC236}">
                <a16:creationId xmlns:a16="http://schemas.microsoft.com/office/drawing/2014/main" id="{0559A6B5-5B46-152D-2EB1-3392E75A8D3A}"/>
              </a:ext>
            </a:extLst>
          </p:cNvPr>
          <p:cNvSpPr/>
          <p:nvPr/>
        </p:nvSpPr>
        <p:spPr>
          <a:xfrm>
            <a:off x="2376751" y="2598460"/>
            <a:ext cx="576000" cy="180000"/>
          </a:xfrm>
          <a:prstGeom prst="rect">
            <a:avLst/>
          </a:prstGeom>
          <a:solidFill>
            <a:schemeClr val="accent1">
              <a:lumMod val="60000"/>
              <a:lumOff val="4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2"/>
          </a:p>
        </p:txBody>
      </p:sp>
      <p:sp>
        <p:nvSpPr>
          <p:cNvPr id="17" name="Rechteck 23">
            <a:extLst>
              <a:ext uri="{FF2B5EF4-FFF2-40B4-BE49-F238E27FC236}">
                <a16:creationId xmlns:a16="http://schemas.microsoft.com/office/drawing/2014/main" id="{81A3100A-674D-2D89-1FEF-0F6020DE67BC}"/>
              </a:ext>
            </a:extLst>
          </p:cNvPr>
          <p:cNvSpPr/>
          <p:nvPr/>
        </p:nvSpPr>
        <p:spPr>
          <a:xfrm>
            <a:off x="10183678" y="2614532"/>
            <a:ext cx="792000" cy="180000"/>
          </a:xfrm>
          <a:prstGeom prst="rect">
            <a:avLst/>
          </a:prstGeom>
          <a:solidFill>
            <a:schemeClr val="accent1">
              <a:lumMod val="60000"/>
              <a:lumOff val="4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2"/>
          </a:p>
        </p:txBody>
      </p:sp>
      <p:sp>
        <p:nvSpPr>
          <p:cNvPr id="18" name="Rechteck 23">
            <a:extLst>
              <a:ext uri="{FF2B5EF4-FFF2-40B4-BE49-F238E27FC236}">
                <a16:creationId xmlns:a16="http://schemas.microsoft.com/office/drawing/2014/main" id="{16893499-D06F-316B-C0EE-852B5E4EE7CD}"/>
              </a:ext>
            </a:extLst>
          </p:cNvPr>
          <p:cNvSpPr/>
          <p:nvPr/>
        </p:nvSpPr>
        <p:spPr>
          <a:xfrm>
            <a:off x="9590836" y="3684792"/>
            <a:ext cx="792000" cy="180000"/>
          </a:xfrm>
          <a:prstGeom prst="rect">
            <a:avLst/>
          </a:prstGeom>
          <a:solidFill>
            <a:schemeClr val="accent1">
              <a:lumMod val="60000"/>
              <a:lumOff val="4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2"/>
          </a:p>
        </p:txBody>
      </p:sp>
      <p:sp>
        <p:nvSpPr>
          <p:cNvPr id="19" name="Rechteck 23">
            <a:extLst>
              <a:ext uri="{FF2B5EF4-FFF2-40B4-BE49-F238E27FC236}">
                <a16:creationId xmlns:a16="http://schemas.microsoft.com/office/drawing/2014/main" id="{59356A5C-49CB-3B4D-CABD-34FDDA4A776C}"/>
              </a:ext>
            </a:extLst>
          </p:cNvPr>
          <p:cNvSpPr/>
          <p:nvPr/>
        </p:nvSpPr>
        <p:spPr>
          <a:xfrm>
            <a:off x="10213184" y="4981193"/>
            <a:ext cx="756000" cy="180000"/>
          </a:xfrm>
          <a:prstGeom prst="rect">
            <a:avLst/>
          </a:prstGeom>
          <a:solidFill>
            <a:schemeClr val="accent1">
              <a:lumMod val="60000"/>
              <a:lumOff val="4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2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5A26F1-20DF-1D9A-0699-1FB215E9B780}"/>
              </a:ext>
            </a:extLst>
          </p:cNvPr>
          <p:cNvSpPr txBox="1"/>
          <p:nvPr/>
        </p:nvSpPr>
        <p:spPr>
          <a:xfrm>
            <a:off x="6600056" y="52102"/>
            <a:ext cx="573495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dirty="0">
                <a:latin typeface="Calibri" panose="020F0502020204030204" pitchFamily="34" charset="0"/>
                <a:cs typeface="Calibri" panose="020F0502020204030204" pitchFamily="34" charset="0"/>
              </a:rPr>
              <a:t>※ The harmonics specification for input current &gt; 16 A and ≤ 75 A per phase remains unchanged from R10.06 to R10.07. Therefore, the following is based on R10.06 as the reference document.  (</a:t>
            </a:r>
            <a:r>
              <a:rPr lang="en-US" altLang="ko-KR" sz="1200" i="1" dirty="0">
                <a:effectLst/>
                <a:latin typeface="Calibri" panose="020F0502020204030204" pitchFamily="34" charset="0"/>
                <a:ea typeface="바탕" panose="02030600000101010101" pitchFamily="18" charset="-127"/>
                <a:cs typeface="Calibri" panose="020F0502020204030204" pitchFamily="34" charset="0"/>
              </a:rPr>
              <a:t>Source: </a:t>
            </a:r>
            <a:r>
              <a:rPr lang="es-ES" altLang="ko-KR" sz="1200" i="1" dirty="0"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 </a:t>
            </a:r>
            <a:r>
              <a:rPr lang="es-ES" altLang="ko-KR" sz="1200" i="1" dirty="0" err="1"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Regulation</a:t>
            </a:r>
            <a:r>
              <a:rPr lang="es-ES" altLang="ko-KR" sz="1200" i="1" dirty="0"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No. 10 - Rev.6</a:t>
            </a:r>
            <a:r>
              <a:rPr lang="es-ES" altLang="ko-KR" sz="12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ko-KR" alt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809632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5ED2146-4FAF-022C-C274-AD49399529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Background</a:t>
            </a:r>
            <a:endParaRPr lang="ko-KR" alt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5FD83C-966F-2E1D-E5CC-CF0CF4039BBC}"/>
              </a:ext>
            </a:extLst>
          </p:cNvPr>
          <p:cNvSpPr txBox="1"/>
          <p:nvPr/>
        </p:nvSpPr>
        <p:spPr>
          <a:xfrm>
            <a:off x="335360" y="836712"/>
            <a:ext cx="11593288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altLang="ko-KR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The reference standards for harmonics are categorized based on the input current: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ko-KR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IEC 61000-3-2: Input current ≤ 16 A per phase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ko-KR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IEC 61000-3-12: Input current &gt; 16 A and ≤ 75 A per phase</a:t>
            </a:r>
          </a:p>
          <a:p>
            <a:pPr eaLnBrk="0" hangingPunct="0">
              <a:spcBef>
                <a:spcPct val="20000"/>
              </a:spcBef>
            </a:pPr>
            <a:endParaRPr lang="en-US" altLang="ko-KR" dirty="0"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n-US" altLang="ko-KR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 R10.07, </a:t>
            </a:r>
            <a:r>
              <a:rPr lang="en-US" altLang="ko-KR" b="1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 NOTE was added below the harmonics limit table </a:t>
            </a:r>
            <a:r>
              <a:rPr lang="en-US" altLang="ko-KR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(input current ≤ 16 A per phase) to provide clarification of the requirements.</a:t>
            </a:r>
          </a:p>
          <a:p>
            <a:pPr eaLnBrk="0" hangingPunct="0">
              <a:spcBef>
                <a:spcPct val="20000"/>
              </a:spcBef>
            </a:pPr>
            <a:endParaRPr lang="en-US" altLang="ko-KR" dirty="0"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eaLnBrk="0" hangingPunct="0">
              <a:spcBef>
                <a:spcPct val="20000"/>
              </a:spcBef>
            </a:pPr>
            <a:endParaRPr lang="en-US" altLang="ko-KR" dirty="0"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n-US" altLang="ko-KR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This clarification was necessary because IEC 61000-3-2 specifies two distinct conditions for determining compliance with harmonic requirements: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ko-KR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Requirement 1: </a:t>
            </a:r>
            <a:r>
              <a:rPr lang="en-US" altLang="ko-KR" b="1" u="sng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Directly applying the average </a:t>
            </a:r>
            <a:r>
              <a:rPr lang="en-US" altLang="ko-KR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value for individual harmonic currents to the limits specified in the table.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ko-KR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Requirement 2: </a:t>
            </a:r>
            <a:r>
              <a:rPr lang="en-US" altLang="ko-KR" b="1" u="sng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Applying 150% and 200% </a:t>
            </a:r>
            <a:r>
              <a:rPr lang="en-US" altLang="ko-KR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of the limit table values to the 1.5-second smoothed </a:t>
            </a:r>
            <a:r>
              <a:rPr lang="en-US" altLang="ko-KR" b="1" u="sng" dirty="0" err="1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r.m.s.</a:t>
            </a:r>
            <a:r>
              <a:rPr lang="en-US" altLang="ko-KR" b="1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lang="en-US" altLang="ko-KR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harmonic current values.</a:t>
            </a:r>
          </a:p>
          <a:p>
            <a:pPr eaLnBrk="0" hangingPunct="0">
              <a:spcBef>
                <a:spcPct val="20000"/>
              </a:spcBef>
            </a:pPr>
            <a:endParaRPr lang="en-US" altLang="ko-KR" sz="2000" dirty="0"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n-US" altLang="ko-KR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However, </a:t>
            </a:r>
            <a:r>
              <a:rPr lang="en-US" altLang="ko-KR" b="1" dirty="0">
                <a:solidFill>
                  <a:schemeClr val="accent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 similar clarification has not been provided for the harmonics limit table referenced in IEC 61000-3-12 </a:t>
            </a:r>
            <a:r>
              <a:rPr lang="en-US" altLang="ko-KR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(input current &gt; 16 A and ≤ 75 A).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4CA1686-BABA-CD23-11BC-DE4F0550385B}"/>
              </a:ext>
            </a:extLst>
          </p:cNvPr>
          <p:cNvSpPr txBox="1"/>
          <p:nvPr/>
        </p:nvSpPr>
        <p:spPr>
          <a:xfrm>
            <a:off x="911424" y="2809821"/>
            <a:ext cx="8208912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NOTE: For the application of limits given in Table 4, refer to IEC 61000-3-2, paragraph 6.3.3.4. </a:t>
            </a:r>
            <a:endParaRPr lang="ko-KR" altLang="en-US" sz="16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FCC9122-D355-53BB-3AAD-AD467E2DFD8B}"/>
              </a:ext>
            </a:extLst>
          </p:cNvPr>
          <p:cNvSpPr txBox="1"/>
          <p:nvPr/>
        </p:nvSpPr>
        <p:spPr>
          <a:xfrm>
            <a:off x="911424" y="3007985"/>
            <a:ext cx="568008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i="1" dirty="0">
                <a:latin typeface="Calibri" panose="020F0502020204030204" pitchFamily="34" charset="0"/>
                <a:cs typeface="Calibri" panose="020F0502020204030204" pitchFamily="34" charset="0"/>
              </a:rPr>
              <a:t>※ Related document: </a:t>
            </a:r>
            <a:r>
              <a:rPr lang="en-US" altLang="ko-KR" sz="1200" i="1" dirty="0">
                <a:latin typeface="-apple-system"/>
                <a:hlinkClick r:id="rId2" tooltip="다운로드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</a:t>
            </a:r>
            <a:r>
              <a:rPr lang="en-US" altLang="ko-KR" sz="1200" b="0" i="1" dirty="0">
                <a:effectLst/>
                <a:latin typeface="-apple-system"/>
                <a:hlinkClick r:id="rId2" tooltip="다운로드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WG-EMC-43-03e (OICA-CLEPA) Clarification on harmonics.docx</a:t>
            </a:r>
            <a:endParaRPr lang="ko-KR" alt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404944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003C5268-80DD-99A6-F8C9-4320002DCB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Proposals: Summary</a:t>
            </a:r>
            <a:endParaRPr lang="ko-KR" altLang="en-US" dirty="0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B8212443-A167-8914-54CB-C424A22571D7}"/>
              </a:ext>
            </a:extLst>
          </p:cNvPr>
          <p:cNvSpPr/>
          <p:nvPr/>
        </p:nvSpPr>
        <p:spPr bwMode="auto">
          <a:xfrm>
            <a:off x="0" y="764704"/>
            <a:ext cx="12192000" cy="72008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2000" b="1" dirty="0">
                <a:latin typeface="Calibri" panose="020F0502020204030204" pitchFamily="34" charset="0"/>
                <a:cs typeface="Calibri" panose="020F0502020204030204" pitchFamily="34" charset="0"/>
              </a:rPr>
              <a:t>Clarify the criteria for determining harmonics limits for Input current &gt; 16 A and ≤ 75 A per phase  and incorporate the updated reference standards.</a:t>
            </a:r>
            <a:endParaRPr lang="ko-KR" alt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031E4E-0BB4-E600-93EB-1D224EE122B9}"/>
                  </a:ext>
                </a:extLst>
              </p:cNvPr>
              <p:cNvSpPr txBox="1"/>
              <p:nvPr/>
            </p:nvSpPr>
            <p:spPr>
              <a:xfrm>
                <a:off x="155340" y="1634928"/>
                <a:ext cx="11881320" cy="43966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altLang="ko-KR" sz="2000" b="1" dirty="0">
                    <a:solidFill>
                      <a:schemeClr val="accent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Clarify the criteria for determining harmonics limits for Input current &gt; 16 A and ≤ 75 A per phase</a:t>
                </a:r>
              </a:p>
              <a:p>
                <a:pPr marL="0" indent="0">
                  <a:buNone/>
                </a:pPr>
                <a:endParaRPr lang="en-US" altLang="ko-KR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lvl="1"/>
                <a:r>
                  <a:rPr lang="en-US" altLang="ko-KR" dirty="0">
                    <a:latin typeface="Calibri" panose="020F0502020204030204" pitchFamily="34" charset="0"/>
                    <a:cs typeface="Calibri" panose="020F0502020204030204" pitchFamily="34" charset="0"/>
                  </a:rPr>
                  <a:t>In R10.07, clarification was provided for the application of limits based on IEC 61000-3-2 (input current ≤ 16 A). </a:t>
                </a:r>
              </a:p>
              <a:p>
                <a:pPr lvl="1"/>
                <a:r>
                  <a:rPr lang="en-US" altLang="ko-KR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Similarly, the same approach should be applied to clarify the limits for IEC 61000-3-12 (input current &gt; 16 A and ≤ 75 A).</a:t>
                </a:r>
              </a:p>
              <a:p>
                <a:pPr lvl="1"/>
                <a:endParaRPr lang="en-US" altLang="ko-KR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457200" indent="-457200">
                  <a:buFont typeface="+mj-lt"/>
                  <a:buAutoNum type="arabicPeriod" startAt="2"/>
                </a:pPr>
                <a:r>
                  <a:rPr lang="en-US" altLang="ko-KR" sz="2000" b="1" dirty="0">
                    <a:solidFill>
                      <a:schemeClr val="accent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Revise the parameters in the limit table and include additional tables to address new conditions.</a:t>
                </a:r>
              </a:p>
              <a:p>
                <a:pPr marL="0" indent="0">
                  <a:buNone/>
                </a:pPr>
                <a:endParaRPr lang="en-US" altLang="ko-KR" sz="1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lvl="1"/>
                <a:r>
                  <a:rPr lang="en-US" altLang="ko-KR" dirty="0">
                    <a:latin typeface="Calibri" panose="020F0502020204030204" pitchFamily="34" charset="0"/>
                    <a:cs typeface="Calibri" panose="020F0502020204030204" pitchFamily="34" charset="0"/>
                  </a:rPr>
                  <a:t>In the R10.07, the reference standard IEC 61000-3-12 has been updated.</a:t>
                </a:r>
              </a:p>
              <a:p>
                <a:pPr marL="1085850" lvl="2" indent="-285750">
                  <a:buFont typeface="Wingdings" panose="05000000000000000000" pitchFamily="2" charset="2"/>
                  <a:buChar char="§"/>
                </a:pPr>
                <a:r>
                  <a:rPr lang="en-US" altLang="ko-KR" sz="1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R10.06: IEC 61000-3-12 Edition 1.0 (2004)</a:t>
                </a:r>
              </a:p>
              <a:p>
                <a:pPr marL="1085850" lvl="2" indent="-285750">
                  <a:buFont typeface="Wingdings" panose="05000000000000000000" pitchFamily="2" charset="2"/>
                  <a:buChar char="§"/>
                </a:pPr>
                <a:r>
                  <a:rPr lang="en-US" altLang="ko-KR" sz="1600" dirty="0">
                    <a:latin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R10.07: IEC 61000-3-12 </a:t>
                </a:r>
                <a:r>
                  <a:rPr lang="en-US" altLang="ko-KR" sz="16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Edition 2.1 (2011) + AMD1:2021</a:t>
                </a:r>
              </a:p>
              <a:p>
                <a:pPr lvl="1" indent="-114300"/>
                <a:endParaRPr lang="en-US" altLang="ko-KR" sz="1600" b="1" dirty="0">
                  <a:ln>
                    <a:solidFill>
                      <a:srgbClr val="000000">
                        <a:alpha val="0"/>
                      </a:srgbClr>
                    </a:solidFill>
                  </a:ln>
                  <a:solidFill>
                    <a:schemeClr val="tx1"/>
                  </a:solidFill>
                  <a:latin typeface="Calibri" panose="020F0502020204030204" pitchFamily="34" charset="0"/>
                  <a:ea typeface="현대하모니 M" panose="02020603020101020101" pitchFamily="18" charset="-127"/>
                  <a:cs typeface="Calibri" panose="020F0502020204030204" pitchFamily="34" charset="0"/>
                </a:endParaRPr>
              </a:p>
              <a:p>
                <a:pPr lvl="1" indent="-114300"/>
                <a:r>
                  <a:rPr lang="en-US" altLang="ko-KR" dirty="0">
                    <a:latin typeface="Calibri" panose="020F0502020204030204" pitchFamily="34" charset="0"/>
                    <a:cs typeface="Calibri" panose="020F0502020204030204" pitchFamily="34" charset="0"/>
                  </a:rPr>
                  <a:t>The following significant technical changes were made when the standard was updated from the 1st to the 2nd edition.</a:t>
                </a:r>
              </a:p>
              <a:p>
                <a:pPr lvl="2" indent="-114300"/>
                <a:r>
                  <a:rPr lang="en-US" altLang="ko-KR" dirty="0">
                    <a:latin typeface="Calibri" panose="020F0502020204030204" pitchFamily="34" charset="0"/>
                    <a:cs typeface="Calibri" panose="020F0502020204030204" pitchFamily="34" charset="0"/>
                  </a:rPr>
                  <a:t>– the reference fundamental current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1" i="1">
                            <a:ln>
                              <a:solidFill>
                                <a:srgbClr val="000000">
                                  <a:alpha val="0"/>
                                </a:srgbClr>
                              </a:solidFill>
                            </a:ln>
                            <a:latin typeface="Cambria Math" panose="02040503050406030204" pitchFamily="18" charset="0"/>
                            <a:ea typeface="현대하모니 M" panose="02020603020101020101" pitchFamily="18" charset="-127"/>
                          </a:rPr>
                        </m:ctrlPr>
                      </m:sSubPr>
                      <m:e>
                        <m:r>
                          <a:rPr lang="en-US" altLang="ko-KR" b="1" i="1">
                            <a:ln>
                              <a:solidFill>
                                <a:srgbClr val="000000">
                                  <a:alpha val="0"/>
                                </a:srgbClr>
                              </a:solidFill>
                            </a:ln>
                            <a:latin typeface="Cambria Math" panose="02040503050406030204" pitchFamily="18" charset="0"/>
                            <a:ea typeface="현대하모니 M" panose="02020603020101020101" pitchFamily="18" charset="-127"/>
                          </a:rPr>
                          <m:t>𝑰</m:t>
                        </m:r>
                      </m:e>
                      <m:sub>
                        <m:r>
                          <a:rPr lang="en-US" altLang="ko-KR" b="1" i="1">
                            <a:ln>
                              <a:solidFill>
                                <a:srgbClr val="000000">
                                  <a:alpha val="0"/>
                                </a:srgbClr>
                              </a:solidFill>
                            </a:ln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현대하모니 M" panose="02020603020101020101" pitchFamily="18" charset="-127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ko-KR" dirty="0">
                    <a:ln>
                      <a:solidFill>
                        <a:srgbClr val="000000">
                          <a:alpha val="0"/>
                        </a:srgbClr>
                      </a:solidFill>
                    </a:ln>
                    <a:latin typeface="Calibri" panose="020F0502020204030204" pitchFamily="34" charset="0"/>
                    <a:ea typeface="현대하모니 M" panose="02020603020101020101" pitchFamily="18" charset="-127"/>
                    <a:cs typeface="Calibri" panose="020F0502020204030204" pitchFamily="34" charset="0"/>
                  </a:rPr>
                  <a:t> </a:t>
                </a:r>
                <a:r>
                  <a:rPr lang="en-US" altLang="ko-KR" dirty="0">
                    <a:latin typeface="Calibri" panose="020F0502020204030204" pitchFamily="34" charset="0"/>
                    <a:cs typeface="Calibri" panose="020F0502020204030204" pitchFamily="34" charset="0"/>
                  </a:rPr>
                  <a:t>is replaced by the reference current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1" i="1" smtClean="0">
                            <a:ln>
                              <a:solidFill>
                                <a:srgbClr val="000000">
                                  <a:alpha val="0"/>
                                </a:srgbClr>
                              </a:solidFill>
                            </a:ln>
                            <a:latin typeface="Cambria Math" panose="02040503050406030204" pitchFamily="18" charset="0"/>
                            <a:ea typeface="현대하모니 M" panose="02020603020101020101" pitchFamily="18" charset="-127"/>
                          </a:rPr>
                        </m:ctrlPr>
                      </m:sSubPr>
                      <m:e>
                        <m:r>
                          <a:rPr lang="en-US" altLang="ko-KR" b="1" i="1" smtClean="0">
                            <a:ln>
                              <a:solidFill>
                                <a:srgbClr val="000000">
                                  <a:alpha val="0"/>
                                </a:srgbClr>
                              </a:solidFill>
                            </a:ln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현대하모니 M" panose="02020603020101020101" pitchFamily="18" charset="-127"/>
                          </a:rPr>
                          <m:t>𝑰</m:t>
                        </m:r>
                      </m:e>
                      <m:sub>
                        <m:r>
                          <a:rPr lang="en-US" altLang="ko-KR" b="1" i="1">
                            <a:ln>
                              <a:solidFill>
                                <a:srgbClr val="000000">
                                  <a:alpha val="0"/>
                                </a:srgbClr>
                              </a:solidFill>
                            </a:ln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현대하모니 M" panose="02020603020101020101" pitchFamily="18" charset="-127"/>
                          </a:rPr>
                          <m:t>𝒓𝒆𝒇</m:t>
                        </m:r>
                      </m:sub>
                    </m:sSub>
                  </m:oMath>
                </a14:m>
                <a:r>
                  <a:rPr lang="en-US" altLang="ko-KR" dirty="0">
                    <a:ln>
                      <a:solidFill>
                        <a:srgbClr val="000000">
                          <a:alpha val="0"/>
                        </a:srgbClr>
                      </a:solidFill>
                    </a:ln>
                    <a:latin typeface="Calibri" panose="020F0502020204030204" pitchFamily="34" charset="0"/>
                    <a:ea typeface="현대하모니 M" panose="02020603020101020101" pitchFamily="18" charset="-127"/>
                    <a:cs typeface="Calibri" panose="020F0502020204030204" pitchFamily="34" charset="0"/>
                  </a:rPr>
                  <a:t> </a:t>
                </a:r>
                <a:r>
                  <a:rPr lang="en-US" altLang="ko-KR" dirty="0">
                    <a:latin typeface="Calibri" panose="020F0502020204030204" pitchFamily="34" charset="0"/>
                    <a:cs typeface="Calibri" panose="020F0502020204030204" pitchFamily="34" charset="0"/>
                  </a:rPr>
                  <a:t>for the calculation of emission limits;</a:t>
                </a:r>
              </a:p>
              <a:p>
                <a:pPr lvl="2" indent="-114300"/>
                <a:r>
                  <a:rPr lang="en-US" altLang="ko-KR" dirty="0">
                    <a:latin typeface="Calibri" panose="020F0502020204030204" pitchFamily="34" charset="0"/>
                    <a:cs typeface="Calibri" panose="020F0502020204030204" pitchFamily="34" charset="0"/>
                  </a:rPr>
                  <a:t>– a new table of current emission limits (Table 5) is added;</a:t>
                </a:r>
              </a:p>
              <a:p>
                <a:pPr lvl="1" indent="-114300"/>
                <a:endParaRPr lang="en-US" altLang="ko-KR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lvl="1" indent="-114300"/>
                <a:r>
                  <a:rPr lang="en-US" altLang="ko-KR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Therefore, these changes should be incorporated accordingly.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2031E4E-0BB4-E600-93EB-1D224EE122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340" y="1634928"/>
                <a:ext cx="11881320" cy="4396653"/>
              </a:xfrm>
              <a:prstGeom prst="rect">
                <a:avLst/>
              </a:prstGeom>
              <a:blipFill>
                <a:blip r:embed="rId2"/>
                <a:stretch>
                  <a:fillRect l="-564" t="-971" r="-872" b="-12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534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0A7404A8-7629-2804-2923-4D62276132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906"/>
          <a:stretch/>
        </p:blipFill>
        <p:spPr>
          <a:xfrm>
            <a:off x="6016977" y="1628800"/>
            <a:ext cx="5976000" cy="2662682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2E1F61B0-107B-41FC-E2A0-B9A1AA8704B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839"/>
          <a:stretch/>
        </p:blipFill>
        <p:spPr>
          <a:xfrm>
            <a:off x="191344" y="1594933"/>
            <a:ext cx="5900244" cy="2691650"/>
          </a:xfrm>
          <a:prstGeom prst="rect">
            <a:avLst/>
          </a:prstGeom>
        </p:spPr>
      </p:pic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E119213-F9E6-B76E-D32D-2FEBA341E8C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Comparison of Standards</a:t>
            </a:r>
            <a:endParaRPr lang="ko-KR" alt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5BA5C81-29CE-B20C-EB39-4F34F3EAB769}"/>
              </a:ext>
            </a:extLst>
          </p:cNvPr>
          <p:cNvSpPr txBox="1"/>
          <p:nvPr/>
        </p:nvSpPr>
        <p:spPr>
          <a:xfrm>
            <a:off x="2351584" y="4242762"/>
            <a:ext cx="3528392" cy="184666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pPr algn="r"/>
            <a:r>
              <a:rPr lang="en-US" altLang="ko-KR" sz="1200" i="1" dirty="0">
                <a:ln>
                  <a:solidFill>
                    <a:srgbClr val="000000">
                      <a:alpha val="0"/>
                    </a:srgbClr>
                  </a:solidFill>
                </a:ln>
                <a:latin typeface="Calibri" panose="020F0502020204030204" pitchFamily="34" charset="0"/>
                <a:ea typeface="현대하모니 M" panose="02020603020101020101" pitchFamily="18" charset="-127"/>
                <a:cs typeface="Calibri" panose="020F0502020204030204" pitchFamily="34" charset="0"/>
              </a:rPr>
              <a:t>Source : </a:t>
            </a:r>
            <a:r>
              <a:rPr lang="en-US" altLang="ko-KR" sz="1200" i="1" dirty="0">
                <a:ln>
                  <a:solidFill>
                    <a:srgbClr val="000000">
                      <a:alpha val="0"/>
                    </a:srgbClr>
                  </a:solidFill>
                </a:ln>
                <a:latin typeface="Calibri" panose="020F0502020204030204" pitchFamily="34" charset="0"/>
                <a:ea typeface="현대하모니 M" panose="02020603020101020101" pitchFamily="18" charset="-127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IEC 61000-3-12 Edition1.0 -2004</a:t>
            </a:r>
            <a:endParaRPr lang="ko-KR" altLang="en-US" sz="1200" i="1" dirty="0">
              <a:ln>
                <a:solidFill>
                  <a:srgbClr val="000000">
                    <a:alpha val="0"/>
                  </a:srgbClr>
                </a:solidFill>
              </a:ln>
              <a:latin typeface="Calibri" panose="020F0502020204030204" pitchFamily="34" charset="0"/>
              <a:ea typeface="현대하모니 M" panose="02020603020101020101" pitchFamily="18" charset="-127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직사각형 59">
                <a:extLst>
                  <a:ext uri="{FF2B5EF4-FFF2-40B4-BE49-F238E27FC236}">
                    <a16:creationId xmlns:a16="http://schemas.microsoft.com/office/drawing/2014/main" id="{2670D444-0A04-A7EB-9367-EB1E356A760B}"/>
                  </a:ext>
                </a:extLst>
              </p:cNvPr>
              <p:cNvSpPr/>
              <p:nvPr/>
            </p:nvSpPr>
            <p:spPr>
              <a:xfrm>
                <a:off x="254380" y="784343"/>
                <a:ext cx="11305256" cy="38520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ko-KR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The reference fundamental current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b="1" i="1" smtClean="0">
                            <a:ln>
                              <a:solidFill>
                                <a:srgbClr val="000000">
                                  <a:alpha val="0"/>
                                </a:srgbClr>
                              </a:solidFill>
                            </a:ln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현대하모니 M" panose="02020603020101020101" pitchFamily="18" charset="-127"/>
                          </a:rPr>
                        </m:ctrlPr>
                      </m:sSubPr>
                      <m:e>
                        <m:r>
                          <a:rPr lang="en-US" altLang="ko-KR" sz="1800" b="1" i="1">
                            <a:ln>
                              <a:solidFill>
                                <a:srgbClr val="000000">
                                  <a:alpha val="0"/>
                                </a:srgbClr>
                              </a:solidFill>
                            </a:ln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현대하모니 M" panose="02020603020101020101" pitchFamily="18" charset="-127"/>
                          </a:rPr>
                          <m:t>𝑰</m:t>
                        </m:r>
                      </m:e>
                      <m:sub>
                        <m:r>
                          <a:rPr lang="en-US" altLang="ko-KR" sz="1800" b="1" i="1" smtClean="0">
                            <a:ln>
                              <a:solidFill>
                                <a:srgbClr val="000000">
                                  <a:alpha val="0"/>
                                </a:srgbClr>
                              </a:solidFill>
                            </a:ln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현대하모니 M" panose="02020603020101020101" pitchFamily="18" charset="-127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ko-KR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is replaced by the reference current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1" i="1">
                            <a:ln>
                              <a:solidFill>
                                <a:srgbClr val="000000">
                                  <a:alpha val="0"/>
                                </a:srgbClr>
                              </a:solidFill>
                            </a:ln>
                            <a:latin typeface="Cambria Math" panose="02040503050406030204" pitchFamily="18" charset="0"/>
                            <a:ea typeface="현대하모니 M" panose="02020603020101020101" pitchFamily="18" charset="-127"/>
                          </a:rPr>
                        </m:ctrlPr>
                      </m:sSubPr>
                      <m:e>
                        <m:r>
                          <a:rPr lang="en-US" altLang="ko-KR" b="1" i="1" smtClean="0">
                            <a:ln>
                              <a:solidFill>
                                <a:srgbClr val="000000">
                                  <a:alpha val="0"/>
                                </a:srgbClr>
                              </a:solidFill>
                            </a:ln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현대하모니 M" panose="02020603020101020101" pitchFamily="18" charset="-127"/>
                          </a:rPr>
                          <m:t>𝑰</m:t>
                        </m:r>
                      </m:e>
                      <m:sub>
                        <m:r>
                          <a:rPr lang="en-US" altLang="ko-KR" b="1" i="1">
                            <a:ln>
                              <a:solidFill>
                                <a:srgbClr val="000000">
                                  <a:alpha val="0"/>
                                </a:srgbClr>
                              </a:solidFill>
                            </a:ln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현대하모니 M" panose="02020603020101020101" pitchFamily="18" charset="-127"/>
                          </a:rPr>
                          <m:t>𝒓𝒆𝒇</m:t>
                        </m:r>
                      </m:sub>
                    </m:sSub>
                  </m:oMath>
                </a14:m>
                <a:r>
                  <a:rPr lang="en-US" altLang="ko-KR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for the calculation of emission limits</a:t>
                </a:r>
              </a:p>
            </p:txBody>
          </p:sp>
        </mc:Choice>
        <mc:Fallback xmlns="">
          <p:sp>
            <p:nvSpPr>
              <p:cNvPr id="60" name="직사각형 59">
                <a:extLst>
                  <a:ext uri="{FF2B5EF4-FFF2-40B4-BE49-F238E27FC236}">
                    <a16:creationId xmlns:a16="http://schemas.microsoft.com/office/drawing/2014/main" id="{2670D444-0A04-A7EB-9367-EB1E356A76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380" y="784343"/>
                <a:ext cx="11305256" cy="385207"/>
              </a:xfrm>
              <a:prstGeom prst="rect">
                <a:avLst/>
              </a:prstGeom>
              <a:blipFill>
                <a:blip r:embed="rId5"/>
                <a:stretch>
                  <a:fillRect l="-485" t="-7937" b="-2063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직사각형 1">
            <a:extLst>
              <a:ext uri="{FF2B5EF4-FFF2-40B4-BE49-F238E27FC236}">
                <a16:creationId xmlns:a16="http://schemas.microsoft.com/office/drawing/2014/main" id="{AF1653EC-EE4B-8451-8FBA-A6F51F1AC76E}"/>
              </a:ext>
            </a:extLst>
          </p:cNvPr>
          <p:cNvSpPr/>
          <p:nvPr/>
        </p:nvSpPr>
        <p:spPr>
          <a:xfrm>
            <a:off x="263352" y="1268760"/>
            <a:ext cx="5760000" cy="2880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ea typeface="현대하모니 M" panose="02020603020101020101" pitchFamily="18" charset="-127"/>
                <a:cs typeface="Calibri" panose="020F0502020204030204" pitchFamily="34" charset="0"/>
              </a:rPr>
              <a:t>IEC 61000-3-12 </a:t>
            </a:r>
            <a:r>
              <a:rPr lang="en-US" altLang="ko-KR" sz="1600" b="1" dirty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ea typeface="현대하모니 M" panose="02020603020101020101" pitchFamily="18" charset="-127"/>
                <a:cs typeface="Calibri" panose="020F0502020204030204" pitchFamily="34" charset="0"/>
              </a:rPr>
              <a:t>Edition1.0 -2004</a:t>
            </a:r>
            <a:endParaRPr lang="ko-KR" altLang="en-US" sz="1600" b="1" dirty="0">
              <a:ln>
                <a:solidFill>
                  <a:srgbClr val="000000">
                    <a:alpha val="0"/>
                  </a:srgbClr>
                </a:solidFill>
              </a:ln>
              <a:solidFill>
                <a:schemeClr val="tx1"/>
              </a:solidFill>
              <a:latin typeface="Calibri" panose="020F0502020204030204" pitchFamily="34" charset="0"/>
              <a:ea typeface="현대하모니 M" panose="02020603020101020101" pitchFamily="18" charset="-127"/>
              <a:cs typeface="Calibri" panose="020F0502020204030204" pitchFamily="34" charset="0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FAB9FA28-4AFE-A5B7-2028-56BE6CAC420C}"/>
              </a:ext>
            </a:extLst>
          </p:cNvPr>
          <p:cNvSpPr/>
          <p:nvPr/>
        </p:nvSpPr>
        <p:spPr>
          <a:xfrm>
            <a:off x="6168008" y="1268760"/>
            <a:ext cx="5760000" cy="2880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altLang="ko-KR" sz="1600" dirty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ea typeface="현대하모니 M" panose="02020603020101020101" pitchFamily="18" charset="-127"/>
                <a:cs typeface="Calibri" panose="020F0502020204030204" pitchFamily="34" charset="0"/>
              </a:rPr>
              <a:t>IEC 61000-3-12 </a:t>
            </a:r>
            <a:r>
              <a:rPr lang="fr-FR" altLang="ko-KR" sz="1600" b="1" dirty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ea typeface="현대하모니 M" panose="02020603020101020101" pitchFamily="18" charset="-127"/>
                <a:cs typeface="Calibri" panose="020F0502020204030204" pitchFamily="34" charset="0"/>
              </a:rPr>
              <a:t>Edition2.1 - 2011+AMD1:2021</a:t>
            </a: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609E8D93-5F37-E181-08E7-94153DC41D80}"/>
              </a:ext>
            </a:extLst>
          </p:cNvPr>
          <p:cNvSpPr/>
          <p:nvPr/>
        </p:nvSpPr>
        <p:spPr bwMode="auto">
          <a:xfrm>
            <a:off x="3071664" y="1805300"/>
            <a:ext cx="432048" cy="189668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000"/>
              </a:spcBef>
            </a:pPr>
            <a:endParaRPr lang="ko-KR" altLang="en-US" sz="1300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D387B94F-C99A-FD7D-3463-86D424CD9101}"/>
              </a:ext>
            </a:extLst>
          </p:cNvPr>
          <p:cNvSpPr/>
          <p:nvPr/>
        </p:nvSpPr>
        <p:spPr bwMode="auto">
          <a:xfrm>
            <a:off x="4281324" y="2125568"/>
            <a:ext cx="648072" cy="189668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000"/>
              </a:spcBef>
            </a:pPr>
            <a:endParaRPr lang="ko-KR" altLang="en-US" sz="1300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A0B20BA8-5D29-FEAD-5861-427C2D032F55}"/>
              </a:ext>
            </a:extLst>
          </p:cNvPr>
          <p:cNvSpPr/>
          <p:nvPr/>
        </p:nvSpPr>
        <p:spPr bwMode="auto">
          <a:xfrm>
            <a:off x="5186948" y="2117616"/>
            <a:ext cx="648072" cy="189668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000"/>
              </a:spcBef>
            </a:pPr>
            <a:endParaRPr lang="ko-KR" altLang="en-US" sz="1300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AB40EE45-8D0F-E6EE-B585-97842024E4CC}"/>
              </a:ext>
            </a:extLst>
          </p:cNvPr>
          <p:cNvSpPr/>
          <p:nvPr/>
        </p:nvSpPr>
        <p:spPr bwMode="auto">
          <a:xfrm>
            <a:off x="479376" y="4019771"/>
            <a:ext cx="1872208" cy="189668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000"/>
              </a:spcBef>
            </a:pPr>
            <a:endParaRPr lang="ko-KR" altLang="en-US" sz="1300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415922B0-FDEA-C70B-EEF0-48A0FD978F3A}"/>
              </a:ext>
            </a:extLst>
          </p:cNvPr>
          <p:cNvSpPr/>
          <p:nvPr/>
        </p:nvSpPr>
        <p:spPr bwMode="auto">
          <a:xfrm>
            <a:off x="8956668" y="1790060"/>
            <a:ext cx="432048" cy="189668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000"/>
              </a:spcBef>
            </a:pPr>
            <a:endParaRPr lang="ko-KR" altLang="en-US" sz="1300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1FDB7550-E58E-5051-4BE3-3D7941340D57}"/>
              </a:ext>
            </a:extLst>
          </p:cNvPr>
          <p:cNvSpPr/>
          <p:nvPr/>
        </p:nvSpPr>
        <p:spPr bwMode="auto">
          <a:xfrm>
            <a:off x="10185820" y="2108820"/>
            <a:ext cx="725905" cy="189668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000"/>
              </a:spcBef>
            </a:pPr>
            <a:endParaRPr lang="ko-KR" altLang="en-US" sz="1300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3B02082C-4D34-4DDF-9193-83EF92037421}"/>
              </a:ext>
            </a:extLst>
          </p:cNvPr>
          <p:cNvSpPr/>
          <p:nvPr/>
        </p:nvSpPr>
        <p:spPr bwMode="auto">
          <a:xfrm>
            <a:off x="11091444" y="2100868"/>
            <a:ext cx="725905" cy="189668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000"/>
              </a:spcBef>
            </a:pPr>
            <a:endParaRPr lang="ko-KR" altLang="en-US" sz="1300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576E260E-186F-6334-76D2-659F073E6EEB}"/>
              </a:ext>
            </a:extLst>
          </p:cNvPr>
          <p:cNvSpPr/>
          <p:nvPr/>
        </p:nvSpPr>
        <p:spPr bwMode="auto">
          <a:xfrm>
            <a:off x="6305009" y="4025883"/>
            <a:ext cx="1375167" cy="189668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000"/>
              </a:spcBef>
            </a:pPr>
            <a:endParaRPr lang="ko-KR" altLang="en-US" sz="1300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E0F17A2-B604-912C-720C-D74107938C41}"/>
                  </a:ext>
                </a:extLst>
              </p:cNvPr>
              <p:cNvSpPr txBox="1"/>
              <p:nvPr/>
            </p:nvSpPr>
            <p:spPr>
              <a:xfrm>
                <a:off x="1231335" y="5013175"/>
                <a:ext cx="556280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lin"/>
                          <m:ctrlPr>
                            <a:rPr lang="ko-KR" altLang="en-US" sz="1400" i="1">
                              <a:ln>
                                <a:solidFill>
                                  <a:srgbClr val="000000">
                                    <a:alpha val="0"/>
                                  </a:srgbClr>
                                </a:solidFill>
                              </a:ln>
                              <a:latin typeface="Cambria Math" panose="02040503050406030204" pitchFamily="18" charset="0"/>
                              <a:ea typeface="현대하모니 M" panose="02020603020101020101" pitchFamily="18" charset="-127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ko-KR" sz="1400" i="1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</m:ctrlPr>
                            </m:sSubPr>
                            <m:e>
                              <m:r>
                                <a:rPr lang="en-US" altLang="ko-KR" sz="1400" i="1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ko-KR" sz="1400" i="1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ko-KR" sz="1400" i="1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</m:ctrlPr>
                            </m:sSubPr>
                            <m:e>
                              <m:r>
                                <a:rPr lang="en-US" altLang="ko-KR" sz="1400" i="1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ko-KR" sz="1400" b="1" i="1" smtClean="0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ko-KR" altLang="en-US" sz="1400" dirty="0" err="1">
                  <a:ln>
                    <a:solidFill>
                      <a:srgbClr val="000000">
                        <a:alpha val="0"/>
                      </a:srgbClr>
                    </a:solidFill>
                  </a:ln>
                  <a:latin typeface="현대하모니 M" panose="02020603020101020101" pitchFamily="18" charset="-127"/>
                  <a:ea typeface="현대하모니 M" panose="02020603020101020101" pitchFamily="18" charset="-127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E0F17A2-B604-912C-720C-D74107938C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1335" y="5013175"/>
                <a:ext cx="556280" cy="21544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66BAB37-03BD-EC39-FB13-C4A894CE0795}"/>
                  </a:ext>
                </a:extLst>
              </p:cNvPr>
              <p:cNvSpPr txBox="1"/>
              <p:nvPr/>
            </p:nvSpPr>
            <p:spPr>
              <a:xfrm>
                <a:off x="2311456" y="5013174"/>
                <a:ext cx="744064" cy="2358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lin"/>
                          <m:ctrlPr>
                            <a:rPr lang="ko-KR" altLang="en-US" sz="1400" i="1">
                              <a:ln>
                                <a:solidFill>
                                  <a:srgbClr val="000000">
                                    <a:alpha val="0"/>
                                  </a:srgbClr>
                                </a:solidFill>
                              </a:ln>
                              <a:latin typeface="Cambria Math" panose="02040503050406030204" pitchFamily="18" charset="0"/>
                              <a:ea typeface="현대하모니 M" panose="02020603020101020101" pitchFamily="18" charset="-127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ko-KR" sz="1400" i="1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</m:ctrlPr>
                            </m:sSubPr>
                            <m:e>
                              <m:r>
                                <a:rPr lang="en-US" altLang="ko-KR" sz="1400" i="1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ko-KR" sz="1400" i="1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  <m:t>h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ko-KR" sz="1400" i="1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</m:ctrlPr>
                            </m:sSubPr>
                            <m:e>
                              <m:r>
                                <a:rPr lang="en-US" altLang="ko-KR" sz="1400" i="1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ko-KR" sz="1400" b="1" i="1" smtClean="0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  <m:t>𝒓𝒆𝒇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ko-KR" altLang="en-US" sz="1400" dirty="0" err="1">
                  <a:ln>
                    <a:solidFill>
                      <a:srgbClr val="000000">
                        <a:alpha val="0"/>
                      </a:srgbClr>
                    </a:solidFill>
                  </a:ln>
                  <a:latin typeface="현대하모니 M" panose="02020603020101020101" pitchFamily="18" charset="-127"/>
                  <a:ea typeface="현대하모니 M" panose="02020603020101020101" pitchFamily="18" charset="-127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66BAB37-03BD-EC39-FB13-C4A894CE07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1456" y="5013174"/>
                <a:ext cx="744064" cy="235834"/>
              </a:xfrm>
              <a:prstGeom prst="rect">
                <a:avLst/>
              </a:prstGeom>
              <a:blipFill>
                <a:blip r:embed="rId7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BB0DD63B-DF06-CC5C-B7BF-4C505D91B42D}"/>
              </a:ext>
            </a:extLst>
          </p:cNvPr>
          <p:cNvSpPr txBox="1"/>
          <p:nvPr/>
        </p:nvSpPr>
        <p:spPr>
          <a:xfrm>
            <a:off x="335360" y="4653136"/>
            <a:ext cx="37210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ko-KR" sz="1600" dirty="0">
                <a:latin typeface="Calibri" panose="020F0502020204030204" pitchFamily="34" charset="0"/>
                <a:cs typeface="Calibri" panose="020F0502020204030204" pitchFamily="34" charset="0"/>
              </a:rPr>
              <a:t>Admissible individual harmonic current</a:t>
            </a:r>
            <a:endParaRPr lang="ko-KR" altLang="en-US" sz="1600" dirty="0" err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10029CED-2CB0-4804-8609-6C83EDA45D24}"/>
              </a:ext>
            </a:extLst>
          </p:cNvPr>
          <p:cNvCxnSpPr>
            <a:cxnSpLocks/>
          </p:cNvCxnSpPr>
          <p:nvPr/>
        </p:nvCxnSpPr>
        <p:spPr>
          <a:xfrm>
            <a:off x="1934637" y="5157191"/>
            <a:ext cx="36484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80D8BBE-E1EC-57D7-48AB-F8651D2B1C33}"/>
                  </a:ext>
                </a:extLst>
              </p:cNvPr>
              <p:cNvSpPr txBox="1"/>
              <p:nvPr/>
            </p:nvSpPr>
            <p:spPr>
              <a:xfrm>
                <a:off x="6221251" y="5059687"/>
                <a:ext cx="1003484" cy="2358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lin"/>
                          <m:ctrlPr>
                            <a:rPr lang="ko-KR" altLang="en-US" sz="1400" i="1">
                              <a:ln>
                                <a:solidFill>
                                  <a:srgbClr val="000000">
                                    <a:alpha val="0"/>
                                  </a:srgbClr>
                                </a:solidFill>
                              </a:ln>
                              <a:latin typeface="Cambria Math" panose="02040503050406030204" pitchFamily="18" charset="0"/>
                              <a:ea typeface="현대하모니 M" panose="02020603020101020101" pitchFamily="18" charset="-127"/>
                            </a:rPr>
                          </m:ctrlPr>
                        </m:fPr>
                        <m:num>
                          <m:r>
                            <a:rPr lang="en-US" altLang="ko-KR" sz="1400" i="1">
                              <a:ln>
                                <a:solidFill>
                                  <a:srgbClr val="000000">
                                    <a:alpha val="0"/>
                                  </a:srgbClr>
                                </a:solidFill>
                              </a:ln>
                              <a:latin typeface="Cambria Math" panose="02040503050406030204" pitchFamily="18" charset="0"/>
                              <a:ea typeface="현대하모니 M" panose="02020603020101020101" pitchFamily="18" charset="-127"/>
                            </a:rPr>
                            <m:t>𝑇𝐻</m:t>
                          </m:r>
                          <m:r>
                            <a:rPr lang="en-US" altLang="ko-KR" sz="1400" i="1">
                              <a:ln>
                                <a:solidFill>
                                  <a:srgbClr val="000000">
                                    <a:alpha val="0"/>
                                  </a:srgbClr>
                                </a:solidFill>
                              </a:ln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현대하모니 M" panose="02020603020101020101" pitchFamily="18" charset="-127"/>
                            </a:rPr>
                            <m:t>𝐶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ko-KR" sz="1400" i="1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</m:ctrlPr>
                            </m:sSubPr>
                            <m:e>
                              <m:r>
                                <a:rPr lang="en-US" altLang="ko-KR" sz="1400" i="1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ko-KR" sz="1400" b="1" i="1" smtClean="0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  <m:t>𝒓𝒆𝒇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ko-KR" altLang="en-US" sz="1400" dirty="0" err="1">
                  <a:ln>
                    <a:solidFill>
                      <a:srgbClr val="000000">
                        <a:alpha val="0"/>
                      </a:srgbClr>
                    </a:solidFill>
                  </a:ln>
                  <a:latin typeface="현대하모니 M" panose="02020603020101020101" pitchFamily="18" charset="-127"/>
                  <a:ea typeface="현대하모니 M" panose="02020603020101020101" pitchFamily="18" charset="-127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80D8BBE-E1EC-57D7-48AB-F8651D2B1C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1251" y="5059687"/>
                <a:ext cx="1003484" cy="235834"/>
              </a:xfrm>
              <a:prstGeom prst="rect">
                <a:avLst/>
              </a:prstGeom>
              <a:blipFill>
                <a:blip r:embed="rId8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8B8CD17-E036-A8A8-C14F-4CE7D6CBA75B}"/>
                  </a:ext>
                </a:extLst>
              </p:cNvPr>
              <p:cNvSpPr txBox="1"/>
              <p:nvPr/>
            </p:nvSpPr>
            <p:spPr>
              <a:xfrm>
                <a:off x="9785873" y="5084439"/>
                <a:ext cx="1222778" cy="2358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lin"/>
                          <m:ctrlPr>
                            <a:rPr lang="ko-KR" altLang="en-US" sz="1400" i="1">
                              <a:ln>
                                <a:solidFill>
                                  <a:srgbClr val="000000">
                                    <a:alpha val="0"/>
                                  </a:srgbClr>
                                </a:solidFill>
                              </a:ln>
                              <a:latin typeface="Cambria Math" panose="02040503050406030204" pitchFamily="18" charset="0"/>
                              <a:ea typeface="현대하모니 M" panose="02020603020101020101" pitchFamily="18" charset="-127"/>
                            </a:rPr>
                          </m:ctrlPr>
                        </m:fPr>
                        <m:num>
                          <m:r>
                            <a:rPr lang="en-US" altLang="ko-KR" sz="1400" i="1">
                              <a:ln>
                                <a:solidFill>
                                  <a:srgbClr val="000000">
                                    <a:alpha val="0"/>
                                  </a:srgbClr>
                                </a:solidFill>
                              </a:ln>
                              <a:latin typeface="Cambria Math" panose="02040503050406030204" pitchFamily="18" charset="0"/>
                              <a:ea typeface="현대하모니 M" panose="02020603020101020101" pitchFamily="18" charset="-127"/>
                            </a:rPr>
                            <m:t>𝑃𝑊𝐻</m:t>
                          </m:r>
                          <m:r>
                            <a:rPr lang="en-US" altLang="ko-KR" sz="1400" i="1">
                              <a:ln>
                                <a:solidFill>
                                  <a:srgbClr val="000000">
                                    <a:alpha val="0"/>
                                  </a:srgbClr>
                                </a:solidFill>
                              </a:ln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현대하모니 M" panose="02020603020101020101" pitchFamily="18" charset="-127"/>
                            </a:rPr>
                            <m:t>𝐶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ko-KR" sz="1400" i="1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</m:ctrlPr>
                            </m:sSubPr>
                            <m:e>
                              <m:r>
                                <a:rPr lang="en-US" altLang="ko-KR" sz="1400" i="1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ko-KR" sz="1400" b="1" i="1" smtClean="0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  <m:t>𝒓𝒆𝒇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ko-KR" altLang="en-US" sz="1400" dirty="0" err="1">
                  <a:ln>
                    <a:solidFill>
                      <a:srgbClr val="000000">
                        <a:alpha val="0"/>
                      </a:srgbClr>
                    </a:solidFill>
                  </a:ln>
                  <a:latin typeface="현대하모니 M" panose="02020603020101020101" pitchFamily="18" charset="-127"/>
                  <a:ea typeface="현대하모니 M" panose="02020603020101020101" pitchFamily="18" charset="-127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8B8CD17-E036-A8A8-C14F-4CE7D6CBA7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5873" y="5084439"/>
                <a:ext cx="1222778" cy="235834"/>
              </a:xfrm>
              <a:prstGeom prst="rect">
                <a:avLst/>
              </a:prstGeom>
              <a:blipFill>
                <a:blip r:embed="rId9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3CD9539-EECC-0D95-3A63-D6A2DB9DED1D}"/>
                  </a:ext>
                </a:extLst>
              </p:cNvPr>
              <p:cNvSpPr txBox="1"/>
              <p:nvPr/>
            </p:nvSpPr>
            <p:spPr>
              <a:xfrm>
                <a:off x="4722660" y="5009355"/>
                <a:ext cx="1130304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400" i="1">
                          <a:ln>
                            <a:solidFill>
                              <a:srgbClr val="000000">
                                <a:alpha val="0"/>
                              </a:srgbClr>
                            </a:solidFill>
                          </a:ln>
                          <a:latin typeface="Cambria Math" panose="02040503050406030204" pitchFamily="18" charset="0"/>
                          <a:ea typeface="현대하모니 M" panose="02020603020101020101" pitchFamily="18" charset="-127"/>
                        </a:rPr>
                        <m:t>𝑇𝐻</m:t>
                      </m:r>
                      <m:r>
                        <a:rPr lang="en-US" altLang="ko-KR" sz="1400" i="1">
                          <a:ln>
                            <a:solidFill>
                              <a:srgbClr val="000000">
                                <a:alpha val="0"/>
                              </a:srgbClr>
                            </a:solidFill>
                          </a:ln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현대하모니 M" panose="02020603020101020101" pitchFamily="18" charset="-127"/>
                        </a:rPr>
                        <m:t>𝐷</m:t>
                      </m:r>
                    </m:oMath>
                  </m:oMathPara>
                </a14:m>
                <a:endParaRPr lang="ko-KR" altLang="en-US" sz="14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3CD9539-EECC-0D95-3A63-D6A2DB9DED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2660" y="5009355"/>
                <a:ext cx="1130304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E50BE54-A6AF-F493-3943-74D4704BDE5F}"/>
                  </a:ext>
                </a:extLst>
              </p:cNvPr>
              <p:cNvSpPr txBox="1"/>
              <p:nvPr/>
            </p:nvSpPr>
            <p:spPr>
              <a:xfrm>
                <a:off x="8224941" y="5012433"/>
                <a:ext cx="1130304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400" i="1">
                          <a:ln>
                            <a:solidFill>
                              <a:srgbClr val="000000">
                                <a:alpha val="0"/>
                              </a:srgbClr>
                            </a:solidFill>
                          </a:ln>
                          <a:latin typeface="Cambria Math" panose="02040503050406030204" pitchFamily="18" charset="0"/>
                          <a:ea typeface="현대하모니 M" panose="02020603020101020101" pitchFamily="18" charset="-127"/>
                        </a:rPr>
                        <m:t>𝑃𝑊𝐻</m:t>
                      </m:r>
                      <m:r>
                        <a:rPr lang="en-US" altLang="ko-KR" sz="1400" i="1">
                          <a:ln>
                            <a:solidFill>
                              <a:srgbClr val="000000">
                                <a:alpha val="0"/>
                              </a:srgbClr>
                            </a:solidFill>
                          </a:ln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현대하모니 M" panose="02020603020101020101" pitchFamily="18" charset="-127"/>
                        </a:rPr>
                        <m:t>𝐷</m:t>
                      </m:r>
                    </m:oMath>
                  </m:oMathPara>
                </a14:m>
                <a:endParaRPr lang="ko-KR" altLang="en-US" sz="14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E50BE54-A6AF-F493-3943-74D4704BDE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4941" y="5012433"/>
                <a:ext cx="1130304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>
            <a:extLst>
              <a:ext uri="{FF2B5EF4-FFF2-40B4-BE49-F238E27FC236}">
                <a16:creationId xmlns:a16="http://schemas.microsoft.com/office/drawing/2014/main" id="{1A2DCB0C-27A8-94E3-A597-2056B9581ADF}"/>
              </a:ext>
            </a:extLst>
          </p:cNvPr>
          <p:cNvSpPr txBox="1"/>
          <p:nvPr/>
        </p:nvSpPr>
        <p:spPr>
          <a:xfrm>
            <a:off x="4255061" y="4655781"/>
            <a:ext cx="5472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ko-KR" sz="1600" dirty="0">
                <a:latin typeface="Calibri" panose="020F0502020204030204" pitchFamily="34" charset="0"/>
                <a:cs typeface="Calibri" panose="020F0502020204030204" pitchFamily="34" charset="0"/>
              </a:rPr>
              <a:t>Admissible harmonic </a:t>
            </a:r>
            <a:r>
              <a:rPr lang="en-US" altLang="ko-KR" sz="1600" strike="sngStrike" dirty="0">
                <a:latin typeface="Calibri" panose="020F0502020204030204" pitchFamily="34" charset="0"/>
                <a:cs typeface="Calibri" panose="020F0502020204030204" pitchFamily="34" charset="0"/>
              </a:rPr>
              <a:t>current distortion factors </a:t>
            </a:r>
            <a:r>
              <a:rPr lang="en-US" altLang="ko-KR" sz="1600" b="1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parameters</a:t>
            </a:r>
            <a:endParaRPr lang="ko-KR" altLang="en-US" sz="1600" b="1" dirty="0" err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8" name="직선 화살표 연결선 37">
            <a:extLst>
              <a:ext uri="{FF2B5EF4-FFF2-40B4-BE49-F238E27FC236}">
                <a16:creationId xmlns:a16="http://schemas.microsoft.com/office/drawing/2014/main" id="{F171373A-F576-397C-ACE7-C209358543EA}"/>
              </a:ext>
            </a:extLst>
          </p:cNvPr>
          <p:cNvCxnSpPr>
            <a:cxnSpLocks/>
          </p:cNvCxnSpPr>
          <p:nvPr/>
        </p:nvCxnSpPr>
        <p:spPr>
          <a:xfrm>
            <a:off x="5773369" y="5177358"/>
            <a:ext cx="36484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화살표 연결선 38">
            <a:extLst>
              <a:ext uri="{FF2B5EF4-FFF2-40B4-BE49-F238E27FC236}">
                <a16:creationId xmlns:a16="http://schemas.microsoft.com/office/drawing/2014/main" id="{1CA1C5CA-8782-A392-7E8F-3F050C183A94}"/>
              </a:ext>
            </a:extLst>
          </p:cNvPr>
          <p:cNvCxnSpPr>
            <a:cxnSpLocks/>
          </p:cNvCxnSpPr>
          <p:nvPr/>
        </p:nvCxnSpPr>
        <p:spPr>
          <a:xfrm>
            <a:off x="9347658" y="5180436"/>
            <a:ext cx="36484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8B76666A-C005-DA6B-581D-F3D4C9275517}"/>
                  </a:ext>
                </a:extLst>
              </p:cNvPr>
              <p:cNvSpPr txBox="1"/>
              <p:nvPr/>
            </p:nvSpPr>
            <p:spPr>
              <a:xfrm>
                <a:off x="6184114" y="5317131"/>
                <a:ext cx="1152129" cy="12349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ko-KR" sz="1200" i="1">
                          <a:ln>
                            <a:solidFill>
                              <a:srgbClr val="000000">
                                <a:alpha val="0"/>
                              </a:srgbClr>
                            </a:solidFill>
                          </a:ln>
                          <a:latin typeface="Cambria Math" panose="02040503050406030204" pitchFamily="18" charset="0"/>
                          <a:ea typeface="현대하모니 M" panose="02020603020101020101" pitchFamily="18" charset="-127"/>
                        </a:rPr>
                        <m:t>𝑇𝐻𝐶</m:t>
                      </m:r>
                    </m:oMath>
                  </m:oMathPara>
                </a14:m>
                <a:endParaRPr lang="en-US" altLang="ko-KR" sz="1600" i="1" dirty="0">
                  <a:ln>
                    <a:solidFill>
                      <a:srgbClr val="000000">
                        <a:alpha val="0"/>
                      </a:srgbClr>
                    </a:solidFill>
                  </a:ln>
                  <a:latin typeface="Cambria Math" panose="02040503050406030204" pitchFamily="18" charset="0"/>
                  <a:ea typeface="현대하모니 M" panose="02020603020101020101" pitchFamily="18" charset="-127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ko-KR" sz="1600" i="1">
                          <a:ln>
                            <a:solidFill>
                              <a:srgbClr val="000000">
                                <a:alpha val="0"/>
                              </a:srgbClr>
                            </a:solidFill>
                          </a:ln>
                          <a:latin typeface="Cambria Math" panose="02040503050406030204" pitchFamily="18" charset="0"/>
                          <a:ea typeface="현대하모니 M" panose="02020603020101020101" pitchFamily="18" charset="-127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ko-KR" altLang="en-US" sz="1600" i="1">
                              <a:ln>
                                <a:solidFill>
                                  <a:srgbClr val="000000">
                                    <a:alpha val="0"/>
                                  </a:srgbClr>
                                </a:solidFill>
                              </a:ln>
                              <a:latin typeface="Cambria Math" panose="02040503050406030204" pitchFamily="18" charset="0"/>
                              <a:ea typeface="현대하모니 M" panose="02020603020101020101" pitchFamily="18" charset="-127"/>
                            </a:rPr>
                          </m:ctrlPr>
                        </m:radPr>
                        <m:deg/>
                        <m:e>
                          <m:nary>
                            <m:naryPr>
                              <m:chr m:val="∑"/>
                              <m:ctrlPr>
                                <a:rPr lang="ko-KR" altLang="en-US" sz="1600" i="1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ko-KR" sz="1600" i="1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  <m:t>h</m:t>
                              </m:r>
                              <m:r>
                                <a:rPr lang="en-US" altLang="ko-KR" sz="1600" i="1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  <m:t>=2</m:t>
                              </m:r>
                            </m:sub>
                            <m:sup>
                              <m:r>
                                <a:rPr lang="en-US" altLang="ko-KR" sz="1600" i="1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  <m:t>40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altLang="ko-KR" sz="1600" i="1">
                                      <a:ln>
                                        <a:solidFill>
                                          <a:srgbClr val="000000">
                                            <a:alpha val="0"/>
                                          </a:srgbClr>
                                        </a:solidFill>
                                      </a:ln>
                                      <a:latin typeface="Cambria Math" panose="02040503050406030204" pitchFamily="18" charset="0"/>
                                      <a:ea typeface="현대하모니 M" panose="02020603020101020101" pitchFamily="18" charset="-127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ko-KR" sz="1600" i="1">
                                      <a:ln>
                                        <a:solidFill>
                                          <a:srgbClr val="000000">
                                            <a:alpha val="0"/>
                                          </a:srgbClr>
                                        </a:solidFill>
                                      </a:ln>
                                      <a:latin typeface="Cambria Math" panose="02040503050406030204" pitchFamily="18" charset="0"/>
                                      <a:ea typeface="현대하모니 M" panose="02020603020101020101" pitchFamily="18" charset="-127"/>
                                    </a:rPr>
                                    <m:t>𝐼</m:t>
                                  </m:r>
                                  <m:r>
                                    <a:rPr lang="en-US" altLang="ko-KR" sz="1600" i="1" baseline="-25000">
                                      <a:ln>
                                        <a:solidFill>
                                          <a:srgbClr val="000000">
                                            <a:alpha val="0"/>
                                          </a:srgbClr>
                                        </a:solidFill>
                                      </a:ln>
                                      <a:latin typeface="Cambria Math" panose="02040503050406030204" pitchFamily="18" charset="0"/>
                                      <a:ea typeface="현대하모니 M" panose="02020603020101020101" pitchFamily="18" charset="-127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US" altLang="ko-KR" sz="1600" i="1">
                                      <a:ln>
                                        <a:solidFill>
                                          <a:srgbClr val="000000">
                                            <a:alpha val="0"/>
                                          </a:srgbClr>
                                        </a:solidFill>
                                      </a:ln>
                                      <a:latin typeface="Cambria Math" panose="02040503050406030204" pitchFamily="18" charset="0"/>
                                      <a:ea typeface="현대하모니 M" panose="02020603020101020101" pitchFamily="18" charset="-127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</m:oMath>
                  </m:oMathPara>
                </a14:m>
                <a:endParaRPr lang="ko-KR" altLang="en-US" sz="1050" i="1" dirty="0" err="1">
                  <a:ln>
                    <a:solidFill>
                      <a:srgbClr val="000000">
                        <a:alpha val="0"/>
                      </a:srgbClr>
                    </a:solidFill>
                  </a:ln>
                  <a:latin typeface="Calibri" panose="020F0502020204030204" pitchFamily="34" charset="0"/>
                  <a:ea typeface="현대하모니 M" panose="02020603020101020101" pitchFamily="18" charset="-127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8B76666A-C005-DA6B-581D-F3D4C92755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4114" y="5317131"/>
                <a:ext cx="1152129" cy="123495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B0F5DEA-1C44-0540-0156-9F2EEEE95C0F}"/>
                  </a:ext>
                </a:extLst>
              </p:cNvPr>
              <p:cNvSpPr txBox="1"/>
              <p:nvPr/>
            </p:nvSpPr>
            <p:spPr>
              <a:xfrm>
                <a:off x="9836107" y="5317131"/>
                <a:ext cx="1875121" cy="12657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ko-KR" sz="1200" i="1">
                          <a:ln>
                            <a:solidFill>
                              <a:srgbClr val="000000">
                                <a:alpha val="0"/>
                              </a:srgbClr>
                            </a:solidFill>
                          </a:ln>
                          <a:latin typeface="Cambria Math" panose="02040503050406030204" pitchFamily="18" charset="0"/>
                          <a:ea typeface="현대하모니 M" panose="02020603020101020101" pitchFamily="18" charset="-127"/>
                        </a:rPr>
                        <m:t>𝑃𝑊𝐻𝐶</m:t>
                      </m:r>
                    </m:oMath>
                  </m:oMathPara>
                </a14:m>
                <a:endParaRPr lang="en-US" altLang="ko-KR" sz="1200" i="1" dirty="0">
                  <a:ln>
                    <a:solidFill>
                      <a:srgbClr val="000000">
                        <a:alpha val="0"/>
                      </a:srgbClr>
                    </a:solidFill>
                  </a:ln>
                  <a:latin typeface="Cambria Math" panose="02040503050406030204" pitchFamily="18" charset="0"/>
                  <a:ea typeface="현대하모니 M" panose="02020603020101020101" pitchFamily="18" charset="-127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600" i="1">
                          <a:ln>
                            <a:solidFill>
                              <a:srgbClr val="000000">
                                <a:alpha val="0"/>
                              </a:srgbClr>
                            </a:solidFill>
                          </a:ln>
                          <a:latin typeface="Cambria Math" panose="02040503050406030204" pitchFamily="18" charset="0"/>
                          <a:ea typeface="현대하모니 M" panose="02020603020101020101" pitchFamily="18" charset="-127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ko-KR" altLang="en-US" sz="1600" i="1">
                              <a:ln>
                                <a:solidFill>
                                  <a:srgbClr val="000000">
                                    <a:alpha val="0"/>
                                  </a:srgbClr>
                                </a:solidFill>
                              </a:ln>
                              <a:latin typeface="Cambria Math" panose="02040503050406030204" pitchFamily="18" charset="0"/>
                              <a:ea typeface="현대하모니 M" panose="02020603020101020101" pitchFamily="18" charset="-127"/>
                            </a:rPr>
                          </m:ctrlPr>
                        </m:radPr>
                        <m:deg/>
                        <m:e>
                          <m:nary>
                            <m:naryPr>
                              <m:chr m:val="∑"/>
                              <m:ctrlPr>
                                <a:rPr lang="ko-KR" altLang="en-US" sz="1600" i="1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ko-KR" sz="1600" i="1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  <m:t>h</m:t>
                              </m:r>
                              <m:r>
                                <a:rPr lang="en-US" altLang="ko-KR" sz="1600" i="1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  <m:t>=14</m:t>
                              </m:r>
                            </m:sub>
                            <m:sup>
                              <m:r>
                                <a:rPr lang="en-US" altLang="ko-KR" sz="1600" i="1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  <m:t>40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altLang="ko-KR" sz="1600" i="1">
                                      <a:ln>
                                        <a:solidFill>
                                          <a:srgbClr val="000000">
                                            <a:alpha val="0"/>
                                          </a:srgbClr>
                                        </a:solidFill>
                                      </a:ln>
                                      <a:latin typeface="Cambria Math" panose="02040503050406030204" pitchFamily="18" charset="0"/>
                                      <a:ea typeface="현대하모니 M" panose="02020603020101020101" pitchFamily="18" charset="-127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ko-KR" sz="1600" i="1">
                                      <a:ln>
                                        <a:solidFill>
                                          <a:srgbClr val="000000">
                                            <a:alpha val="0"/>
                                          </a:srgbClr>
                                        </a:solidFill>
                                      </a:ln>
                                      <a:latin typeface="Cambria Math" panose="02040503050406030204" pitchFamily="18" charset="0"/>
                                      <a:ea typeface="현대하모니 M" panose="02020603020101020101" pitchFamily="18" charset="-127"/>
                                    </a:rPr>
                                    <m:t>h</m:t>
                                  </m:r>
                                  <m:r>
                                    <a:rPr lang="en-US" altLang="ko-KR" sz="1600" i="1">
                                      <a:ln>
                                        <a:solidFill>
                                          <a:srgbClr val="000000">
                                            <a:alpha val="0"/>
                                          </a:srgbClr>
                                        </a:solidFill>
                                      </a:ln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en-US" altLang="ko-KR" sz="1600" i="1">
                                      <a:ln>
                                        <a:solidFill>
                                          <a:srgbClr val="000000">
                                            <a:alpha val="0"/>
                                          </a:srgbClr>
                                        </a:solidFill>
                                      </a:ln>
                                      <a:latin typeface="Cambria Math" panose="02040503050406030204" pitchFamily="18" charset="0"/>
                                      <a:ea typeface="현대하모니 M" panose="02020603020101020101" pitchFamily="18" charset="-127"/>
                                    </a:rPr>
                                    <m:t>𝐼</m:t>
                                  </m:r>
                                  <m:r>
                                    <a:rPr lang="en-US" altLang="ko-KR" sz="1600" i="1" baseline="-25000">
                                      <a:ln>
                                        <a:solidFill>
                                          <a:srgbClr val="000000">
                                            <a:alpha val="0"/>
                                          </a:srgbClr>
                                        </a:solidFill>
                                      </a:ln>
                                      <a:latin typeface="Cambria Math" panose="02040503050406030204" pitchFamily="18" charset="0"/>
                                      <a:ea typeface="현대하모니 M" panose="02020603020101020101" pitchFamily="18" charset="-127"/>
                                    </a:rPr>
                                    <m:t>h</m:t>
                                  </m:r>
                                  <m:r>
                                    <a:rPr lang="en-US" altLang="ko-KR" sz="1600" i="1" baseline="-25000">
                                      <a:ln>
                                        <a:solidFill>
                                          <a:srgbClr val="000000">
                                            <a:alpha val="0"/>
                                          </a:srgbClr>
                                        </a:solidFill>
                                      </a:ln>
                                      <a:latin typeface="Cambria Math" panose="02040503050406030204" pitchFamily="18" charset="0"/>
                                      <a:ea typeface="현대하모니 M" panose="02020603020101020101" pitchFamily="18" charset="-127"/>
                                    </a:rPr>
                                    <m:t> </m:t>
                                  </m:r>
                                </m:e>
                                <m:sup>
                                  <m:r>
                                    <a:rPr lang="en-US" altLang="ko-KR" sz="1600" i="1">
                                      <a:ln>
                                        <a:solidFill>
                                          <a:srgbClr val="000000">
                                            <a:alpha val="0"/>
                                          </a:srgbClr>
                                        </a:solidFill>
                                      </a:ln>
                                      <a:latin typeface="Cambria Math" panose="02040503050406030204" pitchFamily="18" charset="0"/>
                                      <a:ea typeface="현대하모니 M" panose="02020603020101020101" pitchFamily="18" charset="-127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</m:oMath>
                  </m:oMathPara>
                </a14:m>
                <a:endParaRPr lang="ko-KR" altLang="en-US" sz="1050" i="1" dirty="0" err="1">
                  <a:ln>
                    <a:solidFill>
                      <a:srgbClr val="000000">
                        <a:alpha val="0"/>
                      </a:srgbClr>
                    </a:solidFill>
                  </a:ln>
                  <a:latin typeface="Calibri" panose="020F0502020204030204" pitchFamily="34" charset="0"/>
                  <a:ea typeface="현대하모니 M" panose="02020603020101020101" pitchFamily="18" charset="-127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B0F5DEA-1C44-0540-0156-9F2EEEE95C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6107" y="5317131"/>
                <a:ext cx="1875121" cy="126573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BE14ED6-1836-3E82-AD71-BB26CC108E8E}"/>
                  </a:ext>
                </a:extLst>
              </p:cNvPr>
              <p:cNvSpPr txBox="1"/>
              <p:nvPr/>
            </p:nvSpPr>
            <p:spPr>
              <a:xfrm>
                <a:off x="4317292" y="5317131"/>
                <a:ext cx="1650159" cy="12349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ko-KR" sz="1200" i="1">
                          <a:ln>
                            <a:solidFill>
                              <a:srgbClr val="000000">
                                <a:alpha val="0"/>
                              </a:srgbClr>
                            </a:solidFill>
                          </a:ln>
                          <a:latin typeface="Cambria Math" panose="02040503050406030204" pitchFamily="18" charset="0"/>
                          <a:ea typeface="현대하모니 M" panose="02020603020101020101" pitchFamily="18" charset="-127"/>
                        </a:rPr>
                        <m:t>𝑇𝐻𝐷</m:t>
                      </m:r>
                    </m:oMath>
                  </m:oMathPara>
                </a14:m>
                <a:endParaRPr lang="en-US" altLang="ko-KR" sz="1200" i="1" dirty="0">
                  <a:ln>
                    <a:solidFill>
                      <a:srgbClr val="000000">
                        <a:alpha val="0"/>
                      </a:srgbClr>
                    </a:solidFill>
                  </a:ln>
                  <a:latin typeface="Cambria Math" panose="02040503050406030204" pitchFamily="18" charset="0"/>
                  <a:ea typeface="현대하모니 M" panose="02020603020101020101" pitchFamily="18" charset="-127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600" i="1">
                          <a:ln>
                            <a:solidFill>
                              <a:srgbClr val="000000">
                                <a:alpha val="0"/>
                              </a:srgbClr>
                            </a:solidFill>
                          </a:ln>
                          <a:latin typeface="Cambria Math" panose="02040503050406030204" pitchFamily="18" charset="0"/>
                          <a:ea typeface="현대하모니 M" panose="02020603020101020101" pitchFamily="18" charset="-127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ko-KR" altLang="en-US" sz="1600" i="1">
                              <a:ln>
                                <a:solidFill>
                                  <a:srgbClr val="000000">
                                    <a:alpha val="0"/>
                                  </a:srgbClr>
                                </a:solidFill>
                              </a:ln>
                              <a:latin typeface="Cambria Math" panose="02040503050406030204" pitchFamily="18" charset="0"/>
                              <a:ea typeface="현대하모니 M" panose="02020603020101020101" pitchFamily="18" charset="-127"/>
                            </a:rPr>
                          </m:ctrlPr>
                        </m:radPr>
                        <m:deg/>
                        <m:e>
                          <m:nary>
                            <m:naryPr>
                              <m:chr m:val="∑"/>
                              <m:ctrlPr>
                                <a:rPr lang="ko-KR" altLang="en-US" sz="1600" i="1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ko-KR" sz="1600" i="1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  <m:t>𝑛</m:t>
                              </m:r>
                              <m:r>
                                <a:rPr lang="en-US" altLang="ko-KR" sz="1600" i="1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  <m:t>=2</m:t>
                              </m:r>
                            </m:sub>
                            <m:sup>
                              <m:r>
                                <a:rPr lang="en-US" altLang="ko-KR" sz="1600" i="1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  <m:t>40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altLang="ko-KR" sz="1600" i="1">
                                      <a:ln>
                                        <a:solidFill>
                                          <a:srgbClr val="000000">
                                            <a:alpha val="0"/>
                                          </a:srgbClr>
                                        </a:solidFill>
                                      </a:ln>
                                      <a:latin typeface="Cambria Math" panose="02040503050406030204" pitchFamily="18" charset="0"/>
                                      <a:ea typeface="현대하모니 M" panose="02020603020101020101" pitchFamily="18" charset="-127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ko-KR" sz="1600" i="1">
                                          <a:ln>
                                            <a:solidFill>
                                              <a:srgbClr val="000000">
                                                <a:alpha val="0"/>
                                              </a:srgbClr>
                                            </a:solidFill>
                                          </a:ln>
                                          <a:latin typeface="Cambria Math" panose="02040503050406030204" pitchFamily="18" charset="0"/>
                                          <a:ea typeface="현대하모니 M" panose="02020603020101020101" pitchFamily="18" charset="-127"/>
                                        </a:rPr>
                                      </m:ctrlPr>
                                    </m:dPr>
                                    <m:e>
                                      <m:box>
                                        <m:boxPr>
                                          <m:ctrlPr>
                                            <a:rPr lang="en-US" altLang="ko-KR" sz="1600" i="1">
                                              <a:ln>
                                                <a:solidFill>
                                                  <a:srgbClr val="000000">
                                                    <a:alpha val="0"/>
                                                  </a:srgbClr>
                                                </a:solidFill>
                                              </a:ln>
                                              <a:latin typeface="Cambria Math" panose="02040503050406030204" pitchFamily="18" charset="0"/>
                                              <a:ea typeface="현대하모니 M" panose="02020603020101020101" pitchFamily="18" charset="-127"/>
                                            </a:rPr>
                                          </m:ctrlPr>
                                        </m:boxPr>
                                        <m:e>
                                          <m:argPr>
                                            <m:argSz m:val="-1"/>
                                          </m:argPr>
                                          <m:f>
                                            <m:fPr>
                                              <m:ctrlPr>
                                                <a:rPr lang="en-US" altLang="ko-KR" sz="1600" i="1">
                                                  <a:ln>
                                                    <a:solidFill>
                                                      <a:srgbClr val="000000">
                                                        <a:alpha val="0"/>
                                                      </a:srgbClr>
                                                    </a:solidFill>
                                                  </a:ln>
                                                  <a:latin typeface="Cambria Math" panose="02040503050406030204" pitchFamily="18" charset="0"/>
                                                  <a:ea typeface="현대하모니 M" panose="02020603020101020101" pitchFamily="18" charset="-127"/>
                                                </a:rPr>
                                              </m:ctrlPr>
                                            </m:fPr>
                                            <m:num>
                                              <m:sSub>
                                                <m:sSubPr>
                                                  <m:ctrlPr>
                                                    <a:rPr lang="en-US" altLang="ko-KR" sz="1600" i="1">
                                                      <a:ln>
                                                        <a:solidFill>
                                                          <a:srgbClr val="000000">
                                                            <a:alpha val="0"/>
                                                          </a:srgbClr>
                                                        </a:solidFill>
                                                      </a:ln>
                                                      <a:latin typeface="Cambria Math" panose="02040503050406030204" pitchFamily="18" charset="0"/>
                                                      <a:ea typeface="현대하모니 M" panose="02020603020101020101" pitchFamily="18" charset="-127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altLang="ko-KR" sz="1600" i="1">
                                                      <a:ln>
                                                        <a:solidFill>
                                                          <a:srgbClr val="000000">
                                                            <a:alpha val="0"/>
                                                          </a:srgbClr>
                                                        </a:solidFill>
                                                      </a:ln>
                                                      <a:latin typeface="Cambria Math" panose="02040503050406030204" pitchFamily="18" charset="0"/>
                                                      <a:ea typeface="현대하모니 M" panose="02020603020101020101" pitchFamily="18" charset="-127"/>
                                                    </a:rPr>
                                                    <m:t>𝐼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ko-KR" sz="1600" i="1">
                                                      <a:ln>
                                                        <a:solidFill>
                                                          <a:srgbClr val="000000">
                                                            <a:alpha val="0"/>
                                                          </a:srgbClr>
                                                        </a:solidFill>
                                                      </a:ln>
                                                      <a:latin typeface="Cambria Math" panose="02040503050406030204" pitchFamily="18" charset="0"/>
                                                      <a:ea typeface="현대하모니 M" panose="02020603020101020101" pitchFamily="18" charset="-127"/>
                                                    </a:rPr>
                                                    <m:t>𝑛</m:t>
                                                  </m:r>
                                                </m:sub>
                                              </m:sSub>
                                            </m:num>
                                            <m:den>
                                              <m:sSub>
                                                <m:sSubPr>
                                                  <m:ctrlPr>
                                                    <a:rPr lang="en-US" altLang="ko-KR" sz="1600" i="1">
                                                      <a:ln>
                                                        <a:solidFill>
                                                          <a:srgbClr val="000000">
                                                            <a:alpha val="0"/>
                                                          </a:srgbClr>
                                                        </a:solidFill>
                                                      </a:ln>
                                                      <a:latin typeface="Cambria Math" panose="02040503050406030204" pitchFamily="18" charset="0"/>
                                                      <a:ea typeface="현대하모니 M" panose="02020603020101020101" pitchFamily="18" charset="-127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altLang="ko-KR" sz="1600" i="1">
                                                      <a:ln>
                                                        <a:solidFill>
                                                          <a:srgbClr val="000000">
                                                            <a:alpha val="0"/>
                                                          </a:srgbClr>
                                                        </a:solidFill>
                                                      </a:ln>
                                                      <a:latin typeface="Cambria Math" panose="02040503050406030204" pitchFamily="18" charset="0"/>
                                                      <a:ea typeface="현대하모니 M" panose="02020603020101020101" pitchFamily="18" charset="-127"/>
                                                    </a:rPr>
                                                    <m:t>𝐼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ko-KR" sz="1600" b="1" i="1" smtClean="0">
                                                      <a:ln>
                                                        <a:solidFill>
                                                          <a:srgbClr val="000000">
                                                            <a:alpha val="0"/>
                                                          </a:srgbClr>
                                                        </a:solidFill>
                                                      </a:ln>
                                                      <a:solidFill>
                                                        <a:srgbClr val="FF0000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현대하모니 M" panose="02020603020101020101" pitchFamily="18" charset="-127"/>
                                                    </a:rPr>
                                                    <m:t>𝟏</m:t>
                                                  </m:r>
                                                </m:sub>
                                              </m:sSub>
                                            </m:den>
                                          </m:f>
                                        </m:e>
                                      </m:box>
                                    </m:e>
                                  </m:d>
                                </m:e>
                                <m:sup>
                                  <m:r>
                                    <a:rPr lang="en-US" altLang="ko-KR" sz="1600" i="1">
                                      <a:ln>
                                        <a:solidFill>
                                          <a:srgbClr val="000000">
                                            <a:alpha val="0"/>
                                          </a:srgbClr>
                                        </a:solidFill>
                                      </a:ln>
                                      <a:latin typeface="Cambria Math" panose="02040503050406030204" pitchFamily="18" charset="0"/>
                                      <a:ea typeface="현대하모니 M" panose="02020603020101020101" pitchFamily="18" charset="-127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</m:oMath>
                  </m:oMathPara>
                </a14:m>
                <a:endParaRPr lang="ko-KR" altLang="en-US" sz="1050" i="1" dirty="0" err="1">
                  <a:ln>
                    <a:solidFill>
                      <a:srgbClr val="000000">
                        <a:alpha val="0"/>
                      </a:srgbClr>
                    </a:solidFill>
                  </a:ln>
                  <a:latin typeface="Calibri" panose="020F0502020204030204" pitchFamily="34" charset="0"/>
                  <a:ea typeface="현대하모니 M" panose="02020603020101020101" pitchFamily="18" charset="-127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BE14ED6-1836-3E82-AD71-BB26CC108E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292" y="5317131"/>
                <a:ext cx="1650159" cy="123495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99C20B5-D0EC-FB23-0462-2456AAAE07C6}"/>
                  </a:ext>
                </a:extLst>
              </p:cNvPr>
              <p:cNvSpPr txBox="1"/>
              <p:nvPr/>
            </p:nvSpPr>
            <p:spPr>
              <a:xfrm>
                <a:off x="8078329" y="5317131"/>
                <a:ext cx="1556110" cy="12349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ko-KR" sz="1200" i="1">
                          <a:ln>
                            <a:solidFill>
                              <a:srgbClr val="000000">
                                <a:alpha val="0"/>
                              </a:srgbClr>
                            </a:solidFill>
                          </a:ln>
                          <a:latin typeface="Cambria Math" panose="02040503050406030204" pitchFamily="18" charset="0"/>
                          <a:ea typeface="현대하모니 M" panose="02020603020101020101" pitchFamily="18" charset="-127"/>
                        </a:rPr>
                        <m:t>P</m:t>
                      </m:r>
                      <m:r>
                        <a:rPr lang="en-US" altLang="ko-KR" sz="1200" i="1">
                          <a:ln>
                            <a:solidFill>
                              <a:srgbClr val="000000">
                                <a:alpha val="0"/>
                              </a:srgbClr>
                            </a:solidFill>
                          </a:ln>
                          <a:latin typeface="Cambria Math" panose="02040503050406030204" pitchFamily="18" charset="0"/>
                          <a:ea typeface="현대하모니 M" panose="02020603020101020101" pitchFamily="18" charset="-127"/>
                        </a:rPr>
                        <m:t>𝑊𝐻𝐷</m:t>
                      </m:r>
                    </m:oMath>
                  </m:oMathPara>
                </a14:m>
                <a:endParaRPr lang="en-US" altLang="ko-KR" sz="2000" i="1" dirty="0">
                  <a:ln>
                    <a:solidFill>
                      <a:srgbClr val="000000">
                        <a:alpha val="0"/>
                      </a:srgbClr>
                    </a:solidFill>
                  </a:ln>
                  <a:latin typeface="Cambria Math" panose="02040503050406030204" pitchFamily="18" charset="0"/>
                  <a:ea typeface="현대하모니 M" panose="02020603020101020101" pitchFamily="18" charset="-127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600" i="1">
                          <a:ln>
                            <a:solidFill>
                              <a:srgbClr val="000000">
                                <a:alpha val="0"/>
                              </a:srgbClr>
                            </a:solidFill>
                          </a:ln>
                          <a:latin typeface="Cambria Math" panose="02040503050406030204" pitchFamily="18" charset="0"/>
                          <a:ea typeface="현대하모니 M" panose="02020603020101020101" pitchFamily="18" charset="-127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ko-KR" altLang="en-US" sz="1600" i="1">
                              <a:ln>
                                <a:solidFill>
                                  <a:srgbClr val="000000">
                                    <a:alpha val="0"/>
                                  </a:srgbClr>
                                </a:solidFill>
                              </a:ln>
                              <a:latin typeface="Cambria Math" panose="02040503050406030204" pitchFamily="18" charset="0"/>
                              <a:ea typeface="현대하모니 M" panose="02020603020101020101" pitchFamily="18" charset="-127"/>
                            </a:rPr>
                          </m:ctrlPr>
                        </m:radPr>
                        <m:deg/>
                        <m:e>
                          <m:nary>
                            <m:naryPr>
                              <m:chr m:val="∑"/>
                              <m:ctrlPr>
                                <a:rPr lang="ko-KR" altLang="en-US" sz="1600" i="1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ko-KR" sz="1600" i="1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  <m:t>𝑛</m:t>
                              </m:r>
                              <m:r>
                                <a:rPr lang="en-US" altLang="ko-KR" sz="1600" i="1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  <m:t>=14</m:t>
                              </m:r>
                            </m:sub>
                            <m:sup>
                              <m:r>
                                <a:rPr lang="en-US" altLang="ko-KR" sz="1600" i="1">
                                  <a:ln>
                                    <a:solidFill>
                                      <a:srgbClr val="000000">
                                        <a:alpha val="0"/>
                                      </a:srgbClr>
                                    </a:solidFill>
                                  </a:ln>
                                  <a:latin typeface="Cambria Math" panose="02040503050406030204" pitchFamily="18" charset="0"/>
                                  <a:ea typeface="현대하모니 M" panose="02020603020101020101" pitchFamily="18" charset="-127"/>
                                </a:rPr>
                                <m:t>40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altLang="ko-KR" sz="1600" i="1">
                                      <a:ln>
                                        <a:solidFill>
                                          <a:srgbClr val="000000">
                                            <a:alpha val="0"/>
                                          </a:srgbClr>
                                        </a:solidFill>
                                      </a:ln>
                                      <a:latin typeface="Cambria Math" panose="02040503050406030204" pitchFamily="18" charset="0"/>
                                      <a:ea typeface="현대하모니 M" panose="02020603020101020101" pitchFamily="18" charset="-127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ko-KR" sz="1600" i="1">
                                      <a:ln>
                                        <a:solidFill>
                                          <a:srgbClr val="000000">
                                            <a:alpha val="0"/>
                                          </a:srgbClr>
                                        </a:solidFill>
                                      </a:ln>
                                      <a:latin typeface="Cambria Math" panose="02040503050406030204" pitchFamily="18" charset="0"/>
                                      <a:ea typeface="현대하모니 M" panose="02020603020101020101" pitchFamily="18" charset="-127"/>
                                    </a:rPr>
                                    <m:t>𝑛</m:t>
                                  </m:r>
                                  <m:d>
                                    <m:dPr>
                                      <m:ctrlPr>
                                        <a:rPr lang="en-US" altLang="ko-KR" sz="1600" i="1">
                                          <a:ln>
                                            <a:solidFill>
                                              <a:srgbClr val="000000">
                                                <a:alpha val="0"/>
                                              </a:srgbClr>
                                            </a:solidFill>
                                          </a:ln>
                                          <a:latin typeface="Cambria Math" panose="02040503050406030204" pitchFamily="18" charset="0"/>
                                          <a:ea typeface="현대하모니 M" panose="02020603020101020101" pitchFamily="18" charset="-127"/>
                                        </a:rPr>
                                      </m:ctrlPr>
                                    </m:dPr>
                                    <m:e>
                                      <m:box>
                                        <m:boxPr>
                                          <m:ctrlPr>
                                            <a:rPr lang="en-US" altLang="ko-KR" sz="1600" i="1">
                                              <a:ln>
                                                <a:solidFill>
                                                  <a:srgbClr val="000000">
                                                    <a:alpha val="0"/>
                                                  </a:srgbClr>
                                                </a:solidFill>
                                              </a:ln>
                                              <a:latin typeface="Cambria Math" panose="02040503050406030204" pitchFamily="18" charset="0"/>
                                              <a:ea typeface="현대하모니 M" panose="02020603020101020101" pitchFamily="18" charset="-127"/>
                                            </a:rPr>
                                          </m:ctrlPr>
                                        </m:boxPr>
                                        <m:e>
                                          <m:argPr>
                                            <m:argSz m:val="-1"/>
                                          </m:argPr>
                                          <m:f>
                                            <m:fPr>
                                              <m:ctrlPr>
                                                <a:rPr lang="en-US" altLang="ko-KR" sz="1600" i="1">
                                                  <a:ln>
                                                    <a:solidFill>
                                                      <a:srgbClr val="000000">
                                                        <a:alpha val="0"/>
                                                      </a:srgbClr>
                                                    </a:solidFill>
                                                  </a:ln>
                                                  <a:latin typeface="Cambria Math" panose="02040503050406030204" pitchFamily="18" charset="0"/>
                                                  <a:ea typeface="현대하모니 M" panose="02020603020101020101" pitchFamily="18" charset="-127"/>
                                                </a:rPr>
                                              </m:ctrlPr>
                                            </m:fPr>
                                            <m:num>
                                              <m:sSub>
                                                <m:sSubPr>
                                                  <m:ctrlPr>
                                                    <a:rPr lang="en-US" altLang="ko-KR" sz="1600" i="1">
                                                      <a:ln>
                                                        <a:solidFill>
                                                          <a:srgbClr val="000000">
                                                            <a:alpha val="0"/>
                                                          </a:srgbClr>
                                                        </a:solidFill>
                                                      </a:ln>
                                                      <a:latin typeface="Cambria Math" panose="02040503050406030204" pitchFamily="18" charset="0"/>
                                                      <a:ea typeface="현대하모니 M" panose="02020603020101020101" pitchFamily="18" charset="-127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altLang="ko-KR" sz="1600" i="1">
                                                      <a:ln>
                                                        <a:solidFill>
                                                          <a:srgbClr val="000000">
                                                            <a:alpha val="0"/>
                                                          </a:srgbClr>
                                                        </a:solidFill>
                                                      </a:ln>
                                                      <a:latin typeface="Cambria Math" panose="02040503050406030204" pitchFamily="18" charset="0"/>
                                                      <a:ea typeface="현대하모니 M" panose="02020603020101020101" pitchFamily="18" charset="-127"/>
                                                    </a:rPr>
                                                    <m:t>𝐼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ko-KR" sz="1600" i="1">
                                                      <a:ln>
                                                        <a:solidFill>
                                                          <a:srgbClr val="000000">
                                                            <a:alpha val="0"/>
                                                          </a:srgbClr>
                                                        </a:solidFill>
                                                      </a:ln>
                                                      <a:latin typeface="Cambria Math" panose="02040503050406030204" pitchFamily="18" charset="0"/>
                                                      <a:ea typeface="현대하모니 M" panose="02020603020101020101" pitchFamily="18" charset="-127"/>
                                                    </a:rPr>
                                                    <m:t>𝑛</m:t>
                                                  </m:r>
                                                </m:sub>
                                              </m:sSub>
                                            </m:num>
                                            <m:den>
                                              <m:sSub>
                                                <m:sSubPr>
                                                  <m:ctrlPr>
                                                    <a:rPr lang="en-US" altLang="ko-KR" sz="1600" i="1">
                                                      <a:ln>
                                                        <a:solidFill>
                                                          <a:srgbClr val="000000">
                                                            <a:alpha val="0"/>
                                                          </a:srgbClr>
                                                        </a:solidFill>
                                                      </a:ln>
                                                      <a:latin typeface="Cambria Math" panose="02040503050406030204" pitchFamily="18" charset="0"/>
                                                      <a:ea typeface="현대하모니 M" panose="02020603020101020101" pitchFamily="18" charset="-127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altLang="ko-KR" sz="1600" i="1">
                                                      <a:ln>
                                                        <a:solidFill>
                                                          <a:srgbClr val="000000">
                                                            <a:alpha val="0"/>
                                                          </a:srgbClr>
                                                        </a:solidFill>
                                                      </a:ln>
                                                      <a:latin typeface="Cambria Math" panose="02040503050406030204" pitchFamily="18" charset="0"/>
                                                      <a:ea typeface="현대하모니 M" panose="02020603020101020101" pitchFamily="18" charset="-127"/>
                                                    </a:rPr>
                                                    <m:t>𝐼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ko-KR" sz="1600" b="1" i="1" smtClean="0">
                                                      <a:ln>
                                                        <a:solidFill>
                                                          <a:srgbClr val="000000">
                                                            <a:alpha val="0"/>
                                                          </a:srgbClr>
                                                        </a:solidFill>
                                                      </a:ln>
                                                      <a:solidFill>
                                                        <a:srgbClr val="FF0000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현대하모니 M" panose="02020603020101020101" pitchFamily="18" charset="-127"/>
                                                    </a:rPr>
                                                    <m:t>𝟏</m:t>
                                                  </m:r>
                                                </m:sub>
                                              </m:sSub>
                                            </m:den>
                                          </m:f>
                                        </m:e>
                                      </m:box>
                                    </m:e>
                                  </m:d>
                                </m:e>
                                <m:sup>
                                  <m:r>
                                    <a:rPr lang="en-US" altLang="ko-KR" sz="1600" i="1">
                                      <a:ln>
                                        <a:solidFill>
                                          <a:srgbClr val="000000">
                                            <a:alpha val="0"/>
                                          </a:srgbClr>
                                        </a:solidFill>
                                      </a:ln>
                                      <a:latin typeface="Cambria Math" panose="02040503050406030204" pitchFamily="18" charset="0"/>
                                      <a:ea typeface="현대하모니 M" panose="02020603020101020101" pitchFamily="18" charset="-127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</m:oMath>
                  </m:oMathPara>
                </a14:m>
                <a:endParaRPr lang="ko-KR" altLang="en-US" sz="1050" i="1" dirty="0" err="1">
                  <a:ln>
                    <a:solidFill>
                      <a:srgbClr val="000000">
                        <a:alpha val="0"/>
                      </a:srgbClr>
                    </a:solidFill>
                  </a:ln>
                  <a:latin typeface="Calibri" panose="020F0502020204030204" pitchFamily="34" charset="0"/>
                  <a:ea typeface="현대하모니 M" panose="02020603020101020101" pitchFamily="18" charset="-127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99C20B5-D0EC-FB23-0462-2456AAAE07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8329" y="5317131"/>
                <a:ext cx="1556110" cy="123495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>
            <a:extLst>
              <a:ext uri="{FF2B5EF4-FFF2-40B4-BE49-F238E27FC236}">
                <a16:creationId xmlns:a16="http://schemas.microsoft.com/office/drawing/2014/main" id="{7588EEF6-1798-9622-5715-DE5D09FAD00B}"/>
              </a:ext>
            </a:extLst>
          </p:cNvPr>
          <p:cNvSpPr txBox="1"/>
          <p:nvPr/>
        </p:nvSpPr>
        <p:spPr>
          <a:xfrm>
            <a:off x="8355587" y="4220823"/>
            <a:ext cx="3744416" cy="184666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pPr algn="ctr"/>
            <a:r>
              <a:rPr lang="en-US" altLang="ko-KR" sz="1200" i="1" dirty="0">
                <a:ln>
                  <a:solidFill>
                    <a:srgbClr val="000000">
                      <a:alpha val="0"/>
                    </a:srgbClr>
                  </a:solidFill>
                </a:ln>
                <a:latin typeface="Calibri" panose="020F0502020204030204" pitchFamily="34" charset="0"/>
                <a:ea typeface="현대하모니 M" panose="02020603020101020101" pitchFamily="18" charset="-127"/>
                <a:cs typeface="Calibri" panose="020F0502020204030204" pitchFamily="34" charset="0"/>
              </a:rPr>
              <a:t>Source : </a:t>
            </a:r>
            <a:r>
              <a:rPr lang="en-US" altLang="ko-KR" sz="1200" i="1" dirty="0">
                <a:ln>
                  <a:solidFill>
                    <a:srgbClr val="000000">
                      <a:alpha val="0"/>
                    </a:srgbClr>
                  </a:solidFill>
                </a:ln>
                <a:latin typeface="Calibri" panose="020F0502020204030204" pitchFamily="34" charset="0"/>
                <a:ea typeface="현대하모니 M" panose="02020603020101020101" pitchFamily="18" charset="-127"/>
                <a:cs typeface="Calibri" panose="020F0502020204030204" pitchFamily="34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IEC 61000-3-12 Edition2.1 - 2011+AMD1:2021</a:t>
            </a:r>
            <a:endParaRPr lang="ko-KR" altLang="en-US" sz="1200" i="1" dirty="0">
              <a:ln>
                <a:solidFill>
                  <a:srgbClr val="000000">
                    <a:alpha val="0"/>
                  </a:srgbClr>
                </a:solidFill>
              </a:ln>
              <a:latin typeface="Calibri" panose="020F0502020204030204" pitchFamily="34" charset="0"/>
              <a:ea typeface="현대하모니 M" panose="02020603020101020101" pitchFamily="18" charset="-127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173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텍스트 개체 틀 2">
            <a:extLst>
              <a:ext uri="{FF2B5EF4-FFF2-40B4-BE49-F238E27FC236}">
                <a16:creationId xmlns:a16="http://schemas.microsoft.com/office/drawing/2014/main" id="{EB92EE97-62C5-7DF6-1AA1-164E071719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44337" y="181917"/>
            <a:ext cx="9739798" cy="432643"/>
          </a:xfrm>
        </p:spPr>
        <p:txBody>
          <a:bodyPr/>
          <a:lstStyle/>
          <a:p>
            <a:r>
              <a:rPr lang="en-US" altLang="ko-KR" dirty="0"/>
              <a:t>Comparison of Standards (</a:t>
            </a:r>
            <a:r>
              <a:rPr lang="en-US" altLang="ko-KR" dirty="0" err="1"/>
              <a:t>ctd</a:t>
            </a:r>
            <a:r>
              <a:rPr lang="en-US" altLang="ko-KR"/>
              <a:t>.)</a:t>
            </a:r>
            <a:endParaRPr lang="ko-KR" altLang="en-US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429FEE8E-755C-43AB-4694-6E8993E8AEA0}"/>
              </a:ext>
            </a:extLst>
          </p:cNvPr>
          <p:cNvSpPr/>
          <p:nvPr/>
        </p:nvSpPr>
        <p:spPr>
          <a:xfrm>
            <a:off x="254380" y="784343"/>
            <a:ext cx="11305256" cy="3852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new table of current emission limits (Table 5) is added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DAF41317-FDA6-F288-3F78-E7145F5E1803}"/>
              </a:ext>
            </a:extLst>
          </p:cNvPr>
          <p:cNvSpPr/>
          <p:nvPr/>
        </p:nvSpPr>
        <p:spPr>
          <a:xfrm>
            <a:off x="263352" y="1268760"/>
            <a:ext cx="5760000" cy="2880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ea typeface="현대하모니 M" panose="02020603020101020101" pitchFamily="18" charset="-127"/>
                <a:cs typeface="Calibri" panose="020F0502020204030204" pitchFamily="34" charset="0"/>
              </a:rPr>
              <a:t>IEC 61000-3-12 </a:t>
            </a:r>
            <a:r>
              <a:rPr lang="en-US" altLang="ko-KR" sz="1600" b="1" dirty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ea typeface="현대하모니 M" panose="02020603020101020101" pitchFamily="18" charset="-127"/>
                <a:cs typeface="Calibri" panose="020F0502020204030204" pitchFamily="34" charset="0"/>
              </a:rPr>
              <a:t>Edition1.0 -2004</a:t>
            </a:r>
            <a:endParaRPr lang="ko-KR" altLang="en-US" sz="1600" b="1" dirty="0">
              <a:ln>
                <a:solidFill>
                  <a:srgbClr val="000000">
                    <a:alpha val="0"/>
                  </a:srgbClr>
                </a:solidFill>
              </a:ln>
              <a:solidFill>
                <a:schemeClr val="tx1"/>
              </a:solidFill>
              <a:latin typeface="Calibri" panose="020F0502020204030204" pitchFamily="34" charset="0"/>
              <a:ea typeface="현대하모니 M" panose="02020603020101020101" pitchFamily="18" charset="-127"/>
              <a:cs typeface="Calibri" panose="020F0502020204030204" pitchFamily="34" charset="0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613447BC-4ED4-9FE3-A7A1-50A5DA532356}"/>
              </a:ext>
            </a:extLst>
          </p:cNvPr>
          <p:cNvSpPr/>
          <p:nvPr/>
        </p:nvSpPr>
        <p:spPr>
          <a:xfrm>
            <a:off x="6168008" y="1268760"/>
            <a:ext cx="5760000" cy="2880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altLang="ko-KR" sz="1600" dirty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ea typeface="현대하모니 M" panose="02020603020101020101" pitchFamily="18" charset="-127"/>
                <a:cs typeface="Calibri" panose="020F0502020204030204" pitchFamily="34" charset="0"/>
              </a:rPr>
              <a:t>IEC 61000-3-12 </a:t>
            </a:r>
            <a:r>
              <a:rPr lang="fr-FR" altLang="ko-KR" sz="1600" b="1" dirty="0">
                <a:ln>
                  <a:solidFill>
                    <a:srgbClr val="000000">
                      <a:alpha val="0"/>
                    </a:srgbClr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ea typeface="현대하모니 M" panose="02020603020101020101" pitchFamily="18" charset="-127"/>
                <a:cs typeface="Calibri" panose="020F0502020204030204" pitchFamily="34" charset="0"/>
              </a:rPr>
              <a:t>Edition2.1 - 2011+AMD1:2021</a:t>
            </a:r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id="{0A1B9B1F-2BD1-1DE3-DDC3-B65FB6B8BE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364" y="1600248"/>
            <a:ext cx="4703881" cy="2094035"/>
          </a:xfrm>
          <a:prstGeom prst="rect">
            <a:avLst/>
          </a:prstGeom>
        </p:spPr>
      </p:pic>
      <p:grpSp>
        <p:nvGrpSpPr>
          <p:cNvPr id="21" name="그룹 20">
            <a:extLst>
              <a:ext uri="{FF2B5EF4-FFF2-40B4-BE49-F238E27FC236}">
                <a16:creationId xmlns:a16="http://schemas.microsoft.com/office/drawing/2014/main" id="{04F61440-25C0-547B-F141-857F57DDB5CC}"/>
              </a:ext>
            </a:extLst>
          </p:cNvPr>
          <p:cNvGrpSpPr/>
          <p:nvPr/>
        </p:nvGrpSpPr>
        <p:grpSpPr>
          <a:xfrm>
            <a:off x="6336608" y="1615814"/>
            <a:ext cx="5223028" cy="4824912"/>
            <a:chOff x="6096001" y="1656003"/>
            <a:chExt cx="5223028" cy="4824912"/>
          </a:xfrm>
        </p:grpSpPr>
        <p:pic>
          <p:nvPicPr>
            <p:cNvPr id="16" name="그림 15">
              <a:extLst>
                <a:ext uri="{FF2B5EF4-FFF2-40B4-BE49-F238E27FC236}">
                  <a16:creationId xmlns:a16="http://schemas.microsoft.com/office/drawing/2014/main" id="{4EE910F1-0838-DF06-0158-DFAC5BF3EF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96001" y="1656003"/>
              <a:ext cx="4824536" cy="2115438"/>
            </a:xfrm>
            <a:prstGeom prst="rect">
              <a:avLst/>
            </a:prstGeom>
          </p:spPr>
        </p:pic>
        <p:pic>
          <p:nvPicPr>
            <p:cNvPr id="18" name="그림 17">
              <a:extLst>
                <a:ext uri="{FF2B5EF4-FFF2-40B4-BE49-F238E27FC236}">
                  <a16:creationId xmlns:a16="http://schemas.microsoft.com/office/drawing/2014/main" id="{E5B9DE91-C36F-EFF3-544F-D0D05C932AA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1537"/>
            <a:stretch/>
          </p:blipFill>
          <p:spPr>
            <a:xfrm>
              <a:off x="6134453" y="3734472"/>
              <a:ext cx="5184576" cy="2746443"/>
            </a:xfrm>
            <a:prstGeom prst="rect">
              <a:avLst/>
            </a:prstGeom>
          </p:spPr>
        </p:pic>
        <p:sp>
          <p:nvSpPr>
            <p:cNvPr id="19" name="사각형: 둥근 모서리 18">
              <a:extLst>
                <a:ext uri="{FF2B5EF4-FFF2-40B4-BE49-F238E27FC236}">
                  <a16:creationId xmlns:a16="http://schemas.microsoft.com/office/drawing/2014/main" id="{F420CAEE-0344-2652-1B08-A16D19030A7D}"/>
                </a:ext>
              </a:extLst>
            </p:cNvPr>
            <p:cNvSpPr/>
            <p:nvPr/>
          </p:nvSpPr>
          <p:spPr bwMode="auto">
            <a:xfrm>
              <a:off x="9064786" y="1793665"/>
              <a:ext cx="468000" cy="180000"/>
            </a:xfrm>
            <a:prstGeom prst="roundRect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1000"/>
                </a:spcBef>
              </a:pPr>
              <a:endParaRPr lang="ko-KR" altLang="en-US" sz="1300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현대하모니 M" panose="02020603020101020101" pitchFamily="18" charset="-127"/>
                <a:ea typeface="현대하모니 M" panose="02020603020101020101" pitchFamily="18" charset="-127"/>
              </a:endParaRPr>
            </a:p>
          </p:txBody>
        </p:sp>
        <p:sp>
          <p:nvSpPr>
            <p:cNvPr id="20" name="사각형: 둥근 모서리 19">
              <a:extLst>
                <a:ext uri="{FF2B5EF4-FFF2-40B4-BE49-F238E27FC236}">
                  <a16:creationId xmlns:a16="http://schemas.microsoft.com/office/drawing/2014/main" id="{8F04300F-0605-649B-5686-31666CFB6C3B}"/>
                </a:ext>
              </a:extLst>
            </p:cNvPr>
            <p:cNvSpPr/>
            <p:nvPr/>
          </p:nvSpPr>
          <p:spPr bwMode="auto">
            <a:xfrm>
              <a:off x="9265230" y="3885190"/>
              <a:ext cx="468000" cy="180000"/>
            </a:xfrm>
            <a:prstGeom prst="roundRect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1000"/>
                </a:spcBef>
              </a:pPr>
              <a:endParaRPr lang="ko-KR" altLang="en-US" sz="1300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현대하모니 M" panose="02020603020101020101" pitchFamily="18" charset="-127"/>
                <a:ea typeface="현대하모니 M" panose="02020603020101020101" pitchFamily="18" charset="-127"/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3EAE8954-30CC-69A6-30AC-A64558F790E6}"/>
              </a:ext>
            </a:extLst>
          </p:cNvPr>
          <p:cNvSpPr txBox="1"/>
          <p:nvPr/>
        </p:nvSpPr>
        <p:spPr>
          <a:xfrm>
            <a:off x="2305342" y="3750335"/>
            <a:ext cx="3528392" cy="184666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pPr algn="r"/>
            <a:r>
              <a:rPr lang="en-US" altLang="ko-KR" sz="1200" i="1" dirty="0">
                <a:ln>
                  <a:solidFill>
                    <a:srgbClr val="000000">
                      <a:alpha val="0"/>
                    </a:srgbClr>
                  </a:solidFill>
                </a:ln>
                <a:latin typeface="Calibri" panose="020F0502020204030204" pitchFamily="34" charset="0"/>
                <a:ea typeface="현대하모니 M" panose="02020603020101020101" pitchFamily="18" charset="-127"/>
                <a:cs typeface="Calibri" panose="020F0502020204030204" pitchFamily="34" charset="0"/>
              </a:rPr>
              <a:t>Source : </a:t>
            </a:r>
            <a:r>
              <a:rPr lang="en-US" altLang="ko-KR" sz="1200" i="1" dirty="0">
                <a:ln>
                  <a:solidFill>
                    <a:srgbClr val="000000">
                      <a:alpha val="0"/>
                    </a:srgbClr>
                  </a:solidFill>
                </a:ln>
                <a:latin typeface="Calibri" panose="020F0502020204030204" pitchFamily="34" charset="0"/>
                <a:ea typeface="현대하모니 M" panose="02020603020101020101" pitchFamily="18" charset="-127"/>
                <a:cs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IEC 61000-3-12 Edition1.0 -2004</a:t>
            </a:r>
            <a:endParaRPr lang="ko-KR" altLang="en-US" sz="1200" i="1" dirty="0">
              <a:ln>
                <a:solidFill>
                  <a:srgbClr val="000000">
                    <a:alpha val="0"/>
                  </a:srgbClr>
                </a:solidFill>
              </a:ln>
              <a:latin typeface="Calibri" panose="020F0502020204030204" pitchFamily="34" charset="0"/>
              <a:ea typeface="현대하모니 M" panose="02020603020101020101" pitchFamily="18" charset="-127"/>
              <a:cs typeface="Calibri" panose="020F0502020204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C310368-5E44-630D-99F3-37C3926CB98E}"/>
              </a:ext>
            </a:extLst>
          </p:cNvPr>
          <p:cNvSpPr txBox="1"/>
          <p:nvPr/>
        </p:nvSpPr>
        <p:spPr>
          <a:xfrm>
            <a:off x="7815220" y="6442239"/>
            <a:ext cx="3744416" cy="184666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pPr algn="ctr"/>
            <a:r>
              <a:rPr lang="en-US" altLang="ko-KR" sz="1200" i="1" dirty="0">
                <a:ln>
                  <a:solidFill>
                    <a:srgbClr val="000000">
                      <a:alpha val="0"/>
                    </a:srgbClr>
                  </a:solidFill>
                </a:ln>
                <a:latin typeface="Calibri" panose="020F0502020204030204" pitchFamily="34" charset="0"/>
                <a:ea typeface="현대하모니 M" panose="02020603020101020101" pitchFamily="18" charset="-127"/>
                <a:cs typeface="Calibri" panose="020F0502020204030204" pitchFamily="34" charset="0"/>
              </a:rPr>
              <a:t>Source : </a:t>
            </a:r>
            <a:r>
              <a:rPr lang="en-US" altLang="ko-KR" sz="1200" i="1" dirty="0">
                <a:ln>
                  <a:solidFill>
                    <a:srgbClr val="000000">
                      <a:alpha val="0"/>
                    </a:srgbClr>
                  </a:solidFill>
                </a:ln>
                <a:latin typeface="Calibri" panose="020F0502020204030204" pitchFamily="34" charset="0"/>
                <a:ea typeface="현대하모니 M" panose="02020603020101020101" pitchFamily="18" charset="-127"/>
                <a:cs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IEC 61000-3-12 Edition2.1 - 2011+AMD1:2021</a:t>
            </a:r>
            <a:endParaRPr lang="ko-KR" altLang="en-US" sz="1200" i="1" dirty="0">
              <a:ln>
                <a:solidFill>
                  <a:srgbClr val="000000">
                    <a:alpha val="0"/>
                  </a:srgbClr>
                </a:solidFill>
              </a:ln>
              <a:latin typeface="Calibri" panose="020F0502020204030204" pitchFamily="34" charset="0"/>
              <a:ea typeface="현대하모니 M" panose="02020603020101020101" pitchFamily="18" charset="-127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551A15-C89D-8C91-0735-A06E66DAD72F}"/>
              </a:ext>
            </a:extLst>
          </p:cNvPr>
          <p:cNvSpPr txBox="1"/>
          <p:nvPr/>
        </p:nvSpPr>
        <p:spPr>
          <a:xfrm>
            <a:off x="3477022" y="5399935"/>
            <a:ext cx="2566546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1000"/>
              </a:spcBef>
            </a:pPr>
            <a:r>
              <a:rPr lang="en-US" altLang="ko-KR" sz="1600" dirty="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tx1"/>
                </a:solidFill>
                <a:latin typeface="Calibri" panose="020F0502020204030204" pitchFamily="34" charset="0"/>
                <a:ea typeface="현대하모니 M" panose="02020603020101020101" pitchFamily="18" charset="-127"/>
                <a:cs typeface="Calibri" panose="020F0502020204030204" pitchFamily="34" charset="0"/>
              </a:rPr>
              <a:t>New table of condition d, e, f</a:t>
            </a:r>
            <a:endParaRPr lang="ko-KR" altLang="en-US" sz="1600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Calibri" panose="020F0502020204030204" pitchFamily="34" charset="0"/>
              <a:ea typeface="현대하모니 M" panose="02020603020101020101" pitchFamily="18" charset="-127"/>
              <a:cs typeface="Calibri" panose="020F0502020204030204" pitchFamily="34" charset="0"/>
            </a:endParaRP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3BB4898B-322C-75CD-8433-2A28B82B4AF2}"/>
              </a:ext>
            </a:extLst>
          </p:cNvPr>
          <p:cNvSpPr/>
          <p:nvPr/>
        </p:nvSpPr>
        <p:spPr bwMode="auto">
          <a:xfrm>
            <a:off x="6298566" y="3701293"/>
            <a:ext cx="5337564" cy="2746443"/>
          </a:xfrm>
          <a:prstGeom prst="roundRect">
            <a:avLst>
              <a:gd name="adj" fmla="val 5916"/>
            </a:avLst>
          </a:prstGeom>
          <a:noFill/>
          <a:ln w="28575">
            <a:solidFill>
              <a:schemeClr val="accent1"/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000"/>
              </a:spcBef>
            </a:pPr>
            <a:endParaRPr lang="ko-KR" altLang="en-US" sz="1300" dirty="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</p:txBody>
      </p:sp>
      <p:cxnSp>
        <p:nvCxnSpPr>
          <p:cNvPr id="11" name="연결선: 꺾임 10">
            <a:extLst>
              <a:ext uri="{FF2B5EF4-FFF2-40B4-BE49-F238E27FC236}">
                <a16:creationId xmlns:a16="http://schemas.microsoft.com/office/drawing/2014/main" id="{AF9B5495-DE1C-A208-5A17-733B25C3346A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 flipV="1">
            <a:off x="6043568" y="5074515"/>
            <a:ext cx="254998" cy="448531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4101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22FB0BC7-A10D-251E-7E52-E86AB8FA78B0}"/>
              </a:ext>
            </a:extLst>
          </p:cNvPr>
          <p:cNvSpPr/>
          <p:nvPr/>
        </p:nvSpPr>
        <p:spPr bwMode="auto">
          <a:xfrm>
            <a:off x="6159857" y="1301437"/>
            <a:ext cx="5669064" cy="5367924"/>
          </a:xfrm>
          <a:prstGeom prst="rect">
            <a:avLst/>
          </a:prstGeom>
          <a:solidFill>
            <a:srgbClr val="F8F8F8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000"/>
              </a:spcBef>
            </a:pPr>
            <a:endParaRPr lang="ko-KR" altLang="en-US" sz="130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A55401FA-BCD1-081D-B82A-9165653B47FA}"/>
              </a:ext>
            </a:extLst>
          </p:cNvPr>
          <p:cNvSpPr/>
          <p:nvPr/>
        </p:nvSpPr>
        <p:spPr bwMode="auto">
          <a:xfrm>
            <a:off x="335360" y="1308160"/>
            <a:ext cx="5669064" cy="5367924"/>
          </a:xfrm>
          <a:prstGeom prst="rect">
            <a:avLst/>
          </a:prstGeom>
          <a:solidFill>
            <a:srgbClr val="F8F8F8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000"/>
              </a:spcBef>
            </a:pPr>
            <a:endParaRPr lang="ko-KR" altLang="en-US" sz="1300">
              <a:ln>
                <a:solidFill>
                  <a:schemeClr val="bg1">
                    <a:lumMod val="75000"/>
                    <a:alpha val="0"/>
                  </a:schemeClr>
                </a:solidFill>
              </a:ln>
              <a:solidFill>
                <a:schemeClr val="tx1"/>
              </a:solidFill>
              <a:latin typeface="현대하모니 M" panose="02020603020101020101" pitchFamily="18" charset="-127"/>
              <a:ea typeface="현대하모니 M" panose="02020603020101020101" pitchFamily="18" charset="-12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752B20-9951-BBAF-6E82-E5CDCE131F0D}"/>
              </a:ext>
            </a:extLst>
          </p:cNvPr>
          <p:cNvSpPr txBox="1"/>
          <p:nvPr/>
        </p:nvSpPr>
        <p:spPr>
          <a:xfrm>
            <a:off x="334963" y="1308158"/>
            <a:ext cx="550128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GB" altLang="ko-KR" sz="16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7.3. Specifications concerning emission of harmonics on AC power lines from vehicles</a:t>
            </a:r>
            <a:endParaRPr lang="ko-KR" altLang="ko-KR" sz="1600" dirty="0">
              <a:effectLst/>
              <a:latin typeface="Times New Roman" panose="02020603050405020304" pitchFamily="18" charset="0"/>
              <a:ea typeface="바탕" panose="02030600000101010101" pitchFamily="18" charset="-12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E4DC8B-50E0-9A3E-0076-C30E96F25AD0}"/>
              </a:ext>
            </a:extLst>
          </p:cNvPr>
          <p:cNvSpPr txBox="1"/>
          <p:nvPr/>
        </p:nvSpPr>
        <p:spPr>
          <a:xfrm>
            <a:off x="334962" y="1943555"/>
            <a:ext cx="5545137" cy="249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  <a:spcAft>
                <a:spcPts val="600"/>
              </a:spcAft>
            </a:pPr>
            <a:r>
              <a:rPr lang="en-GB" altLang="ko-KR" sz="14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7.3.2. Vehicle type approval limit</a:t>
            </a:r>
            <a:endParaRPr lang="ko-KR" altLang="ko-KR" sz="1400" dirty="0">
              <a:effectLst/>
              <a:latin typeface="Times New Roman" panose="02020603050405020304" pitchFamily="18" charset="0"/>
              <a:ea typeface="바탕" panose="02030600000101010101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BB0A71-EFC1-CDC4-90E8-B8779828AA6A}"/>
              </a:ext>
            </a:extLst>
          </p:cNvPr>
          <p:cNvSpPr txBox="1"/>
          <p:nvPr/>
        </p:nvSpPr>
        <p:spPr>
          <a:xfrm>
            <a:off x="551384" y="2178977"/>
            <a:ext cx="531929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GB" altLang="ko-KR" sz="14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7.3.2.2. If measurements are made using the method described in Annex 11, the limits for input current &gt; 16 A and ≤ 75 A per phase are those defined in IEC 61000-3-12, and given in given in Table 5, Table 6</a:t>
            </a:r>
            <a:r>
              <a:rPr lang="en-GB" altLang="ko-KR" sz="1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,</a:t>
            </a:r>
            <a:r>
              <a:rPr lang="en-GB" altLang="ko-KR" sz="14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 </a:t>
            </a:r>
            <a:r>
              <a:rPr lang="en-GB" altLang="ko-KR" sz="1400" b="1" strike="sngStrike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and </a:t>
            </a:r>
            <a:r>
              <a:rPr lang="en-GB" altLang="ko-KR" sz="14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Table </a:t>
            </a:r>
            <a:r>
              <a:rPr lang="en-GB" altLang="ko-KR" sz="1400" dirty="0">
                <a:latin typeface="Times New Roman" panose="02020603050405020304" pitchFamily="18" charset="0"/>
                <a:ea typeface="바탕" panose="02030600000101010101" pitchFamily="18" charset="-127"/>
              </a:rPr>
              <a:t>7</a:t>
            </a:r>
            <a:r>
              <a:rPr lang="en-GB" altLang="ko-KR" sz="14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 </a:t>
            </a:r>
            <a:r>
              <a:rPr lang="en-GB" altLang="ko-KR" sz="1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and Table 8</a:t>
            </a:r>
            <a:r>
              <a:rPr lang="en-GB" altLang="ko-KR" sz="14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.</a:t>
            </a:r>
            <a:endParaRPr lang="ko-KR" altLang="ko-KR" sz="1400" dirty="0">
              <a:effectLst/>
              <a:latin typeface="Times New Roman" panose="02020603050405020304" pitchFamily="18" charset="0"/>
              <a:ea typeface="바탕" panose="02030600000101010101" pitchFamily="18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F7D29D-6F7C-D800-8309-A6EB74E3E8AC}"/>
              </a:ext>
            </a:extLst>
          </p:cNvPr>
          <p:cNvSpPr txBox="1"/>
          <p:nvPr/>
        </p:nvSpPr>
        <p:spPr>
          <a:xfrm>
            <a:off x="591002" y="3115081"/>
            <a:ext cx="5884729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723900" algn="just">
              <a:spcBef>
                <a:spcPts val="600"/>
              </a:spcBef>
              <a:spcAft>
                <a:spcPts val="0"/>
              </a:spcAft>
            </a:pPr>
            <a:r>
              <a:rPr lang="en-GB" altLang="ko-KR" sz="1400" kern="0" dirty="0">
                <a:effectLst/>
                <a:latin typeface="Times New Roman" panose="02020603050405020304" pitchFamily="18" charset="0"/>
              </a:rPr>
              <a:t>Table 5</a:t>
            </a:r>
            <a:endParaRPr lang="ko-KR" altLang="ko-KR" sz="1400" kern="0" dirty="0">
              <a:effectLst/>
              <a:latin typeface="Times New Roman" panose="02020603050405020304" pitchFamily="18" charset="0"/>
            </a:endParaRPr>
          </a:p>
          <a:p>
            <a:pPr marR="723900" algn="just">
              <a:spcAft>
                <a:spcPts val="600"/>
              </a:spcAft>
            </a:pPr>
            <a:r>
              <a:rPr lang="en-GB" altLang="ko-KR" sz="1400" kern="0" dirty="0">
                <a:effectLst/>
                <a:latin typeface="Times New Roman" panose="02020603050405020304" pitchFamily="18" charset="0"/>
              </a:rPr>
              <a:t>Maximum allowed harmonics (input current &gt; 16 A and ≤ 75 A per phase) for single phase or other than balanced three-phase equipment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en-GB" altLang="ko-KR" sz="1400" kern="0" dirty="0">
                <a:effectLst/>
                <a:latin typeface="Times New Roman" panose="02020603050405020304" pitchFamily="18" charset="0"/>
              </a:rPr>
              <a:t>Table 6</a:t>
            </a:r>
            <a:endParaRPr lang="ko-KR" altLang="ko-KR" sz="1400" kern="0" dirty="0">
              <a:effectLst/>
              <a:latin typeface="Times New Roman" panose="02020603050405020304" pitchFamily="18" charset="0"/>
            </a:endParaRPr>
          </a:p>
          <a:p>
            <a:pPr marR="723900" algn="just">
              <a:spcAft>
                <a:spcPts val="600"/>
              </a:spcAft>
            </a:pPr>
            <a:r>
              <a:rPr lang="en-GB" altLang="ko-KR" sz="1400" kern="0" dirty="0">
                <a:effectLst/>
                <a:latin typeface="Times New Roman" panose="02020603050405020304" pitchFamily="18" charset="0"/>
              </a:rPr>
              <a:t>Maximum allowed harmonics (input current &gt; 16 A and ≤ 75 A per phase) for balanced three-phase equipment</a:t>
            </a:r>
            <a:endParaRPr lang="ko-KR" altLang="ko-KR" sz="1400" kern="0" dirty="0">
              <a:effectLst/>
              <a:latin typeface="Times New Roman" panose="02020603050405020304" pitchFamily="18" charset="0"/>
            </a:endParaRPr>
          </a:p>
          <a:p>
            <a:pPr marR="723900" algn="just">
              <a:spcBef>
                <a:spcPts val="600"/>
              </a:spcBef>
              <a:spcAft>
                <a:spcPts val="0"/>
              </a:spcAft>
            </a:pPr>
            <a:r>
              <a:rPr lang="en-GB" altLang="ko-KR" sz="1400" kern="0" dirty="0">
                <a:effectLst/>
                <a:latin typeface="Times New Roman" panose="02020603050405020304" pitchFamily="18" charset="0"/>
              </a:rPr>
              <a:t>Table 7</a:t>
            </a:r>
            <a:endParaRPr lang="ko-KR" altLang="ko-KR" sz="1400" kern="0" dirty="0">
              <a:effectLst/>
              <a:latin typeface="Times New Roman" panose="02020603050405020304" pitchFamily="18" charset="0"/>
            </a:endParaRPr>
          </a:p>
          <a:p>
            <a:pPr marR="723900" algn="just">
              <a:spcAft>
                <a:spcPts val="600"/>
              </a:spcAft>
            </a:pPr>
            <a:r>
              <a:rPr lang="en-GB" altLang="ko-KR" sz="1400" kern="0" dirty="0">
                <a:effectLst/>
                <a:latin typeface="Times New Roman" panose="02020603050405020304" pitchFamily="18" charset="0"/>
              </a:rPr>
              <a:t>Maximum allowed harmonics (input current &gt; 16 A and ≤ 75 A per phase) for balanced three-phase equipment under specific conditions</a:t>
            </a:r>
            <a:r>
              <a:rPr lang="en-GB" altLang="ko-KR" sz="1400" b="1" kern="0" dirty="0">
                <a:solidFill>
                  <a:srgbClr val="0000FF"/>
                </a:solidFill>
                <a:effectLst/>
                <a:latin typeface="Times New Roman" panose="02020603050405020304" pitchFamily="18" charset="0"/>
              </a:rPr>
              <a:t> (a, b, c)</a:t>
            </a:r>
            <a:endParaRPr lang="ko-KR" altLang="ko-KR" sz="1400" b="1" kern="0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  <a:p>
            <a:pPr marR="723900" algn="just">
              <a:spcBef>
                <a:spcPts val="600"/>
              </a:spcBef>
              <a:spcAft>
                <a:spcPts val="0"/>
              </a:spcAft>
            </a:pPr>
            <a:r>
              <a:rPr lang="en-GB" altLang="ko-KR" sz="1400" b="1" kern="0" dirty="0">
                <a:solidFill>
                  <a:srgbClr val="0000FF"/>
                </a:solidFill>
                <a:effectLst/>
                <a:latin typeface="Times New Roman" panose="02020603050405020304" pitchFamily="18" charset="0"/>
              </a:rPr>
              <a:t>Table 8</a:t>
            </a:r>
            <a:endParaRPr lang="ko-KR" altLang="ko-KR" sz="1400" b="1" kern="0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  <a:p>
            <a:pPr marR="723900" algn="just">
              <a:spcAft>
                <a:spcPts val="600"/>
              </a:spcAft>
            </a:pPr>
            <a:r>
              <a:rPr lang="en-GB" altLang="ko-KR" sz="1400" b="1" kern="0" dirty="0">
                <a:solidFill>
                  <a:srgbClr val="0000FF"/>
                </a:solidFill>
                <a:effectLst/>
                <a:latin typeface="Times New Roman" panose="02020603050405020304" pitchFamily="18" charset="0"/>
              </a:rPr>
              <a:t>Maximum allowed harmonics (input current &gt; 16 A and ≤ 75 A per phase) for balanced three-phase equipment under specific conditions (d, e, f)</a:t>
            </a:r>
            <a:endParaRPr lang="ko-KR" altLang="ko-KR" sz="1400" b="1" kern="0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75B1F1-F179-BB29-860F-AD23B527555B}"/>
              </a:ext>
            </a:extLst>
          </p:cNvPr>
          <p:cNvSpPr txBox="1"/>
          <p:nvPr/>
        </p:nvSpPr>
        <p:spPr>
          <a:xfrm>
            <a:off x="6260774" y="1308158"/>
            <a:ext cx="559626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GB" altLang="ko-KR" sz="16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7.11.</a:t>
            </a:r>
            <a:r>
              <a:rPr lang="en-GB" altLang="ko-KR" sz="1600" dirty="0">
                <a:latin typeface="Times New Roman" panose="02020603050405020304" pitchFamily="18" charset="0"/>
                <a:ea typeface="바탕" panose="02030600000101010101" pitchFamily="18" charset="-127"/>
              </a:rPr>
              <a:t> </a:t>
            </a:r>
            <a:r>
              <a:rPr lang="en-GB" altLang="ko-KR" sz="16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Specifications concerning emission of harmonics on AC power lines from ESAs</a:t>
            </a:r>
            <a:endParaRPr lang="ko-KR" altLang="ko-KR" sz="1600" dirty="0">
              <a:effectLst/>
              <a:latin typeface="Times New Roman" panose="02020603050405020304" pitchFamily="18" charset="0"/>
              <a:ea typeface="바탕" panose="02030600000101010101" pitchFamily="18" charset="-12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4A7669-08D7-738B-3A0A-80471DBFB323}"/>
              </a:ext>
            </a:extLst>
          </p:cNvPr>
          <p:cNvSpPr txBox="1"/>
          <p:nvPr/>
        </p:nvSpPr>
        <p:spPr>
          <a:xfrm>
            <a:off x="6298718" y="1916832"/>
            <a:ext cx="3509365" cy="249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  <a:spcAft>
                <a:spcPts val="600"/>
              </a:spcAft>
            </a:pPr>
            <a:r>
              <a:rPr lang="en-GB" altLang="ko-KR" sz="14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7.11.2.</a:t>
            </a:r>
            <a:r>
              <a:rPr lang="en-GB" altLang="ko-KR" sz="1400" dirty="0">
                <a:latin typeface="Times New Roman" panose="02020603050405020304" pitchFamily="18" charset="0"/>
                <a:ea typeface="바탕" panose="02030600000101010101" pitchFamily="18" charset="-127"/>
              </a:rPr>
              <a:t> </a:t>
            </a:r>
            <a:r>
              <a:rPr lang="en-GB" altLang="ko-KR" sz="14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ESA type approval limit</a:t>
            </a:r>
            <a:endParaRPr lang="ko-KR" altLang="ko-KR" sz="1400" dirty="0">
              <a:effectLst/>
              <a:latin typeface="Times New Roman" panose="02020603050405020304" pitchFamily="18" charset="0"/>
              <a:ea typeface="바탕" panose="02030600000101010101" pitchFamily="18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8C5E84-519E-BEE0-0EC0-4C6CAF7BDCA3}"/>
              </a:ext>
            </a:extLst>
          </p:cNvPr>
          <p:cNvSpPr txBox="1"/>
          <p:nvPr/>
        </p:nvSpPr>
        <p:spPr>
          <a:xfrm>
            <a:off x="6489188" y="2132856"/>
            <a:ext cx="537984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altLang="ko-KR" sz="14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7.11.2.2.</a:t>
            </a:r>
            <a:r>
              <a:rPr lang="en-US" altLang="ko-KR" sz="1400" dirty="0">
                <a:latin typeface="Times New Roman" panose="02020603050405020304" pitchFamily="18" charset="0"/>
                <a:ea typeface="바탕" panose="02030600000101010101" pitchFamily="18" charset="-127"/>
              </a:rPr>
              <a:t> </a:t>
            </a:r>
            <a:r>
              <a:rPr lang="en-US" altLang="ko-KR" sz="14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If measurements are made using the method described in Annex 17, the limits for input current &gt; 16 A and ≤ 75 A per phase are those defined in IEC 61000-3-12 and given in </a:t>
            </a:r>
            <a:r>
              <a:rPr lang="en-GB" altLang="ko-KR" sz="14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Table </a:t>
            </a:r>
            <a:r>
              <a:rPr lang="en-GB" altLang="ko-KR" sz="1400" kern="0" dirty="0">
                <a:effectLst/>
                <a:latin typeface="Times New Roman" panose="02020603050405020304" pitchFamily="18" charset="0"/>
              </a:rPr>
              <a:t>1</a:t>
            </a:r>
            <a:r>
              <a:rPr lang="en-GB" altLang="ko-KR" sz="1400" b="1" strike="sngStrike" kern="0" dirty="0">
                <a:solidFill>
                  <a:schemeClr val="bg2"/>
                </a:solidFill>
                <a:effectLst/>
                <a:latin typeface="Times New Roman" panose="02020603050405020304" pitchFamily="18" charset="0"/>
              </a:rPr>
              <a:t>3</a:t>
            </a:r>
            <a:r>
              <a:rPr lang="en-GB" altLang="ko-KR" sz="1400" b="1" kern="0" dirty="0">
                <a:solidFill>
                  <a:srgbClr val="0000FF"/>
                </a:solidFill>
                <a:latin typeface="Times New Roman" panose="02020603050405020304" pitchFamily="18" charset="0"/>
                <a:ea typeface="바탕" panose="02030600000101010101" pitchFamily="18" charset="-127"/>
              </a:rPr>
              <a:t>4</a:t>
            </a:r>
            <a:r>
              <a:rPr lang="en-GB" altLang="ko-KR" sz="14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, Table </a:t>
            </a:r>
            <a:r>
              <a:rPr lang="en-GB" altLang="ko-KR" sz="1400" kern="0" dirty="0">
                <a:effectLst/>
                <a:latin typeface="Times New Roman" panose="02020603050405020304" pitchFamily="18" charset="0"/>
              </a:rPr>
              <a:t>1</a:t>
            </a:r>
            <a:r>
              <a:rPr lang="en-GB" altLang="ko-KR" sz="1400" b="1" strike="sngStrike" kern="0" dirty="0">
                <a:solidFill>
                  <a:schemeClr val="bg2"/>
                </a:solidFill>
                <a:effectLst/>
                <a:latin typeface="Times New Roman" panose="02020603050405020304" pitchFamily="18" charset="0"/>
              </a:rPr>
              <a:t>4</a:t>
            </a:r>
            <a:r>
              <a:rPr lang="en-GB" altLang="ko-KR" sz="1400" b="1" kern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5</a:t>
            </a:r>
            <a:r>
              <a:rPr lang="en-GB" altLang="ko-KR" sz="1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,</a:t>
            </a:r>
            <a:r>
              <a:rPr lang="en-GB" altLang="ko-KR" sz="14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 </a:t>
            </a:r>
            <a:r>
              <a:rPr lang="en-GB" altLang="ko-KR" sz="1400" b="1" strike="sngStrike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and </a:t>
            </a:r>
            <a:r>
              <a:rPr lang="en-GB" altLang="ko-KR" sz="14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Table </a:t>
            </a:r>
            <a:r>
              <a:rPr lang="en-GB" altLang="ko-KR" sz="1400" kern="0" dirty="0">
                <a:effectLst/>
                <a:latin typeface="Times New Roman" panose="02020603050405020304" pitchFamily="18" charset="0"/>
              </a:rPr>
              <a:t>1</a:t>
            </a:r>
            <a:r>
              <a:rPr lang="en-GB" altLang="ko-KR" sz="1400" b="1" strike="sngStrike" kern="0" dirty="0">
                <a:solidFill>
                  <a:schemeClr val="bg2"/>
                </a:solidFill>
                <a:effectLst/>
                <a:latin typeface="Times New Roman" panose="02020603050405020304" pitchFamily="18" charset="0"/>
              </a:rPr>
              <a:t>5</a:t>
            </a:r>
            <a:r>
              <a:rPr lang="en-GB" altLang="ko-KR" sz="1400" b="1" kern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6</a:t>
            </a:r>
            <a:r>
              <a:rPr lang="en-GB" altLang="ko-KR" sz="14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 </a:t>
            </a:r>
            <a:r>
              <a:rPr lang="en-GB" altLang="ko-KR" sz="1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and Table 17</a:t>
            </a:r>
            <a:r>
              <a:rPr lang="en-GB" altLang="ko-KR" sz="1400" dirty="0"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.</a:t>
            </a:r>
            <a:endParaRPr lang="ko-KR" altLang="ko-KR" sz="1400" dirty="0">
              <a:effectLst/>
              <a:latin typeface="Times New Roman" panose="02020603050405020304" pitchFamily="18" charset="0"/>
              <a:ea typeface="바탕" panose="02030600000101010101" pitchFamily="18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7BA23D-3B3A-7689-1D67-3BABDE338C94}"/>
              </a:ext>
            </a:extLst>
          </p:cNvPr>
          <p:cNvSpPr txBox="1"/>
          <p:nvPr/>
        </p:nvSpPr>
        <p:spPr>
          <a:xfrm>
            <a:off x="6600056" y="2955716"/>
            <a:ext cx="5759103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723900" algn="just">
              <a:spcBef>
                <a:spcPts val="600"/>
              </a:spcBef>
              <a:spcAft>
                <a:spcPts val="0"/>
              </a:spcAft>
            </a:pPr>
            <a:r>
              <a:rPr lang="en-GB" altLang="ko-KR" sz="1400" kern="0" dirty="0">
                <a:effectLst/>
                <a:latin typeface="Times New Roman" panose="02020603050405020304" pitchFamily="18" charset="0"/>
              </a:rPr>
              <a:t>Table 1</a:t>
            </a:r>
            <a:r>
              <a:rPr lang="en-GB" altLang="ko-KR" sz="1400" b="1" strike="sngStrike" kern="0" dirty="0">
                <a:solidFill>
                  <a:schemeClr val="bg2"/>
                </a:solidFill>
                <a:effectLst/>
                <a:latin typeface="Times New Roman" panose="02020603050405020304" pitchFamily="18" charset="0"/>
              </a:rPr>
              <a:t>3</a:t>
            </a:r>
            <a:r>
              <a:rPr lang="en-GB" altLang="ko-KR" sz="1400" b="1" kern="0" dirty="0">
                <a:solidFill>
                  <a:srgbClr val="0000FF"/>
                </a:solidFill>
                <a:latin typeface="Times New Roman" panose="02020603050405020304" pitchFamily="18" charset="0"/>
                <a:ea typeface="바탕" panose="02030600000101010101" pitchFamily="18" charset="-127"/>
              </a:rPr>
              <a:t>4</a:t>
            </a:r>
            <a:endParaRPr lang="ko-KR" altLang="ko-KR" sz="1400" b="1" strike="sngStrike" kern="0" dirty="0">
              <a:solidFill>
                <a:schemeClr val="bg2"/>
              </a:solidFill>
              <a:effectLst/>
              <a:latin typeface="Times New Roman" panose="02020603050405020304" pitchFamily="18" charset="0"/>
            </a:endParaRPr>
          </a:p>
          <a:p>
            <a:pPr marR="723900" algn="just">
              <a:spcAft>
                <a:spcPts val="600"/>
              </a:spcAft>
            </a:pPr>
            <a:r>
              <a:rPr lang="en-GB" altLang="ko-KR" sz="1400" kern="0" dirty="0">
                <a:effectLst/>
                <a:latin typeface="Times New Roman" panose="02020603050405020304" pitchFamily="18" charset="0"/>
              </a:rPr>
              <a:t>Maximum allowed harmonics (input current &gt; 16 A and ≤ 75 A per phase) for single phase or other than balanced three-phase equipment</a:t>
            </a:r>
          </a:p>
          <a:p>
            <a:pPr marR="723900" algn="just">
              <a:spcBef>
                <a:spcPts val="600"/>
              </a:spcBef>
              <a:spcAft>
                <a:spcPts val="0"/>
              </a:spcAft>
            </a:pPr>
            <a:r>
              <a:rPr lang="en-GB" altLang="ko-KR" sz="1400" kern="0" dirty="0">
                <a:effectLst/>
                <a:latin typeface="Times New Roman" panose="02020603050405020304" pitchFamily="18" charset="0"/>
              </a:rPr>
              <a:t>Table 1</a:t>
            </a:r>
            <a:r>
              <a:rPr lang="en-GB" altLang="ko-KR" sz="1400" b="1" strike="sngStrike" kern="0" dirty="0">
                <a:solidFill>
                  <a:schemeClr val="bg2"/>
                </a:solidFill>
                <a:effectLst/>
                <a:latin typeface="Times New Roman" panose="02020603050405020304" pitchFamily="18" charset="0"/>
              </a:rPr>
              <a:t>4</a:t>
            </a:r>
            <a:r>
              <a:rPr lang="en-GB" altLang="ko-KR" sz="1400" b="1" kern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5</a:t>
            </a:r>
            <a:endParaRPr lang="ko-KR" altLang="ko-KR" sz="1400" b="1" kern="0" dirty="0">
              <a:solidFill>
                <a:schemeClr val="bg2"/>
              </a:solidFill>
              <a:effectLst/>
              <a:latin typeface="Times New Roman" panose="02020603050405020304" pitchFamily="18" charset="0"/>
            </a:endParaRPr>
          </a:p>
          <a:p>
            <a:pPr marR="723900" algn="just">
              <a:spcAft>
                <a:spcPts val="600"/>
              </a:spcAft>
            </a:pPr>
            <a:r>
              <a:rPr lang="en-GB" altLang="ko-KR" sz="1400" kern="0" dirty="0">
                <a:effectLst/>
                <a:latin typeface="Times New Roman" panose="02020603050405020304" pitchFamily="18" charset="0"/>
              </a:rPr>
              <a:t>Maximum allowed harmonics (input current &gt; 16 A and ≤ 75 A per phase) for balanced three-phase equipment</a:t>
            </a:r>
            <a:endParaRPr lang="ko-KR" altLang="ko-KR" sz="1400" kern="0" dirty="0">
              <a:effectLst/>
              <a:latin typeface="Times New Roman" panose="02020603050405020304" pitchFamily="18" charset="0"/>
            </a:endParaRPr>
          </a:p>
          <a:p>
            <a:pPr marR="723900" algn="just">
              <a:spcBef>
                <a:spcPts val="600"/>
              </a:spcBef>
              <a:spcAft>
                <a:spcPts val="0"/>
              </a:spcAft>
            </a:pPr>
            <a:r>
              <a:rPr lang="en-GB" altLang="ko-KR" sz="1400" kern="0" dirty="0">
                <a:effectLst/>
                <a:latin typeface="Times New Roman" panose="02020603050405020304" pitchFamily="18" charset="0"/>
              </a:rPr>
              <a:t>Table 1</a:t>
            </a:r>
            <a:r>
              <a:rPr lang="en-GB" altLang="ko-KR" sz="1400" b="1" strike="sngStrike" kern="0" dirty="0">
                <a:solidFill>
                  <a:schemeClr val="bg2"/>
                </a:solidFill>
                <a:effectLst/>
                <a:latin typeface="Times New Roman" panose="02020603050405020304" pitchFamily="18" charset="0"/>
              </a:rPr>
              <a:t>5</a:t>
            </a:r>
            <a:r>
              <a:rPr lang="en-GB" altLang="ko-KR" sz="1400" b="1" kern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6</a:t>
            </a:r>
            <a:endParaRPr lang="en-GB" altLang="ko-KR" sz="1400" kern="0" dirty="0">
              <a:effectLst/>
              <a:latin typeface="Times New Roman" panose="02020603050405020304" pitchFamily="18" charset="0"/>
            </a:endParaRPr>
          </a:p>
          <a:p>
            <a:pPr marR="723900" algn="just">
              <a:spcBef>
                <a:spcPts val="600"/>
              </a:spcBef>
              <a:spcAft>
                <a:spcPts val="0"/>
              </a:spcAft>
            </a:pPr>
            <a:r>
              <a:rPr lang="en-GB" altLang="ko-KR" sz="1400" kern="0" dirty="0">
                <a:effectLst/>
                <a:latin typeface="Times New Roman" panose="02020603050405020304" pitchFamily="18" charset="0"/>
              </a:rPr>
              <a:t>Maximum allowed harmonics (input current &gt; 16 A and ≤ 75 A per phase) for balanced three-phase equipment under specific conditions</a:t>
            </a:r>
            <a:r>
              <a:rPr lang="en-GB" altLang="ko-KR" sz="1400" kern="0" dirty="0">
                <a:solidFill>
                  <a:srgbClr val="0000FF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GB" altLang="ko-KR" sz="1400" b="1" kern="0" dirty="0">
                <a:solidFill>
                  <a:srgbClr val="0000FF"/>
                </a:solidFill>
                <a:effectLst/>
                <a:latin typeface="Times New Roman" panose="02020603050405020304" pitchFamily="18" charset="0"/>
              </a:rPr>
              <a:t>(a, b, c)</a:t>
            </a:r>
            <a:endParaRPr lang="ko-KR" altLang="ko-KR" sz="1400" b="1" kern="0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  <a:p>
            <a:pPr marR="723900" algn="just">
              <a:spcBef>
                <a:spcPts val="600"/>
              </a:spcBef>
              <a:spcAft>
                <a:spcPts val="0"/>
              </a:spcAft>
            </a:pPr>
            <a:r>
              <a:rPr lang="en-GB" altLang="ko-KR" sz="1400" b="1" kern="0" dirty="0">
                <a:solidFill>
                  <a:srgbClr val="0000FF"/>
                </a:solidFill>
                <a:effectLst/>
                <a:latin typeface="Times New Roman" panose="02020603050405020304" pitchFamily="18" charset="0"/>
              </a:rPr>
              <a:t>Table 17</a:t>
            </a:r>
            <a:endParaRPr lang="ko-KR" altLang="ko-KR" sz="1400" b="1" kern="0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  <a:p>
            <a:pPr marR="723900" algn="just">
              <a:spcAft>
                <a:spcPts val="600"/>
              </a:spcAft>
            </a:pPr>
            <a:r>
              <a:rPr lang="en-GB" altLang="ko-KR" sz="1400" b="1" kern="0" dirty="0">
                <a:solidFill>
                  <a:srgbClr val="0000FF"/>
                </a:solidFill>
                <a:effectLst/>
                <a:latin typeface="Times New Roman" panose="02020603050405020304" pitchFamily="18" charset="0"/>
              </a:rPr>
              <a:t>Maximum allowed harmonics (input current &gt; 16 A and ≤ 75 A per phase) for balanced three-phase equipment under specific conditions (d, e, f)</a:t>
            </a:r>
            <a:endParaRPr lang="ko-KR" altLang="ko-KR" sz="1400" b="1" kern="0" dirty="0">
              <a:solidFill>
                <a:srgbClr val="0000FF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" name="텍스트 개체 틀 2">
            <a:extLst>
              <a:ext uri="{FF2B5EF4-FFF2-40B4-BE49-F238E27FC236}">
                <a16:creationId xmlns:a16="http://schemas.microsoft.com/office/drawing/2014/main" id="{9C795828-78C7-76DF-9F21-CD9992E2D32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44337" y="181917"/>
            <a:ext cx="9739798" cy="432643"/>
          </a:xfrm>
        </p:spPr>
        <p:txBody>
          <a:bodyPr/>
          <a:lstStyle/>
          <a:p>
            <a:r>
              <a:rPr lang="en-US" altLang="ko-KR" dirty="0"/>
              <a:t>Proposals for R10.08</a:t>
            </a:r>
            <a:endParaRPr lang="ko-KR" alt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4E9806-59F6-0B24-B589-10263AC14346}"/>
              </a:ext>
            </a:extLst>
          </p:cNvPr>
          <p:cNvSpPr txBox="1"/>
          <p:nvPr/>
        </p:nvSpPr>
        <p:spPr>
          <a:xfrm>
            <a:off x="235130" y="660505"/>
            <a:ext cx="1159379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600" dirty="0">
                <a:latin typeface="Calibri" panose="020F0502020204030204" pitchFamily="34" charset="0"/>
                <a:cs typeface="Calibri" panose="020F0502020204030204" pitchFamily="34" charset="0"/>
              </a:rPr>
              <a:t>The harmonics specification for input current &gt; 16 A and ≤ 75 A per phase remains unchanged from R10.06 to R10.07. Therefore, the following is based on R10.06 as the reference document. </a:t>
            </a:r>
            <a:endParaRPr lang="ko-KR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68C6683-4C31-1396-A405-95DC3416FDBD}"/>
              </a:ext>
            </a:extLst>
          </p:cNvPr>
          <p:cNvSpPr txBox="1"/>
          <p:nvPr/>
        </p:nvSpPr>
        <p:spPr>
          <a:xfrm>
            <a:off x="9002281" y="1011248"/>
            <a:ext cx="29547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400" i="1" dirty="0">
                <a:effectLst/>
                <a:latin typeface="Calibri" panose="020F0502020204030204" pitchFamily="34" charset="0"/>
                <a:ea typeface="바탕" panose="02030600000101010101" pitchFamily="18" charset="-127"/>
                <a:cs typeface="Calibri" panose="020F0502020204030204" pitchFamily="34" charset="0"/>
              </a:rPr>
              <a:t>Source: </a:t>
            </a:r>
            <a:r>
              <a:rPr lang="es-ES" altLang="ko-KR" sz="1400" i="1" dirty="0"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 </a:t>
            </a:r>
            <a:r>
              <a:rPr lang="es-ES" altLang="ko-KR" sz="1400" i="1" dirty="0" err="1"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Regulation</a:t>
            </a:r>
            <a:r>
              <a:rPr lang="es-ES" altLang="ko-KR" sz="1400" i="1" dirty="0"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No. 10 - Rev.6</a:t>
            </a:r>
            <a:endParaRPr lang="ko-KR" alt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943122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A0F5584E-A7C8-B75A-293B-31EB304446A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Proposals for R10.08 (</a:t>
            </a:r>
            <a:r>
              <a:rPr lang="en-US" altLang="ko-KR" dirty="0" err="1"/>
              <a:t>ctd</a:t>
            </a:r>
            <a:r>
              <a:rPr lang="en-US" altLang="ko-KR" dirty="0"/>
              <a:t>.)</a:t>
            </a:r>
            <a:endParaRPr lang="ko-KR" altLang="en-US" dirty="0"/>
          </a:p>
        </p:txBody>
      </p: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C6B32495-F4F1-D5F7-C356-F583DC0CDE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235078"/>
              </p:ext>
            </p:extLst>
          </p:nvPr>
        </p:nvGraphicFramePr>
        <p:xfrm>
          <a:off x="925934" y="1521948"/>
          <a:ext cx="9158201" cy="377925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255533">
                  <a:extLst>
                    <a:ext uri="{9D8B030D-6E8A-4147-A177-3AD203B41FA5}">
                      <a16:colId xmlns:a16="http://schemas.microsoft.com/office/drawing/2014/main" val="3713139708"/>
                    </a:ext>
                  </a:extLst>
                </a:gridCol>
                <a:gridCol w="811006">
                  <a:extLst>
                    <a:ext uri="{9D8B030D-6E8A-4147-A177-3AD203B41FA5}">
                      <a16:colId xmlns:a16="http://schemas.microsoft.com/office/drawing/2014/main" val="1429549495"/>
                    </a:ext>
                  </a:extLst>
                </a:gridCol>
                <a:gridCol w="811006">
                  <a:extLst>
                    <a:ext uri="{9D8B030D-6E8A-4147-A177-3AD203B41FA5}">
                      <a16:colId xmlns:a16="http://schemas.microsoft.com/office/drawing/2014/main" val="3799117210"/>
                    </a:ext>
                  </a:extLst>
                </a:gridCol>
                <a:gridCol w="811006">
                  <a:extLst>
                    <a:ext uri="{9D8B030D-6E8A-4147-A177-3AD203B41FA5}">
                      <a16:colId xmlns:a16="http://schemas.microsoft.com/office/drawing/2014/main" val="3535819131"/>
                    </a:ext>
                  </a:extLst>
                </a:gridCol>
                <a:gridCol w="811006">
                  <a:extLst>
                    <a:ext uri="{9D8B030D-6E8A-4147-A177-3AD203B41FA5}">
                      <a16:colId xmlns:a16="http://schemas.microsoft.com/office/drawing/2014/main" val="4063712360"/>
                    </a:ext>
                  </a:extLst>
                </a:gridCol>
                <a:gridCol w="811006">
                  <a:extLst>
                    <a:ext uri="{9D8B030D-6E8A-4147-A177-3AD203B41FA5}">
                      <a16:colId xmlns:a16="http://schemas.microsoft.com/office/drawing/2014/main" val="2314606922"/>
                    </a:ext>
                  </a:extLst>
                </a:gridCol>
                <a:gridCol w="811006">
                  <a:extLst>
                    <a:ext uri="{9D8B030D-6E8A-4147-A177-3AD203B41FA5}">
                      <a16:colId xmlns:a16="http://schemas.microsoft.com/office/drawing/2014/main" val="2954706158"/>
                    </a:ext>
                  </a:extLst>
                </a:gridCol>
                <a:gridCol w="1518316">
                  <a:extLst>
                    <a:ext uri="{9D8B030D-6E8A-4147-A177-3AD203B41FA5}">
                      <a16:colId xmlns:a16="http://schemas.microsoft.com/office/drawing/2014/main" val="511090750"/>
                    </a:ext>
                  </a:extLst>
                </a:gridCol>
                <a:gridCol w="1518316">
                  <a:extLst>
                    <a:ext uri="{9D8B030D-6E8A-4147-A177-3AD203B41FA5}">
                      <a16:colId xmlns:a16="http://schemas.microsoft.com/office/drawing/2014/main" val="1162549203"/>
                    </a:ext>
                  </a:extLst>
                </a:gridCol>
              </a:tblGrid>
              <a:tr h="444005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Minimum </a:t>
                      </a:r>
                      <a:r>
                        <a:rPr lang="en-GB" sz="1200" i="1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R</a:t>
                      </a:r>
                      <a:r>
                        <a:rPr lang="en-GB" sz="1200" i="1" baseline="-25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sce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Acceptable individual harmonic current </a:t>
                      </a:r>
                      <a:r>
                        <a:rPr lang="en-GB" sz="1200" i="1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sz="1200" b="1" i="1" strike="sngStrike" baseline="-25000" dirty="0" err="1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n</a:t>
                      </a:r>
                      <a:r>
                        <a:rPr lang="en-GB" sz="1200" b="1" i="1" baseline="-25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h</a:t>
                      </a:r>
                      <a:r>
                        <a:rPr lang="en-GB" sz="12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/I</a:t>
                      </a:r>
                      <a:r>
                        <a:rPr lang="en-GB" sz="1200" b="1" i="1" strike="sngStrike" baseline="-25000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lang="en-GB" sz="1200" b="1" i="1" baseline="-25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ref</a:t>
                      </a:r>
                      <a:r>
                        <a:rPr lang="en-GB" sz="12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%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Maximum current harmonic ratio %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60852"/>
                  </a:ext>
                </a:extLst>
              </a:tr>
              <a:tr h="31764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sz="1400" i="1" baseline="-25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3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sz="1400" i="1" baseline="-25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sz="1400" i="1" baseline="-25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7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sz="1400" i="1" baseline="-25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9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sz="1400" i="1" baseline="-25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11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sz="1400" i="1" baseline="-25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13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TH</a:t>
                      </a:r>
                      <a:r>
                        <a:rPr lang="en-GB" sz="1400" b="1" i="1" strike="sngStrike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</a:t>
                      </a:r>
                      <a:r>
                        <a:rPr lang="en-GB" sz="14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C/</a:t>
                      </a:r>
                      <a:r>
                        <a:rPr lang="en-GB" sz="12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en-GB" sz="1400" b="1" i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sz="1400" b="1" i="1" baseline="-25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ref</a:t>
                      </a:r>
                      <a:endParaRPr lang="ko-KR" sz="16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PWH</a:t>
                      </a:r>
                      <a:r>
                        <a:rPr lang="en-GB" altLang="ko-KR" sz="1400" b="1" i="1" strike="sngStrike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</a:t>
                      </a:r>
                      <a:r>
                        <a:rPr lang="en-GB" sz="14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C/</a:t>
                      </a:r>
                      <a:r>
                        <a:rPr lang="en-GB" sz="14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en-GB" sz="1400" b="1" i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sz="1400" b="1" i="1" baseline="-25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ref</a:t>
                      </a:r>
                      <a:endParaRPr lang="ko-KR" sz="16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0680418"/>
                  </a:ext>
                </a:extLst>
              </a:tr>
              <a:tr h="317644">
                <a:tc>
                  <a:txBody>
                    <a:bodyPr/>
                    <a:lstStyle/>
                    <a:p>
                      <a:pPr marL="71755" marR="71755" algn="l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33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21.6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10.7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7.2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3.8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3.1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23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23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2809779"/>
                  </a:ext>
                </a:extLst>
              </a:tr>
              <a:tr h="317644">
                <a:tc>
                  <a:txBody>
                    <a:bodyPr/>
                    <a:lstStyle/>
                    <a:p>
                      <a:pPr marL="71755" marR="71755" algn="l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66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24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13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3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26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26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8808848"/>
                  </a:ext>
                </a:extLst>
              </a:tr>
              <a:tr h="317644">
                <a:tc>
                  <a:txBody>
                    <a:bodyPr/>
                    <a:lstStyle/>
                    <a:p>
                      <a:pPr marL="71755" marR="71755" algn="l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120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27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15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10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6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30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30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4570888"/>
                  </a:ext>
                </a:extLst>
              </a:tr>
              <a:tr h="317644">
                <a:tc>
                  <a:txBody>
                    <a:bodyPr/>
                    <a:lstStyle/>
                    <a:p>
                      <a:pPr marL="71755" marR="71755" algn="l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250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35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20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13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9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6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40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40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6074779"/>
                  </a:ext>
                </a:extLst>
              </a:tr>
              <a:tr h="317644">
                <a:tc>
                  <a:txBody>
                    <a:bodyPr/>
                    <a:lstStyle/>
                    <a:p>
                      <a:pPr marL="71755" marR="71755" algn="l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≥ 350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41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24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15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12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10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47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47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140708"/>
                  </a:ext>
                </a:extLst>
              </a:tr>
              <a:tr h="1429390">
                <a:tc gridSpan="9">
                  <a:txBody>
                    <a:bodyPr/>
                    <a:lstStyle/>
                    <a:p>
                      <a:pPr marL="71755" marR="71755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Relative values of even harmonics lower or equal to 12 shall be lower than 16/</a:t>
                      </a:r>
                      <a:r>
                        <a:rPr lang="en-GB" sz="1400" b="1" strike="sngStrike" dirty="0" err="1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n</a:t>
                      </a:r>
                      <a:r>
                        <a:rPr lang="en-GB" sz="14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h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%. Even harmonics greater than 12 are taken into account in the Total Harmonic </a:t>
                      </a:r>
                      <a:r>
                        <a:rPr lang="en-GB" altLang="ko-KR" sz="1400" b="1" strike="sngStrike" dirty="0" err="1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Distortion</a:t>
                      </a:r>
                      <a:r>
                        <a:rPr lang="en-GB" altLang="ko-KR" sz="14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Current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(TH</a:t>
                      </a:r>
                      <a:r>
                        <a:rPr lang="en-GB" sz="1400" b="1" strike="sngStrike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</a:t>
                      </a:r>
                      <a:r>
                        <a:rPr lang="en-GB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C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and Partial Weighted Harmonic </a:t>
                      </a:r>
                      <a:r>
                        <a:rPr lang="en-GB" sz="1400" b="1" strike="sngStrike" dirty="0" err="1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Distortion</a:t>
                      </a:r>
                      <a:r>
                        <a:rPr lang="en-GB" sz="14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Current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(PWH</a:t>
                      </a:r>
                      <a:r>
                        <a:rPr lang="en-GB" altLang="ko-KR" sz="1400" b="1" strike="sngStrike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</a:t>
                      </a:r>
                      <a:r>
                        <a:rPr lang="en-GB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C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in the same way than odd harmonics.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71755" marR="71755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Linear interpolation between successive values of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Short Circuit Ratio of an Equipment (</a:t>
                      </a:r>
                      <a:r>
                        <a:rPr lang="en-GB" sz="14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R</a:t>
                      </a:r>
                      <a:r>
                        <a:rPr lang="en-GB" sz="1400" baseline="-25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sce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) is authorized.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71755" marR="71755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NOTE: </a:t>
                      </a:r>
                      <a:r>
                        <a:rPr lang="en-GB" altLang="ko-KR" sz="1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GB" altLang="ko-KR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the application of limits, refer to IEC 61000-3-12, Paragraph 4.2.5.</a:t>
                      </a:r>
                      <a:endParaRPr lang="ko-KR" alt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71755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2487039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0C3DD3B9-BE0C-5A4B-53A6-E3F187E94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08" y="949950"/>
            <a:ext cx="11286067" cy="553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718911" bIns="76176" numCol="1" anchor="ctr" anchorCtr="0" compatLnSpc="1">
            <a:prstTxWarp prst="textNoShape">
              <a:avLst/>
            </a:prstTxWarp>
            <a:spAutoFit/>
          </a:bodyPr>
          <a:lstStyle/>
          <a:p>
            <a:pPr eaLnBrk="0" latinLnBrk="0" hangingPunct="0"/>
            <a:r>
              <a:rPr kumimoji="0"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</a:t>
            </a:r>
            <a:r>
              <a:rPr kumimoji="0" lang="ko-KR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kumimoji="0" lang="ko-KR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(and</a:t>
            </a:r>
            <a:r>
              <a:rPr kumimoji="0" lang="ko-KR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GB" altLang="ko-K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</a:t>
            </a:r>
            <a:r>
              <a:rPr lang="en-GB" altLang="ko-KR" sz="1400" kern="0" dirty="0">
                <a:effectLst/>
                <a:latin typeface="Times New Roman" panose="02020603050405020304" pitchFamily="18" charset="0"/>
              </a:rPr>
              <a:t>1</a:t>
            </a:r>
            <a:r>
              <a:rPr lang="en-GB" altLang="ko-KR" sz="1400" b="1" strike="sngStrike" kern="0" dirty="0">
                <a:solidFill>
                  <a:schemeClr val="bg2"/>
                </a:solidFill>
                <a:effectLst/>
                <a:latin typeface="Times New Roman" panose="02020603050405020304" pitchFamily="18" charset="0"/>
              </a:rPr>
              <a:t>3</a:t>
            </a:r>
            <a:r>
              <a:rPr lang="en-GB" altLang="ko-KR" sz="1400" b="1" kern="0" dirty="0">
                <a:solidFill>
                  <a:srgbClr val="0000FF"/>
                </a:solidFill>
                <a:latin typeface="Times New Roman" panose="02020603050405020304" pitchFamily="18" charset="0"/>
                <a:ea typeface="바탕" panose="02030600000101010101" pitchFamily="18" charset="-127"/>
              </a:rPr>
              <a:t>4</a:t>
            </a:r>
            <a:r>
              <a:rPr lang="en-GB" altLang="ko-KR" sz="1400" kern="0" dirty="0">
                <a:latin typeface="Times New Roman" panose="02020603050405020304" pitchFamily="18" charset="0"/>
                <a:ea typeface="바탕" panose="02030600000101010101" pitchFamily="18" charset="-127"/>
              </a:rPr>
              <a:t>)</a:t>
            </a:r>
            <a:endParaRPr kumimoji="0" lang="en-GB" altLang="ko-K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latinLnBrk="0" hangingPunct="0"/>
            <a:r>
              <a:rPr kumimoji="0" lang="en-GB" altLang="ko-K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Maximum allowed harmonics (input current &gt; 16 A and ≤ 75 A per phase) for single phase or other than balanced three-phase equipment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2BA6E6-BAA2-A304-126B-AED38144FE01}"/>
              </a:ext>
            </a:extLst>
          </p:cNvPr>
          <p:cNvSpPr txBox="1"/>
          <p:nvPr/>
        </p:nvSpPr>
        <p:spPr>
          <a:xfrm>
            <a:off x="275208" y="6093296"/>
            <a:ext cx="85935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dirty="0">
                <a:latin typeface="Calibri" panose="020F0502020204030204" pitchFamily="34" charset="0"/>
                <a:cs typeface="Calibri" panose="020F0502020204030204" pitchFamily="34" charset="0"/>
              </a:rPr>
              <a:t>※ The harmonics specification for input current &gt; 16 A and ≤ 75 A per phase remains unchanged from R10.06 to R10.07. Therefore, the following is based on R10.06 as the reference document.  (</a:t>
            </a:r>
            <a:r>
              <a:rPr lang="en-US" altLang="ko-KR" sz="1200" i="1" dirty="0">
                <a:effectLst/>
                <a:latin typeface="Calibri" panose="020F0502020204030204" pitchFamily="34" charset="0"/>
                <a:ea typeface="바탕" panose="02030600000101010101" pitchFamily="18" charset="-127"/>
                <a:cs typeface="Calibri" panose="020F0502020204030204" pitchFamily="34" charset="0"/>
              </a:rPr>
              <a:t>Source: </a:t>
            </a:r>
            <a:r>
              <a:rPr lang="es-ES" altLang="ko-KR" sz="1200" i="1" dirty="0"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 </a:t>
            </a:r>
            <a:r>
              <a:rPr lang="es-ES" altLang="ko-KR" sz="1200" i="1" dirty="0" err="1"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Regulation</a:t>
            </a:r>
            <a:r>
              <a:rPr lang="es-ES" altLang="ko-KR" sz="1200" i="1" dirty="0"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No. 10 - Rev.6</a:t>
            </a:r>
            <a:r>
              <a:rPr lang="es-ES" altLang="ko-KR" sz="12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ko-KR" alt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964035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A0F5584E-A7C8-B75A-293B-31EB304446A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Proposals for R10.08 (</a:t>
            </a:r>
            <a:r>
              <a:rPr lang="en-US" altLang="ko-KR" dirty="0" err="1"/>
              <a:t>ctd</a:t>
            </a:r>
            <a:r>
              <a:rPr lang="en-US" altLang="ko-KR" dirty="0"/>
              <a:t>.)</a:t>
            </a:r>
            <a:endParaRPr lang="ko-KR" alt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C3DD3B9-BE0C-5A4B-53A6-E3F187E94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08" y="949950"/>
            <a:ext cx="9951214" cy="553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718911" bIns="76176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altLang="ko-KR" sz="1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6 (and </a:t>
            </a:r>
            <a:r>
              <a:rPr lang="en-GB" altLang="ko-KR" sz="1400" kern="0" dirty="0">
                <a:effectLst/>
                <a:latin typeface="Times New Roman" panose="02020603050405020304" pitchFamily="18" charset="0"/>
              </a:rPr>
              <a:t>Table 1</a:t>
            </a:r>
            <a:r>
              <a:rPr lang="en-GB" altLang="ko-KR" sz="1400" b="1" strike="sngStrike" kern="0" dirty="0">
                <a:solidFill>
                  <a:schemeClr val="bg2"/>
                </a:solidFill>
                <a:effectLst/>
                <a:latin typeface="Times New Roman" panose="02020603050405020304" pitchFamily="18" charset="0"/>
              </a:rPr>
              <a:t>4</a:t>
            </a:r>
            <a:r>
              <a:rPr lang="en-GB" altLang="ko-KR" sz="1400" b="1" kern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5</a:t>
            </a:r>
            <a:r>
              <a:rPr lang="en-GB" altLang="ko-KR" sz="1400" kern="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)</a:t>
            </a:r>
            <a:endParaRPr lang="ko-KR" altLang="ko-KR" sz="14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629285">
              <a:spcAft>
                <a:spcPts val="600"/>
              </a:spcAft>
            </a:pPr>
            <a:r>
              <a:rPr lang="en-GB" altLang="ko-KR" sz="14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Maximum allowed harmonics (input current &gt; 16 A and ≤ 75 A per phase) for balanced three-phase equipment</a:t>
            </a:r>
            <a:endParaRPr lang="ko-KR" altLang="ko-KR" sz="1400" b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DDCB5B1E-ABD4-7CAE-4E44-8D78337814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179346"/>
              </p:ext>
            </p:extLst>
          </p:nvPr>
        </p:nvGraphicFramePr>
        <p:xfrm>
          <a:off x="910509" y="1484988"/>
          <a:ext cx="9158200" cy="374421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255534">
                  <a:extLst>
                    <a:ext uri="{9D8B030D-6E8A-4147-A177-3AD203B41FA5}">
                      <a16:colId xmlns:a16="http://schemas.microsoft.com/office/drawing/2014/main" val="3713139708"/>
                    </a:ext>
                  </a:extLst>
                </a:gridCol>
                <a:gridCol w="1216508">
                  <a:extLst>
                    <a:ext uri="{9D8B030D-6E8A-4147-A177-3AD203B41FA5}">
                      <a16:colId xmlns:a16="http://schemas.microsoft.com/office/drawing/2014/main" val="1429549495"/>
                    </a:ext>
                  </a:extLst>
                </a:gridCol>
                <a:gridCol w="1216508">
                  <a:extLst>
                    <a:ext uri="{9D8B030D-6E8A-4147-A177-3AD203B41FA5}">
                      <a16:colId xmlns:a16="http://schemas.microsoft.com/office/drawing/2014/main" val="3535819131"/>
                    </a:ext>
                  </a:extLst>
                </a:gridCol>
                <a:gridCol w="1216508">
                  <a:extLst>
                    <a:ext uri="{9D8B030D-6E8A-4147-A177-3AD203B41FA5}">
                      <a16:colId xmlns:a16="http://schemas.microsoft.com/office/drawing/2014/main" val="4063712360"/>
                    </a:ext>
                  </a:extLst>
                </a:gridCol>
                <a:gridCol w="1216508">
                  <a:extLst>
                    <a:ext uri="{9D8B030D-6E8A-4147-A177-3AD203B41FA5}">
                      <a16:colId xmlns:a16="http://schemas.microsoft.com/office/drawing/2014/main" val="2954706158"/>
                    </a:ext>
                  </a:extLst>
                </a:gridCol>
                <a:gridCol w="1518317">
                  <a:extLst>
                    <a:ext uri="{9D8B030D-6E8A-4147-A177-3AD203B41FA5}">
                      <a16:colId xmlns:a16="http://schemas.microsoft.com/office/drawing/2014/main" val="511090750"/>
                    </a:ext>
                  </a:extLst>
                </a:gridCol>
                <a:gridCol w="1518317">
                  <a:extLst>
                    <a:ext uri="{9D8B030D-6E8A-4147-A177-3AD203B41FA5}">
                      <a16:colId xmlns:a16="http://schemas.microsoft.com/office/drawing/2014/main" val="1162549203"/>
                    </a:ext>
                  </a:extLst>
                </a:gridCol>
              </a:tblGrid>
              <a:tr h="405544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Minimum </a:t>
                      </a:r>
                      <a:r>
                        <a:rPr lang="en-GB" sz="1200" i="1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R</a:t>
                      </a:r>
                      <a:r>
                        <a:rPr lang="en-GB" sz="1200" i="1" baseline="-25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sce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altLang="ko-KR" sz="12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Acceptable individual harmonic current </a:t>
                      </a:r>
                      <a:r>
                        <a:rPr lang="en-GB" altLang="ko-KR" sz="1200" i="1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altLang="ko-KR" sz="1200" b="1" i="1" strike="sngStrike" baseline="-25000" dirty="0" err="1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n</a:t>
                      </a:r>
                      <a:r>
                        <a:rPr lang="en-GB" altLang="ko-KR" sz="1200" b="1" i="1" baseline="-25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h</a:t>
                      </a:r>
                      <a:r>
                        <a:rPr lang="en-GB" altLang="ko-KR" sz="12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/I</a:t>
                      </a:r>
                      <a:r>
                        <a:rPr lang="en-GB" altLang="ko-KR" sz="1200" b="1" i="1" strike="sngStrike" baseline="-25000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lang="en-GB" altLang="ko-KR" sz="1200" b="1" i="1" baseline="-25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ref</a:t>
                      </a:r>
                      <a:r>
                        <a:rPr lang="en-GB" altLang="ko-KR" sz="12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%</a:t>
                      </a:r>
                      <a:endParaRPr lang="ko-KR" alt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Maximum current harmonic ratio %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60852"/>
                  </a:ext>
                </a:extLst>
              </a:tr>
              <a:tr h="3101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sz="1400" i="1" baseline="-25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</a:t>
                      </a:r>
                      <a:endParaRPr lang="ko-KR" alt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sz="1400" i="1" baseline="-25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7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sz="1400" i="1" baseline="-25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11</a:t>
                      </a:r>
                      <a:endParaRPr lang="ko-KR" alt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sz="1400" i="1" baseline="-25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13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TH</a:t>
                      </a:r>
                      <a:r>
                        <a:rPr lang="en-GB" sz="1400" b="1" i="1" strike="sngStrike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</a:t>
                      </a:r>
                      <a:r>
                        <a:rPr lang="en-GB" sz="14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C/</a:t>
                      </a:r>
                      <a:r>
                        <a:rPr lang="en-GB" sz="12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en-GB" sz="1400" b="1" i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sz="1400" b="1" i="1" baseline="-25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ref</a:t>
                      </a:r>
                      <a:endParaRPr lang="ko-KR" sz="16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PWH</a:t>
                      </a:r>
                      <a:r>
                        <a:rPr lang="en-GB" altLang="ko-KR" sz="1400" b="1" i="1" strike="sngStrike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</a:t>
                      </a:r>
                      <a:r>
                        <a:rPr lang="en-GB" sz="14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C/</a:t>
                      </a:r>
                      <a:r>
                        <a:rPr lang="en-GB" sz="14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en-GB" sz="1400" b="1" i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sz="1400" b="1" i="1" baseline="-25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ref</a:t>
                      </a:r>
                      <a:endParaRPr lang="ko-KR" sz="16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0680418"/>
                  </a:ext>
                </a:extLst>
              </a:tr>
              <a:tr h="310180">
                <a:tc>
                  <a:txBody>
                    <a:bodyPr/>
                    <a:lstStyle/>
                    <a:p>
                      <a:pPr marL="71755" marR="71755" algn="l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33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10.7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7.2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3.1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13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22</a:t>
                      </a:r>
                      <a:endParaRPr lang="ko-KR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2809779"/>
                  </a:ext>
                </a:extLst>
              </a:tr>
              <a:tr h="310180">
                <a:tc>
                  <a:txBody>
                    <a:bodyPr/>
                    <a:lstStyle/>
                    <a:p>
                      <a:pPr marL="71755" marR="71755" algn="l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66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14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9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3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16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25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8808848"/>
                  </a:ext>
                </a:extLst>
              </a:tr>
              <a:tr h="310180">
                <a:tc>
                  <a:txBody>
                    <a:bodyPr/>
                    <a:lstStyle/>
                    <a:p>
                      <a:pPr marL="71755" marR="71755" algn="l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120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19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12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7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22</a:t>
                      </a:r>
                      <a:endParaRPr lang="ko-KR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28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4570888"/>
                  </a:ext>
                </a:extLst>
              </a:tr>
              <a:tr h="310180">
                <a:tc>
                  <a:txBody>
                    <a:bodyPr/>
                    <a:lstStyle/>
                    <a:p>
                      <a:pPr marL="71755" marR="71755" algn="l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250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31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20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12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7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37</a:t>
                      </a:r>
                      <a:endParaRPr lang="ko-KR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38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6074779"/>
                  </a:ext>
                </a:extLst>
              </a:tr>
              <a:tr h="310180">
                <a:tc>
                  <a:txBody>
                    <a:bodyPr/>
                    <a:lstStyle/>
                    <a:p>
                      <a:pPr marL="71755" marR="71755" algn="l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≥ 350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40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25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15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10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48</a:t>
                      </a:r>
                      <a:endParaRPr lang="ko-KR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46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140708"/>
                  </a:ext>
                </a:extLst>
              </a:tr>
              <a:tr h="1477586">
                <a:tc gridSpan="7">
                  <a:txBody>
                    <a:bodyPr/>
                    <a:lstStyle/>
                    <a:p>
                      <a:pPr marL="71755" marR="71755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Relative values of even harmonics lower or equal to 12 shall be lower than </a:t>
                      </a:r>
                      <a:r>
                        <a:rPr lang="en-GB" altLang="ko-KR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16/</a:t>
                      </a:r>
                      <a:r>
                        <a:rPr lang="en-GB" altLang="ko-KR" sz="1400" b="1" strike="sngStrike" dirty="0" err="1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n</a:t>
                      </a:r>
                      <a:r>
                        <a:rPr lang="en-GB" altLang="ko-KR" sz="14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h</a:t>
                      </a:r>
                      <a:r>
                        <a:rPr lang="en-GB" altLang="ko-KR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%. Even harmonics greater than 12 are taken into account in the </a:t>
                      </a:r>
                      <a:r>
                        <a:rPr lang="en-GB" altLang="ko-KR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TH</a:t>
                      </a:r>
                      <a:r>
                        <a:rPr lang="en-GB" altLang="ko-KR" sz="1400" b="1" strike="sngStrike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</a:t>
                      </a:r>
                      <a:r>
                        <a:rPr lang="en-GB" altLang="ko-KR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C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and </a:t>
                      </a:r>
                      <a:r>
                        <a:rPr lang="en-GB" altLang="ko-KR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PWH</a:t>
                      </a:r>
                      <a:r>
                        <a:rPr lang="en-GB" altLang="ko-KR" sz="1400" b="1" strike="sngStrike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</a:t>
                      </a:r>
                      <a:r>
                        <a:rPr lang="en-GB" altLang="ko-KR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C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in the same way than odd harmonics.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71755" marR="71755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Linear interpolation between successive values of </a:t>
                      </a:r>
                      <a:r>
                        <a:rPr lang="en-GB" sz="14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R</a:t>
                      </a:r>
                      <a:r>
                        <a:rPr lang="en-GB" sz="1400" baseline="-25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sce</a:t>
                      </a:r>
                      <a:r>
                        <a:rPr lang="en-GB" sz="1400" baseline="-25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is authorized.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71755" marR="71755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NOTE: </a:t>
                      </a:r>
                      <a:r>
                        <a:rPr lang="en-GB" altLang="ko-KR" sz="1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GB" altLang="ko-KR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the application of limits, refer to IEC 61000-3-12, Paragraph 4.2.5.</a:t>
                      </a:r>
                      <a:endParaRPr lang="ko-KR" alt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71755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24870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127C391-0A01-F8D0-2371-7AE20689B616}"/>
              </a:ext>
            </a:extLst>
          </p:cNvPr>
          <p:cNvSpPr txBox="1"/>
          <p:nvPr/>
        </p:nvSpPr>
        <p:spPr>
          <a:xfrm>
            <a:off x="275208" y="6093296"/>
            <a:ext cx="85935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dirty="0">
                <a:latin typeface="Calibri" panose="020F0502020204030204" pitchFamily="34" charset="0"/>
                <a:cs typeface="Calibri" panose="020F0502020204030204" pitchFamily="34" charset="0"/>
              </a:rPr>
              <a:t>※ The harmonics specification for input current &gt; 16 A and ≤ 75 A per phase remains unchanged from R10.06 to R10.07. Therefore, the following is based on R10.06 as the reference document.  (</a:t>
            </a:r>
            <a:r>
              <a:rPr lang="en-US" altLang="ko-KR" sz="1200" i="1" dirty="0">
                <a:effectLst/>
                <a:latin typeface="Calibri" panose="020F0502020204030204" pitchFamily="34" charset="0"/>
                <a:ea typeface="바탕" panose="02030600000101010101" pitchFamily="18" charset="-127"/>
                <a:cs typeface="Calibri" panose="020F0502020204030204" pitchFamily="34" charset="0"/>
              </a:rPr>
              <a:t>Source: </a:t>
            </a:r>
            <a:r>
              <a:rPr lang="es-ES" altLang="ko-KR" sz="1200" i="1" dirty="0"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 </a:t>
            </a:r>
            <a:r>
              <a:rPr lang="es-ES" altLang="ko-KR" sz="1200" i="1" dirty="0" err="1"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Regulation</a:t>
            </a:r>
            <a:r>
              <a:rPr lang="es-ES" altLang="ko-KR" sz="1200" i="1" dirty="0"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No. 10 - Rev.6</a:t>
            </a:r>
            <a:r>
              <a:rPr lang="es-ES" altLang="ko-KR" sz="12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ko-KR" alt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597601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536C971D-1273-AA19-91DF-32BDF8F8E1E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Proposals for R10.08 (</a:t>
            </a:r>
            <a:r>
              <a:rPr lang="en-US" altLang="ko-KR" dirty="0" err="1"/>
              <a:t>ctd</a:t>
            </a:r>
            <a:r>
              <a:rPr lang="en-US" altLang="ko-KR" dirty="0"/>
              <a:t>.)</a:t>
            </a:r>
            <a:endParaRPr lang="ko-KR" altLang="en-US" dirty="0"/>
          </a:p>
        </p:txBody>
      </p: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990669C2-90E6-D213-FA06-681E23C38F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270543"/>
              </p:ext>
            </p:extLst>
          </p:nvPr>
        </p:nvGraphicFramePr>
        <p:xfrm>
          <a:off x="910509" y="1503924"/>
          <a:ext cx="9158198" cy="271716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255534">
                  <a:extLst>
                    <a:ext uri="{9D8B030D-6E8A-4147-A177-3AD203B41FA5}">
                      <a16:colId xmlns:a16="http://schemas.microsoft.com/office/drawing/2014/main" val="3713139708"/>
                    </a:ext>
                  </a:extLst>
                </a:gridCol>
                <a:gridCol w="1216508">
                  <a:extLst>
                    <a:ext uri="{9D8B030D-6E8A-4147-A177-3AD203B41FA5}">
                      <a16:colId xmlns:a16="http://schemas.microsoft.com/office/drawing/2014/main" val="1429549495"/>
                    </a:ext>
                  </a:extLst>
                </a:gridCol>
                <a:gridCol w="1216508">
                  <a:extLst>
                    <a:ext uri="{9D8B030D-6E8A-4147-A177-3AD203B41FA5}">
                      <a16:colId xmlns:a16="http://schemas.microsoft.com/office/drawing/2014/main" val="3535819131"/>
                    </a:ext>
                  </a:extLst>
                </a:gridCol>
                <a:gridCol w="1216508">
                  <a:extLst>
                    <a:ext uri="{9D8B030D-6E8A-4147-A177-3AD203B41FA5}">
                      <a16:colId xmlns:a16="http://schemas.microsoft.com/office/drawing/2014/main" val="4063712360"/>
                    </a:ext>
                  </a:extLst>
                </a:gridCol>
                <a:gridCol w="1216508">
                  <a:extLst>
                    <a:ext uri="{9D8B030D-6E8A-4147-A177-3AD203B41FA5}">
                      <a16:colId xmlns:a16="http://schemas.microsoft.com/office/drawing/2014/main" val="2954706158"/>
                    </a:ext>
                  </a:extLst>
                </a:gridCol>
                <a:gridCol w="1518316">
                  <a:extLst>
                    <a:ext uri="{9D8B030D-6E8A-4147-A177-3AD203B41FA5}">
                      <a16:colId xmlns:a16="http://schemas.microsoft.com/office/drawing/2014/main" val="511090750"/>
                    </a:ext>
                  </a:extLst>
                </a:gridCol>
                <a:gridCol w="1518316">
                  <a:extLst>
                    <a:ext uri="{9D8B030D-6E8A-4147-A177-3AD203B41FA5}">
                      <a16:colId xmlns:a16="http://schemas.microsoft.com/office/drawing/2014/main" val="1162549203"/>
                    </a:ext>
                  </a:extLst>
                </a:gridCol>
              </a:tblGrid>
              <a:tr h="379913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Minimum </a:t>
                      </a:r>
                      <a:r>
                        <a:rPr lang="en-GB" sz="1200" i="1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R</a:t>
                      </a:r>
                      <a:r>
                        <a:rPr lang="en-GB" sz="1200" i="1" baseline="-250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sce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altLang="ko-KR" sz="12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Acceptable individual harmonic current </a:t>
                      </a:r>
                      <a:r>
                        <a:rPr lang="en-GB" altLang="ko-KR" sz="1200" i="1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altLang="ko-KR" sz="1200" b="1" i="1" strike="sngStrike" baseline="-25000" dirty="0" err="1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n</a:t>
                      </a:r>
                      <a:r>
                        <a:rPr lang="en-GB" altLang="ko-KR" sz="1200" b="1" i="1" baseline="-25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h</a:t>
                      </a:r>
                      <a:r>
                        <a:rPr lang="en-GB" altLang="ko-KR" sz="12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/I</a:t>
                      </a:r>
                      <a:r>
                        <a:rPr lang="en-GB" altLang="ko-KR" sz="1200" b="1" i="1" strike="sngStrike" baseline="-25000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lang="en-GB" altLang="ko-KR" sz="1200" b="1" i="1" baseline="-25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ref</a:t>
                      </a:r>
                      <a:r>
                        <a:rPr lang="en-GB" altLang="ko-KR" sz="12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%</a:t>
                      </a:r>
                      <a:endParaRPr lang="ko-KR" alt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marL="71755" marR="71755" algn="ct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Maximum current harmonic ratio %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60852"/>
                  </a:ext>
                </a:extLst>
              </a:tr>
              <a:tr h="31768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sz="1400" i="1" baseline="-25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</a:t>
                      </a:r>
                      <a:endParaRPr lang="ko-KR" alt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sz="1400" i="1" baseline="-25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7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sz="1400" i="1" baseline="-25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11</a:t>
                      </a:r>
                      <a:endParaRPr lang="ko-KR" alt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sz="1400" i="1" baseline="-25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13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TH</a:t>
                      </a:r>
                      <a:r>
                        <a:rPr lang="en-GB" sz="1400" b="1" i="1" strike="sngStrike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</a:t>
                      </a:r>
                      <a:r>
                        <a:rPr lang="en-GB" sz="14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C/</a:t>
                      </a:r>
                      <a:r>
                        <a:rPr lang="en-GB" sz="12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en-GB" sz="1400" b="1" i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sz="1400" b="1" i="1" baseline="-25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ref</a:t>
                      </a:r>
                      <a:endParaRPr lang="ko-KR" sz="16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i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PWH</a:t>
                      </a:r>
                      <a:r>
                        <a:rPr lang="en-GB" altLang="ko-KR" sz="1400" b="1" i="1" strike="sngStrike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</a:t>
                      </a:r>
                      <a:r>
                        <a:rPr lang="en-GB" sz="14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C/</a:t>
                      </a:r>
                      <a:r>
                        <a:rPr lang="en-GB" sz="1400" b="1" i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en-GB" sz="1400" b="1" i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</a:t>
                      </a:r>
                      <a:r>
                        <a:rPr lang="en-GB" sz="1400" b="1" i="1" baseline="-25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ref</a:t>
                      </a:r>
                      <a:endParaRPr lang="ko-KR" sz="16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0680418"/>
                  </a:ext>
                </a:extLst>
              </a:tr>
              <a:tr h="317685"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33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10.7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7.2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3.1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13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22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2809779"/>
                  </a:ext>
                </a:extLst>
              </a:tr>
              <a:tr h="317685"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≥ 120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40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25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15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10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48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46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140708"/>
                  </a:ext>
                </a:extLst>
              </a:tr>
              <a:tr h="1384196">
                <a:tc gridSpan="7">
                  <a:txBody>
                    <a:bodyPr/>
                    <a:lstStyle/>
                    <a:p>
                      <a:pPr marL="71755" marR="71755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Relative values of even harmonics lower or equal to 12 shall be lower than </a:t>
                      </a:r>
                      <a:r>
                        <a:rPr lang="en-GB" altLang="ko-KR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16/</a:t>
                      </a:r>
                      <a:r>
                        <a:rPr lang="en-GB" altLang="ko-KR" sz="1400" b="1" strike="sngStrike" dirty="0" err="1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n</a:t>
                      </a:r>
                      <a:r>
                        <a:rPr lang="en-GB" altLang="ko-KR" sz="14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h</a:t>
                      </a:r>
                      <a:r>
                        <a:rPr lang="en-GB" altLang="ko-KR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%. Even harmonics greater than 12 are taken into account in the </a:t>
                      </a:r>
                      <a:r>
                        <a:rPr lang="en-GB" altLang="ko-KR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TH</a:t>
                      </a:r>
                      <a:r>
                        <a:rPr lang="en-GB" altLang="ko-KR" sz="1400" b="1" strike="sngStrike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</a:t>
                      </a:r>
                      <a:r>
                        <a:rPr lang="en-GB" altLang="ko-KR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C</a:t>
                      </a:r>
                      <a:r>
                        <a:rPr lang="en-GB" altLang="ko-KR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and PWH</a:t>
                      </a:r>
                      <a:r>
                        <a:rPr lang="en-GB" altLang="ko-KR" sz="1400" b="1" strike="sngStrike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</a:t>
                      </a:r>
                      <a:r>
                        <a:rPr lang="en-GB" altLang="ko-KR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C</a:t>
                      </a:r>
                      <a:r>
                        <a:rPr lang="en-GB" altLang="ko-KR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in the same way than odd harmonics.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71755" marR="71755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Linear interpolation between successive values of </a:t>
                      </a:r>
                      <a:r>
                        <a:rPr lang="en-GB" sz="1400" b="1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R</a:t>
                      </a:r>
                      <a:r>
                        <a:rPr lang="en-GB" sz="1400" b="1" baseline="-250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sce</a:t>
                      </a:r>
                      <a:r>
                        <a:rPr lang="en-GB" sz="1400" b="1" baseline="-250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 </a:t>
                      </a:r>
                      <a:r>
                        <a:rPr lang="en-GB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is authorized.</a:t>
                      </a:r>
                      <a:endParaRPr 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71755" marR="71755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NOTE: </a:t>
                      </a:r>
                      <a:r>
                        <a:rPr lang="en-GB" altLang="ko-KR" sz="14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GB" altLang="ko-KR" sz="1400" b="1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the application of limits, refer to IEC 61000-3-12, Paragraph 4.2.5.</a:t>
                      </a:r>
                      <a:endParaRPr lang="ko-KR" altLang="ko-KR" sz="1400" b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71755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mpd="sng">
                      <a:noFill/>
                      <a:prstDash val="soli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248703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51A47D83-5648-95DF-A764-2C24B23B5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08" y="949950"/>
            <a:ext cx="11877382" cy="553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718911" bIns="76176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ko-KR" sz="1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7 (and </a:t>
            </a:r>
            <a:r>
              <a:rPr lang="en-GB" altLang="ko-KR" sz="1400" kern="0" dirty="0">
                <a:effectLst/>
                <a:latin typeface="Times New Roman" panose="02020603050405020304" pitchFamily="18" charset="0"/>
              </a:rPr>
              <a:t>Table 1</a:t>
            </a:r>
            <a:r>
              <a:rPr lang="en-GB" altLang="ko-KR" sz="1400" b="1" strike="sngStrike" kern="0" dirty="0">
                <a:solidFill>
                  <a:schemeClr val="bg2"/>
                </a:solidFill>
                <a:effectLst/>
                <a:latin typeface="Times New Roman" panose="02020603050405020304" pitchFamily="18" charset="0"/>
              </a:rPr>
              <a:t>5</a:t>
            </a:r>
            <a:r>
              <a:rPr lang="en-GB" altLang="ko-KR" sz="1400" b="1" kern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바탕" panose="02030600000101010101" pitchFamily="18" charset="-127"/>
              </a:rPr>
              <a:t>6</a:t>
            </a:r>
            <a:r>
              <a:rPr lang="en-US" altLang="ko-KR" sz="1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altLang="ko-KR" sz="14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Maximum allowed harmonics (input current &gt; 16 A and ≤ 75 A per phase) for balanced three-phase equipment under specific conditions </a:t>
            </a:r>
            <a:r>
              <a:rPr lang="en-US" altLang="ko-KR" sz="1400" b="1" kern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(a, b, c)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2C0F85-D4FD-C2B0-ECE3-8972DD370B0D}"/>
              </a:ext>
            </a:extLst>
          </p:cNvPr>
          <p:cNvSpPr txBox="1"/>
          <p:nvPr/>
        </p:nvSpPr>
        <p:spPr>
          <a:xfrm>
            <a:off x="275208" y="6093296"/>
            <a:ext cx="85935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dirty="0">
                <a:latin typeface="Calibri" panose="020F0502020204030204" pitchFamily="34" charset="0"/>
                <a:cs typeface="Calibri" panose="020F0502020204030204" pitchFamily="34" charset="0"/>
              </a:rPr>
              <a:t>※ The harmonics specification for input current &gt; 16 A and ≤ 75 A per phase remains unchanged from R10.06 to R10.07. Therefore, the following is based on R10.06 as the reference document.  (</a:t>
            </a:r>
            <a:r>
              <a:rPr lang="en-US" altLang="ko-KR" sz="1200" i="1" dirty="0">
                <a:effectLst/>
                <a:latin typeface="Calibri" panose="020F0502020204030204" pitchFamily="34" charset="0"/>
                <a:ea typeface="바탕" panose="02030600000101010101" pitchFamily="18" charset="-127"/>
                <a:cs typeface="Calibri" panose="020F0502020204030204" pitchFamily="34" charset="0"/>
              </a:rPr>
              <a:t>Source: </a:t>
            </a:r>
            <a:r>
              <a:rPr lang="es-ES" altLang="ko-KR" sz="1200" i="1" dirty="0"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 </a:t>
            </a:r>
            <a:r>
              <a:rPr lang="es-ES" altLang="ko-KR" sz="1200" i="1" dirty="0" err="1"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Regulation</a:t>
            </a:r>
            <a:r>
              <a:rPr lang="es-ES" altLang="ko-KR" sz="1200" i="1" dirty="0"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No. 10 - Rev.6</a:t>
            </a:r>
            <a:r>
              <a:rPr lang="es-ES" altLang="ko-KR" sz="12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ko-KR" alt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41370007"/>
      </p:ext>
    </p:extLst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사용자 지정 1">
      <a:dk1>
        <a:srgbClr val="000000"/>
      </a:dk1>
      <a:lt1>
        <a:srgbClr val="FFFFFF"/>
      </a:lt1>
      <a:dk2>
        <a:srgbClr val="CCCCFF"/>
      </a:dk2>
      <a:lt2>
        <a:srgbClr val="727272"/>
      </a:lt2>
      <a:accent1>
        <a:srgbClr val="003399"/>
      </a:accent1>
      <a:accent2>
        <a:srgbClr val="7889FB"/>
      </a:accent2>
      <a:accent3>
        <a:srgbClr val="DED3B6"/>
      </a:accent3>
      <a:accent4>
        <a:srgbClr val="000000"/>
      </a:accent4>
      <a:accent5>
        <a:srgbClr val="C0C0C0"/>
      </a:accent5>
      <a:accent6>
        <a:srgbClr val="6C7CE3"/>
      </a:accent6>
      <a:hlink>
        <a:srgbClr val="DED3B6"/>
      </a:hlink>
      <a:folHlink>
        <a:srgbClr val="DDDDDD"/>
      </a:folHlink>
    </a:clrScheme>
    <a:fontScheme name="사용자 지정 1">
      <a:majorFont>
        <a:latin typeface="현대하모니 M"/>
        <a:ea typeface="현대하모니 M"/>
        <a:cs typeface=""/>
      </a:majorFont>
      <a:minorFont>
        <a:latin typeface="현대하모니 M"/>
        <a:ea typeface="현대하모니 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8F8F8"/>
        </a:solidFill>
        <a:ln w="3175">
          <a:solidFill>
            <a:schemeClr val="bg1">
              <a:lumMod val="65000"/>
            </a:schemeClr>
          </a:solidFill>
        </a:ln>
      </a:spPr>
      <a:bodyPr rot="0" spcFirstLastPara="0" vertOverflow="overflow" horzOverflow="overflow" vert="horz" wrap="square" lIns="18000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spcBef>
            <a:spcPts val="1000"/>
          </a:spcBef>
          <a:defRPr sz="1300" smtClean="0">
            <a:ln>
              <a:solidFill>
                <a:schemeClr val="bg1">
                  <a:lumMod val="75000"/>
                  <a:alpha val="0"/>
                </a:schemeClr>
              </a:solidFill>
            </a:ln>
            <a:solidFill>
              <a:schemeClr val="tx1"/>
            </a:solidFill>
            <a:latin typeface="현대하모니 M" panose="02020603020101020101" pitchFamily="18" charset="-127"/>
            <a:ea typeface="현대하모니 M" panose="02020603020101020101" pitchFamily="18" charset="-127"/>
          </a:defRPr>
        </a:defPPr>
      </a:lstStyle>
      <a:style>
        <a:lnRef idx="0">
          <a:schemeClr val="accent1"/>
        </a:lnRef>
        <a:fillRef idx="1">
          <a:schemeClr val="accent1"/>
        </a:fillRef>
        <a:effectRef idx="0">
          <a:schemeClr val="dk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300" dirty="0" err="1" smtClean="0">
            <a:ln>
              <a:solidFill>
                <a:srgbClr val="000000">
                  <a:alpha val="0"/>
                </a:srgbClr>
              </a:solidFill>
            </a:ln>
            <a:latin typeface="현대하모니 M" panose="02020603020101020101" pitchFamily="18" charset="-127"/>
            <a:ea typeface="현대하모니 M" panose="02020603020101020101" pitchFamily="18" charset="-127"/>
          </a:defRPr>
        </a:defPPr>
      </a:lstStyle>
    </a:tx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3">
        <a:dk1>
          <a:srgbClr val="000000"/>
        </a:dk1>
        <a:lt1>
          <a:srgbClr val="FFFFFF"/>
        </a:lt1>
        <a:dk2>
          <a:srgbClr val="CCCCFF"/>
        </a:dk2>
        <a:lt2>
          <a:srgbClr val="727272"/>
        </a:lt2>
        <a:accent1>
          <a:srgbClr val="003399"/>
        </a:accent1>
        <a:accent2>
          <a:srgbClr val="7889FB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6C7CE3"/>
        </a:accent6>
        <a:hlink>
          <a:srgbClr val="DED3B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2468</Words>
  <Application>Microsoft Office PowerPoint</Application>
  <PresentationFormat>Breitbild</PresentationFormat>
  <Paragraphs>303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21" baseType="lpstr">
      <vt:lpstr>굴림</vt:lpstr>
      <vt:lpstr>-apple-system</vt:lpstr>
      <vt:lpstr>Arial</vt:lpstr>
      <vt:lpstr>Calibri</vt:lpstr>
      <vt:lpstr>Cambria Math</vt:lpstr>
      <vt:lpstr>Times New Roman</vt:lpstr>
      <vt:lpstr>Wingdings</vt:lpstr>
      <vt:lpstr>현대하모니 B</vt:lpstr>
      <vt:lpstr>현대하모니 M</vt:lpstr>
      <vt:lpstr>기본 디자인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0</dc:title>
  <dc:creator>M</dc:creator>
  <cp:lastModifiedBy>Scholl Andrea Marie (ME/EMC)</cp:lastModifiedBy>
  <cp:revision>840</cp:revision>
  <cp:lastPrinted>2023-08-17T02:54:05Z</cp:lastPrinted>
  <dcterms:created xsi:type="dcterms:W3CDTF">2010-10-13T05:26:30Z</dcterms:created>
  <dcterms:modified xsi:type="dcterms:W3CDTF">2025-01-08T16:44:27Z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d0bc021-0c43-4029-a072-964d39f3070b_Enabled">
    <vt:lpwstr>true</vt:lpwstr>
  </property>
  <property fmtid="{D5CDD505-2E9C-101B-9397-08002B2CF9AE}" pid="3" name="MSIP_Label_cd0bc021-0c43-4029-a072-964d39f3070b_SetDate">
    <vt:lpwstr>2024-04-09T12:06:35Z</vt:lpwstr>
  </property>
  <property fmtid="{D5CDD505-2E9C-101B-9397-08002B2CF9AE}" pid="4" name="MSIP_Label_cd0bc021-0c43-4029-a072-964d39f3070b_Method">
    <vt:lpwstr>Privileged</vt:lpwstr>
  </property>
  <property fmtid="{D5CDD505-2E9C-101B-9397-08002B2CF9AE}" pid="5" name="MSIP_Label_cd0bc021-0c43-4029-a072-964d39f3070b_Name">
    <vt:lpwstr>일반(General)</vt:lpwstr>
  </property>
  <property fmtid="{D5CDD505-2E9C-101B-9397-08002B2CF9AE}" pid="6" name="MSIP_Label_cd0bc021-0c43-4029-a072-964d39f3070b_SiteId">
    <vt:lpwstr>7cf932c0-bced-4490-b11f-48d23b1fe0d9</vt:lpwstr>
  </property>
  <property fmtid="{D5CDD505-2E9C-101B-9397-08002B2CF9AE}" pid="7" name="MSIP_Label_cd0bc021-0c43-4029-a072-964d39f3070b_ActionId">
    <vt:lpwstr>45f8ccc1-9e60-49f3-9cbc-7112d31a9f3c</vt:lpwstr>
  </property>
  <property fmtid="{D5CDD505-2E9C-101B-9397-08002B2CF9AE}" pid="8" name="MSIP_Label_cd0bc021-0c43-4029-a072-964d39f3070b_ContentBits">
    <vt:lpwstr>0</vt:lpwstr>
  </property>
</Properties>
</file>