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1"/>
  </p:notesMasterIdLst>
  <p:sldIdLst>
    <p:sldId id="279" r:id="rId5"/>
    <p:sldId id="353" r:id="rId6"/>
    <p:sldId id="347" r:id="rId7"/>
    <p:sldId id="355" r:id="rId8"/>
    <p:sldId id="356" r:id="rId9"/>
    <p:sldId id="357"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weg, Volker (059)" initials="KV(" lastIdx="0" clrIdx="0">
    <p:extLst>
      <p:ext uri="{19B8F6BF-5375-455C-9EA6-DF929625EA0E}">
        <p15:presenceInfo xmlns:p15="http://schemas.microsoft.com/office/powerpoint/2012/main" userId="S-1-5-21-1482476501-1450960922-725345543-5791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BFB"/>
    <a:srgbClr val="F5FAFB"/>
    <a:srgbClr val="F1F9F9"/>
    <a:srgbClr val="EFF8F8"/>
    <a:srgbClr val="BBE0E3"/>
    <a:srgbClr val="D7EDEF"/>
    <a:srgbClr val="FFFFFF"/>
    <a:srgbClr val="548235"/>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97" autoAdjust="0"/>
    <p:restoredTop sz="93372" autoAdjust="0"/>
  </p:normalViewPr>
  <p:slideViewPr>
    <p:cSldViewPr snapToGrid="0">
      <p:cViewPr varScale="1">
        <p:scale>
          <a:sx n="94" d="100"/>
          <a:sy n="94" d="100"/>
        </p:scale>
        <p:origin x="115" y="115"/>
      </p:cViewPr>
      <p:guideLst/>
    </p:cSldViewPr>
  </p:slideViewPr>
  <p:notesTextViewPr>
    <p:cViewPr>
      <p:scale>
        <a:sx n="1" d="1"/>
        <a:sy n="1" d="1"/>
      </p:scale>
      <p:origin x="0" y="0"/>
    </p:cViewPr>
  </p:notesTextViewPr>
  <p:sorterViewPr>
    <p:cViewPr>
      <p:scale>
        <a:sx n="180" d="100"/>
        <a:sy n="180" d="100"/>
      </p:scale>
      <p:origin x="0" y="0"/>
    </p:cViewPr>
  </p:sorterViewPr>
  <p:notesViewPr>
    <p:cSldViewPr snapToGrid="0">
      <p:cViewPr varScale="1">
        <p:scale>
          <a:sx n="81" d="100"/>
          <a:sy n="81" d="100"/>
        </p:scale>
        <p:origin x="389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Guichard" userId="b25862a6-b641-4ece-b9f9-9230f3cdb908" providerId="ADAL" clId="{C71CD9A5-4A1C-4704-9F9E-B2643294E0DF}"/>
    <pc:docChg chg="modSld">
      <pc:chgData name="Francois Guichard" userId="b25862a6-b641-4ece-b9f9-9230f3cdb908" providerId="ADAL" clId="{C71CD9A5-4A1C-4704-9F9E-B2643294E0DF}" dt="2025-01-22T13:32:03.533" v="8" actId="20577"/>
      <pc:docMkLst>
        <pc:docMk/>
      </pc:docMkLst>
      <pc:sldChg chg="modSp mod">
        <pc:chgData name="Francois Guichard" userId="b25862a6-b641-4ece-b9f9-9230f3cdb908" providerId="ADAL" clId="{C71CD9A5-4A1C-4704-9F9E-B2643294E0DF}" dt="2025-01-22T13:32:03.533" v="8" actId="20577"/>
        <pc:sldMkLst>
          <pc:docMk/>
          <pc:sldMk cId="1449524751" sldId="279"/>
        </pc:sldMkLst>
        <pc:spChg chg="mod">
          <ac:chgData name="Francois Guichard" userId="b25862a6-b641-4ece-b9f9-9230f3cdb908" providerId="ADAL" clId="{C71CD9A5-4A1C-4704-9F9E-B2643294E0DF}" dt="2025-01-22T13:32:03.533" v="8" actId="20577"/>
          <ac:spMkLst>
            <pc:docMk/>
            <pc:sldMk cId="1449524751" sldId="279"/>
            <ac:spMk id="6" creationId="{5210D93C-F9B9-E24C-E463-EBB857E89E7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517FBC-1CC1-4974-A17A-10515C6927D0}" type="datetimeFigureOut">
              <a:rPr lang="de-DE" smtClean="0"/>
              <a:t>22.01.2025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4F00DD-97FC-489B-AE11-755E137A32D3}" type="slidenum">
              <a:rPr lang="de-DE" smtClean="0"/>
              <a:t>‹#›</a:t>
            </a:fld>
            <a:endParaRPr lang="de-DE"/>
          </a:p>
        </p:txBody>
      </p:sp>
    </p:spTree>
    <p:extLst>
      <p:ext uri="{BB962C8B-B14F-4D97-AF65-F5344CB8AC3E}">
        <p14:creationId xmlns:p14="http://schemas.microsoft.com/office/powerpoint/2010/main" val="3196022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a:prstGeom prst="rect">
            <a:avLst/>
          </a:prstGeom>
        </p:spPr>
        <p:txBody>
          <a:bodyPr/>
          <a:lstStyle/>
          <a:p>
            <a:r>
              <a:rPr lang="de-DE"/>
              <a:t>Titelmasterformat durch Klicken bearbeiten</a:t>
            </a:r>
            <a:endParaRPr lang="fr-FR" dirty="0"/>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dirty="0"/>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endParaRPr lang="fr-FR" altLang="ja-JP" dirty="0"/>
          </a:p>
        </p:txBody>
      </p:sp>
    </p:spTree>
    <p:extLst>
      <p:ext uri="{BB962C8B-B14F-4D97-AF65-F5344CB8AC3E}">
        <p14:creationId xmlns:p14="http://schemas.microsoft.com/office/powerpoint/2010/main" val="2844439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a:p>
        </p:txBody>
      </p:sp>
      <p:sp>
        <p:nvSpPr>
          <p:cNvPr id="3" name="Espace réservé du texte vertical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876E22B0-3A17-45B7-AF4B-28357ACE90C3}" type="slidenum">
              <a:rPr lang="ja-JP" altLang="fr-FR"/>
              <a:pPr/>
              <a:t>‹#›</a:t>
            </a:fld>
            <a:endParaRPr lang="fr-FR" altLang="ja-JP"/>
          </a:p>
        </p:txBody>
      </p:sp>
    </p:spTree>
    <p:extLst>
      <p:ext uri="{BB962C8B-B14F-4D97-AF65-F5344CB8AC3E}">
        <p14:creationId xmlns:p14="http://schemas.microsoft.com/office/powerpoint/2010/main" val="110248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a:prstGeom prst="rect">
            <a:avLst/>
          </a:prstGeom>
        </p:spPr>
        <p:txBody>
          <a:bodyPr vert="eaVert"/>
          <a:lstStyle/>
          <a:p>
            <a:r>
              <a:rPr lang="de-DE"/>
              <a:t>Titelmasterformat durch Klicken bearbeiten</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D04D32B0-8A42-44E7-9B4D-3C2296BFBD2E}" type="slidenum">
              <a:rPr lang="ja-JP" altLang="fr-FR"/>
              <a:pPr/>
              <a:t>‹#›</a:t>
            </a:fld>
            <a:endParaRPr lang="fr-FR" altLang="ja-JP"/>
          </a:p>
        </p:txBody>
      </p:sp>
    </p:spTree>
    <p:extLst>
      <p:ext uri="{BB962C8B-B14F-4D97-AF65-F5344CB8AC3E}">
        <p14:creationId xmlns:p14="http://schemas.microsoft.com/office/powerpoint/2010/main" val="1935923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dirty="0"/>
          </a:p>
        </p:txBody>
      </p:sp>
      <p:sp>
        <p:nvSpPr>
          <p:cNvPr id="3" name="Espace réservé du contenu 2"/>
          <p:cNvSpPr>
            <a:spLocks noGrp="1"/>
          </p:cNvSpPr>
          <p:nvPr>
            <p:ph idx="1"/>
          </p:nvPr>
        </p:nvSpPr>
        <p:spPr/>
        <p:txBody>
          <a:bodyPr/>
          <a:lstStyle>
            <a:lvl2pPr marL="742950" indent="-285750">
              <a:buFont typeface="Wingdings" panose="05000000000000000000" pitchFamily="2" charset="2"/>
              <a:buChar char="§"/>
              <a:defRPr/>
            </a:lvl2pPr>
            <a:lvl3pPr marL="1143000" indent="-228600">
              <a:buFont typeface="Calibri" panose="020F0502020204030204" pitchFamily="34" charset="0"/>
              <a:buChar char="−"/>
              <a:defRPr/>
            </a:lvl3pPr>
            <a:lvl4pPr marL="1600200" indent="-228600">
              <a:buFont typeface="Courier New" panose="02070309020205020404" pitchFamily="49" charset="0"/>
              <a:buChar char="o"/>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dirty="0"/>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pPr/>
              <a:t>‹#›</a:t>
            </a:fld>
            <a:endParaRPr lang="fr-FR" altLang="ja-JP"/>
          </a:p>
        </p:txBody>
      </p:sp>
    </p:spTree>
    <p:extLst>
      <p:ext uri="{BB962C8B-B14F-4D97-AF65-F5344CB8AC3E}">
        <p14:creationId xmlns:p14="http://schemas.microsoft.com/office/powerpoint/2010/main" val="1535849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de-DE"/>
              <a:t>Titelmasterformat durch Klicken bearbeiten</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FD7F56F4-53F4-4744-8FEF-840AE151320B}" type="slidenum">
              <a:rPr lang="ja-JP" altLang="fr-FR"/>
              <a:pPr/>
              <a:t>‹#›</a:t>
            </a:fld>
            <a:endParaRPr lang="fr-FR" altLang="ja-JP"/>
          </a:p>
        </p:txBody>
      </p:sp>
    </p:spTree>
    <p:extLst>
      <p:ext uri="{BB962C8B-B14F-4D97-AF65-F5344CB8AC3E}">
        <p14:creationId xmlns:p14="http://schemas.microsoft.com/office/powerpoint/2010/main" val="299536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3ADCAE38-802C-4BCD-8E23-F653FABC34F1}" type="slidenum">
              <a:rPr lang="ja-JP" altLang="fr-FR"/>
              <a:pPr/>
              <a:t>‹#›</a:t>
            </a:fld>
            <a:endParaRPr lang="fr-FR" altLang="ja-JP"/>
          </a:p>
        </p:txBody>
      </p:sp>
    </p:spTree>
    <p:extLst>
      <p:ext uri="{BB962C8B-B14F-4D97-AF65-F5344CB8AC3E}">
        <p14:creationId xmlns:p14="http://schemas.microsoft.com/office/powerpoint/2010/main" val="2387683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lvl1pPr>
              <a:defRPr/>
            </a:lvl1pPr>
          </a:lstStyle>
          <a:p>
            <a:r>
              <a:rPr lang="de-DE"/>
              <a:t>Titelmasterformat durch Klicken bearbeiten</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7" name="Espace réservé de la date 6"/>
          <p:cNvSpPr>
            <a:spLocks noGrp="1"/>
          </p:cNvSpPr>
          <p:nvPr>
            <p:ph type="dt" sz="half" idx="10"/>
          </p:nvPr>
        </p:nvSpPr>
        <p:spPr/>
        <p:txBody>
          <a:bodyPr/>
          <a:lstStyle>
            <a:lvl1pPr>
              <a:defRPr/>
            </a:lvl1pPr>
          </a:lstStyle>
          <a:p>
            <a:endParaRPr lang="fr-FR" altLang="ja-JP"/>
          </a:p>
        </p:txBody>
      </p:sp>
      <p:sp>
        <p:nvSpPr>
          <p:cNvPr id="8" name="Espace réservé du pied de page 7"/>
          <p:cNvSpPr>
            <a:spLocks noGrp="1"/>
          </p:cNvSpPr>
          <p:nvPr>
            <p:ph type="ftr" sz="quarter" idx="11"/>
          </p:nvPr>
        </p:nvSpPr>
        <p:spPr/>
        <p:txBody>
          <a:bodyPr/>
          <a:lstStyle>
            <a:lvl1pPr>
              <a:defRPr/>
            </a:lvl1pPr>
          </a:lstStyle>
          <a:p>
            <a:endParaRPr lang="fr-FR" altLang="ja-JP" dirty="0"/>
          </a:p>
        </p:txBody>
      </p:sp>
      <p:sp>
        <p:nvSpPr>
          <p:cNvPr id="9" name="Espace réservé du numéro de diapositive 8"/>
          <p:cNvSpPr>
            <a:spLocks noGrp="1"/>
          </p:cNvSpPr>
          <p:nvPr>
            <p:ph type="sldNum" sz="quarter" idx="12"/>
          </p:nvPr>
        </p:nvSpPr>
        <p:spPr/>
        <p:txBody>
          <a:bodyPr/>
          <a:lstStyle>
            <a:lvl1pPr>
              <a:defRPr/>
            </a:lvl1pPr>
          </a:lstStyle>
          <a:p>
            <a:fld id="{36CF7609-A126-430D-864C-5251E8DC0566}" type="slidenum">
              <a:rPr lang="ja-JP" altLang="fr-FR"/>
              <a:pPr/>
              <a:t>‹#›</a:t>
            </a:fld>
            <a:endParaRPr lang="fr-FR" altLang="ja-JP"/>
          </a:p>
        </p:txBody>
      </p:sp>
    </p:spTree>
    <p:extLst>
      <p:ext uri="{BB962C8B-B14F-4D97-AF65-F5344CB8AC3E}">
        <p14:creationId xmlns:p14="http://schemas.microsoft.com/office/powerpoint/2010/main" val="2214194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a:p>
        </p:txBody>
      </p:sp>
      <p:sp>
        <p:nvSpPr>
          <p:cNvPr id="3" name="Espace réservé de la date 2"/>
          <p:cNvSpPr>
            <a:spLocks noGrp="1"/>
          </p:cNvSpPr>
          <p:nvPr>
            <p:ph type="dt" sz="half" idx="10"/>
          </p:nvPr>
        </p:nvSpPr>
        <p:spPr/>
        <p:txBody>
          <a:bodyPr/>
          <a:lstStyle>
            <a:lvl1pPr>
              <a:defRPr/>
            </a:lvl1pPr>
          </a:lstStyle>
          <a:p>
            <a:endParaRPr lang="fr-FR" altLang="ja-JP"/>
          </a:p>
        </p:txBody>
      </p:sp>
      <p:sp>
        <p:nvSpPr>
          <p:cNvPr id="4" name="Espace réservé du pied de page 3"/>
          <p:cNvSpPr>
            <a:spLocks noGrp="1"/>
          </p:cNvSpPr>
          <p:nvPr>
            <p:ph type="ftr" sz="quarter" idx="11"/>
          </p:nvPr>
        </p:nvSpPr>
        <p:spPr/>
        <p:txBody>
          <a:bodyPr/>
          <a:lstStyle>
            <a:lvl1pPr>
              <a:defRPr/>
            </a:lvl1pPr>
          </a:lstStyle>
          <a:p>
            <a:endParaRPr lang="fr-FR" altLang="ja-JP" dirty="0"/>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pPr/>
              <a:t>‹#›</a:t>
            </a:fld>
            <a:endParaRPr lang="fr-FR" altLang="ja-JP"/>
          </a:p>
        </p:txBody>
      </p:sp>
    </p:spTree>
    <p:extLst>
      <p:ext uri="{BB962C8B-B14F-4D97-AF65-F5344CB8AC3E}">
        <p14:creationId xmlns:p14="http://schemas.microsoft.com/office/powerpoint/2010/main" val="4161015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ja-JP"/>
          </a:p>
        </p:txBody>
      </p:sp>
      <p:sp>
        <p:nvSpPr>
          <p:cNvPr id="3" name="Espace réservé du pied de page 2"/>
          <p:cNvSpPr>
            <a:spLocks noGrp="1"/>
          </p:cNvSpPr>
          <p:nvPr>
            <p:ph type="ftr" sz="quarter" idx="11"/>
          </p:nvPr>
        </p:nvSpPr>
        <p:spPr/>
        <p:txBody>
          <a:bodyPr/>
          <a:lstStyle>
            <a:lvl1pPr>
              <a:defRPr/>
            </a:lvl1pPr>
          </a:lstStyle>
          <a:p>
            <a:endParaRPr lang="fr-FR" altLang="ja-JP" dirty="0"/>
          </a:p>
        </p:txBody>
      </p:sp>
      <p:sp>
        <p:nvSpPr>
          <p:cNvPr id="4" name="Espace réservé du numéro de diapositive 3"/>
          <p:cNvSpPr>
            <a:spLocks noGrp="1"/>
          </p:cNvSpPr>
          <p:nvPr>
            <p:ph type="sldNum" sz="quarter" idx="12"/>
          </p:nvPr>
        </p:nvSpPr>
        <p:spPr/>
        <p:txBody>
          <a:bodyPr/>
          <a:lstStyle>
            <a:lvl1pPr>
              <a:defRPr/>
            </a:lvl1pPr>
          </a:lstStyle>
          <a:p>
            <a:fld id="{D09A974D-1DC4-4C29-960C-4F23E42A2DA2}" type="slidenum">
              <a:rPr lang="ja-JP" altLang="fr-FR"/>
              <a:pPr/>
              <a:t>‹#›</a:t>
            </a:fld>
            <a:endParaRPr lang="fr-FR" altLang="ja-JP"/>
          </a:p>
        </p:txBody>
      </p:sp>
    </p:spTree>
    <p:extLst>
      <p:ext uri="{BB962C8B-B14F-4D97-AF65-F5344CB8AC3E}">
        <p14:creationId xmlns:p14="http://schemas.microsoft.com/office/powerpoint/2010/main" val="3950385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a:prstGeom prst="rect">
            <a:avLst/>
          </a:prstGeom>
        </p:spPr>
        <p:txBody>
          <a:bodyPr anchor="b"/>
          <a:lstStyle>
            <a:lvl1pPr algn="l">
              <a:defRPr sz="2000" b="1"/>
            </a:lvl1pPr>
          </a:lstStyle>
          <a:p>
            <a:r>
              <a:rPr lang="de-DE"/>
              <a:t>Titelmasterformat durch Klicken bearbeiten</a:t>
            </a:r>
            <a:endParaRPr lang="fr-FR" dirty="0"/>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dirty="0"/>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A4050A2B-ED20-46DB-805A-96BB748EB760}" type="slidenum">
              <a:rPr lang="ja-JP" altLang="fr-FR"/>
              <a:pPr/>
              <a:t>‹#›</a:t>
            </a:fld>
            <a:endParaRPr lang="fr-FR" altLang="ja-JP"/>
          </a:p>
        </p:txBody>
      </p:sp>
    </p:spTree>
    <p:extLst>
      <p:ext uri="{BB962C8B-B14F-4D97-AF65-F5344CB8AC3E}">
        <p14:creationId xmlns:p14="http://schemas.microsoft.com/office/powerpoint/2010/main" val="205034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de-DE"/>
              <a:t>Titelmasterformat durch Klicken bearbeiten</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67F7C1A6-5432-4A88-9199-948E52B80477}" type="slidenum">
              <a:rPr lang="ja-JP" altLang="fr-FR"/>
              <a:pPr/>
              <a:t>‹#›</a:t>
            </a:fld>
            <a:endParaRPr lang="fr-FR" altLang="ja-JP"/>
          </a:p>
        </p:txBody>
      </p:sp>
    </p:spTree>
    <p:extLst>
      <p:ext uri="{BB962C8B-B14F-4D97-AF65-F5344CB8AC3E}">
        <p14:creationId xmlns:p14="http://schemas.microsoft.com/office/powerpoint/2010/main" val="2453689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7942FB29-62A6-7706-970A-9635878F83FE}"/>
              </a:ext>
            </a:extLst>
          </p:cNvPr>
          <p:cNvGraphicFramePr>
            <a:graphicFrameLocks noChangeAspect="1"/>
          </p:cNvGraphicFramePr>
          <p:nvPr userDrawn="1">
            <p:custDataLst>
              <p:tags r:id="rId13"/>
            </p:custDataLst>
            <p:extLst>
              <p:ext uri="{D42A27DB-BD31-4B8C-83A1-F6EECF244321}">
                <p14:modId xmlns:p14="http://schemas.microsoft.com/office/powerpoint/2010/main" val="33644611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08" imgH="408" progId="TCLayout.ActiveDocument.1">
                  <p:embed/>
                </p:oleObj>
              </mc:Choice>
              <mc:Fallback>
                <p:oleObj name="think-cell Folie" r:id="rId14" imgW="408" imgH="408" progId="TCLayout.ActiveDocument.1">
                  <p:embed/>
                  <p:pic>
                    <p:nvPicPr>
                      <p:cNvPr id="2" name="think-cell data - do not delete" hidden="1">
                        <a:extLst>
                          <a:ext uri="{FF2B5EF4-FFF2-40B4-BE49-F238E27FC236}">
                            <a16:creationId xmlns:a16="http://schemas.microsoft.com/office/drawing/2014/main" id="{7942FB29-62A6-7706-970A-9635878F83FE}"/>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endParaRPr lang="fr-FR" altLang="ja-JP"/>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endParaRPr lang="fr-FR" altLang="ja-JP"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fld id="{841ADF96-E6CA-4184-9617-4AA0842E2F41}" type="slidenum">
              <a:rPr lang="ja-JP" altLang="fr-FR"/>
              <a:pPr/>
              <a:t>‹#›</a:t>
            </a:fld>
            <a:endParaRPr lang="fr-FR" altLang="ja-JP"/>
          </a:p>
        </p:txBody>
      </p:sp>
      <p:pic>
        <p:nvPicPr>
          <p:cNvPr id="7" name="Image 6">
            <a:extLst>
              <a:ext uri="{FF2B5EF4-FFF2-40B4-BE49-F238E27FC236}">
                <a16:creationId xmlns:a16="http://schemas.microsoft.com/office/drawing/2014/main" id="{4CB5CF22-54B9-40F4-91F9-FB0988E05961}"/>
              </a:ext>
            </a:extLst>
          </p:cNvPr>
          <p:cNvPicPr>
            <a:picLocks noChangeAspect="1"/>
          </p:cNvPicPr>
          <p:nvPr userDrawn="1"/>
        </p:nvPicPr>
        <p:blipFill>
          <a:blip r:embed="rId16"/>
          <a:stretch>
            <a:fillRect/>
          </a:stretch>
        </p:blipFill>
        <p:spPr>
          <a:xfrm>
            <a:off x="179512" y="20335"/>
            <a:ext cx="884497" cy="1404789"/>
          </a:xfrm>
          <a:prstGeom prst="rect">
            <a:avLst/>
          </a:prstGeom>
        </p:spPr>
      </p:pic>
    </p:spTree>
    <p:extLst>
      <p:ext uri="{BB962C8B-B14F-4D97-AF65-F5344CB8AC3E}">
        <p14:creationId xmlns:p14="http://schemas.microsoft.com/office/powerpoint/2010/main" val="2854213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Calibri" panose="020F0502020204030204" pitchFamily="34" charset="0"/>
        <a:buChar char="−"/>
        <a:defRPr sz="2400">
          <a:solidFill>
            <a:schemeClr val="tx1"/>
          </a:solidFill>
          <a:latin typeface="+mn-lt"/>
        </a:defRPr>
      </a:lvl3pPr>
      <a:lvl4pPr marL="1600200" indent="-228600" algn="l" rtl="0" eaLnBrk="1" fontAlgn="base" hangingPunct="1">
        <a:spcBef>
          <a:spcPct val="20000"/>
        </a:spcBef>
        <a:spcAft>
          <a:spcPct val="0"/>
        </a:spcAft>
        <a:buFont typeface="Courier New" panose="02070309020205020404" pitchFamily="49" charset="0"/>
        <a:buChar char="o"/>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oleObject" Target="../embeddings/oleObject4.bin"/><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1.emf"/><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12.png"/><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2.png"/><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F92D231-1091-F8D8-7CD0-5585DCA1BEA2}"/>
              </a:ext>
            </a:extLst>
          </p:cNvPr>
          <p:cNvGraphicFramePr>
            <a:graphicFrameLocks noChangeAspect="1"/>
          </p:cNvGraphicFramePr>
          <p:nvPr>
            <p:custDataLst>
              <p:tags r:id="rId1"/>
            </p:custDataLst>
            <p:extLst>
              <p:ext uri="{D42A27DB-BD31-4B8C-83A1-F6EECF244321}">
                <p14:modId xmlns:p14="http://schemas.microsoft.com/office/powerpoint/2010/main" val="23202074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8" imgH="408" progId="TCLayout.ActiveDocument.1">
                  <p:embed/>
                </p:oleObj>
              </mc:Choice>
              <mc:Fallback>
                <p:oleObj name="think-cell Folie" r:id="rId3" imgW="408" imgH="408" progId="TCLayout.ActiveDocument.1">
                  <p:embed/>
                  <p:pic>
                    <p:nvPicPr>
                      <p:cNvPr id="5" name="think-cell data - do not delete" hidden="1">
                        <a:extLst>
                          <a:ext uri="{FF2B5EF4-FFF2-40B4-BE49-F238E27FC236}">
                            <a16:creationId xmlns:a16="http://schemas.microsoft.com/office/drawing/2014/main" id="{CF92D231-1091-F8D8-7CD0-5585DCA1BEA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EA64B7BB-7D2B-DE46-62FB-616610897EAA}"/>
              </a:ext>
            </a:extLst>
          </p:cNvPr>
          <p:cNvSpPr>
            <a:spLocks noGrp="1"/>
          </p:cNvSpPr>
          <p:nvPr>
            <p:ph type="ctrTitle"/>
          </p:nvPr>
        </p:nvSpPr>
        <p:spPr>
          <a:xfrm>
            <a:off x="914400" y="2440906"/>
            <a:ext cx="10363200" cy="1470025"/>
          </a:xfrm>
        </p:spPr>
        <p:txBody>
          <a:bodyPr vert="horz"/>
          <a:lstStyle/>
          <a:p>
            <a:r>
              <a:rPr lang="en-US" dirty="0"/>
              <a:t>ECE/TRANS/WP.29/GRVA/2025/7</a:t>
            </a:r>
            <a:br>
              <a:rPr lang="en-US" dirty="0"/>
            </a:br>
            <a:r>
              <a:rPr lang="en-US" dirty="0"/>
              <a:t>Proposal for amendments to UN-R79</a:t>
            </a:r>
            <a:br>
              <a:rPr lang="en-US" dirty="0"/>
            </a:br>
            <a:r>
              <a:rPr lang="en-US" sz="2800" dirty="0"/>
              <a:t>(Steer-by-wire)</a:t>
            </a:r>
          </a:p>
        </p:txBody>
      </p:sp>
      <p:sp>
        <p:nvSpPr>
          <p:cNvPr id="3" name="Untertitel 2">
            <a:extLst>
              <a:ext uri="{FF2B5EF4-FFF2-40B4-BE49-F238E27FC236}">
                <a16:creationId xmlns:a16="http://schemas.microsoft.com/office/drawing/2014/main" id="{74B3F821-49F6-EF9F-200D-4785BEE30976}"/>
              </a:ext>
            </a:extLst>
          </p:cNvPr>
          <p:cNvSpPr>
            <a:spLocks noGrp="1"/>
          </p:cNvSpPr>
          <p:nvPr>
            <p:ph type="subTitle" idx="1"/>
          </p:nvPr>
        </p:nvSpPr>
        <p:spPr>
          <a:xfrm>
            <a:off x="1589903" y="5128495"/>
            <a:ext cx="9012194" cy="878768"/>
          </a:xfrm>
        </p:spPr>
        <p:txBody>
          <a:bodyPr/>
          <a:lstStyle/>
          <a:p>
            <a:r>
              <a:rPr lang="en-US" dirty="0"/>
              <a:t>Submitted by the experts from CLEPA and OICA</a:t>
            </a:r>
          </a:p>
        </p:txBody>
      </p:sp>
      <p:sp>
        <p:nvSpPr>
          <p:cNvPr id="4" name="Foliennummernplatzhalter 3">
            <a:extLst>
              <a:ext uri="{FF2B5EF4-FFF2-40B4-BE49-F238E27FC236}">
                <a16:creationId xmlns:a16="http://schemas.microsoft.com/office/drawing/2014/main" id="{4BAA5690-1DC1-2C74-A84A-EB293270A16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pic>
        <p:nvPicPr>
          <p:cNvPr id="1026" name="Picture 2" descr="Home - CLEPA – European Association of Automotive Suppliers">
            <a:extLst>
              <a:ext uri="{FF2B5EF4-FFF2-40B4-BE49-F238E27FC236}">
                <a16:creationId xmlns:a16="http://schemas.microsoft.com/office/drawing/2014/main" id="{93CE8DC2-C88D-0CED-BF34-9E4AC3D5BF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855" y="548680"/>
            <a:ext cx="3457575" cy="18383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210D93C-F9B9-E24C-E463-EBB857E89E7A}"/>
              </a:ext>
            </a:extLst>
          </p:cNvPr>
          <p:cNvSpPr txBox="1"/>
          <p:nvPr/>
        </p:nvSpPr>
        <p:spPr>
          <a:xfrm>
            <a:off x="8472264" y="127219"/>
            <a:ext cx="3600400" cy="830997"/>
          </a:xfrm>
          <a:prstGeom prst="rect">
            <a:avLst/>
          </a:prstGeom>
          <a:noFill/>
        </p:spPr>
        <p:txBody>
          <a:bodyPr wrap="square">
            <a:spAutoFit/>
          </a:bodyPr>
          <a:lstStyle/>
          <a:p>
            <a:pPr algn="r"/>
            <a:r>
              <a:rPr lang="en-GB" sz="1600" u="sng" dirty="0"/>
              <a:t>Informal document</a:t>
            </a:r>
            <a:r>
              <a:rPr lang="en-GB" sz="1600" dirty="0"/>
              <a:t> </a:t>
            </a:r>
            <a:r>
              <a:rPr lang="en-GB" sz="1600" b="1" dirty="0"/>
              <a:t>GRVA-21-51</a:t>
            </a:r>
          </a:p>
          <a:p>
            <a:pPr algn="r"/>
            <a:r>
              <a:rPr lang="en-GB" sz="1600" dirty="0"/>
              <a:t>21st GRVA, </a:t>
            </a:r>
            <a:r>
              <a:rPr lang="en-GB" sz="1600"/>
              <a:t>20-24 January </a:t>
            </a:r>
            <a:r>
              <a:rPr lang="en-GB" sz="1600" dirty="0"/>
              <a:t>2025</a:t>
            </a:r>
            <a:br>
              <a:rPr lang="en-GB" sz="1600"/>
            </a:br>
            <a:r>
              <a:rPr lang="en-GB" sz="1600"/>
              <a:t>Agenda </a:t>
            </a:r>
            <a:r>
              <a:rPr lang="en-GB" sz="1600" dirty="0"/>
              <a:t>item 6(b)</a:t>
            </a:r>
          </a:p>
        </p:txBody>
      </p:sp>
    </p:spTree>
    <p:extLst>
      <p:ext uri="{BB962C8B-B14F-4D97-AF65-F5344CB8AC3E}">
        <p14:creationId xmlns:p14="http://schemas.microsoft.com/office/powerpoint/2010/main" val="1449524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FB1AB6D-ED4A-14CE-B898-A54DFFED018E}"/>
              </a:ext>
            </a:extLst>
          </p:cNvPr>
          <p:cNvGraphicFramePr>
            <a:graphicFrameLocks noChangeAspect="1"/>
          </p:cNvGraphicFramePr>
          <p:nvPr>
            <p:custDataLst>
              <p:tags r:id="rId1"/>
            </p:custDataLst>
            <p:extLst>
              <p:ext uri="{D42A27DB-BD31-4B8C-83A1-F6EECF244321}">
                <p14:modId xmlns:p14="http://schemas.microsoft.com/office/powerpoint/2010/main" val="2270525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8" imgH="408" progId="TCLayout.ActiveDocument.1">
                  <p:embed/>
                </p:oleObj>
              </mc:Choice>
              <mc:Fallback>
                <p:oleObj name="think-cell Folie" r:id="rId3" imgW="408" imgH="408" progId="TCLayout.ActiveDocument.1">
                  <p:embed/>
                  <p:pic>
                    <p:nvPicPr>
                      <p:cNvPr id="5" name="think-cell data - do not delete" hidden="1">
                        <a:extLst>
                          <a:ext uri="{FF2B5EF4-FFF2-40B4-BE49-F238E27FC236}">
                            <a16:creationId xmlns:a16="http://schemas.microsoft.com/office/drawing/2014/main" id="{DFB1AB6D-ED4A-14CE-B898-A54DFFED018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156655C-D3D4-88B5-F9F7-86E6B9333D9D}"/>
              </a:ext>
            </a:extLst>
          </p:cNvPr>
          <p:cNvSpPr>
            <a:spLocks noGrp="1"/>
          </p:cNvSpPr>
          <p:nvPr>
            <p:ph type="title"/>
          </p:nvPr>
        </p:nvSpPr>
        <p:spPr/>
        <p:txBody>
          <a:bodyPr vert="horz"/>
          <a:lstStyle/>
          <a:p>
            <a:r>
              <a:rPr lang="en-US" dirty="0"/>
              <a:t>Main progress since GRVA-20</a:t>
            </a:r>
          </a:p>
        </p:txBody>
      </p:sp>
      <p:sp>
        <p:nvSpPr>
          <p:cNvPr id="3" name="Inhaltsplatzhalter 2">
            <a:extLst>
              <a:ext uri="{FF2B5EF4-FFF2-40B4-BE49-F238E27FC236}">
                <a16:creationId xmlns:a16="http://schemas.microsoft.com/office/drawing/2014/main" id="{53D01FE6-B600-E05F-C775-0D6C24C321DB}"/>
              </a:ext>
            </a:extLst>
          </p:cNvPr>
          <p:cNvSpPr>
            <a:spLocks noGrp="1"/>
          </p:cNvSpPr>
          <p:nvPr>
            <p:ph idx="1"/>
          </p:nvPr>
        </p:nvSpPr>
        <p:spPr>
          <a:xfrm>
            <a:off x="609600" y="1600202"/>
            <a:ext cx="10972800" cy="4645024"/>
          </a:xfrm>
        </p:spPr>
        <p:txBody>
          <a:bodyPr/>
          <a:lstStyle/>
          <a:p>
            <a:pPr rtl="0">
              <a:spcBef>
                <a:spcPts val="1800"/>
              </a:spcBef>
            </a:pPr>
            <a:r>
              <a:rPr lang="en-US" sz="1600" b="1" dirty="0"/>
              <a:t>4 workshops with g</a:t>
            </a:r>
            <a:r>
              <a:rPr lang="en-US" sz="1600" b="1" dirty="0">
                <a:effectLst/>
              </a:rPr>
              <a:t>ood participation </a:t>
            </a:r>
            <a:r>
              <a:rPr lang="en-US" sz="1600" dirty="0">
                <a:effectLst/>
              </a:rPr>
              <a:t>of experts from UK, F, DE, JPN, SWE, FIN, KOR, CHN and industry</a:t>
            </a:r>
            <a:endParaRPr lang="en-US" sz="1600" dirty="0">
              <a:effectLst/>
              <a:highlight>
                <a:srgbClr val="FFFF00"/>
              </a:highlight>
            </a:endParaRPr>
          </a:p>
          <a:p>
            <a:pPr rtl="0">
              <a:spcBef>
                <a:spcPts val="1800"/>
              </a:spcBef>
            </a:pPr>
            <a:r>
              <a:rPr lang="en-US" sz="1600" b="1" dirty="0">
                <a:effectLst/>
              </a:rPr>
              <a:t>As per conclusion of GRVA-20</a:t>
            </a:r>
          </a:p>
          <a:p>
            <a:pPr lvl="1">
              <a:spcBef>
                <a:spcPts val="600"/>
              </a:spcBef>
            </a:pPr>
            <a:r>
              <a:rPr lang="en-US" sz="1200" dirty="0">
                <a:effectLst/>
              </a:rPr>
              <a:t>Working Document GRVA/2025/7 submitted in October 2024</a:t>
            </a:r>
          </a:p>
          <a:p>
            <a:pPr lvl="1">
              <a:spcBef>
                <a:spcPts val="600"/>
              </a:spcBef>
            </a:pPr>
            <a:r>
              <a:rPr lang="en-US" sz="1200" dirty="0"/>
              <a:t>Informal Document amending the working document as discussed in TechWS’s no. 4-7</a:t>
            </a:r>
            <a:endParaRPr lang="en-US" sz="1200" dirty="0">
              <a:solidFill>
                <a:srgbClr val="FF0000"/>
              </a:solidFill>
            </a:endParaRPr>
          </a:p>
          <a:p>
            <a:pPr>
              <a:spcBef>
                <a:spcPts val="1800"/>
              </a:spcBef>
            </a:pPr>
            <a:r>
              <a:rPr lang="en-US" sz="1600" b="1" dirty="0"/>
              <a:t>All comments received during TechWS’s are considered in informal document</a:t>
            </a:r>
          </a:p>
          <a:p>
            <a:pPr rtl="0">
              <a:spcBef>
                <a:spcPts val="1800"/>
              </a:spcBef>
            </a:pPr>
            <a:r>
              <a:rPr lang="en-US" sz="1600" b="1" dirty="0">
                <a:effectLst/>
              </a:rPr>
              <a:t>Alignment </a:t>
            </a:r>
            <a:r>
              <a:rPr lang="en-US" sz="1600" dirty="0"/>
              <a:t>of EBSIG and R79 regarding</a:t>
            </a:r>
          </a:p>
          <a:p>
            <a:pPr lvl="1">
              <a:spcBef>
                <a:spcPts val="600"/>
              </a:spcBef>
            </a:pPr>
            <a:r>
              <a:rPr lang="en-US" sz="1200" dirty="0">
                <a:effectLst/>
              </a:rPr>
              <a:t>Requirements on an Energy Management System</a:t>
            </a:r>
          </a:p>
          <a:p>
            <a:pPr lvl="1">
              <a:spcBef>
                <a:spcPts val="600"/>
              </a:spcBef>
            </a:pPr>
            <a:r>
              <a:rPr lang="en-US" sz="1200" dirty="0"/>
              <a:t>Definition of </a:t>
            </a:r>
            <a:r>
              <a:rPr lang="en-US" sz="1200" i="1" dirty="0"/>
              <a:t>Electrical Supply</a:t>
            </a:r>
            <a:endParaRPr lang="en-US" sz="1200" i="1" dirty="0">
              <a:effectLst/>
            </a:endParaRPr>
          </a:p>
          <a:p>
            <a:pPr lvl="1">
              <a:spcBef>
                <a:spcPts val="600"/>
              </a:spcBef>
            </a:pPr>
            <a:r>
              <a:rPr lang="en-US" sz="1200" dirty="0"/>
              <a:t>Requirements for warnings on </a:t>
            </a:r>
            <a:r>
              <a:rPr lang="en-US" sz="1200" i="1" dirty="0"/>
              <a:t>performance</a:t>
            </a:r>
            <a:r>
              <a:rPr lang="en-US" sz="1200" dirty="0"/>
              <a:t> and </a:t>
            </a:r>
            <a:r>
              <a:rPr lang="en-US" sz="1200" i="1" dirty="0"/>
              <a:t>state</a:t>
            </a:r>
            <a:r>
              <a:rPr lang="en-US" sz="1200" dirty="0"/>
              <a:t> of electrical storage device(s)</a:t>
            </a:r>
            <a:endParaRPr lang="en-US" sz="1200" dirty="0">
              <a:effectLst/>
            </a:endParaRPr>
          </a:p>
          <a:p>
            <a:pPr rtl="0">
              <a:spcBef>
                <a:spcPts val="1800"/>
              </a:spcBef>
            </a:pPr>
            <a:r>
              <a:rPr lang="en-US" sz="1600" b="1" dirty="0">
                <a:effectLst/>
              </a:rPr>
              <a:t>Agreement</a:t>
            </a:r>
            <a:r>
              <a:rPr lang="en-US" sz="1600" dirty="0">
                <a:effectLst/>
              </a:rPr>
              <a:t> on the</a:t>
            </a:r>
            <a:r>
              <a:rPr lang="en-US" sz="1600" dirty="0">
                <a:solidFill>
                  <a:srgbClr val="FF0000"/>
                </a:solidFill>
                <a:effectLst/>
              </a:rPr>
              <a:t> </a:t>
            </a:r>
            <a:r>
              <a:rPr lang="en-US" sz="1600" dirty="0">
                <a:effectLst/>
              </a:rPr>
              <a:t>safety concept in case of a failure of the energy source</a:t>
            </a:r>
            <a:endParaRPr lang="en-US" sz="1600" b="1" strike="sngStrike" dirty="0">
              <a:solidFill>
                <a:srgbClr val="FF0000"/>
              </a:solidFill>
              <a:effectLst/>
            </a:endParaRPr>
          </a:p>
          <a:p>
            <a:pPr lvl="1">
              <a:spcBef>
                <a:spcPts val="600"/>
              </a:spcBef>
            </a:pPr>
            <a:r>
              <a:rPr lang="en-US" sz="1200" dirty="0">
                <a:effectLst/>
              </a:rPr>
              <a:t>Speed below or equal to 10 km/h</a:t>
            </a:r>
            <a:r>
              <a:rPr lang="en-US" sz="1200" dirty="0"/>
              <a:t> or standstill must be reached </a:t>
            </a:r>
            <a:r>
              <a:rPr lang="en-US" sz="1200" u="sng" dirty="0"/>
              <a:t>before</a:t>
            </a:r>
            <a:r>
              <a:rPr lang="en-US" sz="1200" dirty="0"/>
              <a:t> loss of steering</a:t>
            </a:r>
          </a:p>
          <a:p>
            <a:pPr lvl="1">
              <a:spcBef>
                <a:spcPts val="600"/>
              </a:spcBef>
            </a:pPr>
            <a:r>
              <a:rPr lang="en-US" sz="1200" dirty="0">
                <a:effectLst/>
              </a:rPr>
              <a:t>Energy availability must be de</a:t>
            </a:r>
            <a:r>
              <a:rPr lang="en-US" sz="1200" dirty="0"/>
              <a:t>monstrated by performing </a:t>
            </a:r>
            <a:r>
              <a:rPr lang="en-US" sz="1200" u="sng" dirty="0"/>
              <a:t>18</a:t>
            </a:r>
            <a:r>
              <a:rPr lang="en-US" sz="1200" dirty="0"/>
              <a:t> continuous lane changes </a:t>
            </a:r>
            <a:r>
              <a:rPr lang="en-US" sz="1200" u="sng" dirty="0"/>
              <a:t>in 90 s</a:t>
            </a:r>
            <a:r>
              <a:rPr lang="en-US" sz="1200" dirty="0"/>
              <a:t> for M1 N1 (9 LC’s for HCVs)</a:t>
            </a:r>
          </a:p>
          <a:p>
            <a:pPr lvl="1">
              <a:spcBef>
                <a:spcPts val="600"/>
              </a:spcBef>
            </a:pPr>
            <a:r>
              <a:rPr lang="en-US" sz="1200" u="sng" dirty="0"/>
              <a:t>Maximum deceleration demand of 2 m/s²</a:t>
            </a:r>
            <a:r>
              <a:rPr lang="en-US" sz="1200" dirty="0"/>
              <a:t> during the automatic deceleration phase, for best controllability by the driver</a:t>
            </a:r>
          </a:p>
          <a:p>
            <a:pPr lvl="1">
              <a:spcBef>
                <a:spcPts val="600"/>
              </a:spcBef>
            </a:pPr>
            <a:r>
              <a:rPr lang="en-US" sz="1200" dirty="0">
                <a:effectLst/>
              </a:rPr>
              <a:t>Automatic deceleration shall start </a:t>
            </a:r>
            <a:r>
              <a:rPr lang="en-US" sz="1200" u="sng" dirty="0">
                <a:effectLst/>
              </a:rPr>
              <a:t>earliest 60 s</a:t>
            </a:r>
            <a:r>
              <a:rPr lang="en-US" sz="1200" dirty="0">
                <a:effectLst/>
              </a:rPr>
              <a:t> after failure detection</a:t>
            </a:r>
          </a:p>
        </p:txBody>
      </p:sp>
      <p:sp>
        <p:nvSpPr>
          <p:cNvPr id="4" name="Foliennummernplatzhalter 3">
            <a:extLst>
              <a:ext uri="{FF2B5EF4-FFF2-40B4-BE49-F238E27FC236}">
                <a16:creationId xmlns:a16="http://schemas.microsoft.com/office/drawing/2014/main" id="{BB9B82A0-2B82-7675-C535-CB06B2C12B0D}"/>
              </a:ext>
            </a:extLst>
          </p:cNvPr>
          <p:cNvSpPr>
            <a:spLocks noGrp="1"/>
          </p:cNvSpPr>
          <p:nvPr>
            <p:ph type="sldNum" sz="quarter" idx="12"/>
          </p:nvPr>
        </p:nvSpPr>
        <p:spPr/>
        <p:txBody>
          <a:bodyPr/>
          <a:lstStyle/>
          <a:p>
            <a:fld id="{E4A5D464-134C-4C80-B41F-7081051DEBC1}" type="slidenum">
              <a:rPr lang="ja-JP" altLang="fr-FR" smtClean="0"/>
              <a:pPr/>
              <a:t>2</a:t>
            </a:fld>
            <a:endParaRPr lang="fr-FR" altLang="ja-JP"/>
          </a:p>
        </p:txBody>
      </p:sp>
      <p:sp>
        <p:nvSpPr>
          <p:cNvPr id="8" name="TextBox 7">
            <a:extLst>
              <a:ext uri="{FF2B5EF4-FFF2-40B4-BE49-F238E27FC236}">
                <a16:creationId xmlns:a16="http://schemas.microsoft.com/office/drawing/2014/main" id="{7FA68481-2BF7-CF0E-BAE9-1F9A99E2C6E8}"/>
              </a:ext>
            </a:extLst>
          </p:cNvPr>
          <p:cNvSpPr txBox="1"/>
          <p:nvPr/>
        </p:nvSpPr>
        <p:spPr>
          <a:xfrm>
            <a:off x="10810624" y="0"/>
            <a:ext cx="1381376" cy="646331"/>
          </a:xfrm>
          <a:prstGeom prst="rect">
            <a:avLst/>
          </a:prstGeom>
          <a:solidFill>
            <a:schemeClr val="accent5">
              <a:lumMod val="90000"/>
            </a:schemeClr>
          </a:solidFill>
        </p:spPr>
        <p:txBody>
          <a:bodyPr wrap="square" rtlCol="0">
            <a:spAutoFit/>
          </a:bodyPr>
          <a:lstStyle/>
          <a:p>
            <a:pPr algn="ctr"/>
            <a:r>
              <a:rPr lang="fr-FR" b="1" dirty="0"/>
              <a:t>GRVA-21 update</a:t>
            </a:r>
          </a:p>
        </p:txBody>
      </p:sp>
    </p:spTree>
    <p:extLst>
      <p:ext uri="{BB962C8B-B14F-4D97-AF65-F5344CB8AC3E}">
        <p14:creationId xmlns:p14="http://schemas.microsoft.com/office/powerpoint/2010/main" val="1650051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B4BB350-8DD8-429E-E989-862E3027D434}"/>
              </a:ext>
            </a:extLst>
          </p:cNvPr>
          <p:cNvSpPr txBox="1"/>
          <p:nvPr/>
        </p:nvSpPr>
        <p:spPr>
          <a:xfrm>
            <a:off x="680644" y="6309818"/>
            <a:ext cx="10470911" cy="400110"/>
          </a:xfrm>
          <a:prstGeom prst="rect">
            <a:avLst/>
          </a:prstGeom>
          <a:noFill/>
        </p:spPr>
        <p:txBody>
          <a:bodyPr wrap="square" rtlCol="0">
            <a:spAutoFit/>
          </a:bodyPr>
          <a:lstStyle/>
          <a:p>
            <a:pPr algn="ctr"/>
            <a:r>
              <a:rPr lang="fr-FR" sz="2000" b="1" dirty="0">
                <a:solidFill>
                  <a:srgbClr val="00B050"/>
                </a:solidFill>
              </a:rPr>
              <a:t>The objective for </a:t>
            </a:r>
            <a:r>
              <a:rPr lang="fr-FR" sz="2000" b="1" u="sng" dirty="0" err="1">
                <a:solidFill>
                  <a:srgbClr val="00B050"/>
                </a:solidFill>
              </a:rPr>
              <a:t>today</a:t>
            </a:r>
            <a:r>
              <a:rPr lang="fr-FR" sz="2000" b="1" dirty="0">
                <a:solidFill>
                  <a:srgbClr val="00B050"/>
                </a:solidFill>
              </a:rPr>
              <a:t> </a:t>
            </a:r>
            <a:r>
              <a:rPr lang="fr-FR" sz="2000" b="1" dirty="0" err="1">
                <a:solidFill>
                  <a:srgbClr val="00B050"/>
                </a:solidFill>
              </a:rPr>
              <a:t>is</a:t>
            </a:r>
            <a:r>
              <a:rPr lang="fr-FR" sz="2000" b="1" dirty="0">
                <a:solidFill>
                  <a:srgbClr val="00B050"/>
                </a:solidFill>
              </a:rPr>
              <a:t> the </a:t>
            </a:r>
            <a:r>
              <a:rPr lang="fr-FR" sz="2000" b="1" u="sng" dirty="0" err="1">
                <a:solidFill>
                  <a:srgbClr val="00B050"/>
                </a:solidFill>
              </a:rPr>
              <a:t>endorsement</a:t>
            </a:r>
            <a:r>
              <a:rPr lang="fr-FR" sz="2000" b="1" dirty="0">
                <a:solidFill>
                  <a:srgbClr val="00B050"/>
                </a:solidFill>
              </a:rPr>
              <a:t> of the </a:t>
            </a:r>
            <a:r>
              <a:rPr lang="fr-FR" sz="2000" b="1" dirty="0" err="1">
                <a:solidFill>
                  <a:srgbClr val="00B050"/>
                </a:solidFill>
              </a:rPr>
              <a:t>proposal</a:t>
            </a:r>
            <a:r>
              <a:rPr lang="fr-FR" sz="2000" b="1" dirty="0">
                <a:solidFill>
                  <a:srgbClr val="00B050"/>
                </a:solidFill>
              </a:rPr>
              <a:t>, for June WP29</a:t>
            </a:r>
            <a:endParaRPr lang="en-GB" sz="2000" b="1" dirty="0">
              <a:solidFill>
                <a:srgbClr val="00B050"/>
              </a:solidFill>
            </a:endParaRPr>
          </a:p>
        </p:txBody>
      </p:sp>
      <p:graphicFrame>
        <p:nvGraphicFramePr>
          <p:cNvPr id="131" name="think-cell data - do not delete" hidden="1">
            <a:extLst>
              <a:ext uri="{FF2B5EF4-FFF2-40B4-BE49-F238E27FC236}">
                <a16:creationId xmlns:a16="http://schemas.microsoft.com/office/drawing/2014/main" id="{8A0EDB2F-3F25-2659-9B6D-EEE15675FFD7}"/>
              </a:ext>
            </a:extLst>
          </p:cNvPr>
          <p:cNvGraphicFramePr>
            <a:graphicFrameLocks noChangeAspect="1"/>
          </p:cNvGraphicFramePr>
          <p:nvPr>
            <p:custDataLst>
              <p:tags r:id="rId1"/>
            </p:custDataLst>
            <p:extLst>
              <p:ext uri="{D42A27DB-BD31-4B8C-83A1-F6EECF244321}">
                <p14:modId xmlns:p14="http://schemas.microsoft.com/office/powerpoint/2010/main" val="23727708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8" imgH="408" progId="TCLayout.ActiveDocument.1">
                  <p:embed/>
                </p:oleObj>
              </mc:Choice>
              <mc:Fallback>
                <p:oleObj name="think-cell Folie" r:id="rId3" imgW="408" imgH="408" progId="TCLayout.ActiveDocument.1">
                  <p:embed/>
                  <p:pic>
                    <p:nvPicPr>
                      <p:cNvPr id="131" name="think-cell data - do not delete" hidden="1">
                        <a:extLst>
                          <a:ext uri="{FF2B5EF4-FFF2-40B4-BE49-F238E27FC236}">
                            <a16:creationId xmlns:a16="http://schemas.microsoft.com/office/drawing/2014/main" id="{8A0EDB2F-3F25-2659-9B6D-EEE15675FFD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3" name="Gruppieren 2">
            <a:extLst>
              <a:ext uri="{FF2B5EF4-FFF2-40B4-BE49-F238E27FC236}">
                <a16:creationId xmlns:a16="http://schemas.microsoft.com/office/drawing/2014/main" id="{09248BB5-2932-C1D5-3C1C-F0BF337B8218}"/>
              </a:ext>
            </a:extLst>
          </p:cNvPr>
          <p:cNvGrpSpPr/>
          <p:nvPr/>
        </p:nvGrpSpPr>
        <p:grpSpPr>
          <a:xfrm>
            <a:off x="2454690" y="1152053"/>
            <a:ext cx="9531784" cy="4858865"/>
            <a:chOff x="2456097" y="1460733"/>
            <a:chExt cx="9531784" cy="4858865"/>
          </a:xfrm>
        </p:grpSpPr>
        <p:sp>
          <p:nvSpPr>
            <p:cNvPr id="5" name="Freihandform: Form 363">
              <a:extLst>
                <a:ext uri="{FF2B5EF4-FFF2-40B4-BE49-F238E27FC236}">
                  <a16:creationId xmlns:a16="http://schemas.microsoft.com/office/drawing/2014/main" id="{4A393321-7540-98F7-910A-B4141D9F4F96}"/>
                </a:ext>
              </a:extLst>
            </p:cNvPr>
            <p:cNvSpPr/>
            <p:nvPr/>
          </p:nvSpPr>
          <p:spPr>
            <a:xfrm rot="16200000">
              <a:off x="2373846" y="1563460"/>
              <a:ext cx="4834629" cy="4670128"/>
            </a:xfrm>
            <a:custGeom>
              <a:avLst/>
              <a:gdLst>
                <a:gd name="connsiteX0" fmla="*/ 0 w 2727719"/>
                <a:gd name="connsiteY0" fmla="*/ 136386 h 3273263"/>
                <a:gd name="connsiteX1" fmla="*/ 136386 w 2727719"/>
                <a:gd name="connsiteY1" fmla="*/ 0 h 3273263"/>
                <a:gd name="connsiteX2" fmla="*/ 2591333 w 2727719"/>
                <a:gd name="connsiteY2" fmla="*/ 0 h 3273263"/>
                <a:gd name="connsiteX3" fmla="*/ 2727719 w 2727719"/>
                <a:gd name="connsiteY3" fmla="*/ 136386 h 3273263"/>
                <a:gd name="connsiteX4" fmla="*/ 2727719 w 2727719"/>
                <a:gd name="connsiteY4" fmla="*/ 3136877 h 3273263"/>
                <a:gd name="connsiteX5" fmla="*/ 2591333 w 2727719"/>
                <a:gd name="connsiteY5" fmla="*/ 3273263 h 3273263"/>
                <a:gd name="connsiteX6" fmla="*/ 136386 w 2727719"/>
                <a:gd name="connsiteY6" fmla="*/ 3273263 h 3273263"/>
                <a:gd name="connsiteX7" fmla="*/ 0 w 2727719"/>
                <a:gd name="connsiteY7" fmla="*/ 3136877 h 3273263"/>
                <a:gd name="connsiteX8" fmla="*/ 0 w 2727719"/>
                <a:gd name="connsiteY8" fmla="*/ 136386 h 3273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27719" h="3273263">
                  <a:moveTo>
                    <a:pt x="2614064" y="1"/>
                  </a:moveTo>
                  <a:cubicBezTo>
                    <a:pt x="2676834" y="1"/>
                    <a:pt x="2727719" y="73275"/>
                    <a:pt x="2727719" y="163664"/>
                  </a:cubicBezTo>
                  <a:lnTo>
                    <a:pt x="2727719" y="3109599"/>
                  </a:lnTo>
                  <a:cubicBezTo>
                    <a:pt x="2727719" y="3199988"/>
                    <a:pt x="2676834" y="3273262"/>
                    <a:pt x="2614064" y="3273262"/>
                  </a:cubicBezTo>
                  <a:lnTo>
                    <a:pt x="113655" y="3273262"/>
                  </a:lnTo>
                  <a:cubicBezTo>
                    <a:pt x="50885" y="3273262"/>
                    <a:pt x="0" y="3199988"/>
                    <a:pt x="0" y="3109599"/>
                  </a:cubicBezTo>
                  <a:lnTo>
                    <a:pt x="0" y="163664"/>
                  </a:lnTo>
                  <a:cubicBezTo>
                    <a:pt x="0" y="73275"/>
                    <a:pt x="50885" y="1"/>
                    <a:pt x="113655" y="1"/>
                  </a:cubicBezTo>
                  <a:lnTo>
                    <a:pt x="2614064" y="1"/>
                  </a:lnTo>
                  <a:close/>
                </a:path>
              </a:pathLst>
            </a:custGeom>
            <a:solidFill>
              <a:schemeClr val="bg1">
                <a:lumMod val="65000"/>
                <a:alpha val="15000"/>
              </a:schemeClr>
            </a:solidFill>
            <a:ln w="25400" cap="flat" cmpd="sng" algn="ctr">
              <a:noFill/>
              <a:prstDash val="solid"/>
            </a:ln>
            <a:effectLst/>
          </p:spPr>
          <p:txBody>
            <a:bodyPr spcFirstLastPara="0" vert="horz" wrap="square" lIns="589188" tIns="109730" rIns="142241" bIns="2182176" numCol="1" spcCol="1270" anchor="t" anchorCtr="0">
              <a:noAutofit/>
            </a:bodyPr>
            <a:lstStyle/>
            <a:p>
              <a:pPr marL="0" marR="0" lvl="0" indent="0" algn="r" defTabSz="1422400" eaLnBrk="1" fontAlgn="auto" latinLnBrk="0" hangingPunct="1">
                <a:lnSpc>
                  <a:spcPct val="90000"/>
                </a:lnSpc>
                <a:spcBef>
                  <a:spcPct val="0"/>
                </a:spcBef>
                <a:spcAft>
                  <a:spcPct val="35000"/>
                </a:spcAft>
                <a:buClrTx/>
                <a:buSzTx/>
                <a:buFontTx/>
                <a:buNone/>
                <a:tabLst/>
                <a:defRPr/>
              </a:pPr>
              <a:r>
                <a:rPr kumimoji="0" lang="de-DE" sz="3200" b="0" i="0" u="none" strike="noStrike" kern="0" cap="none" spc="0" normalizeH="0" baseline="0" noProof="0" dirty="0">
                  <a:ln>
                    <a:noFill/>
                  </a:ln>
                  <a:solidFill>
                    <a:srgbClr val="FFFFFF"/>
                  </a:solidFill>
                  <a:effectLst/>
                  <a:uLnTx/>
                  <a:uFillTx/>
                  <a:latin typeface="Calibri" panose="020F0502020204030204"/>
                </a:rPr>
                <a:t>  </a:t>
              </a:r>
            </a:p>
          </p:txBody>
        </p:sp>
        <p:sp>
          <p:nvSpPr>
            <p:cNvPr id="6" name="Textfeld 8">
              <a:extLst>
                <a:ext uri="{FF2B5EF4-FFF2-40B4-BE49-F238E27FC236}">
                  <a16:creationId xmlns:a16="http://schemas.microsoft.com/office/drawing/2014/main" id="{BCA4CFF0-7CDF-326B-CFF2-D22028AEA246}"/>
                </a:ext>
              </a:extLst>
            </p:cNvPr>
            <p:cNvSpPr txBox="1"/>
            <p:nvPr/>
          </p:nvSpPr>
          <p:spPr>
            <a:xfrm>
              <a:off x="4487515" y="5972886"/>
              <a:ext cx="679069" cy="324331"/>
            </a:xfrm>
            <a:prstGeom prst="rect">
              <a:avLst/>
            </a:prstGeom>
            <a:noFill/>
          </p:spPr>
          <p:txBody>
            <a:bodyPr wrap="none" lIns="0" tIns="0" rIns="0" bIns="0" rtlCol="0">
              <a:spAutoFit/>
            </a:bodyPr>
            <a:lstStyle>
              <a:defPPr>
                <a:defRPr lang="en-US"/>
              </a:defPPr>
              <a:lvl1pPr marR="0" lvl="0" indent="0" algn="ctr" defTabSz="1088502" fontAlgn="auto">
                <a:lnSpc>
                  <a:spcPct val="100000"/>
                </a:lnSpc>
                <a:spcBef>
                  <a:spcPts val="0"/>
                </a:spcBef>
                <a:spcAft>
                  <a:spcPts val="0"/>
                </a:spcAft>
                <a:buClrTx/>
                <a:buSzTx/>
                <a:buFontTx/>
                <a:buNone/>
                <a:tabLst/>
                <a:defRPr kumimoji="0" sz="2000" i="0" u="none" strike="noStrike" cap="none" spc="0" normalizeH="0" baseline="0">
                  <a:ln>
                    <a:noFill/>
                  </a:ln>
                  <a:solidFill>
                    <a:srgbClr val="000000"/>
                  </a:solidFill>
                  <a:effectLst/>
                  <a:uLnTx/>
                  <a:uFillTx/>
                  <a:latin typeface="Continental Stag Sans Book" panose="020B0503040000020004" pitchFamily="34" charset="0"/>
                </a:defRPr>
              </a:lvl1pPr>
              <a:lvl2pPr marL="544251" defTabSz="1088502">
                <a:defRPr sz="2100"/>
              </a:lvl2pPr>
              <a:lvl3pPr marL="1088502" defTabSz="1088502">
                <a:defRPr sz="2100"/>
              </a:lvl3pPr>
              <a:lvl4pPr marL="1632753" defTabSz="1088502">
                <a:defRPr sz="2100"/>
              </a:lvl4pPr>
              <a:lvl5pPr marL="2177004" defTabSz="1088502">
                <a:defRPr sz="2100"/>
              </a:lvl5pPr>
              <a:lvl6pPr marL="2721254" defTabSz="1088502">
                <a:defRPr sz="2100"/>
              </a:lvl6pPr>
              <a:lvl7pPr marL="3265505" defTabSz="1088502">
                <a:defRPr sz="2100"/>
              </a:lvl7pPr>
              <a:lvl8pPr marL="3809756" defTabSz="1088502">
                <a:defRPr sz="2100"/>
              </a:lvl8pPr>
              <a:lvl9pPr marL="4354007" defTabSz="1088502">
                <a:defRPr sz="2100"/>
              </a:lvl9pPr>
            </a:lstStyle>
            <a:p>
              <a:pPr marL="0" marR="0" lvl="0" indent="0" algn="ctr" defTabSz="1088502" eaLnBrk="1" fontAlgn="auto" latinLnBrk="0" hangingPunct="1">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srgbClr val="000000"/>
                  </a:solidFill>
                  <a:effectLst/>
                  <a:uLnTx/>
                  <a:uFillTx/>
                  <a:latin typeface="Continental Stag Sans Book" panose="020B0503040000020004" pitchFamily="34" charset="0"/>
                </a:rPr>
                <a:t>2024</a:t>
              </a:r>
            </a:p>
          </p:txBody>
        </p:sp>
        <p:sp>
          <p:nvSpPr>
            <p:cNvPr id="7" name="Freihandform: Form 361">
              <a:extLst>
                <a:ext uri="{FF2B5EF4-FFF2-40B4-BE49-F238E27FC236}">
                  <a16:creationId xmlns:a16="http://schemas.microsoft.com/office/drawing/2014/main" id="{6A3732DF-84F2-4FDF-8366-7C69E958AB8F}"/>
                </a:ext>
              </a:extLst>
            </p:cNvPr>
            <p:cNvSpPr/>
            <p:nvPr/>
          </p:nvSpPr>
          <p:spPr>
            <a:xfrm rot="16200000">
              <a:off x="7211689" y="1543407"/>
              <a:ext cx="4858865" cy="4693518"/>
            </a:xfrm>
            <a:custGeom>
              <a:avLst/>
              <a:gdLst>
                <a:gd name="connsiteX0" fmla="*/ 0 w 2727719"/>
                <a:gd name="connsiteY0" fmla="*/ 136386 h 3273263"/>
                <a:gd name="connsiteX1" fmla="*/ 136386 w 2727719"/>
                <a:gd name="connsiteY1" fmla="*/ 0 h 3273263"/>
                <a:gd name="connsiteX2" fmla="*/ 2591333 w 2727719"/>
                <a:gd name="connsiteY2" fmla="*/ 0 h 3273263"/>
                <a:gd name="connsiteX3" fmla="*/ 2727719 w 2727719"/>
                <a:gd name="connsiteY3" fmla="*/ 136386 h 3273263"/>
                <a:gd name="connsiteX4" fmla="*/ 2727719 w 2727719"/>
                <a:gd name="connsiteY4" fmla="*/ 3136877 h 3273263"/>
                <a:gd name="connsiteX5" fmla="*/ 2591333 w 2727719"/>
                <a:gd name="connsiteY5" fmla="*/ 3273263 h 3273263"/>
                <a:gd name="connsiteX6" fmla="*/ 136386 w 2727719"/>
                <a:gd name="connsiteY6" fmla="*/ 3273263 h 3273263"/>
                <a:gd name="connsiteX7" fmla="*/ 0 w 2727719"/>
                <a:gd name="connsiteY7" fmla="*/ 3136877 h 3273263"/>
                <a:gd name="connsiteX8" fmla="*/ 0 w 2727719"/>
                <a:gd name="connsiteY8" fmla="*/ 136386 h 3273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27719" h="3273263">
                  <a:moveTo>
                    <a:pt x="2614064" y="1"/>
                  </a:moveTo>
                  <a:cubicBezTo>
                    <a:pt x="2676834" y="1"/>
                    <a:pt x="2727719" y="73275"/>
                    <a:pt x="2727719" y="163664"/>
                  </a:cubicBezTo>
                  <a:lnTo>
                    <a:pt x="2727719" y="3109599"/>
                  </a:lnTo>
                  <a:cubicBezTo>
                    <a:pt x="2727719" y="3199988"/>
                    <a:pt x="2676834" y="3273262"/>
                    <a:pt x="2614064" y="3273262"/>
                  </a:cubicBezTo>
                  <a:lnTo>
                    <a:pt x="113655" y="3273262"/>
                  </a:lnTo>
                  <a:cubicBezTo>
                    <a:pt x="50885" y="3273262"/>
                    <a:pt x="0" y="3199988"/>
                    <a:pt x="0" y="3109599"/>
                  </a:cubicBezTo>
                  <a:lnTo>
                    <a:pt x="0" y="163664"/>
                  </a:lnTo>
                  <a:cubicBezTo>
                    <a:pt x="0" y="73275"/>
                    <a:pt x="50885" y="1"/>
                    <a:pt x="113655" y="1"/>
                  </a:cubicBezTo>
                  <a:lnTo>
                    <a:pt x="2614064" y="1"/>
                  </a:lnTo>
                  <a:close/>
                </a:path>
              </a:pathLst>
            </a:custGeom>
            <a:solidFill>
              <a:schemeClr val="bg1">
                <a:lumMod val="65000"/>
                <a:alpha val="15000"/>
              </a:schemeClr>
            </a:solidFill>
            <a:ln w="25400" cap="flat" cmpd="sng" algn="ctr">
              <a:noFill/>
              <a:prstDash val="solid"/>
            </a:ln>
            <a:effectLst/>
          </p:spPr>
          <p:txBody>
            <a:bodyPr spcFirstLastPara="0" vert="horz" wrap="square" lIns="589188" tIns="109730" rIns="142241" bIns="2182176" numCol="1" spcCol="1270" anchor="t" anchorCtr="0">
              <a:noAutofit/>
            </a:bodyPr>
            <a:lstStyle/>
            <a:p>
              <a:pPr marL="0" marR="0" lvl="0" indent="0" algn="r" defTabSz="1422400" eaLnBrk="1" fontAlgn="auto" latinLnBrk="0" hangingPunct="1">
                <a:lnSpc>
                  <a:spcPct val="90000"/>
                </a:lnSpc>
                <a:spcBef>
                  <a:spcPct val="0"/>
                </a:spcBef>
                <a:spcAft>
                  <a:spcPct val="35000"/>
                </a:spcAft>
                <a:buClrTx/>
                <a:buSzTx/>
                <a:buFontTx/>
                <a:buNone/>
                <a:tabLst/>
                <a:defRPr/>
              </a:pPr>
              <a:r>
                <a:rPr kumimoji="0" lang="de-DE" sz="3200" b="0" i="0" u="none" strike="noStrike" kern="0" cap="none" spc="0" normalizeH="0" baseline="0" noProof="0" dirty="0">
                  <a:ln>
                    <a:noFill/>
                  </a:ln>
                  <a:solidFill>
                    <a:srgbClr val="FFFFFF"/>
                  </a:solidFill>
                  <a:effectLst/>
                  <a:uLnTx/>
                  <a:uFillTx/>
                  <a:latin typeface="Calibri" panose="020F0502020204030204"/>
                </a:rPr>
                <a:t>  </a:t>
              </a:r>
            </a:p>
          </p:txBody>
        </p:sp>
        <p:sp>
          <p:nvSpPr>
            <p:cNvPr id="8" name="Textfeld 5">
              <a:extLst>
                <a:ext uri="{FF2B5EF4-FFF2-40B4-BE49-F238E27FC236}">
                  <a16:creationId xmlns:a16="http://schemas.microsoft.com/office/drawing/2014/main" id="{103CFD3C-4C55-24B5-D977-F44DCAA9E57F}"/>
                </a:ext>
              </a:extLst>
            </p:cNvPr>
            <p:cNvSpPr txBox="1"/>
            <p:nvPr/>
          </p:nvSpPr>
          <p:spPr>
            <a:xfrm>
              <a:off x="8793507" y="5957330"/>
              <a:ext cx="1695226" cy="324331"/>
            </a:xfrm>
            <a:prstGeom prst="rect">
              <a:avLst/>
            </a:prstGeom>
            <a:noFill/>
          </p:spPr>
          <p:txBody>
            <a:bodyPr wrap="none" lIns="0" tIns="0" rIns="0" bIns="0" rtlCol="0">
              <a:spAutoFit/>
            </a:bodyPr>
            <a:lstStyle>
              <a:defPPr>
                <a:defRPr lang="en-US"/>
              </a:defPPr>
              <a:lvl1pPr marR="0" lvl="0" indent="0" algn="ctr" defTabSz="1088502" fontAlgn="auto">
                <a:lnSpc>
                  <a:spcPct val="100000"/>
                </a:lnSpc>
                <a:spcBef>
                  <a:spcPts val="0"/>
                </a:spcBef>
                <a:spcAft>
                  <a:spcPts val="0"/>
                </a:spcAft>
                <a:buClrTx/>
                <a:buSzTx/>
                <a:buFontTx/>
                <a:buNone/>
                <a:tabLst/>
                <a:defRPr kumimoji="0" sz="2000" i="0" u="none" strike="noStrike" cap="none" spc="0" normalizeH="0" baseline="0">
                  <a:ln>
                    <a:noFill/>
                  </a:ln>
                  <a:solidFill>
                    <a:srgbClr val="000000"/>
                  </a:solidFill>
                  <a:effectLst/>
                  <a:uLnTx/>
                  <a:uFillTx/>
                  <a:latin typeface="Continental Stag Sans Book" panose="020B0503040000020004" pitchFamily="34" charset="0"/>
                </a:defRPr>
              </a:lvl1pPr>
              <a:lvl2pPr marL="544251" defTabSz="1088502">
                <a:defRPr sz="2100"/>
              </a:lvl2pPr>
              <a:lvl3pPr marL="1088502" defTabSz="1088502">
                <a:defRPr sz="2100"/>
              </a:lvl3pPr>
              <a:lvl4pPr marL="1632753" defTabSz="1088502">
                <a:defRPr sz="2100"/>
              </a:lvl4pPr>
              <a:lvl5pPr marL="2177004" defTabSz="1088502">
                <a:defRPr sz="2100"/>
              </a:lvl5pPr>
              <a:lvl6pPr marL="2721254" defTabSz="1088502">
                <a:defRPr sz="2100"/>
              </a:lvl6pPr>
              <a:lvl7pPr marL="3265505" defTabSz="1088502">
                <a:defRPr sz="2100"/>
              </a:lvl7pPr>
              <a:lvl8pPr marL="3809756" defTabSz="1088502">
                <a:defRPr sz="2100"/>
              </a:lvl8pPr>
              <a:lvl9pPr marL="4354007" defTabSz="1088502">
                <a:defRPr sz="2100"/>
              </a:lvl9pPr>
            </a:lstStyle>
            <a:p>
              <a:pPr marL="0" marR="0" lvl="0" indent="0" algn="ctr" defTabSz="1088502" eaLnBrk="1" fontAlgn="auto" latinLnBrk="0" hangingPunct="1">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srgbClr val="000000"/>
                  </a:solidFill>
                  <a:effectLst/>
                  <a:uLnTx/>
                  <a:uFillTx/>
                  <a:latin typeface="Continental Stag Sans Book" panose="020B0503040000020004" pitchFamily="34" charset="0"/>
                </a:rPr>
                <a:t>2025</a:t>
              </a:r>
            </a:p>
          </p:txBody>
        </p:sp>
      </p:grpSp>
      <p:sp>
        <p:nvSpPr>
          <p:cNvPr id="2" name="Titel 1">
            <a:extLst>
              <a:ext uri="{FF2B5EF4-FFF2-40B4-BE49-F238E27FC236}">
                <a16:creationId xmlns:a16="http://schemas.microsoft.com/office/drawing/2014/main" id="{9429B7E9-0F07-1B49-0686-7B88B36EF7A9}"/>
              </a:ext>
            </a:extLst>
          </p:cNvPr>
          <p:cNvSpPr>
            <a:spLocks noGrp="1"/>
          </p:cNvSpPr>
          <p:nvPr>
            <p:ph type="title"/>
          </p:nvPr>
        </p:nvSpPr>
        <p:spPr/>
        <p:txBody>
          <a:bodyPr vert="horz"/>
          <a:lstStyle/>
          <a:p>
            <a:r>
              <a:rPr lang="de-DE" dirty="0"/>
              <a:t>Timeline</a:t>
            </a:r>
          </a:p>
        </p:txBody>
      </p:sp>
      <p:sp>
        <p:nvSpPr>
          <p:cNvPr id="4" name="Foliennummernplatzhalter 3">
            <a:extLst>
              <a:ext uri="{FF2B5EF4-FFF2-40B4-BE49-F238E27FC236}">
                <a16:creationId xmlns:a16="http://schemas.microsoft.com/office/drawing/2014/main" id="{16178454-2B9C-758C-0DF5-185DE2659C01}"/>
              </a:ext>
            </a:extLst>
          </p:cNvPr>
          <p:cNvSpPr>
            <a:spLocks noGrp="1"/>
          </p:cNvSpPr>
          <p:nvPr>
            <p:ph type="sldNum" sz="quarter" idx="12"/>
          </p:nvPr>
        </p:nvSpPr>
        <p:spPr/>
        <p:txBody>
          <a:bodyPr/>
          <a:lstStyle/>
          <a:p>
            <a:fld id="{E4A5D464-134C-4C80-B41F-7081051DEBC1}" type="slidenum">
              <a:rPr lang="ja-JP" altLang="fr-FR" smtClean="0"/>
              <a:pPr/>
              <a:t>3</a:t>
            </a:fld>
            <a:endParaRPr lang="fr-FR" altLang="ja-JP" dirty="0"/>
          </a:p>
        </p:txBody>
      </p:sp>
      <p:sp>
        <p:nvSpPr>
          <p:cNvPr id="75" name="Rechteck: abgerundete Ecken 72">
            <a:extLst>
              <a:ext uri="{FF2B5EF4-FFF2-40B4-BE49-F238E27FC236}">
                <a16:creationId xmlns:a16="http://schemas.microsoft.com/office/drawing/2014/main" id="{C2F84CF7-C96D-F2AC-88F8-3688F9207C4C}"/>
              </a:ext>
            </a:extLst>
          </p:cNvPr>
          <p:cNvSpPr/>
          <p:nvPr/>
        </p:nvSpPr>
        <p:spPr>
          <a:xfrm>
            <a:off x="394580" y="1737921"/>
            <a:ext cx="11310781" cy="2009559"/>
          </a:xfrm>
          <a:prstGeom prst="roundRect">
            <a:avLst/>
          </a:prstGeom>
          <a:noFill/>
          <a:ln w="38100" cap="flat" cmpd="sng" algn="ctr">
            <a:solidFill>
              <a:srgbClr val="5B9BD5"/>
            </a:solidFill>
            <a:prstDash val="solid"/>
            <a:miter lim="800000"/>
          </a:ln>
          <a:effectLst/>
        </p:spPr>
        <p:txBody>
          <a:bodyPr rtlCol="0" anchor="ctr"/>
          <a:lstStyle/>
          <a:p>
            <a:pPr algn="ctr">
              <a:defRPr/>
            </a:pPr>
            <a:endParaRPr lang="de-DE" kern="0" dirty="0">
              <a:solidFill>
                <a:prstClr val="white"/>
              </a:solidFill>
              <a:latin typeface="Calibri" panose="020F0502020204030204"/>
            </a:endParaRPr>
          </a:p>
        </p:txBody>
      </p:sp>
      <p:sp>
        <p:nvSpPr>
          <p:cNvPr id="76" name="Gleichschenkliges Dreieck 75">
            <a:extLst>
              <a:ext uri="{FF2B5EF4-FFF2-40B4-BE49-F238E27FC236}">
                <a16:creationId xmlns:a16="http://schemas.microsoft.com/office/drawing/2014/main" id="{B8A90C21-A0C3-9145-6A86-9949B9016E90}"/>
              </a:ext>
            </a:extLst>
          </p:cNvPr>
          <p:cNvSpPr/>
          <p:nvPr/>
        </p:nvSpPr>
        <p:spPr>
          <a:xfrm rot="16200000">
            <a:off x="11852030" y="2494784"/>
            <a:ext cx="194611" cy="105268"/>
          </a:xfrm>
          <a:prstGeom prst="triangle">
            <a:avLst/>
          </a:prstGeom>
          <a:solidFill>
            <a:srgbClr val="00B050"/>
          </a:solidFill>
          <a:ln w="12700" cap="flat" cmpd="sng" algn="ctr">
            <a:solidFill>
              <a:srgbClr val="00B050"/>
            </a:solidFill>
            <a:prstDash val="solid"/>
          </a:ln>
          <a:effectLst/>
        </p:spPr>
        <p:txBody>
          <a:bodyPr rot="0" spcFirstLastPara="0" vert="horz" wrap="square" lIns="288000" tIns="180000" rIns="288000" bIns="180000" numCol="1" spcCol="0" rtlCol="0" fromWordArt="0" anchor="t" anchorCtr="0" forceAA="0" compatLnSpc="1">
            <a:prstTxWarp prst="textNoShape">
              <a:avLst/>
            </a:prstTxWarp>
            <a:noAutofit/>
          </a:bodyPr>
          <a:lstStyle>
            <a:defPPr>
              <a:defRPr lang="de-DE"/>
            </a:defPPr>
            <a:lvl1pPr marL="0" algn="l" defTabSz="1088502" rtl="0" eaLnBrk="1" latinLnBrk="0" hangingPunct="1">
              <a:defRPr sz="2100" kern="1200">
                <a:solidFill>
                  <a:schemeClr val="lt1"/>
                </a:solidFill>
                <a:latin typeface="+mn-lt"/>
                <a:ea typeface="+mn-ea"/>
                <a:cs typeface="+mn-cs"/>
              </a:defRPr>
            </a:lvl1pPr>
            <a:lvl2pPr marL="544251" algn="l" defTabSz="1088502" rtl="0" eaLnBrk="1" latinLnBrk="0" hangingPunct="1">
              <a:defRPr sz="2100" kern="1200">
                <a:solidFill>
                  <a:schemeClr val="lt1"/>
                </a:solidFill>
                <a:latin typeface="+mn-lt"/>
                <a:ea typeface="+mn-ea"/>
                <a:cs typeface="+mn-cs"/>
              </a:defRPr>
            </a:lvl2pPr>
            <a:lvl3pPr marL="1088502" algn="l" defTabSz="1088502" rtl="0" eaLnBrk="1" latinLnBrk="0" hangingPunct="1">
              <a:defRPr sz="2100" kern="1200">
                <a:solidFill>
                  <a:schemeClr val="lt1"/>
                </a:solidFill>
                <a:latin typeface="+mn-lt"/>
                <a:ea typeface="+mn-ea"/>
                <a:cs typeface="+mn-cs"/>
              </a:defRPr>
            </a:lvl3pPr>
            <a:lvl4pPr marL="1632753" algn="l" defTabSz="1088502" rtl="0" eaLnBrk="1" latinLnBrk="0" hangingPunct="1">
              <a:defRPr sz="2100" kern="1200">
                <a:solidFill>
                  <a:schemeClr val="lt1"/>
                </a:solidFill>
                <a:latin typeface="+mn-lt"/>
                <a:ea typeface="+mn-ea"/>
                <a:cs typeface="+mn-cs"/>
              </a:defRPr>
            </a:lvl4pPr>
            <a:lvl5pPr marL="2177004" algn="l" defTabSz="1088502" rtl="0" eaLnBrk="1" latinLnBrk="0" hangingPunct="1">
              <a:defRPr sz="2100" kern="1200">
                <a:solidFill>
                  <a:schemeClr val="lt1"/>
                </a:solidFill>
                <a:latin typeface="+mn-lt"/>
                <a:ea typeface="+mn-ea"/>
                <a:cs typeface="+mn-cs"/>
              </a:defRPr>
            </a:lvl5pPr>
            <a:lvl6pPr marL="2721254" algn="l" defTabSz="1088502" rtl="0" eaLnBrk="1" latinLnBrk="0" hangingPunct="1">
              <a:defRPr sz="2100" kern="1200">
                <a:solidFill>
                  <a:schemeClr val="lt1"/>
                </a:solidFill>
                <a:latin typeface="+mn-lt"/>
                <a:ea typeface="+mn-ea"/>
                <a:cs typeface="+mn-cs"/>
              </a:defRPr>
            </a:lvl6pPr>
            <a:lvl7pPr marL="3265505" algn="l" defTabSz="1088502" rtl="0" eaLnBrk="1" latinLnBrk="0" hangingPunct="1">
              <a:defRPr sz="2100" kern="1200">
                <a:solidFill>
                  <a:schemeClr val="lt1"/>
                </a:solidFill>
                <a:latin typeface="+mn-lt"/>
                <a:ea typeface="+mn-ea"/>
                <a:cs typeface="+mn-cs"/>
              </a:defRPr>
            </a:lvl7pPr>
            <a:lvl8pPr marL="3809756" algn="l" defTabSz="1088502" rtl="0" eaLnBrk="1" latinLnBrk="0" hangingPunct="1">
              <a:defRPr sz="2100" kern="1200">
                <a:solidFill>
                  <a:schemeClr val="lt1"/>
                </a:solidFill>
                <a:latin typeface="+mn-lt"/>
                <a:ea typeface="+mn-ea"/>
                <a:cs typeface="+mn-cs"/>
              </a:defRPr>
            </a:lvl8pPr>
            <a:lvl9pPr marL="4354007" algn="l" defTabSz="1088502" rtl="0" eaLnBrk="1" latinLnBrk="0" hangingPunct="1">
              <a:defRPr sz="2100" kern="1200">
                <a:solidFill>
                  <a:schemeClr val="lt1"/>
                </a:solidFill>
                <a:latin typeface="+mn-lt"/>
                <a:ea typeface="+mn-ea"/>
                <a:cs typeface="+mn-cs"/>
              </a:defRPr>
            </a:lvl9pPr>
          </a:lstStyle>
          <a:p>
            <a:pPr algn="ctr">
              <a:defRPr/>
            </a:pPr>
            <a:endParaRPr lang="de-DE" sz="1200" dirty="0">
              <a:solidFill>
                <a:srgbClr val="FFFFFF"/>
              </a:solidFill>
              <a:latin typeface="Continental Stag Sans Light" panose="020B0303040000020004" pitchFamily="34" charset="0"/>
            </a:endParaRPr>
          </a:p>
        </p:txBody>
      </p:sp>
      <p:sp>
        <p:nvSpPr>
          <p:cNvPr id="77" name="Textfeld 198">
            <a:extLst>
              <a:ext uri="{FF2B5EF4-FFF2-40B4-BE49-F238E27FC236}">
                <a16:creationId xmlns:a16="http://schemas.microsoft.com/office/drawing/2014/main" id="{316B1D1A-7A32-F82C-D0D4-C204DAF9D0DB}"/>
              </a:ext>
            </a:extLst>
          </p:cNvPr>
          <p:cNvSpPr txBox="1"/>
          <p:nvPr/>
        </p:nvSpPr>
        <p:spPr>
          <a:xfrm>
            <a:off x="10139967" y="2385910"/>
            <a:ext cx="931726" cy="30777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000" b="1" dirty="0">
                <a:solidFill>
                  <a:prstClr val="black"/>
                </a:solidFill>
                <a:latin typeface="Continental Stag Sans Light" panose="020B0303040000020004" pitchFamily="34" charset="0"/>
              </a:rPr>
              <a:t>6 </a:t>
            </a:r>
            <a:r>
              <a:rPr lang="de-DE" sz="1000" b="1" dirty="0" err="1">
                <a:solidFill>
                  <a:prstClr val="black"/>
                </a:solidFill>
                <a:latin typeface="Continental Stag Sans Light" panose="020B0303040000020004" pitchFamily="34" charset="0"/>
              </a:rPr>
              <a:t>months</a:t>
            </a:r>
            <a:endParaRPr lang="de-DE" sz="1000" b="1" dirty="0">
              <a:solidFill>
                <a:prstClr val="black"/>
              </a:solidFill>
              <a:latin typeface="Continental Stag Sans Light" panose="020B0303040000020004" pitchFamily="34" charset="0"/>
            </a:endParaRPr>
          </a:p>
          <a:p>
            <a:pPr algn="ctr">
              <a:defRPr/>
            </a:pPr>
            <a:r>
              <a:rPr lang="de-DE" sz="1000" b="1" dirty="0" err="1">
                <a:solidFill>
                  <a:prstClr val="black"/>
                </a:solidFill>
                <a:latin typeface="Continental Stag Sans Light" panose="020B0303040000020004" pitchFamily="34" charset="0"/>
              </a:rPr>
              <a:t>transition</a:t>
            </a:r>
            <a:r>
              <a:rPr lang="de-DE" sz="1000" b="1" dirty="0">
                <a:solidFill>
                  <a:prstClr val="black"/>
                </a:solidFill>
                <a:latin typeface="Continental Stag Sans Light" panose="020B0303040000020004" pitchFamily="34" charset="0"/>
              </a:rPr>
              <a:t> </a:t>
            </a:r>
            <a:r>
              <a:rPr lang="de-DE" sz="1000" b="1" dirty="0" err="1">
                <a:solidFill>
                  <a:prstClr val="black"/>
                </a:solidFill>
                <a:latin typeface="Continental Stag Sans Light" panose="020B0303040000020004" pitchFamily="34" charset="0"/>
              </a:rPr>
              <a:t>period</a:t>
            </a:r>
            <a:endParaRPr lang="de-DE" sz="1000" b="1" dirty="0">
              <a:solidFill>
                <a:prstClr val="black"/>
              </a:solidFill>
              <a:latin typeface="Continental Stag Sans Light" panose="020B0303040000020004" pitchFamily="34" charset="0"/>
            </a:endParaRPr>
          </a:p>
        </p:txBody>
      </p:sp>
      <p:cxnSp>
        <p:nvCxnSpPr>
          <p:cNvPr id="78" name="Gerader Verbinder 77">
            <a:extLst>
              <a:ext uri="{FF2B5EF4-FFF2-40B4-BE49-F238E27FC236}">
                <a16:creationId xmlns:a16="http://schemas.microsoft.com/office/drawing/2014/main" id="{A5D0BCD6-0748-2508-A3AF-40B347B715EB}"/>
              </a:ext>
            </a:extLst>
          </p:cNvPr>
          <p:cNvCxnSpPr>
            <a:cxnSpLocks/>
            <a:stCxn id="85" idx="3"/>
            <a:endCxn id="88" idx="1"/>
          </p:cNvCxnSpPr>
          <p:nvPr/>
        </p:nvCxnSpPr>
        <p:spPr>
          <a:xfrm flipV="1">
            <a:off x="4841070" y="2546979"/>
            <a:ext cx="1008622" cy="9525"/>
          </a:xfrm>
          <a:prstGeom prst="line">
            <a:avLst/>
          </a:prstGeom>
          <a:noFill/>
          <a:ln w="28575" cap="flat" cmpd="sng" algn="ctr">
            <a:solidFill>
              <a:srgbClr val="00B0F0"/>
            </a:solidFill>
            <a:prstDash val="solid"/>
          </a:ln>
          <a:effectLst/>
        </p:spPr>
      </p:cxnSp>
      <p:sp>
        <p:nvSpPr>
          <p:cNvPr id="79" name="Textfeld 161">
            <a:extLst>
              <a:ext uri="{FF2B5EF4-FFF2-40B4-BE49-F238E27FC236}">
                <a16:creationId xmlns:a16="http://schemas.microsoft.com/office/drawing/2014/main" id="{ED0D2E26-A1DF-689E-E538-42A54F545130}"/>
              </a:ext>
            </a:extLst>
          </p:cNvPr>
          <p:cNvSpPr txBox="1"/>
          <p:nvPr/>
        </p:nvSpPr>
        <p:spPr>
          <a:xfrm>
            <a:off x="2061473" y="2762194"/>
            <a:ext cx="1152508" cy="107723"/>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endParaRPr lang="de-DE" sz="700" dirty="0">
              <a:solidFill>
                <a:srgbClr val="004EAF"/>
              </a:solidFill>
              <a:latin typeface="Continental Stag Sans Light" panose="020B0303040000020004" pitchFamily="34" charset="0"/>
            </a:endParaRPr>
          </a:p>
        </p:txBody>
      </p:sp>
      <p:sp>
        <p:nvSpPr>
          <p:cNvPr id="80" name="Textfeld 151">
            <a:extLst>
              <a:ext uri="{FF2B5EF4-FFF2-40B4-BE49-F238E27FC236}">
                <a16:creationId xmlns:a16="http://schemas.microsoft.com/office/drawing/2014/main" id="{36AF74B2-7AEE-A59A-3FF2-9B87F0412B6E}"/>
              </a:ext>
            </a:extLst>
          </p:cNvPr>
          <p:cNvSpPr txBox="1"/>
          <p:nvPr/>
        </p:nvSpPr>
        <p:spPr>
          <a:xfrm>
            <a:off x="2844742" y="1955806"/>
            <a:ext cx="783901" cy="43088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400" b="1" dirty="0">
                <a:solidFill>
                  <a:srgbClr val="000000"/>
                </a:solidFill>
                <a:latin typeface="Continental Stag Sans Light" panose="020B0303040000020004" pitchFamily="34" charset="0"/>
              </a:rPr>
              <a:t>GRVA 18</a:t>
            </a:r>
          </a:p>
          <a:p>
            <a:pPr algn="ctr">
              <a:defRPr/>
            </a:pPr>
            <a:r>
              <a:rPr lang="de-DE" sz="1400" dirty="0">
                <a:solidFill>
                  <a:srgbClr val="000000"/>
                </a:solidFill>
                <a:latin typeface="Continental Stag Sans Light" panose="020B0303040000020004" pitchFamily="34" charset="0"/>
              </a:rPr>
              <a:t>01/2024</a:t>
            </a:r>
          </a:p>
        </p:txBody>
      </p:sp>
      <p:grpSp>
        <p:nvGrpSpPr>
          <p:cNvPr id="81" name="Gruppieren 80">
            <a:extLst>
              <a:ext uri="{FF2B5EF4-FFF2-40B4-BE49-F238E27FC236}">
                <a16:creationId xmlns:a16="http://schemas.microsoft.com/office/drawing/2014/main" id="{07443D32-C74A-90AD-14C8-ACD924419161}"/>
              </a:ext>
            </a:extLst>
          </p:cNvPr>
          <p:cNvGrpSpPr/>
          <p:nvPr/>
        </p:nvGrpSpPr>
        <p:grpSpPr>
          <a:xfrm>
            <a:off x="2342586" y="2389979"/>
            <a:ext cx="1152508" cy="486113"/>
            <a:chOff x="3945747" y="1380328"/>
            <a:chExt cx="600952" cy="240519"/>
          </a:xfrm>
        </p:grpSpPr>
        <p:pic>
          <p:nvPicPr>
            <p:cNvPr id="82" name="Grafik 81">
              <a:extLst>
                <a:ext uri="{FF2B5EF4-FFF2-40B4-BE49-F238E27FC236}">
                  <a16:creationId xmlns:a16="http://schemas.microsoft.com/office/drawing/2014/main" id="{42CD0D7F-783B-1484-BFC1-3B51D09B049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89650" y="1380328"/>
              <a:ext cx="161474" cy="161474"/>
            </a:xfrm>
            <a:prstGeom prst="rect">
              <a:avLst/>
            </a:prstGeom>
          </p:spPr>
        </p:pic>
        <p:sp>
          <p:nvSpPr>
            <p:cNvPr id="83" name="Textfeld 161">
              <a:extLst>
                <a:ext uri="{FF2B5EF4-FFF2-40B4-BE49-F238E27FC236}">
                  <a16:creationId xmlns:a16="http://schemas.microsoft.com/office/drawing/2014/main" id="{97B5618C-6458-94D3-21AE-B8666B10E3B0}"/>
                </a:ext>
              </a:extLst>
            </p:cNvPr>
            <p:cNvSpPr txBox="1"/>
            <p:nvPr/>
          </p:nvSpPr>
          <p:spPr>
            <a:xfrm>
              <a:off x="3945747" y="1567548"/>
              <a:ext cx="600952" cy="53299"/>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endParaRPr lang="de-DE" sz="700" dirty="0">
                <a:solidFill>
                  <a:srgbClr val="004EAF"/>
                </a:solidFill>
                <a:latin typeface="Continental Stag Sans Light" panose="020B0303040000020004" pitchFamily="34" charset="0"/>
              </a:endParaRPr>
            </a:p>
          </p:txBody>
        </p:sp>
      </p:grpSp>
      <p:grpSp>
        <p:nvGrpSpPr>
          <p:cNvPr id="84" name="Gruppieren 83">
            <a:extLst>
              <a:ext uri="{FF2B5EF4-FFF2-40B4-BE49-F238E27FC236}">
                <a16:creationId xmlns:a16="http://schemas.microsoft.com/office/drawing/2014/main" id="{177DED07-90F6-7979-74F8-950C74EEB7C4}"/>
              </a:ext>
            </a:extLst>
          </p:cNvPr>
          <p:cNvGrpSpPr/>
          <p:nvPr/>
        </p:nvGrpSpPr>
        <p:grpSpPr>
          <a:xfrm>
            <a:off x="4214754" y="2393326"/>
            <a:ext cx="1152508" cy="486113"/>
            <a:chOff x="3945747" y="1380328"/>
            <a:chExt cx="600952" cy="240519"/>
          </a:xfrm>
        </p:grpSpPr>
        <p:pic>
          <p:nvPicPr>
            <p:cNvPr id="85" name="Grafik 84">
              <a:extLst>
                <a:ext uri="{FF2B5EF4-FFF2-40B4-BE49-F238E27FC236}">
                  <a16:creationId xmlns:a16="http://schemas.microsoft.com/office/drawing/2014/main" id="{2638C3FF-B705-0741-1365-48C190F1A89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10853" y="1380328"/>
              <a:ext cx="161474" cy="161474"/>
            </a:xfrm>
            <a:prstGeom prst="rect">
              <a:avLst/>
            </a:prstGeom>
          </p:spPr>
        </p:pic>
        <p:sp>
          <p:nvSpPr>
            <p:cNvPr id="86" name="Textfeld 161">
              <a:extLst>
                <a:ext uri="{FF2B5EF4-FFF2-40B4-BE49-F238E27FC236}">
                  <a16:creationId xmlns:a16="http://schemas.microsoft.com/office/drawing/2014/main" id="{85807417-9DD8-AFD1-939F-41C390D67419}"/>
                </a:ext>
              </a:extLst>
            </p:cNvPr>
            <p:cNvSpPr txBox="1"/>
            <p:nvPr/>
          </p:nvSpPr>
          <p:spPr>
            <a:xfrm>
              <a:off x="3945747" y="1567548"/>
              <a:ext cx="600952" cy="53299"/>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endParaRPr lang="de-DE" sz="700" dirty="0">
                <a:solidFill>
                  <a:srgbClr val="004EAF"/>
                </a:solidFill>
                <a:latin typeface="Continental Stag Sans Light" panose="020B0303040000020004" pitchFamily="34" charset="0"/>
              </a:endParaRPr>
            </a:p>
          </p:txBody>
        </p:sp>
      </p:grpSp>
      <p:grpSp>
        <p:nvGrpSpPr>
          <p:cNvPr id="87" name="Gruppieren 86">
            <a:extLst>
              <a:ext uri="{FF2B5EF4-FFF2-40B4-BE49-F238E27FC236}">
                <a16:creationId xmlns:a16="http://schemas.microsoft.com/office/drawing/2014/main" id="{FA4E6E89-087C-7185-13AD-0E1FCF016C8B}"/>
              </a:ext>
            </a:extLst>
          </p:cNvPr>
          <p:cNvGrpSpPr/>
          <p:nvPr/>
        </p:nvGrpSpPr>
        <p:grpSpPr>
          <a:xfrm>
            <a:off x="5499031" y="2383801"/>
            <a:ext cx="1276333" cy="486113"/>
            <a:chOff x="3945747" y="1380328"/>
            <a:chExt cx="600952" cy="240519"/>
          </a:xfrm>
        </p:grpSpPr>
        <p:pic>
          <p:nvPicPr>
            <p:cNvPr id="88" name="Grafik 87">
              <a:extLst>
                <a:ext uri="{FF2B5EF4-FFF2-40B4-BE49-F238E27FC236}">
                  <a16:creationId xmlns:a16="http://schemas.microsoft.com/office/drawing/2014/main" id="{1DD2BA24-E5FA-4A42-E4E5-4DB246BF82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10853" y="1380328"/>
              <a:ext cx="161474" cy="161474"/>
            </a:xfrm>
            <a:prstGeom prst="rect">
              <a:avLst/>
            </a:prstGeom>
          </p:spPr>
        </p:pic>
        <p:sp>
          <p:nvSpPr>
            <p:cNvPr id="89" name="Textfeld 161">
              <a:extLst>
                <a:ext uri="{FF2B5EF4-FFF2-40B4-BE49-F238E27FC236}">
                  <a16:creationId xmlns:a16="http://schemas.microsoft.com/office/drawing/2014/main" id="{E61B7A35-B6DB-CAA7-96C3-A0111A1D3EEE}"/>
                </a:ext>
              </a:extLst>
            </p:cNvPr>
            <p:cNvSpPr txBox="1"/>
            <p:nvPr/>
          </p:nvSpPr>
          <p:spPr>
            <a:xfrm>
              <a:off x="3945747" y="1567548"/>
              <a:ext cx="600952" cy="53299"/>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endParaRPr lang="de-DE" sz="700" dirty="0">
                <a:solidFill>
                  <a:srgbClr val="004EAF"/>
                </a:solidFill>
                <a:latin typeface="Continental Stag Sans Light" panose="020B0303040000020004" pitchFamily="34" charset="0"/>
              </a:endParaRPr>
            </a:p>
          </p:txBody>
        </p:sp>
      </p:grpSp>
      <p:sp>
        <p:nvSpPr>
          <p:cNvPr id="90" name="Textfeld 151">
            <a:extLst>
              <a:ext uri="{FF2B5EF4-FFF2-40B4-BE49-F238E27FC236}">
                <a16:creationId xmlns:a16="http://schemas.microsoft.com/office/drawing/2014/main" id="{E925CF18-AB23-1079-EF57-6B6AD4957936}"/>
              </a:ext>
            </a:extLst>
          </p:cNvPr>
          <p:cNvSpPr txBox="1"/>
          <p:nvPr/>
        </p:nvSpPr>
        <p:spPr>
          <a:xfrm>
            <a:off x="4201016" y="1946281"/>
            <a:ext cx="783901" cy="43088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400" b="1" dirty="0">
                <a:solidFill>
                  <a:srgbClr val="000000"/>
                </a:solidFill>
                <a:latin typeface="Continental Stag Sans Light" panose="020B0303040000020004" pitchFamily="34" charset="0"/>
              </a:rPr>
              <a:t>GRVA 19</a:t>
            </a:r>
          </a:p>
          <a:p>
            <a:pPr algn="ctr">
              <a:defRPr/>
            </a:pPr>
            <a:r>
              <a:rPr lang="de-DE" sz="1400" dirty="0">
                <a:solidFill>
                  <a:srgbClr val="000000"/>
                </a:solidFill>
                <a:latin typeface="Continental Stag Sans Light" panose="020B0303040000020004" pitchFamily="34" charset="0"/>
              </a:rPr>
              <a:t>05/2024</a:t>
            </a:r>
          </a:p>
        </p:txBody>
      </p:sp>
      <p:sp>
        <p:nvSpPr>
          <p:cNvPr id="91" name="Textfeld 151">
            <a:extLst>
              <a:ext uri="{FF2B5EF4-FFF2-40B4-BE49-F238E27FC236}">
                <a16:creationId xmlns:a16="http://schemas.microsoft.com/office/drawing/2014/main" id="{906A0A74-2379-05D9-0E35-9A054AA26EED}"/>
              </a:ext>
            </a:extLst>
          </p:cNvPr>
          <p:cNvSpPr txBox="1"/>
          <p:nvPr/>
        </p:nvSpPr>
        <p:spPr>
          <a:xfrm>
            <a:off x="5561494" y="1955806"/>
            <a:ext cx="783901" cy="43088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400" b="1" dirty="0">
                <a:solidFill>
                  <a:srgbClr val="000000"/>
                </a:solidFill>
                <a:latin typeface="Continental Stag Sans Light" panose="020B0303040000020004" pitchFamily="34" charset="0"/>
              </a:rPr>
              <a:t>GRVA 20</a:t>
            </a:r>
          </a:p>
          <a:p>
            <a:pPr algn="ctr">
              <a:defRPr/>
            </a:pPr>
            <a:r>
              <a:rPr lang="de-DE" sz="1400" dirty="0">
                <a:solidFill>
                  <a:srgbClr val="000000"/>
                </a:solidFill>
                <a:latin typeface="Continental Stag Sans Light" panose="020B0303040000020004" pitchFamily="34" charset="0"/>
              </a:rPr>
              <a:t>09/2024</a:t>
            </a:r>
          </a:p>
        </p:txBody>
      </p:sp>
      <p:cxnSp>
        <p:nvCxnSpPr>
          <p:cNvPr id="92" name="Gerader Verbinder 91">
            <a:extLst>
              <a:ext uri="{FF2B5EF4-FFF2-40B4-BE49-F238E27FC236}">
                <a16:creationId xmlns:a16="http://schemas.microsoft.com/office/drawing/2014/main" id="{04170DE5-7448-5FB4-97E9-332F34AC3AC3}"/>
              </a:ext>
            </a:extLst>
          </p:cNvPr>
          <p:cNvCxnSpPr>
            <a:cxnSpLocks/>
            <a:stCxn id="82" idx="3"/>
            <a:endCxn id="85" idx="1"/>
          </p:cNvCxnSpPr>
          <p:nvPr/>
        </p:nvCxnSpPr>
        <p:spPr>
          <a:xfrm>
            <a:off x="3311799" y="2553157"/>
            <a:ext cx="1219596" cy="3347"/>
          </a:xfrm>
          <a:prstGeom prst="line">
            <a:avLst/>
          </a:prstGeom>
          <a:noFill/>
          <a:ln w="28575" cap="flat" cmpd="sng" algn="ctr">
            <a:solidFill>
              <a:srgbClr val="00B0F0"/>
            </a:solidFill>
            <a:prstDash val="solid"/>
          </a:ln>
          <a:effectLst/>
        </p:spPr>
      </p:cxnSp>
      <p:cxnSp>
        <p:nvCxnSpPr>
          <p:cNvPr id="93" name="Gerader Verbinder 92">
            <a:extLst>
              <a:ext uri="{FF2B5EF4-FFF2-40B4-BE49-F238E27FC236}">
                <a16:creationId xmlns:a16="http://schemas.microsoft.com/office/drawing/2014/main" id="{5DFA39EA-5E5A-8FEE-C75F-D5DE01D4A598}"/>
              </a:ext>
            </a:extLst>
          </p:cNvPr>
          <p:cNvCxnSpPr>
            <a:cxnSpLocks/>
            <a:stCxn id="88" idx="3"/>
            <a:endCxn id="98" idx="1"/>
          </p:cNvCxnSpPr>
          <p:nvPr/>
        </p:nvCxnSpPr>
        <p:spPr>
          <a:xfrm flipV="1">
            <a:off x="6192639" y="2545174"/>
            <a:ext cx="2761505" cy="1805"/>
          </a:xfrm>
          <a:prstGeom prst="line">
            <a:avLst/>
          </a:prstGeom>
          <a:noFill/>
          <a:ln w="28575" cap="flat" cmpd="sng" algn="ctr">
            <a:solidFill>
              <a:srgbClr val="00B0F0"/>
            </a:solidFill>
            <a:prstDash val="solid"/>
          </a:ln>
          <a:effectLst/>
        </p:spPr>
      </p:cxnSp>
      <p:pic>
        <p:nvPicPr>
          <p:cNvPr id="94" name="Grafik 93">
            <a:extLst>
              <a:ext uri="{FF2B5EF4-FFF2-40B4-BE49-F238E27FC236}">
                <a16:creationId xmlns:a16="http://schemas.microsoft.com/office/drawing/2014/main" id="{5B7E305E-2FD1-9851-E105-687C562D50BD}"/>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52950" y="1992249"/>
            <a:ext cx="1051336" cy="701438"/>
          </a:xfrm>
          <a:prstGeom prst="rect">
            <a:avLst/>
          </a:prstGeom>
        </p:spPr>
      </p:pic>
      <p:sp>
        <p:nvSpPr>
          <p:cNvPr id="95" name="Pfeil: nach rechts 120">
            <a:extLst>
              <a:ext uri="{FF2B5EF4-FFF2-40B4-BE49-F238E27FC236}">
                <a16:creationId xmlns:a16="http://schemas.microsoft.com/office/drawing/2014/main" id="{61A07D17-7F09-713D-0D1F-BF8244BDDD35}"/>
              </a:ext>
            </a:extLst>
          </p:cNvPr>
          <p:cNvSpPr/>
          <p:nvPr/>
        </p:nvSpPr>
        <p:spPr>
          <a:xfrm rot="16200000">
            <a:off x="3029629" y="2695566"/>
            <a:ext cx="259017" cy="264929"/>
          </a:xfrm>
          <a:prstGeom prst="rightArrow">
            <a:avLst/>
          </a:prstGeom>
          <a:solidFill>
            <a:srgbClr val="002060"/>
          </a:solidFill>
          <a:ln w="12700" cap="flat" cmpd="sng" algn="ctr">
            <a:noFill/>
            <a:prstDash val="solid"/>
            <a:miter lim="800000"/>
          </a:ln>
          <a:effectLst/>
        </p:spPr>
        <p:txBody>
          <a:bodyPr rtlCol="0" anchor="ctr"/>
          <a:lstStyle/>
          <a:p>
            <a:pPr algn="ctr">
              <a:defRPr/>
            </a:pPr>
            <a:endParaRPr lang="en-US" kern="0">
              <a:solidFill>
                <a:prstClr val="white"/>
              </a:solidFill>
              <a:latin typeface="Calibri" panose="020F0502020204030204"/>
            </a:endParaRPr>
          </a:p>
        </p:txBody>
      </p:sp>
      <p:sp>
        <p:nvSpPr>
          <p:cNvPr id="96" name="Rechteck: obere Ecken, eine abgerundet, eine abgeschnitten 94">
            <a:extLst>
              <a:ext uri="{FF2B5EF4-FFF2-40B4-BE49-F238E27FC236}">
                <a16:creationId xmlns:a16="http://schemas.microsoft.com/office/drawing/2014/main" id="{9BEF3985-8C5C-D7EE-15BA-C1A0D25F5C6C}"/>
              </a:ext>
            </a:extLst>
          </p:cNvPr>
          <p:cNvSpPr/>
          <p:nvPr/>
        </p:nvSpPr>
        <p:spPr>
          <a:xfrm>
            <a:off x="2582650" y="3022821"/>
            <a:ext cx="1000085" cy="549560"/>
          </a:xfrm>
          <a:prstGeom prst="snipRoundRect">
            <a:avLst>
              <a:gd name="adj1" fmla="val 0"/>
              <a:gd name="adj2" fmla="val 16667"/>
            </a:avLst>
          </a:prstGeom>
          <a:solidFill>
            <a:srgbClr val="FFFF00"/>
          </a:solidFill>
          <a:ln w="12700" cap="flat" cmpd="sng" algn="ctr">
            <a:noFill/>
            <a:prstDash val="solid"/>
            <a:miter lim="800000"/>
          </a:ln>
          <a:effectLst>
            <a:outerShdw blurRad="50800" dist="38100" dir="2700000" algn="tl" rotWithShape="0">
              <a:prstClr val="black">
                <a:alpha val="40000"/>
              </a:prstClr>
            </a:outerShdw>
          </a:effectLst>
        </p:spPr>
        <p:txBody>
          <a:bodyPr lIns="36000" rIns="36000" rtlCol="0" anchor="ctr"/>
          <a:lstStyle/>
          <a:p>
            <a:pPr algn="ctr">
              <a:defRPr/>
            </a:pPr>
            <a:r>
              <a:rPr lang="en-US" sz="1050" b="1" kern="0" dirty="0">
                <a:solidFill>
                  <a:prstClr val="black"/>
                </a:solidFill>
                <a:latin typeface="Calibri" panose="020F0502020204030204"/>
              </a:rPr>
              <a:t>Informal Doc.</a:t>
            </a:r>
          </a:p>
          <a:p>
            <a:pPr algn="ctr">
              <a:defRPr/>
            </a:pPr>
            <a:r>
              <a:rPr lang="en-US" sz="900" b="1" kern="0" dirty="0">
                <a:solidFill>
                  <a:prstClr val="black"/>
                </a:solidFill>
                <a:latin typeface="Calibri" panose="020F0502020204030204"/>
              </a:rPr>
              <a:t>GRVA-18-18</a:t>
            </a:r>
          </a:p>
        </p:txBody>
      </p:sp>
      <p:sp>
        <p:nvSpPr>
          <p:cNvPr id="97" name="Pfeil: nach rechts 120">
            <a:extLst>
              <a:ext uri="{FF2B5EF4-FFF2-40B4-BE49-F238E27FC236}">
                <a16:creationId xmlns:a16="http://schemas.microsoft.com/office/drawing/2014/main" id="{6AB31764-7340-2369-82CE-FC16EB705D42}"/>
              </a:ext>
            </a:extLst>
          </p:cNvPr>
          <p:cNvSpPr/>
          <p:nvPr/>
        </p:nvSpPr>
        <p:spPr>
          <a:xfrm rot="16200000">
            <a:off x="4554015" y="2695566"/>
            <a:ext cx="259017" cy="264929"/>
          </a:xfrm>
          <a:prstGeom prst="rightArrow">
            <a:avLst/>
          </a:prstGeom>
          <a:solidFill>
            <a:srgbClr val="002060"/>
          </a:solidFill>
          <a:ln w="12700" cap="flat" cmpd="sng" algn="ctr">
            <a:noFill/>
            <a:prstDash val="solid"/>
            <a:miter lim="800000"/>
          </a:ln>
          <a:effectLst/>
        </p:spPr>
        <p:txBody>
          <a:bodyPr rtlCol="0" anchor="ctr"/>
          <a:lstStyle/>
          <a:p>
            <a:pPr algn="ctr">
              <a:defRPr/>
            </a:pPr>
            <a:endParaRPr lang="en-US" kern="0">
              <a:solidFill>
                <a:prstClr val="white"/>
              </a:solidFill>
              <a:latin typeface="Calibri" panose="020F0502020204030204"/>
            </a:endParaRPr>
          </a:p>
        </p:txBody>
      </p:sp>
      <p:pic>
        <p:nvPicPr>
          <p:cNvPr id="98" name="Grafik 97">
            <a:extLst>
              <a:ext uri="{FF2B5EF4-FFF2-40B4-BE49-F238E27FC236}">
                <a16:creationId xmlns:a16="http://schemas.microsoft.com/office/drawing/2014/main" id="{18756ADB-CF40-2786-9C07-DC619FA2B04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954144" y="2377680"/>
            <a:ext cx="345818" cy="334987"/>
          </a:xfrm>
          <a:prstGeom prst="rect">
            <a:avLst/>
          </a:prstGeom>
        </p:spPr>
      </p:pic>
      <p:cxnSp>
        <p:nvCxnSpPr>
          <p:cNvPr id="99" name="Gerader Verbinder 98">
            <a:extLst>
              <a:ext uri="{FF2B5EF4-FFF2-40B4-BE49-F238E27FC236}">
                <a16:creationId xmlns:a16="http://schemas.microsoft.com/office/drawing/2014/main" id="{398A338C-1AEB-76D6-8FE2-A91D7303E8B4}"/>
              </a:ext>
            </a:extLst>
          </p:cNvPr>
          <p:cNvCxnSpPr>
            <a:cxnSpLocks/>
            <a:stCxn id="98" idx="3"/>
            <a:endCxn id="76" idx="0"/>
          </p:cNvCxnSpPr>
          <p:nvPr/>
        </p:nvCxnSpPr>
        <p:spPr>
          <a:xfrm>
            <a:off x="9299962" y="2545174"/>
            <a:ext cx="2596740" cy="2244"/>
          </a:xfrm>
          <a:prstGeom prst="line">
            <a:avLst/>
          </a:prstGeom>
          <a:noFill/>
          <a:ln w="28575" cap="flat" cmpd="sng" algn="ctr">
            <a:solidFill>
              <a:srgbClr val="00B050"/>
            </a:solidFill>
            <a:prstDash val="solid"/>
          </a:ln>
          <a:effectLst/>
        </p:spPr>
      </p:cxnSp>
      <p:sp>
        <p:nvSpPr>
          <p:cNvPr id="100" name="Textfeld 152">
            <a:extLst>
              <a:ext uri="{FF2B5EF4-FFF2-40B4-BE49-F238E27FC236}">
                <a16:creationId xmlns:a16="http://schemas.microsoft.com/office/drawing/2014/main" id="{532DB702-DEE2-C7A9-0238-ED5EF9CCEA03}"/>
              </a:ext>
            </a:extLst>
          </p:cNvPr>
          <p:cNvSpPr txBox="1"/>
          <p:nvPr/>
        </p:nvSpPr>
        <p:spPr>
          <a:xfrm>
            <a:off x="8653793" y="2733294"/>
            <a:ext cx="956843" cy="16927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100" dirty="0">
                <a:solidFill>
                  <a:prstClr val="black"/>
                </a:solidFill>
                <a:latin typeface="Continental Stag Sans Light" panose="020B0303040000020004" pitchFamily="34" charset="0"/>
              </a:rPr>
              <a:t>Adoption</a:t>
            </a:r>
          </a:p>
        </p:txBody>
      </p:sp>
      <p:sp>
        <p:nvSpPr>
          <p:cNvPr id="101" name="Textfeld 151">
            <a:extLst>
              <a:ext uri="{FF2B5EF4-FFF2-40B4-BE49-F238E27FC236}">
                <a16:creationId xmlns:a16="http://schemas.microsoft.com/office/drawing/2014/main" id="{30C62920-BA00-11F1-5EA0-16A8B160D505}"/>
              </a:ext>
            </a:extLst>
          </p:cNvPr>
          <p:cNvSpPr txBox="1"/>
          <p:nvPr/>
        </p:nvSpPr>
        <p:spPr>
          <a:xfrm>
            <a:off x="8861359" y="1975155"/>
            <a:ext cx="783901" cy="43088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400" b="1" dirty="0">
                <a:solidFill>
                  <a:srgbClr val="000000"/>
                </a:solidFill>
                <a:latin typeface="Continental Stag Sans Light" panose="020B0303040000020004" pitchFamily="34" charset="0"/>
              </a:rPr>
              <a:t>WP.29</a:t>
            </a:r>
          </a:p>
          <a:p>
            <a:pPr algn="ctr">
              <a:defRPr/>
            </a:pPr>
            <a:r>
              <a:rPr lang="de-DE" sz="1400" dirty="0">
                <a:solidFill>
                  <a:srgbClr val="000000"/>
                </a:solidFill>
                <a:latin typeface="Continental Stag Sans Light" panose="020B0303040000020004" pitchFamily="34" charset="0"/>
              </a:rPr>
              <a:t>06/2025</a:t>
            </a:r>
          </a:p>
        </p:txBody>
      </p:sp>
      <p:sp>
        <p:nvSpPr>
          <p:cNvPr id="102" name="Textfeld 101">
            <a:extLst>
              <a:ext uri="{FF2B5EF4-FFF2-40B4-BE49-F238E27FC236}">
                <a16:creationId xmlns:a16="http://schemas.microsoft.com/office/drawing/2014/main" id="{D4D21913-B298-FB87-8BAC-5ADF996451B8}"/>
              </a:ext>
            </a:extLst>
          </p:cNvPr>
          <p:cNvSpPr txBox="1"/>
          <p:nvPr/>
        </p:nvSpPr>
        <p:spPr>
          <a:xfrm>
            <a:off x="7010633" y="1044180"/>
            <a:ext cx="933141" cy="461665"/>
          </a:xfrm>
          <a:prstGeom prst="rect">
            <a:avLst/>
          </a:prstGeom>
          <a:noFill/>
        </p:spPr>
        <p:txBody>
          <a:bodyPr wrap="none" rtlCol="0">
            <a:spAutoFit/>
          </a:bodyPr>
          <a:lstStyle/>
          <a:p>
            <a:pPr>
              <a:defRPr/>
            </a:pPr>
            <a:r>
              <a:rPr lang="de-DE" sz="2400" b="1" dirty="0">
                <a:solidFill>
                  <a:srgbClr val="FF0000"/>
                </a:solidFill>
                <a:latin typeface="Calibri" panose="020F0502020204030204"/>
              </a:rPr>
              <a:t>Today</a:t>
            </a:r>
          </a:p>
        </p:txBody>
      </p:sp>
      <p:sp>
        <p:nvSpPr>
          <p:cNvPr id="103" name="Rechteck: obere Ecken, eine abgerundet, eine abgeschnitten 94">
            <a:extLst>
              <a:ext uri="{FF2B5EF4-FFF2-40B4-BE49-F238E27FC236}">
                <a16:creationId xmlns:a16="http://schemas.microsoft.com/office/drawing/2014/main" id="{EB586021-7D3C-A198-A390-18CF2DDC882B}"/>
              </a:ext>
            </a:extLst>
          </p:cNvPr>
          <p:cNvSpPr/>
          <p:nvPr/>
        </p:nvSpPr>
        <p:spPr>
          <a:xfrm>
            <a:off x="4189702" y="3022821"/>
            <a:ext cx="1000086" cy="549560"/>
          </a:xfrm>
          <a:prstGeom prst="snipRoundRect">
            <a:avLst>
              <a:gd name="adj1" fmla="val 0"/>
              <a:gd name="adj2" fmla="val 16667"/>
            </a:avLst>
          </a:prstGeom>
          <a:solidFill>
            <a:srgbClr val="FFFF00"/>
          </a:solidFill>
          <a:ln w="12700" cap="flat" cmpd="sng" algn="ctr">
            <a:noFill/>
            <a:prstDash val="solid"/>
            <a:miter lim="800000"/>
          </a:ln>
          <a:effectLst>
            <a:outerShdw blurRad="50800" dist="38100" dir="2700000" algn="tl" rotWithShape="0">
              <a:prstClr val="black">
                <a:alpha val="40000"/>
              </a:prstClr>
            </a:outerShdw>
          </a:effectLst>
        </p:spPr>
        <p:txBody>
          <a:bodyPr lIns="0" rIns="0" rtlCol="0" anchor="ctr"/>
          <a:lstStyle/>
          <a:p>
            <a:pPr algn="ctr">
              <a:defRPr/>
            </a:pPr>
            <a:r>
              <a:rPr lang="en-US" sz="1100" b="1" kern="0" dirty="0">
                <a:solidFill>
                  <a:prstClr val="black"/>
                </a:solidFill>
                <a:latin typeface="Calibri" panose="020F0502020204030204"/>
              </a:rPr>
              <a:t>working doc. </a:t>
            </a:r>
            <a:r>
              <a:rPr lang="en-US" sz="1000" b="1" kern="0" dirty="0">
                <a:solidFill>
                  <a:prstClr val="black"/>
                </a:solidFill>
                <a:latin typeface="Calibri" panose="020F0502020204030204"/>
              </a:rPr>
              <a:t>GRVA/2024/28</a:t>
            </a:r>
          </a:p>
        </p:txBody>
      </p:sp>
      <p:sp>
        <p:nvSpPr>
          <p:cNvPr id="104" name="Rechteck: obere Ecken, eine abgerundet, eine abgeschnitten 103">
            <a:extLst>
              <a:ext uri="{FF2B5EF4-FFF2-40B4-BE49-F238E27FC236}">
                <a16:creationId xmlns:a16="http://schemas.microsoft.com/office/drawing/2014/main" id="{0A231D19-7F72-170F-B2EB-5C1099DC0888}"/>
              </a:ext>
            </a:extLst>
          </p:cNvPr>
          <p:cNvSpPr/>
          <p:nvPr/>
        </p:nvSpPr>
        <p:spPr>
          <a:xfrm>
            <a:off x="5551380" y="3022821"/>
            <a:ext cx="885510" cy="549560"/>
          </a:xfrm>
          <a:prstGeom prst="snipRoundRect">
            <a:avLst>
              <a:gd name="adj1" fmla="val 0"/>
              <a:gd name="adj2" fmla="val 16667"/>
            </a:avLst>
          </a:prstGeom>
          <a:solidFill>
            <a:srgbClr val="FFFF00"/>
          </a:solidFill>
          <a:ln w="12700" cap="flat" cmpd="sng" algn="ctr">
            <a:noFill/>
            <a:prstDash val="solid"/>
            <a:miter lim="800000"/>
          </a:ln>
          <a:effectLst>
            <a:outerShdw blurRad="50800" dist="38100" dir="2700000" algn="tl" rotWithShape="0">
              <a:prstClr val="black">
                <a:alpha val="40000"/>
              </a:prstClr>
            </a:outerShdw>
          </a:effectLst>
        </p:spPr>
        <p:txBody>
          <a:bodyPr lIns="0" rIns="0" rtlCol="0" anchor="ctr"/>
          <a:lstStyle/>
          <a:p>
            <a:pPr algn="ctr">
              <a:defRPr/>
            </a:pPr>
            <a:r>
              <a:rPr lang="en-US" sz="1100" b="1" kern="0" dirty="0">
                <a:solidFill>
                  <a:prstClr val="black"/>
                </a:solidFill>
                <a:latin typeface="Calibri" panose="020F0502020204030204"/>
              </a:rPr>
              <a:t>Present the progress and status</a:t>
            </a:r>
          </a:p>
        </p:txBody>
      </p:sp>
      <p:sp>
        <p:nvSpPr>
          <p:cNvPr id="105" name="Pfeil: nach rechts 120">
            <a:extLst>
              <a:ext uri="{FF2B5EF4-FFF2-40B4-BE49-F238E27FC236}">
                <a16:creationId xmlns:a16="http://schemas.microsoft.com/office/drawing/2014/main" id="{0551D5A5-365D-4107-2D78-1A35AC5E39C6}"/>
              </a:ext>
            </a:extLst>
          </p:cNvPr>
          <p:cNvSpPr/>
          <p:nvPr/>
        </p:nvSpPr>
        <p:spPr>
          <a:xfrm rot="16200000">
            <a:off x="5897056" y="2695566"/>
            <a:ext cx="259017" cy="264929"/>
          </a:xfrm>
          <a:prstGeom prst="rightArrow">
            <a:avLst/>
          </a:prstGeom>
          <a:solidFill>
            <a:srgbClr val="002060"/>
          </a:solidFill>
          <a:ln w="12700" cap="flat" cmpd="sng" algn="ctr">
            <a:noFill/>
            <a:prstDash val="solid"/>
            <a:miter lim="800000"/>
          </a:ln>
          <a:effectLst/>
        </p:spPr>
        <p:txBody>
          <a:bodyPr rtlCol="0" anchor="ctr"/>
          <a:lstStyle/>
          <a:p>
            <a:pPr algn="ctr">
              <a:defRPr/>
            </a:pPr>
            <a:endParaRPr lang="en-US" kern="0">
              <a:solidFill>
                <a:prstClr val="white"/>
              </a:solidFill>
              <a:latin typeface="Calibri" panose="020F0502020204030204"/>
            </a:endParaRPr>
          </a:p>
        </p:txBody>
      </p:sp>
      <p:sp>
        <p:nvSpPr>
          <p:cNvPr id="106" name="Rechteck: abgerundete Ecken 194">
            <a:extLst>
              <a:ext uri="{FF2B5EF4-FFF2-40B4-BE49-F238E27FC236}">
                <a16:creationId xmlns:a16="http://schemas.microsoft.com/office/drawing/2014/main" id="{D4E821F5-55EF-808E-D650-BB1AA6026060}"/>
              </a:ext>
            </a:extLst>
          </p:cNvPr>
          <p:cNvSpPr/>
          <p:nvPr/>
        </p:nvSpPr>
        <p:spPr>
          <a:xfrm>
            <a:off x="394579" y="4062944"/>
            <a:ext cx="11331047" cy="1185093"/>
          </a:xfrm>
          <a:prstGeom prst="roundRect">
            <a:avLst/>
          </a:prstGeom>
          <a:noFill/>
          <a:ln w="38100" cap="flat" cmpd="sng" algn="ctr">
            <a:solidFill>
              <a:srgbClr val="002060"/>
            </a:solidFill>
            <a:prstDash val="solid"/>
            <a:miter lim="800000"/>
          </a:ln>
          <a:effectLst/>
        </p:spPr>
        <p:txBody>
          <a:bodyPr rtlCol="0" anchor="ctr"/>
          <a:lstStyle/>
          <a:p>
            <a:pPr algn="ctr">
              <a:defRPr/>
            </a:pPr>
            <a:endParaRPr lang="de-DE" kern="0" dirty="0">
              <a:solidFill>
                <a:prstClr val="white"/>
              </a:solidFill>
              <a:latin typeface="Calibri" panose="020F0502020204030204"/>
            </a:endParaRPr>
          </a:p>
        </p:txBody>
      </p:sp>
      <p:sp>
        <p:nvSpPr>
          <p:cNvPr id="107" name="Textfeld 106">
            <a:extLst>
              <a:ext uri="{FF2B5EF4-FFF2-40B4-BE49-F238E27FC236}">
                <a16:creationId xmlns:a16="http://schemas.microsoft.com/office/drawing/2014/main" id="{657777AE-638A-CAA0-AC1C-9A6C7B8E523B}"/>
              </a:ext>
            </a:extLst>
          </p:cNvPr>
          <p:cNvSpPr txBox="1"/>
          <p:nvPr/>
        </p:nvSpPr>
        <p:spPr>
          <a:xfrm>
            <a:off x="506236" y="4209463"/>
            <a:ext cx="1140354" cy="830997"/>
          </a:xfrm>
          <a:prstGeom prst="rect">
            <a:avLst/>
          </a:prstGeom>
          <a:noFill/>
        </p:spPr>
        <p:txBody>
          <a:bodyPr wrap="square" rtlCol="0">
            <a:spAutoFit/>
          </a:bodyPr>
          <a:lstStyle/>
          <a:p>
            <a:pPr>
              <a:defRPr/>
            </a:pPr>
            <a:r>
              <a:rPr lang="de-DE" sz="1600" b="1" dirty="0">
                <a:solidFill>
                  <a:prstClr val="black"/>
                </a:solidFill>
                <a:latin typeface="Calibri" panose="020F0502020204030204"/>
              </a:rPr>
              <a:t>Technical Workshops </a:t>
            </a:r>
            <a:r>
              <a:rPr lang="de-DE" sz="1600" b="1" dirty="0" err="1">
                <a:solidFill>
                  <a:prstClr val="black"/>
                </a:solidFill>
                <a:latin typeface="Calibri" panose="020F0502020204030204"/>
              </a:rPr>
              <a:t>with</a:t>
            </a:r>
            <a:r>
              <a:rPr lang="de-DE" sz="1600" b="1" dirty="0">
                <a:solidFill>
                  <a:prstClr val="black"/>
                </a:solidFill>
                <a:latin typeface="Calibri" panose="020F0502020204030204"/>
              </a:rPr>
              <a:t> CPs</a:t>
            </a:r>
          </a:p>
        </p:txBody>
      </p:sp>
      <p:sp>
        <p:nvSpPr>
          <p:cNvPr id="108" name="Raute 107">
            <a:extLst>
              <a:ext uri="{FF2B5EF4-FFF2-40B4-BE49-F238E27FC236}">
                <a16:creationId xmlns:a16="http://schemas.microsoft.com/office/drawing/2014/main" id="{2F23629E-4E0E-8A85-962A-91224CB34D56}"/>
              </a:ext>
            </a:extLst>
          </p:cNvPr>
          <p:cNvSpPr>
            <a:spLocks noChangeAspect="1"/>
          </p:cNvSpPr>
          <p:nvPr/>
        </p:nvSpPr>
        <p:spPr>
          <a:xfrm>
            <a:off x="3582735" y="4303875"/>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algn="ctr">
              <a:defRPr/>
            </a:pPr>
            <a:endParaRPr lang="de-DE" kern="0">
              <a:solidFill>
                <a:prstClr val="white"/>
              </a:solidFill>
              <a:latin typeface="Calibri" panose="020F0502020204030204"/>
            </a:endParaRPr>
          </a:p>
        </p:txBody>
      </p:sp>
      <p:sp>
        <p:nvSpPr>
          <p:cNvPr id="109" name="Textfeld 108">
            <a:extLst>
              <a:ext uri="{FF2B5EF4-FFF2-40B4-BE49-F238E27FC236}">
                <a16:creationId xmlns:a16="http://schemas.microsoft.com/office/drawing/2014/main" id="{E4E08A49-638E-A1A3-62EA-68F226F83701}"/>
              </a:ext>
            </a:extLst>
          </p:cNvPr>
          <p:cNvSpPr txBox="1"/>
          <p:nvPr/>
        </p:nvSpPr>
        <p:spPr>
          <a:xfrm>
            <a:off x="2661201" y="4567726"/>
            <a:ext cx="1321196" cy="553998"/>
          </a:xfrm>
          <a:prstGeom prst="rect">
            <a:avLst/>
          </a:prstGeom>
          <a:noFill/>
        </p:spPr>
        <p:txBody>
          <a:bodyPr wrap="none" rtlCol="0">
            <a:spAutoFit/>
          </a:bodyPr>
          <a:lstStyle/>
          <a:p>
            <a:pPr algn="ctr">
              <a:defRPr/>
            </a:pPr>
            <a:r>
              <a:rPr lang="de-DE" sz="1000" dirty="0">
                <a:solidFill>
                  <a:prstClr val="black"/>
                </a:solidFill>
                <a:latin typeface="ArialMT"/>
              </a:rPr>
              <a:t>18.03.2024</a:t>
            </a:r>
          </a:p>
          <a:p>
            <a:pPr algn="ctr">
              <a:defRPr/>
            </a:pPr>
            <a:r>
              <a:rPr lang="de-DE" sz="1000" dirty="0">
                <a:solidFill>
                  <a:prstClr val="black"/>
                </a:solidFill>
                <a:latin typeface="ArialMT"/>
              </a:rPr>
              <a:t>Kick-Off</a:t>
            </a:r>
          </a:p>
          <a:p>
            <a:pPr algn="ctr">
              <a:defRPr/>
            </a:pPr>
            <a:r>
              <a:rPr lang="de-DE" sz="1000" dirty="0">
                <a:solidFill>
                  <a:prstClr val="black"/>
                </a:solidFill>
                <a:latin typeface="ArialMT"/>
              </a:rPr>
              <a:t>(UK, France, China)</a:t>
            </a:r>
          </a:p>
        </p:txBody>
      </p:sp>
      <p:sp>
        <p:nvSpPr>
          <p:cNvPr id="110" name="Raute 109">
            <a:extLst>
              <a:ext uri="{FF2B5EF4-FFF2-40B4-BE49-F238E27FC236}">
                <a16:creationId xmlns:a16="http://schemas.microsoft.com/office/drawing/2014/main" id="{A22F94AD-8314-94FC-158D-E6EE0F31607A}"/>
              </a:ext>
            </a:extLst>
          </p:cNvPr>
          <p:cNvSpPr>
            <a:spLocks noChangeAspect="1"/>
          </p:cNvSpPr>
          <p:nvPr/>
        </p:nvSpPr>
        <p:spPr>
          <a:xfrm>
            <a:off x="4758701" y="4303875"/>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algn="ctr">
              <a:defRPr/>
            </a:pPr>
            <a:endParaRPr lang="de-DE" kern="0">
              <a:solidFill>
                <a:prstClr val="white"/>
              </a:solidFill>
              <a:latin typeface="Calibri" panose="020F0502020204030204"/>
            </a:endParaRPr>
          </a:p>
        </p:txBody>
      </p:sp>
      <p:sp>
        <p:nvSpPr>
          <p:cNvPr id="111" name="Gleichschenkliges Dreieck 110">
            <a:extLst>
              <a:ext uri="{FF2B5EF4-FFF2-40B4-BE49-F238E27FC236}">
                <a16:creationId xmlns:a16="http://schemas.microsoft.com/office/drawing/2014/main" id="{EC1C3A8E-6B74-DECC-10EA-81F7A6AC45D2}"/>
              </a:ext>
            </a:extLst>
          </p:cNvPr>
          <p:cNvSpPr/>
          <p:nvPr/>
        </p:nvSpPr>
        <p:spPr>
          <a:xfrm>
            <a:off x="4142485" y="4338009"/>
            <a:ext cx="135199" cy="158270"/>
          </a:xfrm>
          <a:prstGeom prst="triangle">
            <a:avLst/>
          </a:prstGeom>
          <a:solidFill>
            <a:srgbClr val="4472C4"/>
          </a:solidFill>
          <a:ln w="19050" cap="flat" cmpd="sng" algn="ctr">
            <a:solidFill>
              <a:srgbClr val="4472C4">
                <a:shade val="15000"/>
              </a:srgbClr>
            </a:solidFill>
            <a:prstDash val="solid"/>
            <a:miter lim="800000"/>
          </a:ln>
          <a:effectLst/>
        </p:spPr>
        <p:txBody>
          <a:bodyPr rtlCol="0" anchor="ctr"/>
          <a:lstStyle/>
          <a:p>
            <a:pPr algn="ctr">
              <a:defRPr/>
            </a:pPr>
            <a:endParaRPr lang="de-DE" kern="0">
              <a:solidFill>
                <a:prstClr val="white"/>
              </a:solidFill>
              <a:latin typeface="Calibri" panose="020F0502020204030204"/>
            </a:endParaRPr>
          </a:p>
        </p:txBody>
      </p:sp>
      <p:sp>
        <p:nvSpPr>
          <p:cNvPr id="112" name="Textfeld 111">
            <a:extLst>
              <a:ext uri="{FF2B5EF4-FFF2-40B4-BE49-F238E27FC236}">
                <a16:creationId xmlns:a16="http://schemas.microsoft.com/office/drawing/2014/main" id="{D4FD456F-325A-48D5-028F-0A709730E47F}"/>
              </a:ext>
            </a:extLst>
          </p:cNvPr>
          <p:cNvSpPr txBox="1"/>
          <p:nvPr/>
        </p:nvSpPr>
        <p:spPr>
          <a:xfrm>
            <a:off x="3805418" y="4565658"/>
            <a:ext cx="819455" cy="553998"/>
          </a:xfrm>
          <a:prstGeom prst="rect">
            <a:avLst/>
          </a:prstGeom>
          <a:noFill/>
        </p:spPr>
        <p:txBody>
          <a:bodyPr wrap="none" rtlCol="0">
            <a:spAutoFit/>
          </a:bodyPr>
          <a:lstStyle/>
          <a:p>
            <a:pPr algn="ctr">
              <a:defRPr/>
            </a:pPr>
            <a:r>
              <a:rPr lang="de-DE" sz="1000" dirty="0">
                <a:solidFill>
                  <a:prstClr val="black"/>
                </a:solidFill>
                <a:latin typeface="ArialMT"/>
              </a:rPr>
              <a:t>11.04.2024</a:t>
            </a:r>
          </a:p>
          <a:p>
            <a:pPr algn="ctr">
              <a:defRPr/>
            </a:pPr>
            <a:r>
              <a:rPr lang="de-DE" sz="1000" dirty="0">
                <a:solidFill>
                  <a:prstClr val="black"/>
                </a:solidFill>
                <a:latin typeface="ArialMT"/>
              </a:rPr>
              <a:t>Comments</a:t>
            </a:r>
            <a:br>
              <a:rPr lang="de-DE" sz="1000" dirty="0">
                <a:solidFill>
                  <a:prstClr val="black"/>
                </a:solidFill>
                <a:latin typeface="ArialMT"/>
              </a:rPr>
            </a:br>
            <a:r>
              <a:rPr lang="de-DE" sz="1000" dirty="0" err="1">
                <a:solidFill>
                  <a:prstClr val="black"/>
                </a:solidFill>
                <a:latin typeface="ArialMT"/>
              </a:rPr>
              <a:t>from</a:t>
            </a:r>
            <a:r>
              <a:rPr lang="de-DE" sz="1000" dirty="0">
                <a:solidFill>
                  <a:prstClr val="black"/>
                </a:solidFill>
                <a:latin typeface="ArialMT"/>
              </a:rPr>
              <a:t> CPs</a:t>
            </a:r>
          </a:p>
        </p:txBody>
      </p:sp>
      <p:sp>
        <p:nvSpPr>
          <p:cNvPr id="113" name="Raute 112">
            <a:extLst>
              <a:ext uri="{FF2B5EF4-FFF2-40B4-BE49-F238E27FC236}">
                <a16:creationId xmlns:a16="http://schemas.microsoft.com/office/drawing/2014/main" id="{FD721397-C814-4663-4E3D-F78761314016}"/>
              </a:ext>
            </a:extLst>
          </p:cNvPr>
          <p:cNvSpPr>
            <a:spLocks noChangeAspect="1"/>
          </p:cNvSpPr>
          <p:nvPr/>
        </p:nvSpPr>
        <p:spPr>
          <a:xfrm>
            <a:off x="5209613" y="4303875"/>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algn="ctr">
              <a:defRPr/>
            </a:pPr>
            <a:endParaRPr lang="de-DE" kern="0">
              <a:solidFill>
                <a:prstClr val="white"/>
              </a:solidFill>
              <a:latin typeface="Calibri" panose="020F0502020204030204"/>
            </a:endParaRPr>
          </a:p>
        </p:txBody>
      </p:sp>
      <p:sp>
        <p:nvSpPr>
          <p:cNvPr id="114" name="Raute 113">
            <a:extLst>
              <a:ext uri="{FF2B5EF4-FFF2-40B4-BE49-F238E27FC236}">
                <a16:creationId xmlns:a16="http://schemas.microsoft.com/office/drawing/2014/main" id="{BD69AFA1-1A95-46B5-D495-E9CA5FF5CF99}"/>
              </a:ext>
            </a:extLst>
          </p:cNvPr>
          <p:cNvSpPr>
            <a:spLocks noChangeAspect="1"/>
          </p:cNvSpPr>
          <p:nvPr/>
        </p:nvSpPr>
        <p:spPr>
          <a:xfrm>
            <a:off x="5559310" y="4303875"/>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algn="ctr">
              <a:defRPr/>
            </a:pPr>
            <a:endParaRPr lang="de-DE" kern="0">
              <a:solidFill>
                <a:prstClr val="white"/>
              </a:solidFill>
              <a:latin typeface="Calibri" panose="020F0502020204030204"/>
            </a:endParaRPr>
          </a:p>
        </p:txBody>
      </p:sp>
      <p:sp>
        <p:nvSpPr>
          <p:cNvPr id="115" name="Pfeil: nach oben gebogen 114">
            <a:extLst>
              <a:ext uri="{FF2B5EF4-FFF2-40B4-BE49-F238E27FC236}">
                <a16:creationId xmlns:a16="http://schemas.microsoft.com/office/drawing/2014/main" id="{999FCB3E-C04E-8B95-A3CA-3663FCE4DBB8}"/>
              </a:ext>
            </a:extLst>
          </p:cNvPr>
          <p:cNvSpPr/>
          <p:nvPr/>
        </p:nvSpPr>
        <p:spPr>
          <a:xfrm>
            <a:off x="5815612" y="3620937"/>
            <a:ext cx="382004" cy="856722"/>
          </a:xfrm>
          <a:prstGeom prst="bentUpArrow">
            <a:avLst>
              <a:gd name="adj1" fmla="val 30734"/>
              <a:gd name="adj2" fmla="val 34276"/>
              <a:gd name="adj3" fmla="val 28577"/>
            </a:avLst>
          </a:prstGeom>
          <a:solidFill>
            <a:srgbClr val="002060"/>
          </a:solidFill>
          <a:ln w="12700" cap="flat" cmpd="sng" algn="ctr">
            <a:noFill/>
            <a:prstDash val="solid"/>
            <a:miter lim="800000"/>
          </a:ln>
          <a:effectLst/>
        </p:spPr>
        <p:txBody>
          <a:bodyPr rtlCol="0" anchor="ctr"/>
          <a:lstStyle/>
          <a:p>
            <a:pPr algn="ctr">
              <a:defRPr/>
            </a:pPr>
            <a:endParaRPr lang="de-DE" kern="0">
              <a:solidFill>
                <a:prstClr val="white"/>
              </a:solidFill>
              <a:latin typeface="Calibri" panose="020F0502020204030204"/>
            </a:endParaRPr>
          </a:p>
        </p:txBody>
      </p:sp>
      <p:sp>
        <p:nvSpPr>
          <p:cNvPr id="116" name="TextBox 16">
            <a:extLst>
              <a:ext uri="{FF2B5EF4-FFF2-40B4-BE49-F238E27FC236}">
                <a16:creationId xmlns:a16="http://schemas.microsoft.com/office/drawing/2014/main" id="{47AC24DD-B495-7220-9F51-C827D1ECB325}"/>
              </a:ext>
            </a:extLst>
          </p:cNvPr>
          <p:cNvSpPr txBox="1"/>
          <p:nvPr/>
        </p:nvSpPr>
        <p:spPr>
          <a:xfrm>
            <a:off x="5108714" y="4688462"/>
            <a:ext cx="365806" cy="307777"/>
          </a:xfrm>
          <a:prstGeom prst="rect">
            <a:avLst/>
          </a:prstGeom>
          <a:noFill/>
        </p:spPr>
        <p:txBody>
          <a:bodyPr wrap="none" rtlCol="0">
            <a:spAutoFit/>
          </a:bodyPr>
          <a:lstStyle/>
          <a:p>
            <a:pPr>
              <a:defRPr/>
            </a:pPr>
            <a:r>
              <a:rPr lang="fr-FR" sz="1400" dirty="0">
                <a:solidFill>
                  <a:prstClr val="black"/>
                </a:solidFill>
                <a:latin typeface="Calibri" panose="020F0502020204030204"/>
              </a:rPr>
              <a:t>#2</a:t>
            </a:r>
            <a:endParaRPr lang="en-GB" sz="1400" dirty="0">
              <a:solidFill>
                <a:prstClr val="black"/>
              </a:solidFill>
              <a:latin typeface="Calibri" panose="020F0502020204030204"/>
            </a:endParaRPr>
          </a:p>
        </p:txBody>
      </p:sp>
      <p:sp>
        <p:nvSpPr>
          <p:cNvPr id="117" name="TextBox 17">
            <a:extLst>
              <a:ext uri="{FF2B5EF4-FFF2-40B4-BE49-F238E27FC236}">
                <a16:creationId xmlns:a16="http://schemas.microsoft.com/office/drawing/2014/main" id="{431CC623-5E28-DF7E-A3B9-AD54A5BEA9F8}"/>
              </a:ext>
            </a:extLst>
          </p:cNvPr>
          <p:cNvSpPr txBox="1"/>
          <p:nvPr/>
        </p:nvSpPr>
        <p:spPr>
          <a:xfrm>
            <a:off x="5473807" y="4688462"/>
            <a:ext cx="365806" cy="307777"/>
          </a:xfrm>
          <a:prstGeom prst="rect">
            <a:avLst/>
          </a:prstGeom>
          <a:noFill/>
        </p:spPr>
        <p:txBody>
          <a:bodyPr wrap="none" rtlCol="0">
            <a:spAutoFit/>
          </a:bodyPr>
          <a:lstStyle/>
          <a:p>
            <a:pPr>
              <a:defRPr/>
            </a:pPr>
            <a:r>
              <a:rPr lang="fr-FR" sz="1400" dirty="0">
                <a:solidFill>
                  <a:prstClr val="black"/>
                </a:solidFill>
                <a:latin typeface="Calibri" panose="020F0502020204030204"/>
              </a:rPr>
              <a:t>#3</a:t>
            </a:r>
            <a:endParaRPr lang="en-GB" sz="1400" dirty="0">
              <a:solidFill>
                <a:prstClr val="black"/>
              </a:solidFill>
              <a:latin typeface="Calibri" panose="020F0502020204030204"/>
            </a:endParaRPr>
          </a:p>
        </p:txBody>
      </p:sp>
      <p:sp>
        <p:nvSpPr>
          <p:cNvPr id="118" name="TextBox 16">
            <a:extLst>
              <a:ext uri="{FF2B5EF4-FFF2-40B4-BE49-F238E27FC236}">
                <a16:creationId xmlns:a16="http://schemas.microsoft.com/office/drawing/2014/main" id="{D2CB06C3-DE21-7AFC-E852-BFAE56ED6B41}"/>
              </a:ext>
            </a:extLst>
          </p:cNvPr>
          <p:cNvSpPr txBox="1"/>
          <p:nvPr/>
        </p:nvSpPr>
        <p:spPr>
          <a:xfrm>
            <a:off x="4676827" y="4688462"/>
            <a:ext cx="365806" cy="307777"/>
          </a:xfrm>
          <a:prstGeom prst="rect">
            <a:avLst/>
          </a:prstGeom>
          <a:noFill/>
        </p:spPr>
        <p:txBody>
          <a:bodyPr wrap="none" rtlCol="0">
            <a:spAutoFit/>
          </a:bodyPr>
          <a:lstStyle/>
          <a:p>
            <a:pPr>
              <a:defRPr/>
            </a:pPr>
            <a:r>
              <a:rPr lang="fr-FR" sz="1400" dirty="0">
                <a:solidFill>
                  <a:prstClr val="black"/>
                </a:solidFill>
                <a:latin typeface="Calibri" panose="020F0502020204030204"/>
              </a:rPr>
              <a:t>#1</a:t>
            </a:r>
            <a:endParaRPr lang="en-GB" sz="1400" dirty="0">
              <a:solidFill>
                <a:prstClr val="black"/>
              </a:solidFill>
              <a:latin typeface="Calibri" panose="020F0502020204030204"/>
            </a:endParaRPr>
          </a:p>
        </p:txBody>
      </p:sp>
      <p:grpSp>
        <p:nvGrpSpPr>
          <p:cNvPr id="119" name="Gruppieren 118">
            <a:extLst>
              <a:ext uri="{FF2B5EF4-FFF2-40B4-BE49-F238E27FC236}">
                <a16:creationId xmlns:a16="http://schemas.microsoft.com/office/drawing/2014/main" id="{66D0DB34-9715-3BF9-1C3A-57B9796AE06B}"/>
              </a:ext>
            </a:extLst>
          </p:cNvPr>
          <p:cNvGrpSpPr/>
          <p:nvPr/>
        </p:nvGrpSpPr>
        <p:grpSpPr>
          <a:xfrm>
            <a:off x="6984487" y="2383801"/>
            <a:ext cx="1276333" cy="486113"/>
            <a:chOff x="3945747" y="1380328"/>
            <a:chExt cx="600952" cy="240519"/>
          </a:xfrm>
        </p:grpSpPr>
        <p:pic>
          <p:nvPicPr>
            <p:cNvPr id="120" name="Grafik 119">
              <a:extLst>
                <a:ext uri="{FF2B5EF4-FFF2-40B4-BE49-F238E27FC236}">
                  <a16:creationId xmlns:a16="http://schemas.microsoft.com/office/drawing/2014/main" id="{9E96793A-F16E-711E-EB60-8B74B3CB7B21}"/>
                </a:ext>
              </a:extLst>
            </p:cNvPr>
            <p:cNvPicPr>
              <a:picLocks noChangeAspect="1"/>
            </p:cNvPicPr>
            <p:nvPr/>
          </p:nvPicPr>
          <p:blipFill>
            <a:blip r:embed="rId5">
              <a:extLst>
                <a:ext uri="{96DAC541-7B7A-43D3-8B79-37D633B846F1}">
                  <asvg:svgBlip xmlns:asvg="http://schemas.microsoft.com/office/drawing/2016/SVG/main" r:embed="rId10"/>
                </a:ext>
              </a:extLst>
            </a:blip>
            <a:stretch>
              <a:fillRect/>
            </a:stretch>
          </p:blipFill>
          <p:spPr>
            <a:xfrm>
              <a:off x="4110853" y="1380328"/>
              <a:ext cx="161474" cy="161474"/>
            </a:xfrm>
            <a:prstGeom prst="rect">
              <a:avLst/>
            </a:prstGeom>
          </p:spPr>
        </p:pic>
        <p:sp>
          <p:nvSpPr>
            <p:cNvPr id="121" name="Textfeld 161">
              <a:extLst>
                <a:ext uri="{FF2B5EF4-FFF2-40B4-BE49-F238E27FC236}">
                  <a16:creationId xmlns:a16="http://schemas.microsoft.com/office/drawing/2014/main" id="{7C6E5847-ECC6-B5AF-4E5E-4F939359530C}"/>
                </a:ext>
              </a:extLst>
            </p:cNvPr>
            <p:cNvSpPr txBox="1"/>
            <p:nvPr/>
          </p:nvSpPr>
          <p:spPr>
            <a:xfrm>
              <a:off x="3945747" y="1567548"/>
              <a:ext cx="600952" cy="53299"/>
            </a:xfrm>
            <a:prstGeom prst="rect">
              <a:avLst/>
            </a:prstGeom>
            <a:noFill/>
            <a:ln>
              <a:noFill/>
            </a:ln>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endParaRPr lang="de-DE" sz="700" dirty="0">
                <a:solidFill>
                  <a:srgbClr val="004EAF"/>
                </a:solidFill>
                <a:latin typeface="Continental Stag Sans Light" panose="020B0303040000020004" pitchFamily="34" charset="0"/>
              </a:endParaRPr>
            </a:p>
          </p:txBody>
        </p:sp>
      </p:grpSp>
      <p:sp>
        <p:nvSpPr>
          <p:cNvPr id="122" name="Textfeld 151">
            <a:extLst>
              <a:ext uri="{FF2B5EF4-FFF2-40B4-BE49-F238E27FC236}">
                <a16:creationId xmlns:a16="http://schemas.microsoft.com/office/drawing/2014/main" id="{C43F3E06-D593-4A49-ECA3-7F107A4879CA}"/>
              </a:ext>
            </a:extLst>
          </p:cNvPr>
          <p:cNvSpPr txBox="1"/>
          <p:nvPr/>
        </p:nvSpPr>
        <p:spPr>
          <a:xfrm>
            <a:off x="7046950" y="1955806"/>
            <a:ext cx="783901" cy="43088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400" b="1" dirty="0">
                <a:solidFill>
                  <a:prstClr val="black"/>
                </a:solidFill>
                <a:latin typeface="Continental Stag Sans Light" panose="020B0303040000020004" pitchFamily="34" charset="0"/>
              </a:rPr>
              <a:t>GRVA 21</a:t>
            </a:r>
          </a:p>
          <a:p>
            <a:pPr algn="ctr">
              <a:defRPr/>
            </a:pPr>
            <a:r>
              <a:rPr lang="de-DE" sz="1400" dirty="0">
                <a:solidFill>
                  <a:prstClr val="black"/>
                </a:solidFill>
                <a:latin typeface="Continental Stag Sans Light" panose="020B0303040000020004" pitchFamily="34" charset="0"/>
              </a:rPr>
              <a:t>01/2025</a:t>
            </a:r>
          </a:p>
        </p:txBody>
      </p:sp>
      <p:sp>
        <p:nvSpPr>
          <p:cNvPr id="123" name="Rechteck: obere Ecken, eine abgerundet, eine abgeschnitten 94">
            <a:extLst>
              <a:ext uri="{FF2B5EF4-FFF2-40B4-BE49-F238E27FC236}">
                <a16:creationId xmlns:a16="http://schemas.microsoft.com/office/drawing/2014/main" id="{CB651F48-2E4F-6FD1-E307-CB5F0E0BCBF7}"/>
              </a:ext>
            </a:extLst>
          </p:cNvPr>
          <p:cNvSpPr/>
          <p:nvPr/>
        </p:nvSpPr>
        <p:spPr>
          <a:xfrm>
            <a:off x="7079184" y="3022821"/>
            <a:ext cx="891734" cy="549560"/>
          </a:xfrm>
          <a:prstGeom prst="snipRoundRect">
            <a:avLst>
              <a:gd name="adj1" fmla="val 0"/>
              <a:gd name="adj2" fmla="val 16667"/>
            </a:avLst>
          </a:prstGeom>
          <a:solidFill>
            <a:srgbClr val="FFFF00"/>
          </a:solidFill>
          <a:ln w="12700" cap="flat" cmpd="sng" algn="ctr">
            <a:solidFill>
              <a:srgbClr val="FF0000"/>
            </a:solidFill>
            <a:prstDash val="dashDot"/>
            <a:miter lim="800000"/>
          </a:ln>
          <a:effectLst>
            <a:outerShdw blurRad="50800" dist="38100" dir="2700000" algn="tl" rotWithShape="0">
              <a:prstClr val="black">
                <a:alpha val="40000"/>
              </a:prstClr>
            </a:outerShdw>
          </a:effectLst>
        </p:spPr>
        <p:txBody>
          <a:bodyPr lIns="0" rIns="0" rtlCol="0" anchor="ctr"/>
          <a:lstStyle/>
          <a:p>
            <a:pPr algn="ctr">
              <a:defRPr/>
            </a:pPr>
            <a:r>
              <a:rPr lang="en-US" sz="1100" b="1" kern="0" dirty="0">
                <a:solidFill>
                  <a:prstClr val="black"/>
                </a:solidFill>
                <a:latin typeface="Calibri" panose="020F0502020204030204"/>
              </a:rPr>
              <a:t>Informal doc. amending </a:t>
            </a:r>
          </a:p>
          <a:p>
            <a:pPr algn="ctr">
              <a:defRPr/>
            </a:pPr>
            <a:r>
              <a:rPr lang="en-US" sz="1100" b="1" kern="0" dirty="0">
                <a:solidFill>
                  <a:prstClr val="black"/>
                </a:solidFill>
                <a:latin typeface="Calibri" panose="020F0502020204030204"/>
              </a:rPr>
              <a:t>GRVA/2025/7</a:t>
            </a:r>
          </a:p>
        </p:txBody>
      </p:sp>
      <p:grpSp>
        <p:nvGrpSpPr>
          <p:cNvPr id="124" name="Gruppieren 19">
            <a:extLst>
              <a:ext uri="{FF2B5EF4-FFF2-40B4-BE49-F238E27FC236}">
                <a16:creationId xmlns:a16="http://schemas.microsoft.com/office/drawing/2014/main" id="{62D6A6CD-8BF9-0BD0-BBED-A8A78336C8AA}"/>
              </a:ext>
            </a:extLst>
          </p:cNvPr>
          <p:cNvGrpSpPr/>
          <p:nvPr/>
        </p:nvGrpSpPr>
        <p:grpSpPr>
          <a:xfrm>
            <a:off x="7964794" y="2387919"/>
            <a:ext cx="1276333" cy="486113"/>
            <a:chOff x="3945747" y="1380328"/>
            <a:chExt cx="600952" cy="240519"/>
          </a:xfrm>
        </p:grpSpPr>
        <p:pic>
          <p:nvPicPr>
            <p:cNvPr id="125" name="Grafik 20">
              <a:extLst>
                <a:ext uri="{FF2B5EF4-FFF2-40B4-BE49-F238E27FC236}">
                  <a16:creationId xmlns:a16="http://schemas.microsoft.com/office/drawing/2014/main" id="{97BEBE86-D614-6244-0F1D-1835CC6E770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110853" y="1380328"/>
              <a:ext cx="161474" cy="161474"/>
            </a:xfrm>
            <a:prstGeom prst="rect">
              <a:avLst/>
            </a:prstGeom>
          </p:spPr>
        </p:pic>
        <p:sp>
          <p:nvSpPr>
            <p:cNvPr id="126" name="Textfeld 161">
              <a:extLst>
                <a:ext uri="{FF2B5EF4-FFF2-40B4-BE49-F238E27FC236}">
                  <a16:creationId xmlns:a16="http://schemas.microsoft.com/office/drawing/2014/main" id="{E95885F2-E6A8-8C11-D21E-50B763F88408}"/>
                </a:ext>
              </a:extLst>
            </p:cNvPr>
            <p:cNvSpPr txBox="1"/>
            <p:nvPr/>
          </p:nvSpPr>
          <p:spPr>
            <a:xfrm>
              <a:off x="3945747" y="1567548"/>
              <a:ext cx="600952" cy="53299"/>
            </a:xfrm>
            <a:prstGeom prst="rect">
              <a:avLst/>
            </a:prstGeom>
            <a:noFill/>
            <a:ln>
              <a:noFill/>
            </a:ln>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endParaRPr lang="de-DE" sz="700" dirty="0">
                <a:solidFill>
                  <a:srgbClr val="004EAF"/>
                </a:solidFill>
                <a:latin typeface="Continental Stag Sans Light" panose="020B0303040000020004" pitchFamily="34" charset="0"/>
              </a:endParaRPr>
            </a:p>
          </p:txBody>
        </p:sp>
      </p:grpSp>
      <p:sp>
        <p:nvSpPr>
          <p:cNvPr id="127" name="Textfeld 151">
            <a:extLst>
              <a:ext uri="{FF2B5EF4-FFF2-40B4-BE49-F238E27FC236}">
                <a16:creationId xmlns:a16="http://schemas.microsoft.com/office/drawing/2014/main" id="{5DAEBFAB-A966-945D-1158-ABBC6BFBBFA2}"/>
              </a:ext>
            </a:extLst>
          </p:cNvPr>
          <p:cNvSpPr txBox="1"/>
          <p:nvPr/>
        </p:nvSpPr>
        <p:spPr>
          <a:xfrm>
            <a:off x="8027257" y="1959924"/>
            <a:ext cx="783901" cy="430887"/>
          </a:xfrm>
          <a:prstGeom prst="rect">
            <a:avLst/>
          </a:prstGeom>
          <a:noFill/>
        </p:spPr>
        <p:txBody>
          <a:bodyPr wrap="square" lIns="0" tIns="0" rIns="0" bIns="0" rtlCol="0">
            <a:spAutoFit/>
          </a:bodyPr>
          <a:lstStyle>
            <a:defPPr>
              <a:defRPr lang="de-DE"/>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a:lstStyle>
          <a:p>
            <a:pPr algn="ctr">
              <a:defRPr/>
            </a:pPr>
            <a:r>
              <a:rPr lang="de-DE" sz="1400" b="1" dirty="0">
                <a:solidFill>
                  <a:prstClr val="white">
                    <a:lumMod val="50000"/>
                  </a:prstClr>
                </a:solidFill>
                <a:latin typeface="Continental Stag Sans Light" panose="020B0303040000020004" pitchFamily="34" charset="0"/>
              </a:rPr>
              <a:t>GRVA 22</a:t>
            </a:r>
          </a:p>
          <a:p>
            <a:pPr algn="ctr">
              <a:defRPr/>
            </a:pPr>
            <a:r>
              <a:rPr lang="de-DE" sz="1400" dirty="0">
                <a:solidFill>
                  <a:prstClr val="white">
                    <a:lumMod val="50000"/>
                  </a:prstClr>
                </a:solidFill>
                <a:latin typeface="Continental Stag Sans Light" panose="020B0303040000020004" pitchFamily="34" charset="0"/>
              </a:rPr>
              <a:t>05/2025</a:t>
            </a:r>
          </a:p>
        </p:txBody>
      </p:sp>
      <p:sp>
        <p:nvSpPr>
          <p:cNvPr id="130" name="Pfeil: nach rechts 120">
            <a:extLst>
              <a:ext uri="{FF2B5EF4-FFF2-40B4-BE49-F238E27FC236}">
                <a16:creationId xmlns:a16="http://schemas.microsoft.com/office/drawing/2014/main" id="{E3CD5B67-B74F-C53F-DB98-8A76F7BEA63D}"/>
              </a:ext>
            </a:extLst>
          </p:cNvPr>
          <p:cNvSpPr/>
          <p:nvPr/>
        </p:nvSpPr>
        <p:spPr>
          <a:xfrm rot="16200000">
            <a:off x="7373766" y="2713800"/>
            <a:ext cx="259017" cy="264929"/>
          </a:xfrm>
          <a:prstGeom prst="rightArrow">
            <a:avLst/>
          </a:prstGeom>
          <a:solidFill>
            <a:srgbClr val="002060"/>
          </a:solidFill>
          <a:ln w="12700" cap="flat" cmpd="sng" algn="ctr">
            <a:noFill/>
            <a:prstDash val="solid"/>
            <a:miter lim="800000"/>
          </a:ln>
          <a:effectLst/>
        </p:spPr>
        <p:txBody>
          <a:bodyPr rtlCol="0" anchor="ctr"/>
          <a:lstStyle/>
          <a:p>
            <a:pPr algn="ctr">
              <a:defRPr/>
            </a:pPr>
            <a:endParaRPr lang="en-US" kern="0">
              <a:solidFill>
                <a:prstClr val="white"/>
              </a:solidFill>
              <a:latin typeface="Calibri" panose="020F0502020204030204"/>
            </a:endParaRPr>
          </a:p>
        </p:txBody>
      </p:sp>
      <p:sp>
        <p:nvSpPr>
          <p:cNvPr id="10" name="TextBox 9">
            <a:extLst>
              <a:ext uri="{FF2B5EF4-FFF2-40B4-BE49-F238E27FC236}">
                <a16:creationId xmlns:a16="http://schemas.microsoft.com/office/drawing/2014/main" id="{F2C7D48D-8B9F-C2A0-49A1-857676934C6D}"/>
              </a:ext>
            </a:extLst>
          </p:cNvPr>
          <p:cNvSpPr txBox="1"/>
          <p:nvPr/>
        </p:nvSpPr>
        <p:spPr>
          <a:xfrm>
            <a:off x="11705361" y="2076045"/>
            <a:ext cx="543739" cy="369332"/>
          </a:xfrm>
          <a:prstGeom prst="rect">
            <a:avLst/>
          </a:prstGeom>
          <a:noFill/>
        </p:spPr>
        <p:txBody>
          <a:bodyPr wrap="none" rtlCol="0">
            <a:spAutoFit/>
          </a:bodyPr>
          <a:lstStyle/>
          <a:p>
            <a:r>
              <a:rPr lang="fr-FR" b="1" dirty="0"/>
              <a:t>EIF</a:t>
            </a:r>
            <a:endParaRPr lang="en-GB" b="1" dirty="0"/>
          </a:p>
        </p:txBody>
      </p:sp>
      <p:sp>
        <p:nvSpPr>
          <p:cNvPr id="14" name="TextBox 13">
            <a:extLst>
              <a:ext uri="{FF2B5EF4-FFF2-40B4-BE49-F238E27FC236}">
                <a16:creationId xmlns:a16="http://schemas.microsoft.com/office/drawing/2014/main" id="{FAAA44E7-C297-3BB6-224F-0885AA7BF7AF}"/>
              </a:ext>
            </a:extLst>
          </p:cNvPr>
          <p:cNvSpPr txBox="1"/>
          <p:nvPr/>
        </p:nvSpPr>
        <p:spPr>
          <a:xfrm>
            <a:off x="10810624" y="0"/>
            <a:ext cx="1381377" cy="646331"/>
          </a:xfrm>
          <a:prstGeom prst="rect">
            <a:avLst/>
          </a:prstGeom>
          <a:solidFill>
            <a:schemeClr val="accent5">
              <a:lumMod val="90000"/>
            </a:schemeClr>
          </a:solidFill>
        </p:spPr>
        <p:txBody>
          <a:bodyPr wrap="square" rtlCol="0">
            <a:spAutoFit/>
          </a:bodyPr>
          <a:lstStyle>
            <a:defPPr>
              <a:defRPr lang="en-US"/>
            </a:defPPr>
            <a:lvl1pPr algn="ctr">
              <a:defRPr b="1"/>
            </a:lvl1pPr>
          </a:lstStyle>
          <a:p>
            <a:r>
              <a:rPr lang="fr-FR" dirty="0"/>
              <a:t>GRVA-21 update</a:t>
            </a:r>
          </a:p>
        </p:txBody>
      </p:sp>
      <p:sp>
        <p:nvSpPr>
          <p:cNvPr id="16" name="Isosceles Triangle 15">
            <a:extLst>
              <a:ext uri="{FF2B5EF4-FFF2-40B4-BE49-F238E27FC236}">
                <a16:creationId xmlns:a16="http://schemas.microsoft.com/office/drawing/2014/main" id="{C0FBC227-FD3C-7634-BEE2-8F077D63ACFB}"/>
              </a:ext>
            </a:extLst>
          </p:cNvPr>
          <p:cNvSpPr/>
          <p:nvPr/>
        </p:nvSpPr>
        <p:spPr>
          <a:xfrm rot="10800000">
            <a:off x="7288214" y="1508518"/>
            <a:ext cx="398780" cy="327134"/>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aute 8">
            <a:extLst>
              <a:ext uri="{FF2B5EF4-FFF2-40B4-BE49-F238E27FC236}">
                <a16:creationId xmlns:a16="http://schemas.microsoft.com/office/drawing/2014/main" id="{F97D8347-69D7-5FE4-0732-41BA7550CB6B}"/>
              </a:ext>
            </a:extLst>
          </p:cNvPr>
          <p:cNvSpPr>
            <a:spLocks noChangeAspect="1"/>
          </p:cNvSpPr>
          <p:nvPr/>
        </p:nvSpPr>
        <p:spPr>
          <a:xfrm>
            <a:off x="6686136" y="4490364"/>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aute 10">
            <a:extLst>
              <a:ext uri="{FF2B5EF4-FFF2-40B4-BE49-F238E27FC236}">
                <a16:creationId xmlns:a16="http://schemas.microsoft.com/office/drawing/2014/main" id="{444FFA7C-8658-8C84-79B8-74593A34302C}"/>
              </a:ext>
            </a:extLst>
          </p:cNvPr>
          <p:cNvSpPr>
            <a:spLocks noChangeAspect="1"/>
          </p:cNvSpPr>
          <p:nvPr/>
        </p:nvSpPr>
        <p:spPr>
          <a:xfrm>
            <a:off x="6800162" y="4490364"/>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aute 11">
            <a:extLst>
              <a:ext uri="{FF2B5EF4-FFF2-40B4-BE49-F238E27FC236}">
                <a16:creationId xmlns:a16="http://schemas.microsoft.com/office/drawing/2014/main" id="{43FF39DB-B0BE-D852-6045-3D4E407481F5}"/>
              </a:ext>
            </a:extLst>
          </p:cNvPr>
          <p:cNvSpPr>
            <a:spLocks noChangeAspect="1"/>
          </p:cNvSpPr>
          <p:nvPr/>
        </p:nvSpPr>
        <p:spPr>
          <a:xfrm>
            <a:off x="6903213" y="4490364"/>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TextBox 16">
            <a:extLst>
              <a:ext uri="{FF2B5EF4-FFF2-40B4-BE49-F238E27FC236}">
                <a16:creationId xmlns:a16="http://schemas.microsoft.com/office/drawing/2014/main" id="{0BA443F1-78D4-67BF-F5CA-4124D16B7045}"/>
              </a:ext>
            </a:extLst>
          </p:cNvPr>
          <p:cNvSpPr txBox="1"/>
          <p:nvPr/>
        </p:nvSpPr>
        <p:spPr>
          <a:xfrm>
            <a:off x="6741375" y="4892999"/>
            <a:ext cx="365806"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#5</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7">
            <a:extLst>
              <a:ext uri="{FF2B5EF4-FFF2-40B4-BE49-F238E27FC236}">
                <a16:creationId xmlns:a16="http://schemas.microsoft.com/office/drawing/2014/main" id="{489A3114-3D31-4685-E0D9-88B1ACB69A16}"/>
              </a:ext>
            </a:extLst>
          </p:cNvPr>
          <p:cNvSpPr txBox="1"/>
          <p:nvPr/>
        </p:nvSpPr>
        <p:spPr>
          <a:xfrm>
            <a:off x="6817710" y="4730570"/>
            <a:ext cx="365806"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#6</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6">
            <a:extLst>
              <a:ext uri="{FF2B5EF4-FFF2-40B4-BE49-F238E27FC236}">
                <a16:creationId xmlns:a16="http://schemas.microsoft.com/office/drawing/2014/main" id="{DC122B0D-CD97-8208-8DF3-3D7EA8573D4D}"/>
              </a:ext>
            </a:extLst>
          </p:cNvPr>
          <p:cNvSpPr txBox="1"/>
          <p:nvPr/>
        </p:nvSpPr>
        <p:spPr>
          <a:xfrm>
            <a:off x="6604259" y="4712522"/>
            <a:ext cx="365806"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#4</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Raute 18">
            <a:extLst>
              <a:ext uri="{FF2B5EF4-FFF2-40B4-BE49-F238E27FC236}">
                <a16:creationId xmlns:a16="http://schemas.microsoft.com/office/drawing/2014/main" id="{334115FF-12D8-E76C-CBF9-64AA3D25FBA8}"/>
              </a:ext>
            </a:extLst>
          </p:cNvPr>
          <p:cNvSpPr>
            <a:spLocks noChangeAspect="1"/>
          </p:cNvSpPr>
          <p:nvPr/>
        </p:nvSpPr>
        <p:spPr>
          <a:xfrm>
            <a:off x="7284697" y="4490364"/>
            <a:ext cx="216000" cy="216000"/>
          </a:xfrm>
          <a:prstGeom prst="diamond">
            <a:avLst/>
          </a:prstGeom>
          <a:solidFill>
            <a:srgbClr val="4472C4"/>
          </a:solidFill>
          <a:ln w="19050" cap="flat" cmpd="sng" algn="ctr">
            <a:solidFill>
              <a:srgbClr val="4472C4">
                <a:shade val="15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TextBox 17">
            <a:extLst>
              <a:ext uri="{FF2B5EF4-FFF2-40B4-BE49-F238E27FC236}">
                <a16:creationId xmlns:a16="http://schemas.microsoft.com/office/drawing/2014/main" id="{7DE74CEE-5BE0-8447-156D-D20A58267027}"/>
              </a:ext>
            </a:extLst>
          </p:cNvPr>
          <p:cNvSpPr txBox="1"/>
          <p:nvPr/>
        </p:nvSpPr>
        <p:spPr>
          <a:xfrm>
            <a:off x="7199194" y="4730570"/>
            <a:ext cx="365806"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rPr>
              <a:t>#7</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Rechteck: obere Ecken, eine abgerundet, eine abgeschnitten 94">
            <a:extLst>
              <a:ext uri="{FF2B5EF4-FFF2-40B4-BE49-F238E27FC236}">
                <a16:creationId xmlns:a16="http://schemas.microsoft.com/office/drawing/2014/main" id="{80BE6C1E-3B0F-CD7D-C2DE-87E85AA8151B}"/>
              </a:ext>
            </a:extLst>
          </p:cNvPr>
          <p:cNvSpPr/>
          <p:nvPr/>
        </p:nvSpPr>
        <p:spPr>
          <a:xfrm>
            <a:off x="6463547" y="3022821"/>
            <a:ext cx="583926" cy="549560"/>
          </a:xfrm>
          <a:prstGeom prst="snipRoundRect">
            <a:avLst>
              <a:gd name="adj1" fmla="val 0"/>
              <a:gd name="adj2" fmla="val 16667"/>
            </a:avLst>
          </a:prstGeom>
          <a:solidFill>
            <a:srgbClr val="FFFF00"/>
          </a:solidFill>
          <a:ln w="12700" cap="flat" cmpd="sng" algn="ctr">
            <a:noFill/>
            <a:prstDash val="solid"/>
            <a:miter lim="800000"/>
          </a:ln>
          <a:effectLst>
            <a:outerShdw blurRad="50800" dist="38100" dir="2700000" algn="tl" rotWithShape="0">
              <a:prstClr val="black">
                <a:alpha val="40000"/>
              </a:prstClr>
            </a:outerShdw>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23.10.24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working doc.</a:t>
            </a:r>
            <a:endPar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8" name="Pfeil: nach rechts 120">
            <a:extLst>
              <a:ext uri="{FF2B5EF4-FFF2-40B4-BE49-F238E27FC236}">
                <a16:creationId xmlns:a16="http://schemas.microsoft.com/office/drawing/2014/main" id="{9A2C9437-A319-316E-8C06-5837D67DEAE1}"/>
              </a:ext>
            </a:extLst>
          </p:cNvPr>
          <p:cNvSpPr/>
          <p:nvPr/>
        </p:nvSpPr>
        <p:spPr>
          <a:xfrm rot="16200000">
            <a:off x="6317383" y="3901723"/>
            <a:ext cx="876253" cy="264929"/>
          </a:xfrm>
          <a:prstGeom prst="rightArrow">
            <a:avLst>
              <a:gd name="adj1" fmla="val 40918"/>
              <a:gd name="adj2" fmla="val 50000"/>
            </a:avLst>
          </a:prstGeom>
          <a:solidFill>
            <a:srgbClr val="002060"/>
          </a:solidFill>
          <a:ln w="12700" cap="flat" cmpd="sng" algn="ctr">
            <a:noFill/>
            <a:prstDash val="solid"/>
            <a:miter lim="800000"/>
          </a:ln>
          <a:effectLst/>
        </p:spPr>
        <p:txBody>
          <a:bodyPr rtlCol="0" anchor="ctr"/>
          <a:lstStyle/>
          <a:p>
            <a:pPr algn="ctr">
              <a:defRPr/>
            </a:pPr>
            <a:endParaRPr lang="en-US" kern="0">
              <a:solidFill>
                <a:prstClr val="white"/>
              </a:solidFill>
              <a:latin typeface="Calibri" panose="020F0502020204030204"/>
            </a:endParaRPr>
          </a:p>
        </p:txBody>
      </p:sp>
      <p:sp>
        <p:nvSpPr>
          <p:cNvPr id="29" name="Pfeil: nach rechts 120">
            <a:extLst>
              <a:ext uri="{FF2B5EF4-FFF2-40B4-BE49-F238E27FC236}">
                <a16:creationId xmlns:a16="http://schemas.microsoft.com/office/drawing/2014/main" id="{8FD27063-1C26-1F26-3A7A-7931C7DAEFC1}"/>
              </a:ext>
            </a:extLst>
          </p:cNvPr>
          <p:cNvSpPr/>
          <p:nvPr/>
        </p:nvSpPr>
        <p:spPr>
          <a:xfrm rot="16200000">
            <a:off x="7062570" y="3901723"/>
            <a:ext cx="876253" cy="264929"/>
          </a:xfrm>
          <a:prstGeom prst="rightArrow">
            <a:avLst>
              <a:gd name="adj1" fmla="val 40918"/>
              <a:gd name="adj2" fmla="val 50000"/>
            </a:avLst>
          </a:prstGeom>
          <a:solidFill>
            <a:srgbClr val="002060"/>
          </a:solidFill>
          <a:ln w="12700" cap="flat" cmpd="sng" algn="ctr">
            <a:noFill/>
            <a:prstDash val="solid"/>
            <a:miter lim="800000"/>
          </a:ln>
          <a:effectLst/>
        </p:spPr>
        <p:txBody>
          <a:bodyPr rtlCol="0" anchor="ctr"/>
          <a:lstStyle/>
          <a:p>
            <a:pPr algn="ctr">
              <a:defRPr/>
            </a:pPr>
            <a:endParaRPr lang="en-US" kern="0">
              <a:solidFill>
                <a:prstClr val="white"/>
              </a:solidFill>
              <a:latin typeface="Calibri" panose="020F0502020204030204"/>
            </a:endParaRPr>
          </a:p>
        </p:txBody>
      </p:sp>
    </p:spTree>
    <p:extLst>
      <p:ext uri="{BB962C8B-B14F-4D97-AF65-F5344CB8AC3E}">
        <p14:creationId xmlns:p14="http://schemas.microsoft.com/office/powerpoint/2010/main" val="385126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8A157BE6-789D-E295-06B1-D70B7931F4CD}"/>
              </a:ext>
            </a:extLst>
          </p:cNvPr>
          <p:cNvGraphicFramePr>
            <a:graphicFrameLocks noChangeAspect="1"/>
          </p:cNvGraphicFramePr>
          <p:nvPr>
            <p:custDataLst>
              <p:tags r:id="rId1"/>
            </p:custDataLst>
            <p:extLst>
              <p:ext uri="{D42A27DB-BD31-4B8C-83A1-F6EECF244321}">
                <p14:modId xmlns:p14="http://schemas.microsoft.com/office/powerpoint/2010/main" val="18730360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8" imgH="408" progId="TCLayout.ActiveDocument.1">
                  <p:embed/>
                </p:oleObj>
              </mc:Choice>
              <mc:Fallback>
                <p:oleObj name="think-cell Folie" r:id="rId3" imgW="408" imgH="408" progId="TCLayout.ActiveDocument.1">
                  <p:embed/>
                  <p:pic>
                    <p:nvPicPr>
                      <p:cNvPr id="12" name="think-cell data - do not delete" hidden="1">
                        <a:extLst>
                          <a:ext uri="{FF2B5EF4-FFF2-40B4-BE49-F238E27FC236}">
                            <a16:creationId xmlns:a16="http://schemas.microsoft.com/office/drawing/2014/main" id="{8A157BE6-789D-E295-06B1-D70B7931F4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F37CB803-0F12-66BE-6C34-47DFBE762FE9}"/>
              </a:ext>
            </a:extLst>
          </p:cNvPr>
          <p:cNvSpPr>
            <a:spLocks noGrp="1"/>
          </p:cNvSpPr>
          <p:nvPr>
            <p:ph type="title"/>
          </p:nvPr>
        </p:nvSpPr>
        <p:spPr/>
        <p:txBody>
          <a:bodyPr vert="horz"/>
          <a:lstStyle/>
          <a:p>
            <a:r>
              <a:rPr lang="de-DE" dirty="0" err="1"/>
              <a:t>Introduction</a:t>
            </a:r>
            <a:r>
              <a:rPr lang="de-DE" dirty="0"/>
              <a:t> </a:t>
            </a:r>
            <a:r>
              <a:rPr lang="de-DE" dirty="0" err="1"/>
              <a:t>of</a:t>
            </a:r>
            <a:r>
              <a:rPr lang="de-DE" dirty="0"/>
              <a:t> </a:t>
            </a:r>
            <a:r>
              <a:rPr lang="de-DE" dirty="0" err="1"/>
              <a:t>proposal</a:t>
            </a:r>
            <a:r>
              <a:rPr lang="de-DE" dirty="0"/>
              <a:t> (1/3)</a:t>
            </a:r>
          </a:p>
        </p:txBody>
      </p:sp>
      <p:sp>
        <p:nvSpPr>
          <p:cNvPr id="4" name="Foliennummernplatzhalter 3">
            <a:extLst>
              <a:ext uri="{FF2B5EF4-FFF2-40B4-BE49-F238E27FC236}">
                <a16:creationId xmlns:a16="http://schemas.microsoft.com/office/drawing/2014/main" id="{15FACD22-F704-CEA3-D188-0BDC64E7FDB9}"/>
              </a:ext>
            </a:extLst>
          </p:cNvPr>
          <p:cNvSpPr>
            <a:spLocks noGrp="1"/>
          </p:cNvSpPr>
          <p:nvPr>
            <p:ph type="sldNum" sz="quarter" idx="12"/>
          </p:nvPr>
        </p:nvSpPr>
        <p:spPr/>
        <p:txBody>
          <a:bodyPr/>
          <a:lstStyle/>
          <a:p>
            <a:fld id="{E4A5D464-134C-4C80-B41F-7081051DEBC1}" type="slidenum">
              <a:rPr lang="ja-JP" altLang="fr-FR" smtClean="0"/>
              <a:pPr/>
              <a:t>4</a:t>
            </a:fld>
            <a:endParaRPr lang="fr-FR" altLang="ja-JP"/>
          </a:p>
        </p:txBody>
      </p:sp>
      <p:pic>
        <p:nvPicPr>
          <p:cNvPr id="5" name="Grafik 4">
            <a:extLst>
              <a:ext uri="{FF2B5EF4-FFF2-40B4-BE49-F238E27FC236}">
                <a16:creationId xmlns:a16="http://schemas.microsoft.com/office/drawing/2014/main" id="{9200FEC6-6D55-51E5-25A6-D9D999788E21}"/>
              </a:ext>
            </a:extLst>
          </p:cNvPr>
          <p:cNvPicPr>
            <a:picLocks noChangeAspect="1"/>
          </p:cNvPicPr>
          <p:nvPr/>
        </p:nvPicPr>
        <p:blipFill>
          <a:blip r:embed="rId5"/>
          <a:stretch>
            <a:fillRect/>
          </a:stretch>
        </p:blipFill>
        <p:spPr>
          <a:xfrm>
            <a:off x="258757" y="3135265"/>
            <a:ext cx="5706614" cy="2621002"/>
          </a:xfrm>
          <a:prstGeom prst="rect">
            <a:avLst/>
          </a:prstGeom>
        </p:spPr>
      </p:pic>
      <p:sp>
        <p:nvSpPr>
          <p:cNvPr id="18" name="Rechteck 5">
            <a:extLst>
              <a:ext uri="{FF2B5EF4-FFF2-40B4-BE49-F238E27FC236}">
                <a16:creationId xmlns:a16="http://schemas.microsoft.com/office/drawing/2014/main" id="{7653EEE5-928F-9D0A-ADB3-B17825BD995D}"/>
              </a:ext>
            </a:extLst>
          </p:cNvPr>
          <p:cNvSpPr/>
          <p:nvPr/>
        </p:nvSpPr>
        <p:spPr>
          <a:xfrm>
            <a:off x="258757" y="3070179"/>
            <a:ext cx="5706614" cy="1142999"/>
          </a:xfrm>
          <a:prstGeom prst="rect">
            <a:avLst/>
          </a:prstGeom>
          <a:solidFill>
            <a:srgbClr val="BBE0E3">
              <a:alpha val="6117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5">
            <a:extLst>
              <a:ext uri="{FF2B5EF4-FFF2-40B4-BE49-F238E27FC236}">
                <a16:creationId xmlns:a16="http://schemas.microsoft.com/office/drawing/2014/main" id="{546B505F-D885-725E-C94E-465C8D7B41DD}"/>
              </a:ext>
            </a:extLst>
          </p:cNvPr>
          <p:cNvSpPr/>
          <p:nvPr/>
        </p:nvSpPr>
        <p:spPr>
          <a:xfrm>
            <a:off x="258757" y="4934013"/>
            <a:ext cx="5175392" cy="887340"/>
          </a:xfrm>
          <a:prstGeom prst="rect">
            <a:avLst/>
          </a:prstGeom>
          <a:solidFill>
            <a:srgbClr val="BBE0E3">
              <a:alpha val="6117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Legende: Linie 7">
            <a:extLst>
              <a:ext uri="{FF2B5EF4-FFF2-40B4-BE49-F238E27FC236}">
                <a16:creationId xmlns:a16="http://schemas.microsoft.com/office/drawing/2014/main" id="{CD6E4520-280A-5CA7-3CAB-D03C3CAD6754}"/>
              </a:ext>
            </a:extLst>
          </p:cNvPr>
          <p:cNvSpPr/>
          <p:nvPr/>
        </p:nvSpPr>
        <p:spPr>
          <a:xfrm>
            <a:off x="5584924" y="1989270"/>
            <a:ext cx="6121802" cy="731838"/>
          </a:xfrm>
          <a:prstGeom prst="borderCallout1">
            <a:avLst>
              <a:gd name="adj1" fmla="val 72727"/>
              <a:gd name="adj2" fmla="val -1061"/>
              <a:gd name="adj3" fmla="val 341125"/>
              <a:gd name="adj4" fmla="val -46692"/>
            </a:avLst>
          </a:prstGeom>
          <a:solidFill>
            <a:srgbClr val="EFF8F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6938" indent="-896938"/>
            <a:r>
              <a:rPr lang="en-US" sz="1000" b="1" dirty="0">
                <a:solidFill>
                  <a:schemeClr val="tx1"/>
                </a:solidFill>
              </a:rPr>
              <a:t>5.3.3.6.7.	There shall be an </a:t>
            </a:r>
            <a:r>
              <a:rPr lang="en-US" sz="1000" b="1" dirty="0">
                <a:solidFill>
                  <a:schemeClr val="tx1"/>
                </a:solidFill>
                <a:highlight>
                  <a:srgbClr val="FFFF00"/>
                </a:highlight>
              </a:rPr>
              <a:t>energy management system </a:t>
            </a:r>
            <a:r>
              <a:rPr lang="en-US" sz="1000" b="1" dirty="0">
                <a:solidFill>
                  <a:schemeClr val="tx1"/>
                </a:solidFill>
              </a:rPr>
              <a:t>for the electrical storage device(s).</a:t>
            </a:r>
          </a:p>
          <a:p>
            <a:pPr marL="896938" indent="-896938"/>
            <a:r>
              <a:rPr lang="en-US" sz="1000" b="1" dirty="0">
                <a:solidFill>
                  <a:schemeClr val="tx1"/>
                </a:solidFill>
              </a:rPr>
              <a:t>5.3.3.6.7.1.-4.	Subparagraphs 1-4</a:t>
            </a:r>
          </a:p>
          <a:p>
            <a:pPr marL="896938" indent="-896938"/>
            <a:endParaRPr lang="en-US" sz="1000" b="1" dirty="0">
              <a:solidFill>
                <a:schemeClr val="tx1"/>
              </a:solidFill>
            </a:endParaRPr>
          </a:p>
          <a:p>
            <a:pPr marL="896938" indent="-896938"/>
            <a:r>
              <a:rPr lang="en-US" sz="1000" dirty="0">
                <a:solidFill>
                  <a:schemeClr val="tx1"/>
                </a:solidFill>
              </a:rPr>
              <a:t>	=&gt; Carry-over from EBSIG concept </a:t>
            </a:r>
          </a:p>
        </p:txBody>
      </p:sp>
      <p:sp>
        <p:nvSpPr>
          <p:cNvPr id="9" name="Legende: Linie 8">
            <a:extLst>
              <a:ext uri="{FF2B5EF4-FFF2-40B4-BE49-F238E27FC236}">
                <a16:creationId xmlns:a16="http://schemas.microsoft.com/office/drawing/2014/main" id="{EF12F346-672D-C046-898A-E46A19FDC37A}"/>
              </a:ext>
            </a:extLst>
          </p:cNvPr>
          <p:cNvSpPr/>
          <p:nvPr/>
        </p:nvSpPr>
        <p:spPr>
          <a:xfrm>
            <a:off x="5584924" y="2835789"/>
            <a:ext cx="6121802" cy="2326881"/>
          </a:xfrm>
          <a:prstGeom prst="borderCallout1">
            <a:avLst>
              <a:gd name="adj1" fmla="val 70486"/>
              <a:gd name="adj2" fmla="val -1082"/>
              <a:gd name="adj3" fmla="val 78724"/>
              <a:gd name="adj4" fmla="val -59837"/>
            </a:avLst>
          </a:prstGeom>
          <a:solidFill>
            <a:srgbClr val="EFF8F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6938" indent="-896938"/>
            <a:r>
              <a:rPr lang="en-US" sz="1000" b="1" dirty="0">
                <a:solidFill>
                  <a:schemeClr val="tx1"/>
                </a:solidFill>
              </a:rPr>
              <a:t>2.17.   	"</a:t>
            </a:r>
            <a:r>
              <a:rPr lang="en-US" sz="1000" b="1" i="1" dirty="0">
                <a:solidFill>
                  <a:schemeClr val="tx1"/>
                </a:solidFill>
                <a:highlight>
                  <a:srgbClr val="FFFF00"/>
                </a:highlight>
              </a:rPr>
              <a:t>Electrical supply</a:t>
            </a:r>
            <a:r>
              <a:rPr lang="en-US" sz="1000" b="1" dirty="0">
                <a:solidFill>
                  <a:schemeClr val="tx1"/>
                </a:solidFill>
              </a:rPr>
              <a:t>" means a device (e.g. battery, REESS, generator, fuel-cell or a combination of these components) that supplies electrical power to the steering system's electrical storage device(s).</a:t>
            </a:r>
          </a:p>
          <a:p>
            <a:pPr marL="896938" indent="-896938"/>
            <a:endParaRPr lang="en-US" sz="1000" b="1" dirty="0">
              <a:solidFill>
                <a:schemeClr val="tx1"/>
              </a:solidFill>
            </a:endParaRPr>
          </a:p>
          <a:p>
            <a:r>
              <a:rPr lang="en-US" sz="1000" dirty="0">
                <a:solidFill>
                  <a:schemeClr val="tx1"/>
                </a:solidFill>
              </a:rPr>
              <a:t>	=&gt; Carry-over from EBSIG concept </a:t>
            </a:r>
          </a:p>
          <a:p>
            <a:endParaRPr lang="en-US" sz="1000" dirty="0">
              <a:solidFill>
                <a:schemeClr val="tx1"/>
              </a:solidFill>
            </a:endParaRPr>
          </a:p>
          <a:p>
            <a:pPr marL="893763" indent="-893763"/>
            <a:r>
              <a:rPr lang="en-US" sz="1000" dirty="0">
                <a:solidFill>
                  <a:schemeClr val="tx1"/>
                </a:solidFill>
              </a:rPr>
              <a:t>5.3.3.3.	In the event of a failure of the energy source, </a:t>
            </a:r>
            <a:r>
              <a:rPr lang="en-US" sz="1000" b="1" dirty="0">
                <a:solidFill>
                  <a:schemeClr val="tx1"/>
                </a:solidFill>
                <a:highlight>
                  <a:srgbClr val="FFFF00"/>
                </a:highlight>
              </a:rPr>
              <a:t>or of the electrical supply</a:t>
            </a:r>
            <a:r>
              <a:rPr lang="en-US" sz="1000" b="1" dirty="0">
                <a:solidFill>
                  <a:schemeClr val="tx1"/>
                </a:solidFill>
              </a:rPr>
              <a:t>, </a:t>
            </a:r>
            <a:r>
              <a:rPr lang="en-US" sz="1000" dirty="0">
                <a:solidFill>
                  <a:schemeClr val="tx1"/>
                </a:solidFill>
              </a:rPr>
              <a:t>of the control transmission, it shall be possible to carry out at least 24 "figure of eight" </a:t>
            </a:r>
            <a:r>
              <a:rPr lang="en-US" sz="1000" dirty="0" err="1">
                <a:solidFill>
                  <a:schemeClr val="tx1"/>
                </a:solidFill>
              </a:rPr>
              <a:t>manoeuvres</a:t>
            </a:r>
            <a:r>
              <a:rPr lang="en-US" sz="1000" dirty="0">
                <a:solidFill>
                  <a:schemeClr val="tx1"/>
                </a:solidFill>
              </a:rPr>
              <a:t>, where each loop of the figure is 40 m diameter at 10 km/h speed and at the performance level given for an intact system in paragraph 6. The test </a:t>
            </a:r>
            <a:r>
              <a:rPr lang="en-US" sz="1000" dirty="0" err="1">
                <a:solidFill>
                  <a:schemeClr val="tx1"/>
                </a:solidFill>
              </a:rPr>
              <a:t>manoeuvres</a:t>
            </a:r>
            <a:r>
              <a:rPr lang="en-US" sz="1000" dirty="0">
                <a:solidFill>
                  <a:schemeClr val="tx1"/>
                </a:solidFill>
              </a:rPr>
              <a:t> shall begin at an energy storage level given in paragraph 5.3.3.5. </a:t>
            </a:r>
            <a:r>
              <a:rPr lang="en-US" sz="1000" b="1" dirty="0">
                <a:solidFill>
                  <a:schemeClr val="tx1"/>
                </a:solidFill>
              </a:rPr>
              <a:t>In the case where the energy transmission, or a part of it, shares the same energy source, </a:t>
            </a:r>
            <a:r>
              <a:rPr lang="en-US" sz="1000" b="1" dirty="0">
                <a:solidFill>
                  <a:schemeClr val="tx1"/>
                </a:solidFill>
                <a:highlight>
                  <a:srgbClr val="FFFF00"/>
                </a:highlight>
              </a:rPr>
              <a:t>or same electrical supply</a:t>
            </a:r>
            <a:r>
              <a:rPr lang="en-US" sz="1000" b="1" dirty="0">
                <a:solidFill>
                  <a:schemeClr val="tx1"/>
                </a:solidFill>
              </a:rPr>
              <a:t>, as the control transmission, the requirements of paragraph 5.3.3.6. may be used as an alternative to those above.</a:t>
            </a:r>
            <a:endParaRPr lang="en-US" sz="1000" dirty="0">
              <a:solidFill>
                <a:schemeClr val="tx1"/>
              </a:solidFill>
            </a:endParaRPr>
          </a:p>
          <a:p>
            <a:pPr marL="896938" indent="-896938">
              <a:buFont typeface="Symbol" panose="05050102010706020507" pitchFamily="18" charset="2"/>
              <a:buChar char="Þ"/>
            </a:pPr>
            <a:endParaRPr lang="en-US" sz="1000" dirty="0">
              <a:solidFill>
                <a:schemeClr val="tx1"/>
              </a:solidFill>
            </a:endParaRPr>
          </a:p>
        </p:txBody>
      </p:sp>
      <p:sp>
        <p:nvSpPr>
          <p:cNvPr id="10" name="Legende: Linie 9">
            <a:extLst>
              <a:ext uri="{FF2B5EF4-FFF2-40B4-BE49-F238E27FC236}">
                <a16:creationId xmlns:a16="http://schemas.microsoft.com/office/drawing/2014/main" id="{94DAE52D-BDE2-8E81-0E74-89E6BB62B3C3}"/>
              </a:ext>
            </a:extLst>
          </p:cNvPr>
          <p:cNvSpPr/>
          <p:nvPr/>
        </p:nvSpPr>
        <p:spPr>
          <a:xfrm>
            <a:off x="5584924" y="5272375"/>
            <a:ext cx="6121802" cy="858169"/>
          </a:xfrm>
          <a:prstGeom prst="borderCallout1">
            <a:avLst>
              <a:gd name="adj1" fmla="val 68521"/>
              <a:gd name="adj2" fmla="val -1258"/>
              <a:gd name="adj3" fmla="val -54252"/>
              <a:gd name="adj4" fmla="val -25821"/>
            </a:avLst>
          </a:prstGeom>
          <a:solidFill>
            <a:srgbClr val="EFF8F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6938" indent="-896938"/>
            <a:r>
              <a:rPr lang="en-US" sz="1000" b="1" dirty="0">
                <a:solidFill>
                  <a:schemeClr val="tx1"/>
                </a:solidFill>
              </a:rPr>
              <a:t>5.4.2.1.5.</a:t>
            </a:r>
          </a:p>
          <a:p>
            <a:pPr marL="896938" indent="-896938"/>
            <a:r>
              <a:rPr lang="en-US" sz="1000" b="1" dirty="0">
                <a:solidFill>
                  <a:schemeClr val="tx1"/>
                </a:solidFill>
              </a:rPr>
              <a:t>5.4.2.1.5.1.	-&gt; Warning when </a:t>
            </a:r>
            <a:r>
              <a:rPr lang="en-US" sz="1000" b="1" dirty="0">
                <a:solidFill>
                  <a:schemeClr val="tx1"/>
                </a:solidFill>
                <a:highlight>
                  <a:srgbClr val="FFFF00"/>
                </a:highlight>
              </a:rPr>
              <a:t>performance</a:t>
            </a:r>
            <a:r>
              <a:rPr lang="en-US" sz="1000" b="1" dirty="0">
                <a:solidFill>
                  <a:schemeClr val="tx1"/>
                </a:solidFill>
              </a:rPr>
              <a:t> of electrical storage device(s) is insufficient</a:t>
            </a:r>
          </a:p>
          <a:p>
            <a:pPr marL="896938" indent="-896938"/>
            <a:r>
              <a:rPr lang="en-US" sz="1000" b="1" dirty="0">
                <a:solidFill>
                  <a:schemeClr val="tx1"/>
                </a:solidFill>
              </a:rPr>
              <a:t>5.4.2.1.5.2.	-&gt; Warning when </a:t>
            </a:r>
            <a:r>
              <a:rPr lang="en-US" sz="1000" b="1" dirty="0">
                <a:solidFill>
                  <a:schemeClr val="tx1"/>
                </a:solidFill>
                <a:highlight>
                  <a:srgbClr val="FFFF00"/>
                </a:highlight>
              </a:rPr>
              <a:t>state</a:t>
            </a:r>
            <a:r>
              <a:rPr lang="en-US" sz="1000" b="1" dirty="0">
                <a:solidFill>
                  <a:schemeClr val="tx1"/>
                </a:solidFill>
              </a:rPr>
              <a:t> of electrical storage device(s) is insufficient</a:t>
            </a:r>
          </a:p>
          <a:p>
            <a:pPr marL="896938" indent="-896938"/>
            <a:endParaRPr lang="en-US" sz="1000" b="1" dirty="0">
              <a:solidFill>
                <a:schemeClr val="tx1"/>
              </a:solidFill>
            </a:endParaRPr>
          </a:p>
          <a:p>
            <a:pPr marL="896938" indent="-896938"/>
            <a:r>
              <a:rPr lang="en-US" sz="1000" dirty="0">
                <a:solidFill>
                  <a:schemeClr val="tx1"/>
                </a:solidFill>
              </a:rPr>
              <a:t>	=&gt; Carry-over from EBSIG concept </a:t>
            </a:r>
          </a:p>
        </p:txBody>
      </p:sp>
    </p:spTree>
    <p:extLst>
      <p:ext uri="{BB962C8B-B14F-4D97-AF65-F5344CB8AC3E}">
        <p14:creationId xmlns:p14="http://schemas.microsoft.com/office/powerpoint/2010/main" val="749240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B0666BFF-7E95-967F-92EE-BE6514302B6B}"/>
              </a:ext>
            </a:extLst>
          </p:cNvPr>
          <p:cNvGraphicFramePr>
            <a:graphicFrameLocks noChangeAspect="1"/>
          </p:cNvGraphicFramePr>
          <p:nvPr>
            <p:custDataLst>
              <p:tags r:id="rId1"/>
            </p:custDataLst>
            <p:extLst>
              <p:ext uri="{D42A27DB-BD31-4B8C-83A1-F6EECF244321}">
                <p14:modId xmlns:p14="http://schemas.microsoft.com/office/powerpoint/2010/main" val="26295616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8" imgH="408" progId="TCLayout.ActiveDocument.1">
                  <p:embed/>
                </p:oleObj>
              </mc:Choice>
              <mc:Fallback>
                <p:oleObj name="think-cell Folie" r:id="rId3" imgW="408" imgH="408" progId="TCLayout.ActiveDocument.1">
                  <p:embed/>
                  <p:pic>
                    <p:nvPicPr>
                      <p:cNvPr id="11" name="think-cell data - do not delete" hidden="1">
                        <a:extLst>
                          <a:ext uri="{FF2B5EF4-FFF2-40B4-BE49-F238E27FC236}">
                            <a16:creationId xmlns:a16="http://schemas.microsoft.com/office/drawing/2014/main" id="{B0666BFF-7E95-967F-92EE-BE6514302B6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3" name="Grafik 2">
            <a:extLst>
              <a:ext uri="{FF2B5EF4-FFF2-40B4-BE49-F238E27FC236}">
                <a16:creationId xmlns:a16="http://schemas.microsoft.com/office/drawing/2014/main" id="{8C35156F-E1E2-3C6A-FB07-280EF60AA4FD}"/>
              </a:ext>
            </a:extLst>
          </p:cNvPr>
          <p:cNvPicPr>
            <a:picLocks noChangeAspect="1"/>
          </p:cNvPicPr>
          <p:nvPr/>
        </p:nvPicPr>
        <p:blipFill>
          <a:blip r:embed="rId5"/>
          <a:stretch>
            <a:fillRect/>
          </a:stretch>
        </p:blipFill>
        <p:spPr>
          <a:xfrm>
            <a:off x="258757" y="2072821"/>
            <a:ext cx="5706614" cy="2621002"/>
          </a:xfrm>
          <a:prstGeom prst="rect">
            <a:avLst/>
          </a:prstGeom>
        </p:spPr>
      </p:pic>
      <p:sp>
        <p:nvSpPr>
          <p:cNvPr id="5" name="Rechteck 5">
            <a:extLst>
              <a:ext uri="{FF2B5EF4-FFF2-40B4-BE49-F238E27FC236}">
                <a16:creationId xmlns:a16="http://schemas.microsoft.com/office/drawing/2014/main" id="{8D2F9682-6130-E199-E8C5-D4582EDC66BD}"/>
              </a:ext>
            </a:extLst>
          </p:cNvPr>
          <p:cNvSpPr/>
          <p:nvPr/>
        </p:nvSpPr>
        <p:spPr>
          <a:xfrm>
            <a:off x="258757" y="2007735"/>
            <a:ext cx="5706614" cy="1817498"/>
          </a:xfrm>
          <a:prstGeom prst="rect">
            <a:avLst/>
          </a:prstGeom>
          <a:solidFill>
            <a:srgbClr val="BBE0E3">
              <a:alpha val="6117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F37CB803-0F12-66BE-6C34-47DFBE762FE9}"/>
              </a:ext>
            </a:extLst>
          </p:cNvPr>
          <p:cNvSpPr>
            <a:spLocks noGrp="1"/>
          </p:cNvSpPr>
          <p:nvPr>
            <p:ph type="title"/>
          </p:nvPr>
        </p:nvSpPr>
        <p:spPr/>
        <p:txBody>
          <a:bodyPr vert="horz"/>
          <a:lstStyle/>
          <a:p>
            <a:r>
              <a:rPr lang="de-DE" dirty="0" err="1"/>
              <a:t>Introduction</a:t>
            </a:r>
            <a:r>
              <a:rPr lang="de-DE" dirty="0"/>
              <a:t> </a:t>
            </a:r>
            <a:r>
              <a:rPr lang="de-DE" dirty="0" err="1"/>
              <a:t>of</a:t>
            </a:r>
            <a:r>
              <a:rPr lang="de-DE" dirty="0"/>
              <a:t> </a:t>
            </a:r>
            <a:r>
              <a:rPr lang="de-DE" dirty="0" err="1"/>
              <a:t>proposal</a:t>
            </a:r>
            <a:r>
              <a:rPr lang="de-DE" dirty="0"/>
              <a:t> (2/3)</a:t>
            </a:r>
          </a:p>
        </p:txBody>
      </p:sp>
      <p:sp>
        <p:nvSpPr>
          <p:cNvPr id="4" name="Foliennummernplatzhalter 3">
            <a:extLst>
              <a:ext uri="{FF2B5EF4-FFF2-40B4-BE49-F238E27FC236}">
                <a16:creationId xmlns:a16="http://schemas.microsoft.com/office/drawing/2014/main" id="{15FACD22-F704-CEA3-D188-0BDC64E7FDB9}"/>
              </a:ext>
            </a:extLst>
          </p:cNvPr>
          <p:cNvSpPr>
            <a:spLocks noGrp="1"/>
          </p:cNvSpPr>
          <p:nvPr>
            <p:ph type="sldNum" sz="quarter" idx="12"/>
          </p:nvPr>
        </p:nvSpPr>
        <p:spPr/>
        <p:txBody>
          <a:bodyPr/>
          <a:lstStyle/>
          <a:p>
            <a:fld id="{E4A5D464-134C-4C80-B41F-7081051DEBC1}" type="slidenum">
              <a:rPr lang="ja-JP" altLang="fr-FR" smtClean="0"/>
              <a:pPr/>
              <a:t>5</a:t>
            </a:fld>
            <a:endParaRPr lang="fr-FR" altLang="ja-JP"/>
          </a:p>
        </p:txBody>
      </p:sp>
      <p:sp>
        <p:nvSpPr>
          <p:cNvPr id="8" name="Legende: Linie 7">
            <a:extLst>
              <a:ext uri="{FF2B5EF4-FFF2-40B4-BE49-F238E27FC236}">
                <a16:creationId xmlns:a16="http://schemas.microsoft.com/office/drawing/2014/main" id="{CD6E4520-280A-5CA7-3CAB-D03C3CAD6754}"/>
              </a:ext>
            </a:extLst>
          </p:cNvPr>
          <p:cNvSpPr/>
          <p:nvPr/>
        </p:nvSpPr>
        <p:spPr>
          <a:xfrm>
            <a:off x="5596292" y="1205021"/>
            <a:ext cx="6472991" cy="1030788"/>
          </a:xfrm>
          <a:prstGeom prst="borderCallout1">
            <a:avLst>
              <a:gd name="adj1" fmla="val 88222"/>
              <a:gd name="adj2" fmla="val -1135"/>
              <a:gd name="adj3" fmla="val 288827"/>
              <a:gd name="adj4" fmla="val -22969"/>
            </a:avLst>
          </a:prstGeom>
          <a:solidFill>
            <a:srgbClr val="F1F9F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80975" indent="-180975"/>
            <a:r>
              <a:rPr lang="en-US" sz="1000" dirty="0">
                <a:solidFill>
                  <a:schemeClr val="tx1"/>
                </a:solidFill>
              </a:rPr>
              <a:t>5.3.3.6.2.	It shall be ensured that the condition as per paragraph 5.3.3.6.1. is reached at the </a:t>
            </a:r>
            <a:r>
              <a:rPr lang="en-US" sz="1000" dirty="0">
                <a:solidFill>
                  <a:schemeClr val="tx1"/>
                </a:solidFill>
                <a:highlight>
                  <a:srgbClr val="FFFF00"/>
                </a:highlight>
              </a:rPr>
              <a:t>latest before the energy level is down to an amount not allowing for a further lane change</a:t>
            </a:r>
            <a:r>
              <a:rPr lang="en-US" sz="1000" dirty="0">
                <a:solidFill>
                  <a:schemeClr val="tx1"/>
                </a:solidFill>
              </a:rPr>
              <a:t> as specified in 5.3.3.6.3., unless the failure leads to loss of propulsion.</a:t>
            </a:r>
          </a:p>
          <a:p>
            <a:pPr marL="180975" indent="-180975"/>
            <a:r>
              <a:rPr lang="en-US" sz="1000" dirty="0">
                <a:solidFill>
                  <a:schemeClr val="tx1"/>
                </a:solidFill>
              </a:rPr>
              <a:t>	Additionally, the system shall aim at using the remaining energy in order to maximize the time before reaching the condition as per paragraph 5.3.3.6.1. The means by which this requirement is fulfilled shall be described by the manufacturer and assessed according to Annex 6.</a:t>
            </a:r>
          </a:p>
        </p:txBody>
      </p:sp>
      <p:sp>
        <p:nvSpPr>
          <p:cNvPr id="9" name="Legende: Linie 8">
            <a:extLst>
              <a:ext uri="{FF2B5EF4-FFF2-40B4-BE49-F238E27FC236}">
                <a16:creationId xmlns:a16="http://schemas.microsoft.com/office/drawing/2014/main" id="{EF12F346-672D-C046-898A-E46A19FDC37A}"/>
              </a:ext>
            </a:extLst>
          </p:cNvPr>
          <p:cNvSpPr/>
          <p:nvPr/>
        </p:nvSpPr>
        <p:spPr>
          <a:xfrm>
            <a:off x="5596292" y="2311128"/>
            <a:ext cx="6472990" cy="1677093"/>
          </a:xfrm>
          <a:prstGeom prst="borderCallout1">
            <a:avLst>
              <a:gd name="adj1" fmla="val 86825"/>
              <a:gd name="adj2" fmla="val -1228"/>
              <a:gd name="adj3" fmla="val 118066"/>
              <a:gd name="adj4" fmla="val -4827"/>
            </a:avLst>
          </a:prstGeom>
          <a:solidFill>
            <a:srgbClr val="F1F9F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80975" indent="-180975"/>
            <a:r>
              <a:rPr lang="en-US" sz="1000" dirty="0">
                <a:solidFill>
                  <a:schemeClr val="tx1"/>
                </a:solidFill>
              </a:rPr>
              <a:t>5.3.3.6.3.	After failure occurrence sufficient energy shall be available to steer the vehicle. The amount of energy is deemed sufficient if it is possible to perform </a:t>
            </a:r>
            <a:r>
              <a:rPr lang="en-US" sz="1000" dirty="0">
                <a:solidFill>
                  <a:schemeClr val="tx1"/>
                </a:solidFill>
                <a:highlight>
                  <a:srgbClr val="FFFF00"/>
                </a:highlight>
              </a:rPr>
              <a:t>18 subsequent lane changes </a:t>
            </a:r>
            <a:r>
              <a:rPr lang="en-US" sz="1000" dirty="0">
                <a:solidFill>
                  <a:schemeClr val="tx1"/>
                </a:solidFill>
              </a:rPr>
              <a:t>for vehicles of categories M1 and N1, and </a:t>
            </a:r>
            <a:r>
              <a:rPr lang="en-US" sz="1000" dirty="0">
                <a:solidFill>
                  <a:schemeClr val="tx1"/>
                </a:solidFill>
                <a:highlight>
                  <a:srgbClr val="FFFF00"/>
                </a:highlight>
              </a:rPr>
              <a:t>9 lane changes</a:t>
            </a:r>
            <a:r>
              <a:rPr lang="en-US" sz="1000" dirty="0">
                <a:solidFill>
                  <a:schemeClr val="tx1"/>
                </a:solidFill>
              </a:rPr>
              <a:t> for vehicles of categories M2, M3, N2 and N3, within a </a:t>
            </a:r>
            <a:r>
              <a:rPr lang="en-US" sz="1000" dirty="0">
                <a:solidFill>
                  <a:schemeClr val="tx1"/>
                </a:solidFill>
                <a:highlight>
                  <a:srgbClr val="FFFF00"/>
                </a:highlight>
              </a:rPr>
              <a:t>maximum time of 90s</a:t>
            </a:r>
            <a:r>
              <a:rPr lang="en-US" sz="1000" dirty="0">
                <a:solidFill>
                  <a:schemeClr val="tx1"/>
                </a:solidFill>
              </a:rPr>
              <a:t>, with a vehicle speed of 20 km/h (+/- 2 km/h). The lane changes shall be alternately to the left and then to the right, while the lateral movement of the vehicle shall be at least 3 meters. In case the safety concept of the vehicle manufacturer is preventing from completing the number of lane changes as specified above at the required speed, the remaining number of lane changes shall be performed at the reduced speed according to the safety concept. This procedure shall be recorded in the test report and included in the type-approval documentation.</a:t>
            </a:r>
          </a:p>
          <a:p>
            <a:pPr marL="180975" indent="-180975"/>
            <a:r>
              <a:rPr lang="en-US" sz="1000" dirty="0">
                <a:solidFill>
                  <a:schemeClr val="tx1"/>
                </a:solidFill>
              </a:rPr>
              <a:t>	It shall be understood, that para. 6.1.4. applies during the procedure as described above.</a:t>
            </a:r>
          </a:p>
        </p:txBody>
      </p:sp>
      <p:sp>
        <p:nvSpPr>
          <p:cNvPr id="15" name="Legende: Linie 14">
            <a:extLst>
              <a:ext uri="{FF2B5EF4-FFF2-40B4-BE49-F238E27FC236}">
                <a16:creationId xmlns:a16="http://schemas.microsoft.com/office/drawing/2014/main" id="{B8F59B85-493F-A104-382A-90D78E0F9CE0}"/>
              </a:ext>
            </a:extLst>
          </p:cNvPr>
          <p:cNvSpPr/>
          <p:nvPr/>
        </p:nvSpPr>
        <p:spPr>
          <a:xfrm>
            <a:off x="5596292" y="4068258"/>
            <a:ext cx="6472990" cy="1145364"/>
          </a:xfrm>
          <a:prstGeom prst="borderCallout1">
            <a:avLst>
              <a:gd name="adj1" fmla="val 64365"/>
              <a:gd name="adj2" fmla="val -1289"/>
              <a:gd name="adj3" fmla="val 35399"/>
              <a:gd name="adj4" fmla="val -3928"/>
            </a:avLst>
          </a:prstGeom>
          <a:solidFill>
            <a:srgbClr val="F1F9F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80975" indent="-180975"/>
            <a:r>
              <a:rPr lang="en-US" sz="1000" dirty="0">
                <a:solidFill>
                  <a:schemeClr val="tx1"/>
                </a:solidFill>
              </a:rPr>
              <a:t>5.3.3.6.4.	The maximum deceleration demand to reach the condition as per paragraph 5.3.3.6.1. </a:t>
            </a:r>
            <a:r>
              <a:rPr lang="en-US" sz="1000" dirty="0">
                <a:solidFill>
                  <a:schemeClr val="tx1"/>
                </a:solidFill>
                <a:highlight>
                  <a:srgbClr val="FFFF00"/>
                </a:highlight>
              </a:rPr>
              <a:t>shall not exceed 2 m/s²</a:t>
            </a:r>
            <a:r>
              <a:rPr lang="en-US" sz="1000" dirty="0">
                <a:solidFill>
                  <a:schemeClr val="tx1"/>
                </a:solidFill>
              </a:rPr>
              <a:t>. However, the deceleration demand may be increased up to 4 m/s², only in the case that such higher deceleration is necessary to comply with the requirements of paragraphs 5.3.3.6.2. and 5.3.3.6.3., in specific conditions to be specified by the vehicle manufacturer and to be assessed as per Annex 6 to this regulation. It should be understood that the driver still has the possibility to stop the vehicle earlier. In case the longitudinal movement is controlled by another system (e.g. AEBS, Automatic Cruise Control) the vehicle may decelerate at a higher value, e.g. to avoid a collision.</a:t>
            </a:r>
          </a:p>
        </p:txBody>
      </p:sp>
      <p:sp>
        <p:nvSpPr>
          <p:cNvPr id="16" name="Legende: Linie 15">
            <a:extLst>
              <a:ext uri="{FF2B5EF4-FFF2-40B4-BE49-F238E27FC236}">
                <a16:creationId xmlns:a16="http://schemas.microsoft.com/office/drawing/2014/main" id="{014D2B6E-1713-49B9-D0B0-5BBD2BD6B768}"/>
              </a:ext>
            </a:extLst>
          </p:cNvPr>
          <p:cNvSpPr/>
          <p:nvPr/>
        </p:nvSpPr>
        <p:spPr>
          <a:xfrm>
            <a:off x="5596292" y="5277434"/>
            <a:ext cx="6472990" cy="1227869"/>
          </a:xfrm>
          <a:prstGeom prst="borderCallout1">
            <a:avLst>
              <a:gd name="adj1" fmla="val 17880"/>
              <a:gd name="adj2" fmla="val -1423"/>
              <a:gd name="adj3" fmla="val -64671"/>
              <a:gd name="adj4" fmla="val -33309"/>
            </a:avLst>
          </a:prstGeom>
          <a:solidFill>
            <a:srgbClr val="F1F9F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80975" indent="-180975"/>
            <a:r>
              <a:rPr lang="en-US" sz="1000" dirty="0">
                <a:solidFill>
                  <a:schemeClr val="tx1"/>
                </a:solidFill>
              </a:rPr>
              <a:t>5.3.3.6.5.	Any </a:t>
            </a:r>
            <a:r>
              <a:rPr lang="en-US" sz="1000" dirty="0">
                <a:solidFill>
                  <a:schemeClr val="tx1"/>
                </a:solidFill>
                <a:highlight>
                  <a:srgbClr val="FFFF00"/>
                </a:highlight>
              </a:rPr>
              <a:t>automatic deceleration shall start earliest 60 seconds after the failure detection</a:t>
            </a:r>
            <a:r>
              <a:rPr lang="en-US" sz="1000" dirty="0">
                <a:solidFill>
                  <a:schemeClr val="tx1"/>
                </a:solidFill>
              </a:rPr>
              <a:t>, unless the condition specified in 5.3.3.6.2. and/or 5.3.3.6.4. (i.e. in case the longitudinal movement is controlled by other systems like AEBS, Automatic Cruise Control) are met before. Additionally, there shall be an appropriate warning to inform the driver about the upcoming deceleration. This warning shall be distinct and of great urgency. The signal to activate the hazard warning lights shall be generated with the start of the automatic deceleration. The hazard warning light signal shall be overridden by the direction indicator, when the driver manually activates it.</a:t>
            </a:r>
          </a:p>
        </p:txBody>
      </p:sp>
    </p:spTree>
    <p:extLst>
      <p:ext uri="{BB962C8B-B14F-4D97-AF65-F5344CB8AC3E}">
        <p14:creationId xmlns:p14="http://schemas.microsoft.com/office/powerpoint/2010/main" val="3163806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B0666BFF-7E95-967F-92EE-BE6514302B6B}"/>
              </a:ext>
            </a:extLst>
          </p:cNvPr>
          <p:cNvGraphicFramePr>
            <a:graphicFrameLocks noChangeAspect="1"/>
          </p:cNvGraphicFramePr>
          <p:nvPr>
            <p:custDataLst>
              <p:tags r:id="rId1"/>
            </p:custDataLst>
            <p:extLst>
              <p:ext uri="{D42A27DB-BD31-4B8C-83A1-F6EECF244321}">
                <p14:modId xmlns:p14="http://schemas.microsoft.com/office/powerpoint/2010/main" val="7149116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08" imgH="408" progId="TCLayout.ActiveDocument.1">
                  <p:embed/>
                </p:oleObj>
              </mc:Choice>
              <mc:Fallback>
                <p:oleObj name="think-cell Folie" r:id="rId3" imgW="408" imgH="408" progId="TCLayout.ActiveDocument.1">
                  <p:embed/>
                  <p:pic>
                    <p:nvPicPr>
                      <p:cNvPr id="11" name="think-cell data - do not delete" hidden="1">
                        <a:extLst>
                          <a:ext uri="{FF2B5EF4-FFF2-40B4-BE49-F238E27FC236}">
                            <a16:creationId xmlns:a16="http://schemas.microsoft.com/office/drawing/2014/main" id="{B0666BFF-7E95-967F-92EE-BE6514302B6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F37CB803-0F12-66BE-6C34-47DFBE762FE9}"/>
              </a:ext>
            </a:extLst>
          </p:cNvPr>
          <p:cNvSpPr>
            <a:spLocks noGrp="1"/>
          </p:cNvSpPr>
          <p:nvPr>
            <p:ph type="title"/>
          </p:nvPr>
        </p:nvSpPr>
        <p:spPr/>
        <p:txBody>
          <a:bodyPr vert="horz"/>
          <a:lstStyle/>
          <a:p>
            <a:r>
              <a:rPr lang="de-DE" dirty="0" err="1"/>
              <a:t>Introduction</a:t>
            </a:r>
            <a:r>
              <a:rPr lang="de-DE" dirty="0"/>
              <a:t> </a:t>
            </a:r>
            <a:r>
              <a:rPr lang="de-DE" dirty="0" err="1"/>
              <a:t>of</a:t>
            </a:r>
            <a:r>
              <a:rPr lang="de-DE" dirty="0"/>
              <a:t> </a:t>
            </a:r>
            <a:r>
              <a:rPr lang="de-DE" dirty="0" err="1"/>
              <a:t>proposal</a:t>
            </a:r>
            <a:r>
              <a:rPr lang="de-DE" dirty="0"/>
              <a:t> (3/3)</a:t>
            </a:r>
          </a:p>
        </p:txBody>
      </p:sp>
      <p:sp>
        <p:nvSpPr>
          <p:cNvPr id="4" name="Foliennummernplatzhalter 3">
            <a:extLst>
              <a:ext uri="{FF2B5EF4-FFF2-40B4-BE49-F238E27FC236}">
                <a16:creationId xmlns:a16="http://schemas.microsoft.com/office/drawing/2014/main" id="{15FACD22-F704-CEA3-D188-0BDC64E7FDB9}"/>
              </a:ext>
            </a:extLst>
          </p:cNvPr>
          <p:cNvSpPr>
            <a:spLocks noGrp="1"/>
          </p:cNvSpPr>
          <p:nvPr>
            <p:ph type="sldNum" sz="quarter" idx="12"/>
          </p:nvPr>
        </p:nvSpPr>
        <p:spPr/>
        <p:txBody>
          <a:bodyPr/>
          <a:lstStyle/>
          <a:p>
            <a:fld id="{E4A5D464-134C-4C80-B41F-7081051DEBC1}" type="slidenum">
              <a:rPr lang="ja-JP" altLang="fr-FR" smtClean="0"/>
              <a:pPr/>
              <a:t>6</a:t>
            </a:fld>
            <a:endParaRPr lang="fr-FR" altLang="ja-JP"/>
          </a:p>
        </p:txBody>
      </p:sp>
      <p:sp>
        <p:nvSpPr>
          <p:cNvPr id="8" name="Legende: Linie 7">
            <a:extLst>
              <a:ext uri="{FF2B5EF4-FFF2-40B4-BE49-F238E27FC236}">
                <a16:creationId xmlns:a16="http://schemas.microsoft.com/office/drawing/2014/main" id="{CD6E4520-280A-5CA7-3CAB-D03C3CAD6754}"/>
              </a:ext>
            </a:extLst>
          </p:cNvPr>
          <p:cNvSpPr/>
          <p:nvPr/>
        </p:nvSpPr>
        <p:spPr>
          <a:xfrm>
            <a:off x="6096000" y="2779503"/>
            <a:ext cx="5851357" cy="729999"/>
          </a:xfrm>
          <a:prstGeom prst="borderCallout1">
            <a:avLst>
              <a:gd name="adj1" fmla="val 48514"/>
              <a:gd name="adj2" fmla="val -1270"/>
              <a:gd name="adj3" fmla="val 145896"/>
              <a:gd name="adj4" fmla="val -26506"/>
            </a:avLst>
          </a:prstGeom>
          <a:solidFill>
            <a:srgbClr val="F6FBFB"/>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000" dirty="0">
                <a:solidFill>
                  <a:schemeClr val="tx1"/>
                </a:solidFill>
              </a:rPr>
              <a:t>This clarifies that the safety concept is possibly limiting speed earlier than the completion of the 25 figures of 8.</a:t>
            </a:r>
          </a:p>
          <a:p>
            <a:r>
              <a:rPr lang="en-US" sz="1000" dirty="0">
                <a:solidFill>
                  <a:schemeClr val="tx1"/>
                </a:solidFill>
              </a:rPr>
              <a:t>In this case the demonstration shall be done with specific test arrangements to be agreed between the vehicle manufacturer and the Technical Service and recorded in the test report.</a:t>
            </a:r>
          </a:p>
        </p:txBody>
      </p:sp>
      <p:sp>
        <p:nvSpPr>
          <p:cNvPr id="13" name="Textfeld 12">
            <a:extLst>
              <a:ext uri="{FF2B5EF4-FFF2-40B4-BE49-F238E27FC236}">
                <a16:creationId xmlns:a16="http://schemas.microsoft.com/office/drawing/2014/main" id="{6722D72A-9571-B95D-00A0-A6D9CB630758}"/>
              </a:ext>
            </a:extLst>
          </p:cNvPr>
          <p:cNvSpPr txBox="1"/>
          <p:nvPr/>
        </p:nvSpPr>
        <p:spPr>
          <a:xfrm>
            <a:off x="347412" y="1938343"/>
            <a:ext cx="4194509" cy="4170372"/>
          </a:xfrm>
          <a:prstGeom prst="rect">
            <a:avLst/>
          </a:prstGeom>
          <a:noFill/>
        </p:spPr>
        <p:txBody>
          <a:bodyPr wrap="square">
            <a:spAutoFit/>
          </a:bodyPr>
          <a:lstStyle/>
          <a:p>
            <a:pPr algn="just">
              <a:lnSpc>
                <a:spcPts val="1200"/>
              </a:lnSpc>
              <a:spcAft>
                <a:spcPts val="600"/>
              </a:spcAft>
            </a:pPr>
            <a:r>
              <a:rPr lang="en-GB" sz="1000" dirty="0">
                <a:effectLst/>
                <a:latin typeface="Times New Roman" panose="02020603050405020304" pitchFamily="18" charset="0"/>
                <a:ea typeface="Yu Mincho" panose="02020400000000000000" pitchFamily="18" charset="-128"/>
              </a:rPr>
              <a:t>5.3.3.4.	In the event of a </a:t>
            </a:r>
            <a:r>
              <a:rPr lang="en-GB" sz="1000" dirty="0">
                <a:effectLst/>
                <a:highlight>
                  <a:srgbClr val="FFFF00"/>
                </a:highlight>
                <a:latin typeface="Times New Roman" panose="02020603050405020304" pitchFamily="18" charset="0"/>
                <a:ea typeface="Yu Mincho" panose="02020400000000000000" pitchFamily="18" charset="-128"/>
              </a:rPr>
              <a:t>failure within the energy transmission</a:t>
            </a:r>
            <a:r>
              <a:rPr lang="en-GB" sz="1000" dirty="0">
                <a:effectLst/>
                <a:latin typeface="Times New Roman" panose="02020603050405020304" pitchFamily="18" charset="0"/>
                <a:ea typeface="Yu Mincho" panose="02020400000000000000" pitchFamily="18" charset="-128"/>
              </a:rPr>
              <a:t>, with the exception of those parts listed in paragraph 5.3.1.1., there shall not be any immediate changes in steering angle. As long as the vehicle is capable of being driven at a speed greater than 10 km/h the requirements of paragraph 6. for the system with a failure shall be met after the completion of at least 25 "figure of eight" manoeuvres at 10 km/h minimum speed, where each loop of the figure is 40 m diameter.</a:t>
            </a:r>
            <a:endParaRPr lang="de-DE" sz="1000" dirty="0">
              <a:effectLst/>
              <a:latin typeface="Times New Roman" panose="02020603050405020304" pitchFamily="18" charset="0"/>
              <a:ea typeface="Yu Mincho" panose="02020400000000000000" pitchFamily="18" charset="-128"/>
            </a:endParaRPr>
          </a:p>
          <a:p>
            <a:pPr algn="just">
              <a:lnSpc>
                <a:spcPts val="1200"/>
              </a:lnSpc>
              <a:spcAft>
                <a:spcPts val="600"/>
              </a:spcAft>
            </a:pPr>
            <a:r>
              <a:rPr lang="en-GB" sz="1000" dirty="0">
                <a:effectLst/>
                <a:latin typeface="Times New Roman" panose="02020603050405020304" pitchFamily="18" charset="0"/>
                <a:ea typeface="Yu Mincho" panose="02020400000000000000" pitchFamily="18" charset="-128"/>
              </a:rPr>
              <a:t>The test manoeuvres shall begin at an energy storage level given in paragraph 5.3.3.5.</a:t>
            </a:r>
            <a:r>
              <a:rPr lang="en-GB" sz="1000" b="1" dirty="0">
                <a:effectLst/>
                <a:latin typeface="Times New Roman" panose="02020603050405020304" pitchFamily="18" charset="0"/>
                <a:ea typeface="Yu Mincho" panose="02020400000000000000" pitchFamily="18" charset="-128"/>
              </a:rPr>
              <a:t> In case the safety concept of the vehicle manufacturer is preventing from performing the 25 "figure of eight" manoeuvres as specified above (e.g. the traction is limited to below 10km/h before the completion of the 25 manoeuvres), the procedure by which this requirement can be checked shall be agreed between the manufacturer and the Technical Service. This procedure shall be recorded in the test report and included in the type-approval documentation. </a:t>
            </a:r>
            <a:endParaRPr lang="de-DE" sz="1000" dirty="0">
              <a:effectLst/>
              <a:latin typeface="Times New Roman" panose="02020603050405020304" pitchFamily="18" charset="0"/>
              <a:ea typeface="Yu Mincho" panose="02020400000000000000" pitchFamily="18" charset="-128"/>
            </a:endParaRPr>
          </a:p>
          <a:p>
            <a:pPr algn="just">
              <a:lnSpc>
                <a:spcPts val="1200"/>
              </a:lnSpc>
              <a:spcAft>
                <a:spcPts val="600"/>
              </a:spcAft>
            </a:pPr>
            <a:r>
              <a:rPr lang="en-GB" sz="1000" b="1" dirty="0">
                <a:effectLst/>
                <a:latin typeface="Times New Roman" panose="02020603050405020304" pitchFamily="18" charset="0"/>
                <a:ea typeface="Yu Mincho" panose="02020400000000000000" pitchFamily="18" charset="-128"/>
              </a:rPr>
              <a:t>Additionally, in case the safety concept also includes automatic braking to actively reduce the vehicle speed, the deceleration demand shall not exceed 2</a:t>
            </a:r>
            <a:r>
              <a:rPr lang="en-GB" sz="1000" b="1" dirty="0">
                <a:solidFill>
                  <a:srgbClr val="FF0000"/>
                </a:solidFill>
                <a:effectLst/>
                <a:latin typeface="Times New Roman" panose="02020603050405020304" pitchFamily="18" charset="0"/>
                <a:ea typeface="Yu Mincho" panose="02020400000000000000" pitchFamily="18" charset="-128"/>
              </a:rPr>
              <a:t> </a:t>
            </a:r>
            <a:r>
              <a:rPr lang="en-GB" sz="1000" b="1" dirty="0">
                <a:effectLst/>
                <a:latin typeface="Times New Roman" panose="02020603050405020304" pitchFamily="18" charset="0"/>
                <a:ea typeface="Yu Mincho" panose="02020400000000000000" pitchFamily="18" charset="-128"/>
              </a:rPr>
              <a:t>m/s². </a:t>
            </a:r>
            <a:r>
              <a:rPr lang="en-GB" sz="1000" b="1" kern="1200" dirty="0">
                <a:effectLst/>
                <a:latin typeface="Times New Roman" panose="02020603050405020304" pitchFamily="18" charset="0"/>
                <a:ea typeface="MS Mincho" panose="02020609040205080304" pitchFamily="49" charset="-128"/>
                <a:cs typeface="+mn-cs"/>
              </a:rPr>
              <a:t>Any automatic deceleration demand shall start earliest 60 seconds after the failure detection. </a:t>
            </a:r>
            <a:r>
              <a:rPr lang="en-US" sz="1000" b="1" kern="1200" dirty="0">
                <a:effectLst/>
                <a:latin typeface="Times New Roman" panose="02020603050405020304" pitchFamily="18" charset="0"/>
                <a:ea typeface="Yu Mincho" panose="02020400000000000000" pitchFamily="18" charset="-128"/>
                <a:cs typeface="+mn-cs"/>
              </a:rPr>
              <a:t>In case the longitudinal movement is controlled by another system (e.g. AEBS, Automatic Cruise Control) the vehicle may decelerate at a higher value or at an earlier point in time than specified above, e.g. to avoid a collision.</a:t>
            </a:r>
            <a:endParaRPr lang="de-DE" sz="1000" dirty="0">
              <a:effectLst/>
              <a:latin typeface="Times New Roman" panose="02020603050405020304" pitchFamily="18" charset="0"/>
              <a:ea typeface="Yu Mincho" panose="02020400000000000000" pitchFamily="18" charset="-128"/>
            </a:endParaRPr>
          </a:p>
          <a:p>
            <a:pPr algn="just">
              <a:lnSpc>
                <a:spcPts val="1200"/>
              </a:lnSpc>
              <a:spcAft>
                <a:spcPts val="600"/>
              </a:spcAft>
            </a:pPr>
            <a:r>
              <a:rPr lang="en-GB" sz="1000" b="1" dirty="0">
                <a:effectLst/>
                <a:latin typeface="Times New Roman" panose="02020603050405020304" pitchFamily="18" charset="0"/>
                <a:ea typeface="Yu Mincho" panose="02020400000000000000" pitchFamily="18" charset="-128"/>
              </a:rPr>
              <a:t>The safety concept  used to fulfil the requirements above shall be described by the vehicle manufacturer and assessed according to the requirements of Annex 6.</a:t>
            </a:r>
            <a:endParaRPr lang="de-DE" sz="1000" dirty="0">
              <a:effectLst/>
              <a:latin typeface="Times New Roman" panose="02020603050405020304" pitchFamily="18" charset="0"/>
              <a:ea typeface="Yu Mincho" panose="02020400000000000000" pitchFamily="18" charset="-128"/>
            </a:endParaRPr>
          </a:p>
        </p:txBody>
      </p:sp>
      <p:cxnSp>
        <p:nvCxnSpPr>
          <p:cNvPr id="17" name="Straight Connector 92">
            <a:extLst>
              <a:ext uri="{FF2B5EF4-FFF2-40B4-BE49-F238E27FC236}">
                <a16:creationId xmlns:a16="http://schemas.microsoft.com/office/drawing/2014/main" id="{2D6939F5-15E1-EF9A-F5D7-A501A96E9F9A}"/>
              </a:ext>
            </a:extLst>
          </p:cNvPr>
          <p:cNvCxnSpPr>
            <a:cxnSpLocks/>
          </p:cNvCxnSpPr>
          <p:nvPr/>
        </p:nvCxnSpPr>
        <p:spPr>
          <a:xfrm>
            <a:off x="4541921" y="3285770"/>
            <a:ext cx="0" cy="10121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8" name="Legende: Linie 17">
            <a:extLst>
              <a:ext uri="{FF2B5EF4-FFF2-40B4-BE49-F238E27FC236}">
                <a16:creationId xmlns:a16="http://schemas.microsoft.com/office/drawing/2014/main" id="{29005AC5-049E-DEE2-FF57-5E0408A6223D}"/>
              </a:ext>
            </a:extLst>
          </p:cNvPr>
          <p:cNvSpPr/>
          <p:nvPr/>
        </p:nvSpPr>
        <p:spPr>
          <a:xfrm>
            <a:off x="6096000" y="3922504"/>
            <a:ext cx="5851357" cy="729999"/>
          </a:xfrm>
          <a:prstGeom prst="borderCallout1">
            <a:avLst>
              <a:gd name="adj1" fmla="val 48514"/>
              <a:gd name="adj2" fmla="val -1270"/>
              <a:gd name="adj3" fmla="val 96827"/>
              <a:gd name="adj4" fmla="val -25787"/>
            </a:avLst>
          </a:prstGeom>
          <a:solidFill>
            <a:srgbClr val="F6FBFB"/>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000" dirty="0">
                <a:solidFill>
                  <a:schemeClr val="tx1"/>
                </a:solidFill>
              </a:rPr>
              <a:t>Clarifies that automatic braking is not a must: cutting off traction may be enough, given a failure in the transmission does not generate any potential risk to be short of energy.</a:t>
            </a:r>
          </a:p>
          <a:p>
            <a:endParaRPr lang="en-US" sz="1000" dirty="0">
              <a:solidFill>
                <a:schemeClr val="tx1"/>
              </a:solidFill>
            </a:endParaRPr>
          </a:p>
          <a:p>
            <a:r>
              <a:rPr lang="en-US" sz="1000" dirty="0">
                <a:solidFill>
                  <a:schemeClr val="tx1"/>
                </a:solidFill>
              </a:rPr>
              <a:t>The deceleration demand is limited to 2 m/s², to be consistent with para. 5.3.3.6.4.</a:t>
            </a:r>
          </a:p>
          <a:p>
            <a:endParaRPr lang="en-US" sz="1000" dirty="0">
              <a:solidFill>
                <a:schemeClr val="tx1"/>
              </a:solidFill>
            </a:endParaRPr>
          </a:p>
        </p:txBody>
      </p:sp>
      <p:cxnSp>
        <p:nvCxnSpPr>
          <p:cNvPr id="19" name="Straight Connector 92">
            <a:extLst>
              <a:ext uri="{FF2B5EF4-FFF2-40B4-BE49-F238E27FC236}">
                <a16:creationId xmlns:a16="http://schemas.microsoft.com/office/drawing/2014/main" id="{CA0F47E3-939E-B5F0-67B4-A258B63EFB33}"/>
              </a:ext>
            </a:extLst>
          </p:cNvPr>
          <p:cNvCxnSpPr>
            <a:cxnSpLocks/>
          </p:cNvCxnSpPr>
          <p:nvPr/>
        </p:nvCxnSpPr>
        <p:spPr>
          <a:xfrm>
            <a:off x="4541921" y="4440802"/>
            <a:ext cx="0" cy="45476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92">
            <a:extLst>
              <a:ext uri="{FF2B5EF4-FFF2-40B4-BE49-F238E27FC236}">
                <a16:creationId xmlns:a16="http://schemas.microsoft.com/office/drawing/2014/main" id="{36A77500-9006-2BD9-E8DB-D9CA41788F98}"/>
              </a:ext>
            </a:extLst>
          </p:cNvPr>
          <p:cNvCxnSpPr>
            <a:cxnSpLocks/>
          </p:cNvCxnSpPr>
          <p:nvPr/>
        </p:nvCxnSpPr>
        <p:spPr>
          <a:xfrm>
            <a:off x="4602078" y="4729560"/>
            <a:ext cx="0" cy="2538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Legende: Linie 23">
            <a:extLst>
              <a:ext uri="{FF2B5EF4-FFF2-40B4-BE49-F238E27FC236}">
                <a16:creationId xmlns:a16="http://schemas.microsoft.com/office/drawing/2014/main" id="{1F6FA1F7-8788-FB33-4548-C368C819A35F}"/>
              </a:ext>
            </a:extLst>
          </p:cNvPr>
          <p:cNvSpPr/>
          <p:nvPr/>
        </p:nvSpPr>
        <p:spPr>
          <a:xfrm>
            <a:off x="6095999" y="5065505"/>
            <a:ext cx="5851357" cy="260764"/>
          </a:xfrm>
          <a:prstGeom prst="borderCallout1">
            <a:avLst>
              <a:gd name="adj1" fmla="val 48514"/>
              <a:gd name="adj2" fmla="val -1270"/>
              <a:gd name="adj3" fmla="val -73708"/>
              <a:gd name="adj4" fmla="val -24861"/>
            </a:avLst>
          </a:prstGeom>
          <a:solidFill>
            <a:srgbClr val="F6FBFB"/>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000" dirty="0">
                <a:solidFill>
                  <a:schemeClr val="tx1"/>
                </a:solidFill>
              </a:rPr>
              <a:t>To be consistent with para. 5.3.3.6.5., any automatic deceleration demand shall start earliest 60 s</a:t>
            </a:r>
          </a:p>
        </p:txBody>
      </p:sp>
      <p:cxnSp>
        <p:nvCxnSpPr>
          <p:cNvPr id="25" name="Straight Connector 92">
            <a:extLst>
              <a:ext uri="{FF2B5EF4-FFF2-40B4-BE49-F238E27FC236}">
                <a16:creationId xmlns:a16="http://schemas.microsoft.com/office/drawing/2014/main" id="{C36E9E8E-96FC-E30A-237F-772D2C663BED}"/>
              </a:ext>
            </a:extLst>
          </p:cNvPr>
          <p:cNvCxnSpPr>
            <a:cxnSpLocks/>
          </p:cNvCxnSpPr>
          <p:nvPr/>
        </p:nvCxnSpPr>
        <p:spPr>
          <a:xfrm>
            <a:off x="4541921" y="5566148"/>
            <a:ext cx="0" cy="38576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8" name="Legende: Linie 27">
            <a:extLst>
              <a:ext uri="{FF2B5EF4-FFF2-40B4-BE49-F238E27FC236}">
                <a16:creationId xmlns:a16="http://schemas.microsoft.com/office/drawing/2014/main" id="{61C98D41-9208-953A-8CF0-C9367AFD4CC1}"/>
              </a:ext>
            </a:extLst>
          </p:cNvPr>
          <p:cNvSpPr/>
          <p:nvPr/>
        </p:nvSpPr>
        <p:spPr>
          <a:xfrm>
            <a:off x="6095999" y="5691147"/>
            <a:ext cx="5851357" cy="260764"/>
          </a:xfrm>
          <a:prstGeom prst="borderCallout1">
            <a:avLst>
              <a:gd name="adj1" fmla="val 48514"/>
              <a:gd name="adj2" fmla="val -1270"/>
              <a:gd name="adj3" fmla="val 30107"/>
              <a:gd name="adj4" fmla="val -25889"/>
            </a:avLst>
          </a:prstGeom>
          <a:solidFill>
            <a:srgbClr val="F6FBFB"/>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000" dirty="0">
                <a:solidFill>
                  <a:schemeClr val="tx1"/>
                </a:solidFill>
              </a:rPr>
              <a:t>The safety concept has to be assessed according to the CEL Annex 6.</a:t>
            </a:r>
          </a:p>
        </p:txBody>
      </p:sp>
    </p:spTree>
    <p:extLst>
      <p:ext uri="{BB962C8B-B14F-4D97-AF65-F5344CB8AC3E}">
        <p14:creationId xmlns:p14="http://schemas.microsoft.com/office/powerpoint/2010/main" val="11752170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que présentation avec nouveau logo et format 16x9" id="{85D48C29-F5D1-45D1-86B0-358C96AA2DC8}" vid="{438186FC-A8D2-4D68-B072-911AEBB1364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acccb6d4-dbe5-46d2-b4d3-5733603d8cc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ée un document." ma:contentTypeScope="" ma:versionID="52b44823ef0053eacd17618c4087f0a0">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58afff9b86f3ba890056f1ee7ef951e8"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96EEE6-20EA-4D2A-9F31-7A0A87DD3474}">
  <ds:schemaRefs>
    <ds:schemaRef ds:uri="dcfaf7c2-55f6-496b-9de0-081346440fa0"/>
    <ds:schemaRef ds:uri="http://purl.org/dc/terms/"/>
    <ds:schemaRef ds:uri="http://schemas.openxmlformats.org/package/2006/metadata/core-properties"/>
    <ds:schemaRef ds:uri="26260cfc-3bfd-4850-abc9-e0adbe1355d2"/>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 ds:uri="985ec44e-1bab-4c0b-9df0-6ba128686fc9"/>
    <ds:schemaRef ds:uri="acccb6d4-dbe5-46d2-b4d3-5733603d8cc6"/>
  </ds:schemaRefs>
</ds:datastoreItem>
</file>

<file path=customXml/itemProps2.xml><?xml version="1.0" encoding="utf-8"?>
<ds:datastoreItem xmlns:ds="http://schemas.openxmlformats.org/officeDocument/2006/customXml" ds:itemID="{12025515-C1EF-4D95-987D-8E816F8E15F9}">
  <ds:schemaRefs>
    <ds:schemaRef ds:uri="http://schemas.microsoft.com/sharepoint/v3/contenttype/forms"/>
  </ds:schemaRefs>
</ds:datastoreItem>
</file>

<file path=customXml/itemProps3.xml><?xml version="1.0" encoding="utf-8"?>
<ds:datastoreItem xmlns:ds="http://schemas.openxmlformats.org/officeDocument/2006/customXml" ds:itemID="{DCE9AC5B-0914-4377-8F1D-066D835971E8}"/>
</file>

<file path=docProps/app.xml><?xml version="1.0" encoding="utf-8"?>
<Properties xmlns="http://schemas.openxmlformats.org/officeDocument/2006/extended-properties" xmlns:vt="http://schemas.openxmlformats.org/officeDocument/2006/docPropsVTypes">
  <TotalTime>0</TotalTime>
  <Words>1606</Words>
  <Application>Microsoft Office PowerPoint</Application>
  <PresentationFormat>Widescreen</PresentationFormat>
  <Paragraphs>104</Paragraphs>
  <Slides>6</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7" baseType="lpstr">
      <vt:lpstr>ArialMT</vt:lpstr>
      <vt:lpstr>Continental Stag Sans Book</vt:lpstr>
      <vt:lpstr>Continental Stag Sans Light</vt:lpstr>
      <vt:lpstr>Arial</vt:lpstr>
      <vt:lpstr>Calibri</vt:lpstr>
      <vt:lpstr>Courier New</vt:lpstr>
      <vt:lpstr>Symbol</vt:lpstr>
      <vt:lpstr>Times New Roman</vt:lpstr>
      <vt:lpstr>Wingdings</vt:lpstr>
      <vt:lpstr>Masque présentation OICA</vt:lpstr>
      <vt:lpstr>think-cell Folie</vt:lpstr>
      <vt:lpstr>ECE/TRANS/WP.29/GRVA/2025/7 Proposal for amendments to UN-R79 (Steer-by-wire)</vt:lpstr>
      <vt:lpstr>Main progress since GRVA-20</vt:lpstr>
      <vt:lpstr>Timeline</vt:lpstr>
      <vt:lpstr>Introduction of proposal (1/3)</vt:lpstr>
      <vt:lpstr>Introduction of proposal (2/3)</vt:lpstr>
      <vt:lpstr>Introduction of proposal (3/3)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Teyssier Pierre</dc:creator>
  <cp:lastModifiedBy>Francois Guichard</cp:lastModifiedBy>
  <cp:revision>269</cp:revision>
  <dcterms:created xsi:type="dcterms:W3CDTF">2023-04-08T05:23:22Z</dcterms:created>
  <dcterms:modified xsi:type="dcterms:W3CDTF">2025-01-22T13:32:06Z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2023-04-08T05:23:22Z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20019a75-d3fa-474a-83c0-7342a4dea3c8</vt:lpwstr>
  </property>
  <property fmtid="{D5CDD505-2E9C-101B-9397-08002B2CF9AE}" pid="8" name="MSIP_Label_19540963-e559-4020-8a90-fe8a502c2801_ContentBits">
    <vt:lpwstr>0</vt:lpwstr>
  </property>
  <property fmtid="{D5CDD505-2E9C-101B-9397-08002B2CF9AE}" pid="9" name="ContentTypeId">
    <vt:lpwstr>0x0101003B8422D08C252547BB1CFA7F78E2CB83</vt:lpwstr>
  </property>
  <property fmtid="{D5CDD505-2E9C-101B-9397-08002B2CF9AE}" pid="10" name="MSIP_Label_924dbb1d-991d-4bbd-aad5-33bac1d8ffaf_Enabled">
    <vt:lpwstr>true</vt:lpwstr>
  </property>
  <property fmtid="{D5CDD505-2E9C-101B-9397-08002B2CF9AE}" pid="11" name="MSIP_Label_924dbb1d-991d-4bbd-aad5-33bac1d8ffaf_SetDate">
    <vt:lpwstr>2024-04-22T11:59:58Z</vt:lpwstr>
  </property>
  <property fmtid="{D5CDD505-2E9C-101B-9397-08002B2CF9AE}" pid="12" name="MSIP_Label_924dbb1d-991d-4bbd-aad5-33bac1d8ffaf_Method">
    <vt:lpwstr>Standard</vt:lpwstr>
  </property>
  <property fmtid="{D5CDD505-2E9C-101B-9397-08002B2CF9AE}" pid="13" name="MSIP_Label_924dbb1d-991d-4bbd-aad5-33bac1d8ffaf_Name">
    <vt:lpwstr>924dbb1d-991d-4bbd-aad5-33bac1d8ffaf</vt:lpwstr>
  </property>
  <property fmtid="{D5CDD505-2E9C-101B-9397-08002B2CF9AE}" pid="14" name="MSIP_Label_924dbb1d-991d-4bbd-aad5-33bac1d8ffaf_SiteId">
    <vt:lpwstr>9652d7c2-1ccf-4940-8151-4a92bd474ed0</vt:lpwstr>
  </property>
  <property fmtid="{D5CDD505-2E9C-101B-9397-08002B2CF9AE}" pid="15" name="MSIP_Label_924dbb1d-991d-4bbd-aad5-33bac1d8ffaf_ActionId">
    <vt:lpwstr>548f0151-820b-4899-9ba6-c361f99ab081</vt:lpwstr>
  </property>
  <property fmtid="{D5CDD505-2E9C-101B-9397-08002B2CF9AE}" pid="16" name="MSIP_Label_924dbb1d-991d-4bbd-aad5-33bac1d8ffaf_ContentBits">
    <vt:lpwstr>0</vt:lpwstr>
  </property>
  <property fmtid="{D5CDD505-2E9C-101B-9397-08002B2CF9AE}" pid="17" name="MediaServiceImageTags">
    <vt:lpwstr/>
  </property>
  <property fmtid="{D5CDD505-2E9C-101B-9397-08002B2CF9AE}" pid="18" name="gba66df640194346a5267c50f24d4797">
    <vt:lpwstr/>
  </property>
  <property fmtid="{D5CDD505-2E9C-101B-9397-08002B2CF9AE}" pid="19" name="Office_x0020_of_x0020_Origin">
    <vt:lpwstr/>
  </property>
  <property fmtid="{D5CDD505-2E9C-101B-9397-08002B2CF9AE}" pid="20" name="Office of Origin">
    <vt:lpwstr/>
  </property>
</Properties>
</file>