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47" r:id="rId2"/>
    <p:sldId id="457" r:id="rId3"/>
    <p:sldId id="469" r:id="rId4"/>
    <p:sldId id="461" r:id="rId5"/>
    <p:sldId id="468" r:id="rId6"/>
  </p:sldIdLst>
  <p:sldSz cx="12192000" cy="6858000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7468" userDrawn="1">
          <p15:clr>
            <a:srgbClr val="A4A3A4"/>
          </p15:clr>
        </p15:guide>
        <p15:guide id="11" pos="211" userDrawn="1">
          <p15:clr>
            <a:srgbClr val="A4A3A4"/>
          </p15:clr>
        </p15:guide>
        <p15:guide id="12" pos="3952" userDrawn="1">
          <p15:clr>
            <a:srgbClr val="A4A3A4"/>
          </p15:clr>
        </p15:guide>
        <p15:guide id="13" pos="3704" userDrawn="1">
          <p15:clr>
            <a:srgbClr val="A4A3A4"/>
          </p15:clr>
        </p15:guide>
        <p15:guide id="14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AA15DC-A9DD-E179-59BE-DA56D36A6166}" name="윤혜빈( YUN HYE BIN ) R&amp;D법규인증팀" initials="윤YHB)R" userId="S::1620883@mobis.com::888a5dbf-2ee6-4435-8976-ff2bb3aed7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E1F2"/>
    <a:srgbClr val="BFC6D5"/>
    <a:srgbClr val="DCE6F2"/>
    <a:srgbClr val="B7DEE8"/>
    <a:srgbClr val="B8CFFF"/>
    <a:srgbClr val="B9CDE5"/>
    <a:srgbClr val="005F8E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7C039-275D-4A76-9DEF-BFFC1BAA3F50}" v="23" dt="2025-01-08T12:20:28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6344" autoAdjust="0"/>
  </p:normalViewPr>
  <p:slideViewPr>
    <p:cSldViewPr showGuides="1">
      <p:cViewPr varScale="1">
        <p:scale>
          <a:sx n="98" d="100"/>
          <a:sy n="98" d="100"/>
        </p:scale>
        <p:origin x="86" y="67"/>
      </p:cViewPr>
      <p:guideLst>
        <p:guide orient="horz" pos="3203"/>
        <p:guide orient="horz" pos="482"/>
        <p:guide orient="horz" pos="1253"/>
        <p:guide orient="horz" pos="2160"/>
        <p:guide orient="horz" pos="391"/>
        <p:guide pos="3840"/>
        <p:guide pos="7468"/>
        <p:guide pos="211"/>
        <p:guide pos="3952"/>
        <p:guide pos="3704"/>
        <p:guide orient="horz" pos="5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혜빈( YUN HYE BIN ) R&amp;D법규인증팀" userId="888a5dbf-2ee6-4435-8976-ff2bb3aed7fd" providerId="ADAL" clId="{B36DC427-50EC-48D5-9D87-9483B2DF4721}"/>
    <pc:docChg chg="modSld">
      <pc:chgData name="윤혜빈( YUN HYE BIN ) R&amp;D법규인증팀" userId="888a5dbf-2ee6-4435-8976-ff2bb3aed7fd" providerId="ADAL" clId="{B36DC427-50EC-48D5-9D87-9483B2DF4721}" dt="2025-01-08T13:17:05.935" v="21" actId="20577"/>
      <pc:docMkLst>
        <pc:docMk/>
      </pc:docMkLst>
      <pc:sldChg chg="modSp mod">
        <pc:chgData name="윤혜빈( YUN HYE BIN ) R&amp;D법규인증팀" userId="888a5dbf-2ee6-4435-8976-ff2bb3aed7fd" providerId="ADAL" clId="{B36DC427-50EC-48D5-9D87-9483B2DF4721}" dt="2025-01-08T13:17:05.935" v="21" actId="20577"/>
        <pc:sldMkLst>
          <pc:docMk/>
          <pc:sldMk cId="3036531501" sldId="468"/>
        </pc:sldMkLst>
        <pc:spChg chg="mod">
          <ac:chgData name="윤혜빈( YUN HYE BIN ) R&amp;D법규인증팀" userId="888a5dbf-2ee6-4435-8976-ff2bb3aed7fd" providerId="ADAL" clId="{B36DC427-50EC-48D5-9D87-9483B2DF4721}" dt="2025-01-08T13:17:05.935" v="21" actId="20577"/>
          <ac:spMkLst>
            <pc:docMk/>
            <pc:sldMk cId="3036531501" sldId="468"/>
            <ac:spMk id="3" creationId="{1D3B02DF-65E0-D747-4A16-68440EEBA4C1}"/>
          </ac:spMkLst>
        </pc:spChg>
      </pc:sldChg>
    </pc:docChg>
  </pc:docChgLst>
  <pc:docChgLst>
    <pc:chgData name="윤혜빈( YUN HYE BIN ) R&amp;D법규인증팀" userId="888a5dbf-2ee6-4435-8976-ff2bb3aed7fd" providerId="ADAL" clId="{EA76E2EB-4488-4237-9A95-9A4424597271}"/>
    <pc:docChg chg="undo custSel delSld modSld">
      <pc:chgData name="윤혜빈( YUN HYE BIN ) R&amp;D법규인증팀" userId="888a5dbf-2ee6-4435-8976-ff2bb3aed7fd" providerId="ADAL" clId="{EA76E2EB-4488-4237-9A95-9A4424597271}" dt="2025-01-04T07:58:00.859" v="234" actId="1076"/>
      <pc:docMkLst>
        <pc:docMk/>
      </pc:docMkLst>
      <pc:sldChg chg="modSp mod">
        <pc:chgData name="윤혜빈( YUN HYE BIN ) R&amp;D법규인증팀" userId="888a5dbf-2ee6-4435-8976-ff2bb3aed7fd" providerId="ADAL" clId="{EA76E2EB-4488-4237-9A95-9A4424597271}" dt="2025-01-04T07:58:00.859" v="234" actId="1076"/>
        <pc:sldMkLst>
          <pc:docMk/>
          <pc:sldMk cId="2306532650" sldId="447"/>
        </pc:sldMkLst>
        <pc:spChg chg="mod">
          <ac:chgData name="윤혜빈( YUN HYE BIN ) R&amp;D법규인증팀" userId="888a5dbf-2ee6-4435-8976-ff2bb3aed7fd" providerId="ADAL" clId="{EA76E2EB-4488-4237-9A95-9A4424597271}" dt="2025-01-04T07:58:00.859" v="234" actId="1076"/>
          <ac:spMkLst>
            <pc:docMk/>
            <pc:sldMk cId="2306532650" sldId="447"/>
            <ac:spMk id="3" creationId="{0A8DE353-AF47-6A33-A586-F8168C061675}"/>
          </ac:spMkLst>
        </pc:spChg>
      </pc:sldChg>
      <pc:sldChg chg="del">
        <pc:chgData name="윤혜빈( YUN HYE BIN ) R&amp;D법규인증팀" userId="888a5dbf-2ee6-4435-8976-ff2bb3aed7fd" providerId="ADAL" clId="{EA76E2EB-4488-4237-9A95-9A4424597271}" dt="2025-01-04T07:37:19.041" v="1" actId="47"/>
        <pc:sldMkLst>
          <pc:docMk/>
          <pc:sldMk cId="1389370217" sldId="450"/>
        </pc:sldMkLst>
      </pc:sldChg>
      <pc:sldChg chg="modSp mod">
        <pc:chgData name="윤혜빈( YUN HYE BIN ) R&amp;D법규인증팀" userId="888a5dbf-2ee6-4435-8976-ff2bb3aed7fd" providerId="ADAL" clId="{EA76E2EB-4488-4237-9A95-9A4424597271}" dt="2025-01-04T07:39:53.685" v="90" actId="404"/>
        <pc:sldMkLst>
          <pc:docMk/>
          <pc:sldMk cId="4292922891" sldId="457"/>
        </pc:sldMkLst>
        <pc:spChg chg="mod">
          <ac:chgData name="윤혜빈( YUN HYE BIN ) R&amp;D법규인증팀" userId="888a5dbf-2ee6-4435-8976-ff2bb3aed7fd" providerId="ADAL" clId="{EA76E2EB-4488-4237-9A95-9A4424597271}" dt="2025-01-04T07:39:53.685" v="90" actId="404"/>
          <ac:spMkLst>
            <pc:docMk/>
            <pc:sldMk cId="4292922891" sldId="457"/>
            <ac:spMk id="22" creationId="{B7B54C62-C2C5-1221-916C-1165FA0CEDF1}"/>
          </ac:spMkLst>
        </pc:spChg>
      </pc:sldChg>
      <pc:sldChg chg="addSp delSp modSp mod">
        <pc:chgData name="윤혜빈( YUN HYE BIN ) R&amp;D법규인증팀" userId="888a5dbf-2ee6-4435-8976-ff2bb3aed7fd" providerId="ADAL" clId="{EA76E2EB-4488-4237-9A95-9A4424597271}" dt="2025-01-04T07:46:19.215" v="215" actId="113"/>
        <pc:sldMkLst>
          <pc:docMk/>
          <pc:sldMk cId="2297547547" sldId="461"/>
        </pc:sldMkLst>
        <pc:spChg chg="del">
          <ac:chgData name="윤혜빈( YUN HYE BIN ) R&amp;D법규인증팀" userId="888a5dbf-2ee6-4435-8976-ff2bb3aed7fd" providerId="ADAL" clId="{EA76E2EB-4488-4237-9A95-9A4424597271}" dt="2025-01-04T07:39:12.605" v="25" actId="478"/>
          <ac:spMkLst>
            <pc:docMk/>
            <pc:sldMk cId="2297547547" sldId="461"/>
            <ac:spMk id="6" creationId="{65C015A5-041E-DBB5-506E-FB5A6281AC6A}"/>
          </ac:spMkLst>
        </pc:spChg>
        <pc:spChg chg="mod">
          <ac:chgData name="윤혜빈( YUN HYE BIN ) R&amp;D법규인증팀" userId="888a5dbf-2ee6-4435-8976-ff2bb3aed7fd" providerId="ADAL" clId="{EA76E2EB-4488-4237-9A95-9A4424597271}" dt="2025-01-04T07:46:19.215" v="215" actId="113"/>
          <ac:spMkLst>
            <pc:docMk/>
            <pc:sldMk cId="2297547547" sldId="461"/>
            <ac:spMk id="8" creationId="{D5FBD632-4C9F-CF48-373C-D58C16105DB6}"/>
          </ac:spMkLst>
        </pc:spChg>
        <pc:spChg chg="add del mod">
          <ac:chgData name="윤혜빈( YUN HYE BIN ) R&amp;D법규인증팀" userId="888a5dbf-2ee6-4435-8976-ff2bb3aed7fd" providerId="ADAL" clId="{EA76E2EB-4488-4237-9A95-9A4424597271}" dt="2025-01-04T07:39:14.994" v="28" actId="478"/>
          <ac:spMkLst>
            <pc:docMk/>
            <pc:sldMk cId="2297547547" sldId="461"/>
            <ac:spMk id="12" creationId="{D21B4F60-9BAA-ED53-A2AD-C36A9349F9BF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39:13.652" v="27"/>
          <ac:spMkLst>
            <pc:docMk/>
            <pc:sldMk cId="2297547547" sldId="461"/>
            <ac:spMk id="13" creationId="{51C917A0-7753-1402-1B59-001EA5017A5A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1:46.397" v="105" actId="20577"/>
          <ac:spMkLst>
            <pc:docMk/>
            <pc:sldMk cId="2297547547" sldId="461"/>
            <ac:spMk id="14" creationId="{B1064381-83EE-C45C-4F89-71E08456287A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1:06.799" v="93"/>
          <ac:spMkLst>
            <pc:docMk/>
            <pc:sldMk cId="2297547547" sldId="461"/>
            <ac:spMk id="15" creationId="{2CF413A6-1348-979F-8740-09587C75B70D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1:55.917" v="109" actId="2711"/>
          <ac:spMkLst>
            <pc:docMk/>
            <pc:sldMk cId="2297547547" sldId="461"/>
            <ac:spMk id="16" creationId="{8FA13EFE-6A7C-0A78-A62E-1EAF0D269843}"/>
          </ac:spMkLst>
        </pc:spChg>
      </pc:sldChg>
      <pc:sldChg chg="del">
        <pc:chgData name="윤혜빈( YUN HYE BIN ) R&amp;D법규인증팀" userId="888a5dbf-2ee6-4435-8976-ff2bb3aed7fd" providerId="ADAL" clId="{EA76E2EB-4488-4237-9A95-9A4424597271}" dt="2025-01-04T07:37:18.290" v="0" actId="47"/>
        <pc:sldMkLst>
          <pc:docMk/>
          <pc:sldMk cId="1083067886" sldId="462"/>
        </pc:sldMkLst>
      </pc:sldChg>
      <pc:sldChg chg="del">
        <pc:chgData name="윤혜빈( YUN HYE BIN ) R&amp;D법규인증팀" userId="888a5dbf-2ee6-4435-8976-ff2bb3aed7fd" providerId="ADAL" clId="{EA76E2EB-4488-4237-9A95-9A4424597271}" dt="2025-01-04T07:37:19.491" v="2" actId="47"/>
        <pc:sldMkLst>
          <pc:docMk/>
          <pc:sldMk cId="2758258277" sldId="464"/>
        </pc:sldMkLst>
      </pc:sldChg>
      <pc:sldChg chg="addSp delSp modSp mod">
        <pc:chgData name="윤혜빈( YUN HYE BIN ) R&amp;D법규인증팀" userId="888a5dbf-2ee6-4435-8976-ff2bb3aed7fd" providerId="ADAL" clId="{EA76E2EB-4488-4237-9A95-9A4424597271}" dt="2025-01-04T07:46:59.953" v="228" actId="1036"/>
        <pc:sldMkLst>
          <pc:docMk/>
          <pc:sldMk cId="299422843" sldId="467"/>
        </pc:sldMkLst>
        <pc:spChg chg="del mod">
          <ac:chgData name="윤혜빈( YUN HYE BIN ) R&amp;D법규인증팀" userId="888a5dbf-2ee6-4435-8976-ff2bb3aed7fd" providerId="ADAL" clId="{EA76E2EB-4488-4237-9A95-9A4424597271}" dt="2025-01-04T07:46:41.180" v="219" actId="478"/>
          <ac:spMkLst>
            <pc:docMk/>
            <pc:sldMk cId="299422843" sldId="467"/>
            <ac:spMk id="2" creationId="{464E0A58-7048-C54B-C488-2B72976BFE79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6:38.628" v="218"/>
          <ac:spMkLst>
            <pc:docMk/>
            <pc:sldMk cId="299422843" sldId="467"/>
            <ac:spMk id="3" creationId="{7FC93C84-2280-CFCE-AD02-49D2C16EF9F3}"/>
          </ac:spMkLst>
        </pc:spChg>
        <pc:spChg chg="mod">
          <ac:chgData name="윤혜빈( YUN HYE BIN ) R&amp;D법규인증팀" userId="888a5dbf-2ee6-4435-8976-ff2bb3aed7fd" providerId="ADAL" clId="{EA76E2EB-4488-4237-9A95-9A4424597271}" dt="2025-01-04T07:46:59.953" v="228" actId="1036"/>
          <ac:spMkLst>
            <pc:docMk/>
            <pc:sldMk cId="299422843" sldId="467"/>
            <ac:spMk id="4" creationId="{DE2B340B-1E18-1756-3703-0BA114822718}"/>
          </ac:spMkLst>
        </pc:spChg>
        <pc:spChg chg="add del mod">
          <ac:chgData name="윤혜빈( YUN HYE BIN ) R&amp;D법규인증팀" userId="888a5dbf-2ee6-4435-8976-ff2bb3aed7fd" providerId="ADAL" clId="{EA76E2EB-4488-4237-9A95-9A4424597271}" dt="2025-01-04T07:46:43.811" v="220" actId="478"/>
          <ac:spMkLst>
            <pc:docMk/>
            <pc:sldMk cId="299422843" sldId="467"/>
            <ac:spMk id="6" creationId="{7BC6D4CC-C4A1-006A-4F62-84735B65BAE9}"/>
          </ac:spMkLst>
        </pc:spChg>
      </pc:sldChg>
      <pc:sldChg chg="addSp delSp modSp mod">
        <pc:chgData name="윤혜빈( YUN HYE BIN ) R&amp;D법규인증팀" userId="888a5dbf-2ee6-4435-8976-ff2bb3aed7fd" providerId="ADAL" clId="{EA76E2EB-4488-4237-9A95-9A4424597271}" dt="2025-01-04T07:46:56.701" v="226" actId="1036"/>
        <pc:sldMkLst>
          <pc:docMk/>
          <pc:sldMk cId="3036531501" sldId="468"/>
        </pc:sldMkLst>
        <pc:spChg chg="del">
          <ac:chgData name="윤혜빈( YUN HYE BIN ) R&amp;D법규인증팀" userId="888a5dbf-2ee6-4435-8976-ff2bb3aed7fd" providerId="ADAL" clId="{EA76E2EB-4488-4237-9A95-9A4424597271}" dt="2025-01-04T07:46:47.761" v="221" actId="478"/>
          <ac:spMkLst>
            <pc:docMk/>
            <pc:sldMk cId="3036531501" sldId="468"/>
            <ac:spMk id="2" creationId="{464E0A58-7048-C54B-C488-2B72976BFE79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6:54.184" v="224" actId="207"/>
          <ac:spMkLst>
            <pc:docMk/>
            <pc:sldMk cId="3036531501" sldId="468"/>
            <ac:spMk id="3" creationId="{1D3B02DF-65E0-D747-4A16-68440EEBA4C1}"/>
          </ac:spMkLst>
        </pc:spChg>
        <pc:spChg chg="mod">
          <ac:chgData name="윤혜빈( YUN HYE BIN ) R&amp;D법규인증팀" userId="888a5dbf-2ee6-4435-8976-ff2bb3aed7fd" providerId="ADAL" clId="{EA76E2EB-4488-4237-9A95-9A4424597271}" dt="2025-01-04T07:46:56.701" v="226" actId="1036"/>
          <ac:spMkLst>
            <pc:docMk/>
            <pc:sldMk cId="3036531501" sldId="468"/>
            <ac:spMk id="4" creationId="{DE2B340B-1E18-1756-3703-0BA114822718}"/>
          </ac:spMkLst>
        </pc:spChg>
      </pc:sldChg>
    </pc:docChg>
  </pc:docChgLst>
  <pc:docChgLst>
    <pc:chgData name="윤혜빈( YUN HYE BIN ) R&amp;D법규인증팀" userId="888a5dbf-2ee6-4435-8976-ff2bb3aed7fd" providerId="ADAL" clId="{378682CA-EC66-4A66-9933-CBB6877B8D9D}"/>
    <pc:docChg chg="undo custSel addSld modSld">
      <pc:chgData name="윤혜빈( YUN HYE BIN ) R&amp;D법규인증팀" userId="888a5dbf-2ee6-4435-8976-ff2bb3aed7fd" providerId="ADAL" clId="{378682CA-EC66-4A66-9933-CBB6877B8D9D}" dt="2025-01-06T00:12:21.424" v="37" actId="20577"/>
      <pc:docMkLst>
        <pc:docMk/>
      </pc:docMkLst>
      <pc:sldChg chg="modSp mod">
        <pc:chgData name="윤혜빈( YUN HYE BIN ) R&amp;D법규인증팀" userId="888a5dbf-2ee6-4435-8976-ff2bb3aed7fd" providerId="ADAL" clId="{378682CA-EC66-4A66-9933-CBB6877B8D9D}" dt="2025-01-06T00:10:25.347" v="5" actId="6549"/>
        <pc:sldMkLst>
          <pc:docMk/>
          <pc:sldMk cId="3036531501" sldId="468"/>
        </pc:sldMkLst>
        <pc:spChg chg="mod">
          <ac:chgData name="윤혜빈( YUN HYE BIN ) R&amp;D법규인증팀" userId="888a5dbf-2ee6-4435-8976-ff2bb3aed7fd" providerId="ADAL" clId="{378682CA-EC66-4A66-9933-CBB6877B8D9D}" dt="2025-01-06T00:10:25.347" v="5" actId="6549"/>
          <ac:spMkLst>
            <pc:docMk/>
            <pc:sldMk cId="3036531501" sldId="468"/>
            <ac:spMk id="4" creationId="{DE2B340B-1E18-1756-3703-0BA114822718}"/>
          </ac:spMkLst>
        </pc:spChg>
      </pc:sldChg>
      <pc:sldChg chg="addSp delSp modSp new mod">
        <pc:chgData name="윤혜빈( YUN HYE BIN ) R&amp;D법규인증팀" userId="888a5dbf-2ee6-4435-8976-ff2bb3aed7fd" providerId="ADAL" clId="{378682CA-EC66-4A66-9933-CBB6877B8D9D}" dt="2025-01-06T00:12:21.424" v="37" actId="20577"/>
        <pc:sldMkLst>
          <pc:docMk/>
          <pc:sldMk cId="3976032155" sldId="469"/>
        </pc:sldMkLst>
        <pc:spChg chg="del">
          <ac:chgData name="윤혜빈( YUN HYE BIN ) R&amp;D법규인증팀" userId="888a5dbf-2ee6-4435-8976-ff2bb3aed7fd" providerId="ADAL" clId="{378682CA-EC66-4A66-9933-CBB6877B8D9D}" dt="2025-01-06T00:10:15.146" v="1" actId="478"/>
          <ac:spMkLst>
            <pc:docMk/>
            <pc:sldMk cId="3976032155" sldId="469"/>
            <ac:spMk id="2" creationId="{B04A2D76-6D49-29B2-25D7-93661926F64A}"/>
          </ac:spMkLst>
        </pc:spChg>
        <pc:spChg chg="add mod">
          <ac:chgData name="윤혜빈( YUN HYE BIN ) R&amp;D법규인증팀" userId="888a5dbf-2ee6-4435-8976-ff2bb3aed7fd" providerId="ADAL" clId="{378682CA-EC66-4A66-9933-CBB6877B8D9D}" dt="2025-01-06T00:10:15.465" v="2"/>
          <ac:spMkLst>
            <pc:docMk/>
            <pc:sldMk cId="3976032155" sldId="469"/>
            <ac:spMk id="3" creationId="{01D9D002-7AAE-A743-3882-0AC283F534F1}"/>
          </ac:spMkLst>
        </pc:spChg>
        <pc:spChg chg="add mod">
          <ac:chgData name="윤혜빈( YUN HYE BIN ) R&amp;D법규인증팀" userId="888a5dbf-2ee6-4435-8976-ff2bb3aed7fd" providerId="ADAL" clId="{378682CA-EC66-4A66-9933-CBB6877B8D9D}" dt="2025-01-06T00:12:21.424" v="37" actId="20577"/>
          <ac:spMkLst>
            <pc:docMk/>
            <pc:sldMk cId="3976032155" sldId="469"/>
            <ac:spMk id="4" creationId="{19A14E7D-06E9-C43B-AA2C-95A243F04215}"/>
          </ac:spMkLst>
        </pc:spChg>
      </pc:sldChg>
    </pc:docChg>
  </pc:docChgLst>
  <pc:docChgLst>
    <pc:chgData name="윤혜빈( YUN HYE BIN ) R&amp;D법규인증팀" userId="888a5dbf-2ee6-4435-8976-ff2bb3aed7fd" providerId="ADAL" clId="{9B37C039-275D-4A76-9DEF-BFFC1BAA3F50}"/>
    <pc:docChg chg="undo redo custSel addSld delSld modSld">
      <pc:chgData name="윤혜빈( YUN HYE BIN ) R&amp;D법규인증팀" userId="888a5dbf-2ee6-4435-8976-ff2bb3aed7fd" providerId="ADAL" clId="{9B37C039-275D-4A76-9DEF-BFFC1BAA3F50}" dt="2025-01-08T12:24:45.218" v="426" actId="20577"/>
      <pc:docMkLst>
        <pc:docMk/>
      </pc:docMkLst>
      <pc:sldChg chg="modSp mod">
        <pc:chgData name="윤혜빈( YUN HYE BIN ) R&amp;D법규인증팀" userId="888a5dbf-2ee6-4435-8976-ff2bb3aed7fd" providerId="ADAL" clId="{9B37C039-275D-4A76-9DEF-BFFC1BAA3F50}" dt="2025-01-08T11:54:16.881" v="40" actId="20577"/>
        <pc:sldMkLst>
          <pc:docMk/>
          <pc:sldMk cId="2306532650" sldId="447"/>
        </pc:sldMkLst>
        <pc:spChg chg="mod">
          <ac:chgData name="윤혜빈( YUN HYE BIN ) R&amp;D법규인증팀" userId="888a5dbf-2ee6-4435-8976-ff2bb3aed7fd" providerId="ADAL" clId="{9B37C039-275D-4A76-9DEF-BFFC1BAA3F50}" dt="2025-01-08T11:54:16.881" v="40" actId="20577"/>
          <ac:spMkLst>
            <pc:docMk/>
            <pc:sldMk cId="2306532650" sldId="447"/>
            <ac:spMk id="3" creationId="{0A8DE353-AF47-6A33-A586-F8168C061675}"/>
          </ac:spMkLst>
        </pc:spChg>
      </pc:sldChg>
      <pc:sldChg chg="addSp delSp modSp mod">
        <pc:chgData name="윤혜빈( YUN HYE BIN ) R&amp;D법규인증팀" userId="888a5dbf-2ee6-4435-8976-ff2bb3aed7fd" providerId="ADAL" clId="{9B37C039-275D-4A76-9DEF-BFFC1BAA3F50}" dt="2025-01-08T12:09:43.843" v="274" actId="14100"/>
        <pc:sldMkLst>
          <pc:docMk/>
          <pc:sldMk cId="4292922891" sldId="457"/>
        </pc:sldMkLst>
        <pc:spChg chg="mod">
          <ac:chgData name="윤혜빈( YUN HYE BIN ) R&amp;D법규인증팀" userId="888a5dbf-2ee6-4435-8976-ff2bb3aed7fd" providerId="ADAL" clId="{9B37C039-275D-4A76-9DEF-BFFC1BAA3F50}" dt="2025-01-08T12:08:46.281" v="224" actId="20577"/>
          <ac:spMkLst>
            <pc:docMk/>
            <pc:sldMk cId="4292922891" sldId="457"/>
            <ac:spMk id="2" creationId="{6C24C004-2D93-071C-CD7C-19C8C570BE6A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08:41.942" v="218" actId="1076"/>
          <ac:spMkLst>
            <pc:docMk/>
            <pc:sldMk cId="4292922891" sldId="457"/>
            <ac:spMk id="4" creationId="{BEF21B93-DF49-BD4D-88A3-5F0295291239}"/>
          </ac:spMkLst>
        </pc:spChg>
        <pc:spChg chg="mod ord">
          <ac:chgData name="윤혜빈( YUN HYE BIN ) R&amp;D법규인증팀" userId="888a5dbf-2ee6-4435-8976-ff2bb3aed7fd" providerId="ADAL" clId="{9B37C039-275D-4A76-9DEF-BFFC1BAA3F50}" dt="2025-01-08T11:55:40.920" v="47" actId="1076"/>
          <ac:spMkLst>
            <pc:docMk/>
            <pc:sldMk cId="4292922891" sldId="457"/>
            <ac:spMk id="5" creationId="{540BF66D-B72A-FD8E-46D2-D0D984F18AC6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09:04.036" v="228" actId="1076"/>
          <ac:spMkLst>
            <pc:docMk/>
            <pc:sldMk cId="4292922891" sldId="457"/>
            <ac:spMk id="6" creationId="{EC6B1C1D-D777-6F59-F624-4A6764330220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09:43.843" v="274" actId="14100"/>
          <ac:spMkLst>
            <pc:docMk/>
            <pc:sldMk cId="4292922891" sldId="457"/>
            <ac:spMk id="8" creationId="{495A91BF-BA64-6244-5496-BBCA98CEE026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09:29.986" v="272" actId="1038"/>
          <ac:spMkLst>
            <pc:docMk/>
            <pc:sldMk cId="4292922891" sldId="457"/>
            <ac:spMk id="15" creationId="{2CD985FA-69E9-76C2-3C6A-48A02A28B91D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09:17.090" v="235" actId="1035"/>
          <ac:spMkLst>
            <pc:docMk/>
            <pc:sldMk cId="4292922891" sldId="457"/>
            <ac:spMk id="16" creationId="{E6EAE00B-0E3A-FB6A-57C9-3C487867A86C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09:22.562" v="254" actId="1035"/>
          <ac:spMkLst>
            <pc:docMk/>
            <pc:sldMk cId="4292922891" sldId="457"/>
            <ac:spMk id="17" creationId="{8FAB5DFB-DFC1-A050-B321-B35E35DC5305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1:54:34.879" v="43" actId="115"/>
          <ac:spMkLst>
            <pc:docMk/>
            <pc:sldMk cId="4292922891" sldId="457"/>
            <ac:spMk id="19" creationId="{E3E755C7-3660-4C75-D7B6-3911A7D3CFEF}"/>
          </ac:spMkLst>
        </pc:spChg>
        <pc:grpChg chg="del">
          <ac:chgData name="윤혜빈( YUN HYE BIN ) R&amp;D법규인증팀" userId="888a5dbf-2ee6-4435-8976-ff2bb3aed7fd" providerId="ADAL" clId="{9B37C039-275D-4A76-9DEF-BFFC1BAA3F50}" dt="2025-01-08T12:08:03.090" v="210" actId="478"/>
          <ac:grpSpMkLst>
            <pc:docMk/>
            <pc:sldMk cId="4292922891" sldId="457"/>
            <ac:grpSpMk id="20" creationId="{A2A39335-F9AD-FFAD-669D-833D4482F784}"/>
          </ac:grpSpMkLst>
        </pc:grpChg>
        <pc:picChg chg="add mod ord modCrop">
          <ac:chgData name="윤혜빈( YUN HYE BIN ) R&amp;D법규인증팀" userId="888a5dbf-2ee6-4435-8976-ff2bb3aed7fd" providerId="ADAL" clId="{9B37C039-275D-4A76-9DEF-BFFC1BAA3F50}" dt="2025-01-08T12:08:12.463" v="214" actId="1076"/>
          <ac:picMkLst>
            <pc:docMk/>
            <pc:sldMk cId="4292922891" sldId="457"/>
            <ac:picMk id="12" creationId="{22AB6447-F084-9E4A-7530-BEA86ED147AB}"/>
          </ac:picMkLst>
        </pc:picChg>
      </pc:sldChg>
      <pc:sldChg chg="addSp delSp modSp mod">
        <pc:chgData name="윤혜빈( YUN HYE BIN ) R&amp;D법규인증팀" userId="888a5dbf-2ee6-4435-8976-ff2bb3aed7fd" providerId="ADAL" clId="{9B37C039-275D-4A76-9DEF-BFFC1BAA3F50}" dt="2025-01-08T12:24:45.218" v="426" actId="20577"/>
        <pc:sldMkLst>
          <pc:docMk/>
          <pc:sldMk cId="2297547547" sldId="461"/>
        </pc:sldMkLst>
        <pc:spChg chg="add del mod">
          <ac:chgData name="윤혜빈( YUN HYE BIN ) R&amp;D법규인증팀" userId="888a5dbf-2ee6-4435-8976-ff2bb3aed7fd" providerId="ADAL" clId="{9B37C039-275D-4A76-9DEF-BFFC1BAA3F50}" dt="2025-01-08T12:18:15.959" v="330"/>
          <ac:spMkLst>
            <pc:docMk/>
            <pc:sldMk cId="2297547547" sldId="461"/>
            <ac:spMk id="3" creationId="{0A3E8C6E-2823-8056-EED2-DAAF88B09DB6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24:45.218" v="426" actId="20577"/>
          <ac:spMkLst>
            <pc:docMk/>
            <pc:sldMk cId="2297547547" sldId="461"/>
            <ac:spMk id="8" creationId="{D5FBD632-4C9F-CF48-373C-D58C16105DB6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11:10.562" v="296" actId="20577"/>
          <ac:spMkLst>
            <pc:docMk/>
            <pc:sldMk cId="2297547547" sldId="461"/>
            <ac:spMk id="14" creationId="{B1064381-83EE-C45C-4F89-71E08456287A}"/>
          </ac:spMkLst>
        </pc:spChg>
        <pc:spChg chg="add del">
          <ac:chgData name="윤혜빈( YUN HYE BIN ) R&amp;D법규인증팀" userId="888a5dbf-2ee6-4435-8976-ff2bb3aed7fd" providerId="ADAL" clId="{9B37C039-275D-4A76-9DEF-BFFC1BAA3F50}" dt="2025-01-08T12:19:28.546" v="361" actId="478"/>
          <ac:spMkLst>
            <pc:docMk/>
            <pc:sldMk cId="2297547547" sldId="461"/>
            <ac:spMk id="16" creationId="{8FA13EFE-6A7C-0A78-A62E-1EAF0D269843}"/>
          </ac:spMkLst>
        </pc:spChg>
      </pc:sldChg>
      <pc:sldChg chg="del">
        <pc:chgData name="윤혜빈( YUN HYE BIN ) R&amp;D법규인증팀" userId="888a5dbf-2ee6-4435-8976-ff2bb3aed7fd" providerId="ADAL" clId="{9B37C039-275D-4A76-9DEF-BFFC1BAA3F50}" dt="2025-01-08T11:52:43.825" v="1" actId="47"/>
        <pc:sldMkLst>
          <pc:docMk/>
          <pc:sldMk cId="299422843" sldId="467"/>
        </pc:sldMkLst>
      </pc:sldChg>
      <pc:sldChg chg="addSp modSp mod">
        <pc:chgData name="윤혜빈( YUN HYE BIN ) R&amp;D법규인증팀" userId="888a5dbf-2ee6-4435-8976-ff2bb3aed7fd" providerId="ADAL" clId="{9B37C039-275D-4A76-9DEF-BFFC1BAA3F50}" dt="2025-01-08T12:12:26.018" v="317" actId="1036"/>
        <pc:sldMkLst>
          <pc:docMk/>
          <pc:sldMk cId="3036531501" sldId="468"/>
        </pc:sldMkLst>
        <pc:spChg chg="add mod ord">
          <ac:chgData name="윤혜빈( YUN HYE BIN ) R&amp;D법규인증팀" userId="888a5dbf-2ee6-4435-8976-ff2bb3aed7fd" providerId="ADAL" clId="{9B37C039-275D-4A76-9DEF-BFFC1BAA3F50}" dt="2025-01-08T12:12:26.018" v="317" actId="1036"/>
          <ac:spMkLst>
            <pc:docMk/>
            <pc:sldMk cId="3036531501" sldId="468"/>
            <ac:spMk id="2" creationId="{EBA2444B-C20A-3C2A-51BD-637BAE59F51B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11:29.234" v="307" actId="20577"/>
          <ac:spMkLst>
            <pc:docMk/>
            <pc:sldMk cId="3036531501" sldId="468"/>
            <ac:spMk id="3" creationId="{1D3B02DF-65E0-D747-4A16-68440EEBA4C1}"/>
          </ac:spMkLst>
        </pc:spChg>
        <pc:spChg chg="mod">
          <ac:chgData name="윤혜빈( YUN HYE BIN ) R&amp;D법규인증팀" userId="888a5dbf-2ee6-4435-8976-ff2bb3aed7fd" providerId="ADAL" clId="{9B37C039-275D-4A76-9DEF-BFFC1BAA3F50}" dt="2025-01-08T12:12:26.018" v="317" actId="1036"/>
          <ac:spMkLst>
            <pc:docMk/>
            <pc:sldMk cId="3036531501" sldId="468"/>
            <ac:spMk id="4" creationId="{DE2B340B-1E18-1756-3703-0BA114822718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12:26.018" v="317" actId="1036"/>
          <ac:spMkLst>
            <pc:docMk/>
            <pc:sldMk cId="3036531501" sldId="468"/>
            <ac:spMk id="5" creationId="{6C6105C8-BEC3-1906-D41D-34332CA06784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12:26.018" v="317" actId="1036"/>
          <ac:spMkLst>
            <pc:docMk/>
            <pc:sldMk cId="3036531501" sldId="468"/>
            <ac:spMk id="6" creationId="{05044BA4-EB01-314D-C703-8AEF7C196882}"/>
          </ac:spMkLst>
        </pc:spChg>
      </pc:sldChg>
      <pc:sldChg chg="addSp delSp modSp new del mod">
        <pc:chgData name="윤혜빈( YUN HYE BIN ) R&amp;D법규인증팀" userId="888a5dbf-2ee6-4435-8976-ff2bb3aed7fd" providerId="ADAL" clId="{9B37C039-275D-4A76-9DEF-BFFC1BAA3F50}" dt="2025-01-08T12:10:16.846" v="275" actId="2696"/>
        <pc:sldMkLst>
          <pc:docMk/>
          <pc:sldMk cId="1415041668" sldId="469"/>
        </pc:sldMkLst>
        <pc:spChg chg="add del mod">
          <ac:chgData name="윤혜빈( YUN HYE BIN ) R&amp;D법규인증팀" userId="888a5dbf-2ee6-4435-8976-ff2bb3aed7fd" providerId="ADAL" clId="{9B37C039-275D-4A76-9DEF-BFFC1BAA3F50}" dt="2025-01-08T12:06:41.627" v="205"/>
          <ac:spMkLst>
            <pc:docMk/>
            <pc:sldMk cId="1415041668" sldId="469"/>
            <ac:spMk id="2" creationId="{03410206-E73F-4191-F7CC-8E1F2834BE60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05:58.025" v="201" actId="1035"/>
          <ac:spMkLst>
            <pc:docMk/>
            <pc:sldMk cId="1415041668" sldId="469"/>
            <ac:spMk id="10" creationId="{6F253511-3C56-DFE1-FECF-1CA0235AAF46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05:58.025" v="201" actId="1035"/>
          <ac:spMkLst>
            <pc:docMk/>
            <pc:sldMk cId="1415041668" sldId="469"/>
            <ac:spMk id="11" creationId="{C750295E-DEDB-BDA5-5ECC-44B642AD34A3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05:58.025" v="201" actId="1035"/>
          <ac:spMkLst>
            <pc:docMk/>
            <pc:sldMk cId="1415041668" sldId="469"/>
            <ac:spMk id="12" creationId="{725220CB-2E19-863E-B5F0-1EFCC63B016D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04:24.864" v="163" actId="571"/>
          <ac:spMkLst>
            <pc:docMk/>
            <pc:sldMk cId="1415041668" sldId="469"/>
            <ac:spMk id="13" creationId="{D6FD5FD6-E6B2-8539-640B-0EC0E94DA94F}"/>
          </ac:spMkLst>
        </pc:spChg>
        <pc:spChg chg="add mod">
          <ac:chgData name="윤혜빈( YUN HYE BIN ) R&amp;D법규인증팀" userId="888a5dbf-2ee6-4435-8976-ff2bb3aed7fd" providerId="ADAL" clId="{9B37C039-275D-4A76-9DEF-BFFC1BAA3F50}" dt="2025-01-08T12:06:41.618" v="203"/>
          <ac:spMkLst>
            <pc:docMk/>
            <pc:sldMk cId="1415041668" sldId="469"/>
            <ac:spMk id="14" creationId="{1657B545-FE6C-5ECA-824B-AAB3FF81CD85}"/>
          </ac:spMkLst>
        </pc:spChg>
        <pc:graphicFrameChg chg="add mod modGraphic">
          <ac:chgData name="윤혜빈( YUN HYE BIN ) R&amp;D법규인증팀" userId="888a5dbf-2ee6-4435-8976-ff2bb3aed7fd" providerId="ADAL" clId="{9B37C039-275D-4A76-9DEF-BFFC1BAA3F50}" dt="2025-01-08T12:05:58.025" v="201" actId="1035"/>
          <ac:graphicFrameMkLst>
            <pc:docMk/>
            <pc:sldMk cId="1415041668" sldId="469"/>
            <ac:graphicFrameMk id="3" creationId="{038ED057-AA07-5CE2-E62E-576E2D42712D}"/>
          </ac:graphicFrameMkLst>
        </pc:graphicFrameChg>
        <pc:picChg chg="add mod">
          <ac:chgData name="윤혜빈( YUN HYE BIN ) R&amp;D법규인증팀" userId="888a5dbf-2ee6-4435-8976-ff2bb3aed7fd" providerId="ADAL" clId="{9B37C039-275D-4A76-9DEF-BFFC1BAA3F50}" dt="2025-01-08T12:05:58.025" v="201" actId="1035"/>
          <ac:picMkLst>
            <pc:docMk/>
            <pc:sldMk cId="1415041668" sldId="469"/>
            <ac:picMk id="5" creationId="{39C4C802-2885-E09B-B3EF-EF4289A4D539}"/>
          </ac:picMkLst>
        </pc:picChg>
        <pc:picChg chg="add del mod modCrop">
          <ac:chgData name="윤혜빈( YUN HYE BIN ) R&amp;D법규인증팀" userId="888a5dbf-2ee6-4435-8976-ff2bb3aed7fd" providerId="ADAL" clId="{9B37C039-275D-4A76-9DEF-BFFC1BAA3F50}" dt="2025-01-08T11:59:31.453" v="68" actId="21"/>
          <ac:picMkLst>
            <pc:docMk/>
            <pc:sldMk cId="1415041668" sldId="469"/>
            <ac:picMk id="7" creationId="{9BD29D83-1535-D0F2-42E2-CDFCF79D9C3D}"/>
          </ac:picMkLst>
        </pc:picChg>
        <pc:picChg chg="add del mod modCrop">
          <ac:chgData name="윤혜빈( YUN HYE BIN ) R&amp;D법규인증팀" userId="888a5dbf-2ee6-4435-8976-ff2bb3aed7fd" providerId="ADAL" clId="{9B37C039-275D-4A76-9DEF-BFFC1BAA3F50}" dt="2025-01-08T11:59:31.453" v="68" actId="21"/>
          <ac:picMkLst>
            <pc:docMk/>
            <pc:sldMk cId="1415041668" sldId="469"/>
            <ac:picMk id="8" creationId="{6AC3EABD-BC22-9C09-4BE3-E52D83CC55CB}"/>
          </ac:picMkLst>
        </pc:picChg>
        <pc:picChg chg="add mod">
          <ac:chgData name="윤혜빈( YUN HYE BIN ) R&amp;D법규인증팀" userId="888a5dbf-2ee6-4435-8976-ff2bb3aed7fd" providerId="ADAL" clId="{9B37C039-275D-4A76-9DEF-BFFC1BAA3F50}" dt="2025-01-08T12:05:58.025" v="201" actId="1035"/>
          <ac:picMkLst>
            <pc:docMk/>
            <pc:sldMk cId="1415041668" sldId="469"/>
            <ac:picMk id="9" creationId="{914F4F03-A227-531C-DB2D-8A23F1CB57EB}"/>
          </ac:picMkLst>
        </pc:picChg>
      </pc:sldChg>
      <pc:sldChg chg="add">
        <pc:chgData name="윤혜빈( YUN HYE BIN ) R&amp;D법규인증팀" userId="888a5dbf-2ee6-4435-8976-ff2bb3aed7fd" providerId="ADAL" clId="{9B37C039-275D-4A76-9DEF-BFFC1BAA3F50}" dt="2025-01-08T12:10:18.025" v="276"/>
        <pc:sldMkLst>
          <pc:docMk/>
          <pc:sldMk cId="1965901808" sldId="469"/>
        </pc:sldMkLst>
      </pc:sldChg>
      <pc:sldChg chg="del">
        <pc:chgData name="윤혜빈( YUN HYE BIN ) R&amp;D법규인증팀" userId="888a5dbf-2ee6-4435-8976-ff2bb3aed7fd" providerId="ADAL" clId="{9B37C039-275D-4A76-9DEF-BFFC1BAA3F50}" dt="2025-01-08T11:52:46.272" v="2" actId="47"/>
        <pc:sldMkLst>
          <pc:docMk/>
          <pc:sldMk cId="3976032155" sldId="4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D006-3D59-49D3-BC2C-A1659E8F849F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827D-C523-472B-81F5-6AE841B249E3}" type="slidenum">
              <a:rPr lang="ko-KR" altLang="en-US" smtClean="0"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835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710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4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24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C20937-50B8-4AB2-8A26-4784E80DE135}" type="slidenum">
              <a:rPr lang="en-US" altLang="ko-KR"/>
              <a:pPr>
                <a:defRPr/>
              </a:pPr>
              <a:t>‹Nr.›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25087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서면결재용 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3"/>
          <p:cNvSpPr>
            <a:spLocks noGrp="1"/>
          </p:cNvSpPr>
          <p:nvPr>
            <p:ph type="body" sz="quarter" idx="15" hasCustomPrompt="1"/>
          </p:nvPr>
        </p:nvSpPr>
        <p:spPr>
          <a:xfrm>
            <a:off x="867936" y="5378170"/>
            <a:ext cx="1764625" cy="283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2023.03.01</a:t>
            </a:r>
            <a:endParaRPr lang="ko-KR" altLang="en-US" dirty="0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879811" y="5718854"/>
            <a:ext cx="2175231" cy="3024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OO</a:t>
            </a:r>
            <a:r>
              <a:rPr lang="ko-KR" altLang="en-US" dirty="0"/>
              <a:t>부문 </a:t>
            </a:r>
            <a:r>
              <a:rPr lang="en-US" altLang="ko-KR" dirty="0"/>
              <a:t>OO</a:t>
            </a:r>
            <a:r>
              <a:rPr lang="ko-KR" altLang="en-US" dirty="0"/>
              <a:t>팀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16" name="텍스트 개체 틀 11"/>
          <p:cNvSpPr>
            <a:spLocks noGrp="1"/>
          </p:cNvSpPr>
          <p:nvPr>
            <p:ph type="body" sz="quarter" idx="17" hasCustomPrompt="1"/>
          </p:nvPr>
        </p:nvSpPr>
        <p:spPr>
          <a:xfrm>
            <a:off x="879810" y="6087580"/>
            <a:ext cx="2380183" cy="29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작성자 </a:t>
            </a:r>
            <a:r>
              <a:rPr lang="en-US" altLang="ko-KR" dirty="0"/>
              <a:t>: </a:t>
            </a:r>
            <a:r>
              <a:rPr lang="ko-KR" altLang="en-US" dirty="0"/>
              <a:t>홍길동 매니저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689861" y="1386109"/>
            <a:ext cx="655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2800" kern="120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현대하모니 B" panose="02020603020101020101" pitchFamily="18" charset="-127"/>
                <a:ea typeface="현대하모니 B" panose="02020603020101020101" pitchFamily="18" charset="-127"/>
              </a:defRPr>
            </a:lvl1pPr>
          </a:lstStyle>
          <a:p>
            <a:pPr lvl="0">
              <a:spcBef>
                <a:spcPct val="0"/>
              </a:spcBef>
            </a:pPr>
            <a:r>
              <a:rPr lang="ko-KR" altLang="en-US" dirty="0"/>
              <a:t>제목 </a:t>
            </a:r>
            <a:r>
              <a:rPr lang="en-US" altLang="ko-KR" dirty="0"/>
              <a:t>/ </a:t>
            </a:r>
            <a:r>
              <a:rPr lang="ko-KR" altLang="en-US" dirty="0" err="1"/>
              <a:t>현대하모니</a:t>
            </a:r>
            <a:r>
              <a:rPr lang="en-US" altLang="ko-KR" dirty="0"/>
              <a:t>B 28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9" hasCustomPrompt="1"/>
          </p:nvPr>
        </p:nvSpPr>
        <p:spPr>
          <a:xfrm>
            <a:off x="689861" y="1916833"/>
            <a:ext cx="65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2400" kern="120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lvl="0">
              <a:spcBef>
                <a:spcPct val="0"/>
              </a:spcBef>
            </a:pPr>
            <a:r>
              <a:rPr lang="ko-KR" altLang="en-US" dirty="0"/>
              <a:t>소제목 </a:t>
            </a:r>
            <a:r>
              <a:rPr lang="en-US" altLang="ko-KR" dirty="0"/>
              <a:t>/ </a:t>
            </a:r>
            <a:r>
              <a:rPr lang="ko-KR" altLang="en-US" dirty="0" err="1"/>
              <a:t>현대하모니</a:t>
            </a:r>
            <a:r>
              <a:rPr lang="en-US" altLang="ko-KR" dirty="0"/>
              <a:t>M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41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7958D9-0A36-A757-DD9F-F61444910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337" y="181917"/>
            <a:ext cx="9739798" cy="43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B 20</a:t>
            </a:r>
          </a:p>
        </p:txBody>
      </p:sp>
    </p:spTree>
    <p:extLst>
      <p:ext uri="{BB962C8B-B14F-4D97-AF65-F5344CB8AC3E}">
        <p14:creationId xmlns:p14="http://schemas.microsoft.com/office/powerpoint/2010/main" val="377445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자유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ED281E4B-C1A0-70F3-9B8B-0A776F429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337" y="181917"/>
            <a:ext cx="9739798" cy="43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B 20</a:t>
            </a:r>
          </a:p>
        </p:txBody>
      </p:sp>
    </p:spTree>
    <p:extLst>
      <p:ext uri="{BB962C8B-B14F-4D97-AF65-F5344CB8AC3E}">
        <p14:creationId xmlns:p14="http://schemas.microsoft.com/office/powerpoint/2010/main" val="218740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자유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ED281E4B-C1A0-70F3-9B8B-0A776F429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337" y="181917"/>
            <a:ext cx="9739798" cy="43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B 20</a:t>
            </a:r>
          </a:p>
        </p:txBody>
      </p:sp>
    </p:spTree>
    <p:extLst>
      <p:ext uri="{BB962C8B-B14F-4D97-AF65-F5344CB8AC3E}">
        <p14:creationId xmlns:p14="http://schemas.microsoft.com/office/powerpoint/2010/main" val="15973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슬라이드 엔딩 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4B18652-69C9-5166-F6C0-EE52E4C21C8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78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0" y="652026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CECDA96-E3DB-40CA-A58C-02280C4590AB}" type="slidenum">
              <a:rPr lang="ko-KR" altLang="en-US" smtClean="0"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4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0" r:id="rId2"/>
    <p:sldLayoutId id="2147483696" r:id="rId3"/>
    <p:sldLayoutId id="2147483683" r:id="rId4"/>
    <p:sldLayoutId id="2147483694" r:id="rId5"/>
    <p:sldLayoutId id="2147483695" r:id="rId6"/>
  </p:sldLayoutIdLst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301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unece.org/download/attachments/29229630/TF-EMC-01-02e%20Meeting%20Minutes.pdf?api=v2" TargetMode="External"/><Relationship Id="rId4" Type="http://schemas.openxmlformats.org/officeDocument/2006/relationships/hyperlink" Target="https://webstore.iec.ch/en/publication/687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ece.org/fileadmin/DAM/trans/main/wp29/wp29regs/2019/E-ECE-324-Add.9-Rev.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ce.org/fileadmin/DAM/trans/main/wp29/wp29regs/2019/E-ECE-324-Add.9-Rev.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3">
            <a:extLst>
              <a:ext uri="{FF2B5EF4-FFF2-40B4-BE49-F238E27FC236}">
                <a16:creationId xmlns:a16="http://schemas.microsoft.com/office/drawing/2014/main" id="{0A8DE353-AF47-6A33-A586-F8168C061675}"/>
              </a:ext>
            </a:extLst>
          </p:cNvPr>
          <p:cNvSpPr txBox="1">
            <a:spLocks/>
          </p:cNvSpPr>
          <p:nvPr/>
        </p:nvSpPr>
        <p:spPr>
          <a:xfrm>
            <a:off x="848544" y="3009017"/>
            <a:ext cx="9649072" cy="13480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ko-KR" sz="4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Clarification on Flicker limits for ESA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C57A044-AF17-D7AF-40A8-8E1FA391657F}"/>
              </a:ext>
            </a:extLst>
          </p:cNvPr>
          <p:cNvSpPr txBox="1"/>
          <p:nvPr/>
        </p:nvSpPr>
        <p:spPr>
          <a:xfrm>
            <a:off x="848544" y="1916832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rPr>
              <a:t>Proposal for R10.08 by CLEPA:</a:t>
            </a:r>
            <a:endParaRPr lang="ko-KR" altLang="en-US" sz="3200" dirty="0">
              <a:ln>
                <a:solidFill>
                  <a:srgbClr val="000000">
                    <a:alpha val="0"/>
                  </a:srgbClr>
                </a:solidFill>
              </a:ln>
              <a:latin typeface="Calibri" panose="020F0502020204030204" pitchFamily="34" charset="0"/>
              <a:ea typeface="현대하모니 B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3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22AB6447-F084-9E4A-7530-BEA86ED14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69"/>
          <a:stretch/>
        </p:blipFill>
        <p:spPr>
          <a:xfrm>
            <a:off x="263352" y="2348880"/>
            <a:ext cx="5616624" cy="393125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3BC1F7-5736-5357-584D-44C0B12D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52" y="2410601"/>
            <a:ext cx="5814646" cy="3322655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B39A0-BDB5-F1EC-1AA7-C5A87E627C4E}"/>
              </a:ext>
            </a:extLst>
          </p:cNvPr>
          <p:cNvSpPr txBox="1"/>
          <p:nvPr/>
        </p:nvSpPr>
        <p:spPr>
          <a:xfrm>
            <a:off x="6148105" y="5858644"/>
            <a:ext cx="5814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Vehicles in charging mode can be considered as “switched manually”, therefore the “6 per cent” value for d</a:t>
            </a:r>
            <a:r>
              <a:rPr lang="en-US" altLang="ko-KR" sz="1600" b="1" i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applicable one.</a:t>
            </a:r>
            <a:endParaRPr lang="ko-KR" altLang="en-US" sz="16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23">
            <a:extLst>
              <a:ext uri="{FF2B5EF4-FFF2-40B4-BE49-F238E27FC236}">
                <a16:creationId xmlns:a16="http://schemas.microsoft.com/office/drawing/2014/main" id="{2CD985FA-69E9-76C2-3C6A-48A02A28B91D}"/>
              </a:ext>
            </a:extLst>
          </p:cNvPr>
          <p:cNvSpPr/>
          <p:nvPr/>
        </p:nvSpPr>
        <p:spPr>
          <a:xfrm>
            <a:off x="819798" y="3759899"/>
            <a:ext cx="1906114" cy="156716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6" name="Rechteck 23">
            <a:extLst>
              <a:ext uri="{FF2B5EF4-FFF2-40B4-BE49-F238E27FC236}">
                <a16:creationId xmlns:a16="http://schemas.microsoft.com/office/drawing/2014/main" id="{E6EAE00B-0E3A-FB6A-57C9-3C487867A86C}"/>
              </a:ext>
            </a:extLst>
          </p:cNvPr>
          <p:cNvSpPr/>
          <p:nvPr/>
        </p:nvSpPr>
        <p:spPr>
          <a:xfrm>
            <a:off x="839416" y="3981249"/>
            <a:ext cx="1622843" cy="156716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7" name="Rechteck 23">
            <a:extLst>
              <a:ext uri="{FF2B5EF4-FFF2-40B4-BE49-F238E27FC236}">
                <a16:creationId xmlns:a16="http://schemas.microsoft.com/office/drawing/2014/main" id="{8FAB5DFB-DFC1-A050-B321-B35E35DC5305}"/>
              </a:ext>
            </a:extLst>
          </p:cNvPr>
          <p:cNvSpPr/>
          <p:nvPr/>
        </p:nvSpPr>
        <p:spPr>
          <a:xfrm>
            <a:off x="857900" y="5161954"/>
            <a:ext cx="1622843" cy="156716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755C7-3660-4C75-D7B6-3911A7D3CFEF}"/>
              </a:ext>
            </a:extLst>
          </p:cNvPr>
          <p:cNvSpPr txBox="1"/>
          <p:nvPr/>
        </p:nvSpPr>
        <p:spPr>
          <a:xfrm>
            <a:off x="263352" y="836712"/>
            <a:ext cx="11737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ESA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the maximum relative voltage change, d</a:t>
            </a:r>
            <a:r>
              <a:rPr lang="en-US" altLang="ko-K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for flicker limits is applied as 4%, 6%, or 7% depending on the condition.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Since In R10.05 Supplement 2, the d</a:t>
            </a:r>
            <a:r>
              <a:rPr lang="en-US" altLang="ko-K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was specified as 6%. </a:t>
            </a:r>
          </a:p>
          <a:p>
            <a:endParaRPr lang="en-US" altLang="ko-KR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 d</a:t>
            </a:r>
            <a:r>
              <a:rPr lang="en-US" altLang="ko-KR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ESA has not been specified.</a:t>
            </a:r>
            <a:endParaRPr lang="ko-KR" alt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텍스트 개체 틀 1">
            <a:extLst>
              <a:ext uri="{FF2B5EF4-FFF2-40B4-BE49-F238E27FC236}">
                <a16:creationId xmlns:a16="http://schemas.microsoft.com/office/drawing/2014/main" id="{B7B54C62-C2C5-1221-916C-1165FA0CE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181917"/>
            <a:ext cx="11593288" cy="594815"/>
          </a:xfrm>
        </p:spPr>
        <p:txBody>
          <a:bodyPr/>
          <a:lstStyle/>
          <a:p>
            <a:r>
              <a:rPr lang="en-US" altLang="ko-KR" sz="2800" dirty="0"/>
              <a:t>Background</a:t>
            </a:r>
            <a:endParaRPr lang="ko-KR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819D64-05E8-2C68-D457-59C696935836}"/>
              </a:ext>
            </a:extLst>
          </p:cNvPr>
          <p:cNvSpPr txBox="1"/>
          <p:nvPr/>
        </p:nvSpPr>
        <p:spPr>
          <a:xfrm>
            <a:off x="310418" y="6237312"/>
            <a:ext cx="5544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d</a:t>
            </a:r>
            <a:r>
              <a:rPr lang="en-US" altLang="ko-KR" sz="1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of flicker varies depending on the conditions.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24C004-2D93-071C-CD7C-19C8C570BE6A}"/>
              </a:ext>
            </a:extLst>
          </p:cNvPr>
          <p:cNvSpPr/>
          <p:nvPr/>
        </p:nvSpPr>
        <p:spPr>
          <a:xfrm>
            <a:off x="299356" y="2060848"/>
            <a:ext cx="55446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IEC 61000-3-3 Edition 3.2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82C5EE5-427A-FEB7-D3BC-C565B11ED255}"/>
              </a:ext>
            </a:extLst>
          </p:cNvPr>
          <p:cNvSpPr/>
          <p:nvPr/>
        </p:nvSpPr>
        <p:spPr>
          <a:xfrm>
            <a:off x="6132004" y="2060848"/>
            <a:ext cx="55446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TF-EMC-01-02</a:t>
            </a:r>
            <a:endParaRPr lang="ko-KR" altLang="en-US" sz="16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21B93-DF49-BD4D-88A3-5F0295291239}"/>
              </a:ext>
            </a:extLst>
          </p:cNvPr>
          <p:cNvSpPr txBox="1"/>
          <p:nvPr/>
        </p:nvSpPr>
        <p:spPr>
          <a:xfrm>
            <a:off x="3719736" y="2276872"/>
            <a:ext cx="224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i="1" kern="12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Source: </a:t>
            </a:r>
            <a:r>
              <a:rPr lang="en-US" altLang="ko-KR" sz="1200" i="1" kern="12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IEC 61000-3-3 Edition </a:t>
            </a:r>
            <a:r>
              <a:rPr lang="es-ES" altLang="ko-KR" sz="1200" i="1" kern="12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3.2</a:t>
            </a:r>
            <a:endParaRPr lang="ko-KR" altLang="en-US" sz="1200" i="1" kern="12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C6B1C1D-D777-6F59-F624-4A6764330220}"/>
              </a:ext>
            </a:extLst>
          </p:cNvPr>
          <p:cNvSpPr/>
          <p:nvPr/>
        </p:nvSpPr>
        <p:spPr bwMode="auto">
          <a:xfrm>
            <a:off x="623392" y="3933056"/>
            <a:ext cx="5231642" cy="913472"/>
          </a:xfrm>
          <a:prstGeom prst="roundRect">
            <a:avLst>
              <a:gd name="adj" fmla="val 8484"/>
            </a:avLst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5A91BF-BA64-6244-5496-BBCA98CEE026}"/>
              </a:ext>
            </a:extLst>
          </p:cNvPr>
          <p:cNvSpPr/>
          <p:nvPr/>
        </p:nvSpPr>
        <p:spPr bwMode="auto">
          <a:xfrm>
            <a:off x="623392" y="3573016"/>
            <a:ext cx="2520280" cy="180000"/>
          </a:xfrm>
          <a:prstGeom prst="roundRect">
            <a:avLst>
              <a:gd name="adj" fmla="val 8484"/>
            </a:avLst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BF66D-B72A-FD8E-46D2-D0D984F18AC6}"/>
              </a:ext>
            </a:extLst>
          </p:cNvPr>
          <p:cNvSpPr txBox="1"/>
          <p:nvPr/>
        </p:nvSpPr>
        <p:spPr>
          <a:xfrm>
            <a:off x="8832304" y="2276872"/>
            <a:ext cx="3013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>
                <a:ln>
                  <a:solidFill>
                    <a:srgbClr val="000000">
                      <a:alpha val="0"/>
                    </a:srgbClr>
                  </a:solidFill>
                </a:ln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Source: </a:t>
            </a:r>
            <a:r>
              <a:rPr lang="en-GB" altLang="ko-KR" sz="1200" b="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 tooltip="다운로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TF-EMC-01-02e Meeting Minutes.pdf</a:t>
            </a:r>
            <a:r>
              <a:rPr lang="en-US" altLang="ko-KR" sz="1200" i="1" dirty="0">
                <a:ln>
                  <a:solidFill>
                    <a:srgbClr val="000000">
                      <a:alpha val="0"/>
                    </a:srgbClr>
                  </a:solidFill>
                </a:ln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 </a:t>
            </a:r>
            <a:endParaRPr lang="ko-KR" altLang="en-US" sz="1200" i="1" dirty="0" err="1">
              <a:ln>
                <a:solidFill>
                  <a:srgbClr val="000000">
                    <a:alpha val="0"/>
                  </a:srgbClr>
                </a:solidFill>
              </a:ln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2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3410206-E73F-4191-F7CC-8E1F2834B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Comparison of Flicker Specifications between Vehicle and ESA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38ED057-AA07-5CE2-E62E-576E2D42712D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980728"/>
          <a:ext cx="11518900" cy="59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433">
                  <a:extLst>
                    <a:ext uri="{9D8B030D-6E8A-4147-A177-3AD203B41FA5}">
                      <a16:colId xmlns:a16="http://schemas.microsoft.com/office/drawing/2014/main" val="426228589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376411319"/>
                    </a:ext>
                  </a:extLst>
                </a:gridCol>
                <a:gridCol w="5615435">
                  <a:extLst>
                    <a:ext uri="{9D8B030D-6E8A-4147-A177-3AD203B41FA5}">
                      <a16:colId xmlns:a16="http://schemas.microsoft.com/office/drawing/2014/main" val="2160325171"/>
                    </a:ext>
                  </a:extLst>
                </a:gridCol>
              </a:tblGrid>
              <a:tr h="3614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Flicker Specification for </a:t>
                      </a:r>
                      <a:r>
                        <a:rPr lang="en-US" altLang="ko-KR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Vehicle</a:t>
                      </a:r>
                      <a:endParaRPr lang="ko-KR" alt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B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Flicker Specification for </a:t>
                      </a:r>
                      <a:r>
                        <a:rPr lang="en-US" altLang="ko-KR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ESA </a:t>
                      </a:r>
                      <a:endParaRPr lang="ko-KR" alt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B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792839"/>
                  </a:ext>
                </a:extLst>
              </a:tr>
              <a:tr h="236036">
                <a:tc>
                  <a:txBody>
                    <a:bodyPr/>
                    <a:lstStyle/>
                    <a:p>
                      <a:pPr algn="r"/>
                      <a:r>
                        <a:rPr lang="en-US" altLang="ko-KR" sz="1100" i="1" dirty="0">
                          <a:effectLst/>
                          <a:latin typeface="Calibri" panose="020F0502020204030204" pitchFamily="34" charset="0"/>
                          <a:ea typeface="바탕" panose="02030600000101010101" pitchFamily="18" charset="-127"/>
                          <a:cs typeface="Calibri" panose="020F0502020204030204" pitchFamily="34" charset="0"/>
                        </a:rPr>
                        <a:t>Source: </a:t>
                      </a:r>
                      <a:r>
                        <a:rPr lang="es-ES" altLang="ko-KR" sz="11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 </a:t>
                      </a:r>
                      <a:r>
                        <a:rPr lang="es-ES" altLang="ko-KR" sz="1100" i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Regulation</a:t>
                      </a:r>
                      <a:r>
                        <a:rPr lang="es-ES" altLang="ko-KR" sz="11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No. 10 - Rev.6</a:t>
                      </a:r>
                      <a:endParaRPr lang="ko-KR" altLang="en-US" sz="11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100" i="1" dirty="0">
                          <a:effectLst/>
                          <a:latin typeface="Calibri" panose="020F0502020204030204" pitchFamily="34" charset="0"/>
                          <a:ea typeface="바탕" panose="02030600000101010101" pitchFamily="18" charset="-127"/>
                          <a:cs typeface="Calibri" panose="020F0502020204030204" pitchFamily="34" charset="0"/>
                        </a:rPr>
                        <a:t>Source: </a:t>
                      </a:r>
                      <a:r>
                        <a:rPr lang="es-ES" altLang="ko-KR" sz="11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 </a:t>
                      </a:r>
                      <a:r>
                        <a:rPr lang="es-ES" altLang="ko-KR" sz="1100" i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Regulation</a:t>
                      </a:r>
                      <a:r>
                        <a:rPr lang="es-ES" altLang="ko-KR" sz="11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No. 10 - Rev.6</a:t>
                      </a:r>
                      <a:endParaRPr lang="ko-KR" altLang="en-US" sz="11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42128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39C4C802-2885-E09B-B3EF-EF4289A4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556792"/>
            <a:ext cx="4463407" cy="495043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14F4F03-A227-531C-DB2D-8A23F1CB5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556792"/>
            <a:ext cx="4901780" cy="2592288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F253511-3C56-DFE1-FECF-1CA0235AAF46}"/>
              </a:ext>
            </a:extLst>
          </p:cNvPr>
          <p:cNvSpPr/>
          <p:nvPr/>
        </p:nvSpPr>
        <p:spPr bwMode="auto">
          <a:xfrm>
            <a:off x="1554600" y="3424808"/>
            <a:ext cx="3749312" cy="1300336"/>
          </a:xfrm>
          <a:prstGeom prst="roundRect">
            <a:avLst>
              <a:gd name="adj" fmla="val 8484"/>
            </a:avLst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750295E-DEDB-BDA5-5ECC-44B642AD34A3}"/>
              </a:ext>
            </a:extLst>
          </p:cNvPr>
          <p:cNvSpPr/>
          <p:nvPr/>
        </p:nvSpPr>
        <p:spPr bwMode="auto">
          <a:xfrm>
            <a:off x="1559496" y="5229200"/>
            <a:ext cx="3749312" cy="1296144"/>
          </a:xfrm>
          <a:prstGeom prst="roundRect">
            <a:avLst>
              <a:gd name="adj" fmla="val 8484"/>
            </a:avLst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220CB-2E19-863E-B5F0-1EFCC63B016D}"/>
              </a:ext>
            </a:extLst>
          </p:cNvPr>
          <p:cNvSpPr txBox="1"/>
          <p:nvPr/>
        </p:nvSpPr>
        <p:spPr>
          <a:xfrm>
            <a:off x="7104112" y="4869160"/>
            <a:ext cx="46085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※  Since there are no changes to the Flicker specification from R10.06 to R10.07, the specifications of the Vehicle and ESA were compared based on R10.06.</a:t>
            </a:r>
            <a:endParaRPr lang="ko-KR" alt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0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FBD632-4C9F-CF48-373C-D58C16105DB6}"/>
              </a:ext>
            </a:extLst>
          </p:cNvPr>
          <p:cNvSpPr txBox="1"/>
          <p:nvPr/>
        </p:nvSpPr>
        <p:spPr>
          <a:xfrm>
            <a:off x="407368" y="2276872"/>
            <a:ext cx="1065718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Clearly define the </a:t>
            </a:r>
            <a:r>
              <a:rPr lang="en-US" altLang="ko-KR"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2800" b="1" baseline="-25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for </a:t>
            </a:r>
            <a:r>
              <a:rPr lang="en-US" altLang="ko-K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flicker limit for ESA as 6%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The d</a:t>
            </a:r>
            <a:r>
              <a:rPr lang="en-US" altLang="ko-K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value for the flicker limit is clearly specified in the vehicle specifications but is not defined for ESAs, which could lead to ambiguity in interpretation. </a:t>
            </a:r>
          </a:p>
          <a:p>
            <a:pPr lvl="1"/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Therefore, it is proposed to set the value clearly at 6% to align with the vehicle limits.</a:t>
            </a:r>
          </a:p>
        </p:txBody>
      </p:sp>
      <p:sp>
        <p:nvSpPr>
          <p:cNvPr id="14" name="텍스트 개체 틀 1">
            <a:extLst>
              <a:ext uri="{FF2B5EF4-FFF2-40B4-BE49-F238E27FC236}">
                <a16:creationId xmlns:a16="http://schemas.microsoft.com/office/drawing/2014/main" id="{B1064381-83EE-C45C-4F89-71E084562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181917"/>
            <a:ext cx="11593288" cy="594815"/>
          </a:xfrm>
        </p:spPr>
        <p:txBody>
          <a:bodyPr/>
          <a:lstStyle/>
          <a:p>
            <a:r>
              <a:rPr lang="en-US" altLang="ko-KR" sz="2800" dirty="0"/>
              <a:t>Proposal for</a:t>
            </a:r>
            <a:r>
              <a:rPr lang="ko-KR" altLang="en-US" sz="2800" dirty="0"/>
              <a:t> </a:t>
            </a:r>
            <a:r>
              <a:rPr lang="en-US" altLang="ko-KR" sz="2800" dirty="0"/>
              <a:t>R10.08</a:t>
            </a:r>
            <a:endParaRPr lang="ko-KR" altLang="en-US" sz="28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FA13EFE-6A7C-0A78-A62E-1EAF0D269843}"/>
              </a:ext>
            </a:extLst>
          </p:cNvPr>
          <p:cNvSpPr/>
          <p:nvPr/>
        </p:nvSpPr>
        <p:spPr bwMode="auto">
          <a:xfrm>
            <a:off x="0" y="764704"/>
            <a:ext cx="1219200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Proposal for the clarification on Flicker limit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4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BA2444B-C20A-3C2A-51BD-637BAE59F51B}"/>
              </a:ext>
            </a:extLst>
          </p:cNvPr>
          <p:cNvSpPr/>
          <p:nvPr/>
        </p:nvSpPr>
        <p:spPr bwMode="auto">
          <a:xfrm>
            <a:off x="335360" y="926232"/>
            <a:ext cx="11521280" cy="5328592"/>
          </a:xfrm>
          <a:prstGeom prst="rect">
            <a:avLst/>
          </a:prstGeom>
          <a:solidFill>
            <a:srgbClr val="F8F8F8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B340B-1E18-1756-3703-0BA114822718}"/>
              </a:ext>
            </a:extLst>
          </p:cNvPr>
          <p:cNvSpPr txBox="1"/>
          <p:nvPr/>
        </p:nvSpPr>
        <p:spPr>
          <a:xfrm>
            <a:off x="335360" y="926232"/>
            <a:ext cx="1165631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7.12. Specifications concerning emission of voltage changes, voltage fluctuations and flicker on AC power lines from ESAs7.4.2. Vehicle type approval limit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7.12.2. ESA type approval limit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7.12.2.1. If measurements are made using the method described in Annex 18, the limits for rated current ≤ 16 A per phase and not subjected to conditional connection are those defined in IEC 61000-3-3, paragraph 5.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P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st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1.0;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P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lt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0.65;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the accumulated time value of d(t) with a deviation exceeding 3.3 per cent during a single voltage change at the EUT terminals, shall not exceed 500 ms;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maximum relative steady-state voltage change, d</a:t>
            </a:r>
            <a:r>
              <a:rPr lang="en-US" altLang="ko-KR" sz="1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c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3.3 per cent;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maximum relative voltage change d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6 per cent.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7.12.2.2. If measurements are made using the method described in Annex 18, the limits for rated current &gt; 16 A and ≤ 75 A per phase and subjected to conditional connection are those defined in IEC 61000-3-11, paragraph 5.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P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st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1.0;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P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lt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0.65;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the</a:t>
            </a:r>
            <a:r>
              <a:rPr lang="en-US" altLang="ko-KR" sz="1200" b="1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accumulated time of d(t) with a deviation exceeding 3.3 per cent during a voltage change, shall not exceed 500 ms;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maximum relative steady-state voltage change, d</a:t>
            </a:r>
            <a:r>
              <a:rPr lang="en-US" altLang="ko-KR" sz="1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c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3.3 per cent;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maximum relative voltage change d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6 per cent.</a:t>
            </a:r>
            <a:endParaRPr lang="en-US" altLang="ko-KR" sz="1200" dirty="0">
              <a:effectLst/>
              <a:latin typeface="Times New Roman" panose="02020603050405020304" pitchFamily="18" charset="0"/>
              <a:ea typeface="바탕" panose="02030600000101010101" pitchFamily="18" charset="-127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1D3B02DF-65E0-D747-4A16-68440EEBA4C1}"/>
              </a:ext>
            </a:extLst>
          </p:cNvPr>
          <p:cNvSpPr txBox="1">
            <a:spLocks/>
          </p:cNvSpPr>
          <p:nvPr/>
        </p:nvSpPr>
        <p:spPr>
          <a:xfrm>
            <a:off x="263352" y="181917"/>
            <a:ext cx="11593288" cy="594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800" dirty="0"/>
              <a:t>Proposal for</a:t>
            </a:r>
            <a:r>
              <a:rPr lang="ko-KR" altLang="en-US" sz="2800" dirty="0"/>
              <a:t> </a:t>
            </a:r>
            <a:r>
              <a:rPr lang="en-US" altLang="ko-KR" sz="2800" dirty="0"/>
              <a:t>R10.08 (</a:t>
            </a:r>
            <a:r>
              <a:rPr lang="en-US" altLang="ko-KR" sz="2800" dirty="0" err="1"/>
              <a:t>ctd</a:t>
            </a:r>
            <a:r>
              <a:rPr lang="en-US" altLang="ko-KR" sz="2800" dirty="0"/>
              <a:t>.)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05C8-BEC3-1906-D41D-34332CA06784}"/>
              </a:ext>
            </a:extLst>
          </p:cNvPr>
          <p:cNvSpPr txBox="1"/>
          <p:nvPr/>
        </p:nvSpPr>
        <p:spPr>
          <a:xfrm>
            <a:off x="335360" y="6217567"/>
            <a:ext cx="11305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※ As there are no changes to the Flicker specification from R10.06 to R10.07, the draft revision was prepared based on R10.06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44BA4-EB01-314D-C703-8AEF7C196882}"/>
              </a:ext>
            </a:extLst>
          </p:cNvPr>
          <p:cNvSpPr txBox="1"/>
          <p:nvPr/>
        </p:nvSpPr>
        <p:spPr>
          <a:xfrm>
            <a:off x="9480376" y="6038800"/>
            <a:ext cx="2616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i="1" dirty="0">
                <a:effectLst/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Source: </a:t>
            </a:r>
            <a:r>
              <a:rPr lang="es-ES" altLang="ko-KR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</a:t>
            </a:r>
            <a:r>
              <a:rPr lang="es-ES" altLang="ko-KR" sz="1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</a:t>
            </a:r>
            <a:r>
              <a:rPr lang="es-ES" altLang="ko-KR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No. 10 - Rev.6</a:t>
            </a:r>
            <a:endParaRPr lang="ko-KR" alt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3150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사용자 지정 1">
      <a:dk1>
        <a:srgbClr val="000000"/>
      </a:dk1>
      <a:lt1>
        <a:srgbClr val="FFFFFF"/>
      </a:lt1>
      <a:dk2>
        <a:srgbClr val="CCCCFF"/>
      </a:dk2>
      <a:lt2>
        <a:srgbClr val="727272"/>
      </a:lt2>
      <a:accent1>
        <a:srgbClr val="003399"/>
      </a:accent1>
      <a:accent2>
        <a:srgbClr val="7889FB"/>
      </a:accent2>
      <a:accent3>
        <a:srgbClr val="DED3B6"/>
      </a:accent3>
      <a:accent4>
        <a:srgbClr val="000000"/>
      </a:accent4>
      <a:accent5>
        <a:srgbClr val="C0C0C0"/>
      </a:accent5>
      <a:accent6>
        <a:srgbClr val="6C7CE3"/>
      </a:accent6>
      <a:hlink>
        <a:srgbClr val="DED3B6"/>
      </a:hlink>
      <a:folHlink>
        <a:srgbClr val="DDDDDD"/>
      </a:folHlink>
    </a:clrScheme>
    <a:fontScheme name="사용자 지정 1">
      <a:majorFont>
        <a:latin typeface="현대하모니 M"/>
        <a:ea typeface="현대하모니 M"/>
        <a:cs typeface=""/>
      </a:majorFont>
      <a:minorFont>
        <a:latin typeface="현대하모니 M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8F8F8"/>
        </a:solidFill>
        <a:ln w="3175">
          <a:solidFill>
            <a:schemeClr val="bg1">
              <a:lumMod val="65000"/>
            </a:schemeClr>
          </a:solidFill>
        </a:ln>
      </a:spPr>
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1000"/>
          </a:spcBef>
          <a:defRPr sz="1300" smtClean="0">
            <a:ln>
              <a:solidFill>
                <a:schemeClr val="bg1">
                  <a:lumMod val="75000"/>
                  <a:alpha val="0"/>
                </a:schemeClr>
              </a:solidFill>
            </a:ln>
            <a:solidFill>
              <a:schemeClr val="tx1"/>
            </a:solidFill>
            <a:latin typeface="현대하모니 M" panose="02020603020101020101" pitchFamily="18" charset="-127"/>
            <a:ea typeface="현대하모니 M" panose="02020603020101020101" pitchFamily="18" charset="-127"/>
          </a:defRPr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300" dirty="0" err="1" smtClean="0">
            <a:ln>
              <a:solidFill>
                <a:srgbClr val="000000">
                  <a:alpha val="0"/>
                </a:srgbClr>
              </a:solidFill>
            </a:ln>
            <a:latin typeface="현대하모니 M" panose="02020603020101020101" pitchFamily="18" charset="-127"/>
            <a:ea typeface="현대하모니 M" panose="02020603020101020101" pitchFamily="18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3">
        <a:dk1>
          <a:srgbClr val="000000"/>
        </a:dk1>
        <a:lt1>
          <a:srgbClr val="FFFFFF"/>
        </a:lt1>
        <a:dk2>
          <a:srgbClr val="CCCCFF"/>
        </a:dk2>
        <a:lt2>
          <a:srgbClr val="727272"/>
        </a:lt2>
        <a:accent1>
          <a:srgbClr val="003399"/>
        </a:accent1>
        <a:accent2>
          <a:srgbClr val="7889FB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6C7CE3"/>
        </a:accent6>
        <a:hlink>
          <a:srgbClr val="DED3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Breitbild</PresentationFormat>
  <Paragraphs>43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굴림</vt:lpstr>
      <vt:lpstr>Calibri</vt:lpstr>
      <vt:lpstr>Times New Roman</vt:lpstr>
      <vt:lpstr>Wingdings</vt:lpstr>
      <vt:lpstr>현대하모니 B</vt:lpstr>
      <vt:lpstr>현대하모니 M</vt:lpstr>
      <vt:lpstr>기본 디자인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M</dc:creator>
  <cp:lastModifiedBy>Scholl Andrea Marie (ME/EMC)</cp:lastModifiedBy>
  <cp:revision>836</cp:revision>
  <cp:lastPrinted>2023-08-17T02:54:05Z</cp:lastPrinted>
  <dcterms:created xsi:type="dcterms:W3CDTF">2010-10-13T05:26:30Z</dcterms:created>
  <dcterms:modified xsi:type="dcterms:W3CDTF">2025-01-08T16:31:08Z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0bc021-0c43-4029-a072-964d39f3070b_Enabled">
    <vt:lpwstr>true</vt:lpwstr>
  </property>
  <property fmtid="{D5CDD505-2E9C-101B-9397-08002B2CF9AE}" pid="3" name="MSIP_Label_cd0bc021-0c43-4029-a072-964d39f3070b_SetDate">
    <vt:lpwstr>2024-04-09T12:06:35Z</vt:lpwstr>
  </property>
  <property fmtid="{D5CDD505-2E9C-101B-9397-08002B2CF9AE}" pid="4" name="MSIP_Label_cd0bc021-0c43-4029-a072-964d39f3070b_Method">
    <vt:lpwstr>Privileged</vt:lpwstr>
  </property>
  <property fmtid="{D5CDD505-2E9C-101B-9397-08002B2CF9AE}" pid="5" name="MSIP_Label_cd0bc021-0c43-4029-a072-964d39f3070b_Name">
    <vt:lpwstr>일반(General)</vt:lpwstr>
  </property>
  <property fmtid="{D5CDD505-2E9C-101B-9397-08002B2CF9AE}" pid="6" name="MSIP_Label_cd0bc021-0c43-4029-a072-964d39f3070b_SiteId">
    <vt:lpwstr>7cf932c0-bced-4490-b11f-48d23b1fe0d9</vt:lpwstr>
  </property>
  <property fmtid="{D5CDD505-2E9C-101B-9397-08002B2CF9AE}" pid="7" name="MSIP_Label_cd0bc021-0c43-4029-a072-964d39f3070b_ActionId">
    <vt:lpwstr>45f8ccc1-9e60-49f3-9cbc-7112d31a9f3c</vt:lpwstr>
  </property>
  <property fmtid="{D5CDD505-2E9C-101B-9397-08002B2CF9AE}" pid="8" name="MSIP_Label_cd0bc021-0c43-4029-a072-964d39f3070b_ContentBits">
    <vt:lpwstr>0</vt:lpwstr>
  </property>
</Properties>
</file>