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672" r:id="rId5"/>
    <p:sldId id="699" r:id="rId6"/>
    <p:sldId id="689" r:id="rId7"/>
    <p:sldId id="714" r:id="rId8"/>
    <p:sldId id="715" r:id="rId9"/>
    <p:sldId id="716" r:id="rId10"/>
    <p:sldId id="717" r:id="rId11"/>
    <p:sldId id="718" r:id="rId12"/>
    <p:sldId id="719" r:id="rId13"/>
    <p:sldId id="720" r:id="rId14"/>
    <p:sldId id="721" r:id="rId15"/>
    <p:sldId id="722" r:id="rId16"/>
    <p:sldId id="700" r:id="rId17"/>
    <p:sldId id="690" r:id="rId18"/>
    <p:sldId id="72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C5B0"/>
    <a:srgbClr val="23493D"/>
    <a:srgbClr val="339933"/>
    <a:srgbClr val="006600"/>
    <a:srgbClr val="DEF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50CA75-E281-49B6-BCDD-EA95A01F9E8A}" v="1" dt="2026-03-13T17:53:50.2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4" autoAdjust="0"/>
    <p:restoredTop sz="95250" autoAdjust="0"/>
  </p:normalViewPr>
  <p:slideViewPr>
    <p:cSldViewPr snapToGrid="0">
      <p:cViewPr varScale="1">
        <p:scale>
          <a:sx n="70" d="100"/>
          <a:sy n="70" d="100"/>
        </p:scale>
        <p:origin x="432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ois Cuenot" userId="9928dff3-8fa4-42b5-9d6e-cd4dcb89281b" providerId="ADAL" clId="{BEDA12FD-E82B-4EFB-96A7-D777DC182594}"/>
    <pc:docChg chg="undo custSel addSld modSld">
      <pc:chgData name="Francois Cuenot" userId="9928dff3-8fa4-42b5-9d6e-cd4dcb89281b" providerId="ADAL" clId="{BEDA12FD-E82B-4EFB-96A7-D777DC182594}" dt="2026-03-13T17:54:04.415" v="12" actId="1076"/>
      <pc:docMkLst>
        <pc:docMk/>
      </pc:docMkLst>
      <pc:sldChg chg="modSp mod">
        <pc:chgData name="Francois Cuenot" userId="9928dff3-8fa4-42b5-9d6e-cd4dcb89281b" providerId="ADAL" clId="{BEDA12FD-E82B-4EFB-96A7-D777DC182594}" dt="2026-03-13T17:48:04.486" v="2" actId="20577"/>
        <pc:sldMkLst>
          <pc:docMk/>
          <pc:sldMk cId="3490804422" sldId="672"/>
        </pc:sldMkLst>
        <pc:spChg chg="mod">
          <ac:chgData name="Francois Cuenot" userId="9928dff3-8fa4-42b5-9d6e-cd4dcb89281b" providerId="ADAL" clId="{BEDA12FD-E82B-4EFB-96A7-D777DC182594}" dt="2026-03-13T17:48:04.486" v="2" actId="20577"/>
          <ac:spMkLst>
            <pc:docMk/>
            <pc:sldMk cId="3490804422" sldId="672"/>
            <ac:spMk id="11" creationId="{01A2CBD8-F3A1-4546-99EE-CF2163079283}"/>
          </ac:spMkLst>
        </pc:spChg>
      </pc:sldChg>
      <pc:sldChg chg="addSp delSp modSp new mod modClrScheme chgLayout">
        <pc:chgData name="Francois Cuenot" userId="9928dff3-8fa4-42b5-9d6e-cd4dcb89281b" providerId="ADAL" clId="{BEDA12FD-E82B-4EFB-96A7-D777DC182594}" dt="2026-03-13T17:54:04.415" v="12" actId="1076"/>
        <pc:sldMkLst>
          <pc:docMk/>
          <pc:sldMk cId="2560328211" sldId="723"/>
        </pc:sldMkLst>
        <pc:spChg chg="add del mod">
          <ac:chgData name="Francois Cuenot" userId="9928dff3-8fa4-42b5-9d6e-cd4dcb89281b" providerId="ADAL" clId="{BEDA12FD-E82B-4EFB-96A7-D777DC182594}" dt="2026-03-13T17:53:31.589" v="5" actId="700"/>
          <ac:spMkLst>
            <pc:docMk/>
            <pc:sldMk cId="2560328211" sldId="723"/>
            <ac:spMk id="2" creationId="{DB95EAA4-5749-E4CB-8A5C-C98ED57B0B1E}"/>
          </ac:spMkLst>
        </pc:spChg>
        <pc:spChg chg="add del mod">
          <ac:chgData name="Francois Cuenot" userId="9928dff3-8fa4-42b5-9d6e-cd4dcb89281b" providerId="ADAL" clId="{BEDA12FD-E82B-4EFB-96A7-D777DC182594}" dt="2026-03-13T17:53:31.589" v="5" actId="700"/>
          <ac:spMkLst>
            <pc:docMk/>
            <pc:sldMk cId="2560328211" sldId="723"/>
            <ac:spMk id="3" creationId="{E60350C9-97ED-7058-3087-781BC5DEBD76}"/>
          </ac:spMkLst>
        </pc:spChg>
        <pc:spChg chg="add del mod">
          <ac:chgData name="Francois Cuenot" userId="9928dff3-8fa4-42b5-9d6e-cd4dcb89281b" providerId="ADAL" clId="{BEDA12FD-E82B-4EFB-96A7-D777DC182594}" dt="2026-03-13T17:53:52.484" v="8"/>
          <ac:spMkLst>
            <pc:docMk/>
            <pc:sldMk cId="2560328211" sldId="723"/>
            <ac:spMk id="4" creationId="{932733D9-9474-4E9F-CF63-859DA873AB09}"/>
          </ac:spMkLst>
        </pc:spChg>
        <pc:spChg chg="add mod">
          <ac:chgData name="Francois Cuenot" userId="9928dff3-8fa4-42b5-9d6e-cd4dcb89281b" providerId="ADAL" clId="{BEDA12FD-E82B-4EFB-96A7-D777DC182594}" dt="2026-03-13T17:54:04.415" v="12" actId="1076"/>
          <ac:spMkLst>
            <pc:docMk/>
            <pc:sldMk cId="2560328211" sldId="723"/>
            <ac:spMk id="6" creationId="{B777BC47-0BFF-7F8D-D34D-A923E7A31C3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542C0-8E7F-4033-9914-21E9AA87C19F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28D55-1528-4272-B9DB-50B40BDDB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19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7333" eaLnBrk="0" hangingPunct="0">
              <a:defRPr kumimoji="1" sz="11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22808" indent="-278003" defTabSz="897333" eaLnBrk="0" hangingPunct="0">
              <a:defRPr kumimoji="1" sz="11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12013" indent="-222403" defTabSz="897333" eaLnBrk="0" hangingPunct="0">
              <a:defRPr kumimoji="1" sz="11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556818" indent="-222403" defTabSz="897333" eaLnBrk="0" hangingPunct="0">
              <a:defRPr kumimoji="1" sz="11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01624" indent="-222403" defTabSz="897333" eaLnBrk="0" hangingPunct="0">
              <a:defRPr kumimoji="1" sz="11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446429" indent="-222403" defTabSz="897333" eaLnBrk="0" fontAlgn="base" latinLnBrk="1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891235" indent="-222403" defTabSz="897333" eaLnBrk="0" fontAlgn="base" latinLnBrk="1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336041" indent="-222403" defTabSz="897333" eaLnBrk="0" fontAlgn="base" latinLnBrk="1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780845" indent="-222403" defTabSz="897333" eaLnBrk="0" fontAlgn="base" latinLnBrk="1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eaLnBrk="1" hangingPunct="1"/>
            <a:fld id="{74709008-22A6-4203-9958-BEA34733006E}" type="slidenum">
              <a:rPr lang="en-US" altLang="ko-KR" sz="120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pPr eaLnBrk="1" hangingPunct="1"/>
              <a:t>1</a:t>
            </a:fld>
            <a:endParaRPr lang="en-US" altLang="ko-KR" sz="120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35545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8F1EA-CD3D-0048-2DF6-E18CF1E07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BD07C45E-05DC-9564-B7C2-30C982C4D0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1417" y="8831803"/>
            <a:ext cx="3037350" cy="46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10</a:t>
            </a:fld>
            <a:endParaRPr lang="en-US" altLang="ko-KR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A14F09DD-64C3-29C4-1D24-058E3A58A9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6687ED8A-75D4-30F4-4B4D-2ECA66E93E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baseline="0" dirty="0"/>
          </a:p>
        </p:txBody>
      </p:sp>
    </p:spTree>
    <p:extLst>
      <p:ext uri="{BB962C8B-B14F-4D97-AF65-F5344CB8AC3E}">
        <p14:creationId xmlns:p14="http://schemas.microsoft.com/office/powerpoint/2010/main" val="2071414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1F067-60ED-EEE4-74E2-44CE68AFC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0621EC68-43A2-4470-7C6F-458443D10C8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1417" y="8831803"/>
            <a:ext cx="3037350" cy="46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11</a:t>
            </a:fld>
            <a:endParaRPr lang="en-US" altLang="ko-KR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1E7C24A4-64EB-EDA8-5F30-45C6683176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84E04BF2-2E24-D4C2-5239-BF304AB58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baseline="0" dirty="0"/>
          </a:p>
        </p:txBody>
      </p:sp>
    </p:spTree>
    <p:extLst>
      <p:ext uri="{BB962C8B-B14F-4D97-AF65-F5344CB8AC3E}">
        <p14:creationId xmlns:p14="http://schemas.microsoft.com/office/powerpoint/2010/main" val="1581579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0AB31-3F19-5D3D-3C79-A7A715964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BE890DE4-2D18-6663-B723-3DFD654BC1C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1417" y="8831803"/>
            <a:ext cx="3037350" cy="46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12</a:t>
            </a:fld>
            <a:endParaRPr lang="en-US" altLang="ko-KR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29C0402-3511-1AEC-07DA-22E7D8CBD5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34A04E9-6D89-E9F0-5415-E353D4FB0B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baseline="0" dirty="0"/>
          </a:p>
        </p:txBody>
      </p:sp>
    </p:spTree>
    <p:extLst>
      <p:ext uri="{BB962C8B-B14F-4D97-AF65-F5344CB8AC3E}">
        <p14:creationId xmlns:p14="http://schemas.microsoft.com/office/powerpoint/2010/main" val="44678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1417" y="8831803"/>
            <a:ext cx="3037350" cy="46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13</a:t>
            </a:fld>
            <a:endParaRPr lang="en-US" altLang="ko-KR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baseline="0"/>
          </a:p>
        </p:txBody>
      </p:sp>
    </p:spTree>
    <p:extLst>
      <p:ext uri="{BB962C8B-B14F-4D97-AF65-F5344CB8AC3E}">
        <p14:creationId xmlns:p14="http://schemas.microsoft.com/office/powerpoint/2010/main" val="3313315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1417" y="8831803"/>
            <a:ext cx="3037350" cy="46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14</a:t>
            </a:fld>
            <a:endParaRPr lang="en-US" altLang="ko-KR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baseline="0"/>
          </a:p>
        </p:txBody>
      </p:sp>
    </p:spTree>
    <p:extLst>
      <p:ext uri="{BB962C8B-B14F-4D97-AF65-F5344CB8AC3E}">
        <p14:creationId xmlns:p14="http://schemas.microsoft.com/office/powerpoint/2010/main" val="325788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1417" y="8831803"/>
            <a:ext cx="3037350" cy="46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marL="0" marR="0" lvl="0" indent="0" algn="r" defTabSz="922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B8D2AD-BF98-44FE-8166-AFA57206D5C1}" type="slidenum">
              <a:rPr kumimoji="1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223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baseline="0"/>
          </a:p>
        </p:txBody>
      </p:sp>
    </p:spTree>
    <p:extLst>
      <p:ext uri="{BB962C8B-B14F-4D97-AF65-F5344CB8AC3E}">
        <p14:creationId xmlns:p14="http://schemas.microsoft.com/office/powerpoint/2010/main" val="2954021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1417" y="8831803"/>
            <a:ext cx="3037350" cy="46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3</a:t>
            </a:fld>
            <a:endParaRPr lang="en-US" altLang="ko-KR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baseline="0"/>
          </a:p>
        </p:txBody>
      </p:sp>
    </p:spTree>
    <p:extLst>
      <p:ext uri="{BB962C8B-B14F-4D97-AF65-F5344CB8AC3E}">
        <p14:creationId xmlns:p14="http://schemas.microsoft.com/office/powerpoint/2010/main" val="1172339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1417" y="8831803"/>
            <a:ext cx="3037350" cy="46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4</a:t>
            </a:fld>
            <a:endParaRPr lang="en-US" altLang="ko-KR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baseline="0" dirty="0"/>
          </a:p>
        </p:txBody>
      </p:sp>
    </p:spTree>
    <p:extLst>
      <p:ext uri="{BB962C8B-B14F-4D97-AF65-F5344CB8AC3E}">
        <p14:creationId xmlns:p14="http://schemas.microsoft.com/office/powerpoint/2010/main" val="820673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9AC0C-D2A6-07DF-29EA-3805B12C1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49A25F28-9F7C-8373-DFDB-64FAAA8DAB4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1417" y="8831803"/>
            <a:ext cx="3037350" cy="46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5</a:t>
            </a:fld>
            <a:endParaRPr lang="en-US" altLang="ko-KR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490874B4-3474-AB11-B271-50E585D60A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ED61AF75-4C38-10B2-B765-0646C5353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baseline="0" dirty="0"/>
          </a:p>
        </p:txBody>
      </p:sp>
    </p:spTree>
    <p:extLst>
      <p:ext uri="{BB962C8B-B14F-4D97-AF65-F5344CB8AC3E}">
        <p14:creationId xmlns:p14="http://schemas.microsoft.com/office/powerpoint/2010/main" val="2183047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DDF1B-DB99-B3C6-E35D-2C4B45351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651A16E2-FCFE-06F4-6B46-F21C219BF20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1417" y="8831803"/>
            <a:ext cx="3037350" cy="46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6</a:t>
            </a:fld>
            <a:endParaRPr lang="en-US" altLang="ko-KR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1D6AB3B3-1083-37DC-33B0-12A6A5D1F8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F6129A1C-772D-AF09-2ED3-486CA0D621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baseline="0" dirty="0"/>
          </a:p>
        </p:txBody>
      </p:sp>
    </p:spTree>
    <p:extLst>
      <p:ext uri="{BB962C8B-B14F-4D97-AF65-F5344CB8AC3E}">
        <p14:creationId xmlns:p14="http://schemas.microsoft.com/office/powerpoint/2010/main" val="3097222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6DF41-C9D1-640D-CC80-C70845E0B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01E7BF85-315C-FA95-168D-2C81320DCAC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1417" y="8831803"/>
            <a:ext cx="3037350" cy="46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7</a:t>
            </a:fld>
            <a:endParaRPr lang="en-US" altLang="ko-KR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6447276F-2C88-74B3-832B-B03E53605C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7A657C3-8D69-9963-B6B3-AB43F3D3D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baseline="0" dirty="0"/>
          </a:p>
        </p:txBody>
      </p:sp>
    </p:spTree>
    <p:extLst>
      <p:ext uri="{BB962C8B-B14F-4D97-AF65-F5344CB8AC3E}">
        <p14:creationId xmlns:p14="http://schemas.microsoft.com/office/powerpoint/2010/main" val="3735499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7DDC5-33E1-E1DF-7900-56A1BB2A1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A380812D-B67D-1506-802D-77F7A4511AB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1417" y="8831803"/>
            <a:ext cx="3037350" cy="46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8</a:t>
            </a:fld>
            <a:endParaRPr lang="en-US" altLang="ko-KR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68735AB6-2753-AF37-6865-6DEC284DA1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158FDC4B-F3C8-01E3-20A5-9D3D1DC50D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baseline="0" dirty="0"/>
          </a:p>
        </p:txBody>
      </p:sp>
    </p:spTree>
    <p:extLst>
      <p:ext uri="{BB962C8B-B14F-4D97-AF65-F5344CB8AC3E}">
        <p14:creationId xmlns:p14="http://schemas.microsoft.com/office/powerpoint/2010/main" val="194839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8CAC3-872F-798A-9C1F-6EBE1638D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39395E43-C21B-573F-5F4A-3DE859BF008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1417" y="8831803"/>
            <a:ext cx="3037350" cy="46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9</a:t>
            </a:fld>
            <a:endParaRPr lang="en-US" altLang="ko-KR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CF2E3390-6B69-375C-C5A9-E53D686149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BCEF4EDE-4D3A-3B92-509A-BF702AEB5C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baseline="0" dirty="0"/>
          </a:p>
        </p:txBody>
      </p:sp>
    </p:spTree>
    <p:extLst>
      <p:ext uri="{BB962C8B-B14F-4D97-AF65-F5344CB8AC3E}">
        <p14:creationId xmlns:p14="http://schemas.microsoft.com/office/powerpoint/2010/main" val="114069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CEDF-CCD1-4242-A4BC-06A1B0034A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142B-4772-4925-A3F2-B54E534147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29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CEDF-CCD1-4242-A4BC-06A1B0034A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142B-4772-4925-A3F2-B54E534147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4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CEDF-CCD1-4242-A4BC-06A1B0034A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142B-4772-4925-A3F2-B54E534147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993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빈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5"/>
          <p:cNvSpPr/>
          <p:nvPr userDrawn="1"/>
        </p:nvSpPr>
        <p:spPr>
          <a:xfrm>
            <a:off x="0" y="928670"/>
            <a:ext cx="12192000" cy="5929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5651501" y="6553200"/>
            <a:ext cx="82761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fld id="{ADDD4C19-1730-4E07-9EB5-4D889BF255D2}" type="slidenum">
              <a:rPr lang="ko-KR" altLang="en-US" sz="1000" b="1" i="1">
                <a:solidFill>
                  <a:srgbClr val="000000"/>
                </a:solidFill>
                <a:latin typeface="Arial" charset="0"/>
                <a:cs typeface="Arial" charset="0"/>
              </a:rPr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t>‹#›</a:t>
            </a:fld>
            <a:r>
              <a:rPr lang="en-US" altLang="ko-KR" sz="10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788940978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CEDF-CCD1-4242-A4BC-06A1B0034A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142B-4772-4925-A3F2-B54E534147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5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CEDF-CCD1-4242-A4BC-06A1B0034A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142B-4772-4925-A3F2-B54E534147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65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CEDF-CCD1-4242-A4BC-06A1B0034A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142B-4772-4925-A3F2-B54E534147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820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CEDF-CCD1-4242-A4BC-06A1B0034A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142B-4772-4925-A3F2-B54E534147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518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CEDF-CCD1-4242-A4BC-06A1B0034A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142B-4772-4925-A3F2-B54E534147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50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CEDF-CCD1-4242-A4BC-06A1B0034A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142B-4772-4925-A3F2-B54E534147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5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CEDF-CCD1-4242-A4BC-06A1B0034A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142B-4772-4925-A3F2-B54E534147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3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CEDF-CCD1-4242-A4BC-06A1B0034A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142B-4772-4925-A3F2-B54E534147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17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5CEDF-CCD1-4242-A4BC-06A1B0034A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0142B-4772-4925-A3F2-B54E534147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6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iki.unece.org/download/attachments/362774604/VIAQ-34-02-Experiences%20with%20elaborated%20test%20drive%20method%20for%20VIAQ%20in%20Europe%20and%20India.pdf?api=v2" TargetMode="Externa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ece.org/sites/default/files/2026-01/ECE-TRANS-WP.29-GRPE-2026-27e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047730" y="5157192"/>
            <a:ext cx="613074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150000"/>
              </a:lnSpc>
              <a:defRPr/>
            </a:pPr>
            <a:r>
              <a:rPr lang="en-US" altLang="ko-KR" spc="8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Expert from Russian Federation:  Andrey KOZLOV </a:t>
            </a:r>
          </a:p>
        </p:txBody>
      </p:sp>
      <p:sp>
        <p:nvSpPr>
          <p:cNvPr id="9" name="직사각형 6">
            <a:extLst>
              <a:ext uri="{FF2B5EF4-FFF2-40B4-BE49-F238E27FC236}">
                <a16:creationId xmlns:a16="http://schemas.microsoft.com/office/drawing/2014/main" id="{8DCCED24-2AC7-4DEA-9507-C6A76DA2C8EF}"/>
              </a:ext>
            </a:extLst>
          </p:cNvPr>
          <p:cNvSpPr/>
          <p:nvPr/>
        </p:nvSpPr>
        <p:spPr>
          <a:xfrm>
            <a:off x="3709344" y="4320566"/>
            <a:ext cx="4773312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Geneva, 17 – 19 March, 2026</a:t>
            </a:r>
          </a:p>
          <a:p>
            <a:pPr algn="ctr">
              <a:lnSpc>
                <a:spcPct val="150000"/>
              </a:lnSpc>
            </a:pPr>
            <a:endParaRPr lang="de-DE" altLang="ko-KR" sz="2400" dirty="0">
              <a:solidFill>
                <a:prstClr val="black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78575E2-ADB9-434F-9420-65CF30D09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939" y="1953802"/>
            <a:ext cx="10322122" cy="23574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en-US" altLang="ko-KR" sz="2800" b="1" kern="0" dirty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Proposal for an Amendment 2 to Mutual Resolution (M.R.3) concerning Vehicle Interior Air Quality</a:t>
            </a:r>
          </a:p>
        </p:txBody>
      </p:sp>
      <p:sp>
        <p:nvSpPr>
          <p:cNvPr id="11" name="Textfeld 12">
            <a:extLst>
              <a:ext uri="{FF2B5EF4-FFF2-40B4-BE49-F238E27FC236}">
                <a16:creationId xmlns:a16="http://schemas.microsoft.com/office/drawing/2014/main" id="{01A2CBD8-F3A1-4546-99EE-CF2163079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9667" y="1074689"/>
            <a:ext cx="37579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 document </a:t>
            </a:r>
            <a:r>
              <a:rPr kumimoji="0"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GRPE-</a:t>
            </a:r>
            <a:r>
              <a:rPr kumimoji="0"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  <a:r>
              <a:rPr kumimoji="0"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</a:t>
            </a:r>
            <a:endParaRPr kumimoji="0" lang="de-DE" dirty="0">
              <a:solidFill>
                <a:prstClr val="black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  <a:r>
              <a:rPr kumimoji="0"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 </a:t>
            </a:r>
            <a:r>
              <a:rPr kumimoji="0"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GRPE, 17 </a:t>
            </a:r>
            <a:r>
              <a:rPr kumimoji="0"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19 March</a:t>
            </a:r>
            <a:r>
              <a:rPr kumimoji="0"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2026</a:t>
            </a:r>
          </a:p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item 12</a:t>
            </a:r>
            <a:endParaRPr kumimoji="0"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80442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708A6-8A28-7EE9-5F3F-1263B039F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2">
            <a:extLst>
              <a:ext uri="{FF2B5EF4-FFF2-40B4-BE49-F238E27FC236}">
                <a16:creationId xmlns:a16="http://schemas.microsoft.com/office/drawing/2014/main" id="{F8E842E6-A187-D67C-DEBA-04899F3C1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188" y="195622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Proposal for an Amendment 2 to M.R.3 on VIAQ</a:t>
            </a:r>
          </a:p>
        </p:txBody>
      </p:sp>
      <p:pic>
        <p:nvPicPr>
          <p:cNvPr id="4" name="Рисунок 3" descr="Изображение выглядит как текст, снимок экрана, Шрифт, док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C017213-EF55-BA53-D0D7-EA8EBEDF3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93" y="1097761"/>
            <a:ext cx="4731673" cy="3456247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снимок экрана, число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4C48315-DCED-86AD-C671-A14125439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954" y="1229707"/>
            <a:ext cx="4873386" cy="486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5176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03E55-62CA-7773-90C6-C39AA1A2C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2">
            <a:extLst>
              <a:ext uri="{FF2B5EF4-FFF2-40B4-BE49-F238E27FC236}">
                <a16:creationId xmlns:a16="http://schemas.microsoft.com/office/drawing/2014/main" id="{0D2E9FDD-95D1-5814-A99D-A13A113C2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188" y="195622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Proposal for an Amendment 2 to M.R.3 on VIAQ</a:t>
            </a:r>
          </a:p>
        </p:txBody>
      </p:sp>
      <p:pic>
        <p:nvPicPr>
          <p:cNvPr id="6" name="Рисунок 5" descr="Изображение выглядит как транспортное средство, зарисовка, Наземный транспорт, колес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3DA7A0D-90EF-63D6-032D-9B7F9CE7B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09" y="1128145"/>
            <a:ext cx="5081665" cy="3507063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снимок экрана, Шрифт, док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F94C942-54F3-9D94-2FA7-E8E9B79BB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813" y="1128145"/>
            <a:ext cx="5597703" cy="320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175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C83DD-9880-0D14-0C19-454714516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2">
            <a:extLst>
              <a:ext uri="{FF2B5EF4-FFF2-40B4-BE49-F238E27FC236}">
                <a16:creationId xmlns:a16="http://schemas.microsoft.com/office/drawing/2014/main" id="{D5E4F0EA-6B09-07D2-C578-51FAFB039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188" y="195622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Proposal for an Amendment 2 to M.R.3 on VIAQ</a:t>
            </a:r>
          </a:p>
        </p:txBody>
      </p:sp>
      <p:pic>
        <p:nvPicPr>
          <p:cNvPr id="4" name="Рисунок 3" descr="Изображение выглядит как текст, снимок экрана, Шрифт, Параллельны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307F42F-A6A8-B350-02DB-90FEFABD8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83" y="994610"/>
            <a:ext cx="4602034" cy="5667768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число, Параллельный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D715310-798E-A571-B396-0F0853855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5369" y="1388506"/>
            <a:ext cx="4009638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0104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92"/>
          <p:cNvSpPr>
            <a:spLocks noChangeArrowheads="1"/>
          </p:cNvSpPr>
          <p:nvPr/>
        </p:nvSpPr>
        <p:spPr bwMode="auto">
          <a:xfrm>
            <a:off x="136188" y="195622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Interlaboratory Tests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81BE73-74B0-4B79-9B11-80BC47D56033}"/>
              </a:ext>
            </a:extLst>
          </p:cNvPr>
          <p:cNvSpPr txBox="1"/>
          <p:nvPr/>
        </p:nvSpPr>
        <p:spPr>
          <a:xfrm>
            <a:off x="136188" y="1266710"/>
            <a:ext cx="1186125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Carried out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tests, by: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OICA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Germany)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CLEPA (Germany, India)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KAIA (Korea)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NAMI (Russian Federation)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Рисунок 3" descr="Изображение выглядит как текст, снимок экрана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CD0A2D3-5E69-3203-AD90-98F0705696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4489"/>
          <a:stretch/>
        </p:blipFill>
        <p:spPr>
          <a:xfrm>
            <a:off x="4376738" y="2914197"/>
            <a:ext cx="7815262" cy="39061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B66080-792F-2F9F-1C3A-649A6651CD14}"/>
              </a:ext>
            </a:extLst>
          </p:cNvPr>
          <p:cNvSpPr txBox="1"/>
          <p:nvPr/>
        </p:nvSpPr>
        <p:spPr>
          <a:xfrm>
            <a:off x="10661515" y="6498075"/>
            <a:ext cx="136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VIAQ-34-02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21781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2"/>
          <p:cNvSpPr>
            <a:spLocks noChangeArrowheads="1"/>
          </p:cNvSpPr>
          <p:nvPr/>
        </p:nvSpPr>
        <p:spPr bwMode="auto">
          <a:xfrm>
            <a:off x="973666" y="158837"/>
            <a:ext cx="90011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VIAQ IWG: Future Steps</a:t>
            </a:r>
            <a:endParaRPr kumimoji="0" lang="en-US" altLang="ko-K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ECCBD5-CD23-414F-B46E-B494CC9C9E6A}"/>
              </a:ext>
            </a:extLst>
          </p:cNvPr>
          <p:cNvSpPr txBox="1"/>
          <p:nvPr/>
        </p:nvSpPr>
        <p:spPr>
          <a:xfrm>
            <a:off x="361950" y="1585912"/>
            <a:ext cx="10991850" cy="4464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kern="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Possible future directions of work are: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kern="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Collecting new test data in different countries and conditions, improvement of developed test procedure.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kern="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Starting work on stage 4 (interior air quality on-board monitoring systems).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kern="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Development of equipment and test procedure for </a:t>
            </a:r>
            <a:r>
              <a:rPr kumimoji="0" lang="en-US" altLang="ko-KR" sz="2400" b="1" kern="0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vehicle interior air quality assessment in the test chamber in stationary and fully controlled</a:t>
            </a:r>
            <a:r>
              <a:rPr lang="en-US" altLang="ko-KR" sz="2400" b="1" kern="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conditions.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8272173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77BC47-0BFF-7F8D-D34D-A923E7A31C3F}"/>
              </a:ext>
            </a:extLst>
          </p:cNvPr>
          <p:cNvSpPr txBox="1"/>
          <p:nvPr/>
        </p:nvSpPr>
        <p:spPr>
          <a:xfrm>
            <a:off x="265176" y="2356902"/>
            <a:ext cx="1107338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en-US" dirty="0"/>
              <a:t>The author and the speaker of this document/presentation confirm that they have authorization to use all content including photos and visual elements.</a:t>
            </a:r>
            <a:endParaRPr lang="en-US" sz="1600" dirty="0"/>
          </a:p>
          <a:p>
            <a:pPr lvl="1" algn="just"/>
            <a:endParaRPr lang="en-US" dirty="0"/>
          </a:p>
          <a:p>
            <a:pPr lvl="1" algn="just"/>
            <a:r>
              <a:rPr lang="en-US" dirty="0"/>
              <a:t>The material is either copyright-free or the author/speaker hold the necessary copyright or permission.</a:t>
            </a:r>
            <a:endParaRPr lang="en-US" sz="1600" dirty="0"/>
          </a:p>
          <a:p>
            <a:pPr lvl="1" algn="just"/>
            <a:endParaRPr lang="en-US" dirty="0"/>
          </a:p>
          <a:p>
            <a:pPr lvl="1" algn="just"/>
            <a:r>
              <a:rPr lang="en-US" dirty="0"/>
              <a:t>The UNECE will remove any material from its events and supporting websites if there is unlawful use of copyrighted material.</a:t>
            </a:r>
            <a:endParaRPr lang="en-US" sz="1600" dirty="0"/>
          </a:p>
          <a:p>
            <a:pPr lvl="1" algn="just"/>
            <a:endParaRPr lang="en-US" dirty="0"/>
          </a:p>
          <a:p>
            <a:pPr lvl="1" algn="just"/>
            <a:r>
              <a:rPr lang="en-US" dirty="0"/>
              <a:t>The author/speaker takes responsibility for any infringement on copyright and holds the UNECE harmless to this effect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328211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620A9250-0731-423E-888D-14F18848CCCB}"/>
              </a:ext>
            </a:extLst>
          </p:cNvPr>
          <p:cNvCxnSpPr>
            <a:cxnSpLocks/>
          </p:cNvCxnSpPr>
          <p:nvPr/>
        </p:nvCxnSpPr>
        <p:spPr>
          <a:xfrm>
            <a:off x="3605922" y="2348761"/>
            <a:ext cx="0" cy="117095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id="{F3BCF35C-F676-4171-8D9F-43D0BF2A6EB4}"/>
              </a:ext>
            </a:extLst>
          </p:cNvPr>
          <p:cNvCxnSpPr>
            <a:cxnSpLocks/>
          </p:cNvCxnSpPr>
          <p:nvPr/>
        </p:nvCxnSpPr>
        <p:spPr>
          <a:xfrm>
            <a:off x="4151412" y="2356589"/>
            <a:ext cx="0" cy="117095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229CD9C-2639-46ED-B929-F245E3C6DEB6}"/>
              </a:ext>
            </a:extLst>
          </p:cNvPr>
          <p:cNvSpPr/>
          <p:nvPr/>
        </p:nvSpPr>
        <p:spPr>
          <a:xfrm>
            <a:off x="0" y="1968230"/>
            <a:ext cx="12192000" cy="4271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2297" y="187867"/>
            <a:ext cx="47654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Timeline of</a:t>
            </a:r>
            <a:r>
              <a:rPr lang="en-US" altLang="ko-K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the Third Stage</a:t>
            </a:r>
            <a:endParaRPr lang="ru-RU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207F069C-AB79-46EC-87D4-F610EF3B3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80449"/>
              </p:ext>
            </p:extLst>
          </p:nvPr>
        </p:nvGraphicFramePr>
        <p:xfrm>
          <a:off x="125687" y="3507790"/>
          <a:ext cx="11379138" cy="541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523">
                  <a:extLst>
                    <a:ext uri="{9D8B030D-6E8A-4147-A177-3AD203B41FA5}">
                      <a16:colId xmlns:a16="http://schemas.microsoft.com/office/drawing/2014/main" val="1770029358"/>
                    </a:ext>
                  </a:extLst>
                </a:gridCol>
                <a:gridCol w="1896523">
                  <a:extLst>
                    <a:ext uri="{9D8B030D-6E8A-4147-A177-3AD203B41FA5}">
                      <a16:colId xmlns:a16="http://schemas.microsoft.com/office/drawing/2014/main" val="519750078"/>
                    </a:ext>
                  </a:extLst>
                </a:gridCol>
                <a:gridCol w="1896523">
                  <a:extLst>
                    <a:ext uri="{9D8B030D-6E8A-4147-A177-3AD203B41FA5}">
                      <a16:colId xmlns:a16="http://schemas.microsoft.com/office/drawing/2014/main" val="1161398764"/>
                    </a:ext>
                  </a:extLst>
                </a:gridCol>
                <a:gridCol w="1896523">
                  <a:extLst>
                    <a:ext uri="{9D8B030D-6E8A-4147-A177-3AD203B41FA5}">
                      <a16:colId xmlns:a16="http://schemas.microsoft.com/office/drawing/2014/main" val="1065217593"/>
                    </a:ext>
                  </a:extLst>
                </a:gridCol>
                <a:gridCol w="1896523">
                  <a:extLst>
                    <a:ext uri="{9D8B030D-6E8A-4147-A177-3AD203B41FA5}">
                      <a16:colId xmlns:a16="http://schemas.microsoft.com/office/drawing/2014/main" val="264884373"/>
                    </a:ext>
                  </a:extLst>
                </a:gridCol>
                <a:gridCol w="1896523">
                  <a:extLst>
                    <a:ext uri="{9D8B030D-6E8A-4147-A177-3AD203B41FA5}">
                      <a16:colId xmlns:a16="http://schemas.microsoft.com/office/drawing/2014/main" val="2926460324"/>
                    </a:ext>
                  </a:extLst>
                </a:gridCol>
              </a:tblGrid>
              <a:tr h="54169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2020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2021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2022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2023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69B7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2024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2025</a:t>
                      </a:r>
                      <a:endParaRPr lang="ru-RU" sz="28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52574"/>
                  </a:ext>
                </a:extLst>
              </a:tr>
            </a:tbl>
          </a:graphicData>
        </a:graphic>
      </p:graphicFrame>
      <p:sp>
        <p:nvSpPr>
          <p:cNvPr id="11" name="Прямоугольник: загнутый угол 10">
            <a:extLst>
              <a:ext uri="{FF2B5EF4-FFF2-40B4-BE49-F238E27FC236}">
                <a16:creationId xmlns:a16="http://schemas.microsoft.com/office/drawing/2014/main" id="{01972F10-CE18-47C3-92A7-28419F01472F}"/>
              </a:ext>
            </a:extLst>
          </p:cNvPr>
          <p:cNvSpPr/>
          <p:nvPr/>
        </p:nvSpPr>
        <p:spPr>
          <a:xfrm>
            <a:off x="845769" y="2000983"/>
            <a:ext cx="652059" cy="363471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81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D76497BD-3FAE-40D2-9574-14161856E18F}"/>
              </a:ext>
            </a:extLst>
          </p:cNvPr>
          <p:cNvCxnSpPr>
            <a:cxnSpLocks/>
          </p:cNvCxnSpPr>
          <p:nvPr/>
        </p:nvCxnSpPr>
        <p:spPr>
          <a:xfrm>
            <a:off x="1172416" y="2358069"/>
            <a:ext cx="0" cy="117095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E3D2C17-2088-4E85-9AA2-C6E5D426E3CF}"/>
              </a:ext>
            </a:extLst>
          </p:cNvPr>
          <p:cNvSpPr txBox="1"/>
          <p:nvPr/>
        </p:nvSpPr>
        <p:spPr>
          <a:xfrm>
            <a:off x="85416" y="2002991"/>
            <a:ext cx="73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GRPE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Прямоугольник: загнутый угол 28">
            <a:extLst>
              <a:ext uri="{FF2B5EF4-FFF2-40B4-BE49-F238E27FC236}">
                <a16:creationId xmlns:a16="http://schemas.microsoft.com/office/drawing/2014/main" id="{31D25B8D-9CBE-4D74-AD94-D49AA0250EEF}"/>
              </a:ext>
            </a:extLst>
          </p:cNvPr>
          <p:cNvSpPr/>
          <p:nvPr/>
        </p:nvSpPr>
        <p:spPr>
          <a:xfrm>
            <a:off x="1834603" y="2000983"/>
            <a:ext cx="652059" cy="363471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9DAE64B4-8FB9-4109-B8CC-A2ED15689265}"/>
              </a:ext>
            </a:extLst>
          </p:cNvPr>
          <p:cNvCxnSpPr>
            <a:cxnSpLocks/>
          </p:cNvCxnSpPr>
          <p:nvPr/>
        </p:nvCxnSpPr>
        <p:spPr>
          <a:xfrm>
            <a:off x="2161250" y="2362899"/>
            <a:ext cx="0" cy="117095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: загнутый угол 30">
            <a:extLst>
              <a:ext uri="{FF2B5EF4-FFF2-40B4-BE49-F238E27FC236}">
                <a16:creationId xmlns:a16="http://schemas.microsoft.com/office/drawing/2014/main" id="{877625D2-46D9-4951-9812-500CC3C54FAB}"/>
              </a:ext>
            </a:extLst>
          </p:cNvPr>
          <p:cNvSpPr/>
          <p:nvPr/>
        </p:nvSpPr>
        <p:spPr>
          <a:xfrm>
            <a:off x="2632183" y="2000983"/>
            <a:ext cx="652059" cy="363471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C22396B5-2F91-4E1D-86C3-55F14BC26343}"/>
              </a:ext>
            </a:extLst>
          </p:cNvPr>
          <p:cNvCxnSpPr>
            <a:cxnSpLocks/>
          </p:cNvCxnSpPr>
          <p:nvPr/>
        </p:nvCxnSpPr>
        <p:spPr>
          <a:xfrm>
            <a:off x="2958830" y="2358068"/>
            <a:ext cx="0" cy="117095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трелка: пятиугольник 14">
            <a:extLst>
              <a:ext uri="{FF2B5EF4-FFF2-40B4-BE49-F238E27FC236}">
                <a16:creationId xmlns:a16="http://schemas.microsoft.com/office/drawing/2014/main" id="{00A35C38-DB3D-4601-BA73-EA07CDAE5999}"/>
              </a:ext>
            </a:extLst>
          </p:cNvPr>
          <p:cNvSpPr/>
          <p:nvPr/>
        </p:nvSpPr>
        <p:spPr>
          <a:xfrm>
            <a:off x="1105935" y="4522497"/>
            <a:ext cx="2407117" cy="920301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collection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Стрелка: пятиугольник 34">
            <a:extLst>
              <a:ext uri="{FF2B5EF4-FFF2-40B4-BE49-F238E27FC236}">
                <a16:creationId xmlns:a16="http://schemas.microsoft.com/office/drawing/2014/main" id="{2F026AD3-93C0-4280-90D8-1EA974F5A648}"/>
              </a:ext>
            </a:extLst>
          </p:cNvPr>
          <p:cNvSpPr/>
          <p:nvPr/>
        </p:nvSpPr>
        <p:spPr>
          <a:xfrm>
            <a:off x="3513052" y="4525262"/>
            <a:ext cx="1936788" cy="920301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 of existing test procedures</a:t>
            </a:r>
          </a:p>
        </p:txBody>
      </p:sp>
      <p:sp>
        <p:nvSpPr>
          <p:cNvPr id="36" name="Стрелка: пятиугольник 35">
            <a:extLst>
              <a:ext uri="{FF2B5EF4-FFF2-40B4-BE49-F238E27FC236}">
                <a16:creationId xmlns:a16="http://schemas.microsoft.com/office/drawing/2014/main" id="{FC4D9219-492B-449F-BCA3-D3EB1CD5E1F8}"/>
              </a:ext>
            </a:extLst>
          </p:cNvPr>
          <p:cNvSpPr/>
          <p:nvPr/>
        </p:nvSpPr>
        <p:spPr>
          <a:xfrm>
            <a:off x="5449839" y="4525906"/>
            <a:ext cx="3741923" cy="920301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Tests by VIAQ IWG members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Стрелка: пятиугольник 36">
            <a:extLst>
              <a:ext uri="{FF2B5EF4-FFF2-40B4-BE49-F238E27FC236}">
                <a16:creationId xmlns:a16="http://schemas.microsoft.com/office/drawing/2014/main" id="{82681BD4-D4A2-49FC-9878-3E2BE7C25B59}"/>
              </a:ext>
            </a:extLst>
          </p:cNvPr>
          <p:cNvSpPr/>
          <p:nvPr/>
        </p:nvSpPr>
        <p:spPr>
          <a:xfrm>
            <a:off x="9191762" y="4522497"/>
            <a:ext cx="1936787" cy="920301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Developing of harmonized test procedure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Прямоугольник: загнутый угол 37">
            <a:extLst>
              <a:ext uri="{FF2B5EF4-FFF2-40B4-BE49-F238E27FC236}">
                <a16:creationId xmlns:a16="http://schemas.microsoft.com/office/drawing/2014/main" id="{17F55813-CC1D-441C-AA6D-E52144D939A7}"/>
              </a:ext>
            </a:extLst>
          </p:cNvPr>
          <p:cNvSpPr/>
          <p:nvPr/>
        </p:nvSpPr>
        <p:spPr>
          <a:xfrm>
            <a:off x="3325455" y="2000983"/>
            <a:ext cx="652059" cy="363471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Прямоугольник: загнутый угол 39">
            <a:extLst>
              <a:ext uri="{FF2B5EF4-FFF2-40B4-BE49-F238E27FC236}">
                <a16:creationId xmlns:a16="http://schemas.microsoft.com/office/drawing/2014/main" id="{7C5B6F57-F7B8-49A3-B78F-31C338A6FA83}"/>
              </a:ext>
            </a:extLst>
          </p:cNvPr>
          <p:cNvSpPr/>
          <p:nvPr/>
        </p:nvSpPr>
        <p:spPr>
          <a:xfrm>
            <a:off x="4704922" y="2000983"/>
            <a:ext cx="652059" cy="363471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ECFAE3A4-2E20-481E-9CBB-1D1E62923F0D}"/>
              </a:ext>
            </a:extLst>
          </p:cNvPr>
          <p:cNvCxnSpPr>
            <a:cxnSpLocks/>
          </p:cNvCxnSpPr>
          <p:nvPr/>
        </p:nvCxnSpPr>
        <p:spPr>
          <a:xfrm>
            <a:off x="5031569" y="2343930"/>
            <a:ext cx="0" cy="117095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: загнутый угол 42">
            <a:extLst>
              <a:ext uri="{FF2B5EF4-FFF2-40B4-BE49-F238E27FC236}">
                <a16:creationId xmlns:a16="http://schemas.microsoft.com/office/drawing/2014/main" id="{72FC1AB3-49BE-4B7A-A6C4-AF05F33DD9D7}"/>
              </a:ext>
            </a:extLst>
          </p:cNvPr>
          <p:cNvSpPr/>
          <p:nvPr/>
        </p:nvSpPr>
        <p:spPr>
          <a:xfrm>
            <a:off x="5399968" y="2000983"/>
            <a:ext cx="652059" cy="363471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7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50E92BC8-0D84-4E53-AE97-D587512F76CA}"/>
              </a:ext>
            </a:extLst>
          </p:cNvPr>
          <p:cNvCxnSpPr>
            <a:cxnSpLocks/>
          </p:cNvCxnSpPr>
          <p:nvPr/>
        </p:nvCxnSpPr>
        <p:spPr>
          <a:xfrm>
            <a:off x="5891990" y="2354836"/>
            <a:ext cx="0" cy="117095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: загнутый угол 44">
            <a:extLst>
              <a:ext uri="{FF2B5EF4-FFF2-40B4-BE49-F238E27FC236}">
                <a16:creationId xmlns:a16="http://schemas.microsoft.com/office/drawing/2014/main" id="{70F2B1E2-FB8B-461A-8A08-104B14267734}"/>
              </a:ext>
            </a:extLst>
          </p:cNvPr>
          <p:cNvSpPr/>
          <p:nvPr/>
        </p:nvSpPr>
        <p:spPr>
          <a:xfrm>
            <a:off x="6768541" y="2000983"/>
            <a:ext cx="652059" cy="363471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9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C91BAC9E-C492-4A21-8B67-D6EAA5A050DB}"/>
              </a:ext>
            </a:extLst>
          </p:cNvPr>
          <p:cNvCxnSpPr>
            <a:cxnSpLocks/>
          </p:cNvCxnSpPr>
          <p:nvPr/>
        </p:nvCxnSpPr>
        <p:spPr>
          <a:xfrm>
            <a:off x="6910358" y="2350005"/>
            <a:ext cx="0" cy="117095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: загнутый угол 47">
            <a:extLst>
              <a:ext uri="{FF2B5EF4-FFF2-40B4-BE49-F238E27FC236}">
                <a16:creationId xmlns:a16="http://schemas.microsoft.com/office/drawing/2014/main" id="{7D2BF936-AAA8-4945-9A04-D47CC6C19C4B}"/>
              </a:ext>
            </a:extLst>
          </p:cNvPr>
          <p:cNvSpPr/>
          <p:nvPr/>
        </p:nvSpPr>
        <p:spPr>
          <a:xfrm>
            <a:off x="7457414" y="2000983"/>
            <a:ext cx="652059" cy="363471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DB15A07F-88EB-45C0-9C62-7639D2F8437E}"/>
              </a:ext>
            </a:extLst>
          </p:cNvPr>
          <p:cNvCxnSpPr>
            <a:cxnSpLocks/>
          </p:cNvCxnSpPr>
          <p:nvPr/>
        </p:nvCxnSpPr>
        <p:spPr>
          <a:xfrm>
            <a:off x="7784061" y="2345722"/>
            <a:ext cx="0" cy="117095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: загнутый угол 49">
            <a:extLst>
              <a:ext uri="{FF2B5EF4-FFF2-40B4-BE49-F238E27FC236}">
                <a16:creationId xmlns:a16="http://schemas.microsoft.com/office/drawing/2014/main" id="{988DC54A-5F42-42E2-BF83-988694297A37}"/>
              </a:ext>
            </a:extLst>
          </p:cNvPr>
          <p:cNvSpPr/>
          <p:nvPr/>
        </p:nvSpPr>
        <p:spPr>
          <a:xfrm>
            <a:off x="8771681" y="2000983"/>
            <a:ext cx="652059" cy="363471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91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8B6DF025-99B2-4980-8135-BF1954B1F630}"/>
              </a:ext>
            </a:extLst>
          </p:cNvPr>
          <p:cNvCxnSpPr>
            <a:cxnSpLocks/>
          </p:cNvCxnSpPr>
          <p:nvPr/>
        </p:nvCxnSpPr>
        <p:spPr>
          <a:xfrm>
            <a:off x="9274188" y="2362076"/>
            <a:ext cx="0" cy="117095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: загнутый угол 53">
            <a:extLst>
              <a:ext uri="{FF2B5EF4-FFF2-40B4-BE49-F238E27FC236}">
                <a16:creationId xmlns:a16="http://schemas.microsoft.com/office/drawing/2014/main" id="{7434E44D-750A-4F5A-9C4F-77CC414C8BC4}"/>
              </a:ext>
            </a:extLst>
          </p:cNvPr>
          <p:cNvSpPr/>
          <p:nvPr/>
        </p:nvSpPr>
        <p:spPr>
          <a:xfrm>
            <a:off x="9900635" y="2000983"/>
            <a:ext cx="652059" cy="363471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92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B5592335-1B97-4F91-A92A-12C400F23D8F}"/>
              </a:ext>
            </a:extLst>
          </p:cNvPr>
          <p:cNvCxnSpPr>
            <a:cxnSpLocks/>
          </p:cNvCxnSpPr>
          <p:nvPr/>
        </p:nvCxnSpPr>
        <p:spPr>
          <a:xfrm>
            <a:off x="10055565" y="2362076"/>
            <a:ext cx="0" cy="117095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: загнутый угол 55">
            <a:extLst>
              <a:ext uri="{FF2B5EF4-FFF2-40B4-BE49-F238E27FC236}">
                <a16:creationId xmlns:a16="http://schemas.microsoft.com/office/drawing/2014/main" id="{5D02DABA-D961-491E-BF96-4DE50E73B2B8}"/>
              </a:ext>
            </a:extLst>
          </p:cNvPr>
          <p:cNvSpPr/>
          <p:nvPr/>
        </p:nvSpPr>
        <p:spPr>
          <a:xfrm>
            <a:off x="10658221" y="2000983"/>
            <a:ext cx="652059" cy="363471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93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41715239-410D-4900-8FAC-13461ED6143D}"/>
              </a:ext>
            </a:extLst>
          </p:cNvPr>
          <p:cNvCxnSpPr>
            <a:cxnSpLocks/>
          </p:cNvCxnSpPr>
          <p:nvPr/>
        </p:nvCxnSpPr>
        <p:spPr>
          <a:xfrm>
            <a:off x="10975081" y="2345914"/>
            <a:ext cx="0" cy="117095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E1674F9-5028-46E1-8330-078EC43419D6}"/>
              </a:ext>
            </a:extLst>
          </p:cNvPr>
          <p:cNvSpPr/>
          <p:nvPr/>
        </p:nvSpPr>
        <p:spPr>
          <a:xfrm>
            <a:off x="0" y="2670456"/>
            <a:ext cx="12192000" cy="427135"/>
          </a:xfrm>
          <a:prstGeom prst="rect">
            <a:avLst/>
          </a:prstGeom>
          <a:solidFill>
            <a:srgbClr val="EDF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BE2A02-93EB-4DE8-A8F2-E043F461FDCC}"/>
              </a:ext>
            </a:extLst>
          </p:cNvPr>
          <p:cNvSpPr txBox="1"/>
          <p:nvPr/>
        </p:nvSpPr>
        <p:spPr>
          <a:xfrm>
            <a:off x="85417" y="2699357"/>
            <a:ext cx="73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VIAQ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26D5918E-F4F1-4EA9-A547-C008A504200A}"/>
              </a:ext>
            </a:extLst>
          </p:cNvPr>
          <p:cNvSpPr/>
          <p:nvPr/>
        </p:nvSpPr>
        <p:spPr>
          <a:xfrm>
            <a:off x="1430419" y="2720737"/>
            <a:ext cx="410965" cy="3265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985CAD53-18F9-4C84-B6A8-51E3BE405B83}"/>
              </a:ext>
            </a:extLst>
          </p:cNvPr>
          <p:cNvCxnSpPr>
            <a:cxnSpLocks/>
            <a:stCxn id="60" idx="2"/>
          </p:cNvCxnSpPr>
          <p:nvPr/>
        </p:nvCxnSpPr>
        <p:spPr>
          <a:xfrm>
            <a:off x="1635902" y="3047309"/>
            <a:ext cx="0" cy="48654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0891F92A-9980-4650-9DFC-3EBAC080120C}"/>
              </a:ext>
            </a:extLst>
          </p:cNvPr>
          <p:cNvSpPr/>
          <p:nvPr/>
        </p:nvSpPr>
        <p:spPr>
          <a:xfrm>
            <a:off x="1949017" y="2720737"/>
            <a:ext cx="410965" cy="3265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8BC193F7-5362-4CDA-B779-F024E127641E}"/>
              </a:ext>
            </a:extLst>
          </p:cNvPr>
          <p:cNvSpPr/>
          <p:nvPr/>
        </p:nvSpPr>
        <p:spPr>
          <a:xfrm>
            <a:off x="2406541" y="2720737"/>
            <a:ext cx="410965" cy="3265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8F27CE22-D6C3-43F6-9478-A5581772B7D8}"/>
              </a:ext>
            </a:extLst>
          </p:cNvPr>
          <p:cNvCxnSpPr>
            <a:cxnSpLocks/>
          </p:cNvCxnSpPr>
          <p:nvPr/>
        </p:nvCxnSpPr>
        <p:spPr>
          <a:xfrm flipH="1">
            <a:off x="2611286" y="3043046"/>
            <a:ext cx="1" cy="48998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CA5846CF-1F95-424F-962F-4B553EECF02D}"/>
              </a:ext>
            </a:extLst>
          </p:cNvPr>
          <p:cNvSpPr/>
          <p:nvPr/>
        </p:nvSpPr>
        <p:spPr>
          <a:xfrm>
            <a:off x="3376850" y="2720737"/>
            <a:ext cx="410965" cy="3265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DC5BDCFB-43B2-425B-B8D6-0FB41C667DEC}"/>
              </a:ext>
            </a:extLst>
          </p:cNvPr>
          <p:cNvSpPr/>
          <p:nvPr/>
        </p:nvSpPr>
        <p:spPr>
          <a:xfrm>
            <a:off x="4728514" y="2699357"/>
            <a:ext cx="410965" cy="3265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C2EDBA76-5590-40D3-BA1A-0A6EFE7ABA71}"/>
              </a:ext>
            </a:extLst>
          </p:cNvPr>
          <p:cNvSpPr/>
          <p:nvPr/>
        </p:nvSpPr>
        <p:spPr>
          <a:xfrm>
            <a:off x="5257992" y="2704798"/>
            <a:ext cx="410965" cy="3265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BB379E99-93CE-476A-8C3C-FE312D56E144}"/>
              </a:ext>
            </a:extLst>
          </p:cNvPr>
          <p:cNvCxnSpPr>
            <a:cxnSpLocks/>
          </p:cNvCxnSpPr>
          <p:nvPr/>
        </p:nvCxnSpPr>
        <p:spPr>
          <a:xfrm>
            <a:off x="5461753" y="3047309"/>
            <a:ext cx="0" cy="482277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A0B06B04-4B74-4DD3-93CD-447B4E83F8D9}"/>
              </a:ext>
            </a:extLst>
          </p:cNvPr>
          <p:cNvSpPr/>
          <p:nvPr/>
        </p:nvSpPr>
        <p:spPr>
          <a:xfrm>
            <a:off x="5707857" y="2711009"/>
            <a:ext cx="410965" cy="3265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26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Прямоугольник: скругленные углы 76">
            <a:extLst>
              <a:ext uri="{FF2B5EF4-FFF2-40B4-BE49-F238E27FC236}">
                <a16:creationId xmlns:a16="http://schemas.microsoft.com/office/drawing/2014/main" id="{4142C08F-BDFD-4D72-8CFD-42C8D27C5017}"/>
              </a:ext>
            </a:extLst>
          </p:cNvPr>
          <p:cNvSpPr/>
          <p:nvPr/>
        </p:nvSpPr>
        <p:spPr>
          <a:xfrm>
            <a:off x="6622460" y="2720737"/>
            <a:ext cx="410965" cy="3265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27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954014F0-9AF8-4FB6-8190-0C5DD5BF0893}"/>
              </a:ext>
            </a:extLst>
          </p:cNvPr>
          <p:cNvSpPr/>
          <p:nvPr/>
        </p:nvSpPr>
        <p:spPr>
          <a:xfrm>
            <a:off x="7135690" y="2720737"/>
            <a:ext cx="410965" cy="3265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28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0D33CAB6-0A24-48B0-A0B8-23069B5148A9}"/>
              </a:ext>
            </a:extLst>
          </p:cNvPr>
          <p:cNvCxnSpPr>
            <a:cxnSpLocks/>
            <a:stCxn id="79" idx="2"/>
          </p:cNvCxnSpPr>
          <p:nvPr/>
        </p:nvCxnSpPr>
        <p:spPr>
          <a:xfrm>
            <a:off x="7341173" y="3047309"/>
            <a:ext cx="0" cy="48654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B1594BC0-7D32-4035-8190-FF944331681A}"/>
              </a:ext>
            </a:extLst>
          </p:cNvPr>
          <p:cNvSpPr/>
          <p:nvPr/>
        </p:nvSpPr>
        <p:spPr>
          <a:xfrm>
            <a:off x="7908290" y="2720737"/>
            <a:ext cx="410965" cy="3265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29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EF1760B9-10A5-43E1-8FBA-10F3FAD36F24}"/>
              </a:ext>
            </a:extLst>
          </p:cNvPr>
          <p:cNvSpPr/>
          <p:nvPr/>
        </p:nvSpPr>
        <p:spPr>
          <a:xfrm>
            <a:off x="9067811" y="2720737"/>
            <a:ext cx="410965" cy="3265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рямоугольник: скругленные углы 86">
            <a:extLst>
              <a:ext uri="{FF2B5EF4-FFF2-40B4-BE49-F238E27FC236}">
                <a16:creationId xmlns:a16="http://schemas.microsoft.com/office/drawing/2014/main" id="{01CB5AA4-ADCF-49F8-B824-32652D7A274C}"/>
              </a:ext>
            </a:extLst>
          </p:cNvPr>
          <p:cNvSpPr/>
          <p:nvPr/>
        </p:nvSpPr>
        <p:spPr>
          <a:xfrm>
            <a:off x="9792620" y="2720737"/>
            <a:ext cx="410965" cy="3265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5018AB64-4625-40D1-8B5B-0B5CC8DFE868}"/>
              </a:ext>
            </a:extLst>
          </p:cNvPr>
          <p:cNvSpPr/>
          <p:nvPr/>
        </p:nvSpPr>
        <p:spPr>
          <a:xfrm>
            <a:off x="10381372" y="2720737"/>
            <a:ext cx="410965" cy="3265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id="{8CB16BAF-6EEB-4CA7-8783-D25BF6B1FFE3}"/>
              </a:ext>
            </a:extLst>
          </p:cNvPr>
          <p:cNvSpPr/>
          <p:nvPr/>
        </p:nvSpPr>
        <p:spPr>
          <a:xfrm>
            <a:off x="11259228" y="2724655"/>
            <a:ext cx="410965" cy="3265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33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EF674E83-F78F-4040-B50B-BF276960DC55}"/>
              </a:ext>
            </a:extLst>
          </p:cNvPr>
          <p:cNvCxnSpPr>
            <a:cxnSpLocks/>
          </p:cNvCxnSpPr>
          <p:nvPr/>
        </p:nvCxnSpPr>
        <p:spPr>
          <a:xfrm flipH="1">
            <a:off x="10586117" y="3043046"/>
            <a:ext cx="1" cy="48998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7F9FB037-778B-4E21-83E0-F753E9709526}"/>
              </a:ext>
            </a:extLst>
          </p:cNvPr>
          <p:cNvSpPr/>
          <p:nvPr/>
        </p:nvSpPr>
        <p:spPr>
          <a:xfrm>
            <a:off x="0" y="1302387"/>
            <a:ext cx="12192000" cy="4271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3BFFC2D-BDFE-4BF0-AF3C-D338F662BE16}"/>
              </a:ext>
            </a:extLst>
          </p:cNvPr>
          <p:cNvSpPr txBox="1"/>
          <p:nvPr/>
        </p:nvSpPr>
        <p:spPr>
          <a:xfrm>
            <a:off x="85416" y="1337148"/>
            <a:ext cx="832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WP.29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Волна 1">
            <a:extLst>
              <a:ext uri="{FF2B5EF4-FFF2-40B4-BE49-F238E27FC236}">
                <a16:creationId xmlns:a16="http://schemas.microsoft.com/office/drawing/2014/main" id="{85661296-858C-438D-A09B-99A34244CCA3}"/>
              </a:ext>
            </a:extLst>
          </p:cNvPr>
          <p:cNvSpPr/>
          <p:nvPr/>
        </p:nvSpPr>
        <p:spPr>
          <a:xfrm>
            <a:off x="11561470" y="1302387"/>
            <a:ext cx="586748" cy="42713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198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Соединитель: уступ 5">
            <a:extLst>
              <a:ext uri="{FF2B5EF4-FFF2-40B4-BE49-F238E27FC236}">
                <a16:creationId xmlns:a16="http://schemas.microsoft.com/office/drawing/2014/main" id="{A7088B59-9FEF-4ACF-B0B0-460670FE87F4}"/>
              </a:ext>
            </a:extLst>
          </p:cNvPr>
          <p:cNvCxnSpPr>
            <a:cxnSpLocks/>
            <a:stCxn id="18" idx="0"/>
            <a:endCxn id="2" idx="1"/>
          </p:cNvCxnSpPr>
          <p:nvPr/>
        </p:nvCxnSpPr>
        <p:spPr>
          <a:xfrm rot="16200000" flipV="1">
            <a:off x="11449639" y="1627786"/>
            <a:ext cx="494006" cy="270344"/>
          </a:xfrm>
          <a:prstGeom prst="bentConnector4">
            <a:avLst>
              <a:gd name="adj1" fmla="val 28384"/>
              <a:gd name="adj2" fmla="val 205157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3" name="Соединитель: уступ 92">
            <a:extLst>
              <a:ext uri="{FF2B5EF4-FFF2-40B4-BE49-F238E27FC236}">
                <a16:creationId xmlns:a16="http://schemas.microsoft.com/office/drawing/2014/main" id="{F9556000-A706-4113-B6DF-A43C8CDDAB61}"/>
              </a:ext>
            </a:extLst>
          </p:cNvPr>
          <p:cNvCxnSpPr>
            <a:cxnSpLocks/>
            <a:stCxn id="87" idx="0"/>
            <a:endCxn id="54" idx="1"/>
          </p:cNvCxnSpPr>
          <p:nvPr/>
        </p:nvCxnSpPr>
        <p:spPr>
          <a:xfrm rot="16200000" flipV="1">
            <a:off x="9680360" y="2402994"/>
            <a:ext cx="538018" cy="97468"/>
          </a:xfrm>
          <a:prstGeom prst="bentConnector4">
            <a:avLst>
              <a:gd name="adj1" fmla="val 33111"/>
              <a:gd name="adj2" fmla="val 27825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4" name="Соединитель: уступ 93">
            <a:extLst>
              <a:ext uri="{FF2B5EF4-FFF2-40B4-BE49-F238E27FC236}">
                <a16:creationId xmlns:a16="http://schemas.microsoft.com/office/drawing/2014/main" id="{3059BE1C-39BB-47E3-BB00-4145B57F279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1185248" y="2372271"/>
            <a:ext cx="538018" cy="158915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9B84777-D7B9-408E-BEB3-571B85C8F3DF}"/>
              </a:ext>
            </a:extLst>
          </p:cNvPr>
          <p:cNvSpPr txBox="1"/>
          <p:nvPr/>
        </p:nvSpPr>
        <p:spPr>
          <a:xfrm>
            <a:off x="6389580" y="4049486"/>
            <a:ext cx="5315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PM Draft		+Gas Draft	Final Draft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авая фигурная скобка 3">
            <a:extLst>
              <a:ext uri="{FF2B5EF4-FFF2-40B4-BE49-F238E27FC236}">
                <a16:creationId xmlns:a16="http://schemas.microsoft.com/office/drawing/2014/main" id="{03B683E4-9DA8-4BC2-A149-4D385582175A}"/>
              </a:ext>
            </a:extLst>
          </p:cNvPr>
          <p:cNvSpPr/>
          <p:nvPr/>
        </p:nvSpPr>
        <p:spPr>
          <a:xfrm rot="5400000">
            <a:off x="4909579" y="2994366"/>
            <a:ext cx="344687" cy="57052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45474B-1445-4CB5-8DB5-F44457EF9955}"/>
              </a:ext>
            </a:extLst>
          </p:cNvPr>
          <p:cNvSpPr txBox="1"/>
          <p:nvPr/>
        </p:nvSpPr>
        <p:spPr>
          <a:xfrm>
            <a:off x="4229733" y="6063131"/>
            <a:ext cx="170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Stage 3. Phase 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равая фигурная скобка 94">
            <a:extLst>
              <a:ext uri="{FF2B5EF4-FFF2-40B4-BE49-F238E27FC236}">
                <a16:creationId xmlns:a16="http://schemas.microsoft.com/office/drawing/2014/main" id="{34F2DA0E-4B76-45FF-9355-2E86847CE652}"/>
              </a:ext>
            </a:extLst>
          </p:cNvPr>
          <p:cNvSpPr/>
          <p:nvPr/>
        </p:nvSpPr>
        <p:spPr>
          <a:xfrm rot="5400000">
            <a:off x="9450077" y="4159146"/>
            <a:ext cx="344687" cy="33757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C81A975-0458-4091-90AB-8386C52235F6}"/>
              </a:ext>
            </a:extLst>
          </p:cNvPr>
          <p:cNvSpPr txBox="1"/>
          <p:nvPr/>
        </p:nvSpPr>
        <p:spPr>
          <a:xfrm>
            <a:off x="8985171" y="6063131"/>
            <a:ext cx="170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Stage 3. Phase 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рямоугольник: загнутый угол 96">
            <a:extLst>
              <a:ext uri="{FF2B5EF4-FFF2-40B4-BE49-F238E27FC236}">
                <a16:creationId xmlns:a16="http://schemas.microsoft.com/office/drawing/2014/main" id="{72992E0D-06A7-498A-92F2-A532C097945D}"/>
              </a:ext>
            </a:extLst>
          </p:cNvPr>
          <p:cNvSpPr/>
          <p:nvPr/>
        </p:nvSpPr>
        <p:spPr>
          <a:xfrm>
            <a:off x="4018726" y="2008811"/>
            <a:ext cx="652059" cy="363471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5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: загнутый угол 6">
            <a:extLst>
              <a:ext uri="{FF2B5EF4-FFF2-40B4-BE49-F238E27FC236}">
                <a16:creationId xmlns:a16="http://schemas.microsoft.com/office/drawing/2014/main" id="{9BDC47ED-B7CD-33BE-69CB-1DD5488E54E4}"/>
              </a:ext>
            </a:extLst>
          </p:cNvPr>
          <p:cNvSpPr/>
          <p:nvPr/>
        </p:nvSpPr>
        <p:spPr>
          <a:xfrm>
            <a:off x="6076632" y="2000129"/>
            <a:ext cx="652059" cy="363471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9C78552-1759-4025-AFFA-CD27A729343A}"/>
              </a:ext>
            </a:extLst>
          </p:cNvPr>
          <p:cNvCxnSpPr>
            <a:cxnSpLocks/>
          </p:cNvCxnSpPr>
          <p:nvPr/>
        </p:nvCxnSpPr>
        <p:spPr>
          <a:xfrm flipH="1">
            <a:off x="8103136" y="3043046"/>
            <a:ext cx="1" cy="48998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Таблица 5">
            <a:extLst>
              <a:ext uri="{FF2B5EF4-FFF2-40B4-BE49-F238E27FC236}">
                <a16:creationId xmlns:a16="http://schemas.microsoft.com/office/drawing/2014/main" id="{859663F7-F40C-3491-1AE2-3EC01BFDF4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224570"/>
              </p:ext>
            </p:extLst>
          </p:nvPr>
        </p:nvGraphicFramePr>
        <p:xfrm>
          <a:off x="11496273" y="3507789"/>
          <a:ext cx="695727" cy="541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727">
                  <a:extLst>
                    <a:ext uri="{9D8B030D-6E8A-4147-A177-3AD203B41FA5}">
                      <a16:colId xmlns:a16="http://schemas.microsoft.com/office/drawing/2014/main" val="2926460324"/>
                    </a:ext>
                  </a:extLst>
                </a:gridCol>
              </a:tblGrid>
              <a:tr h="541696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2026</a:t>
                      </a: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rgbClr val="82C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52574"/>
                  </a:ext>
                </a:extLst>
              </a:tr>
            </a:tbl>
          </a:graphicData>
        </a:graphic>
      </p:graphicFrame>
      <p:sp>
        <p:nvSpPr>
          <p:cNvPr id="18" name="Прямоугольник: загнутый угол 17">
            <a:extLst>
              <a:ext uri="{FF2B5EF4-FFF2-40B4-BE49-F238E27FC236}">
                <a16:creationId xmlns:a16="http://schemas.microsoft.com/office/drawing/2014/main" id="{5374D397-5910-D3AA-51D2-4AA6658A9E2F}"/>
              </a:ext>
            </a:extLst>
          </p:cNvPr>
          <p:cNvSpPr/>
          <p:nvPr/>
        </p:nvSpPr>
        <p:spPr>
          <a:xfrm>
            <a:off x="11505784" y="2009961"/>
            <a:ext cx="652059" cy="363471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94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127596D0-64FB-1E2D-51B0-2A4561E3A8C7}"/>
              </a:ext>
            </a:extLst>
          </p:cNvPr>
          <p:cNvSpPr/>
          <p:nvPr/>
        </p:nvSpPr>
        <p:spPr>
          <a:xfrm>
            <a:off x="11701093" y="2727222"/>
            <a:ext cx="410965" cy="3265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890667C-64DA-34A9-F909-8A8726FFE5E2}"/>
              </a:ext>
            </a:extLst>
          </p:cNvPr>
          <p:cNvCxnSpPr>
            <a:cxnSpLocks/>
          </p:cNvCxnSpPr>
          <p:nvPr/>
        </p:nvCxnSpPr>
        <p:spPr>
          <a:xfrm flipH="1">
            <a:off x="11905838" y="3049531"/>
            <a:ext cx="1" cy="48998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84260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92"/>
          <p:cNvSpPr>
            <a:spLocks noChangeArrowheads="1"/>
          </p:cNvSpPr>
          <p:nvPr/>
        </p:nvSpPr>
        <p:spPr bwMode="auto">
          <a:xfrm>
            <a:off x="136188" y="195622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Proposal for an Amendment 2 to M.R.3 on VIAQ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5B1C2F-7D47-1A9E-DC7A-876C704BF377}"/>
              </a:ext>
            </a:extLst>
          </p:cNvPr>
          <p:cNvSpPr txBox="1"/>
          <p:nvPr/>
        </p:nvSpPr>
        <p:spPr>
          <a:xfrm>
            <a:off x="303988" y="1517913"/>
            <a:ext cx="440972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Proposal for an Amendment [2] to Mutual Resolution (M.R.3) of the 1958 and the 1998 Agreements concerning Vehicle Interior Air Quality (VIAQ) </a:t>
            </a:r>
          </a:p>
          <a:p>
            <a:r>
              <a:rPr lang="en-US" sz="2000" dirty="0">
                <a:hlinkClick r:id="rId3"/>
              </a:rPr>
              <a:t>ECE/TRANS/WP.29/GRPE/2026/27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Key changes: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Part I was updated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New Part IV was added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New Annexes VII, VIII and IX were added </a:t>
            </a:r>
            <a:endParaRPr lang="ru-RU" sz="2000" dirty="0"/>
          </a:p>
        </p:txBody>
      </p:sp>
      <p:pic>
        <p:nvPicPr>
          <p:cNvPr id="9" name="Рисунок 8" descr="Изображение выглядит как текст, снимок экрана, Шрифт, док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7805DAF-32DB-4E7C-12AB-D8402A0ED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9812" y="1118219"/>
            <a:ext cx="4409720" cy="572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7837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2">
            <a:extLst>
              <a:ext uri="{FF2B5EF4-FFF2-40B4-BE49-F238E27FC236}">
                <a16:creationId xmlns:a16="http://schemas.microsoft.com/office/drawing/2014/main" id="{E83058FD-9E29-1405-D1F3-C976C19A7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188" y="195622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Proposal for an Amendment 2 to M.R.3 on VIAQ</a:t>
            </a:r>
          </a:p>
        </p:txBody>
      </p:sp>
      <p:pic>
        <p:nvPicPr>
          <p:cNvPr id="9" name="Рисунок 8" descr="Изображение выглядит как текст, снимок экрана, Шрифт, чис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24FC131-23C1-9524-5352-3F599129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08" y="953311"/>
            <a:ext cx="4363417" cy="590468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снимок экрана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80D2789-B94E-1DD5-6DE9-CE8EFCC3C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680" y="1118654"/>
            <a:ext cx="4139290" cy="14215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снимок экрана, Шрифт, док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F2876BC-F45E-2838-E852-53DA15B268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815" y="2436868"/>
            <a:ext cx="4667736" cy="419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0739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31461-15A1-9C1E-C11A-46052FAF4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2">
            <a:extLst>
              <a:ext uri="{FF2B5EF4-FFF2-40B4-BE49-F238E27FC236}">
                <a16:creationId xmlns:a16="http://schemas.microsoft.com/office/drawing/2014/main" id="{E34FBDE3-0978-07D2-78C3-51641F2C9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188" y="195622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Proposal for an Amendment 2 to M.R.3 on VIAQ</a:t>
            </a:r>
          </a:p>
        </p:txBody>
      </p:sp>
      <p:pic>
        <p:nvPicPr>
          <p:cNvPr id="4" name="Рисунок 3" descr="Изображение выглядит как текст, снимок экрана, Шрифт, док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53BF657-0FB1-1512-9296-3BAAB0B65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50" y="1018504"/>
            <a:ext cx="5160336" cy="4578656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снимок экрана, Шрифт, док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E0365AE-49B8-553A-0105-B379F9EFD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8774" y="1199861"/>
            <a:ext cx="4892903" cy="272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4027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F8093-942F-F5E1-81D2-64AC93A6A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2">
            <a:extLst>
              <a:ext uri="{FF2B5EF4-FFF2-40B4-BE49-F238E27FC236}">
                <a16:creationId xmlns:a16="http://schemas.microsoft.com/office/drawing/2014/main" id="{3CEBBFAB-E036-12FE-3E1F-43121662D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188" y="195622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Proposal for an Amendment 2 to M.R.3 on VIAQ</a:t>
            </a:r>
          </a:p>
        </p:txBody>
      </p:sp>
      <p:pic>
        <p:nvPicPr>
          <p:cNvPr id="4" name="Рисунок 3" descr="Изображение выглядит как текст, снимок экрана, Шрифт, чис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28638FC-9581-B3FB-0D09-B7D919664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10" y="994610"/>
            <a:ext cx="4529839" cy="5667768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снимок экрана, Шрифт, чис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94F88E5-E03E-A689-A1B1-3A65F74E7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2398" y="994610"/>
            <a:ext cx="4723800" cy="555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7936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23133-9705-5B24-4E50-B0CEA2F02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2">
            <a:extLst>
              <a:ext uri="{FF2B5EF4-FFF2-40B4-BE49-F238E27FC236}">
                <a16:creationId xmlns:a16="http://schemas.microsoft.com/office/drawing/2014/main" id="{C29573B0-6231-FD56-3907-F3B585D76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188" y="195622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Proposal for an Amendment 2 to M.R.3 on VIAQ</a:t>
            </a:r>
          </a:p>
        </p:txBody>
      </p:sp>
      <p:pic>
        <p:nvPicPr>
          <p:cNvPr id="4" name="Рисунок 3" descr="Изображение выглядит как текст, снимок экрана, Шрифт, чис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0E6FCC7-0C90-8DFD-2ECB-95B138C5D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" y="979366"/>
            <a:ext cx="4652943" cy="3070469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снимок экрана, Шрифт, док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6969DAB-A884-08B7-534C-198E03F34CE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7061"/>
          <a:stretch>
            <a:fillRect/>
          </a:stretch>
        </p:blipFill>
        <p:spPr>
          <a:xfrm>
            <a:off x="55245" y="4049836"/>
            <a:ext cx="4731673" cy="2205050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Шрифт, снимок экрана, бумаг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4E53E09-0566-D0F8-AC2A-284F35429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7936" y="979367"/>
            <a:ext cx="4455076" cy="587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3452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6FD6B-B581-D2F0-1F6F-C56E7EF60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2">
            <a:extLst>
              <a:ext uri="{FF2B5EF4-FFF2-40B4-BE49-F238E27FC236}">
                <a16:creationId xmlns:a16="http://schemas.microsoft.com/office/drawing/2014/main" id="{D33A1DC9-3008-A3E3-88DD-6C4D5B61B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188" y="195622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Proposal for an Amendment 2 to M.R.3 on VIAQ</a:t>
            </a:r>
          </a:p>
        </p:txBody>
      </p:sp>
      <p:pic>
        <p:nvPicPr>
          <p:cNvPr id="4" name="Рисунок 3" descr="Изображение выглядит как текст, снимок экрана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C0EA125-17A9-7C41-64B6-6802C27BD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46" y="1484213"/>
            <a:ext cx="5248142" cy="3637325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снимок экрана, Шрифт, док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F2B7566-2028-FA71-37A0-8FB420509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840" y="1484213"/>
            <a:ext cx="5334745" cy="448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1750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682D5-8ADE-0A01-D039-B35ECE175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2">
            <a:extLst>
              <a:ext uri="{FF2B5EF4-FFF2-40B4-BE49-F238E27FC236}">
                <a16:creationId xmlns:a16="http://schemas.microsoft.com/office/drawing/2014/main" id="{AA6C5C8C-AD83-F4EE-F08D-733C20011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188" y="195622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Proposal for an Amendment 2 to M.R.3 on VIAQ</a:t>
            </a:r>
          </a:p>
        </p:txBody>
      </p:sp>
      <p:pic>
        <p:nvPicPr>
          <p:cNvPr id="4" name="Рисунок 3" descr="Изображение выглядит как текст, снимок экрана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51F626B-CB7E-8630-BBF0-AAB3E6F5C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07" y="1597656"/>
            <a:ext cx="5849166" cy="1600423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Шрифт, снимок экрана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DBD40CD-D2F1-E5A3-B58D-425F78FD8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75" y="3101927"/>
            <a:ext cx="5944430" cy="523948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снимок экрана, Шрифт, чис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5C2CBDC-9764-7B1A-93F6-DAB9D2455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307" y="3625875"/>
            <a:ext cx="5421347" cy="2788616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снимок экрана, Шрифт, чис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0B1155D-2060-F5EC-5207-97116D7353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3148" y="1124650"/>
            <a:ext cx="4739545" cy="554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042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Тема Office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21" ma:contentTypeDescription="Create a new document." ma:contentTypeScope="" ma:versionID="7bfe5176cad11b2d52a435755145b3a7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221c95f95b8e7f3b4aa03ad1ebe8e84a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  <xsd:element ref="ns3: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  <xsd:element name="Path" ma:index="27" nillable="true" ma:displayName="Path" ma:internalName="Path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ccb6d4-dbe5-46d2-b4d3-5733603d8cc6">
      <Terms xmlns="http://schemas.microsoft.com/office/infopath/2007/PartnerControls"/>
    </lcf76f155ced4ddcb4097134ff3c332f>
    <Path xmlns="acccb6d4-dbe5-46d2-b4d3-5733603d8cc6" xsi:nil="true"/>
    <TaxCatchAll xmlns="985ec44e-1bab-4c0b-9df0-6ba128686fc9" xsi:nil="true"/>
  </documentManagement>
</p:properties>
</file>

<file path=customXml/itemProps1.xml><?xml version="1.0" encoding="utf-8"?>
<ds:datastoreItem xmlns:ds="http://schemas.openxmlformats.org/officeDocument/2006/customXml" ds:itemID="{D3F8984B-C76C-4194-BB0A-C2977256B4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728EA6-4C5F-4184-A6D0-824598DB36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14758D-1C45-4A60-BF97-E559FBABDA81}">
  <ds:schemaRefs>
    <ds:schemaRef ds:uri="http://schemas.microsoft.com/office/2006/metadata/properties"/>
    <ds:schemaRef ds:uri="http://schemas.microsoft.com/office/infopath/2007/PartnerControls"/>
    <ds:schemaRef ds:uri="acccb6d4-dbe5-46d2-b4d3-5733603d8cc6"/>
    <ds:schemaRef ds:uri="985ec44e-1bab-4c0b-9df0-6ba128686fc9"/>
  </ds:schemaRefs>
</ds:datastoreItem>
</file>

<file path=docMetadata/LabelInfo.xml><?xml version="1.0" encoding="utf-8"?>
<clbl:labelList xmlns:clbl="http://schemas.microsoft.com/office/2020/mipLabelMetadata">
  <clbl:label id="{606bed3f-efae-4d70-a15b-866bb27c918d}" enabled="1" method="Privileged" siteId="{0f9e35db-544f-4f60-bdcc-5ea416e6dc7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28408</TotalTime>
  <Words>525</Words>
  <Application>Microsoft Office PowerPoint</Application>
  <PresentationFormat>Widescreen</PresentationFormat>
  <Paragraphs>106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굴림</vt:lpstr>
      <vt:lpstr>Arial</vt:lpstr>
      <vt:lpstr>Calibri</vt:lpstr>
      <vt:lpstr>Calibri Light</vt:lpstr>
      <vt:lpstr>Wingdings</vt:lpstr>
      <vt:lpstr>1_Тема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Kozlov Andrey</dc:creator>
  <cp:lastModifiedBy>Francois Cuenot</cp:lastModifiedBy>
  <cp:revision>268</cp:revision>
  <cp:lastPrinted>2022-12-27T11:46:09Z</cp:lastPrinted>
  <dcterms:created xsi:type="dcterms:W3CDTF">2017-12-11T10:49:37Z</dcterms:created>
  <dcterms:modified xsi:type="dcterms:W3CDTF">2026-03-13T17:54:08Z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0x0101003B8422D08C252547BB1CFA7F78E2CB83</vt:lpwstr>
  </property>
  <property fmtid="{D5CDD505-2E9C-101B-9397-08002B2CF9AE}" pid="3" name="MediaServiceImageTags">
    <vt:lpwstr/>
  </property>
  <property fmtid="{D5CDD505-2E9C-101B-9397-08002B2CF9AE}" pid="4" name="Office of Origin">
    <vt:lpwstr/>
  </property>
  <property fmtid="{D5CDD505-2E9C-101B-9397-08002B2CF9AE}" pid="5" name="gba66df640194346a5267c50f24d4797">
    <vt:lpwstr/>
  </property>
  <property fmtid="{D5CDD505-2E9C-101B-9397-08002B2CF9AE}" pid="6" name="Office_x0020_of_x0020_Origin">
    <vt:lpwstr/>
  </property>
</Properties>
</file>