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1"/>
  </p:sldMasterIdLst>
  <p:notesMasterIdLst>
    <p:notesMasterId r:id="rId7"/>
  </p:notesMasterIdLst>
  <p:sldIdLst>
    <p:sldId id="265" r:id="rId2"/>
    <p:sldId id="267" r:id="rId3"/>
    <p:sldId id="268" r:id="rId4"/>
    <p:sldId id="269" r:id="rId5"/>
    <p:sldId id="271" r:id="rId6"/>
  </p:sldIdLst>
  <p:sldSz cx="133921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421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3DA1B4-A759-4F2E-B81B-83B7D0DEE830}" v="126" dt="2023-05-09T09:14:00.8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4912" autoAdjust="0"/>
  </p:normalViewPr>
  <p:slideViewPr>
    <p:cSldViewPr snapToGrid="0" snapToObjects="1">
      <p:cViewPr varScale="1">
        <p:scale>
          <a:sx n="60" d="100"/>
          <a:sy n="60" d="100"/>
        </p:scale>
        <p:origin x="684" y="60"/>
      </p:cViewPr>
      <p:guideLst>
        <p:guide orient="horz" pos="2381"/>
        <p:guide pos="42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29605-7509-284E-9D0C-EDDDD17C48A0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1143000"/>
            <a:ext cx="54673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43F9E-F638-B642-BBDB-3AD313C594E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664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image" Target="../media/image13.svg"/><Relationship Id="rId7" Type="http://schemas.openxmlformats.org/officeDocument/2006/relationships/image" Target="../media/image15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7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5D6A4824-01CA-D3C5-DFB6-6D247830E361}"/>
              </a:ext>
            </a:extLst>
          </p:cNvPr>
          <p:cNvSpPr/>
          <p:nvPr/>
        </p:nvSpPr>
        <p:spPr>
          <a:xfrm>
            <a:off x="0" y="-1"/>
            <a:ext cx="13392150" cy="7559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D15FAEB5-9E2C-8B4C-81FF-BDFEBA072B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0" y="1587"/>
            <a:ext cx="9776010" cy="75565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6320460-AE9A-37C3-1E33-CA9CBEC4F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0092724" y="734654"/>
            <a:ext cx="2767459" cy="1212899"/>
          </a:xfrm>
          <a:prstGeom prst="rect">
            <a:avLst/>
          </a:prstGeom>
        </p:spPr>
      </p:pic>
      <p:cxnSp>
        <p:nvCxnSpPr>
          <p:cNvPr id="18" name="Gerade Verbindung 17">
            <a:extLst>
              <a:ext uri="{FF2B5EF4-FFF2-40B4-BE49-F238E27FC236}">
                <a16:creationId xmlns:a16="http://schemas.microsoft.com/office/drawing/2014/main" id="{C745B4CE-299F-3EBC-2089-CB9B54868C8D}"/>
              </a:ext>
            </a:extLst>
          </p:cNvPr>
          <p:cNvCxnSpPr>
            <a:cxnSpLocks/>
          </p:cNvCxnSpPr>
          <p:nvPr/>
        </p:nvCxnSpPr>
        <p:spPr>
          <a:xfrm>
            <a:off x="5893723" y="3018405"/>
            <a:ext cx="5641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60C1DEDC-9BD9-DA02-5D4E-18ECE4E4CF05}"/>
              </a:ext>
            </a:extLst>
          </p:cNvPr>
          <p:cNvCxnSpPr>
            <a:cxnSpLocks/>
          </p:cNvCxnSpPr>
          <p:nvPr/>
        </p:nvCxnSpPr>
        <p:spPr>
          <a:xfrm>
            <a:off x="5893723" y="4660742"/>
            <a:ext cx="5641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765222FA-93B3-70C8-5268-740262C0E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1123" y="3264478"/>
            <a:ext cx="7025833" cy="6093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5" name="Textplatzhalter 11">
            <a:extLst>
              <a:ext uri="{FF2B5EF4-FFF2-40B4-BE49-F238E27FC236}">
                <a16:creationId xmlns:a16="http://schemas.microsoft.com/office/drawing/2014/main" id="{80D2BD31-EEFC-71BC-7C7C-0405800DB0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71419" y="4915603"/>
            <a:ext cx="6004206" cy="16588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" name="Bildplatzhalter 9">
            <a:extLst>
              <a:ext uri="{FF2B5EF4-FFF2-40B4-BE49-F238E27FC236}">
                <a16:creationId xmlns:a16="http://schemas.microsoft.com/office/drawing/2014/main" id="{1592895D-ADCF-B523-00F1-6AAEC22662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" y="2125"/>
            <a:ext cx="4347972" cy="4256966"/>
          </a:xfrm>
          <a:custGeom>
            <a:avLst/>
            <a:gdLst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0 w 4842000"/>
              <a:gd name="connsiteY3" fmla="*/ 5706000 h 5706000"/>
              <a:gd name="connsiteX4" fmla="*/ 0 w 4842000"/>
              <a:gd name="connsiteY4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2902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842000 w 4842000"/>
              <a:gd name="connsiteY3" fmla="*/ 5706000 h 5706000"/>
              <a:gd name="connsiteX4" fmla="*/ 4136065 w 4842000"/>
              <a:gd name="connsiteY4" fmla="*/ 5705560 h 5706000"/>
              <a:gd name="connsiteX5" fmla="*/ 0 w 4842000"/>
              <a:gd name="connsiteY5" fmla="*/ 5706000 h 5706000"/>
              <a:gd name="connsiteX6" fmla="*/ 0 w 4842000"/>
              <a:gd name="connsiteY6" fmla="*/ 0 h 5706000"/>
              <a:gd name="connsiteX0" fmla="*/ 0 w 4842000"/>
              <a:gd name="connsiteY0" fmla="*/ 0 h 5744516"/>
              <a:gd name="connsiteX1" fmla="*/ 4842000 w 4842000"/>
              <a:gd name="connsiteY1" fmla="*/ 0 h 5744516"/>
              <a:gd name="connsiteX2" fmla="*/ 4840472 w 4842000"/>
              <a:gd name="connsiteY2" fmla="*/ 5139376 h 5744516"/>
              <a:gd name="connsiteX3" fmla="*/ 4136065 w 4842000"/>
              <a:gd name="connsiteY3" fmla="*/ 5705560 h 5744516"/>
              <a:gd name="connsiteX4" fmla="*/ 0 w 4842000"/>
              <a:gd name="connsiteY4" fmla="*/ 5706000 h 5744516"/>
              <a:gd name="connsiteX5" fmla="*/ 0 w 4842000"/>
              <a:gd name="connsiteY5" fmla="*/ 0 h 5744516"/>
              <a:gd name="connsiteX0" fmla="*/ 0 w 4842000"/>
              <a:gd name="connsiteY0" fmla="*/ 0 h 5781952"/>
              <a:gd name="connsiteX1" fmla="*/ 4842000 w 4842000"/>
              <a:gd name="connsiteY1" fmla="*/ 0 h 5781952"/>
              <a:gd name="connsiteX2" fmla="*/ 4840472 w 4842000"/>
              <a:gd name="connsiteY2" fmla="*/ 5139376 h 5781952"/>
              <a:gd name="connsiteX3" fmla="*/ 4136065 w 4842000"/>
              <a:gd name="connsiteY3" fmla="*/ 5705560 h 5781952"/>
              <a:gd name="connsiteX4" fmla="*/ 0 w 4842000"/>
              <a:gd name="connsiteY4" fmla="*/ 5706000 h 5781952"/>
              <a:gd name="connsiteX5" fmla="*/ 0 w 4842000"/>
              <a:gd name="connsiteY5" fmla="*/ 0 h 5781952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593317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160 w 4842000"/>
              <a:gd name="connsiteY2" fmla="*/ 4511060 h 5717831"/>
              <a:gd name="connsiteX3" fmla="*/ 2839778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50363"/>
              <a:gd name="connsiteY0" fmla="*/ 0 h 5717831"/>
              <a:gd name="connsiteX1" fmla="*/ 4842000 w 4850363"/>
              <a:gd name="connsiteY1" fmla="*/ 0 h 5717831"/>
              <a:gd name="connsiteX2" fmla="*/ 4850343 w 4850363"/>
              <a:gd name="connsiteY2" fmla="*/ 3805479 h 5717831"/>
              <a:gd name="connsiteX3" fmla="*/ 2839778 w 4850363"/>
              <a:gd name="connsiteY3" fmla="*/ 5717831 h 5717831"/>
              <a:gd name="connsiteX4" fmla="*/ 0 w 4850363"/>
              <a:gd name="connsiteY4" fmla="*/ 5706000 h 5717831"/>
              <a:gd name="connsiteX5" fmla="*/ 0 w 4850363"/>
              <a:gd name="connsiteY5" fmla="*/ 0 h 5717831"/>
              <a:gd name="connsiteX0" fmla="*/ 0 w 4855447"/>
              <a:gd name="connsiteY0" fmla="*/ 0 h 5717831"/>
              <a:gd name="connsiteX1" fmla="*/ 4842000 w 4855447"/>
              <a:gd name="connsiteY1" fmla="*/ 0 h 5717831"/>
              <a:gd name="connsiteX2" fmla="*/ 4855434 w 4855447"/>
              <a:gd name="connsiteY2" fmla="*/ 3799343 h 5717831"/>
              <a:gd name="connsiteX3" fmla="*/ 2839778 w 4855447"/>
              <a:gd name="connsiteY3" fmla="*/ 5717831 h 5717831"/>
              <a:gd name="connsiteX4" fmla="*/ 0 w 4855447"/>
              <a:gd name="connsiteY4" fmla="*/ 5706000 h 5717831"/>
              <a:gd name="connsiteX5" fmla="*/ 0 w 4855447"/>
              <a:gd name="connsiteY5" fmla="*/ 0 h 5717831"/>
              <a:gd name="connsiteX0" fmla="*/ 0 w 4855448"/>
              <a:gd name="connsiteY0" fmla="*/ 0 h 5717831"/>
              <a:gd name="connsiteX1" fmla="*/ 4842000 w 4855448"/>
              <a:gd name="connsiteY1" fmla="*/ 0 h 5717831"/>
              <a:gd name="connsiteX2" fmla="*/ 4855435 w 4855448"/>
              <a:gd name="connsiteY2" fmla="*/ 3722650 h 5717831"/>
              <a:gd name="connsiteX3" fmla="*/ 2839778 w 4855448"/>
              <a:gd name="connsiteY3" fmla="*/ 5717831 h 5717831"/>
              <a:gd name="connsiteX4" fmla="*/ 0 w 4855448"/>
              <a:gd name="connsiteY4" fmla="*/ 5706000 h 5717831"/>
              <a:gd name="connsiteX5" fmla="*/ 0 w 4855448"/>
              <a:gd name="connsiteY5" fmla="*/ 0 h 5717831"/>
              <a:gd name="connsiteX0" fmla="*/ 0 w 5078187"/>
              <a:gd name="connsiteY0" fmla="*/ 0 h 5717831"/>
              <a:gd name="connsiteX1" fmla="*/ 4842000 w 5078187"/>
              <a:gd name="connsiteY1" fmla="*/ 0 h 5717831"/>
              <a:gd name="connsiteX2" fmla="*/ 5078187 w 5078187"/>
              <a:gd name="connsiteY2" fmla="*/ 3863255 h 5717831"/>
              <a:gd name="connsiteX3" fmla="*/ 2839778 w 5078187"/>
              <a:gd name="connsiteY3" fmla="*/ 5717831 h 5717831"/>
              <a:gd name="connsiteX4" fmla="*/ 0 w 5078187"/>
              <a:gd name="connsiteY4" fmla="*/ 5706000 h 5717831"/>
              <a:gd name="connsiteX5" fmla="*/ 0 w 5078187"/>
              <a:gd name="connsiteY5" fmla="*/ 0 h 5717831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584 w 4842000"/>
              <a:gd name="connsiteY2" fmla="*/ 3807013 h 5717831"/>
              <a:gd name="connsiteX3" fmla="*/ 2839778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42000"/>
              <a:gd name="connsiteY0" fmla="*/ 0 h 5799637"/>
              <a:gd name="connsiteX1" fmla="*/ 4842000 w 4842000"/>
              <a:gd name="connsiteY1" fmla="*/ 0 h 5799637"/>
              <a:gd name="connsiteX2" fmla="*/ 4840584 w 4842000"/>
              <a:gd name="connsiteY2" fmla="*/ 3807013 h 5799637"/>
              <a:gd name="connsiteX3" fmla="*/ 2882207 w 4842000"/>
              <a:gd name="connsiteY3" fmla="*/ 5799637 h 5799637"/>
              <a:gd name="connsiteX4" fmla="*/ 0 w 4842000"/>
              <a:gd name="connsiteY4" fmla="*/ 5706000 h 5799637"/>
              <a:gd name="connsiteX5" fmla="*/ 0 w 4842000"/>
              <a:gd name="connsiteY5" fmla="*/ 0 h 5799637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584 w 4842000"/>
              <a:gd name="connsiteY2" fmla="*/ 3807013 h 5717831"/>
              <a:gd name="connsiteX3" fmla="*/ 2822806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42000"/>
              <a:gd name="connsiteY0" fmla="*/ 0 h 5942799"/>
              <a:gd name="connsiteX1" fmla="*/ 4842000 w 4842000"/>
              <a:gd name="connsiteY1" fmla="*/ 0 h 5942799"/>
              <a:gd name="connsiteX2" fmla="*/ 4840584 w 4842000"/>
              <a:gd name="connsiteY2" fmla="*/ 3807013 h 5942799"/>
              <a:gd name="connsiteX3" fmla="*/ 2975551 w 4842000"/>
              <a:gd name="connsiteY3" fmla="*/ 5942799 h 5942799"/>
              <a:gd name="connsiteX4" fmla="*/ 0 w 4842000"/>
              <a:gd name="connsiteY4" fmla="*/ 5706000 h 5942799"/>
              <a:gd name="connsiteX5" fmla="*/ 0 w 4842000"/>
              <a:gd name="connsiteY5" fmla="*/ 0 h 5942799"/>
              <a:gd name="connsiteX0" fmla="*/ 0 w 4842000"/>
              <a:gd name="connsiteY0" fmla="*/ 0 h 5712718"/>
              <a:gd name="connsiteX1" fmla="*/ 4842000 w 4842000"/>
              <a:gd name="connsiteY1" fmla="*/ 0 h 5712718"/>
              <a:gd name="connsiteX2" fmla="*/ 4840584 w 4842000"/>
              <a:gd name="connsiteY2" fmla="*/ 3807013 h 5712718"/>
              <a:gd name="connsiteX3" fmla="*/ 2852506 w 4842000"/>
              <a:gd name="connsiteY3" fmla="*/ 5712718 h 5712718"/>
              <a:gd name="connsiteX4" fmla="*/ 0 w 4842000"/>
              <a:gd name="connsiteY4" fmla="*/ 5706000 h 5712718"/>
              <a:gd name="connsiteX5" fmla="*/ 0 w 4842000"/>
              <a:gd name="connsiteY5" fmla="*/ 0 h 5712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000" h="5712718">
                <a:moveTo>
                  <a:pt x="0" y="0"/>
                </a:moveTo>
                <a:lnTo>
                  <a:pt x="4842000" y="0"/>
                </a:lnTo>
                <a:cubicBezTo>
                  <a:pt x="4841491" y="1713125"/>
                  <a:pt x="4841093" y="2093888"/>
                  <a:pt x="4840584" y="3807013"/>
                </a:cubicBezTo>
                <a:cubicBezTo>
                  <a:pt x="4839886" y="3808984"/>
                  <a:pt x="2859151" y="5711316"/>
                  <a:pt x="2852506" y="5712718"/>
                </a:cubicBezTo>
                <a:lnTo>
                  <a:pt x="0" y="5706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C8E77E2-4BF2-F428-78F9-035427C165C3}"/>
              </a:ext>
            </a:extLst>
          </p:cNvPr>
          <p:cNvSpPr/>
          <p:nvPr/>
        </p:nvSpPr>
        <p:spPr>
          <a:xfrm>
            <a:off x="150" y="0"/>
            <a:ext cx="13392000" cy="756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6BEF5E5-5093-FD12-09B0-E3B38F50B79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2742"/>
            <a:ext cx="9776010" cy="7554189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B99C192A-C919-2A15-4133-0F3C064CCD2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30275" y="735323"/>
            <a:ext cx="2692355" cy="1211560"/>
          </a:xfrm>
          <a:prstGeom prst="rect">
            <a:avLst/>
          </a:prstGeom>
        </p:spPr>
      </p:pic>
      <p:sp>
        <p:nvSpPr>
          <p:cNvPr id="14" name="Bildplatzhalter 9">
            <a:extLst>
              <a:ext uri="{FF2B5EF4-FFF2-40B4-BE49-F238E27FC236}">
                <a16:creationId xmlns:a16="http://schemas.microsoft.com/office/drawing/2014/main" id="{CF7FD468-656C-4117-B3E1-FD7227D1A1D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1" y="-3926"/>
            <a:ext cx="4347972" cy="4256966"/>
          </a:xfrm>
          <a:custGeom>
            <a:avLst/>
            <a:gdLst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0 w 4842000"/>
              <a:gd name="connsiteY3" fmla="*/ 5706000 h 5706000"/>
              <a:gd name="connsiteX4" fmla="*/ 0 w 4842000"/>
              <a:gd name="connsiteY4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2902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842000 w 4842000"/>
              <a:gd name="connsiteY3" fmla="*/ 5706000 h 5706000"/>
              <a:gd name="connsiteX4" fmla="*/ 4136065 w 4842000"/>
              <a:gd name="connsiteY4" fmla="*/ 5705560 h 5706000"/>
              <a:gd name="connsiteX5" fmla="*/ 0 w 4842000"/>
              <a:gd name="connsiteY5" fmla="*/ 5706000 h 5706000"/>
              <a:gd name="connsiteX6" fmla="*/ 0 w 4842000"/>
              <a:gd name="connsiteY6" fmla="*/ 0 h 5706000"/>
              <a:gd name="connsiteX0" fmla="*/ 0 w 4842000"/>
              <a:gd name="connsiteY0" fmla="*/ 0 h 5744516"/>
              <a:gd name="connsiteX1" fmla="*/ 4842000 w 4842000"/>
              <a:gd name="connsiteY1" fmla="*/ 0 h 5744516"/>
              <a:gd name="connsiteX2" fmla="*/ 4840472 w 4842000"/>
              <a:gd name="connsiteY2" fmla="*/ 5139376 h 5744516"/>
              <a:gd name="connsiteX3" fmla="*/ 4136065 w 4842000"/>
              <a:gd name="connsiteY3" fmla="*/ 5705560 h 5744516"/>
              <a:gd name="connsiteX4" fmla="*/ 0 w 4842000"/>
              <a:gd name="connsiteY4" fmla="*/ 5706000 h 5744516"/>
              <a:gd name="connsiteX5" fmla="*/ 0 w 4842000"/>
              <a:gd name="connsiteY5" fmla="*/ 0 h 5744516"/>
              <a:gd name="connsiteX0" fmla="*/ 0 w 4842000"/>
              <a:gd name="connsiteY0" fmla="*/ 0 h 5781952"/>
              <a:gd name="connsiteX1" fmla="*/ 4842000 w 4842000"/>
              <a:gd name="connsiteY1" fmla="*/ 0 h 5781952"/>
              <a:gd name="connsiteX2" fmla="*/ 4840472 w 4842000"/>
              <a:gd name="connsiteY2" fmla="*/ 5139376 h 5781952"/>
              <a:gd name="connsiteX3" fmla="*/ 4136065 w 4842000"/>
              <a:gd name="connsiteY3" fmla="*/ 5705560 h 5781952"/>
              <a:gd name="connsiteX4" fmla="*/ 0 w 4842000"/>
              <a:gd name="connsiteY4" fmla="*/ 5706000 h 5781952"/>
              <a:gd name="connsiteX5" fmla="*/ 0 w 4842000"/>
              <a:gd name="connsiteY5" fmla="*/ 0 h 5781952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593317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160 w 4842000"/>
              <a:gd name="connsiteY2" fmla="*/ 4511060 h 5717831"/>
              <a:gd name="connsiteX3" fmla="*/ 2839778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50363"/>
              <a:gd name="connsiteY0" fmla="*/ 0 h 5717831"/>
              <a:gd name="connsiteX1" fmla="*/ 4842000 w 4850363"/>
              <a:gd name="connsiteY1" fmla="*/ 0 h 5717831"/>
              <a:gd name="connsiteX2" fmla="*/ 4850343 w 4850363"/>
              <a:gd name="connsiteY2" fmla="*/ 3805479 h 5717831"/>
              <a:gd name="connsiteX3" fmla="*/ 2839778 w 4850363"/>
              <a:gd name="connsiteY3" fmla="*/ 5717831 h 5717831"/>
              <a:gd name="connsiteX4" fmla="*/ 0 w 4850363"/>
              <a:gd name="connsiteY4" fmla="*/ 5706000 h 5717831"/>
              <a:gd name="connsiteX5" fmla="*/ 0 w 4850363"/>
              <a:gd name="connsiteY5" fmla="*/ 0 h 5717831"/>
              <a:gd name="connsiteX0" fmla="*/ 0 w 4855447"/>
              <a:gd name="connsiteY0" fmla="*/ 0 h 5717831"/>
              <a:gd name="connsiteX1" fmla="*/ 4842000 w 4855447"/>
              <a:gd name="connsiteY1" fmla="*/ 0 h 5717831"/>
              <a:gd name="connsiteX2" fmla="*/ 4855434 w 4855447"/>
              <a:gd name="connsiteY2" fmla="*/ 3799343 h 5717831"/>
              <a:gd name="connsiteX3" fmla="*/ 2839778 w 4855447"/>
              <a:gd name="connsiteY3" fmla="*/ 5717831 h 5717831"/>
              <a:gd name="connsiteX4" fmla="*/ 0 w 4855447"/>
              <a:gd name="connsiteY4" fmla="*/ 5706000 h 5717831"/>
              <a:gd name="connsiteX5" fmla="*/ 0 w 4855447"/>
              <a:gd name="connsiteY5" fmla="*/ 0 h 5717831"/>
              <a:gd name="connsiteX0" fmla="*/ 0 w 4855448"/>
              <a:gd name="connsiteY0" fmla="*/ 0 h 5717831"/>
              <a:gd name="connsiteX1" fmla="*/ 4842000 w 4855448"/>
              <a:gd name="connsiteY1" fmla="*/ 0 h 5717831"/>
              <a:gd name="connsiteX2" fmla="*/ 4855435 w 4855448"/>
              <a:gd name="connsiteY2" fmla="*/ 3722650 h 5717831"/>
              <a:gd name="connsiteX3" fmla="*/ 2839778 w 4855448"/>
              <a:gd name="connsiteY3" fmla="*/ 5717831 h 5717831"/>
              <a:gd name="connsiteX4" fmla="*/ 0 w 4855448"/>
              <a:gd name="connsiteY4" fmla="*/ 5706000 h 5717831"/>
              <a:gd name="connsiteX5" fmla="*/ 0 w 4855448"/>
              <a:gd name="connsiteY5" fmla="*/ 0 h 5717831"/>
              <a:gd name="connsiteX0" fmla="*/ 0 w 5078187"/>
              <a:gd name="connsiteY0" fmla="*/ 0 h 5717831"/>
              <a:gd name="connsiteX1" fmla="*/ 4842000 w 5078187"/>
              <a:gd name="connsiteY1" fmla="*/ 0 h 5717831"/>
              <a:gd name="connsiteX2" fmla="*/ 5078187 w 5078187"/>
              <a:gd name="connsiteY2" fmla="*/ 3863255 h 5717831"/>
              <a:gd name="connsiteX3" fmla="*/ 2839778 w 5078187"/>
              <a:gd name="connsiteY3" fmla="*/ 5717831 h 5717831"/>
              <a:gd name="connsiteX4" fmla="*/ 0 w 5078187"/>
              <a:gd name="connsiteY4" fmla="*/ 5706000 h 5717831"/>
              <a:gd name="connsiteX5" fmla="*/ 0 w 5078187"/>
              <a:gd name="connsiteY5" fmla="*/ 0 h 5717831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584 w 4842000"/>
              <a:gd name="connsiteY2" fmla="*/ 3807013 h 5717831"/>
              <a:gd name="connsiteX3" fmla="*/ 2839778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42000"/>
              <a:gd name="connsiteY0" fmla="*/ 0 h 5799637"/>
              <a:gd name="connsiteX1" fmla="*/ 4842000 w 4842000"/>
              <a:gd name="connsiteY1" fmla="*/ 0 h 5799637"/>
              <a:gd name="connsiteX2" fmla="*/ 4840584 w 4842000"/>
              <a:gd name="connsiteY2" fmla="*/ 3807013 h 5799637"/>
              <a:gd name="connsiteX3" fmla="*/ 2882207 w 4842000"/>
              <a:gd name="connsiteY3" fmla="*/ 5799637 h 5799637"/>
              <a:gd name="connsiteX4" fmla="*/ 0 w 4842000"/>
              <a:gd name="connsiteY4" fmla="*/ 5706000 h 5799637"/>
              <a:gd name="connsiteX5" fmla="*/ 0 w 4842000"/>
              <a:gd name="connsiteY5" fmla="*/ 0 h 5799637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584 w 4842000"/>
              <a:gd name="connsiteY2" fmla="*/ 3807013 h 5717831"/>
              <a:gd name="connsiteX3" fmla="*/ 2822806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42000"/>
              <a:gd name="connsiteY0" fmla="*/ 0 h 5942799"/>
              <a:gd name="connsiteX1" fmla="*/ 4842000 w 4842000"/>
              <a:gd name="connsiteY1" fmla="*/ 0 h 5942799"/>
              <a:gd name="connsiteX2" fmla="*/ 4840584 w 4842000"/>
              <a:gd name="connsiteY2" fmla="*/ 3807013 h 5942799"/>
              <a:gd name="connsiteX3" fmla="*/ 2975551 w 4842000"/>
              <a:gd name="connsiteY3" fmla="*/ 5942799 h 5942799"/>
              <a:gd name="connsiteX4" fmla="*/ 0 w 4842000"/>
              <a:gd name="connsiteY4" fmla="*/ 5706000 h 5942799"/>
              <a:gd name="connsiteX5" fmla="*/ 0 w 4842000"/>
              <a:gd name="connsiteY5" fmla="*/ 0 h 5942799"/>
              <a:gd name="connsiteX0" fmla="*/ 0 w 4842000"/>
              <a:gd name="connsiteY0" fmla="*/ 0 h 5712718"/>
              <a:gd name="connsiteX1" fmla="*/ 4842000 w 4842000"/>
              <a:gd name="connsiteY1" fmla="*/ 0 h 5712718"/>
              <a:gd name="connsiteX2" fmla="*/ 4840584 w 4842000"/>
              <a:gd name="connsiteY2" fmla="*/ 3807013 h 5712718"/>
              <a:gd name="connsiteX3" fmla="*/ 2852506 w 4842000"/>
              <a:gd name="connsiteY3" fmla="*/ 5712718 h 5712718"/>
              <a:gd name="connsiteX4" fmla="*/ 0 w 4842000"/>
              <a:gd name="connsiteY4" fmla="*/ 5706000 h 5712718"/>
              <a:gd name="connsiteX5" fmla="*/ 0 w 4842000"/>
              <a:gd name="connsiteY5" fmla="*/ 0 h 5712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000" h="5712718">
                <a:moveTo>
                  <a:pt x="0" y="0"/>
                </a:moveTo>
                <a:lnTo>
                  <a:pt x="4842000" y="0"/>
                </a:lnTo>
                <a:cubicBezTo>
                  <a:pt x="4841491" y="1713125"/>
                  <a:pt x="4841093" y="2093888"/>
                  <a:pt x="4840584" y="3807013"/>
                </a:cubicBezTo>
                <a:cubicBezTo>
                  <a:pt x="4839886" y="3808984"/>
                  <a:pt x="2859151" y="5711316"/>
                  <a:pt x="2852506" y="5712718"/>
                </a:cubicBezTo>
                <a:lnTo>
                  <a:pt x="0" y="5706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F225F6B-13A6-290C-879B-3A698E5B9E84}"/>
              </a:ext>
            </a:extLst>
          </p:cNvPr>
          <p:cNvSpPr/>
          <p:nvPr userDrawn="1"/>
        </p:nvSpPr>
        <p:spPr>
          <a:xfrm>
            <a:off x="150" y="0"/>
            <a:ext cx="13392000" cy="756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39B4E2E-4F63-174F-BCE9-A57CFD4CAAE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2742"/>
            <a:ext cx="9776010" cy="7554189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8F804C6B-032A-FBD4-696A-7DBF3798035F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118700" y="816704"/>
            <a:ext cx="2897612" cy="130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94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oder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968" y="995839"/>
            <a:ext cx="9243475" cy="647763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425BB37-A65B-98DB-C965-A404AE487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968" y="1836180"/>
            <a:ext cx="9243475" cy="4367849"/>
          </a:xfrm>
          <a:prstGeom prst="rect">
            <a:avLst/>
          </a:prstGeom>
        </p:spPr>
        <p:txBody>
          <a:bodyPr lIns="0" tIns="0" rIns="0" bIns="0"/>
          <a:lstStyle>
            <a:lvl1pPr marL="536575" indent="-536575">
              <a:lnSpc>
                <a:spcPct val="100000"/>
              </a:lnSpc>
              <a:spcBef>
                <a:spcPts val="1500"/>
              </a:spcBef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1pPr>
            <a:lvl2pPr marL="982663" indent="-481013">
              <a:lnSpc>
                <a:spcPct val="1000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2pPr>
            <a:lvl3pPr marL="1474788" indent="-471488">
              <a:lnSpc>
                <a:spcPct val="1000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3pPr>
            <a:lvl4pPr marL="1955800" indent="-449263">
              <a:lnSpc>
                <a:spcPct val="1000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4pPr>
            <a:lvl5pPr marL="2493963" indent="-485775">
              <a:lnSpc>
                <a:spcPct val="1000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E4729EF-4993-301D-68B9-A834D28DB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A7A1-0B39-4276-A521-EC8E511304A3}" type="datetime1">
              <a:rPr lang="de-DE" smtClean="0"/>
              <a:t>09.04.2025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541D2D6-5299-E0E1-1A5D-96CA51670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| Max Mustermann: BASt |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8DF5FB7-09EA-76E8-2147-F700A13A8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A4DC6-CB49-7B41-AFC2-B9727BCB4C5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1643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B73C55D2-2B5B-BFF4-D8C2-B30A5E364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2227" y="995839"/>
            <a:ext cx="7025833" cy="647763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BECE922-B5B5-8102-DA55-0853BC522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2227" y="1836181"/>
            <a:ext cx="7025833" cy="3870138"/>
          </a:xfrm>
          <a:prstGeom prst="rect">
            <a:avLst/>
          </a:prstGeom>
        </p:spPr>
        <p:txBody>
          <a:bodyPr lIns="0" tIns="0" rIns="0" bIns="0"/>
          <a:lstStyle>
            <a:lvl1pPr marL="536575" indent="-536575">
              <a:lnSpc>
                <a:spcPct val="100000"/>
              </a:lnSpc>
              <a:spcBef>
                <a:spcPts val="1500"/>
              </a:spcBef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1pPr>
            <a:lvl2pPr marL="982663" indent="-481013">
              <a:lnSpc>
                <a:spcPct val="1000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2pPr>
            <a:lvl3pPr marL="1474788" indent="-471488">
              <a:lnSpc>
                <a:spcPct val="1000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3pPr>
            <a:lvl4pPr marL="1955800" indent="-449263">
              <a:lnSpc>
                <a:spcPct val="1000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4pPr>
            <a:lvl5pPr marL="2493963" indent="-485775">
              <a:lnSpc>
                <a:spcPct val="1000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2" name="Bildplatzhalter 9">
            <a:extLst>
              <a:ext uri="{FF2B5EF4-FFF2-40B4-BE49-F238E27FC236}">
                <a16:creationId xmlns:a16="http://schemas.microsoft.com/office/drawing/2014/main" id="{42019D03-4B5D-2312-05F8-FAA5362D0C9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41" y="610261"/>
            <a:ext cx="4856285" cy="5706000"/>
          </a:xfrm>
          <a:custGeom>
            <a:avLst/>
            <a:gdLst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0 w 4842000"/>
              <a:gd name="connsiteY3" fmla="*/ 5706000 h 5706000"/>
              <a:gd name="connsiteX4" fmla="*/ 0 w 4842000"/>
              <a:gd name="connsiteY4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2902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842000 w 4842000"/>
              <a:gd name="connsiteY3" fmla="*/ 5706000 h 5706000"/>
              <a:gd name="connsiteX4" fmla="*/ 4136065 w 4842000"/>
              <a:gd name="connsiteY4" fmla="*/ 5705560 h 5706000"/>
              <a:gd name="connsiteX5" fmla="*/ 0 w 4842000"/>
              <a:gd name="connsiteY5" fmla="*/ 5706000 h 5706000"/>
              <a:gd name="connsiteX6" fmla="*/ 0 w 4842000"/>
              <a:gd name="connsiteY6" fmla="*/ 0 h 5706000"/>
              <a:gd name="connsiteX0" fmla="*/ 0 w 4842000"/>
              <a:gd name="connsiteY0" fmla="*/ 0 h 5744516"/>
              <a:gd name="connsiteX1" fmla="*/ 4842000 w 4842000"/>
              <a:gd name="connsiteY1" fmla="*/ 0 h 5744516"/>
              <a:gd name="connsiteX2" fmla="*/ 4840472 w 4842000"/>
              <a:gd name="connsiteY2" fmla="*/ 5139376 h 5744516"/>
              <a:gd name="connsiteX3" fmla="*/ 4136065 w 4842000"/>
              <a:gd name="connsiteY3" fmla="*/ 5705560 h 5744516"/>
              <a:gd name="connsiteX4" fmla="*/ 0 w 4842000"/>
              <a:gd name="connsiteY4" fmla="*/ 5706000 h 5744516"/>
              <a:gd name="connsiteX5" fmla="*/ 0 w 4842000"/>
              <a:gd name="connsiteY5" fmla="*/ 0 h 5744516"/>
              <a:gd name="connsiteX0" fmla="*/ 0 w 4842000"/>
              <a:gd name="connsiteY0" fmla="*/ 0 h 5781952"/>
              <a:gd name="connsiteX1" fmla="*/ 4842000 w 4842000"/>
              <a:gd name="connsiteY1" fmla="*/ 0 h 5781952"/>
              <a:gd name="connsiteX2" fmla="*/ 4840472 w 4842000"/>
              <a:gd name="connsiteY2" fmla="*/ 5139376 h 5781952"/>
              <a:gd name="connsiteX3" fmla="*/ 4136065 w 4842000"/>
              <a:gd name="connsiteY3" fmla="*/ 5705560 h 5781952"/>
              <a:gd name="connsiteX4" fmla="*/ 0 w 4842000"/>
              <a:gd name="connsiteY4" fmla="*/ 5706000 h 5781952"/>
              <a:gd name="connsiteX5" fmla="*/ 0 w 4842000"/>
              <a:gd name="connsiteY5" fmla="*/ 0 h 5781952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593317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56285"/>
              <a:gd name="connsiteY0" fmla="*/ 0 h 5706000"/>
              <a:gd name="connsiteX1" fmla="*/ 4842000 w 4856285"/>
              <a:gd name="connsiteY1" fmla="*/ 0 h 5706000"/>
              <a:gd name="connsiteX2" fmla="*/ 4856273 w 4856285"/>
              <a:gd name="connsiteY2" fmla="*/ 4704414 h 5706000"/>
              <a:gd name="connsiteX3" fmla="*/ 3593317 w 4856285"/>
              <a:gd name="connsiteY3" fmla="*/ 5705560 h 5706000"/>
              <a:gd name="connsiteX4" fmla="*/ 0 w 4856285"/>
              <a:gd name="connsiteY4" fmla="*/ 5706000 h 5706000"/>
              <a:gd name="connsiteX5" fmla="*/ 0 w 4856285"/>
              <a:gd name="connsiteY5" fmla="*/ 0 h 570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56285" h="5706000">
                <a:moveTo>
                  <a:pt x="0" y="0"/>
                </a:moveTo>
                <a:lnTo>
                  <a:pt x="4842000" y="0"/>
                </a:lnTo>
                <a:cubicBezTo>
                  <a:pt x="4841491" y="1713125"/>
                  <a:pt x="4856782" y="2991289"/>
                  <a:pt x="4856273" y="4704414"/>
                </a:cubicBezTo>
                <a:cubicBezTo>
                  <a:pt x="4855575" y="4706385"/>
                  <a:pt x="3599962" y="5704158"/>
                  <a:pt x="3593317" y="5705560"/>
                </a:cubicBezTo>
                <a:lnTo>
                  <a:pt x="0" y="5706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914B474-0DDB-272D-205E-E9302803523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B2BBF1C3-F559-47A5-A7B4-F6A67BA29696}" type="datetime1">
              <a:rPr lang="de-DE" smtClean="0"/>
              <a:t>09.04.2025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6BEE432-884F-4139-38F1-185EAB21A82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| Max Mustermann: BASt |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04F504-932B-8E0F-CEA0-EBDE7FDEEFB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BFA4DC6-CB49-7B41-AFC2-B9727BCB4C5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7177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chart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B73C55D2-2B5B-BFF4-D8C2-B30A5E3646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4202" y="3368650"/>
            <a:ext cx="3975509" cy="647763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Vielen Dank!</a:t>
            </a:r>
            <a:endParaRPr lang="en-US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B5AE259-8231-D31E-F514-4A687085B602}"/>
              </a:ext>
            </a:extLst>
          </p:cNvPr>
          <p:cNvSpPr txBox="1"/>
          <p:nvPr/>
        </p:nvSpPr>
        <p:spPr>
          <a:xfrm>
            <a:off x="1082629" y="4104817"/>
            <a:ext cx="3946967" cy="7312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004377" rtl="0" eaLnBrk="1" fontAlgn="auto" latinLnBrk="0" hangingPunct="1">
              <a:lnSpc>
                <a:spcPct val="90000"/>
              </a:lnSpc>
              <a:spcBef>
                <a:spcPts val="109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264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Ich freue mich auf die </a:t>
            </a:r>
            <a:br>
              <a:rPr kumimoji="0" lang="de-DE" sz="264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de-DE" sz="264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gemeinsame Diskussion.</a:t>
            </a:r>
            <a:endParaRPr kumimoji="0" lang="de-DE" sz="264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" name="Bildplatzhalter 9">
            <a:extLst>
              <a:ext uri="{FF2B5EF4-FFF2-40B4-BE49-F238E27FC236}">
                <a16:creationId xmlns:a16="http://schemas.microsoft.com/office/drawing/2014/main" id="{42F751BA-DBCC-F6FA-3BE4-BCB3B8833C8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50149" y="1435261"/>
            <a:ext cx="7941455" cy="4872943"/>
          </a:xfrm>
          <a:custGeom>
            <a:avLst/>
            <a:gdLst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40474 w 7940474"/>
              <a:gd name="connsiteY2" fmla="*/ 4872943 h 4872943"/>
              <a:gd name="connsiteX3" fmla="*/ 0 w 7940474"/>
              <a:gd name="connsiteY3" fmla="*/ 4872943 h 4872943"/>
              <a:gd name="connsiteX4" fmla="*/ 0 w 7940474"/>
              <a:gd name="connsiteY4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199612 w 7940474"/>
              <a:gd name="connsiteY4" fmla="*/ 4868462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38093 w 7940474"/>
              <a:gd name="connsiteY3" fmla="*/ 4291645 h 4872943"/>
              <a:gd name="connsiteX4" fmla="*/ 7940474 w 7940474"/>
              <a:gd name="connsiteY4" fmla="*/ 4872943 h 4872943"/>
              <a:gd name="connsiteX5" fmla="*/ 7209430 w 7940474"/>
              <a:gd name="connsiteY5" fmla="*/ 4867908 h 4872943"/>
              <a:gd name="connsiteX6" fmla="*/ 7199612 w 7940474"/>
              <a:gd name="connsiteY6" fmla="*/ 4868462 h 4872943"/>
              <a:gd name="connsiteX7" fmla="*/ 0 w 7940474"/>
              <a:gd name="connsiteY7" fmla="*/ 4872943 h 4872943"/>
              <a:gd name="connsiteX8" fmla="*/ 0 w 7940474"/>
              <a:gd name="connsiteY8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70290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8024213"/>
              <a:gd name="connsiteY0" fmla="*/ 0 h 4872943"/>
              <a:gd name="connsiteX1" fmla="*/ 7940474 w 8024213"/>
              <a:gd name="connsiteY1" fmla="*/ 0 h 4872943"/>
              <a:gd name="connsiteX2" fmla="*/ 7938093 w 8024213"/>
              <a:gd name="connsiteY2" fmla="*/ 4291645 h 4872943"/>
              <a:gd name="connsiteX3" fmla="*/ 7209430 w 8024213"/>
              <a:gd name="connsiteY3" fmla="*/ 4870290 h 4872943"/>
              <a:gd name="connsiteX4" fmla="*/ 0 w 8024213"/>
              <a:gd name="connsiteY4" fmla="*/ 4872943 h 4872943"/>
              <a:gd name="connsiteX5" fmla="*/ 0 w 8024213"/>
              <a:gd name="connsiteY5" fmla="*/ 0 h 4872943"/>
              <a:gd name="connsiteX0" fmla="*/ 0 w 7940474"/>
              <a:gd name="connsiteY0" fmla="*/ 0 h 4893420"/>
              <a:gd name="connsiteX1" fmla="*/ 7940474 w 7940474"/>
              <a:gd name="connsiteY1" fmla="*/ 0 h 4893420"/>
              <a:gd name="connsiteX2" fmla="*/ 7938093 w 7940474"/>
              <a:gd name="connsiteY2" fmla="*/ 4291645 h 4893420"/>
              <a:gd name="connsiteX3" fmla="*/ 7209430 w 7940474"/>
              <a:gd name="connsiteY3" fmla="*/ 4870290 h 4893420"/>
              <a:gd name="connsiteX4" fmla="*/ 0 w 7940474"/>
              <a:gd name="connsiteY4" fmla="*/ 4872943 h 4893420"/>
              <a:gd name="connsiteX5" fmla="*/ 0 w 7940474"/>
              <a:gd name="connsiteY5" fmla="*/ 0 h 4893420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209430 w 7940474"/>
              <a:gd name="connsiteY3" fmla="*/ 4870290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1455"/>
              <a:gd name="connsiteY0" fmla="*/ 0 h 4872943"/>
              <a:gd name="connsiteX1" fmla="*/ 7940474 w 7941455"/>
              <a:gd name="connsiteY1" fmla="*/ 0 h 4872943"/>
              <a:gd name="connsiteX2" fmla="*/ 7941268 w 7941455"/>
              <a:gd name="connsiteY2" fmla="*/ 4285295 h 4872943"/>
              <a:gd name="connsiteX3" fmla="*/ 7209430 w 7941455"/>
              <a:gd name="connsiteY3" fmla="*/ 4870290 h 4872943"/>
              <a:gd name="connsiteX4" fmla="*/ 0 w 7941455"/>
              <a:gd name="connsiteY4" fmla="*/ 4872943 h 4872943"/>
              <a:gd name="connsiteX5" fmla="*/ 0 w 7941455"/>
              <a:gd name="connsiteY5" fmla="*/ 0 h 4872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1455" h="4872943">
                <a:moveTo>
                  <a:pt x="0" y="0"/>
                </a:moveTo>
                <a:lnTo>
                  <a:pt x="7940474" y="0"/>
                </a:lnTo>
                <a:cubicBezTo>
                  <a:pt x="7939680" y="1430548"/>
                  <a:pt x="7942062" y="2854747"/>
                  <a:pt x="7941268" y="4285295"/>
                </a:cubicBezTo>
                <a:cubicBezTo>
                  <a:pt x="7954893" y="4295499"/>
                  <a:pt x="7222934" y="4852429"/>
                  <a:pt x="7209430" y="4870290"/>
                </a:cubicBezTo>
                <a:lnTo>
                  <a:pt x="0" y="4872943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6EAF4A7-DEFD-C3BC-0E3F-6B5C367EEC22}"/>
              </a:ext>
            </a:extLst>
          </p:cNvPr>
          <p:cNvSpPr txBox="1"/>
          <p:nvPr userDrawn="1"/>
        </p:nvSpPr>
        <p:spPr>
          <a:xfrm>
            <a:off x="1082629" y="4104817"/>
            <a:ext cx="3946967" cy="7312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004377" rtl="0" eaLnBrk="1" fontAlgn="auto" latinLnBrk="0" hangingPunct="1">
              <a:lnSpc>
                <a:spcPct val="90000"/>
              </a:lnSpc>
              <a:spcBef>
                <a:spcPts val="109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264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Ich freue mich auf die </a:t>
            </a:r>
            <a:br>
              <a:rPr kumimoji="0" lang="de-DE" sz="264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de-DE" sz="264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gemeinsame Diskussion.</a:t>
            </a:r>
            <a:endParaRPr kumimoji="0" lang="de-DE" sz="264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DDCD25-2278-F356-02FF-A92895343A8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70419DB4-206C-4616-9663-77BD93B1FD51}" type="datetime1">
              <a:rPr lang="de-DE" smtClean="0"/>
              <a:t>09.04.2025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9EF6B4-3775-26C1-E399-2B7C4451512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| Max Mustermann: BASt |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9FC345-32EE-A418-32D4-786A87CBB61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BFA4DC6-CB49-7B41-AFC2-B9727BCB4C5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6064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968" y="995839"/>
            <a:ext cx="9243475" cy="647763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CE380415-F688-024E-A28D-212A600547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9501" y="1836738"/>
            <a:ext cx="9243474" cy="4621935"/>
          </a:xfrm>
          <a:prstGeom prst="rect">
            <a:avLst/>
          </a:prstGeom>
        </p:spPr>
        <p:txBody>
          <a:bodyPr lIns="0" tIns="0" rIns="0" bIns="0"/>
          <a:lstStyle>
            <a:lvl1pPr marL="536575" indent="-536575" algn="l" defTabSz="1004377" rtl="0" eaLnBrk="1" latinLnBrk="0" hangingPunct="1">
              <a:lnSpc>
                <a:spcPct val="100000"/>
              </a:lnSpc>
              <a:spcBef>
                <a:spcPts val="1500"/>
              </a:spcBef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2663" indent="-481013" algn="l" defTabSz="1004377" rtl="0" eaLnBrk="1" latinLnBrk="0" hangingPunct="1">
              <a:lnSpc>
                <a:spcPct val="100000"/>
              </a:lnSpc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4788" indent="-471488" algn="l" defTabSz="1004377" rtl="0" eaLnBrk="1" latinLnBrk="0" hangingPunct="1">
              <a:lnSpc>
                <a:spcPct val="100000"/>
              </a:lnSpc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55800" indent="-449263" algn="l" defTabSz="1004377" rtl="0" eaLnBrk="1" latinLnBrk="0" hangingPunct="1">
              <a:lnSpc>
                <a:spcPct val="100000"/>
              </a:lnSpc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93963" indent="-485775" algn="l" defTabSz="1004377" rtl="0" eaLnBrk="1" latinLnBrk="0" hangingPunct="1">
              <a:lnSpc>
                <a:spcPct val="100000"/>
              </a:lnSpc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Fußzeilenplatzhalter 4">
            <a:extLst>
              <a:ext uri="{FF2B5EF4-FFF2-40B4-BE49-F238E27FC236}">
                <a16:creationId xmlns:a16="http://schemas.microsoft.com/office/drawing/2014/main" id="{4C7B5784-73A8-415D-B590-C93A27B6D1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0804" y="7155517"/>
            <a:ext cx="56352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/>
              <a:t>| Daniel Sander: BASt |</a:t>
            </a:r>
            <a:endParaRPr lang="de-DE" dirty="0"/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94B71B40-3AED-4D81-8440-1519784698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564370" y="7152380"/>
            <a:ext cx="6406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BFA4DC6-CB49-7B41-AFC2-B9727BCB4C5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4CB243C0-2715-4896-881A-F99447284F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77631" y="7152381"/>
            <a:ext cx="17841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9808312C-18FA-4708-A352-B3F2005E55C6}" type="datetime1">
              <a:rPr lang="de-DE" smtClean="0"/>
              <a:t>09.04.2025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477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oder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968" y="995839"/>
            <a:ext cx="9243475" cy="647763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425BB37-A65B-98DB-C965-A404AE487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968" y="1836180"/>
            <a:ext cx="9243475" cy="4367849"/>
          </a:xfrm>
          <a:prstGeom prst="rect">
            <a:avLst/>
          </a:prstGeom>
        </p:spPr>
        <p:txBody>
          <a:bodyPr lIns="0" tIns="0" rIns="0" bIns="0"/>
          <a:lstStyle>
            <a:lvl1pPr marL="536575" indent="-536575" algn="l" defTabSz="1004377" rtl="0" eaLnBrk="1" latinLnBrk="0" hangingPunct="1">
              <a:lnSpc>
                <a:spcPct val="100000"/>
              </a:lnSpc>
              <a:spcBef>
                <a:spcPts val="1500"/>
              </a:spcBef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2663" indent="-481013" algn="l" defTabSz="1004377" rtl="0" eaLnBrk="1" latinLnBrk="0" hangingPunct="1">
              <a:lnSpc>
                <a:spcPct val="100000"/>
              </a:lnSpc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4788" indent="-471488" algn="l" defTabSz="1004377" rtl="0" eaLnBrk="1" latinLnBrk="0" hangingPunct="1">
              <a:lnSpc>
                <a:spcPct val="100000"/>
              </a:lnSpc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55800" indent="-449263" algn="l" defTabSz="1004377" rtl="0" eaLnBrk="1" latinLnBrk="0" hangingPunct="1">
              <a:lnSpc>
                <a:spcPct val="100000"/>
              </a:lnSpc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93963" indent="-485775" algn="l" defTabSz="1004377" rtl="0" eaLnBrk="1" latinLnBrk="0" hangingPunct="1">
              <a:lnSpc>
                <a:spcPct val="100000"/>
              </a:lnSpc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en-US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541D2D6-5299-E0E1-1A5D-96CA51670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| Max Mustermann: BASt |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8DF5FB7-09EA-76E8-2147-F700A13A8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A4DC6-CB49-7B41-AFC2-B9727BCB4C5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7713F20-E4DE-430C-8533-8488500BD0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77631" y="7152381"/>
            <a:ext cx="17841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75A5A7A1-0B39-4276-A521-EC8E511304A3}" type="datetime1">
              <a:rPr lang="de-DE" smtClean="0"/>
              <a:t>09.04.2025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592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B73C55D2-2B5B-BFF4-D8C2-B30A5E364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2227" y="995839"/>
            <a:ext cx="7025833" cy="647763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BECE922-B5B5-8102-DA55-0853BC522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2227" y="1836181"/>
            <a:ext cx="7025833" cy="3870138"/>
          </a:xfrm>
          <a:prstGeom prst="rect">
            <a:avLst/>
          </a:prstGeom>
        </p:spPr>
        <p:txBody>
          <a:bodyPr lIns="0" tIns="0" rIns="0" bIns="0"/>
          <a:lstStyle>
            <a:lvl1pPr marL="536575" indent="-536575" algn="l" defTabSz="1004377" rtl="0" eaLnBrk="1" latinLnBrk="0" hangingPunct="1">
              <a:lnSpc>
                <a:spcPct val="100000"/>
              </a:lnSpc>
              <a:spcBef>
                <a:spcPts val="1500"/>
              </a:spcBef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2663" indent="-481013" algn="l" defTabSz="1004377" rtl="0" eaLnBrk="1" latinLnBrk="0" hangingPunct="1">
              <a:lnSpc>
                <a:spcPct val="100000"/>
              </a:lnSpc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4788" indent="-471488" algn="l" defTabSz="1004377" rtl="0" eaLnBrk="1" latinLnBrk="0" hangingPunct="1">
              <a:lnSpc>
                <a:spcPct val="100000"/>
              </a:lnSpc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55800" indent="-449263" algn="l" defTabSz="1004377" rtl="0" eaLnBrk="1" latinLnBrk="0" hangingPunct="1">
              <a:lnSpc>
                <a:spcPct val="100000"/>
              </a:lnSpc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de-DE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93963" indent="-485775" algn="l" defTabSz="1004377" rtl="0" eaLnBrk="1" latinLnBrk="0" hangingPunct="1">
              <a:lnSpc>
                <a:spcPct val="100000"/>
              </a:lnSpc>
              <a:buClr>
                <a:schemeClr val="accent2"/>
              </a:buClr>
              <a:buSzPct val="130000"/>
              <a:buFont typeface="Systemschrift Normal"/>
              <a:buChar char="▸"/>
              <a:tabLst/>
              <a:defRPr lang="en-US" sz="264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2" name="Bildplatzhalter 9">
            <a:extLst>
              <a:ext uri="{FF2B5EF4-FFF2-40B4-BE49-F238E27FC236}">
                <a16:creationId xmlns:a16="http://schemas.microsoft.com/office/drawing/2014/main" id="{42019D03-4B5D-2312-05F8-FAA5362D0C9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41" y="610261"/>
            <a:ext cx="4856285" cy="5706000"/>
          </a:xfrm>
          <a:custGeom>
            <a:avLst/>
            <a:gdLst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0 w 4842000"/>
              <a:gd name="connsiteY3" fmla="*/ 5706000 h 5706000"/>
              <a:gd name="connsiteX4" fmla="*/ 0 w 4842000"/>
              <a:gd name="connsiteY4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2902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842000 w 4842000"/>
              <a:gd name="connsiteY3" fmla="*/ 5706000 h 5706000"/>
              <a:gd name="connsiteX4" fmla="*/ 4136065 w 4842000"/>
              <a:gd name="connsiteY4" fmla="*/ 5705560 h 5706000"/>
              <a:gd name="connsiteX5" fmla="*/ 0 w 4842000"/>
              <a:gd name="connsiteY5" fmla="*/ 5706000 h 5706000"/>
              <a:gd name="connsiteX6" fmla="*/ 0 w 4842000"/>
              <a:gd name="connsiteY6" fmla="*/ 0 h 5706000"/>
              <a:gd name="connsiteX0" fmla="*/ 0 w 4842000"/>
              <a:gd name="connsiteY0" fmla="*/ 0 h 5744516"/>
              <a:gd name="connsiteX1" fmla="*/ 4842000 w 4842000"/>
              <a:gd name="connsiteY1" fmla="*/ 0 h 5744516"/>
              <a:gd name="connsiteX2" fmla="*/ 4840472 w 4842000"/>
              <a:gd name="connsiteY2" fmla="*/ 5139376 h 5744516"/>
              <a:gd name="connsiteX3" fmla="*/ 4136065 w 4842000"/>
              <a:gd name="connsiteY3" fmla="*/ 5705560 h 5744516"/>
              <a:gd name="connsiteX4" fmla="*/ 0 w 4842000"/>
              <a:gd name="connsiteY4" fmla="*/ 5706000 h 5744516"/>
              <a:gd name="connsiteX5" fmla="*/ 0 w 4842000"/>
              <a:gd name="connsiteY5" fmla="*/ 0 h 5744516"/>
              <a:gd name="connsiteX0" fmla="*/ 0 w 4842000"/>
              <a:gd name="connsiteY0" fmla="*/ 0 h 5781952"/>
              <a:gd name="connsiteX1" fmla="*/ 4842000 w 4842000"/>
              <a:gd name="connsiteY1" fmla="*/ 0 h 5781952"/>
              <a:gd name="connsiteX2" fmla="*/ 4840472 w 4842000"/>
              <a:gd name="connsiteY2" fmla="*/ 5139376 h 5781952"/>
              <a:gd name="connsiteX3" fmla="*/ 4136065 w 4842000"/>
              <a:gd name="connsiteY3" fmla="*/ 5705560 h 5781952"/>
              <a:gd name="connsiteX4" fmla="*/ 0 w 4842000"/>
              <a:gd name="connsiteY4" fmla="*/ 5706000 h 5781952"/>
              <a:gd name="connsiteX5" fmla="*/ 0 w 4842000"/>
              <a:gd name="connsiteY5" fmla="*/ 0 h 5781952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593317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56285"/>
              <a:gd name="connsiteY0" fmla="*/ 0 h 5706000"/>
              <a:gd name="connsiteX1" fmla="*/ 4842000 w 4856285"/>
              <a:gd name="connsiteY1" fmla="*/ 0 h 5706000"/>
              <a:gd name="connsiteX2" fmla="*/ 4856273 w 4856285"/>
              <a:gd name="connsiteY2" fmla="*/ 4704414 h 5706000"/>
              <a:gd name="connsiteX3" fmla="*/ 3593317 w 4856285"/>
              <a:gd name="connsiteY3" fmla="*/ 5705560 h 5706000"/>
              <a:gd name="connsiteX4" fmla="*/ 0 w 4856285"/>
              <a:gd name="connsiteY4" fmla="*/ 5706000 h 5706000"/>
              <a:gd name="connsiteX5" fmla="*/ 0 w 4856285"/>
              <a:gd name="connsiteY5" fmla="*/ 0 h 570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56285" h="5706000">
                <a:moveTo>
                  <a:pt x="0" y="0"/>
                </a:moveTo>
                <a:lnTo>
                  <a:pt x="4842000" y="0"/>
                </a:lnTo>
                <a:cubicBezTo>
                  <a:pt x="4841491" y="1713125"/>
                  <a:pt x="4856782" y="2991289"/>
                  <a:pt x="4856273" y="4704414"/>
                </a:cubicBezTo>
                <a:cubicBezTo>
                  <a:pt x="4855575" y="4706385"/>
                  <a:pt x="3599962" y="5704158"/>
                  <a:pt x="3593317" y="5705560"/>
                </a:cubicBezTo>
                <a:lnTo>
                  <a:pt x="0" y="5706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3" name="Fußzeilenplatzhalter 4">
            <a:extLst>
              <a:ext uri="{FF2B5EF4-FFF2-40B4-BE49-F238E27FC236}">
                <a16:creationId xmlns:a16="http://schemas.microsoft.com/office/drawing/2014/main" id="{7D6EF40F-1760-4FC7-A135-43391FB91C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0804" y="7155517"/>
            <a:ext cx="56352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/>
              <a:t>| Max Mustermann: BASt |</a:t>
            </a:r>
            <a:endParaRPr lang="de-DE" dirty="0"/>
          </a:p>
        </p:txBody>
      </p:sp>
      <p:sp>
        <p:nvSpPr>
          <p:cNvPr id="14" name="Foliennummernplatzhalter 5">
            <a:extLst>
              <a:ext uri="{FF2B5EF4-FFF2-40B4-BE49-F238E27FC236}">
                <a16:creationId xmlns:a16="http://schemas.microsoft.com/office/drawing/2014/main" id="{4FA90F4A-5B05-43C6-A319-C341D3895A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564370" y="7152380"/>
            <a:ext cx="6406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BFA4DC6-CB49-7B41-AFC2-B9727BCB4C5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C7FB2FA9-22D7-456A-B21D-5655DC2E65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77631" y="7152381"/>
            <a:ext cx="17841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B2BBF1C3-F559-47A5-A7B4-F6A67BA29696}" type="datetime1">
              <a:rPr lang="de-DE" smtClean="0"/>
              <a:t>09.04.2025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531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chart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B73C55D2-2B5B-BFF4-D8C2-B30A5E3646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4202" y="3561154"/>
            <a:ext cx="3975509" cy="411187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de-DE" dirty="0" err="1"/>
              <a:t>Thank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!</a:t>
            </a:r>
            <a:endParaRPr lang="en-US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B5AE259-8231-D31E-F514-4A687085B602}"/>
              </a:ext>
            </a:extLst>
          </p:cNvPr>
          <p:cNvSpPr txBox="1"/>
          <p:nvPr/>
        </p:nvSpPr>
        <p:spPr>
          <a:xfrm>
            <a:off x="1082629" y="4104817"/>
            <a:ext cx="3946967" cy="7755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004377" rtl="0" eaLnBrk="1" fontAlgn="auto" latinLnBrk="0" hangingPunct="1">
              <a:lnSpc>
                <a:spcPct val="90000"/>
              </a:lnSpc>
              <a:spcBef>
                <a:spcPts val="109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 look forward to the joint discussion.</a:t>
            </a:r>
          </a:p>
        </p:txBody>
      </p:sp>
      <p:sp>
        <p:nvSpPr>
          <p:cNvPr id="2" name="Bildplatzhalter 9">
            <a:extLst>
              <a:ext uri="{FF2B5EF4-FFF2-40B4-BE49-F238E27FC236}">
                <a16:creationId xmlns:a16="http://schemas.microsoft.com/office/drawing/2014/main" id="{42F751BA-DBCC-F6FA-3BE4-BCB3B8833C8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50149" y="1435261"/>
            <a:ext cx="7941455" cy="4872943"/>
          </a:xfrm>
          <a:custGeom>
            <a:avLst/>
            <a:gdLst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40474 w 7940474"/>
              <a:gd name="connsiteY2" fmla="*/ 4872943 h 4872943"/>
              <a:gd name="connsiteX3" fmla="*/ 0 w 7940474"/>
              <a:gd name="connsiteY3" fmla="*/ 4872943 h 4872943"/>
              <a:gd name="connsiteX4" fmla="*/ 0 w 7940474"/>
              <a:gd name="connsiteY4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199612 w 7940474"/>
              <a:gd name="connsiteY4" fmla="*/ 4868462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38093 w 7940474"/>
              <a:gd name="connsiteY3" fmla="*/ 4291645 h 4872943"/>
              <a:gd name="connsiteX4" fmla="*/ 7940474 w 7940474"/>
              <a:gd name="connsiteY4" fmla="*/ 4872943 h 4872943"/>
              <a:gd name="connsiteX5" fmla="*/ 7209430 w 7940474"/>
              <a:gd name="connsiteY5" fmla="*/ 4867908 h 4872943"/>
              <a:gd name="connsiteX6" fmla="*/ 7199612 w 7940474"/>
              <a:gd name="connsiteY6" fmla="*/ 4868462 h 4872943"/>
              <a:gd name="connsiteX7" fmla="*/ 0 w 7940474"/>
              <a:gd name="connsiteY7" fmla="*/ 4872943 h 4872943"/>
              <a:gd name="connsiteX8" fmla="*/ 0 w 7940474"/>
              <a:gd name="connsiteY8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70290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8024213"/>
              <a:gd name="connsiteY0" fmla="*/ 0 h 4872943"/>
              <a:gd name="connsiteX1" fmla="*/ 7940474 w 8024213"/>
              <a:gd name="connsiteY1" fmla="*/ 0 h 4872943"/>
              <a:gd name="connsiteX2" fmla="*/ 7938093 w 8024213"/>
              <a:gd name="connsiteY2" fmla="*/ 4291645 h 4872943"/>
              <a:gd name="connsiteX3" fmla="*/ 7209430 w 8024213"/>
              <a:gd name="connsiteY3" fmla="*/ 4870290 h 4872943"/>
              <a:gd name="connsiteX4" fmla="*/ 0 w 8024213"/>
              <a:gd name="connsiteY4" fmla="*/ 4872943 h 4872943"/>
              <a:gd name="connsiteX5" fmla="*/ 0 w 8024213"/>
              <a:gd name="connsiteY5" fmla="*/ 0 h 4872943"/>
              <a:gd name="connsiteX0" fmla="*/ 0 w 7940474"/>
              <a:gd name="connsiteY0" fmla="*/ 0 h 4893420"/>
              <a:gd name="connsiteX1" fmla="*/ 7940474 w 7940474"/>
              <a:gd name="connsiteY1" fmla="*/ 0 h 4893420"/>
              <a:gd name="connsiteX2" fmla="*/ 7938093 w 7940474"/>
              <a:gd name="connsiteY2" fmla="*/ 4291645 h 4893420"/>
              <a:gd name="connsiteX3" fmla="*/ 7209430 w 7940474"/>
              <a:gd name="connsiteY3" fmla="*/ 4870290 h 4893420"/>
              <a:gd name="connsiteX4" fmla="*/ 0 w 7940474"/>
              <a:gd name="connsiteY4" fmla="*/ 4872943 h 4893420"/>
              <a:gd name="connsiteX5" fmla="*/ 0 w 7940474"/>
              <a:gd name="connsiteY5" fmla="*/ 0 h 4893420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209430 w 7940474"/>
              <a:gd name="connsiteY3" fmla="*/ 4870290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1455"/>
              <a:gd name="connsiteY0" fmla="*/ 0 h 4872943"/>
              <a:gd name="connsiteX1" fmla="*/ 7940474 w 7941455"/>
              <a:gd name="connsiteY1" fmla="*/ 0 h 4872943"/>
              <a:gd name="connsiteX2" fmla="*/ 7941268 w 7941455"/>
              <a:gd name="connsiteY2" fmla="*/ 4285295 h 4872943"/>
              <a:gd name="connsiteX3" fmla="*/ 7209430 w 7941455"/>
              <a:gd name="connsiteY3" fmla="*/ 4870290 h 4872943"/>
              <a:gd name="connsiteX4" fmla="*/ 0 w 7941455"/>
              <a:gd name="connsiteY4" fmla="*/ 4872943 h 4872943"/>
              <a:gd name="connsiteX5" fmla="*/ 0 w 7941455"/>
              <a:gd name="connsiteY5" fmla="*/ 0 h 4872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1455" h="4872943">
                <a:moveTo>
                  <a:pt x="0" y="0"/>
                </a:moveTo>
                <a:lnTo>
                  <a:pt x="7940474" y="0"/>
                </a:lnTo>
                <a:cubicBezTo>
                  <a:pt x="7939680" y="1430548"/>
                  <a:pt x="7942062" y="2854747"/>
                  <a:pt x="7941268" y="4285295"/>
                </a:cubicBezTo>
                <a:cubicBezTo>
                  <a:pt x="7954893" y="4295499"/>
                  <a:pt x="7222934" y="4852429"/>
                  <a:pt x="7209430" y="4870290"/>
                </a:cubicBezTo>
                <a:lnTo>
                  <a:pt x="0" y="4872943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0" name="Fußzeilenplatzhalter 4">
            <a:extLst>
              <a:ext uri="{FF2B5EF4-FFF2-40B4-BE49-F238E27FC236}">
                <a16:creationId xmlns:a16="http://schemas.microsoft.com/office/drawing/2014/main" id="{F8211F0E-BBF8-4F18-B113-B17CD1B31E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0804" y="7155517"/>
            <a:ext cx="56352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/>
              <a:t>| Max Mustermann: BASt |</a:t>
            </a:r>
            <a:endParaRPr lang="de-DE" dirty="0"/>
          </a:p>
        </p:txBody>
      </p:sp>
      <p:sp>
        <p:nvSpPr>
          <p:cNvPr id="12" name="Foliennummernplatzhalter 5">
            <a:extLst>
              <a:ext uri="{FF2B5EF4-FFF2-40B4-BE49-F238E27FC236}">
                <a16:creationId xmlns:a16="http://schemas.microsoft.com/office/drawing/2014/main" id="{B63F9848-E6DF-48B9-881E-5CFE739388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564370" y="7152380"/>
            <a:ext cx="6406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BFA4DC6-CB49-7B41-AFC2-B9727BCB4C5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CD961792-47A1-4F3E-A08A-FE35A4A10F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77631" y="7152381"/>
            <a:ext cx="17841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70419DB4-206C-4616-9663-77BD93B1FD51}" type="datetime1">
              <a:rPr lang="de-DE" smtClean="0"/>
              <a:t>09.04.2025</a:t>
            </a:fld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C256A80-F6C5-3DFF-AEA1-F5C8BC0EFDBC}"/>
              </a:ext>
            </a:extLst>
          </p:cNvPr>
          <p:cNvSpPr txBox="1"/>
          <p:nvPr userDrawn="1"/>
        </p:nvSpPr>
        <p:spPr>
          <a:xfrm>
            <a:off x="1082629" y="4104817"/>
            <a:ext cx="3946967" cy="7312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004377" rtl="0" eaLnBrk="1" fontAlgn="auto" latinLnBrk="0" hangingPunct="1">
              <a:lnSpc>
                <a:spcPct val="90000"/>
              </a:lnSpc>
              <a:spcBef>
                <a:spcPts val="109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264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Ich freue mich auf die </a:t>
            </a:r>
            <a:br>
              <a:rPr kumimoji="0" lang="de-DE" sz="264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de-DE" sz="264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gemeinsame Diskussion.</a:t>
            </a:r>
            <a:endParaRPr kumimoji="0" lang="de-DE" sz="264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7254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9">
            <a:extLst>
              <a:ext uri="{FF2B5EF4-FFF2-40B4-BE49-F238E27FC236}">
                <a16:creationId xmlns:a16="http://schemas.microsoft.com/office/drawing/2014/main" id="{645FF9FD-34F6-4289-97B9-7FB56A35F44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38750" y="1920859"/>
            <a:ext cx="2618286" cy="1490252"/>
          </a:xfrm>
          <a:custGeom>
            <a:avLst/>
            <a:gdLst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40474 w 7940474"/>
              <a:gd name="connsiteY2" fmla="*/ 4872943 h 4872943"/>
              <a:gd name="connsiteX3" fmla="*/ 0 w 7940474"/>
              <a:gd name="connsiteY3" fmla="*/ 4872943 h 4872943"/>
              <a:gd name="connsiteX4" fmla="*/ 0 w 7940474"/>
              <a:gd name="connsiteY4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199612 w 7940474"/>
              <a:gd name="connsiteY4" fmla="*/ 4868462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38093 w 7940474"/>
              <a:gd name="connsiteY3" fmla="*/ 4291645 h 4872943"/>
              <a:gd name="connsiteX4" fmla="*/ 7940474 w 7940474"/>
              <a:gd name="connsiteY4" fmla="*/ 4872943 h 4872943"/>
              <a:gd name="connsiteX5" fmla="*/ 7209430 w 7940474"/>
              <a:gd name="connsiteY5" fmla="*/ 4867908 h 4872943"/>
              <a:gd name="connsiteX6" fmla="*/ 7199612 w 7940474"/>
              <a:gd name="connsiteY6" fmla="*/ 4868462 h 4872943"/>
              <a:gd name="connsiteX7" fmla="*/ 0 w 7940474"/>
              <a:gd name="connsiteY7" fmla="*/ 4872943 h 4872943"/>
              <a:gd name="connsiteX8" fmla="*/ 0 w 7940474"/>
              <a:gd name="connsiteY8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70290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8024213"/>
              <a:gd name="connsiteY0" fmla="*/ 0 h 4872943"/>
              <a:gd name="connsiteX1" fmla="*/ 7940474 w 8024213"/>
              <a:gd name="connsiteY1" fmla="*/ 0 h 4872943"/>
              <a:gd name="connsiteX2" fmla="*/ 7938093 w 8024213"/>
              <a:gd name="connsiteY2" fmla="*/ 4291645 h 4872943"/>
              <a:gd name="connsiteX3" fmla="*/ 7209430 w 8024213"/>
              <a:gd name="connsiteY3" fmla="*/ 4870290 h 4872943"/>
              <a:gd name="connsiteX4" fmla="*/ 0 w 8024213"/>
              <a:gd name="connsiteY4" fmla="*/ 4872943 h 4872943"/>
              <a:gd name="connsiteX5" fmla="*/ 0 w 8024213"/>
              <a:gd name="connsiteY5" fmla="*/ 0 h 4872943"/>
              <a:gd name="connsiteX0" fmla="*/ 0 w 7940474"/>
              <a:gd name="connsiteY0" fmla="*/ 0 h 4893420"/>
              <a:gd name="connsiteX1" fmla="*/ 7940474 w 7940474"/>
              <a:gd name="connsiteY1" fmla="*/ 0 h 4893420"/>
              <a:gd name="connsiteX2" fmla="*/ 7938093 w 7940474"/>
              <a:gd name="connsiteY2" fmla="*/ 4291645 h 4893420"/>
              <a:gd name="connsiteX3" fmla="*/ 7209430 w 7940474"/>
              <a:gd name="connsiteY3" fmla="*/ 4870290 h 4893420"/>
              <a:gd name="connsiteX4" fmla="*/ 0 w 7940474"/>
              <a:gd name="connsiteY4" fmla="*/ 4872943 h 4893420"/>
              <a:gd name="connsiteX5" fmla="*/ 0 w 7940474"/>
              <a:gd name="connsiteY5" fmla="*/ 0 h 4893420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209430 w 7940474"/>
              <a:gd name="connsiteY3" fmla="*/ 4870290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1455"/>
              <a:gd name="connsiteY0" fmla="*/ 0 h 4872943"/>
              <a:gd name="connsiteX1" fmla="*/ 7940474 w 7941455"/>
              <a:gd name="connsiteY1" fmla="*/ 0 h 4872943"/>
              <a:gd name="connsiteX2" fmla="*/ 7941268 w 7941455"/>
              <a:gd name="connsiteY2" fmla="*/ 4285295 h 4872943"/>
              <a:gd name="connsiteX3" fmla="*/ 7209430 w 7941455"/>
              <a:gd name="connsiteY3" fmla="*/ 4870290 h 4872943"/>
              <a:gd name="connsiteX4" fmla="*/ 0 w 7941455"/>
              <a:gd name="connsiteY4" fmla="*/ 4872943 h 4872943"/>
              <a:gd name="connsiteX5" fmla="*/ 0 w 7941455"/>
              <a:gd name="connsiteY5" fmla="*/ 0 h 4872943"/>
              <a:gd name="connsiteX0" fmla="*/ 0 w 7941466"/>
              <a:gd name="connsiteY0" fmla="*/ 0 h 4872943"/>
              <a:gd name="connsiteX1" fmla="*/ 7940474 w 7941466"/>
              <a:gd name="connsiteY1" fmla="*/ 0 h 4872943"/>
              <a:gd name="connsiteX2" fmla="*/ 7941268 w 7941466"/>
              <a:gd name="connsiteY2" fmla="*/ 4285295 h 4872943"/>
              <a:gd name="connsiteX3" fmla="*/ 7251957 w 7941466"/>
              <a:gd name="connsiteY3" fmla="*/ 4870290 h 4872943"/>
              <a:gd name="connsiteX4" fmla="*/ 0 w 7941466"/>
              <a:gd name="connsiteY4" fmla="*/ 4872943 h 4872943"/>
              <a:gd name="connsiteX5" fmla="*/ 0 w 7941466"/>
              <a:gd name="connsiteY5" fmla="*/ 0 h 4872943"/>
              <a:gd name="connsiteX0" fmla="*/ 0 w 7941468"/>
              <a:gd name="connsiteY0" fmla="*/ 0 h 4872943"/>
              <a:gd name="connsiteX1" fmla="*/ 7940474 w 7941468"/>
              <a:gd name="connsiteY1" fmla="*/ 0 h 4872943"/>
              <a:gd name="connsiteX2" fmla="*/ 7941269 w 7941468"/>
              <a:gd name="connsiteY2" fmla="*/ 4262371 h 4872943"/>
              <a:gd name="connsiteX3" fmla="*/ 7251957 w 7941468"/>
              <a:gd name="connsiteY3" fmla="*/ 4870290 h 4872943"/>
              <a:gd name="connsiteX4" fmla="*/ 0 w 7941468"/>
              <a:gd name="connsiteY4" fmla="*/ 4872943 h 4872943"/>
              <a:gd name="connsiteX5" fmla="*/ 0 w 7941468"/>
              <a:gd name="connsiteY5" fmla="*/ 0 h 4872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1468" h="4872943">
                <a:moveTo>
                  <a:pt x="0" y="0"/>
                </a:moveTo>
                <a:lnTo>
                  <a:pt x="7940474" y="0"/>
                </a:lnTo>
                <a:cubicBezTo>
                  <a:pt x="7939680" y="1430548"/>
                  <a:pt x="7942063" y="2831823"/>
                  <a:pt x="7941269" y="4262371"/>
                </a:cubicBezTo>
                <a:cubicBezTo>
                  <a:pt x="7954894" y="4272575"/>
                  <a:pt x="7265461" y="4852429"/>
                  <a:pt x="7251957" y="4870290"/>
                </a:cubicBezTo>
                <a:lnTo>
                  <a:pt x="0" y="4872943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>
            <a:lvl1pPr>
              <a:defRPr sz="1400"/>
            </a:lvl1pPr>
          </a:lstStyle>
          <a:p>
            <a:r>
              <a:rPr lang="de-DE" dirty="0"/>
              <a:t>Bild durch Klicken auf Symbol hinzufügen</a:t>
            </a:r>
            <a:br>
              <a:rPr lang="de-DE" dirty="0"/>
            </a:br>
            <a:r>
              <a:rPr lang="de-DE" dirty="0"/>
              <a:t>16x9</a:t>
            </a:r>
          </a:p>
        </p:txBody>
      </p:sp>
      <p:sp>
        <p:nvSpPr>
          <p:cNvPr id="7" name="Bildplatzhalter 9">
            <a:extLst>
              <a:ext uri="{FF2B5EF4-FFF2-40B4-BE49-F238E27FC236}">
                <a16:creationId xmlns:a16="http://schemas.microsoft.com/office/drawing/2014/main" id="{17E64A31-4329-4B69-8F4A-CE00D4E6D8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794579" y="1920859"/>
            <a:ext cx="1453282" cy="2583623"/>
          </a:xfrm>
          <a:custGeom>
            <a:avLst/>
            <a:gdLst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40474 w 7940474"/>
              <a:gd name="connsiteY2" fmla="*/ 4872943 h 4872943"/>
              <a:gd name="connsiteX3" fmla="*/ 0 w 7940474"/>
              <a:gd name="connsiteY3" fmla="*/ 4872943 h 4872943"/>
              <a:gd name="connsiteX4" fmla="*/ 0 w 7940474"/>
              <a:gd name="connsiteY4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199612 w 7940474"/>
              <a:gd name="connsiteY4" fmla="*/ 4868462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38093 w 7940474"/>
              <a:gd name="connsiteY3" fmla="*/ 4291645 h 4872943"/>
              <a:gd name="connsiteX4" fmla="*/ 7940474 w 7940474"/>
              <a:gd name="connsiteY4" fmla="*/ 4872943 h 4872943"/>
              <a:gd name="connsiteX5" fmla="*/ 7209430 w 7940474"/>
              <a:gd name="connsiteY5" fmla="*/ 4867908 h 4872943"/>
              <a:gd name="connsiteX6" fmla="*/ 7199612 w 7940474"/>
              <a:gd name="connsiteY6" fmla="*/ 4868462 h 4872943"/>
              <a:gd name="connsiteX7" fmla="*/ 0 w 7940474"/>
              <a:gd name="connsiteY7" fmla="*/ 4872943 h 4872943"/>
              <a:gd name="connsiteX8" fmla="*/ 0 w 7940474"/>
              <a:gd name="connsiteY8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70290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8024213"/>
              <a:gd name="connsiteY0" fmla="*/ 0 h 4872943"/>
              <a:gd name="connsiteX1" fmla="*/ 7940474 w 8024213"/>
              <a:gd name="connsiteY1" fmla="*/ 0 h 4872943"/>
              <a:gd name="connsiteX2" fmla="*/ 7938093 w 8024213"/>
              <a:gd name="connsiteY2" fmla="*/ 4291645 h 4872943"/>
              <a:gd name="connsiteX3" fmla="*/ 7209430 w 8024213"/>
              <a:gd name="connsiteY3" fmla="*/ 4870290 h 4872943"/>
              <a:gd name="connsiteX4" fmla="*/ 0 w 8024213"/>
              <a:gd name="connsiteY4" fmla="*/ 4872943 h 4872943"/>
              <a:gd name="connsiteX5" fmla="*/ 0 w 8024213"/>
              <a:gd name="connsiteY5" fmla="*/ 0 h 4872943"/>
              <a:gd name="connsiteX0" fmla="*/ 0 w 7940474"/>
              <a:gd name="connsiteY0" fmla="*/ 0 h 4893420"/>
              <a:gd name="connsiteX1" fmla="*/ 7940474 w 7940474"/>
              <a:gd name="connsiteY1" fmla="*/ 0 h 4893420"/>
              <a:gd name="connsiteX2" fmla="*/ 7938093 w 7940474"/>
              <a:gd name="connsiteY2" fmla="*/ 4291645 h 4893420"/>
              <a:gd name="connsiteX3" fmla="*/ 7209430 w 7940474"/>
              <a:gd name="connsiteY3" fmla="*/ 4870290 h 4893420"/>
              <a:gd name="connsiteX4" fmla="*/ 0 w 7940474"/>
              <a:gd name="connsiteY4" fmla="*/ 4872943 h 4893420"/>
              <a:gd name="connsiteX5" fmla="*/ 0 w 7940474"/>
              <a:gd name="connsiteY5" fmla="*/ 0 h 4893420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209430 w 7940474"/>
              <a:gd name="connsiteY3" fmla="*/ 4870290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1455"/>
              <a:gd name="connsiteY0" fmla="*/ 0 h 4872943"/>
              <a:gd name="connsiteX1" fmla="*/ 7940474 w 7941455"/>
              <a:gd name="connsiteY1" fmla="*/ 0 h 4872943"/>
              <a:gd name="connsiteX2" fmla="*/ 7941268 w 7941455"/>
              <a:gd name="connsiteY2" fmla="*/ 4285295 h 4872943"/>
              <a:gd name="connsiteX3" fmla="*/ 7209430 w 7941455"/>
              <a:gd name="connsiteY3" fmla="*/ 4870290 h 4872943"/>
              <a:gd name="connsiteX4" fmla="*/ 0 w 7941455"/>
              <a:gd name="connsiteY4" fmla="*/ 4872943 h 4872943"/>
              <a:gd name="connsiteX5" fmla="*/ 0 w 7941455"/>
              <a:gd name="connsiteY5" fmla="*/ 0 h 4872943"/>
              <a:gd name="connsiteX0" fmla="*/ 0 w 7941466"/>
              <a:gd name="connsiteY0" fmla="*/ 0 h 4872943"/>
              <a:gd name="connsiteX1" fmla="*/ 7940474 w 7941466"/>
              <a:gd name="connsiteY1" fmla="*/ 0 h 4872943"/>
              <a:gd name="connsiteX2" fmla="*/ 7941268 w 7941466"/>
              <a:gd name="connsiteY2" fmla="*/ 4285295 h 4872943"/>
              <a:gd name="connsiteX3" fmla="*/ 7251957 w 7941466"/>
              <a:gd name="connsiteY3" fmla="*/ 4870290 h 4872943"/>
              <a:gd name="connsiteX4" fmla="*/ 0 w 7941466"/>
              <a:gd name="connsiteY4" fmla="*/ 4872943 h 4872943"/>
              <a:gd name="connsiteX5" fmla="*/ 0 w 7941466"/>
              <a:gd name="connsiteY5" fmla="*/ 0 h 4872943"/>
              <a:gd name="connsiteX0" fmla="*/ 0 w 7941468"/>
              <a:gd name="connsiteY0" fmla="*/ 0 h 4872943"/>
              <a:gd name="connsiteX1" fmla="*/ 7940474 w 7941468"/>
              <a:gd name="connsiteY1" fmla="*/ 0 h 4872943"/>
              <a:gd name="connsiteX2" fmla="*/ 7941269 w 7941468"/>
              <a:gd name="connsiteY2" fmla="*/ 4262371 h 4872943"/>
              <a:gd name="connsiteX3" fmla="*/ 7251957 w 7941468"/>
              <a:gd name="connsiteY3" fmla="*/ 4870290 h 4872943"/>
              <a:gd name="connsiteX4" fmla="*/ 0 w 7941468"/>
              <a:gd name="connsiteY4" fmla="*/ 4872943 h 4872943"/>
              <a:gd name="connsiteX5" fmla="*/ 0 w 7941468"/>
              <a:gd name="connsiteY5" fmla="*/ 0 h 4872943"/>
              <a:gd name="connsiteX0" fmla="*/ 0 w 7950383"/>
              <a:gd name="connsiteY0" fmla="*/ 0 h 4872943"/>
              <a:gd name="connsiteX1" fmla="*/ 7940474 w 7950383"/>
              <a:gd name="connsiteY1" fmla="*/ 0 h 4872943"/>
              <a:gd name="connsiteX2" fmla="*/ 7950188 w 7950383"/>
              <a:gd name="connsiteY2" fmla="*/ 4531708 h 4872943"/>
              <a:gd name="connsiteX3" fmla="*/ 7251957 w 7950383"/>
              <a:gd name="connsiteY3" fmla="*/ 4870290 h 4872943"/>
              <a:gd name="connsiteX4" fmla="*/ 0 w 7950383"/>
              <a:gd name="connsiteY4" fmla="*/ 4872943 h 4872943"/>
              <a:gd name="connsiteX5" fmla="*/ 0 w 7950383"/>
              <a:gd name="connsiteY5" fmla="*/ 0 h 4872943"/>
              <a:gd name="connsiteX0" fmla="*/ 0 w 7950321"/>
              <a:gd name="connsiteY0" fmla="*/ 0 h 4872943"/>
              <a:gd name="connsiteX1" fmla="*/ 7940474 w 7950321"/>
              <a:gd name="connsiteY1" fmla="*/ 0 h 4872943"/>
              <a:gd name="connsiteX2" fmla="*/ 7950188 w 7950321"/>
              <a:gd name="connsiteY2" fmla="*/ 4531708 h 4872943"/>
              <a:gd name="connsiteX3" fmla="*/ 6922020 w 7950321"/>
              <a:gd name="connsiteY3" fmla="*/ 4870290 h 4872943"/>
              <a:gd name="connsiteX4" fmla="*/ 0 w 7950321"/>
              <a:gd name="connsiteY4" fmla="*/ 4872943 h 4872943"/>
              <a:gd name="connsiteX5" fmla="*/ 0 w 7950321"/>
              <a:gd name="connsiteY5" fmla="*/ 0 h 4872943"/>
              <a:gd name="connsiteX0" fmla="*/ 0 w 7950330"/>
              <a:gd name="connsiteY0" fmla="*/ 0 h 4872943"/>
              <a:gd name="connsiteX1" fmla="*/ 7940474 w 7950330"/>
              <a:gd name="connsiteY1" fmla="*/ 0 h 4872943"/>
              <a:gd name="connsiteX2" fmla="*/ 7950188 w 7950330"/>
              <a:gd name="connsiteY2" fmla="*/ 4531708 h 4872943"/>
              <a:gd name="connsiteX3" fmla="*/ 6984441 w 7950330"/>
              <a:gd name="connsiteY3" fmla="*/ 4870290 h 4872943"/>
              <a:gd name="connsiteX4" fmla="*/ 0 w 7950330"/>
              <a:gd name="connsiteY4" fmla="*/ 4872943 h 4872943"/>
              <a:gd name="connsiteX5" fmla="*/ 0 w 7950330"/>
              <a:gd name="connsiteY5" fmla="*/ 0 h 4872943"/>
              <a:gd name="connsiteX0" fmla="*/ 0 w 7950330"/>
              <a:gd name="connsiteY0" fmla="*/ 0 h 4872943"/>
              <a:gd name="connsiteX1" fmla="*/ 7940474 w 7950330"/>
              <a:gd name="connsiteY1" fmla="*/ 0 h 4872943"/>
              <a:gd name="connsiteX2" fmla="*/ 7950188 w 7950330"/>
              <a:gd name="connsiteY2" fmla="*/ 4535185 h 4872943"/>
              <a:gd name="connsiteX3" fmla="*/ 6984441 w 7950330"/>
              <a:gd name="connsiteY3" fmla="*/ 4870290 h 4872943"/>
              <a:gd name="connsiteX4" fmla="*/ 0 w 7950330"/>
              <a:gd name="connsiteY4" fmla="*/ 4872943 h 4872943"/>
              <a:gd name="connsiteX5" fmla="*/ 0 w 7950330"/>
              <a:gd name="connsiteY5" fmla="*/ 0 h 4872943"/>
              <a:gd name="connsiteX0" fmla="*/ 0 w 7950330"/>
              <a:gd name="connsiteY0" fmla="*/ 0 h 4872943"/>
              <a:gd name="connsiteX1" fmla="*/ 7940474 w 7950330"/>
              <a:gd name="connsiteY1" fmla="*/ 0 h 4872943"/>
              <a:gd name="connsiteX2" fmla="*/ 7950188 w 7950330"/>
              <a:gd name="connsiteY2" fmla="*/ 4542139 h 4872943"/>
              <a:gd name="connsiteX3" fmla="*/ 6984441 w 7950330"/>
              <a:gd name="connsiteY3" fmla="*/ 4870290 h 4872943"/>
              <a:gd name="connsiteX4" fmla="*/ 0 w 7950330"/>
              <a:gd name="connsiteY4" fmla="*/ 4872943 h 4872943"/>
              <a:gd name="connsiteX5" fmla="*/ 0 w 7950330"/>
              <a:gd name="connsiteY5" fmla="*/ 0 h 4872943"/>
              <a:gd name="connsiteX0" fmla="*/ 0 w 7950330"/>
              <a:gd name="connsiteY0" fmla="*/ 0 h 4872943"/>
              <a:gd name="connsiteX1" fmla="*/ 7940474 w 7950330"/>
              <a:gd name="connsiteY1" fmla="*/ 0 h 4872943"/>
              <a:gd name="connsiteX2" fmla="*/ 7950188 w 7950330"/>
              <a:gd name="connsiteY2" fmla="*/ 4499846 h 4872943"/>
              <a:gd name="connsiteX3" fmla="*/ 6984441 w 7950330"/>
              <a:gd name="connsiteY3" fmla="*/ 4870290 h 4872943"/>
              <a:gd name="connsiteX4" fmla="*/ 0 w 7950330"/>
              <a:gd name="connsiteY4" fmla="*/ 4872943 h 4872943"/>
              <a:gd name="connsiteX5" fmla="*/ 0 w 7950330"/>
              <a:gd name="connsiteY5" fmla="*/ 0 h 4872943"/>
              <a:gd name="connsiteX0" fmla="*/ 0 w 7950321"/>
              <a:gd name="connsiteY0" fmla="*/ 0 h 4874520"/>
              <a:gd name="connsiteX1" fmla="*/ 7940474 w 7950321"/>
              <a:gd name="connsiteY1" fmla="*/ 0 h 4874520"/>
              <a:gd name="connsiteX2" fmla="*/ 7950188 w 7950321"/>
              <a:gd name="connsiteY2" fmla="*/ 4499846 h 4874520"/>
              <a:gd name="connsiteX3" fmla="*/ 6923950 w 7950321"/>
              <a:gd name="connsiteY3" fmla="*/ 4874520 h 4874520"/>
              <a:gd name="connsiteX4" fmla="*/ 0 w 7950321"/>
              <a:gd name="connsiteY4" fmla="*/ 4872943 h 4874520"/>
              <a:gd name="connsiteX5" fmla="*/ 0 w 7950321"/>
              <a:gd name="connsiteY5" fmla="*/ 0 h 4874520"/>
              <a:gd name="connsiteX0" fmla="*/ 0 w 7950315"/>
              <a:gd name="connsiteY0" fmla="*/ 0 h 4874520"/>
              <a:gd name="connsiteX1" fmla="*/ 7940474 w 7950315"/>
              <a:gd name="connsiteY1" fmla="*/ 0 h 4874520"/>
              <a:gd name="connsiteX2" fmla="*/ 7950188 w 7950315"/>
              <a:gd name="connsiteY2" fmla="*/ 4499846 h 4874520"/>
              <a:gd name="connsiteX3" fmla="*/ 6873543 w 7950315"/>
              <a:gd name="connsiteY3" fmla="*/ 4874520 h 4874520"/>
              <a:gd name="connsiteX4" fmla="*/ 0 w 7950315"/>
              <a:gd name="connsiteY4" fmla="*/ 4872943 h 4874520"/>
              <a:gd name="connsiteX5" fmla="*/ 0 w 7950315"/>
              <a:gd name="connsiteY5" fmla="*/ 0 h 4874520"/>
              <a:gd name="connsiteX0" fmla="*/ 0 w 7950279"/>
              <a:gd name="connsiteY0" fmla="*/ 0 h 4874520"/>
              <a:gd name="connsiteX1" fmla="*/ 7940474 w 7950279"/>
              <a:gd name="connsiteY1" fmla="*/ 0 h 4874520"/>
              <a:gd name="connsiteX2" fmla="*/ 7950188 w 7950279"/>
              <a:gd name="connsiteY2" fmla="*/ 4499846 h 4874520"/>
              <a:gd name="connsiteX3" fmla="*/ 6477350 w 7950279"/>
              <a:gd name="connsiteY3" fmla="*/ 4874520 h 4874520"/>
              <a:gd name="connsiteX4" fmla="*/ 0 w 7950279"/>
              <a:gd name="connsiteY4" fmla="*/ 4872943 h 4874520"/>
              <a:gd name="connsiteX5" fmla="*/ 0 w 7950279"/>
              <a:gd name="connsiteY5" fmla="*/ 0 h 4874520"/>
              <a:gd name="connsiteX0" fmla="*/ 0 w 7950283"/>
              <a:gd name="connsiteY0" fmla="*/ 0 h 4874520"/>
              <a:gd name="connsiteX1" fmla="*/ 7940474 w 7950283"/>
              <a:gd name="connsiteY1" fmla="*/ 0 h 4874520"/>
              <a:gd name="connsiteX2" fmla="*/ 7950188 w 7950283"/>
              <a:gd name="connsiteY2" fmla="*/ 4464201 h 4874520"/>
              <a:gd name="connsiteX3" fmla="*/ 6477350 w 7950283"/>
              <a:gd name="connsiteY3" fmla="*/ 4874520 h 4874520"/>
              <a:gd name="connsiteX4" fmla="*/ 0 w 7950283"/>
              <a:gd name="connsiteY4" fmla="*/ 4872943 h 4874520"/>
              <a:gd name="connsiteX5" fmla="*/ 0 w 7950283"/>
              <a:gd name="connsiteY5" fmla="*/ 0 h 4874520"/>
              <a:gd name="connsiteX0" fmla="*/ 0 w 7950279"/>
              <a:gd name="connsiteY0" fmla="*/ 0 h 4874520"/>
              <a:gd name="connsiteX1" fmla="*/ 7940474 w 7950279"/>
              <a:gd name="connsiteY1" fmla="*/ 0 h 4874520"/>
              <a:gd name="connsiteX2" fmla="*/ 7950188 w 7950279"/>
              <a:gd name="connsiteY2" fmla="*/ 4451790 h 4874520"/>
              <a:gd name="connsiteX3" fmla="*/ 6477350 w 7950279"/>
              <a:gd name="connsiteY3" fmla="*/ 4874520 h 4874520"/>
              <a:gd name="connsiteX4" fmla="*/ 0 w 7950279"/>
              <a:gd name="connsiteY4" fmla="*/ 4872943 h 4874520"/>
              <a:gd name="connsiteX5" fmla="*/ 0 w 7950279"/>
              <a:gd name="connsiteY5" fmla="*/ 0 h 4874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0279" h="4874520">
                <a:moveTo>
                  <a:pt x="0" y="0"/>
                </a:moveTo>
                <a:lnTo>
                  <a:pt x="7940474" y="0"/>
                </a:lnTo>
                <a:cubicBezTo>
                  <a:pt x="7939680" y="1430548"/>
                  <a:pt x="7950982" y="3021242"/>
                  <a:pt x="7950188" y="4451790"/>
                </a:cubicBezTo>
                <a:cubicBezTo>
                  <a:pt x="7963813" y="4461994"/>
                  <a:pt x="6490854" y="4856659"/>
                  <a:pt x="6477350" y="4874520"/>
                </a:cubicBezTo>
                <a:lnTo>
                  <a:pt x="0" y="4872943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>
            <a:lvl1pPr>
              <a:defRPr sz="1400"/>
            </a:lvl1pPr>
          </a:lstStyle>
          <a:p>
            <a:r>
              <a:rPr lang="de-DE" dirty="0"/>
              <a:t>Bild durch Klicken auf Symbol hinzu-fügen</a:t>
            </a:r>
            <a:br>
              <a:rPr lang="de-DE" dirty="0"/>
            </a:br>
            <a:r>
              <a:rPr lang="de-DE" dirty="0"/>
              <a:t>9x16</a:t>
            </a:r>
          </a:p>
        </p:txBody>
      </p:sp>
      <p:sp>
        <p:nvSpPr>
          <p:cNvPr id="8" name="Bildplatzhalter 9">
            <a:extLst>
              <a:ext uri="{FF2B5EF4-FFF2-40B4-BE49-F238E27FC236}">
                <a16:creationId xmlns:a16="http://schemas.microsoft.com/office/drawing/2014/main" id="{99BC78E3-ACCD-4B0B-81E9-5D4138BDD9B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038749" y="4536334"/>
            <a:ext cx="2159994" cy="2160000"/>
          </a:xfrm>
          <a:custGeom>
            <a:avLst/>
            <a:gdLst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40474 w 7940474"/>
              <a:gd name="connsiteY2" fmla="*/ 4872943 h 4872943"/>
              <a:gd name="connsiteX3" fmla="*/ 0 w 7940474"/>
              <a:gd name="connsiteY3" fmla="*/ 4872943 h 4872943"/>
              <a:gd name="connsiteX4" fmla="*/ 0 w 7940474"/>
              <a:gd name="connsiteY4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199612 w 7940474"/>
              <a:gd name="connsiteY4" fmla="*/ 4868462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38093 w 7940474"/>
              <a:gd name="connsiteY3" fmla="*/ 4291645 h 4872943"/>
              <a:gd name="connsiteX4" fmla="*/ 7940474 w 7940474"/>
              <a:gd name="connsiteY4" fmla="*/ 4872943 h 4872943"/>
              <a:gd name="connsiteX5" fmla="*/ 7209430 w 7940474"/>
              <a:gd name="connsiteY5" fmla="*/ 4867908 h 4872943"/>
              <a:gd name="connsiteX6" fmla="*/ 7199612 w 7940474"/>
              <a:gd name="connsiteY6" fmla="*/ 4868462 h 4872943"/>
              <a:gd name="connsiteX7" fmla="*/ 0 w 7940474"/>
              <a:gd name="connsiteY7" fmla="*/ 4872943 h 4872943"/>
              <a:gd name="connsiteX8" fmla="*/ 0 w 7940474"/>
              <a:gd name="connsiteY8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70290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8024213"/>
              <a:gd name="connsiteY0" fmla="*/ 0 h 4872943"/>
              <a:gd name="connsiteX1" fmla="*/ 7940474 w 8024213"/>
              <a:gd name="connsiteY1" fmla="*/ 0 h 4872943"/>
              <a:gd name="connsiteX2" fmla="*/ 7938093 w 8024213"/>
              <a:gd name="connsiteY2" fmla="*/ 4291645 h 4872943"/>
              <a:gd name="connsiteX3" fmla="*/ 7209430 w 8024213"/>
              <a:gd name="connsiteY3" fmla="*/ 4870290 h 4872943"/>
              <a:gd name="connsiteX4" fmla="*/ 0 w 8024213"/>
              <a:gd name="connsiteY4" fmla="*/ 4872943 h 4872943"/>
              <a:gd name="connsiteX5" fmla="*/ 0 w 8024213"/>
              <a:gd name="connsiteY5" fmla="*/ 0 h 4872943"/>
              <a:gd name="connsiteX0" fmla="*/ 0 w 7940474"/>
              <a:gd name="connsiteY0" fmla="*/ 0 h 4893420"/>
              <a:gd name="connsiteX1" fmla="*/ 7940474 w 7940474"/>
              <a:gd name="connsiteY1" fmla="*/ 0 h 4893420"/>
              <a:gd name="connsiteX2" fmla="*/ 7938093 w 7940474"/>
              <a:gd name="connsiteY2" fmla="*/ 4291645 h 4893420"/>
              <a:gd name="connsiteX3" fmla="*/ 7209430 w 7940474"/>
              <a:gd name="connsiteY3" fmla="*/ 4870290 h 4893420"/>
              <a:gd name="connsiteX4" fmla="*/ 0 w 7940474"/>
              <a:gd name="connsiteY4" fmla="*/ 4872943 h 4893420"/>
              <a:gd name="connsiteX5" fmla="*/ 0 w 7940474"/>
              <a:gd name="connsiteY5" fmla="*/ 0 h 4893420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209430 w 7940474"/>
              <a:gd name="connsiteY3" fmla="*/ 4870290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1455"/>
              <a:gd name="connsiteY0" fmla="*/ 0 h 4872943"/>
              <a:gd name="connsiteX1" fmla="*/ 7940474 w 7941455"/>
              <a:gd name="connsiteY1" fmla="*/ 0 h 4872943"/>
              <a:gd name="connsiteX2" fmla="*/ 7941268 w 7941455"/>
              <a:gd name="connsiteY2" fmla="*/ 4285295 h 4872943"/>
              <a:gd name="connsiteX3" fmla="*/ 7209430 w 7941455"/>
              <a:gd name="connsiteY3" fmla="*/ 4870290 h 4872943"/>
              <a:gd name="connsiteX4" fmla="*/ 0 w 7941455"/>
              <a:gd name="connsiteY4" fmla="*/ 4872943 h 4872943"/>
              <a:gd name="connsiteX5" fmla="*/ 0 w 7941455"/>
              <a:gd name="connsiteY5" fmla="*/ 0 h 4872943"/>
              <a:gd name="connsiteX0" fmla="*/ 0 w 7941466"/>
              <a:gd name="connsiteY0" fmla="*/ 0 h 4872943"/>
              <a:gd name="connsiteX1" fmla="*/ 7940474 w 7941466"/>
              <a:gd name="connsiteY1" fmla="*/ 0 h 4872943"/>
              <a:gd name="connsiteX2" fmla="*/ 7941268 w 7941466"/>
              <a:gd name="connsiteY2" fmla="*/ 4285295 h 4872943"/>
              <a:gd name="connsiteX3" fmla="*/ 7251957 w 7941466"/>
              <a:gd name="connsiteY3" fmla="*/ 4870290 h 4872943"/>
              <a:gd name="connsiteX4" fmla="*/ 0 w 7941466"/>
              <a:gd name="connsiteY4" fmla="*/ 4872943 h 4872943"/>
              <a:gd name="connsiteX5" fmla="*/ 0 w 7941466"/>
              <a:gd name="connsiteY5" fmla="*/ 0 h 4872943"/>
              <a:gd name="connsiteX0" fmla="*/ 0 w 7941468"/>
              <a:gd name="connsiteY0" fmla="*/ 0 h 4872943"/>
              <a:gd name="connsiteX1" fmla="*/ 7940474 w 7941468"/>
              <a:gd name="connsiteY1" fmla="*/ 0 h 4872943"/>
              <a:gd name="connsiteX2" fmla="*/ 7941269 w 7941468"/>
              <a:gd name="connsiteY2" fmla="*/ 4262371 h 4872943"/>
              <a:gd name="connsiteX3" fmla="*/ 7251957 w 7941468"/>
              <a:gd name="connsiteY3" fmla="*/ 4870290 h 4872943"/>
              <a:gd name="connsiteX4" fmla="*/ 0 w 7941468"/>
              <a:gd name="connsiteY4" fmla="*/ 4872943 h 4872943"/>
              <a:gd name="connsiteX5" fmla="*/ 0 w 7941468"/>
              <a:gd name="connsiteY5" fmla="*/ 0 h 4872943"/>
              <a:gd name="connsiteX0" fmla="*/ 0 w 7950383"/>
              <a:gd name="connsiteY0" fmla="*/ 0 h 4872943"/>
              <a:gd name="connsiteX1" fmla="*/ 7940474 w 7950383"/>
              <a:gd name="connsiteY1" fmla="*/ 0 h 4872943"/>
              <a:gd name="connsiteX2" fmla="*/ 7950188 w 7950383"/>
              <a:gd name="connsiteY2" fmla="*/ 4531708 h 4872943"/>
              <a:gd name="connsiteX3" fmla="*/ 7251957 w 7950383"/>
              <a:gd name="connsiteY3" fmla="*/ 4870290 h 4872943"/>
              <a:gd name="connsiteX4" fmla="*/ 0 w 7950383"/>
              <a:gd name="connsiteY4" fmla="*/ 4872943 h 4872943"/>
              <a:gd name="connsiteX5" fmla="*/ 0 w 7950383"/>
              <a:gd name="connsiteY5" fmla="*/ 0 h 4872943"/>
              <a:gd name="connsiteX0" fmla="*/ 0 w 7950321"/>
              <a:gd name="connsiteY0" fmla="*/ 0 h 4872943"/>
              <a:gd name="connsiteX1" fmla="*/ 7940474 w 7950321"/>
              <a:gd name="connsiteY1" fmla="*/ 0 h 4872943"/>
              <a:gd name="connsiteX2" fmla="*/ 7950188 w 7950321"/>
              <a:gd name="connsiteY2" fmla="*/ 4531708 h 4872943"/>
              <a:gd name="connsiteX3" fmla="*/ 6922020 w 7950321"/>
              <a:gd name="connsiteY3" fmla="*/ 4870290 h 4872943"/>
              <a:gd name="connsiteX4" fmla="*/ 0 w 7950321"/>
              <a:gd name="connsiteY4" fmla="*/ 4872943 h 4872943"/>
              <a:gd name="connsiteX5" fmla="*/ 0 w 7950321"/>
              <a:gd name="connsiteY5" fmla="*/ 0 h 4872943"/>
              <a:gd name="connsiteX0" fmla="*/ 0 w 7950330"/>
              <a:gd name="connsiteY0" fmla="*/ 0 h 4872943"/>
              <a:gd name="connsiteX1" fmla="*/ 7940474 w 7950330"/>
              <a:gd name="connsiteY1" fmla="*/ 0 h 4872943"/>
              <a:gd name="connsiteX2" fmla="*/ 7950188 w 7950330"/>
              <a:gd name="connsiteY2" fmla="*/ 4531708 h 4872943"/>
              <a:gd name="connsiteX3" fmla="*/ 6984441 w 7950330"/>
              <a:gd name="connsiteY3" fmla="*/ 4870290 h 4872943"/>
              <a:gd name="connsiteX4" fmla="*/ 0 w 7950330"/>
              <a:gd name="connsiteY4" fmla="*/ 4872943 h 4872943"/>
              <a:gd name="connsiteX5" fmla="*/ 0 w 7950330"/>
              <a:gd name="connsiteY5" fmla="*/ 0 h 4872943"/>
              <a:gd name="connsiteX0" fmla="*/ 0 w 7950330"/>
              <a:gd name="connsiteY0" fmla="*/ 0 h 4872943"/>
              <a:gd name="connsiteX1" fmla="*/ 7940474 w 7950330"/>
              <a:gd name="connsiteY1" fmla="*/ 0 h 4872943"/>
              <a:gd name="connsiteX2" fmla="*/ 7950188 w 7950330"/>
              <a:gd name="connsiteY2" fmla="*/ 4535185 h 4872943"/>
              <a:gd name="connsiteX3" fmla="*/ 6984441 w 7950330"/>
              <a:gd name="connsiteY3" fmla="*/ 4870290 h 4872943"/>
              <a:gd name="connsiteX4" fmla="*/ 0 w 7950330"/>
              <a:gd name="connsiteY4" fmla="*/ 4872943 h 4872943"/>
              <a:gd name="connsiteX5" fmla="*/ 0 w 7950330"/>
              <a:gd name="connsiteY5" fmla="*/ 0 h 4872943"/>
              <a:gd name="connsiteX0" fmla="*/ 0 w 7950330"/>
              <a:gd name="connsiteY0" fmla="*/ 0 h 4872943"/>
              <a:gd name="connsiteX1" fmla="*/ 7940474 w 7950330"/>
              <a:gd name="connsiteY1" fmla="*/ 0 h 4872943"/>
              <a:gd name="connsiteX2" fmla="*/ 7950188 w 7950330"/>
              <a:gd name="connsiteY2" fmla="*/ 4542139 h 4872943"/>
              <a:gd name="connsiteX3" fmla="*/ 6984441 w 7950330"/>
              <a:gd name="connsiteY3" fmla="*/ 4870290 h 4872943"/>
              <a:gd name="connsiteX4" fmla="*/ 0 w 7950330"/>
              <a:gd name="connsiteY4" fmla="*/ 4872943 h 4872943"/>
              <a:gd name="connsiteX5" fmla="*/ 0 w 7950330"/>
              <a:gd name="connsiteY5" fmla="*/ 0 h 4872943"/>
              <a:gd name="connsiteX0" fmla="*/ 0 w 7950330"/>
              <a:gd name="connsiteY0" fmla="*/ 0 h 4872943"/>
              <a:gd name="connsiteX1" fmla="*/ 7940474 w 7950330"/>
              <a:gd name="connsiteY1" fmla="*/ 0 h 4872943"/>
              <a:gd name="connsiteX2" fmla="*/ 7950188 w 7950330"/>
              <a:gd name="connsiteY2" fmla="*/ 4499846 h 4872943"/>
              <a:gd name="connsiteX3" fmla="*/ 6984441 w 7950330"/>
              <a:gd name="connsiteY3" fmla="*/ 4870290 h 4872943"/>
              <a:gd name="connsiteX4" fmla="*/ 0 w 7950330"/>
              <a:gd name="connsiteY4" fmla="*/ 4872943 h 4872943"/>
              <a:gd name="connsiteX5" fmla="*/ 0 w 7950330"/>
              <a:gd name="connsiteY5" fmla="*/ 0 h 4872943"/>
              <a:gd name="connsiteX0" fmla="*/ 0 w 7950321"/>
              <a:gd name="connsiteY0" fmla="*/ 0 h 4874520"/>
              <a:gd name="connsiteX1" fmla="*/ 7940474 w 7950321"/>
              <a:gd name="connsiteY1" fmla="*/ 0 h 4874520"/>
              <a:gd name="connsiteX2" fmla="*/ 7950188 w 7950321"/>
              <a:gd name="connsiteY2" fmla="*/ 4499846 h 4874520"/>
              <a:gd name="connsiteX3" fmla="*/ 6923950 w 7950321"/>
              <a:gd name="connsiteY3" fmla="*/ 4874520 h 4874520"/>
              <a:gd name="connsiteX4" fmla="*/ 0 w 7950321"/>
              <a:gd name="connsiteY4" fmla="*/ 4872943 h 4874520"/>
              <a:gd name="connsiteX5" fmla="*/ 0 w 7950321"/>
              <a:gd name="connsiteY5" fmla="*/ 0 h 4874520"/>
              <a:gd name="connsiteX0" fmla="*/ 0 w 7950315"/>
              <a:gd name="connsiteY0" fmla="*/ 0 h 4874520"/>
              <a:gd name="connsiteX1" fmla="*/ 7940474 w 7950315"/>
              <a:gd name="connsiteY1" fmla="*/ 0 h 4874520"/>
              <a:gd name="connsiteX2" fmla="*/ 7950188 w 7950315"/>
              <a:gd name="connsiteY2" fmla="*/ 4499846 h 4874520"/>
              <a:gd name="connsiteX3" fmla="*/ 6873543 w 7950315"/>
              <a:gd name="connsiteY3" fmla="*/ 4874520 h 4874520"/>
              <a:gd name="connsiteX4" fmla="*/ 0 w 7950315"/>
              <a:gd name="connsiteY4" fmla="*/ 4872943 h 4874520"/>
              <a:gd name="connsiteX5" fmla="*/ 0 w 7950315"/>
              <a:gd name="connsiteY5" fmla="*/ 0 h 4874520"/>
              <a:gd name="connsiteX0" fmla="*/ 0 w 7950289"/>
              <a:gd name="connsiteY0" fmla="*/ 0 h 4874520"/>
              <a:gd name="connsiteX1" fmla="*/ 7940474 w 7950289"/>
              <a:gd name="connsiteY1" fmla="*/ 0 h 4874520"/>
              <a:gd name="connsiteX2" fmla="*/ 7950188 w 7950289"/>
              <a:gd name="connsiteY2" fmla="*/ 4499846 h 4874520"/>
              <a:gd name="connsiteX3" fmla="*/ 6588890 w 7950289"/>
              <a:gd name="connsiteY3" fmla="*/ 4874520 h 4874520"/>
              <a:gd name="connsiteX4" fmla="*/ 0 w 7950289"/>
              <a:gd name="connsiteY4" fmla="*/ 4872943 h 4874520"/>
              <a:gd name="connsiteX5" fmla="*/ 0 w 7950289"/>
              <a:gd name="connsiteY5" fmla="*/ 0 h 4874520"/>
              <a:gd name="connsiteX0" fmla="*/ 0 w 7950293"/>
              <a:gd name="connsiteY0" fmla="*/ 0 h 4874520"/>
              <a:gd name="connsiteX1" fmla="*/ 7940474 w 7950293"/>
              <a:gd name="connsiteY1" fmla="*/ 0 h 4874520"/>
              <a:gd name="connsiteX2" fmla="*/ 7950190 w 7950293"/>
              <a:gd name="connsiteY2" fmla="*/ 4181587 h 4874520"/>
              <a:gd name="connsiteX3" fmla="*/ 6588890 w 7950293"/>
              <a:gd name="connsiteY3" fmla="*/ 4874520 h 4874520"/>
              <a:gd name="connsiteX4" fmla="*/ 0 w 7950293"/>
              <a:gd name="connsiteY4" fmla="*/ 4872943 h 4874520"/>
              <a:gd name="connsiteX5" fmla="*/ 0 w 7950293"/>
              <a:gd name="connsiteY5" fmla="*/ 0 h 4874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0293" h="4874520">
                <a:moveTo>
                  <a:pt x="0" y="0"/>
                </a:moveTo>
                <a:lnTo>
                  <a:pt x="7940474" y="0"/>
                </a:lnTo>
                <a:cubicBezTo>
                  <a:pt x="7939680" y="1430548"/>
                  <a:pt x="7950984" y="2751039"/>
                  <a:pt x="7950190" y="4181587"/>
                </a:cubicBezTo>
                <a:cubicBezTo>
                  <a:pt x="7963815" y="4191791"/>
                  <a:pt x="6602394" y="4856659"/>
                  <a:pt x="6588890" y="4874520"/>
                </a:cubicBezTo>
                <a:lnTo>
                  <a:pt x="0" y="4872943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>
            <a:lvl1pPr>
              <a:defRPr sz="1400"/>
            </a:lvl1pPr>
          </a:lstStyle>
          <a:p>
            <a:r>
              <a:rPr lang="de-DE" dirty="0"/>
              <a:t>Bild durch Klicken auf Symbol hinzufügen</a:t>
            </a:r>
            <a:br>
              <a:rPr lang="de-DE" dirty="0"/>
            </a:br>
            <a:r>
              <a:rPr lang="de-DE" dirty="0"/>
              <a:t>1x1</a:t>
            </a:r>
          </a:p>
        </p:txBody>
      </p:sp>
      <p:sp>
        <p:nvSpPr>
          <p:cNvPr id="9" name="Bildplatzhalter 9">
            <a:extLst>
              <a:ext uri="{FF2B5EF4-FFF2-40B4-BE49-F238E27FC236}">
                <a16:creationId xmlns:a16="http://schemas.microsoft.com/office/drawing/2014/main" id="{7DDD8B3E-C852-46A4-AE8A-6C17D33F162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385404" y="1920859"/>
            <a:ext cx="1986994" cy="1490252"/>
          </a:xfrm>
          <a:custGeom>
            <a:avLst/>
            <a:gdLst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40474 w 7940474"/>
              <a:gd name="connsiteY2" fmla="*/ 4872943 h 4872943"/>
              <a:gd name="connsiteX3" fmla="*/ 0 w 7940474"/>
              <a:gd name="connsiteY3" fmla="*/ 4872943 h 4872943"/>
              <a:gd name="connsiteX4" fmla="*/ 0 w 7940474"/>
              <a:gd name="connsiteY4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199612 w 7940474"/>
              <a:gd name="connsiteY4" fmla="*/ 4868462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38093 w 7940474"/>
              <a:gd name="connsiteY3" fmla="*/ 4291645 h 4872943"/>
              <a:gd name="connsiteX4" fmla="*/ 7940474 w 7940474"/>
              <a:gd name="connsiteY4" fmla="*/ 4872943 h 4872943"/>
              <a:gd name="connsiteX5" fmla="*/ 7209430 w 7940474"/>
              <a:gd name="connsiteY5" fmla="*/ 4867908 h 4872943"/>
              <a:gd name="connsiteX6" fmla="*/ 7199612 w 7940474"/>
              <a:gd name="connsiteY6" fmla="*/ 4868462 h 4872943"/>
              <a:gd name="connsiteX7" fmla="*/ 0 w 7940474"/>
              <a:gd name="connsiteY7" fmla="*/ 4872943 h 4872943"/>
              <a:gd name="connsiteX8" fmla="*/ 0 w 7940474"/>
              <a:gd name="connsiteY8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70290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8024213"/>
              <a:gd name="connsiteY0" fmla="*/ 0 h 4872943"/>
              <a:gd name="connsiteX1" fmla="*/ 7940474 w 8024213"/>
              <a:gd name="connsiteY1" fmla="*/ 0 h 4872943"/>
              <a:gd name="connsiteX2" fmla="*/ 7938093 w 8024213"/>
              <a:gd name="connsiteY2" fmla="*/ 4291645 h 4872943"/>
              <a:gd name="connsiteX3" fmla="*/ 7209430 w 8024213"/>
              <a:gd name="connsiteY3" fmla="*/ 4870290 h 4872943"/>
              <a:gd name="connsiteX4" fmla="*/ 0 w 8024213"/>
              <a:gd name="connsiteY4" fmla="*/ 4872943 h 4872943"/>
              <a:gd name="connsiteX5" fmla="*/ 0 w 8024213"/>
              <a:gd name="connsiteY5" fmla="*/ 0 h 4872943"/>
              <a:gd name="connsiteX0" fmla="*/ 0 w 7940474"/>
              <a:gd name="connsiteY0" fmla="*/ 0 h 4893420"/>
              <a:gd name="connsiteX1" fmla="*/ 7940474 w 7940474"/>
              <a:gd name="connsiteY1" fmla="*/ 0 h 4893420"/>
              <a:gd name="connsiteX2" fmla="*/ 7938093 w 7940474"/>
              <a:gd name="connsiteY2" fmla="*/ 4291645 h 4893420"/>
              <a:gd name="connsiteX3" fmla="*/ 7209430 w 7940474"/>
              <a:gd name="connsiteY3" fmla="*/ 4870290 h 4893420"/>
              <a:gd name="connsiteX4" fmla="*/ 0 w 7940474"/>
              <a:gd name="connsiteY4" fmla="*/ 4872943 h 4893420"/>
              <a:gd name="connsiteX5" fmla="*/ 0 w 7940474"/>
              <a:gd name="connsiteY5" fmla="*/ 0 h 4893420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209430 w 7940474"/>
              <a:gd name="connsiteY3" fmla="*/ 4870290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1455"/>
              <a:gd name="connsiteY0" fmla="*/ 0 h 4872943"/>
              <a:gd name="connsiteX1" fmla="*/ 7940474 w 7941455"/>
              <a:gd name="connsiteY1" fmla="*/ 0 h 4872943"/>
              <a:gd name="connsiteX2" fmla="*/ 7941268 w 7941455"/>
              <a:gd name="connsiteY2" fmla="*/ 4285295 h 4872943"/>
              <a:gd name="connsiteX3" fmla="*/ 7209430 w 7941455"/>
              <a:gd name="connsiteY3" fmla="*/ 4870290 h 4872943"/>
              <a:gd name="connsiteX4" fmla="*/ 0 w 7941455"/>
              <a:gd name="connsiteY4" fmla="*/ 4872943 h 4872943"/>
              <a:gd name="connsiteX5" fmla="*/ 0 w 7941455"/>
              <a:gd name="connsiteY5" fmla="*/ 0 h 4872943"/>
              <a:gd name="connsiteX0" fmla="*/ 0 w 7941466"/>
              <a:gd name="connsiteY0" fmla="*/ 0 h 4872943"/>
              <a:gd name="connsiteX1" fmla="*/ 7940474 w 7941466"/>
              <a:gd name="connsiteY1" fmla="*/ 0 h 4872943"/>
              <a:gd name="connsiteX2" fmla="*/ 7941268 w 7941466"/>
              <a:gd name="connsiteY2" fmla="*/ 4285295 h 4872943"/>
              <a:gd name="connsiteX3" fmla="*/ 7251957 w 7941466"/>
              <a:gd name="connsiteY3" fmla="*/ 4870290 h 4872943"/>
              <a:gd name="connsiteX4" fmla="*/ 0 w 7941466"/>
              <a:gd name="connsiteY4" fmla="*/ 4872943 h 4872943"/>
              <a:gd name="connsiteX5" fmla="*/ 0 w 7941466"/>
              <a:gd name="connsiteY5" fmla="*/ 0 h 4872943"/>
              <a:gd name="connsiteX0" fmla="*/ 0 w 7941468"/>
              <a:gd name="connsiteY0" fmla="*/ 0 h 4872943"/>
              <a:gd name="connsiteX1" fmla="*/ 7940474 w 7941468"/>
              <a:gd name="connsiteY1" fmla="*/ 0 h 4872943"/>
              <a:gd name="connsiteX2" fmla="*/ 7941269 w 7941468"/>
              <a:gd name="connsiteY2" fmla="*/ 4262371 h 4872943"/>
              <a:gd name="connsiteX3" fmla="*/ 7251957 w 7941468"/>
              <a:gd name="connsiteY3" fmla="*/ 4870290 h 4872943"/>
              <a:gd name="connsiteX4" fmla="*/ 0 w 7941468"/>
              <a:gd name="connsiteY4" fmla="*/ 4872943 h 4872943"/>
              <a:gd name="connsiteX5" fmla="*/ 0 w 7941468"/>
              <a:gd name="connsiteY5" fmla="*/ 0 h 4872943"/>
              <a:gd name="connsiteX0" fmla="*/ 0 w 7941432"/>
              <a:gd name="connsiteY0" fmla="*/ 0 h 4879166"/>
              <a:gd name="connsiteX1" fmla="*/ 7940474 w 7941432"/>
              <a:gd name="connsiteY1" fmla="*/ 0 h 4879166"/>
              <a:gd name="connsiteX2" fmla="*/ 7941269 w 7941432"/>
              <a:gd name="connsiteY2" fmla="*/ 4262371 h 4879166"/>
              <a:gd name="connsiteX3" fmla="*/ 6829021 w 7941432"/>
              <a:gd name="connsiteY3" fmla="*/ 4879166 h 4879166"/>
              <a:gd name="connsiteX4" fmla="*/ 0 w 7941432"/>
              <a:gd name="connsiteY4" fmla="*/ 4872943 h 4879166"/>
              <a:gd name="connsiteX5" fmla="*/ 0 w 7941432"/>
              <a:gd name="connsiteY5" fmla="*/ 0 h 4879166"/>
              <a:gd name="connsiteX0" fmla="*/ 0 w 7941432"/>
              <a:gd name="connsiteY0" fmla="*/ 0 h 4879166"/>
              <a:gd name="connsiteX1" fmla="*/ 7940474 w 7941432"/>
              <a:gd name="connsiteY1" fmla="*/ 0 h 4879166"/>
              <a:gd name="connsiteX2" fmla="*/ 7941268 w 7941432"/>
              <a:gd name="connsiteY2" fmla="*/ 4147034 h 4879166"/>
              <a:gd name="connsiteX3" fmla="*/ 6829021 w 7941432"/>
              <a:gd name="connsiteY3" fmla="*/ 4879166 h 4879166"/>
              <a:gd name="connsiteX4" fmla="*/ 0 w 7941432"/>
              <a:gd name="connsiteY4" fmla="*/ 4872943 h 4879166"/>
              <a:gd name="connsiteX5" fmla="*/ 0 w 7941432"/>
              <a:gd name="connsiteY5" fmla="*/ 0 h 4879166"/>
              <a:gd name="connsiteX0" fmla="*/ 0 w 7941432"/>
              <a:gd name="connsiteY0" fmla="*/ 0 h 4872943"/>
              <a:gd name="connsiteX1" fmla="*/ 7940474 w 7941432"/>
              <a:gd name="connsiteY1" fmla="*/ 0 h 4872943"/>
              <a:gd name="connsiteX2" fmla="*/ 7941268 w 7941432"/>
              <a:gd name="connsiteY2" fmla="*/ 4147034 h 4872943"/>
              <a:gd name="connsiteX3" fmla="*/ 6829021 w 7941432"/>
              <a:gd name="connsiteY3" fmla="*/ 4870295 h 4872943"/>
              <a:gd name="connsiteX4" fmla="*/ 0 w 7941432"/>
              <a:gd name="connsiteY4" fmla="*/ 4872943 h 4872943"/>
              <a:gd name="connsiteX5" fmla="*/ 0 w 7941432"/>
              <a:gd name="connsiteY5" fmla="*/ 0 h 4872943"/>
              <a:gd name="connsiteX0" fmla="*/ 0 w 7941432"/>
              <a:gd name="connsiteY0" fmla="*/ 0 h 4872943"/>
              <a:gd name="connsiteX1" fmla="*/ 7940474 w 7941432"/>
              <a:gd name="connsiteY1" fmla="*/ 0 h 4872943"/>
              <a:gd name="connsiteX2" fmla="*/ 7941268 w 7941432"/>
              <a:gd name="connsiteY2" fmla="*/ 4147034 h 4872943"/>
              <a:gd name="connsiteX3" fmla="*/ 6850711 w 7941432"/>
              <a:gd name="connsiteY3" fmla="*/ 4870294 h 4872943"/>
              <a:gd name="connsiteX4" fmla="*/ 0 w 7941432"/>
              <a:gd name="connsiteY4" fmla="*/ 4872943 h 4872943"/>
              <a:gd name="connsiteX5" fmla="*/ 0 w 7941432"/>
              <a:gd name="connsiteY5" fmla="*/ 0 h 4872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1432" h="4872943">
                <a:moveTo>
                  <a:pt x="0" y="0"/>
                </a:moveTo>
                <a:lnTo>
                  <a:pt x="7940474" y="0"/>
                </a:lnTo>
                <a:cubicBezTo>
                  <a:pt x="7939680" y="1430548"/>
                  <a:pt x="7942062" y="2716486"/>
                  <a:pt x="7941268" y="4147034"/>
                </a:cubicBezTo>
                <a:cubicBezTo>
                  <a:pt x="7954893" y="4157238"/>
                  <a:pt x="6864215" y="4852433"/>
                  <a:pt x="6850711" y="4870294"/>
                </a:cubicBezTo>
                <a:lnTo>
                  <a:pt x="0" y="4872943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>
            <a:lvl1pPr>
              <a:defRPr sz="1400"/>
            </a:lvl1pPr>
          </a:lstStyle>
          <a:p>
            <a:r>
              <a:rPr lang="de-DE" dirty="0"/>
              <a:t>Bild durch Klicken auf Symbol hinzufügen</a:t>
            </a:r>
            <a:br>
              <a:rPr lang="de-DE" dirty="0"/>
            </a:br>
            <a:r>
              <a:rPr lang="de-DE" dirty="0"/>
              <a:t>4x3</a:t>
            </a:r>
          </a:p>
        </p:txBody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7690C3DA-E12F-4A21-A8EC-19E113FDBA8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85404" y="3591921"/>
            <a:ext cx="1985585" cy="2645229"/>
          </a:xfrm>
          <a:custGeom>
            <a:avLst/>
            <a:gdLst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40474 w 7940474"/>
              <a:gd name="connsiteY2" fmla="*/ 4872943 h 4872943"/>
              <a:gd name="connsiteX3" fmla="*/ 0 w 7940474"/>
              <a:gd name="connsiteY3" fmla="*/ 4872943 h 4872943"/>
              <a:gd name="connsiteX4" fmla="*/ 0 w 7940474"/>
              <a:gd name="connsiteY4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199612 w 7940474"/>
              <a:gd name="connsiteY4" fmla="*/ 4868462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647 w 7940474"/>
              <a:gd name="connsiteY2" fmla="*/ 4264081 h 4872943"/>
              <a:gd name="connsiteX3" fmla="*/ 7938093 w 7940474"/>
              <a:gd name="connsiteY3" fmla="*/ 4291645 h 4872943"/>
              <a:gd name="connsiteX4" fmla="*/ 7940474 w 7940474"/>
              <a:gd name="connsiteY4" fmla="*/ 4872943 h 4872943"/>
              <a:gd name="connsiteX5" fmla="*/ 7209430 w 7940474"/>
              <a:gd name="connsiteY5" fmla="*/ 4867908 h 4872943"/>
              <a:gd name="connsiteX6" fmla="*/ 7199612 w 7940474"/>
              <a:gd name="connsiteY6" fmla="*/ 4868462 h 4872943"/>
              <a:gd name="connsiteX7" fmla="*/ 0 w 7940474"/>
              <a:gd name="connsiteY7" fmla="*/ 4872943 h 4872943"/>
              <a:gd name="connsiteX8" fmla="*/ 0 w 7940474"/>
              <a:gd name="connsiteY8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7199612 w 7940474"/>
              <a:gd name="connsiteY5" fmla="*/ 4868462 h 4872943"/>
              <a:gd name="connsiteX6" fmla="*/ 0 w 7940474"/>
              <a:gd name="connsiteY6" fmla="*/ 4872943 h 4872943"/>
              <a:gd name="connsiteX7" fmla="*/ 0 w 7940474"/>
              <a:gd name="connsiteY7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67908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940474 w 7940474"/>
              <a:gd name="connsiteY3" fmla="*/ 4872943 h 4872943"/>
              <a:gd name="connsiteX4" fmla="*/ 7209430 w 7940474"/>
              <a:gd name="connsiteY4" fmla="*/ 4870290 h 4872943"/>
              <a:gd name="connsiteX5" fmla="*/ 0 w 7940474"/>
              <a:gd name="connsiteY5" fmla="*/ 4872943 h 4872943"/>
              <a:gd name="connsiteX6" fmla="*/ 0 w 7940474"/>
              <a:gd name="connsiteY6" fmla="*/ 0 h 4872943"/>
              <a:gd name="connsiteX0" fmla="*/ 0 w 8024213"/>
              <a:gd name="connsiteY0" fmla="*/ 0 h 4872943"/>
              <a:gd name="connsiteX1" fmla="*/ 7940474 w 8024213"/>
              <a:gd name="connsiteY1" fmla="*/ 0 h 4872943"/>
              <a:gd name="connsiteX2" fmla="*/ 7938093 w 8024213"/>
              <a:gd name="connsiteY2" fmla="*/ 4291645 h 4872943"/>
              <a:gd name="connsiteX3" fmla="*/ 7209430 w 8024213"/>
              <a:gd name="connsiteY3" fmla="*/ 4870290 h 4872943"/>
              <a:gd name="connsiteX4" fmla="*/ 0 w 8024213"/>
              <a:gd name="connsiteY4" fmla="*/ 4872943 h 4872943"/>
              <a:gd name="connsiteX5" fmla="*/ 0 w 8024213"/>
              <a:gd name="connsiteY5" fmla="*/ 0 h 4872943"/>
              <a:gd name="connsiteX0" fmla="*/ 0 w 7940474"/>
              <a:gd name="connsiteY0" fmla="*/ 0 h 4893420"/>
              <a:gd name="connsiteX1" fmla="*/ 7940474 w 7940474"/>
              <a:gd name="connsiteY1" fmla="*/ 0 h 4893420"/>
              <a:gd name="connsiteX2" fmla="*/ 7938093 w 7940474"/>
              <a:gd name="connsiteY2" fmla="*/ 4291645 h 4893420"/>
              <a:gd name="connsiteX3" fmla="*/ 7209430 w 7940474"/>
              <a:gd name="connsiteY3" fmla="*/ 4870290 h 4893420"/>
              <a:gd name="connsiteX4" fmla="*/ 0 w 7940474"/>
              <a:gd name="connsiteY4" fmla="*/ 4872943 h 4893420"/>
              <a:gd name="connsiteX5" fmla="*/ 0 w 7940474"/>
              <a:gd name="connsiteY5" fmla="*/ 0 h 4893420"/>
              <a:gd name="connsiteX0" fmla="*/ 0 w 7940474"/>
              <a:gd name="connsiteY0" fmla="*/ 0 h 4872943"/>
              <a:gd name="connsiteX1" fmla="*/ 7940474 w 7940474"/>
              <a:gd name="connsiteY1" fmla="*/ 0 h 4872943"/>
              <a:gd name="connsiteX2" fmla="*/ 7938093 w 7940474"/>
              <a:gd name="connsiteY2" fmla="*/ 4291645 h 4872943"/>
              <a:gd name="connsiteX3" fmla="*/ 7209430 w 7940474"/>
              <a:gd name="connsiteY3" fmla="*/ 4870290 h 4872943"/>
              <a:gd name="connsiteX4" fmla="*/ 0 w 7940474"/>
              <a:gd name="connsiteY4" fmla="*/ 4872943 h 4872943"/>
              <a:gd name="connsiteX5" fmla="*/ 0 w 7940474"/>
              <a:gd name="connsiteY5" fmla="*/ 0 h 4872943"/>
              <a:gd name="connsiteX0" fmla="*/ 0 w 7941455"/>
              <a:gd name="connsiteY0" fmla="*/ 0 h 4872943"/>
              <a:gd name="connsiteX1" fmla="*/ 7940474 w 7941455"/>
              <a:gd name="connsiteY1" fmla="*/ 0 h 4872943"/>
              <a:gd name="connsiteX2" fmla="*/ 7941268 w 7941455"/>
              <a:gd name="connsiteY2" fmla="*/ 4285295 h 4872943"/>
              <a:gd name="connsiteX3" fmla="*/ 7209430 w 7941455"/>
              <a:gd name="connsiteY3" fmla="*/ 4870290 h 4872943"/>
              <a:gd name="connsiteX4" fmla="*/ 0 w 7941455"/>
              <a:gd name="connsiteY4" fmla="*/ 4872943 h 4872943"/>
              <a:gd name="connsiteX5" fmla="*/ 0 w 7941455"/>
              <a:gd name="connsiteY5" fmla="*/ 0 h 4872943"/>
              <a:gd name="connsiteX0" fmla="*/ 0 w 7941466"/>
              <a:gd name="connsiteY0" fmla="*/ 0 h 4872943"/>
              <a:gd name="connsiteX1" fmla="*/ 7940474 w 7941466"/>
              <a:gd name="connsiteY1" fmla="*/ 0 h 4872943"/>
              <a:gd name="connsiteX2" fmla="*/ 7941268 w 7941466"/>
              <a:gd name="connsiteY2" fmla="*/ 4285295 h 4872943"/>
              <a:gd name="connsiteX3" fmla="*/ 7251957 w 7941466"/>
              <a:gd name="connsiteY3" fmla="*/ 4870290 h 4872943"/>
              <a:gd name="connsiteX4" fmla="*/ 0 w 7941466"/>
              <a:gd name="connsiteY4" fmla="*/ 4872943 h 4872943"/>
              <a:gd name="connsiteX5" fmla="*/ 0 w 7941466"/>
              <a:gd name="connsiteY5" fmla="*/ 0 h 4872943"/>
              <a:gd name="connsiteX0" fmla="*/ 0 w 7941468"/>
              <a:gd name="connsiteY0" fmla="*/ 0 h 4872943"/>
              <a:gd name="connsiteX1" fmla="*/ 7940474 w 7941468"/>
              <a:gd name="connsiteY1" fmla="*/ 0 h 4872943"/>
              <a:gd name="connsiteX2" fmla="*/ 7941269 w 7941468"/>
              <a:gd name="connsiteY2" fmla="*/ 4262371 h 4872943"/>
              <a:gd name="connsiteX3" fmla="*/ 7251957 w 7941468"/>
              <a:gd name="connsiteY3" fmla="*/ 4870290 h 4872943"/>
              <a:gd name="connsiteX4" fmla="*/ 0 w 7941468"/>
              <a:gd name="connsiteY4" fmla="*/ 4872943 h 4872943"/>
              <a:gd name="connsiteX5" fmla="*/ 0 w 7941468"/>
              <a:gd name="connsiteY5" fmla="*/ 0 h 4872943"/>
              <a:gd name="connsiteX0" fmla="*/ 0 w 7941432"/>
              <a:gd name="connsiteY0" fmla="*/ 0 h 4879166"/>
              <a:gd name="connsiteX1" fmla="*/ 7940474 w 7941432"/>
              <a:gd name="connsiteY1" fmla="*/ 0 h 4879166"/>
              <a:gd name="connsiteX2" fmla="*/ 7941269 w 7941432"/>
              <a:gd name="connsiteY2" fmla="*/ 4262371 h 4879166"/>
              <a:gd name="connsiteX3" fmla="*/ 6829021 w 7941432"/>
              <a:gd name="connsiteY3" fmla="*/ 4879166 h 4879166"/>
              <a:gd name="connsiteX4" fmla="*/ 0 w 7941432"/>
              <a:gd name="connsiteY4" fmla="*/ 4872943 h 4879166"/>
              <a:gd name="connsiteX5" fmla="*/ 0 w 7941432"/>
              <a:gd name="connsiteY5" fmla="*/ 0 h 4879166"/>
              <a:gd name="connsiteX0" fmla="*/ 0 w 7941432"/>
              <a:gd name="connsiteY0" fmla="*/ 0 h 4879166"/>
              <a:gd name="connsiteX1" fmla="*/ 7940474 w 7941432"/>
              <a:gd name="connsiteY1" fmla="*/ 0 h 4879166"/>
              <a:gd name="connsiteX2" fmla="*/ 7941268 w 7941432"/>
              <a:gd name="connsiteY2" fmla="*/ 4147034 h 4879166"/>
              <a:gd name="connsiteX3" fmla="*/ 6829021 w 7941432"/>
              <a:gd name="connsiteY3" fmla="*/ 4879166 h 4879166"/>
              <a:gd name="connsiteX4" fmla="*/ 0 w 7941432"/>
              <a:gd name="connsiteY4" fmla="*/ 4872943 h 4879166"/>
              <a:gd name="connsiteX5" fmla="*/ 0 w 7941432"/>
              <a:gd name="connsiteY5" fmla="*/ 0 h 4879166"/>
              <a:gd name="connsiteX0" fmla="*/ 0 w 7941432"/>
              <a:gd name="connsiteY0" fmla="*/ 0 h 4872943"/>
              <a:gd name="connsiteX1" fmla="*/ 7940474 w 7941432"/>
              <a:gd name="connsiteY1" fmla="*/ 0 h 4872943"/>
              <a:gd name="connsiteX2" fmla="*/ 7941268 w 7941432"/>
              <a:gd name="connsiteY2" fmla="*/ 4147034 h 4872943"/>
              <a:gd name="connsiteX3" fmla="*/ 6829021 w 7941432"/>
              <a:gd name="connsiteY3" fmla="*/ 4870295 h 4872943"/>
              <a:gd name="connsiteX4" fmla="*/ 0 w 7941432"/>
              <a:gd name="connsiteY4" fmla="*/ 4872943 h 4872943"/>
              <a:gd name="connsiteX5" fmla="*/ 0 w 7941432"/>
              <a:gd name="connsiteY5" fmla="*/ 0 h 4872943"/>
              <a:gd name="connsiteX0" fmla="*/ 0 w 7941432"/>
              <a:gd name="connsiteY0" fmla="*/ 0 h 4872943"/>
              <a:gd name="connsiteX1" fmla="*/ 7940474 w 7941432"/>
              <a:gd name="connsiteY1" fmla="*/ 0 h 4872943"/>
              <a:gd name="connsiteX2" fmla="*/ 7941268 w 7941432"/>
              <a:gd name="connsiteY2" fmla="*/ 4147034 h 4872943"/>
              <a:gd name="connsiteX3" fmla="*/ 6850711 w 7941432"/>
              <a:gd name="connsiteY3" fmla="*/ 4870294 h 4872943"/>
              <a:gd name="connsiteX4" fmla="*/ 0 w 7941432"/>
              <a:gd name="connsiteY4" fmla="*/ 4872943 h 4872943"/>
              <a:gd name="connsiteX5" fmla="*/ 0 w 7941432"/>
              <a:gd name="connsiteY5" fmla="*/ 0 h 4872943"/>
              <a:gd name="connsiteX0" fmla="*/ 0 w 7950930"/>
              <a:gd name="connsiteY0" fmla="*/ 0 h 4872943"/>
              <a:gd name="connsiteX1" fmla="*/ 7940474 w 7950930"/>
              <a:gd name="connsiteY1" fmla="*/ 0 h 4872943"/>
              <a:gd name="connsiteX2" fmla="*/ 7950806 w 7950930"/>
              <a:gd name="connsiteY2" fmla="*/ 4458598 h 4872943"/>
              <a:gd name="connsiteX3" fmla="*/ 6850711 w 7950930"/>
              <a:gd name="connsiteY3" fmla="*/ 4870294 h 4872943"/>
              <a:gd name="connsiteX4" fmla="*/ 0 w 7950930"/>
              <a:gd name="connsiteY4" fmla="*/ 4872943 h 4872943"/>
              <a:gd name="connsiteX5" fmla="*/ 0 w 7950930"/>
              <a:gd name="connsiteY5" fmla="*/ 0 h 4872943"/>
              <a:gd name="connsiteX0" fmla="*/ 0 w 7950930"/>
              <a:gd name="connsiteY0" fmla="*/ 0 h 4874684"/>
              <a:gd name="connsiteX1" fmla="*/ 7940474 w 7950930"/>
              <a:gd name="connsiteY1" fmla="*/ 0 h 4874684"/>
              <a:gd name="connsiteX2" fmla="*/ 7950806 w 7950930"/>
              <a:gd name="connsiteY2" fmla="*/ 4458598 h 4874684"/>
              <a:gd name="connsiteX3" fmla="*/ 6850709 w 7950930"/>
              <a:gd name="connsiteY3" fmla="*/ 4874684 h 4874684"/>
              <a:gd name="connsiteX4" fmla="*/ 0 w 7950930"/>
              <a:gd name="connsiteY4" fmla="*/ 4872943 h 4874684"/>
              <a:gd name="connsiteX5" fmla="*/ 0 w 7950930"/>
              <a:gd name="connsiteY5" fmla="*/ 0 h 4874684"/>
              <a:gd name="connsiteX0" fmla="*/ 0 w 7950930"/>
              <a:gd name="connsiteY0" fmla="*/ 0 h 4874684"/>
              <a:gd name="connsiteX1" fmla="*/ 7940474 w 7950930"/>
              <a:gd name="connsiteY1" fmla="*/ 0 h 4874684"/>
              <a:gd name="connsiteX2" fmla="*/ 7950806 w 7950930"/>
              <a:gd name="connsiteY2" fmla="*/ 4458599 h 4874684"/>
              <a:gd name="connsiteX3" fmla="*/ 6850709 w 7950930"/>
              <a:gd name="connsiteY3" fmla="*/ 4874684 h 4874684"/>
              <a:gd name="connsiteX4" fmla="*/ 0 w 7950930"/>
              <a:gd name="connsiteY4" fmla="*/ 4872943 h 4874684"/>
              <a:gd name="connsiteX5" fmla="*/ 0 w 7950930"/>
              <a:gd name="connsiteY5" fmla="*/ 0 h 4874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0930" h="4874684">
                <a:moveTo>
                  <a:pt x="0" y="0"/>
                </a:moveTo>
                <a:lnTo>
                  <a:pt x="7940474" y="0"/>
                </a:lnTo>
                <a:cubicBezTo>
                  <a:pt x="7939680" y="1430548"/>
                  <a:pt x="7951600" y="3028051"/>
                  <a:pt x="7950806" y="4458599"/>
                </a:cubicBezTo>
                <a:cubicBezTo>
                  <a:pt x="7964431" y="4468803"/>
                  <a:pt x="6864213" y="4856823"/>
                  <a:pt x="6850709" y="4874684"/>
                </a:cubicBezTo>
                <a:lnTo>
                  <a:pt x="0" y="4872943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>
            <a:lvl1pPr>
              <a:defRPr sz="1400"/>
            </a:lvl1pPr>
          </a:lstStyle>
          <a:p>
            <a:r>
              <a:rPr lang="de-DE" dirty="0"/>
              <a:t>Bild durch Klicken auf Symbol hinzufügen</a:t>
            </a:r>
            <a:br>
              <a:rPr lang="de-DE" dirty="0"/>
            </a:br>
            <a:r>
              <a:rPr lang="de-DE" dirty="0"/>
              <a:t>3x4</a:t>
            </a:r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7968F755-7C6B-4B42-A690-C01EEAC7B0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0804" y="7155517"/>
            <a:ext cx="56352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/>
              <a:t>| Max Mustermann: BASt |</a:t>
            </a:r>
            <a:endParaRPr lang="de-DE" dirty="0"/>
          </a:p>
        </p:txBody>
      </p:sp>
      <p:sp>
        <p:nvSpPr>
          <p:cNvPr id="13" name="Foliennummernplatzhalter 5">
            <a:extLst>
              <a:ext uri="{FF2B5EF4-FFF2-40B4-BE49-F238E27FC236}">
                <a16:creationId xmlns:a16="http://schemas.microsoft.com/office/drawing/2014/main" id="{FFE0C552-BC9A-41BC-A619-B5B2187850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564370" y="7152380"/>
            <a:ext cx="6406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BFA4DC6-CB49-7B41-AFC2-B9727BCB4C5C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143120A7-A150-4F18-A613-4776F9A713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77631" y="7152381"/>
            <a:ext cx="17841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661870A-1CCB-48CD-8E6B-53E54920CB3A}" type="datetime1">
              <a:rPr lang="de-DE" smtClean="0"/>
              <a:t>09.04.2025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4137001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EAE9AB8-07B4-9F43-81AF-F293944844AD}"/>
              </a:ext>
            </a:extLst>
          </p:cNvPr>
          <p:cNvSpPr/>
          <p:nvPr/>
        </p:nvSpPr>
        <p:spPr>
          <a:xfrm>
            <a:off x="0" y="11875"/>
            <a:ext cx="13392150" cy="7559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73C55D2-2B5B-BFF4-D8C2-B30A5E3646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4202" y="3368650"/>
            <a:ext cx="3975509" cy="647763"/>
          </a:xfrm>
          <a:prstGeom prst="rect">
            <a:avLst/>
          </a:prstGeom>
        </p:spPr>
        <p:txBody>
          <a:bodyPr lIns="0" tIns="0" rIns="0" bIns="0"/>
          <a:lstStyle>
            <a:lvl1pPr>
              <a:defRPr sz="46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 dirty="0"/>
              <a:t>Vielen Dank!</a:t>
            </a:r>
            <a:endParaRPr lang="en-US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B5AE259-8231-D31E-F514-4A687085B602}"/>
              </a:ext>
            </a:extLst>
          </p:cNvPr>
          <p:cNvSpPr txBox="1"/>
          <p:nvPr/>
        </p:nvSpPr>
        <p:spPr>
          <a:xfrm>
            <a:off x="1082629" y="4220567"/>
            <a:ext cx="4365872" cy="8863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004377" rtl="0" eaLnBrk="1" fontAlgn="auto" latinLnBrk="0" hangingPunct="1">
              <a:lnSpc>
                <a:spcPct val="90000"/>
              </a:lnSpc>
              <a:spcBef>
                <a:spcPts val="109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Ich freue mich auf die </a:t>
            </a:r>
            <a:b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gemeinsame Diskussion.</a:t>
            </a:r>
            <a:endParaRPr kumimoji="0" lang="de-DE" sz="32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754043A-9483-88C0-111F-7151780FF3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217548" y="3927343"/>
            <a:ext cx="8183302" cy="3644385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11D218D7-125B-0E32-FB4C-08451CE5D8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0092724" y="734654"/>
            <a:ext cx="2767459" cy="1212899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0EC814EE-3EFA-7CE3-B7E9-80ED59061334}"/>
              </a:ext>
            </a:extLst>
          </p:cNvPr>
          <p:cNvSpPr/>
          <p:nvPr/>
        </p:nvSpPr>
        <p:spPr>
          <a:xfrm>
            <a:off x="0" y="11875"/>
            <a:ext cx="13392150" cy="7559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440E395-ED7A-F8B4-1A3A-74D76265EC6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24761" y="3927343"/>
            <a:ext cx="8168876" cy="3644385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D5F3718F-123C-90F5-52BB-3F041F26EE4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30275" y="735323"/>
            <a:ext cx="2692355" cy="1211560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4ADF7840-BD4F-47A6-AF63-27DB4810434B}"/>
              </a:ext>
            </a:extLst>
          </p:cNvPr>
          <p:cNvSpPr txBox="1">
            <a:spLocks/>
          </p:cNvSpPr>
          <p:nvPr/>
        </p:nvSpPr>
        <p:spPr>
          <a:xfrm>
            <a:off x="1094202" y="3561154"/>
            <a:ext cx="3975509" cy="411187"/>
          </a:xfrm>
          <a:prstGeom prst="rect">
            <a:avLst/>
          </a:prstGeom>
        </p:spPr>
        <p:txBody>
          <a:bodyPr lIns="0" tIns="0" rIns="0" bIns="0"/>
          <a:lstStyle>
            <a:lvl1pPr algn="l" defTabSz="100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de-DE" dirty="0" err="1"/>
              <a:t>Thank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!</a:t>
            </a:r>
            <a:endParaRPr lang="en-US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927843E-35FD-4972-9F41-E768A9024F7A}"/>
              </a:ext>
            </a:extLst>
          </p:cNvPr>
          <p:cNvSpPr txBox="1"/>
          <p:nvPr/>
        </p:nvSpPr>
        <p:spPr>
          <a:xfrm>
            <a:off x="1082629" y="4104817"/>
            <a:ext cx="3946967" cy="7755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004377" rtl="0" eaLnBrk="1" fontAlgn="auto" latinLnBrk="0" hangingPunct="1">
              <a:lnSpc>
                <a:spcPct val="90000"/>
              </a:lnSpc>
              <a:spcBef>
                <a:spcPts val="109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 look forward to the joint discussion.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3C84A1D4-96E2-B946-E412-551C14CE9307}"/>
              </a:ext>
            </a:extLst>
          </p:cNvPr>
          <p:cNvSpPr/>
          <p:nvPr userDrawn="1"/>
        </p:nvSpPr>
        <p:spPr>
          <a:xfrm>
            <a:off x="0" y="11875"/>
            <a:ext cx="13392150" cy="7559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EA62F41-1700-3937-B247-C5CDD9CF2222}"/>
              </a:ext>
            </a:extLst>
          </p:cNvPr>
          <p:cNvSpPr txBox="1"/>
          <p:nvPr userDrawn="1"/>
        </p:nvSpPr>
        <p:spPr>
          <a:xfrm>
            <a:off x="1082629" y="4220567"/>
            <a:ext cx="4365872" cy="8863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004377" rtl="0" eaLnBrk="1" fontAlgn="auto" latinLnBrk="0" hangingPunct="1">
              <a:lnSpc>
                <a:spcPct val="90000"/>
              </a:lnSpc>
              <a:spcBef>
                <a:spcPts val="109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Ich freue mich auf die </a:t>
            </a:r>
            <a:b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gemeinsame Diskussion.</a:t>
            </a:r>
            <a:endParaRPr kumimoji="0" lang="de-DE" sz="32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F11BB16F-7D9F-F3B1-C945-F8A685734E6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24761" y="3927343"/>
            <a:ext cx="8168876" cy="3644385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6EC95B2E-EFFB-F6B4-532D-B8A006532BC9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084024" y="648437"/>
            <a:ext cx="2692356" cy="1211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527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5D6A4824-01CA-D3C5-DFB6-6D247830E361}"/>
              </a:ext>
            </a:extLst>
          </p:cNvPr>
          <p:cNvSpPr/>
          <p:nvPr/>
        </p:nvSpPr>
        <p:spPr>
          <a:xfrm>
            <a:off x="0" y="-1"/>
            <a:ext cx="13392150" cy="7559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D15FAEB5-9E2C-8B4C-81FF-BDFEBA072B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0" y="1587"/>
            <a:ext cx="9776010" cy="75565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6320460-AE9A-37C3-1E33-CA9CBEC4F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0092724" y="734654"/>
            <a:ext cx="2767459" cy="1212899"/>
          </a:xfrm>
          <a:prstGeom prst="rect">
            <a:avLst/>
          </a:prstGeom>
        </p:spPr>
      </p:pic>
      <p:cxnSp>
        <p:nvCxnSpPr>
          <p:cNvPr id="18" name="Gerade Verbindung 17">
            <a:extLst>
              <a:ext uri="{FF2B5EF4-FFF2-40B4-BE49-F238E27FC236}">
                <a16:creationId xmlns:a16="http://schemas.microsoft.com/office/drawing/2014/main" id="{C745B4CE-299F-3EBC-2089-CB9B54868C8D}"/>
              </a:ext>
            </a:extLst>
          </p:cNvPr>
          <p:cNvCxnSpPr>
            <a:cxnSpLocks/>
          </p:cNvCxnSpPr>
          <p:nvPr/>
        </p:nvCxnSpPr>
        <p:spPr>
          <a:xfrm>
            <a:off x="5893723" y="3018405"/>
            <a:ext cx="5641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60C1DEDC-9BD9-DA02-5D4E-18ECE4E4CF05}"/>
              </a:ext>
            </a:extLst>
          </p:cNvPr>
          <p:cNvCxnSpPr>
            <a:cxnSpLocks/>
          </p:cNvCxnSpPr>
          <p:nvPr/>
        </p:nvCxnSpPr>
        <p:spPr>
          <a:xfrm>
            <a:off x="5893723" y="4660742"/>
            <a:ext cx="5641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765222FA-93B3-70C8-5268-740262C0E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1123" y="3264478"/>
            <a:ext cx="7025833" cy="6093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5" name="Textplatzhalter 11">
            <a:extLst>
              <a:ext uri="{FF2B5EF4-FFF2-40B4-BE49-F238E27FC236}">
                <a16:creationId xmlns:a16="http://schemas.microsoft.com/office/drawing/2014/main" id="{80D2BD31-EEFC-71BC-7C7C-0405800DB0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71419" y="4915603"/>
            <a:ext cx="6004206" cy="16588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" name="Bildplatzhalter 9">
            <a:extLst>
              <a:ext uri="{FF2B5EF4-FFF2-40B4-BE49-F238E27FC236}">
                <a16:creationId xmlns:a16="http://schemas.microsoft.com/office/drawing/2014/main" id="{1592895D-ADCF-B523-00F1-6AAEC22662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" y="2125"/>
            <a:ext cx="4347972" cy="4256966"/>
          </a:xfrm>
          <a:custGeom>
            <a:avLst/>
            <a:gdLst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0 w 4842000"/>
              <a:gd name="connsiteY3" fmla="*/ 5706000 h 5706000"/>
              <a:gd name="connsiteX4" fmla="*/ 0 w 4842000"/>
              <a:gd name="connsiteY4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2902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842000 w 4842000"/>
              <a:gd name="connsiteY3" fmla="*/ 5706000 h 5706000"/>
              <a:gd name="connsiteX4" fmla="*/ 4136065 w 4842000"/>
              <a:gd name="connsiteY4" fmla="*/ 5705560 h 5706000"/>
              <a:gd name="connsiteX5" fmla="*/ 0 w 4842000"/>
              <a:gd name="connsiteY5" fmla="*/ 5706000 h 5706000"/>
              <a:gd name="connsiteX6" fmla="*/ 0 w 4842000"/>
              <a:gd name="connsiteY6" fmla="*/ 0 h 5706000"/>
              <a:gd name="connsiteX0" fmla="*/ 0 w 4842000"/>
              <a:gd name="connsiteY0" fmla="*/ 0 h 5744516"/>
              <a:gd name="connsiteX1" fmla="*/ 4842000 w 4842000"/>
              <a:gd name="connsiteY1" fmla="*/ 0 h 5744516"/>
              <a:gd name="connsiteX2" fmla="*/ 4840472 w 4842000"/>
              <a:gd name="connsiteY2" fmla="*/ 5139376 h 5744516"/>
              <a:gd name="connsiteX3" fmla="*/ 4136065 w 4842000"/>
              <a:gd name="connsiteY3" fmla="*/ 5705560 h 5744516"/>
              <a:gd name="connsiteX4" fmla="*/ 0 w 4842000"/>
              <a:gd name="connsiteY4" fmla="*/ 5706000 h 5744516"/>
              <a:gd name="connsiteX5" fmla="*/ 0 w 4842000"/>
              <a:gd name="connsiteY5" fmla="*/ 0 h 5744516"/>
              <a:gd name="connsiteX0" fmla="*/ 0 w 4842000"/>
              <a:gd name="connsiteY0" fmla="*/ 0 h 5781952"/>
              <a:gd name="connsiteX1" fmla="*/ 4842000 w 4842000"/>
              <a:gd name="connsiteY1" fmla="*/ 0 h 5781952"/>
              <a:gd name="connsiteX2" fmla="*/ 4840472 w 4842000"/>
              <a:gd name="connsiteY2" fmla="*/ 5139376 h 5781952"/>
              <a:gd name="connsiteX3" fmla="*/ 4136065 w 4842000"/>
              <a:gd name="connsiteY3" fmla="*/ 5705560 h 5781952"/>
              <a:gd name="connsiteX4" fmla="*/ 0 w 4842000"/>
              <a:gd name="connsiteY4" fmla="*/ 5706000 h 5781952"/>
              <a:gd name="connsiteX5" fmla="*/ 0 w 4842000"/>
              <a:gd name="connsiteY5" fmla="*/ 0 h 5781952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593317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160 w 4842000"/>
              <a:gd name="connsiteY2" fmla="*/ 4511060 h 5717831"/>
              <a:gd name="connsiteX3" fmla="*/ 2839778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50363"/>
              <a:gd name="connsiteY0" fmla="*/ 0 h 5717831"/>
              <a:gd name="connsiteX1" fmla="*/ 4842000 w 4850363"/>
              <a:gd name="connsiteY1" fmla="*/ 0 h 5717831"/>
              <a:gd name="connsiteX2" fmla="*/ 4850343 w 4850363"/>
              <a:gd name="connsiteY2" fmla="*/ 3805479 h 5717831"/>
              <a:gd name="connsiteX3" fmla="*/ 2839778 w 4850363"/>
              <a:gd name="connsiteY3" fmla="*/ 5717831 h 5717831"/>
              <a:gd name="connsiteX4" fmla="*/ 0 w 4850363"/>
              <a:gd name="connsiteY4" fmla="*/ 5706000 h 5717831"/>
              <a:gd name="connsiteX5" fmla="*/ 0 w 4850363"/>
              <a:gd name="connsiteY5" fmla="*/ 0 h 5717831"/>
              <a:gd name="connsiteX0" fmla="*/ 0 w 4855447"/>
              <a:gd name="connsiteY0" fmla="*/ 0 h 5717831"/>
              <a:gd name="connsiteX1" fmla="*/ 4842000 w 4855447"/>
              <a:gd name="connsiteY1" fmla="*/ 0 h 5717831"/>
              <a:gd name="connsiteX2" fmla="*/ 4855434 w 4855447"/>
              <a:gd name="connsiteY2" fmla="*/ 3799343 h 5717831"/>
              <a:gd name="connsiteX3" fmla="*/ 2839778 w 4855447"/>
              <a:gd name="connsiteY3" fmla="*/ 5717831 h 5717831"/>
              <a:gd name="connsiteX4" fmla="*/ 0 w 4855447"/>
              <a:gd name="connsiteY4" fmla="*/ 5706000 h 5717831"/>
              <a:gd name="connsiteX5" fmla="*/ 0 w 4855447"/>
              <a:gd name="connsiteY5" fmla="*/ 0 h 5717831"/>
              <a:gd name="connsiteX0" fmla="*/ 0 w 4855448"/>
              <a:gd name="connsiteY0" fmla="*/ 0 h 5717831"/>
              <a:gd name="connsiteX1" fmla="*/ 4842000 w 4855448"/>
              <a:gd name="connsiteY1" fmla="*/ 0 h 5717831"/>
              <a:gd name="connsiteX2" fmla="*/ 4855435 w 4855448"/>
              <a:gd name="connsiteY2" fmla="*/ 3722650 h 5717831"/>
              <a:gd name="connsiteX3" fmla="*/ 2839778 w 4855448"/>
              <a:gd name="connsiteY3" fmla="*/ 5717831 h 5717831"/>
              <a:gd name="connsiteX4" fmla="*/ 0 w 4855448"/>
              <a:gd name="connsiteY4" fmla="*/ 5706000 h 5717831"/>
              <a:gd name="connsiteX5" fmla="*/ 0 w 4855448"/>
              <a:gd name="connsiteY5" fmla="*/ 0 h 5717831"/>
              <a:gd name="connsiteX0" fmla="*/ 0 w 5078187"/>
              <a:gd name="connsiteY0" fmla="*/ 0 h 5717831"/>
              <a:gd name="connsiteX1" fmla="*/ 4842000 w 5078187"/>
              <a:gd name="connsiteY1" fmla="*/ 0 h 5717831"/>
              <a:gd name="connsiteX2" fmla="*/ 5078187 w 5078187"/>
              <a:gd name="connsiteY2" fmla="*/ 3863255 h 5717831"/>
              <a:gd name="connsiteX3" fmla="*/ 2839778 w 5078187"/>
              <a:gd name="connsiteY3" fmla="*/ 5717831 h 5717831"/>
              <a:gd name="connsiteX4" fmla="*/ 0 w 5078187"/>
              <a:gd name="connsiteY4" fmla="*/ 5706000 h 5717831"/>
              <a:gd name="connsiteX5" fmla="*/ 0 w 5078187"/>
              <a:gd name="connsiteY5" fmla="*/ 0 h 5717831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584 w 4842000"/>
              <a:gd name="connsiteY2" fmla="*/ 3807013 h 5717831"/>
              <a:gd name="connsiteX3" fmla="*/ 2839778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42000"/>
              <a:gd name="connsiteY0" fmla="*/ 0 h 5799637"/>
              <a:gd name="connsiteX1" fmla="*/ 4842000 w 4842000"/>
              <a:gd name="connsiteY1" fmla="*/ 0 h 5799637"/>
              <a:gd name="connsiteX2" fmla="*/ 4840584 w 4842000"/>
              <a:gd name="connsiteY2" fmla="*/ 3807013 h 5799637"/>
              <a:gd name="connsiteX3" fmla="*/ 2882207 w 4842000"/>
              <a:gd name="connsiteY3" fmla="*/ 5799637 h 5799637"/>
              <a:gd name="connsiteX4" fmla="*/ 0 w 4842000"/>
              <a:gd name="connsiteY4" fmla="*/ 5706000 h 5799637"/>
              <a:gd name="connsiteX5" fmla="*/ 0 w 4842000"/>
              <a:gd name="connsiteY5" fmla="*/ 0 h 5799637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584 w 4842000"/>
              <a:gd name="connsiteY2" fmla="*/ 3807013 h 5717831"/>
              <a:gd name="connsiteX3" fmla="*/ 2822806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42000"/>
              <a:gd name="connsiteY0" fmla="*/ 0 h 5942799"/>
              <a:gd name="connsiteX1" fmla="*/ 4842000 w 4842000"/>
              <a:gd name="connsiteY1" fmla="*/ 0 h 5942799"/>
              <a:gd name="connsiteX2" fmla="*/ 4840584 w 4842000"/>
              <a:gd name="connsiteY2" fmla="*/ 3807013 h 5942799"/>
              <a:gd name="connsiteX3" fmla="*/ 2975551 w 4842000"/>
              <a:gd name="connsiteY3" fmla="*/ 5942799 h 5942799"/>
              <a:gd name="connsiteX4" fmla="*/ 0 w 4842000"/>
              <a:gd name="connsiteY4" fmla="*/ 5706000 h 5942799"/>
              <a:gd name="connsiteX5" fmla="*/ 0 w 4842000"/>
              <a:gd name="connsiteY5" fmla="*/ 0 h 5942799"/>
              <a:gd name="connsiteX0" fmla="*/ 0 w 4842000"/>
              <a:gd name="connsiteY0" fmla="*/ 0 h 5712718"/>
              <a:gd name="connsiteX1" fmla="*/ 4842000 w 4842000"/>
              <a:gd name="connsiteY1" fmla="*/ 0 h 5712718"/>
              <a:gd name="connsiteX2" fmla="*/ 4840584 w 4842000"/>
              <a:gd name="connsiteY2" fmla="*/ 3807013 h 5712718"/>
              <a:gd name="connsiteX3" fmla="*/ 2852506 w 4842000"/>
              <a:gd name="connsiteY3" fmla="*/ 5712718 h 5712718"/>
              <a:gd name="connsiteX4" fmla="*/ 0 w 4842000"/>
              <a:gd name="connsiteY4" fmla="*/ 5706000 h 5712718"/>
              <a:gd name="connsiteX5" fmla="*/ 0 w 4842000"/>
              <a:gd name="connsiteY5" fmla="*/ 0 h 5712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000" h="5712718">
                <a:moveTo>
                  <a:pt x="0" y="0"/>
                </a:moveTo>
                <a:lnTo>
                  <a:pt x="4842000" y="0"/>
                </a:lnTo>
                <a:cubicBezTo>
                  <a:pt x="4841491" y="1713125"/>
                  <a:pt x="4841093" y="2093888"/>
                  <a:pt x="4840584" y="3807013"/>
                </a:cubicBezTo>
                <a:cubicBezTo>
                  <a:pt x="4839886" y="3808984"/>
                  <a:pt x="2859151" y="5711316"/>
                  <a:pt x="2852506" y="5712718"/>
                </a:cubicBezTo>
                <a:lnTo>
                  <a:pt x="0" y="5706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C8E77E2-4BF2-F428-78F9-035427C165C3}"/>
              </a:ext>
            </a:extLst>
          </p:cNvPr>
          <p:cNvSpPr/>
          <p:nvPr userDrawn="1"/>
        </p:nvSpPr>
        <p:spPr>
          <a:xfrm>
            <a:off x="150" y="0"/>
            <a:ext cx="13392000" cy="756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6BEF5E5-5093-FD12-09B0-E3B38F50B79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2742"/>
            <a:ext cx="9776010" cy="7554189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B99C192A-C919-2A15-4133-0F3C064CCD2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092724" y="735323"/>
            <a:ext cx="2767459" cy="1211560"/>
          </a:xfrm>
          <a:prstGeom prst="rect">
            <a:avLst/>
          </a:prstGeom>
        </p:spPr>
      </p:pic>
      <p:sp>
        <p:nvSpPr>
          <p:cNvPr id="14" name="Bildplatzhalter 9">
            <a:extLst>
              <a:ext uri="{FF2B5EF4-FFF2-40B4-BE49-F238E27FC236}">
                <a16:creationId xmlns:a16="http://schemas.microsoft.com/office/drawing/2014/main" id="{CF7FD468-656C-4117-B3E1-FD7227D1A1D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1" y="-3926"/>
            <a:ext cx="4347972" cy="4256966"/>
          </a:xfrm>
          <a:custGeom>
            <a:avLst/>
            <a:gdLst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0 w 4842000"/>
              <a:gd name="connsiteY3" fmla="*/ 5706000 h 5706000"/>
              <a:gd name="connsiteX4" fmla="*/ 0 w 4842000"/>
              <a:gd name="connsiteY4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2902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842000 w 4842000"/>
              <a:gd name="connsiteY3" fmla="*/ 5706000 h 5706000"/>
              <a:gd name="connsiteX4" fmla="*/ 4136065 w 4842000"/>
              <a:gd name="connsiteY4" fmla="*/ 5705560 h 5706000"/>
              <a:gd name="connsiteX5" fmla="*/ 0 w 4842000"/>
              <a:gd name="connsiteY5" fmla="*/ 5706000 h 5706000"/>
              <a:gd name="connsiteX6" fmla="*/ 0 w 4842000"/>
              <a:gd name="connsiteY6" fmla="*/ 0 h 5706000"/>
              <a:gd name="connsiteX0" fmla="*/ 0 w 4842000"/>
              <a:gd name="connsiteY0" fmla="*/ 0 h 5744516"/>
              <a:gd name="connsiteX1" fmla="*/ 4842000 w 4842000"/>
              <a:gd name="connsiteY1" fmla="*/ 0 h 5744516"/>
              <a:gd name="connsiteX2" fmla="*/ 4840472 w 4842000"/>
              <a:gd name="connsiteY2" fmla="*/ 5139376 h 5744516"/>
              <a:gd name="connsiteX3" fmla="*/ 4136065 w 4842000"/>
              <a:gd name="connsiteY3" fmla="*/ 5705560 h 5744516"/>
              <a:gd name="connsiteX4" fmla="*/ 0 w 4842000"/>
              <a:gd name="connsiteY4" fmla="*/ 5706000 h 5744516"/>
              <a:gd name="connsiteX5" fmla="*/ 0 w 4842000"/>
              <a:gd name="connsiteY5" fmla="*/ 0 h 5744516"/>
              <a:gd name="connsiteX0" fmla="*/ 0 w 4842000"/>
              <a:gd name="connsiteY0" fmla="*/ 0 h 5781952"/>
              <a:gd name="connsiteX1" fmla="*/ 4842000 w 4842000"/>
              <a:gd name="connsiteY1" fmla="*/ 0 h 5781952"/>
              <a:gd name="connsiteX2" fmla="*/ 4840472 w 4842000"/>
              <a:gd name="connsiteY2" fmla="*/ 5139376 h 5781952"/>
              <a:gd name="connsiteX3" fmla="*/ 4136065 w 4842000"/>
              <a:gd name="connsiteY3" fmla="*/ 5705560 h 5781952"/>
              <a:gd name="connsiteX4" fmla="*/ 0 w 4842000"/>
              <a:gd name="connsiteY4" fmla="*/ 5706000 h 5781952"/>
              <a:gd name="connsiteX5" fmla="*/ 0 w 4842000"/>
              <a:gd name="connsiteY5" fmla="*/ 0 h 5781952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593317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160 w 4842000"/>
              <a:gd name="connsiteY2" fmla="*/ 4511060 h 5717831"/>
              <a:gd name="connsiteX3" fmla="*/ 2839778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50363"/>
              <a:gd name="connsiteY0" fmla="*/ 0 h 5717831"/>
              <a:gd name="connsiteX1" fmla="*/ 4842000 w 4850363"/>
              <a:gd name="connsiteY1" fmla="*/ 0 h 5717831"/>
              <a:gd name="connsiteX2" fmla="*/ 4850343 w 4850363"/>
              <a:gd name="connsiteY2" fmla="*/ 3805479 h 5717831"/>
              <a:gd name="connsiteX3" fmla="*/ 2839778 w 4850363"/>
              <a:gd name="connsiteY3" fmla="*/ 5717831 h 5717831"/>
              <a:gd name="connsiteX4" fmla="*/ 0 w 4850363"/>
              <a:gd name="connsiteY4" fmla="*/ 5706000 h 5717831"/>
              <a:gd name="connsiteX5" fmla="*/ 0 w 4850363"/>
              <a:gd name="connsiteY5" fmla="*/ 0 h 5717831"/>
              <a:gd name="connsiteX0" fmla="*/ 0 w 4855447"/>
              <a:gd name="connsiteY0" fmla="*/ 0 h 5717831"/>
              <a:gd name="connsiteX1" fmla="*/ 4842000 w 4855447"/>
              <a:gd name="connsiteY1" fmla="*/ 0 h 5717831"/>
              <a:gd name="connsiteX2" fmla="*/ 4855434 w 4855447"/>
              <a:gd name="connsiteY2" fmla="*/ 3799343 h 5717831"/>
              <a:gd name="connsiteX3" fmla="*/ 2839778 w 4855447"/>
              <a:gd name="connsiteY3" fmla="*/ 5717831 h 5717831"/>
              <a:gd name="connsiteX4" fmla="*/ 0 w 4855447"/>
              <a:gd name="connsiteY4" fmla="*/ 5706000 h 5717831"/>
              <a:gd name="connsiteX5" fmla="*/ 0 w 4855447"/>
              <a:gd name="connsiteY5" fmla="*/ 0 h 5717831"/>
              <a:gd name="connsiteX0" fmla="*/ 0 w 4855448"/>
              <a:gd name="connsiteY0" fmla="*/ 0 h 5717831"/>
              <a:gd name="connsiteX1" fmla="*/ 4842000 w 4855448"/>
              <a:gd name="connsiteY1" fmla="*/ 0 h 5717831"/>
              <a:gd name="connsiteX2" fmla="*/ 4855435 w 4855448"/>
              <a:gd name="connsiteY2" fmla="*/ 3722650 h 5717831"/>
              <a:gd name="connsiteX3" fmla="*/ 2839778 w 4855448"/>
              <a:gd name="connsiteY3" fmla="*/ 5717831 h 5717831"/>
              <a:gd name="connsiteX4" fmla="*/ 0 w 4855448"/>
              <a:gd name="connsiteY4" fmla="*/ 5706000 h 5717831"/>
              <a:gd name="connsiteX5" fmla="*/ 0 w 4855448"/>
              <a:gd name="connsiteY5" fmla="*/ 0 h 5717831"/>
              <a:gd name="connsiteX0" fmla="*/ 0 w 5078187"/>
              <a:gd name="connsiteY0" fmla="*/ 0 h 5717831"/>
              <a:gd name="connsiteX1" fmla="*/ 4842000 w 5078187"/>
              <a:gd name="connsiteY1" fmla="*/ 0 h 5717831"/>
              <a:gd name="connsiteX2" fmla="*/ 5078187 w 5078187"/>
              <a:gd name="connsiteY2" fmla="*/ 3863255 h 5717831"/>
              <a:gd name="connsiteX3" fmla="*/ 2839778 w 5078187"/>
              <a:gd name="connsiteY3" fmla="*/ 5717831 h 5717831"/>
              <a:gd name="connsiteX4" fmla="*/ 0 w 5078187"/>
              <a:gd name="connsiteY4" fmla="*/ 5706000 h 5717831"/>
              <a:gd name="connsiteX5" fmla="*/ 0 w 5078187"/>
              <a:gd name="connsiteY5" fmla="*/ 0 h 5717831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584 w 4842000"/>
              <a:gd name="connsiteY2" fmla="*/ 3807013 h 5717831"/>
              <a:gd name="connsiteX3" fmla="*/ 2839778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42000"/>
              <a:gd name="connsiteY0" fmla="*/ 0 h 5799637"/>
              <a:gd name="connsiteX1" fmla="*/ 4842000 w 4842000"/>
              <a:gd name="connsiteY1" fmla="*/ 0 h 5799637"/>
              <a:gd name="connsiteX2" fmla="*/ 4840584 w 4842000"/>
              <a:gd name="connsiteY2" fmla="*/ 3807013 h 5799637"/>
              <a:gd name="connsiteX3" fmla="*/ 2882207 w 4842000"/>
              <a:gd name="connsiteY3" fmla="*/ 5799637 h 5799637"/>
              <a:gd name="connsiteX4" fmla="*/ 0 w 4842000"/>
              <a:gd name="connsiteY4" fmla="*/ 5706000 h 5799637"/>
              <a:gd name="connsiteX5" fmla="*/ 0 w 4842000"/>
              <a:gd name="connsiteY5" fmla="*/ 0 h 5799637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584 w 4842000"/>
              <a:gd name="connsiteY2" fmla="*/ 3807013 h 5717831"/>
              <a:gd name="connsiteX3" fmla="*/ 2822806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42000"/>
              <a:gd name="connsiteY0" fmla="*/ 0 h 5942799"/>
              <a:gd name="connsiteX1" fmla="*/ 4842000 w 4842000"/>
              <a:gd name="connsiteY1" fmla="*/ 0 h 5942799"/>
              <a:gd name="connsiteX2" fmla="*/ 4840584 w 4842000"/>
              <a:gd name="connsiteY2" fmla="*/ 3807013 h 5942799"/>
              <a:gd name="connsiteX3" fmla="*/ 2975551 w 4842000"/>
              <a:gd name="connsiteY3" fmla="*/ 5942799 h 5942799"/>
              <a:gd name="connsiteX4" fmla="*/ 0 w 4842000"/>
              <a:gd name="connsiteY4" fmla="*/ 5706000 h 5942799"/>
              <a:gd name="connsiteX5" fmla="*/ 0 w 4842000"/>
              <a:gd name="connsiteY5" fmla="*/ 0 h 5942799"/>
              <a:gd name="connsiteX0" fmla="*/ 0 w 4842000"/>
              <a:gd name="connsiteY0" fmla="*/ 0 h 5712718"/>
              <a:gd name="connsiteX1" fmla="*/ 4842000 w 4842000"/>
              <a:gd name="connsiteY1" fmla="*/ 0 h 5712718"/>
              <a:gd name="connsiteX2" fmla="*/ 4840584 w 4842000"/>
              <a:gd name="connsiteY2" fmla="*/ 3807013 h 5712718"/>
              <a:gd name="connsiteX3" fmla="*/ 2852506 w 4842000"/>
              <a:gd name="connsiteY3" fmla="*/ 5712718 h 5712718"/>
              <a:gd name="connsiteX4" fmla="*/ 0 w 4842000"/>
              <a:gd name="connsiteY4" fmla="*/ 5706000 h 5712718"/>
              <a:gd name="connsiteX5" fmla="*/ 0 w 4842000"/>
              <a:gd name="connsiteY5" fmla="*/ 0 h 5712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000" h="5712718">
                <a:moveTo>
                  <a:pt x="0" y="0"/>
                </a:moveTo>
                <a:lnTo>
                  <a:pt x="4842000" y="0"/>
                </a:lnTo>
                <a:cubicBezTo>
                  <a:pt x="4841491" y="1713125"/>
                  <a:pt x="4841093" y="2093888"/>
                  <a:pt x="4840584" y="3807013"/>
                </a:cubicBezTo>
                <a:cubicBezTo>
                  <a:pt x="4839886" y="3808984"/>
                  <a:pt x="2859151" y="5711316"/>
                  <a:pt x="2852506" y="5712718"/>
                </a:cubicBezTo>
                <a:lnTo>
                  <a:pt x="0" y="5706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4188272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968" y="995839"/>
            <a:ext cx="9243475" cy="647763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CE380415-F688-024E-A28D-212A600547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9501" y="1836738"/>
            <a:ext cx="9243474" cy="4621935"/>
          </a:xfrm>
          <a:prstGeom prst="rect">
            <a:avLst/>
          </a:prstGeom>
        </p:spPr>
        <p:txBody>
          <a:bodyPr lIns="0" tIns="0" rIns="0" bIns="0"/>
          <a:lstStyle>
            <a:lvl1pPr marL="536575" indent="-536575">
              <a:lnSpc>
                <a:spcPct val="100000"/>
              </a:lnSpc>
              <a:spcBef>
                <a:spcPts val="1500"/>
              </a:spcBef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>
                <a:solidFill>
                  <a:schemeClr val="tx1"/>
                </a:solidFill>
              </a:defRPr>
            </a:lvl1pPr>
            <a:lvl2pPr marL="982663" indent="-481013">
              <a:lnSpc>
                <a:spcPct val="1000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>
                <a:solidFill>
                  <a:schemeClr val="tx1"/>
                </a:solidFill>
              </a:defRPr>
            </a:lvl2pPr>
            <a:lvl3pPr marL="1474788" indent="-471488">
              <a:lnSpc>
                <a:spcPct val="1000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>
                <a:solidFill>
                  <a:schemeClr val="tx1"/>
                </a:solidFill>
              </a:defRPr>
            </a:lvl3pPr>
            <a:lvl4pPr marL="1955800" indent="-449263">
              <a:lnSpc>
                <a:spcPct val="1000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>
                <a:solidFill>
                  <a:schemeClr val="tx1"/>
                </a:solidFill>
              </a:defRPr>
            </a:lvl4pPr>
            <a:lvl5pPr marL="2493963" indent="-485775">
              <a:lnSpc>
                <a:spcPct val="1000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3CE9784E-DAC9-190B-791F-2F0E0D45B97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808312C-18FA-4708-A352-B3F2005E55C6}" type="datetime1">
              <a:rPr lang="de-DE" smtClean="0"/>
              <a:t>09.04.2025</a:t>
            </a:fld>
            <a:endParaRPr lang="de-DE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05CA241B-8BA9-19DC-65A9-C79C291CC8C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| Daniel Sander: </a:t>
            </a:r>
            <a:r>
              <a:rPr lang="de-DE" dirty="0" err="1"/>
              <a:t>BASt</a:t>
            </a:r>
            <a:r>
              <a:rPr lang="de-DE" dirty="0"/>
              <a:t> |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DD4B18E6-148B-36A5-B96C-0585D9A7320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BFA4DC6-CB49-7B41-AFC2-B9727BCB4C5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7364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>
            <a:extLst>
              <a:ext uri="{FF2B5EF4-FFF2-40B4-BE49-F238E27FC236}">
                <a16:creationId xmlns:a16="http://schemas.microsoft.com/office/drawing/2014/main" id="{C3363108-457B-4EBF-3504-EF7F0C8F1DE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53645" y="7107065"/>
            <a:ext cx="12938505" cy="455759"/>
          </a:xfrm>
          <a:prstGeom prst="rect">
            <a:avLst/>
          </a:prstGeom>
        </p:spPr>
      </p:pic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BE0DDD58-3997-B73B-6612-A3394D0FB72B}"/>
              </a:ext>
            </a:extLst>
          </p:cNvPr>
          <p:cNvCxnSpPr>
            <a:cxnSpLocks/>
          </p:cNvCxnSpPr>
          <p:nvPr/>
        </p:nvCxnSpPr>
        <p:spPr>
          <a:xfrm>
            <a:off x="808383" y="599296"/>
            <a:ext cx="1021155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fik 1">
            <a:extLst>
              <a:ext uri="{FF2B5EF4-FFF2-40B4-BE49-F238E27FC236}">
                <a16:creationId xmlns:a16="http://schemas.microsoft.com/office/drawing/2014/main" id="{7559D7BA-746D-487D-0ADA-B5A470B0C5B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1403263" y="350053"/>
            <a:ext cx="1632567" cy="734655"/>
          </a:xfrm>
          <a:prstGeom prst="rect">
            <a:avLst/>
          </a:prstGeom>
        </p:spPr>
      </p:pic>
      <p:cxnSp>
        <p:nvCxnSpPr>
          <p:cNvPr id="4" name="Gerade Verbindung 3">
            <a:extLst>
              <a:ext uri="{FF2B5EF4-FFF2-40B4-BE49-F238E27FC236}">
                <a16:creationId xmlns:a16="http://schemas.microsoft.com/office/drawing/2014/main" id="{F11DFCDC-113D-445B-4BBD-86865879C97F}"/>
              </a:ext>
            </a:extLst>
          </p:cNvPr>
          <p:cNvCxnSpPr>
            <a:cxnSpLocks/>
          </p:cNvCxnSpPr>
          <p:nvPr/>
        </p:nvCxnSpPr>
        <p:spPr>
          <a:xfrm>
            <a:off x="808383" y="599296"/>
            <a:ext cx="1021155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8C0D828-CB47-A72A-D590-017D258DD6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77631" y="7152381"/>
            <a:ext cx="17841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661870A-1CCB-48CD-8E6B-53E54920CB3A}" type="datetime1">
              <a:rPr lang="de-DE" smtClean="0"/>
              <a:t>09.04.2025</a:t>
            </a:fld>
            <a:endParaRPr 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DA525D3C-5AAA-E033-3FE7-3B263D2622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0804" y="7155517"/>
            <a:ext cx="56352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r>
              <a:rPr lang="de-DE"/>
              <a:t>| Max Mustermann: BASt |</a:t>
            </a:r>
            <a:endParaRPr lang="de-DE" dirty="0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BB4BD996-B424-D2EF-A868-AB7D9D5A06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564370" y="7152380"/>
            <a:ext cx="6406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BFA4DC6-CB49-7B41-AFC2-B9727BCB4C5C}" type="slidenum">
              <a:rPr lang="de-DE" smtClean="0"/>
              <a:pPr/>
              <a:t>‹#›</a:t>
            </a:fld>
            <a:endParaRPr lang="de-DE"/>
          </a:p>
        </p:txBody>
      </p:sp>
      <p:cxnSp>
        <p:nvCxnSpPr>
          <p:cNvPr id="5" name="Gerade Verbindung 3">
            <a:extLst>
              <a:ext uri="{FF2B5EF4-FFF2-40B4-BE49-F238E27FC236}">
                <a16:creationId xmlns:a16="http://schemas.microsoft.com/office/drawing/2014/main" id="{4789EC4B-D4A6-4D31-8DD0-6A36EA2D0830}"/>
              </a:ext>
            </a:extLst>
          </p:cNvPr>
          <p:cNvCxnSpPr>
            <a:cxnSpLocks/>
          </p:cNvCxnSpPr>
          <p:nvPr userDrawn="1"/>
        </p:nvCxnSpPr>
        <p:spPr>
          <a:xfrm>
            <a:off x="808383" y="599296"/>
            <a:ext cx="1021155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95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hf hdr="0"/>
  <p:txStyles>
    <p:titleStyle>
      <a:lvl1pPr algn="l" defTabSz="1004377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536575" indent="-536575" algn="l" defTabSz="1004377" rtl="0" eaLnBrk="1" latinLnBrk="0" hangingPunct="1">
        <a:lnSpc>
          <a:spcPct val="90000"/>
        </a:lnSpc>
        <a:spcBef>
          <a:spcPts val="1098"/>
        </a:spcBef>
        <a:buFontTx/>
        <a:buBlip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</a:buBlip>
        <a:tabLst/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982663" indent="-481013" algn="l" defTabSz="1004377" rtl="0" eaLnBrk="1" latinLnBrk="0" hangingPunct="1">
        <a:lnSpc>
          <a:spcPct val="90000"/>
        </a:lnSpc>
        <a:spcBef>
          <a:spcPts val="549"/>
        </a:spcBef>
        <a:buFontTx/>
        <a:buBlip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</a:buBlip>
        <a:tabLst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474788" indent="-471488" algn="l" defTabSz="1004377" rtl="0" eaLnBrk="1" latinLnBrk="0" hangingPunct="1">
        <a:lnSpc>
          <a:spcPct val="90000"/>
        </a:lnSpc>
        <a:spcBef>
          <a:spcPts val="549"/>
        </a:spcBef>
        <a:buFontTx/>
        <a:buBlip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</a:buBlip>
        <a:tabLst/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1955800" indent="-449263" algn="l" defTabSz="1004377" rtl="0" eaLnBrk="1" latinLnBrk="0" hangingPunct="1">
        <a:lnSpc>
          <a:spcPct val="90000"/>
        </a:lnSpc>
        <a:spcBef>
          <a:spcPts val="549"/>
        </a:spcBef>
        <a:buFontTx/>
        <a:buBlip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</a:buBlip>
        <a:tabLst/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493963" indent="-485775" algn="l" defTabSz="1004377" rtl="0" eaLnBrk="1" latinLnBrk="0" hangingPunct="1">
        <a:lnSpc>
          <a:spcPct val="90000"/>
        </a:lnSpc>
        <a:spcBef>
          <a:spcPts val="549"/>
        </a:spcBef>
        <a:buFontTx/>
        <a:buBlip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</a:buBlip>
        <a:tabLst/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2762037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6pPr>
      <a:lvl7pPr marL="3264225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7pPr>
      <a:lvl8pPr marL="3766414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8pPr>
      <a:lvl9pPr marL="4268602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1pPr>
      <a:lvl2pPr marL="502188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2pPr>
      <a:lvl3pPr marL="1004377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3pPr>
      <a:lvl4pPr marL="1506565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4pPr>
      <a:lvl5pPr marL="2008754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5pPr>
      <a:lvl6pPr marL="2510942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6pPr>
      <a:lvl7pPr marL="3013131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7pPr>
      <a:lvl8pPr marL="3515319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8pPr>
      <a:lvl9pPr marL="4017508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C73685CA-1F2B-5D8B-C262-59415163D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1123" y="3264478"/>
            <a:ext cx="7025833" cy="1218795"/>
          </a:xfrm>
        </p:spPr>
        <p:txBody>
          <a:bodyPr/>
          <a:lstStyle/>
          <a:p>
            <a:r>
              <a:rPr lang="en-GB" noProof="0" dirty="0"/>
              <a:t>GIDAS Analysis: Accidents between VRU and bus</a:t>
            </a:r>
          </a:p>
        </p:txBody>
      </p:sp>
      <p:sp>
        <p:nvSpPr>
          <p:cNvPr id="8" name="Textplatzhalter 2">
            <a:extLst>
              <a:ext uri="{FF2B5EF4-FFF2-40B4-BE49-F238E27FC236}">
                <a16:creationId xmlns:a16="http://schemas.microsoft.com/office/drawing/2014/main" id="{FC991752-D41A-72BE-9B94-0D27A43850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71418" y="4915603"/>
            <a:ext cx="6675537" cy="1658816"/>
          </a:xfrm>
        </p:spPr>
        <p:txBody>
          <a:bodyPr/>
          <a:lstStyle/>
          <a:p>
            <a:r>
              <a:rPr lang="en-GB" noProof="0" dirty="0"/>
              <a:t>Daniel Sander, Federal Highway and Transport Research Institute (BASt)</a:t>
            </a:r>
          </a:p>
        </p:txBody>
      </p:sp>
      <p:pic>
        <p:nvPicPr>
          <p:cNvPr id="6" name="Bildplatzhalter 5">
            <a:extLst>
              <a:ext uri="{FF2B5EF4-FFF2-40B4-BE49-F238E27FC236}">
                <a16:creationId xmlns:a16="http://schemas.microsoft.com/office/drawing/2014/main" id="{0DB87D45-0D8A-CB04-CBB7-8F41F34785EA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6075" r="16075"/>
          <a:stretch>
            <a:fillRect/>
          </a:stretch>
        </p:blipFill>
        <p:spPr>
          <a:xfrm>
            <a:off x="1" y="0"/>
            <a:ext cx="4347972" cy="4256966"/>
          </a:xfrm>
          <a:custGeom>
            <a:avLst/>
            <a:gdLst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0 w 4842000"/>
              <a:gd name="connsiteY3" fmla="*/ 5706000 h 5706000"/>
              <a:gd name="connsiteX4" fmla="*/ 0 w 4842000"/>
              <a:gd name="connsiteY4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2902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2000 w 4842000"/>
              <a:gd name="connsiteY2" fmla="*/ 5706000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842000 w 4842000"/>
              <a:gd name="connsiteY3" fmla="*/ 5706000 h 5706000"/>
              <a:gd name="connsiteX4" fmla="*/ 4136065 w 4842000"/>
              <a:gd name="connsiteY4" fmla="*/ 5705560 h 5706000"/>
              <a:gd name="connsiteX5" fmla="*/ 0 w 4842000"/>
              <a:gd name="connsiteY5" fmla="*/ 5706000 h 5706000"/>
              <a:gd name="connsiteX6" fmla="*/ 0 w 4842000"/>
              <a:gd name="connsiteY6" fmla="*/ 0 h 5706000"/>
              <a:gd name="connsiteX0" fmla="*/ 0 w 4842000"/>
              <a:gd name="connsiteY0" fmla="*/ 0 h 5744516"/>
              <a:gd name="connsiteX1" fmla="*/ 4842000 w 4842000"/>
              <a:gd name="connsiteY1" fmla="*/ 0 h 5744516"/>
              <a:gd name="connsiteX2" fmla="*/ 4840472 w 4842000"/>
              <a:gd name="connsiteY2" fmla="*/ 5139376 h 5744516"/>
              <a:gd name="connsiteX3" fmla="*/ 4136065 w 4842000"/>
              <a:gd name="connsiteY3" fmla="*/ 5705560 h 5744516"/>
              <a:gd name="connsiteX4" fmla="*/ 0 w 4842000"/>
              <a:gd name="connsiteY4" fmla="*/ 5706000 h 5744516"/>
              <a:gd name="connsiteX5" fmla="*/ 0 w 4842000"/>
              <a:gd name="connsiteY5" fmla="*/ 0 h 5744516"/>
              <a:gd name="connsiteX0" fmla="*/ 0 w 4842000"/>
              <a:gd name="connsiteY0" fmla="*/ 0 h 5781952"/>
              <a:gd name="connsiteX1" fmla="*/ 4842000 w 4842000"/>
              <a:gd name="connsiteY1" fmla="*/ 0 h 5781952"/>
              <a:gd name="connsiteX2" fmla="*/ 4840472 w 4842000"/>
              <a:gd name="connsiteY2" fmla="*/ 5139376 h 5781952"/>
              <a:gd name="connsiteX3" fmla="*/ 4136065 w 4842000"/>
              <a:gd name="connsiteY3" fmla="*/ 5705560 h 5781952"/>
              <a:gd name="connsiteX4" fmla="*/ 0 w 4842000"/>
              <a:gd name="connsiteY4" fmla="*/ 5706000 h 5781952"/>
              <a:gd name="connsiteX5" fmla="*/ 0 w 4842000"/>
              <a:gd name="connsiteY5" fmla="*/ 0 h 5781952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472 w 4842000"/>
              <a:gd name="connsiteY2" fmla="*/ 5139376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41360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29962 w 4842000"/>
              <a:gd name="connsiteY2" fmla="*/ 4929169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831265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06000"/>
              <a:gd name="connsiteX1" fmla="*/ 4842000 w 4842000"/>
              <a:gd name="connsiteY1" fmla="*/ 0 h 5706000"/>
              <a:gd name="connsiteX2" fmla="*/ 4840160 w 4842000"/>
              <a:gd name="connsiteY2" fmla="*/ 4511060 h 5706000"/>
              <a:gd name="connsiteX3" fmla="*/ 3593317 w 4842000"/>
              <a:gd name="connsiteY3" fmla="*/ 5705560 h 5706000"/>
              <a:gd name="connsiteX4" fmla="*/ 0 w 4842000"/>
              <a:gd name="connsiteY4" fmla="*/ 5706000 h 5706000"/>
              <a:gd name="connsiteX5" fmla="*/ 0 w 4842000"/>
              <a:gd name="connsiteY5" fmla="*/ 0 h 5706000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160 w 4842000"/>
              <a:gd name="connsiteY2" fmla="*/ 4511060 h 5717831"/>
              <a:gd name="connsiteX3" fmla="*/ 2839778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50363"/>
              <a:gd name="connsiteY0" fmla="*/ 0 h 5717831"/>
              <a:gd name="connsiteX1" fmla="*/ 4842000 w 4850363"/>
              <a:gd name="connsiteY1" fmla="*/ 0 h 5717831"/>
              <a:gd name="connsiteX2" fmla="*/ 4850343 w 4850363"/>
              <a:gd name="connsiteY2" fmla="*/ 3805479 h 5717831"/>
              <a:gd name="connsiteX3" fmla="*/ 2839778 w 4850363"/>
              <a:gd name="connsiteY3" fmla="*/ 5717831 h 5717831"/>
              <a:gd name="connsiteX4" fmla="*/ 0 w 4850363"/>
              <a:gd name="connsiteY4" fmla="*/ 5706000 h 5717831"/>
              <a:gd name="connsiteX5" fmla="*/ 0 w 4850363"/>
              <a:gd name="connsiteY5" fmla="*/ 0 h 5717831"/>
              <a:gd name="connsiteX0" fmla="*/ 0 w 4855447"/>
              <a:gd name="connsiteY0" fmla="*/ 0 h 5717831"/>
              <a:gd name="connsiteX1" fmla="*/ 4842000 w 4855447"/>
              <a:gd name="connsiteY1" fmla="*/ 0 h 5717831"/>
              <a:gd name="connsiteX2" fmla="*/ 4855434 w 4855447"/>
              <a:gd name="connsiteY2" fmla="*/ 3799343 h 5717831"/>
              <a:gd name="connsiteX3" fmla="*/ 2839778 w 4855447"/>
              <a:gd name="connsiteY3" fmla="*/ 5717831 h 5717831"/>
              <a:gd name="connsiteX4" fmla="*/ 0 w 4855447"/>
              <a:gd name="connsiteY4" fmla="*/ 5706000 h 5717831"/>
              <a:gd name="connsiteX5" fmla="*/ 0 w 4855447"/>
              <a:gd name="connsiteY5" fmla="*/ 0 h 5717831"/>
              <a:gd name="connsiteX0" fmla="*/ 0 w 4855448"/>
              <a:gd name="connsiteY0" fmla="*/ 0 h 5717831"/>
              <a:gd name="connsiteX1" fmla="*/ 4842000 w 4855448"/>
              <a:gd name="connsiteY1" fmla="*/ 0 h 5717831"/>
              <a:gd name="connsiteX2" fmla="*/ 4855435 w 4855448"/>
              <a:gd name="connsiteY2" fmla="*/ 3722650 h 5717831"/>
              <a:gd name="connsiteX3" fmla="*/ 2839778 w 4855448"/>
              <a:gd name="connsiteY3" fmla="*/ 5717831 h 5717831"/>
              <a:gd name="connsiteX4" fmla="*/ 0 w 4855448"/>
              <a:gd name="connsiteY4" fmla="*/ 5706000 h 5717831"/>
              <a:gd name="connsiteX5" fmla="*/ 0 w 4855448"/>
              <a:gd name="connsiteY5" fmla="*/ 0 h 5717831"/>
              <a:gd name="connsiteX0" fmla="*/ 0 w 5078187"/>
              <a:gd name="connsiteY0" fmla="*/ 0 h 5717831"/>
              <a:gd name="connsiteX1" fmla="*/ 4842000 w 5078187"/>
              <a:gd name="connsiteY1" fmla="*/ 0 h 5717831"/>
              <a:gd name="connsiteX2" fmla="*/ 5078187 w 5078187"/>
              <a:gd name="connsiteY2" fmla="*/ 3863255 h 5717831"/>
              <a:gd name="connsiteX3" fmla="*/ 2839778 w 5078187"/>
              <a:gd name="connsiteY3" fmla="*/ 5717831 h 5717831"/>
              <a:gd name="connsiteX4" fmla="*/ 0 w 5078187"/>
              <a:gd name="connsiteY4" fmla="*/ 5706000 h 5717831"/>
              <a:gd name="connsiteX5" fmla="*/ 0 w 5078187"/>
              <a:gd name="connsiteY5" fmla="*/ 0 h 5717831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584 w 4842000"/>
              <a:gd name="connsiteY2" fmla="*/ 3807013 h 5717831"/>
              <a:gd name="connsiteX3" fmla="*/ 2839778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42000"/>
              <a:gd name="connsiteY0" fmla="*/ 0 h 5799637"/>
              <a:gd name="connsiteX1" fmla="*/ 4842000 w 4842000"/>
              <a:gd name="connsiteY1" fmla="*/ 0 h 5799637"/>
              <a:gd name="connsiteX2" fmla="*/ 4840584 w 4842000"/>
              <a:gd name="connsiteY2" fmla="*/ 3807013 h 5799637"/>
              <a:gd name="connsiteX3" fmla="*/ 2882207 w 4842000"/>
              <a:gd name="connsiteY3" fmla="*/ 5799637 h 5799637"/>
              <a:gd name="connsiteX4" fmla="*/ 0 w 4842000"/>
              <a:gd name="connsiteY4" fmla="*/ 5706000 h 5799637"/>
              <a:gd name="connsiteX5" fmla="*/ 0 w 4842000"/>
              <a:gd name="connsiteY5" fmla="*/ 0 h 5799637"/>
              <a:gd name="connsiteX0" fmla="*/ 0 w 4842000"/>
              <a:gd name="connsiteY0" fmla="*/ 0 h 5717831"/>
              <a:gd name="connsiteX1" fmla="*/ 4842000 w 4842000"/>
              <a:gd name="connsiteY1" fmla="*/ 0 h 5717831"/>
              <a:gd name="connsiteX2" fmla="*/ 4840584 w 4842000"/>
              <a:gd name="connsiteY2" fmla="*/ 3807013 h 5717831"/>
              <a:gd name="connsiteX3" fmla="*/ 2822806 w 4842000"/>
              <a:gd name="connsiteY3" fmla="*/ 5717831 h 5717831"/>
              <a:gd name="connsiteX4" fmla="*/ 0 w 4842000"/>
              <a:gd name="connsiteY4" fmla="*/ 5706000 h 5717831"/>
              <a:gd name="connsiteX5" fmla="*/ 0 w 4842000"/>
              <a:gd name="connsiteY5" fmla="*/ 0 h 5717831"/>
              <a:gd name="connsiteX0" fmla="*/ 0 w 4842000"/>
              <a:gd name="connsiteY0" fmla="*/ 0 h 5942799"/>
              <a:gd name="connsiteX1" fmla="*/ 4842000 w 4842000"/>
              <a:gd name="connsiteY1" fmla="*/ 0 h 5942799"/>
              <a:gd name="connsiteX2" fmla="*/ 4840584 w 4842000"/>
              <a:gd name="connsiteY2" fmla="*/ 3807013 h 5942799"/>
              <a:gd name="connsiteX3" fmla="*/ 2975551 w 4842000"/>
              <a:gd name="connsiteY3" fmla="*/ 5942799 h 5942799"/>
              <a:gd name="connsiteX4" fmla="*/ 0 w 4842000"/>
              <a:gd name="connsiteY4" fmla="*/ 5706000 h 5942799"/>
              <a:gd name="connsiteX5" fmla="*/ 0 w 4842000"/>
              <a:gd name="connsiteY5" fmla="*/ 0 h 5942799"/>
              <a:gd name="connsiteX0" fmla="*/ 0 w 4842000"/>
              <a:gd name="connsiteY0" fmla="*/ 0 h 5712718"/>
              <a:gd name="connsiteX1" fmla="*/ 4842000 w 4842000"/>
              <a:gd name="connsiteY1" fmla="*/ 0 h 5712718"/>
              <a:gd name="connsiteX2" fmla="*/ 4840584 w 4842000"/>
              <a:gd name="connsiteY2" fmla="*/ 3807013 h 5712718"/>
              <a:gd name="connsiteX3" fmla="*/ 2852506 w 4842000"/>
              <a:gd name="connsiteY3" fmla="*/ 5712718 h 5712718"/>
              <a:gd name="connsiteX4" fmla="*/ 0 w 4842000"/>
              <a:gd name="connsiteY4" fmla="*/ 5706000 h 5712718"/>
              <a:gd name="connsiteX5" fmla="*/ 0 w 4842000"/>
              <a:gd name="connsiteY5" fmla="*/ 0 h 5712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000" h="5712718">
                <a:moveTo>
                  <a:pt x="0" y="0"/>
                </a:moveTo>
                <a:lnTo>
                  <a:pt x="4842000" y="0"/>
                </a:lnTo>
                <a:cubicBezTo>
                  <a:pt x="4841491" y="1713125"/>
                  <a:pt x="4841093" y="2093888"/>
                  <a:pt x="4840584" y="3807013"/>
                </a:cubicBezTo>
                <a:cubicBezTo>
                  <a:pt x="4839886" y="3808984"/>
                  <a:pt x="2859151" y="5711316"/>
                  <a:pt x="2852506" y="5712718"/>
                </a:cubicBezTo>
                <a:lnTo>
                  <a:pt x="0" y="5706000"/>
                </a:lnTo>
                <a:lnTo>
                  <a:pt x="0" y="0"/>
                </a:lnTo>
                <a:close/>
              </a:path>
            </a:pathLst>
          </a:custGeom>
        </p:spPr>
      </p:pic>
      <p:cxnSp>
        <p:nvCxnSpPr>
          <p:cNvPr id="5" name="Gerade Verbindung 6">
            <a:extLst>
              <a:ext uri="{FF2B5EF4-FFF2-40B4-BE49-F238E27FC236}">
                <a16:creationId xmlns:a16="http://schemas.microsoft.com/office/drawing/2014/main" id="{A30D11EA-3112-43EB-BCCD-5C5B7547A45C}"/>
              </a:ext>
            </a:extLst>
          </p:cNvPr>
          <p:cNvCxnSpPr>
            <a:cxnSpLocks/>
          </p:cNvCxnSpPr>
          <p:nvPr/>
        </p:nvCxnSpPr>
        <p:spPr>
          <a:xfrm>
            <a:off x="5893723" y="3018405"/>
            <a:ext cx="5641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7">
            <a:extLst>
              <a:ext uri="{FF2B5EF4-FFF2-40B4-BE49-F238E27FC236}">
                <a16:creationId xmlns:a16="http://schemas.microsoft.com/office/drawing/2014/main" id="{7B96DD17-5647-4259-AF7F-C89B2099720B}"/>
              </a:ext>
            </a:extLst>
          </p:cNvPr>
          <p:cNvCxnSpPr>
            <a:cxnSpLocks/>
          </p:cNvCxnSpPr>
          <p:nvPr/>
        </p:nvCxnSpPr>
        <p:spPr>
          <a:xfrm>
            <a:off x="5893723" y="4660742"/>
            <a:ext cx="56410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00F7688-6FB8-BFFD-9695-B437704F2D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960085"/>
              </p:ext>
            </p:extLst>
          </p:nvPr>
        </p:nvGraphicFramePr>
        <p:xfrm>
          <a:off x="0" y="-3945"/>
          <a:ext cx="7493422" cy="1492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6322">
                  <a:extLst>
                    <a:ext uri="{9D8B030D-6E8A-4147-A177-3AD203B41FA5}">
                      <a16:colId xmlns:a16="http://schemas.microsoft.com/office/drawing/2014/main" val="3189527108"/>
                    </a:ext>
                  </a:extLst>
                </a:gridCol>
                <a:gridCol w="3747100">
                  <a:extLst>
                    <a:ext uri="{9D8B030D-6E8A-4147-A177-3AD203B41FA5}">
                      <a16:colId xmlns:a16="http://schemas.microsoft.com/office/drawing/2014/main" val="1948256219"/>
                    </a:ext>
                  </a:extLst>
                </a:gridCol>
              </a:tblGrid>
              <a:tr h="1492504"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Submitted by the experts from Germany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>
                          <a:effectLst/>
                        </a:rPr>
                        <a:t>Informal document</a:t>
                      </a:r>
                      <a:r>
                        <a:rPr lang="en-US" sz="1600" dirty="0">
                          <a:effectLst/>
                        </a:rPr>
                        <a:t> GRSG-129-43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129</a:t>
                      </a:r>
                      <a:r>
                        <a:rPr lang="en-US" sz="1600" baseline="30000" dirty="0">
                          <a:effectLst/>
                        </a:rPr>
                        <a:t>th</a:t>
                      </a:r>
                      <a:r>
                        <a:rPr lang="en-US" sz="1600" dirty="0">
                          <a:effectLst/>
                        </a:rPr>
                        <a:t> GRSG, 7-11 April 2025</a:t>
                      </a:r>
                      <a:endParaRPr lang="en-GB" sz="1600" dirty="0">
                        <a:effectLst/>
                      </a:endParaRPr>
                    </a:p>
                    <a:p>
                      <a:pPr algn="r"/>
                      <a:r>
                        <a:rPr lang="en-GB" sz="1600" dirty="0">
                          <a:effectLst/>
                        </a:rPr>
                        <a:t>Agenda item 4</a:t>
                      </a:r>
                      <a:endParaRPr lang="en-GB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9948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0613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Verbinder: gewinkelt 37">
            <a:extLst>
              <a:ext uri="{FF2B5EF4-FFF2-40B4-BE49-F238E27FC236}">
                <a16:creationId xmlns:a16="http://schemas.microsoft.com/office/drawing/2014/main" id="{41A96E5E-BC5F-4DA1-A4DC-F1D4EC8109C2}"/>
              </a:ext>
            </a:extLst>
          </p:cNvPr>
          <p:cNvCxnSpPr>
            <a:cxnSpLocks/>
            <a:endCxn id="16" idx="1"/>
          </p:cNvCxnSpPr>
          <p:nvPr/>
        </p:nvCxnSpPr>
        <p:spPr>
          <a:xfrm rot="16200000" flipH="1">
            <a:off x="8459428" y="4784273"/>
            <a:ext cx="539998" cy="297997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Verbinder: gewinkelt 33">
            <a:extLst>
              <a:ext uri="{FF2B5EF4-FFF2-40B4-BE49-F238E27FC236}">
                <a16:creationId xmlns:a16="http://schemas.microsoft.com/office/drawing/2014/main" id="{2CB34389-AC90-4174-A7B9-F24F83FD5280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6696077" y="3851654"/>
            <a:ext cx="1544156" cy="40538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D9E6208D-672F-4959-96FE-A4005914E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GIDAS Analysis - Filter Process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140176-0EE5-4E4F-9ECE-A0CA37A409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dirty="0"/>
              <a:t>| Patrick Seiniger: BASt |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DE4704-0037-4BAB-B6F4-774AC4F4F8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BFA4DC6-CB49-7B41-AFC2-B9727BCB4C5C}" type="slidenum">
              <a:rPr lang="en-GB" noProof="0" smtClean="0"/>
              <a:pPr/>
              <a:t>2</a:t>
            </a:fld>
            <a:endParaRPr lang="en-GB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BA4701-90F8-48C1-BE0F-80B316AFF41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808312C-18FA-4708-A352-B3F2005E55C6}" type="datetime1">
              <a:rPr lang="en-GB" noProof="0" smtClean="0"/>
              <a:t>09/04/2025</a:t>
            </a:fld>
            <a:endParaRPr lang="en-GB" noProof="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AE438FF-F779-433A-867D-9B177E3F50C6}"/>
              </a:ext>
            </a:extLst>
          </p:cNvPr>
          <p:cNvSpPr/>
          <p:nvPr/>
        </p:nvSpPr>
        <p:spPr>
          <a:xfrm>
            <a:off x="1370269" y="1660181"/>
            <a:ext cx="958557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noProof="0" dirty="0"/>
              <a:t>GIDAS Database December 2024;</a:t>
            </a:r>
          </a:p>
          <a:p>
            <a:pPr algn="ctr"/>
            <a:r>
              <a:rPr lang="en-GB" noProof="0" dirty="0"/>
              <a:t>Only complete reconstructed cases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40C29E31-3AF4-40CD-9010-D3CDF9651154}"/>
              </a:ext>
            </a:extLst>
          </p:cNvPr>
          <p:cNvSpPr/>
          <p:nvPr/>
        </p:nvSpPr>
        <p:spPr>
          <a:xfrm>
            <a:off x="7355840" y="3052368"/>
            <a:ext cx="3600000" cy="54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noProof="0" dirty="0"/>
              <a:t>33537 accidents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74047F3A-F129-4636-9C4E-BACABB5F49D8}"/>
              </a:ext>
            </a:extLst>
          </p:cNvPr>
          <p:cNvSpPr/>
          <p:nvPr/>
        </p:nvSpPr>
        <p:spPr>
          <a:xfrm>
            <a:off x="1370269" y="3593258"/>
            <a:ext cx="9585571" cy="40060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GB" noProof="0" dirty="0"/>
              <a:t>Accidents involving busses (class M2/M3)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CA498E05-530A-484C-99E0-80FC51F59D0C}"/>
              </a:ext>
            </a:extLst>
          </p:cNvPr>
          <p:cNvSpPr/>
          <p:nvPr/>
        </p:nvSpPr>
        <p:spPr>
          <a:xfrm>
            <a:off x="8240233" y="3987034"/>
            <a:ext cx="2715608" cy="54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noProof="0" dirty="0"/>
              <a:t>824 accidents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E17D4899-4404-49A7-8A25-E60B5F49402C}"/>
              </a:ext>
            </a:extLst>
          </p:cNvPr>
          <p:cNvSpPr/>
          <p:nvPr/>
        </p:nvSpPr>
        <p:spPr>
          <a:xfrm>
            <a:off x="8878426" y="4933271"/>
            <a:ext cx="2072640" cy="54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noProof="0" dirty="0"/>
              <a:t>207 accidents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3CCD665C-3F6B-46CE-B15A-C0A0C1D06147}"/>
              </a:ext>
            </a:extLst>
          </p:cNvPr>
          <p:cNvSpPr/>
          <p:nvPr/>
        </p:nvSpPr>
        <p:spPr>
          <a:xfrm>
            <a:off x="3269876" y="6471169"/>
            <a:ext cx="2072640" cy="54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noProof="0" dirty="0"/>
              <a:t>125 accidents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AD3B6534-0B82-4043-9149-3B8B918DD413}"/>
              </a:ext>
            </a:extLst>
          </p:cNvPr>
          <p:cNvSpPr/>
          <p:nvPr/>
        </p:nvSpPr>
        <p:spPr>
          <a:xfrm>
            <a:off x="1370270" y="4533701"/>
            <a:ext cx="9585571" cy="39957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noProof="0" dirty="0"/>
              <a:t>Initial conflict between bus and VRU (pedestrian/cyclist)</a:t>
            </a:r>
          </a:p>
        </p:txBody>
      </p:sp>
      <p:cxnSp>
        <p:nvCxnSpPr>
          <p:cNvPr id="33" name="Verbinder: gewinkelt 32">
            <a:extLst>
              <a:ext uri="{FF2B5EF4-FFF2-40B4-BE49-F238E27FC236}">
                <a16:creationId xmlns:a16="http://schemas.microsoft.com/office/drawing/2014/main" id="{889D20FB-280A-40C2-93AA-72F58223AED2}"/>
              </a:ext>
            </a:extLst>
          </p:cNvPr>
          <p:cNvCxnSpPr>
            <a:stCxn id="9" idx="2"/>
            <a:endCxn id="13" idx="1"/>
          </p:cNvCxnSpPr>
          <p:nvPr/>
        </p:nvCxnSpPr>
        <p:spPr>
          <a:xfrm rot="16200000" flipH="1">
            <a:off x="6385554" y="2352081"/>
            <a:ext cx="747787" cy="1192785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Rechteck 11">
            <a:extLst>
              <a:ext uri="{FF2B5EF4-FFF2-40B4-BE49-F238E27FC236}">
                <a16:creationId xmlns:a16="http://schemas.microsoft.com/office/drawing/2014/main" id="{26D53337-EC72-4012-B875-48DF9C9BD460}"/>
              </a:ext>
            </a:extLst>
          </p:cNvPr>
          <p:cNvSpPr/>
          <p:nvPr/>
        </p:nvSpPr>
        <p:spPr>
          <a:xfrm>
            <a:off x="1365495" y="2585222"/>
            <a:ext cx="9585571" cy="46701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noProof="0" dirty="0"/>
              <a:t>Accident years 2005-2024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C117DA9C-431C-4FF3-A484-E25EC460A020}"/>
              </a:ext>
            </a:extLst>
          </p:cNvPr>
          <p:cNvSpPr/>
          <p:nvPr/>
        </p:nvSpPr>
        <p:spPr>
          <a:xfrm>
            <a:off x="8887987" y="6465964"/>
            <a:ext cx="2072640" cy="540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noProof="0" dirty="0"/>
              <a:t>82 accidents</a:t>
            </a:r>
          </a:p>
        </p:txBody>
      </p: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705E2700-6F99-4B63-BB10-E9DA2C6D2034}"/>
              </a:ext>
            </a:extLst>
          </p:cNvPr>
          <p:cNvCxnSpPr>
            <a:cxnSpLocks/>
            <a:stCxn id="16" idx="2"/>
            <a:endCxn id="22" idx="0"/>
          </p:cNvCxnSpPr>
          <p:nvPr/>
        </p:nvCxnSpPr>
        <p:spPr>
          <a:xfrm>
            <a:off x="9914746" y="5473271"/>
            <a:ext cx="9561" cy="99269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71B0804D-890E-4E9F-8A63-8861AB33B30E}"/>
              </a:ext>
            </a:extLst>
          </p:cNvPr>
          <p:cNvSpPr txBox="1"/>
          <p:nvPr/>
        </p:nvSpPr>
        <p:spPr>
          <a:xfrm>
            <a:off x="4513725" y="5307628"/>
            <a:ext cx="3859559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noProof="0" dirty="0"/>
              <a:t>With collision between bus and VRU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F441EC11-ECBF-4E9E-B962-BC9FC5332AA3}"/>
              </a:ext>
            </a:extLst>
          </p:cNvPr>
          <p:cNvSpPr txBox="1"/>
          <p:nvPr/>
        </p:nvSpPr>
        <p:spPr>
          <a:xfrm>
            <a:off x="6420102" y="5708500"/>
            <a:ext cx="348508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noProof="0" dirty="0"/>
              <a:t>No collision </a:t>
            </a:r>
            <a:r>
              <a:rPr lang="en-GB" noProof="0" dirty="0">
                <a:sym typeface="Wingdings" panose="05000000000000000000" pitchFamily="2" charset="2"/>
              </a:rPr>
              <a:t> e.g. passenger have fallen due to braking</a:t>
            </a:r>
            <a:endParaRPr lang="en-GB" noProof="0" dirty="0"/>
          </a:p>
        </p:txBody>
      </p:sp>
      <p:cxnSp>
        <p:nvCxnSpPr>
          <p:cNvPr id="39" name="Verbinder: gewinkelt 38">
            <a:extLst>
              <a:ext uri="{FF2B5EF4-FFF2-40B4-BE49-F238E27FC236}">
                <a16:creationId xmlns:a16="http://schemas.microsoft.com/office/drawing/2014/main" id="{D7A7E86A-2320-4EB2-85D2-319B7CE0B1E1}"/>
              </a:ext>
            </a:extLst>
          </p:cNvPr>
          <p:cNvCxnSpPr>
            <a:cxnSpLocks/>
            <a:stCxn id="16" idx="2"/>
            <a:endCxn id="17" idx="0"/>
          </p:cNvCxnSpPr>
          <p:nvPr/>
        </p:nvCxnSpPr>
        <p:spPr>
          <a:xfrm rot="5400000">
            <a:off x="6611522" y="3167945"/>
            <a:ext cx="997898" cy="5608550"/>
          </a:xfrm>
          <a:prstGeom prst="bentConnector3">
            <a:avLst>
              <a:gd name="adj1" fmla="val 11126"/>
            </a:avLst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947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0EF299-C379-4D2E-ABB7-5D7AA5F93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GIDAS Analysis – First Insights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4F1DC5-6ADD-4CA6-9123-3EDEE79C74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dirty="0"/>
              <a:t>| Patrick Seiniger: BASt |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6035A8-E681-46CF-90E5-8FAC1B4288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BFA4DC6-CB49-7B41-AFC2-B9727BCB4C5C}" type="slidenum">
              <a:rPr lang="en-GB" noProof="0" smtClean="0"/>
              <a:pPr/>
              <a:t>3</a:t>
            </a:fld>
            <a:endParaRPr lang="en-GB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ACA136-7650-4EE5-9084-A35A7A4A06D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808312C-18FA-4708-A352-B3F2005E55C6}" type="datetime1">
              <a:rPr lang="en-GB" noProof="0" smtClean="0"/>
              <a:t>09/04/2025</a:t>
            </a:fld>
            <a:endParaRPr lang="en-GB" noProof="0" dirty="0"/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A7D84B51-95B8-4D6C-8D5E-68C97AAC5E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097670"/>
              </p:ext>
            </p:extLst>
          </p:nvPr>
        </p:nvGraphicFramePr>
        <p:xfrm>
          <a:off x="992732" y="2122597"/>
          <a:ext cx="10552728" cy="2657795"/>
        </p:xfrm>
        <a:graphic>
          <a:graphicData uri="http://schemas.openxmlformats.org/drawingml/2006/table">
            <a:tbl>
              <a:tblPr firstRow="1" lastRow="1" lastCol="1" bandRow="1">
                <a:tableStyleId>{5C22544A-7EE6-4342-B048-85BDC9FD1C3A}</a:tableStyleId>
              </a:tblPr>
              <a:tblGrid>
                <a:gridCol w="1758788">
                  <a:extLst>
                    <a:ext uri="{9D8B030D-6E8A-4147-A177-3AD203B41FA5}">
                      <a16:colId xmlns:a16="http://schemas.microsoft.com/office/drawing/2014/main" val="3795727974"/>
                    </a:ext>
                  </a:extLst>
                </a:gridCol>
                <a:gridCol w="1758788">
                  <a:extLst>
                    <a:ext uri="{9D8B030D-6E8A-4147-A177-3AD203B41FA5}">
                      <a16:colId xmlns:a16="http://schemas.microsoft.com/office/drawing/2014/main" val="2931027732"/>
                    </a:ext>
                  </a:extLst>
                </a:gridCol>
                <a:gridCol w="1758788">
                  <a:extLst>
                    <a:ext uri="{9D8B030D-6E8A-4147-A177-3AD203B41FA5}">
                      <a16:colId xmlns:a16="http://schemas.microsoft.com/office/drawing/2014/main" val="3516642666"/>
                    </a:ext>
                  </a:extLst>
                </a:gridCol>
                <a:gridCol w="1758788">
                  <a:extLst>
                    <a:ext uri="{9D8B030D-6E8A-4147-A177-3AD203B41FA5}">
                      <a16:colId xmlns:a16="http://schemas.microsoft.com/office/drawing/2014/main" val="93612603"/>
                    </a:ext>
                  </a:extLst>
                </a:gridCol>
                <a:gridCol w="1758788">
                  <a:extLst>
                    <a:ext uri="{9D8B030D-6E8A-4147-A177-3AD203B41FA5}">
                      <a16:colId xmlns:a16="http://schemas.microsoft.com/office/drawing/2014/main" val="3434059358"/>
                    </a:ext>
                  </a:extLst>
                </a:gridCol>
                <a:gridCol w="1758788">
                  <a:extLst>
                    <a:ext uri="{9D8B030D-6E8A-4147-A177-3AD203B41FA5}">
                      <a16:colId xmlns:a16="http://schemas.microsoft.com/office/drawing/2014/main" val="8662925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Vehicle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Accident Opponent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Killed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Seriously Injured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Slightly Injured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Accidents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454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Bike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5740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Pedestrian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784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Bike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565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Pedestrian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82728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en-GB" noProof="0" dirty="0"/>
                        <a:t>Sum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643552"/>
                  </a:ext>
                </a:extLst>
              </a:tr>
            </a:tbl>
          </a:graphicData>
        </a:graphic>
      </p:graphicFrame>
      <p:sp>
        <p:nvSpPr>
          <p:cNvPr id="13" name="Stern: 5 Zacken 12">
            <a:extLst>
              <a:ext uri="{FF2B5EF4-FFF2-40B4-BE49-F238E27FC236}">
                <a16:creationId xmlns:a16="http://schemas.microsoft.com/office/drawing/2014/main" id="{4630CCCE-0520-4012-9E58-5326DEF75907}"/>
              </a:ext>
            </a:extLst>
          </p:cNvPr>
          <p:cNvSpPr/>
          <p:nvPr/>
        </p:nvSpPr>
        <p:spPr>
          <a:xfrm>
            <a:off x="10819569" y="4287837"/>
            <a:ext cx="288000" cy="2880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4" name="Stern: 5 Zacken 13">
            <a:extLst>
              <a:ext uri="{FF2B5EF4-FFF2-40B4-BE49-F238E27FC236}">
                <a16:creationId xmlns:a16="http://schemas.microsoft.com/office/drawing/2014/main" id="{46DD8252-D3A7-4228-93A8-729A1AA471F8}"/>
              </a:ext>
            </a:extLst>
          </p:cNvPr>
          <p:cNvSpPr/>
          <p:nvPr/>
        </p:nvSpPr>
        <p:spPr>
          <a:xfrm>
            <a:off x="1031496" y="4971387"/>
            <a:ext cx="288000" cy="2880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83E5E3B-9C42-492D-8B30-1A51DF1760E5}"/>
              </a:ext>
            </a:extLst>
          </p:cNvPr>
          <p:cNvSpPr txBox="1"/>
          <p:nvPr/>
        </p:nvSpPr>
        <p:spPr>
          <a:xfrm>
            <a:off x="1291836" y="4930721"/>
            <a:ext cx="4977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noProof="0" dirty="0"/>
              <a:t>One accident with an injured cyclist and pedestrian</a:t>
            </a:r>
          </a:p>
        </p:txBody>
      </p:sp>
    </p:spTree>
    <p:extLst>
      <p:ext uri="{BB962C8B-B14F-4D97-AF65-F5344CB8AC3E}">
        <p14:creationId xmlns:p14="http://schemas.microsoft.com/office/powerpoint/2010/main" val="3010301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4FAC1C-7673-46B5-84DD-20933B0DE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GIDAS Analysis – First Insights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C48ED4-F43B-4E5E-9FF5-C45A1E237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dirty="0"/>
              <a:t>| Patrick Seiniger: BASt |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2DD5B0-2C20-46D0-BD70-914DC24418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BFA4DC6-CB49-7B41-AFC2-B9727BCB4C5C}" type="slidenum">
              <a:rPr lang="en-GB" noProof="0" smtClean="0"/>
              <a:pPr/>
              <a:t>4</a:t>
            </a:fld>
            <a:endParaRPr lang="en-GB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4E59B6-19CB-4D30-9AD7-5BB31369FF9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808312C-18FA-4708-A352-B3F2005E55C6}" type="datetime1">
              <a:rPr lang="en-GB" noProof="0" smtClean="0"/>
              <a:t>09/04/2025</a:t>
            </a:fld>
            <a:endParaRPr lang="en-GB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83A27F-E680-4072-8F87-EC7B3C4EF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87" y="1517611"/>
            <a:ext cx="11687175" cy="222885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E8B44C97-8341-4401-868C-8499D39C4F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968" y="3675064"/>
            <a:ext cx="3374256" cy="10531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644D9F1-0DCF-4323-B4DB-B330996033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999" y="4875045"/>
            <a:ext cx="2436767" cy="936253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FF140431-3E53-4C31-AB24-3D19AB2202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9968" y="5811298"/>
            <a:ext cx="3374257" cy="1138812"/>
          </a:xfrm>
          <a:prstGeom prst="rect">
            <a:avLst/>
          </a:prstGeom>
        </p:spPr>
      </p:pic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3ACE584C-452D-47A9-87EF-CCE814035D1D}"/>
              </a:ext>
            </a:extLst>
          </p:cNvPr>
          <p:cNvGrpSpPr/>
          <p:nvPr/>
        </p:nvGrpSpPr>
        <p:grpSpPr>
          <a:xfrm>
            <a:off x="4454225" y="3687185"/>
            <a:ext cx="3940656" cy="1114425"/>
            <a:chOff x="5439418" y="4519258"/>
            <a:chExt cx="5938837" cy="1647825"/>
          </a:xfrm>
        </p:grpSpPr>
        <p:pic>
          <p:nvPicPr>
            <p:cNvPr id="16" name="Grafik 15">
              <a:extLst>
                <a:ext uri="{FF2B5EF4-FFF2-40B4-BE49-F238E27FC236}">
                  <a16:creationId xmlns:a16="http://schemas.microsoft.com/office/drawing/2014/main" id="{F4E046AC-5188-4995-9868-F8253960E61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439418" y="4519258"/>
              <a:ext cx="2038350" cy="1647825"/>
            </a:xfrm>
            <a:prstGeom prst="rect">
              <a:avLst/>
            </a:prstGeom>
          </p:spPr>
        </p:pic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7C46DC35-1401-4664-8456-9FD02DC1EC4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615630" y="4519258"/>
              <a:ext cx="5762625" cy="485775"/>
            </a:xfrm>
            <a:prstGeom prst="rect">
              <a:avLst/>
            </a:prstGeom>
          </p:spPr>
        </p:pic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D567B308-8ACA-457F-AC58-2E7BCA2DA24C}"/>
              </a:ext>
            </a:extLst>
          </p:cNvPr>
          <p:cNvGrpSpPr/>
          <p:nvPr/>
        </p:nvGrpSpPr>
        <p:grpSpPr>
          <a:xfrm>
            <a:off x="4454225" y="4750000"/>
            <a:ext cx="3595590" cy="1246523"/>
            <a:chOff x="6068644" y="4364418"/>
            <a:chExt cx="6744837" cy="2442396"/>
          </a:xfrm>
        </p:grpSpPr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EADB63B1-AFE7-4FA1-A58E-13331A48266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126931" y="4364418"/>
              <a:ext cx="6686550" cy="542925"/>
            </a:xfrm>
            <a:prstGeom prst="rect">
              <a:avLst/>
            </a:prstGeom>
          </p:spPr>
        </p:pic>
        <p:pic>
          <p:nvPicPr>
            <p:cNvPr id="19" name="Grafik 18">
              <a:extLst>
                <a:ext uri="{FF2B5EF4-FFF2-40B4-BE49-F238E27FC236}">
                  <a16:creationId xmlns:a16="http://schemas.microsoft.com/office/drawing/2014/main" id="{BCB310E7-FBFE-4237-805B-343DDF8334D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068644" y="4692264"/>
              <a:ext cx="1600200" cy="2114550"/>
            </a:xfrm>
            <a:prstGeom prst="rect">
              <a:avLst/>
            </a:prstGeom>
          </p:spPr>
        </p:pic>
      </p:grpSp>
      <p:pic>
        <p:nvPicPr>
          <p:cNvPr id="22" name="Grafik 21">
            <a:extLst>
              <a:ext uri="{FF2B5EF4-FFF2-40B4-BE49-F238E27FC236}">
                <a16:creationId xmlns:a16="http://schemas.microsoft.com/office/drawing/2014/main" id="{8CE0A9C3-55DA-49AD-BD69-AD28276B4C8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60556" y="5915244"/>
            <a:ext cx="3232067" cy="1137570"/>
          </a:xfrm>
          <a:prstGeom prst="rect">
            <a:avLst/>
          </a:prstGeom>
        </p:spPr>
      </p:pic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AEC0F5B2-8A68-449E-908B-200C74A4F0CA}"/>
              </a:ext>
            </a:extLst>
          </p:cNvPr>
          <p:cNvGrpSpPr/>
          <p:nvPr/>
        </p:nvGrpSpPr>
        <p:grpSpPr>
          <a:xfrm>
            <a:off x="8439400" y="3672978"/>
            <a:ext cx="2727364" cy="1202068"/>
            <a:chOff x="8156146" y="4244397"/>
            <a:chExt cx="5189486" cy="2353528"/>
          </a:xfrm>
        </p:grpSpPr>
        <p:pic>
          <p:nvPicPr>
            <p:cNvPr id="23" name="Grafik 22">
              <a:extLst>
                <a:ext uri="{FF2B5EF4-FFF2-40B4-BE49-F238E27FC236}">
                  <a16:creationId xmlns:a16="http://schemas.microsoft.com/office/drawing/2014/main" id="{DBA726BE-D05F-40B6-B43A-443F8293446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8156146" y="4569100"/>
              <a:ext cx="1295400" cy="2028825"/>
            </a:xfrm>
            <a:prstGeom prst="rect">
              <a:avLst/>
            </a:prstGeom>
          </p:spPr>
        </p:pic>
        <p:pic>
          <p:nvPicPr>
            <p:cNvPr id="24" name="Grafik 23">
              <a:extLst>
                <a:ext uri="{FF2B5EF4-FFF2-40B4-BE49-F238E27FC236}">
                  <a16:creationId xmlns:a16="http://schemas.microsoft.com/office/drawing/2014/main" id="{AF7BBF02-3A07-4AC0-BE5D-0072BF20552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8240232" y="4244397"/>
              <a:ext cx="5105400" cy="390525"/>
            </a:xfrm>
            <a:prstGeom prst="rect">
              <a:avLst/>
            </a:prstGeom>
          </p:spPr>
        </p:pic>
      </p:grpSp>
      <p:pic>
        <p:nvPicPr>
          <p:cNvPr id="26" name="Grafik 25">
            <a:extLst>
              <a:ext uri="{FF2B5EF4-FFF2-40B4-BE49-F238E27FC236}">
                <a16:creationId xmlns:a16="http://schemas.microsoft.com/office/drawing/2014/main" id="{AD2E18A7-4B79-4122-90EB-5AD850C978D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324133" y="4847964"/>
            <a:ext cx="3652517" cy="1121477"/>
          </a:xfrm>
          <a:prstGeom prst="rect">
            <a:avLst/>
          </a:prstGeom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731A04CC-87A3-4522-A39B-DDFC42F2C3B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412282" y="6027806"/>
            <a:ext cx="3795712" cy="828675"/>
          </a:xfrm>
          <a:prstGeom prst="rect">
            <a:avLst/>
          </a:prstGeom>
        </p:spPr>
      </p:pic>
      <p:sp>
        <p:nvSpPr>
          <p:cNvPr id="29" name="Rechteck 28">
            <a:extLst>
              <a:ext uri="{FF2B5EF4-FFF2-40B4-BE49-F238E27FC236}">
                <a16:creationId xmlns:a16="http://schemas.microsoft.com/office/drawing/2014/main" id="{710AD8D9-E1A6-4766-9B1E-CBA8D99F1E1A}"/>
              </a:ext>
            </a:extLst>
          </p:cNvPr>
          <p:cNvSpPr/>
          <p:nvPr/>
        </p:nvSpPr>
        <p:spPr>
          <a:xfrm>
            <a:off x="11307740" y="6586246"/>
            <a:ext cx="200888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noProof="0" dirty="0">
                <a:solidFill>
                  <a:srgbClr val="000000"/>
                </a:solidFill>
                <a:latin typeface="GDVtype-Light"/>
              </a:rPr>
              <a:t>Pictograms source:</a:t>
            </a:r>
            <a:br>
              <a:rPr lang="en-GB" sz="1100" noProof="0" dirty="0">
                <a:solidFill>
                  <a:srgbClr val="000000"/>
                </a:solidFill>
                <a:latin typeface="GDVtype-Light"/>
              </a:rPr>
            </a:br>
            <a:r>
              <a:rPr lang="en-GB" sz="1100" noProof="0" dirty="0" err="1">
                <a:solidFill>
                  <a:srgbClr val="000000"/>
                </a:solidFill>
                <a:latin typeface="GDVtype-Light"/>
              </a:rPr>
              <a:t>Unfallforschung</a:t>
            </a:r>
            <a:r>
              <a:rPr lang="en-GB" sz="1100" noProof="0" dirty="0">
                <a:solidFill>
                  <a:srgbClr val="000000"/>
                </a:solidFill>
                <a:latin typeface="GDVtype-Light"/>
              </a:rPr>
              <a:t> der </a:t>
            </a:r>
            <a:r>
              <a:rPr lang="en-GB" sz="1100" noProof="0" dirty="0" err="1">
                <a:solidFill>
                  <a:srgbClr val="000000"/>
                </a:solidFill>
                <a:latin typeface="GDVtype-Light"/>
              </a:rPr>
              <a:t>Versicherer</a:t>
            </a:r>
            <a:endParaRPr lang="en-GB" sz="1100" noProof="0" dirty="0"/>
          </a:p>
        </p:txBody>
      </p:sp>
    </p:spTree>
    <p:extLst>
      <p:ext uri="{BB962C8B-B14F-4D97-AF65-F5344CB8AC3E}">
        <p14:creationId xmlns:p14="http://schemas.microsoft.com/office/powerpoint/2010/main" val="4187238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4FAC1C-7673-46B5-84DD-20933B0DE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GIDAS Analysis – First Insights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C48ED4-F43B-4E5E-9FF5-C45A1E237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 dirty="0"/>
              <a:t>| Patrick Seiniger: BASt |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2DD5B0-2C20-46D0-BD70-914DC24418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BFA4DC6-CB49-7B41-AFC2-B9727BCB4C5C}" type="slidenum">
              <a:rPr lang="en-GB" noProof="0" smtClean="0"/>
              <a:pPr/>
              <a:t>5</a:t>
            </a:fld>
            <a:endParaRPr lang="en-GB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4E59B6-19CB-4D30-9AD7-5BB31369FF9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808312C-18FA-4708-A352-B3F2005E55C6}" type="datetime1">
              <a:rPr lang="en-GB" noProof="0" smtClean="0"/>
              <a:t>09/04/2025</a:t>
            </a:fld>
            <a:endParaRPr lang="en-GB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83A27F-E680-4072-8F87-EC7B3C4EF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87" y="1517611"/>
            <a:ext cx="11687175" cy="222885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DDB466F1-9BB9-42AD-81AF-768EA3F120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0728" y="3681157"/>
            <a:ext cx="4378036" cy="1174151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D9AC7BF5-7257-4527-ABDB-182A41752C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5528" y="5033400"/>
            <a:ext cx="3958936" cy="1153088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10DE5265-AC89-4C31-851E-38DC1BC7BD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28144" y="3681157"/>
            <a:ext cx="3563505" cy="1485843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CD3EBEEE-AF01-497F-8BD3-028DF08808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67826" y="5403963"/>
            <a:ext cx="3729163" cy="638101"/>
          </a:xfrm>
          <a:prstGeom prst="rect">
            <a:avLst/>
          </a:prstGeom>
        </p:spPr>
      </p:pic>
      <p:sp>
        <p:nvSpPr>
          <p:cNvPr id="28" name="Rechteck 27">
            <a:extLst>
              <a:ext uri="{FF2B5EF4-FFF2-40B4-BE49-F238E27FC236}">
                <a16:creationId xmlns:a16="http://schemas.microsoft.com/office/drawing/2014/main" id="{2F4B8B04-1C82-44F8-BCFF-B5AA3D85A6FF}"/>
              </a:ext>
            </a:extLst>
          </p:cNvPr>
          <p:cNvSpPr/>
          <p:nvPr/>
        </p:nvSpPr>
        <p:spPr>
          <a:xfrm>
            <a:off x="11307740" y="6586246"/>
            <a:ext cx="200888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noProof="0" dirty="0">
                <a:solidFill>
                  <a:srgbClr val="000000"/>
                </a:solidFill>
                <a:latin typeface="GDVtype-Light"/>
              </a:rPr>
              <a:t>Pictograms source:</a:t>
            </a:r>
            <a:br>
              <a:rPr lang="en-GB" sz="1100" noProof="0" dirty="0">
                <a:solidFill>
                  <a:srgbClr val="000000"/>
                </a:solidFill>
                <a:latin typeface="GDVtype-Light"/>
              </a:rPr>
            </a:br>
            <a:r>
              <a:rPr lang="en-GB" sz="1100" noProof="0" dirty="0" err="1">
                <a:solidFill>
                  <a:srgbClr val="000000"/>
                </a:solidFill>
                <a:latin typeface="GDVtype-Light"/>
              </a:rPr>
              <a:t>Unfallforschung</a:t>
            </a:r>
            <a:r>
              <a:rPr lang="en-GB" sz="1100" noProof="0" dirty="0">
                <a:solidFill>
                  <a:srgbClr val="000000"/>
                </a:solidFill>
                <a:latin typeface="GDVtype-Light"/>
              </a:rPr>
              <a:t> der </a:t>
            </a:r>
            <a:r>
              <a:rPr lang="en-GB" sz="1100" noProof="0" dirty="0" err="1">
                <a:solidFill>
                  <a:srgbClr val="000000"/>
                </a:solidFill>
                <a:latin typeface="GDVtype-Light"/>
              </a:rPr>
              <a:t>Versicherer</a:t>
            </a:r>
            <a:endParaRPr lang="en-GB" sz="1100" noProof="0" dirty="0"/>
          </a:p>
        </p:txBody>
      </p:sp>
    </p:spTree>
    <p:extLst>
      <p:ext uri="{BB962C8B-B14F-4D97-AF65-F5344CB8AC3E}">
        <p14:creationId xmlns:p14="http://schemas.microsoft.com/office/powerpoint/2010/main" val="487568616"/>
      </p:ext>
    </p:extLst>
  </p:cSld>
  <p:clrMapOvr>
    <a:masterClrMapping/>
  </p:clrMapOvr>
</p:sld>
</file>

<file path=ppt/theme/theme1.xml><?xml version="1.0" encoding="utf-8"?>
<a:theme xmlns:a="http://schemas.openxmlformats.org/drawingml/2006/main" name="BASt_202211">
  <a:themeElements>
    <a:clrScheme name="BASt 202211">
      <a:dk1>
        <a:srgbClr val="000000"/>
      </a:dk1>
      <a:lt1>
        <a:srgbClr val="FFFFFF"/>
      </a:lt1>
      <a:dk2>
        <a:srgbClr val="716C64"/>
      </a:dk2>
      <a:lt2>
        <a:srgbClr val="E9E9E9"/>
      </a:lt2>
      <a:accent1>
        <a:srgbClr val="85B723"/>
      </a:accent1>
      <a:accent2>
        <a:srgbClr val="008DAF"/>
      </a:accent2>
      <a:accent3>
        <a:srgbClr val="008081"/>
      </a:accent3>
      <a:accent4>
        <a:srgbClr val="C06916"/>
      </a:accent4>
      <a:accent5>
        <a:srgbClr val="D84D43"/>
      </a:accent5>
      <a:accent6>
        <a:srgbClr val="BDC8D3"/>
      </a:accent6>
      <a:hlink>
        <a:srgbClr val="716C64"/>
      </a:hlink>
      <a:folHlink>
        <a:srgbClr val="978F8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t_PPT-Vorlage-en" id="{43338B24-F79F-4D8A-B104-A9E7B221DAE0}" vid="{3188218F-B4E9-477D-9552-8F999F4ADA33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20" ma:contentTypeDescription="Create a new document." ma:contentTypeScope="" ma:versionID="8bda90588dd6c335b37361152779e204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59377319ba133a51200161d4574cec6b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ccb6d4-dbe5-46d2-b4d3-5733603d8cc6">
      <Terms xmlns="http://schemas.microsoft.com/office/infopath/2007/PartnerControls"/>
    </lcf76f155ced4ddcb4097134ff3c332f>
    <TaxCatchAll xmlns="985ec44e-1bab-4c0b-9df0-6ba128686fc9" xsi:nil="true"/>
  </documentManagement>
</p:properties>
</file>

<file path=customXml/itemProps1.xml><?xml version="1.0" encoding="utf-8"?>
<ds:datastoreItem xmlns:ds="http://schemas.openxmlformats.org/officeDocument/2006/customXml" ds:itemID="{433FF5E2-A9BF-4565-9DAA-E9A4E43677F7}"/>
</file>

<file path=customXml/itemProps2.xml><?xml version="1.0" encoding="utf-8"?>
<ds:datastoreItem xmlns:ds="http://schemas.openxmlformats.org/officeDocument/2006/customXml" ds:itemID="{6FE5D39D-5900-4996-A2F4-304F438D68E1}"/>
</file>

<file path=customXml/itemProps3.xml><?xml version="1.0" encoding="utf-8"?>
<ds:datastoreItem xmlns:ds="http://schemas.openxmlformats.org/officeDocument/2006/customXml" ds:itemID="{6C145958-0871-4235-AF60-FF0C8418F10D}"/>
</file>

<file path=docProps/app.xml><?xml version="1.0" encoding="utf-8"?>
<Properties xmlns="http://schemas.openxmlformats.org/officeDocument/2006/extended-properties" xmlns:vt="http://schemas.openxmlformats.org/officeDocument/2006/docPropsVTypes">
  <Template>Vorlage-ppt-en-2025</Template>
  <TotalTime>1</TotalTime>
  <Words>213</Words>
  <Application>Microsoft Office PowerPoint</Application>
  <PresentationFormat>Custom</PresentationFormat>
  <Paragraphs>71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GDVtype-Light</vt:lpstr>
      <vt:lpstr>Systemschrift Normal</vt:lpstr>
      <vt:lpstr>Arial</vt:lpstr>
      <vt:lpstr>Calibri</vt:lpstr>
      <vt:lpstr>Times New Roman</vt:lpstr>
      <vt:lpstr>Wingdings</vt:lpstr>
      <vt:lpstr>BASt_202211</vt:lpstr>
      <vt:lpstr>GIDAS Analysis: Accidents between VRU and bus</vt:lpstr>
      <vt:lpstr>GIDAS Analysis - Filter Process</vt:lpstr>
      <vt:lpstr>GIDAS Analysis – First Insights</vt:lpstr>
      <vt:lpstr>GIDAS Analysis – First Insights</vt:lpstr>
      <vt:lpstr>GIDAS Analysis – First Insights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</dc:title>
  <dc:creator>Sander, Daniel</dc:creator>
  <cp:lastModifiedBy>Edoardo Gianotti</cp:lastModifiedBy>
  <cp:revision>44</cp:revision>
  <dcterms:created xsi:type="dcterms:W3CDTF">2024-02-21T08:37:39Z</dcterms:created>
  <dcterms:modified xsi:type="dcterms:W3CDTF">2025-04-09T06:58:45Z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0x0101003B8422D08C252547BB1CFA7F78E2CB83</vt:lpwstr>
  </property>
</Properties>
</file>