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31" r:id="rId3"/>
    <p:sldId id="330" r:id="rId4"/>
    <p:sldId id="332" r:id="rId5"/>
    <p:sldId id="333" r:id="rId6"/>
    <p:sldId id="334" r:id="rId7"/>
    <p:sldId id="302" r:id="rId8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807831F1-BF80-4A9E-9F87-0F983904A0E1}">
          <p14:sldIdLst>
            <p14:sldId id="256"/>
            <p14:sldId id="331"/>
            <p14:sldId id="330"/>
            <p14:sldId id="332"/>
            <p14:sldId id="333"/>
            <p14:sldId id="334"/>
            <p14:sldId id="302"/>
          </p14:sldIdLst>
        </p14:section>
        <p14:section name="제목 없는 구역" id="{536D3794-42E6-49B5-9448-4C810217554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/>
  </p:cmAuthor>
  <p:cmAuthor id="2" name="승훈 이" initials="승이" lastIdx="6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5F5F5F"/>
    <a:srgbClr val="B9B9B9"/>
    <a:srgbClr val="4D4D4D"/>
    <a:srgbClr val="FFFFCC"/>
    <a:srgbClr val="66CCFF"/>
    <a:srgbClr val="0066FF"/>
    <a:srgbClr val="0033CC"/>
    <a:srgbClr val="00009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446AC-D9FE-4A85-9911-8153144D55D6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2BD96-8CB9-4EF3-9CBB-FD9B8F3FE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4508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2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349" y="1"/>
            <a:ext cx="29502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02070-F7D5-4CDF-B564-A656F19AC192}" type="datetimeFigureOut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198" y="4783138"/>
            <a:ext cx="5444806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4"/>
            <a:ext cx="29502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349" y="9440864"/>
            <a:ext cx="29502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FA435-91D8-49EF-8FD0-0F90CFA2CA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801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E90EDD-C84F-4C21-A2D3-99694550DD5A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02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84F254-814E-4CC5-BC14-6AB6DAAB0A82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5986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07C9D-2BCB-477D-B354-2D4B46045A0A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900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000298-B370-40EB-B204-34EED376D59A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4934" y="6379125"/>
            <a:ext cx="672132" cy="365125"/>
          </a:xfrm>
        </p:spPr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876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2AC126-026F-4F44-AD0A-FA6A43C85118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477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BF6EFB-8EB6-4309-BCAE-BD03EF55354C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766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026438-C8A8-486D-A80E-BBE88DBCE724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084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049A2D-02D4-482E-BEAA-9C5714F7FCB4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124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CD59232-550C-44EA-AECA-328B15C505BF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77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E9B4B4-FE77-4230-9866-C8B0613D9F53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024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49DAF2-5475-4FCF-B160-385CB754B897}" type="datetime1">
              <a:rPr lang="ko-KR" altLang="en-US" smtClean="0"/>
              <a:t>2025-09-17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26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5976731" y="6347375"/>
            <a:ext cx="672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128FD-9F9D-487A-A8A3-28916E2A4F8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953374" y="6478602"/>
            <a:ext cx="866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l" defTabSz="914400" rtl="0" eaLnBrk="1" latinLnBrk="1" hangingPunct="1">
              <a:defRPr lang="ko-KR" altLang="en-US" sz="900" kern="120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6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altLang="ko-KR" dirty="0"/>
          </a:p>
        </p:txBody>
      </p:sp>
      <p:grpSp>
        <p:nvGrpSpPr>
          <p:cNvPr id="14" name="그룹 13"/>
          <p:cNvGrpSpPr/>
          <p:nvPr userDrawn="1"/>
        </p:nvGrpSpPr>
        <p:grpSpPr>
          <a:xfrm>
            <a:off x="0" y="6812280"/>
            <a:ext cx="12192000" cy="45719"/>
            <a:chOff x="0" y="6812280"/>
            <a:chExt cx="9144000" cy="45719"/>
          </a:xfrm>
        </p:grpSpPr>
        <p:sp>
          <p:nvSpPr>
            <p:cNvPr id="9" name="직사각형 8"/>
            <p:cNvSpPr/>
            <p:nvPr userDrawn="1"/>
          </p:nvSpPr>
          <p:spPr>
            <a:xfrm>
              <a:off x="0" y="6812280"/>
              <a:ext cx="9144000" cy="4571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ko-KR" altLang="en-US"/>
            </a:p>
          </p:txBody>
        </p:sp>
        <p:sp>
          <p:nvSpPr>
            <p:cNvPr id="11" name="직사각형 10"/>
            <p:cNvSpPr/>
            <p:nvPr userDrawn="1"/>
          </p:nvSpPr>
          <p:spPr>
            <a:xfrm>
              <a:off x="8365837" y="6812280"/>
              <a:ext cx="778163" cy="45719"/>
            </a:xfrm>
            <a:prstGeom prst="rect">
              <a:avLst/>
            </a:prstGeom>
            <a:solidFill>
              <a:srgbClr val="F995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3938" tIns="36969" rIns="73938" bIns="3696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ko-KR" altLang="en-US" sz="1456"/>
            </a:p>
          </p:txBody>
        </p:sp>
      </p:grpSp>
      <p:cxnSp>
        <p:nvCxnSpPr>
          <p:cNvPr id="18" name="직선 연결선 17"/>
          <p:cNvCxnSpPr/>
          <p:nvPr userDrawn="1"/>
        </p:nvCxnSpPr>
        <p:spPr>
          <a:xfrm flipH="1">
            <a:off x="0" y="280209"/>
            <a:ext cx="12192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6" t="30299" r="8981" b="32402"/>
          <a:stretch/>
        </p:blipFill>
        <p:spPr>
          <a:xfrm>
            <a:off x="9675432" y="6351655"/>
            <a:ext cx="2427117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69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41406" y="831417"/>
            <a:ext cx="11236036" cy="2387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4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Proposals of Republic of Korea</a:t>
            </a:r>
            <a:br>
              <a:rPr lang="en-US" altLang="ko-KR" sz="4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(on Emergency Door Opening)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41406" y="3602038"/>
            <a:ext cx="11236036" cy="1655762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EDO 2</a:t>
            </a:r>
            <a:r>
              <a:rPr lang="en-US" altLang="ko-K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 meeting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2025.09</a:t>
            </a:r>
          </a:p>
          <a:p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Korea Automobile Testing &amp; Research Institute</a:t>
            </a:r>
          </a:p>
          <a:p>
            <a:pPr algn="r"/>
            <a:r>
              <a:rPr lang="en-US" altLang="ko-K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Jinseop</a:t>
            </a:r>
            <a:r>
              <a:rPr lang="en-US" altLang="ko-KR" dirty="0" smtClean="0">
                <a:latin typeface="Arial" panose="020B0604020202020204" pitchFamily="34" charset="0"/>
                <a:cs typeface="Arial" panose="020B0604020202020204" pitchFamily="34" charset="0"/>
              </a:rPr>
              <a:t> PARK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453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339702"/>
            <a:ext cx="10515600" cy="483726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Republic of Korea presented door opening issues with electrically activated doors during 76</a:t>
            </a:r>
            <a:r>
              <a:rPr lang="en-US" altLang="ko-KR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GRSP session (GRSP-76-13-rev1)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US" altLang="ko-K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US" altLang="ko-K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US" altLang="ko-K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Several GRSP experts expressed their support for the initiative during 77</a:t>
            </a:r>
            <a:r>
              <a:rPr lang="en-US" altLang="ko-KR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GRSP session and the 1</a:t>
            </a:r>
            <a:r>
              <a:rPr lang="en-US" altLang="ko-KR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meeting was virtually held on June 16</a:t>
            </a:r>
            <a:r>
              <a:rPr lang="en-US" altLang="ko-KR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o-KR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Background</a:t>
            </a:r>
            <a:endParaRPr lang="ko-KR" altLang="en-US" sz="3600" dirty="0"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480" y="2604777"/>
            <a:ext cx="4878897" cy="220337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2271" y="2604777"/>
            <a:ext cx="5273423" cy="180125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01480" y="6379125"/>
            <a:ext cx="32517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Picture Source: GRSP-76-13-Rev1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85210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Discussion items on Emergency Door Opening</a:t>
            </a:r>
            <a:endParaRPr lang="ko-KR" altLang="en-US" sz="3600" dirty="0"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838200" y="1339702"/>
            <a:ext cx="10515600" cy="4837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Evacuation from the inside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for electrically activated door system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for safety</a:t>
            </a:r>
            <a:r>
              <a:rPr lang="ko-KR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belt unbuckling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Rescue from the outside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door opening safety in case of power issue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door opening safety after collision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door opening safety with specific handle/system</a:t>
            </a:r>
            <a:endParaRPr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tailgate opening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submergence</a:t>
            </a:r>
            <a:endParaRPr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ko-KR" sz="1800" b="1" dirty="0">
                <a:latin typeface="Arial" panose="020B0604020202020204" pitchFamily="34" charset="0"/>
                <a:cs typeface="Arial" panose="020B0604020202020204" pitchFamily="34" charset="0"/>
              </a:rPr>
              <a:t>* based on 2025 KNCAP </a:t>
            </a:r>
            <a:r>
              <a:rPr lang="en-US" altLang="ko-K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protocol &amp; GRSP comments, 1</a:t>
            </a:r>
            <a:r>
              <a:rPr lang="en-US" altLang="ko-KR" sz="1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altLang="ko-K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meeting of interested GRSP experts</a:t>
            </a:r>
            <a:endParaRPr lang="en-US" altLang="ko-K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70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Proposals of Republic of Korea – Priority 1</a:t>
            </a:r>
            <a:endParaRPr lang="ko-KR" altLang="en-US" sz="3600" dirty="0"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838200" y="1339702"/>
            <a:ext cx="10515600" cy="483726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Door opening requirements with electricity supply cut off 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mendment regulations: GTR No.1, UN R11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test with a vehicle with its all related electricity supply cut off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doors shall be opened by main or emergency/secondary opening systems without any tools from inside and outside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the emergency/secondary opening systems shall be intuitive and those opening methods shall be described in the manual (incl. retractable case)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the intuitiveness requirements of the controller of those opening systems shall include at least the below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· shall be clearly visible by the seated occupants (for interior)</a:t>
            </a:r>
            <a:b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cs typeface="Arial" panose="020B0604020202020204" pitchFamily="34" charset="0"/>
              </a:rPr>
              <a:t>·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shall not be hidden by any parts (e.g. covers, armrest, etc.)</a:t>
            </a:r>
            <a:b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- further specific discussions needed (definitions, test conditions, etc</a:t>
            </a: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.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)</a:t>
            </a:r>
            <a:endParaRPr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61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Proposals of Republic of Korea – Priority 2</a:t>
            </a:r>
            <a:endParaRPr lang="ko-KR" altLang="en-US" sz="3600" dirty="0"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838200" y="1339702"/>
            <a:ext cx="10515600" cy="483726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Door opening requirements after crash tests 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mendment regulations: all crash test regulations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(GTR No.14, 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UN R34, UN 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R94, UN R95, UN R135, UN R137, UN R153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, &amp; 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corresponding regulations)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test with a vehicle after crash tests (all doors except struck side doors in case of side crashes and tailgates)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doors shall be unlocked after crashes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door shall be opened when a pulling load is applied as below 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cs typeface="Arial" panose="020B0604020202020204" pitchFamily="34" charset="0"/>
              </a:rPr>
              <a:t>· hinged type doors: 750N or less</a:t>
            </a:r>
            <a:br>
              <a:rPr lang="en-US" altLang="ko-KR" b="1" dirty="0" smtClean="0">
                <a:latin typeface="맑은 고딕" panose="020B0503020000020004" pitchFamily="50" charset="-127"/>
                <a:cs typeface="Arial" panose="020B0604020202020204" pitchFamily="34" charset="0"/>
              </a:rPr>
            </a:br>
            <a:r>
              <a:rPr lang="en-US" altLang="ko-K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b="1" dirty="0">
                <a:latin typeface="맑은 고딕" panose="020B0503020000020004" pitchFamily="50" charset="-127"/>
                <a:cs typeface="Arial" panose="020B0604020202020204" pitchFamily="34" charset="0"/>
              </a:rPr>
              <a:t>· </a:t>
            </a:r>
            <a:r>
              <a:rPr lang="en-US" altLang="ko-KR" b="1" dirty="0" smtClean="0">
                <a:latin typeface="맑은 고딕" panose="020B0503020000020004" pitchFamily="50" charset="-127"/>
                <a:cs typeface="Arial" panose="020B0604020202020204" pitchFamily="34" charset="0"/>
              </a:rPr>
              <a:t>sliding type doors: 750N or less, 45 degrees (500mm opening)</a:t>
            </a:r>
            <a:br>
              <a:rPr lang="en-US" altLang="ko-KR" b="1" dirty="0" smtClean="0">
                <a:latin typeface="맑은 고딕" panose="020B0503020000020004" pitchFamily="50" charset="-127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맑은 고딕" panose="020B0503020000020004" pitchFamily="50" charset="-127"/>
                <a:cs typeface="Arial" panose="020B0604020202020204" pitchFamily="34" charset="0"/>
              </a:rPr>
              <a:t>- further specific discussions needed (test conditions, etc.)</a:t>
            </a:r>
            <a:endParaRPr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1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5292"/>
          </a:xfrm>
        </p:spPr>
        <p:txBody>
          <a:bodyPr>
            <a:normAutofit/>
          </a:bodyPr>
          <a:lstStyle/>
          <a:p>
            <a:r>
              <a:rPr lang="en-US" altLang="ko-KR" sz="3600" b="1" dirty="0" smtClean="0">
                <a:latin typeface="Arial" panose="020B0604020202020204" pitchFamily="34" charset="0"/>
                <a:ea typeface="HY견고딕" panose="02030600000101010101" pitchFamily="18" charset="-127"/>
                <a:cs typeface="Arial" panose="020B0604020202020204" pitchFamily="34" charset="0"/>
              </a:rPr>
              <a:t>Proposals of Republic of Korea – Priority 3</a:t>
            </a:r>
            <a:endParaRPr lang="ko-KR" altLang="en-US" sz="3600" dirty="0">
              <a:latin typeface="Arial" panose="020B0604020202020204" pitchFamily="34" charset="0"/>
              <a:ea typeface="HY견고딕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838200" y="1339702"/>
            <a:ext cx="10515600" cy="4837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Other requirements for extrication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seat belt unbuckling after crashes 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(60N for frontal crashes, 100N for side crashes)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- tailgate opening and vehicle submergence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· agreed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 principle</a:t>
            </a:r>
            <a:b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  <a:cs typeface="Arial" panose="020B0604020202020204" pitchFamily="34" charset="0"/>
              </a:rPr>
              <a:t>· specific discussions needed </a:t>
            </a:r>
            <a:r>
              <a:rPr lang="en-US" altLang="ko-KR" b="1" dirty="0" smtClean="0">
                <a:latin typeface="Arial" panose="020B0604020202020204" pitchFamily="34" charset="0"/>
                <a:cs typeface="Arial" panose="020B0604020202020204" pitchFamily="34" charset="0"/>
              </a:rPr>
              <a:t>from, especially, the testability perspective for self-certification compliance testing</a:t>
            </a:r>
            <a:endParaRPr lang="en-US" altLang="ko-K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31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o-KR" altLang="en-US" sz="36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고맙습니다</a:t>
            </a:r>
            <a:r>
              <a:rPr lang="en-US" altLang="ko-KR" sz="36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altLang="ko-KR" sz="36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Thank </a:t>
            </a: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  <a:cs typeface="Arial" panose="020B0604020202020204" pitchFamily="34" charset="0"/>
              </a:rPr>
              <a:t>you for your attention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en-US" altLang="ko-KR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0" indent="0" algn="ctr">
              <a:buNone/>
            </a:pP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jspark@kotsa.or.kr</a:t>
            </a: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128FD-9F9D-487A-A8A3-28916E2A4F81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504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55AECABBB2A674ABC9B322DAD0681C4" ma:contentTypeVersion="18" ma:contentTypeDescription="Ein neues Dokument erstellen." ma:contentTypeScope="" ma:versionID="e9f7fe049d3b5bc46ef85467822be8e2">
  <xsd:schema xmlns:xsd="http://www.w3.org/2001/XMLSchema" xmlns:xs="http://www.w3.org/2001/XMLSchema" xmlns:p="http://schemas.microsoft.com/office/2006/metadata/properties" xmlns:ns2="2a3fb2cc-5f38-47d7-9908-d050719f8639" xmlns:ns3="e81dc004-5eed-49b2-aa1a-01cff2859a94" targetNamespace="http://schemas.microsoft.com/office/2006/metadata/properties" ma:root="true" ma:fieldsID="d7b4ec9056e866809c06b395f9aecd00" ns2:_="" ns3:_="">
    <xsd:import namespace="2a3fb2cc-5f38-47d7-9908-d050719f8639"/>
    <xsd:import namespace="e81dc004-5eed-49b2-aa1a-01cff2859a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3fb2cc-5f38-47d7-9908-d050719f86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9304a2f2-5654-4392-bac9-cc8d75b659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1dc004-5eed-49b2-aa1a-01cff2859a9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84af8a3-f246-4c80-814a-2bc1721e13f8}" ma:internalName="TaxCatchAll" ma:showField="CatchAllData" ma:web="e81dc004-5eed-49b2-aa1a-01cff2859a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3fb2cc-5f38-47d7-9908-d050719f8639">
      <Terms xmlns="http://schemas.microsoft.com/office/infopath/2007/PartnerControls"/>
    </lcf76f155ced4ddcb4097134ff3c332f>
    <TaxCatchAll xmlns="e81dc004-5eed-49b2-aa1a-01cff2859a94" xsi:nil="true"/>
  </documentManagement>
</p:properties>
</file>

<file path=customXml/itemProps1.xml><?xml version="1.0" encoding="utf-8"?>
<ds:datastoreItem xmlns:ds="http://schemas.openxmlformats.org/officeDocument/2006/customXml" ds:itemID="{C20545CF-109D-47D8-85AB-669C7ADF9447}"/>
</file>

<file path=customXml/itemProps2.xml><?xml version="1.0" encoding="utf-8"?>
<ds:datastoreItem xmlns:ds="http://schemas.openxmlformats.org/officeDocument/2006/customXml" ds:itemID="{23E26524-6EFE-4E6B-92C9-776678D4453E}"/>
</file>

<file path=customXml/itemProps3.xml><?xml version="1.0" encoding="utf-8"?>
<ds:datastoreItem xmlns:ds="http://schemas.openxmlformats.org/officeDocument/2006/customXml" ds:itemID="{F277A688-8679-476E-B8DA-96EF665FB903}"/>
</file>

<file path=docProps/app.xml><?xml version="1.0" encoding="utf-8"?>
<Properties xmlns="http://schemas.openxmlformats.org/officeDocument/2006/extended-properties" xmlns:vt="http://schemas.openxmlformats.org/officeDocument/2006/docPropsVTypes">
  <TotalTime>14393</TotalTime>
  <Words>510</Words>
  <Application>Microsoft Office PowerPoint</Application>
  <PresentationFormat>와이드스크린</PresentationFormat>
  <Paragraphs>36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HY견고딕</vt:lpstr>
      <vt:lpstr>나눔바른고딕</vt:lpstr>
      <vt:lpstr>맑은 고딕</vt:lpstr>
      <vt:lpstr>Arial</vt:lpstr>
      <vt:lpstr>Wingdings</vt:lpstr>
      <vt:lpstr>Office 테마</vt:lpstr>
      <vt:lpstr>Proposals of Republic of Korea (on Emergency Door Opening)</vt:lpstr>
      <vt:lpstr>Background</vt:lpstr>
      <vt:lpstr>Discussion items on Emergency Door Opening</vt:lpstr>
      <vt:lpstr>Proposals of Republic of Korea – Priority 1</vt:lpstr>
      <vt:lpstr>Proposals of Republic of Korea – Priority 2</vt:lpstr>
      <vt:lpstr>Proposals of Republic of Korea – Priority 3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KOTSA</dc:creator>
  <cp:lastModifiedBy>user</cp:lastModifiedBy>
  <cp:revision>1541</cp:revision>
  <cp:lastPrinted>2025-09-16T00:47:16Z</cp:lastPrinted>
  <dcterms:created xsi:type="dcterms:W3CDTF">2020-04-24T02:02:58Z</dcterms:created>
  <dcterms:modified xsi:type="dcterms:W3CDTF">2025-09-17T01:49:17Z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0x010100155AECABBB2A674ABC9B322DAD0681C4</vt:lpwstr>
  </property>
</Properties>
</file>