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84" r:id="rId5"/>
    <p:sldId id="281" r:id="rId6"/>
    <p:sldId id="282" r:id="rId7"/>
    <p:sldId id="283" r:id="rId8"/>
    <p:sldId id="27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88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64" userDrawn="1">
          <p15:clr>
            <a:srgbClr val="A4A3A4"/>
          </p15:clr>
        </p15:guide>
        <p15:guide id="4" pos="7416" userDrawn="1">
          <p15:clr>
            <a:srgbClr val="A4A3A4"/>
          </p15:clr>
        </p15:guide>
        <p15:guide id="5" orient="horz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124057"/>
    <a:srgbClr val="3B8D61"/>
    <a:srgbClr val="165751"/>
    <a:srgbClr val="94BF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65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504" y="58"/>
      </p:cViewPr>
      <p:guideLst>
        <p:guide orient="horz" pos="888"/>
        <p:guide pos="3840"/>
        <p:guide pos="264"/>
        <p:guide pos="7416"/>
        <p:guide orient="horz"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ivier Pletinckx" userId="31b170ba-4a46-4d1b-9eda-e6c0df4f57f1" providerId="ADAL" clId="{D63B767F-18D5-4D44-A3EE-EC0BC6853F84}"/>
    <pc:docChg chg="undo custSel addSld modSld">
      <pc:chgData name="Olivier Pletinckx" userId="31b170ba-4a46-4d1b-9eda-e6c0df4f57f1" providerId="ADAL" clId="{D63B767F-18D5-4D44-A3EE-EC0BC6853F84}" dt="2025-02-25T10:16:00.666" v="1043" actId="113"/>
      <pc:docMkLst>
        <pc:docMk/>
      </pc:docMkLst>
      <pc:sldChg chg="modSp mod">
        <pc:chgData name="Olivier Pletinckx" userId="31b170ba-4a46-4d1b-9eda-e6c0df4f57f1" providerId="ADAL" clId="{D63B767F-18D5-4D44-A3EE-EC0BC6853F84}" dt="2025-02-19T14:19:58.580" v="920" actId="33524"/>
        <pc:sldMkLst>
          <pc:docMk/>
          <pc:sldMk cId="2700170367" sldId="256"/>
        </pc:sldMkLst>
      </pc:sldChg>
      <pc:sldChg chg="modSp mod">
        <pc:chgData name="Olivier Pletinckx" userId="31b170ba-4a46-4d1b-9eda-e6c0df4f57f1" providerId="ADAL" clId="{D63B767F-18D5-4D44-A3EE-EC0BC6853F84}" dt="2025-02-25T09:20:11.315" v="983" actId="113"/>
        <pc:sldMkLst>
          <pc:docMk/>
          <pc:sldMk cId="2039382111" sldId="281"/>
        </pc:sldMkLst>
        <pc:spChg chg="mod">
          <ac:chgData name="Olivier Pletinckx" userId="31b170ba-4a46-4d1b-9eda-e6c0df4f57f1" providerId="ADAL" clId="{D63B767F-18D5-4D44-A3EE-EC0BC6853F84}" dt="2025-02-25T09:20:11.315" v="983" actId="113"/>
          <ac:spMkLst>
            <pc:docMk/>
            <pc:sldMk cId="2039382111" sldId="281"/>
            <ac:spMk id="2" creationId="{1A0F1860-C649-846E-9EB0-1D0B7D218E84}"/>
          </ac:spMkLst>
        </pc:spChg>
      </pc:sldChg>
      <pc:sldChg chg="modSp mod">
        <pc:chgData name="Olivier Pletinckx" userId="31b170ba-4a46-4d1b-9eda-e6c0df4f57f1" providerId="ADAL" clId="{D63B767F-18D5-4D44-A3EE-EC0BC6853F84}" dt="2025-02-25T10:16:00.666" v="1043" actId="113"/>
        <pc:sldMkLst>
          <pc:docMk/>
          <pc:sldMk cId="1889878853" sldId="282"/>
        </pc:sldMkLst>
        <pc:spChg chg="mod">
          <ac:chgData name="Olivier Pletinckx" userId="31b170ba-4a46-4d1b-9eda-e6c0df4f57f1" providerId="ADAL" clId="{D63B767F-18D5-4D44-A3EE-EC0BC6853F84}" dt="2025-02-25T10:16:00.666" v="1043" actId="113"/>
          <ac:spMkLst>
            <pc:docMk/>
            <pc:sldMk cId="1889878853" sldId="282"/>
            <ac:spMk id="2" creationId="{1A0F1860-C649-846E-9EB0-1D0B7D218E84}"/>
          </ac:spMkLst>
        </pc:spChg>
      </pc:sldChg>
      <pc:sldChg chg="modSp mod">
        <pc:chgData name="Olivier Pletinckx" userId="31b170ba-4a46-4d1b-9eda-e6c0df4f57f1" providerId="ADAL" clId="{D63B767F-18D5-4D44-A3EE-EC0BC6853F84}" dt="2025-02-25T10:03:00.239" v="1041" actId="113"/>
        <pc:sldMkLst>
          <pc:docMk/>
          <pc:sldMk cId="412063349" sldId="283"/>
        </pc:sldMkLst>
        <pc:spChg chg="mod">
          <ac:chgData name="Olivier Pletinckx" userId="31b170ba-4a46-4d1b-9eda-e6c0df4f57f1" providerId="ADAL" clId="{D63B767F-18D5-4D44-A3EE-EC0BC6853F84}" dt="2025-02-25T10:03:00.239" v="1041" actId="113"/>
          <ac:spMkLst>
            <pc:docMk/>
            <pc:sldMk cId="412063349" sldId="283"/>
            <ac:spMk id="2" creationId="{1A0F1860-C649-846E-9EB0-1D0B7D218E84}"/>
          </ac:spMkLst>
        </pc:spChg>
      </pc:sldChg>
      <pc:sldChg chg="modSp mod">
        <pc:chgData name="Olivier Pletinckx" userId="31b170ba-4a46-4d1b-9eda-e6c0df4f57f1" providerId="ADAL" clId="{D63B767F-18D5-4D44-A3EE-EC0BC6853F84}" dt="2025-02-25T09:14:38.840" v="921" actId="33524"/>
        <pc:sldMkLst>
          <pc:docMk/>
          <pc:sldMk cId="1336294973" sldId="284"/>
        </pc:sldMkLst>
        <pc:spChg chg="mod">
          <ac:chgData name="Olivier Pletinckx" userId="31b170ba-4a46-4d1b-9eda-e6c0df4f57f1" providerId="ADAL" clId="{D63B767F-18D5-4D44-A3EE-EC0BC6853F84}" dt="2025-02-25T09:14:38.840" v="921" actId="33524"/>
          <ac:spMkLst>
            <pc:docMk/>
            <pc:sldMk cId="1336294973" sldId="284"/>
            <ac:spMk id="8" creationId="{385FB431-7B14-4614-BB3B-FA17C1F6C41E}"/>
          </ac:spMkLst>
        </pc:spChg>
      </pc:sldChg>
      <pc:sldChg chg="modSp add mod">
        <pc:chgData name="Olivier Pletinckx" userId="31b170ba-4a46-4d1b-9eda-e6c0df4f57f1" providerId="ADAL" clId="{D63B767F-18D5-4D44-A3EE-EC0BC6853F84}" dt="2025-02-25T10:03:08.944" v="1042" actId="20577"/>
        <pc:sldMkLst>
          <pc:docMk/>
          <pc:sldMk cId="3263132794" sldId="285"/>
        </pc:sldMkLst>
        <pc:spChg chg="mod">
          <ac:chgData name="Olivier Pletinckx" userId="31b170ba-4a46-4d1b-9eda-e6c0df4f57f1" providerId="ADAL" clId="{D63B767F-18D5-4D44-A3EE-EC0BC6853F84}" dt="2025-02-25T10:03:08.944" v="1042" actId="20577"/>
          <ac:spMkLst>
            <pc:docMk/>
            <pc:sldMk cId="3263132794" sldId="285"/>
            <ac:spMk id="2" creationId="{1A0F1860-C649-846E-9EB0-1D0B7D218E84}"/>
          </ac:spMkLst>
        </pc:spChg>
      </pc:sldChg>
    </pc:docChg>
  </pc:docChgLst>
  <pc:docChgLst>
    <pc:chgData name="Olivier Pletinckx" userId="31b170ba-4a46-4d1b-9eda-e6c0df4f57f1" providerId="ADAL" clId="{6BF309D8-E144-4FDF-A79A-6EA0A3CB466B}"/>
    <pc:docChg chg="undo custSel addSld delSld modSld">
      <pc:chgData name="Olivier Pletinckx" userId="31b170ba-4a46-4d1b-9eda-e6c0df4f57f1" providerId="ADAL" clId="{6BF309D8-E144-4FDF-A79A-6EA0A3CB466B}" dt="2025-05-14T13:38:35.431" v="216" actId="207"/>
      <pc:docMkLst>
        <pc:docMk/>
      </pc:docMkLst>
      <pc:sldChg chg="del">
        <pc:chgData name="Olivier Pletinckx" userId="31b170ba-4a46-4d1b-9eda-e6c0df4f57f1" providerId="ADAL" clId="{6BF309D8-E144-4FDF-A79A-6EA0A3CB466B}" dt="2025-05-13T13:49:39.392" v="0" actId="47"/>
        <pc:sldMkLst>
          <pc:docMk/>
          <pc:sldMk cId="2700170367" sldId="256"/>
        </pc:sldMkLst>
      </pc:sldChg>
      <pc:sldChg chg="addSp delSp modSp mod">
        <pc:chgData name="Olivier Pletinckx" userId="31b170ba-4a46-4d1b-9eda-e6c0df4f57f1" providerId="ADAL" clId="{6BF309D8-E144-4FDF-A79A-6EA0A3CB466B}" dt="2025-05-14T13:38:35.431" v="216" actId="207"/>
        <pc:sldMkLst>
          <pc:docMk/>
          <pc:sldMk cId="2039382111" sldId="281"/>
        </pc:sldMkLst>
        <pc:spChg chg="mod">
          <ac:chgData name="Olivier Pletinckx" userId="31b170ba-4a46-4d1b-9eda-e6c0df4f57f1" providerId="ADAL" clId="{6BF309D8-E144-4FDF-A79A-6EA0A3CB466B}" dt="2025-05-14T13:38:35.431" v="216" actId="207"/>
          <ac:spMkLst>
            <pc:docMk/>
            <pc:sldMk cId="2039382111" sldId="281"/>
            <ac:spMk id="2" creationId="{1A0F1860-C649-846E-9EB0-1D0B7D218E84}"/>
          </ac:spMkLst>
        </pc:spChg>
        <pc:spChg chg="add del mod">
          <ac:chgData name="Olivier Pletinckx" userId="31b170ba-4a46-4d1b-9eda-e6c0df4f57f1" providerId="ADAL" clId="{6BF309D8-E144-4FDF-A79A-6EA0A3CB466B}" dt="2025-05-14T12:50:46.610" v="103" actId="478"/>
          <ac:spMkLst>
            <pc:docMk/>
            <pc:sldMk cId="2039382111" sldId="281"/>
            <ac:spMk id="7" creationId="{59E1909A-4A27-7F96-134B-D7EEC15ED40D}"/>
          </ac:spMkLst>
        </pc:spChg>
        <pc:picChg chg="add del mod">
          <ac:chgData name="Olivier Pletinckx" userId="31b170ba-4a46-4d1b-9eda-e6c0df4f57f1" providerId="ADAL" clId="{6BF309D8-E144-4FDF-A79A-6EA0A3CB466B}" dt="2025-05-14T12:48:36.306" v="94" actId="478"/>
          <ac:picMkLst>
            <pc:docMk/>
            <pc:sldMk cId="2039382111" sldId="281"/>
            <ac:picMk id="4" creationId="{0B0F47B8-A593-4F14-A2AA-DB189674076A}"/>
          </ac:picMkLst>
        </pc:picChg>
        <pc:picChg chg="add mod">
          <ac:chgData name="Olivier Pletinckx" userId="31b170ba-4a46-4d1b-9eda-e6c0df4f57f1" providerId="ADAL" clId="{6BF309D8-E144-4FDF-A79A-6EA0A3CB466B}" dt="2025-05-14T12:50:08.699" v="100" actId="1076"/>
          <ac:picMkLst>
            <pc:docMk/>
            <pc:sldMk cId="2039382111" sldId="281"/>
            <ac:picMk id="6" creationId="{BDC8CB31-23B8-6A68-1F5A-2119D23F7650}"/>
          </ac:picMkLst>
        </pc:picChg>
      </pc:sldChg>
      <pc:sldChg chg="modSp mod">
        <pc:chgData name="Olivier Pletinckx" userId="31b170ba-4a46-4d1b-9eda-e6c0df4f57f1" providerId="ADAL" clId="{6BF309D8-E144-4FDF-A79A-6EA0A3CB466B}" dt="2025-05-14T13:12:17.284" v="135" actId="6549"/>
        <pc:sldMkLst>
          <pc:docMk/>
          <pc:sldMk cId="1889878853" sldId="282"/>
        </pc:sldMkLst>
        <pc:spChg chg="mod">
          <ac:chgData name="Olivier Pletinckx" userId="31b170ba-4a46-4d1b-9eda-e6c0df4f57f1" providerId="ADAL" clId="{6BF309D8-E144-4FDF-A79A-6EA0A3CB466B}" dt="2025-05-14T13:12:17.284" v="135" actId="6549"/>
          <ac:spMkLst>
            <pc:docMk/>
            <pc:sldMk cId="1889878853" sldId="282"/>
            <ac:spMk id="2" creationId="{1A0F1860-C649-846E-9EB0-1D0B7D218E84}"/>
          </ac:spMkLst>
        </pc:spChg>
        <pc:spChg chg="mod">
          <ac:chgData name="Olivier Pletinckx" userId="31b170ba-4a46-4d1b-9eda-e6c0df4f57f1" providerId="ADAL" clId="{6BF309D8-E144-4FDF-A79A-6EA0A3CB466B}" dt="2025-05-14T12:41:23.249" v="34" actId="1076"/>
          <ac:spMkLst>
            <pc:docMk/>
            <pc:sldMk cId="1889878853" sldId="282"/>
            <ac:spMk id="8" creationId="{385FB431-7B14-4614-BB3B-FA17C1F6C41E}"/>
          </ac:spMkLst>
        </pc:spChg>
      </pc:sldChg>
      <pc:sldChg chg="modSp mod">
        <pc:chgData name="Olivier Pletinckx" userId="31b170ba-4a46-4d1b-9eda-e6c0df4f57f1" providerId="ADAL" clId="{6BF309D8-E144-4FDF-A79A-6EA0A3CB466B}" dt="2025-05-14T13:36:17.514" v="214" actId="207"/>
        <pc:sldMkLst>
          <pc:docMk/>
          <pc:sldMk cId="412063349" sldId="283"/>
        </pc:sldMkLst>
        <pc:spChg chg="mod">
          <ac:chgData name="Olivier Pletinckx" userId="31b170ba-4a46-4d1b-9eda-e6c0df4f57f1" providerId="ADAL" clId="{6BF309D8-E144-4FDF-A79A-6EA0A3CB466B}" dt="2025-05-14T13:36:17.514" v="214" actId="207"/>
          <ac:spMkLst>
            <pc:docMk/>
            <pc:sldMk cId="412063349" sldId="283"/>
            <ac:spMk id="2" creationId="{1A0F1860-C649-846E-9EB0-1D0B7D218E84}"/>
          </ac:spMkLst>
        </pc:spChg>
        <pc:spChg chg="mod">
          <ac:chgData name="Olivier Pletinckx" userId="31b170ba-4a46-4d1b-9eda-e6c0df4f57f1" providerId="ADAL" clId="{6BF309D8-E144-4FDF-A79A-6EA0A3CB466B}" dt="2025-05-14T13:13:05.364" v="161" actId="1076"/>
          <ac:spMkLst>
            <pc:docMk/>
            <pc:sldMk cId="412063349" sldId="283"/>
            <ac:spMk id="8" creationId="{385FB431-7B14-4614-BB3B-FA17C1F6C41E}"/>
          </ac:spMkLst>
        </pc:spChg>
      </pc:sldChg>
      <pc:sldChg chg="modSp add del mod">
        <pc:chgData name="Olivier Pletinckx" userId="31b170ba-4a46-4d1b-9eda-e6c0df4f57f1" providerId="ADAL" clId="{6BF309D8-E144-4FDF-A79A-6EA0A3CB466B}" dt="2025-05-14T13:36:24.690" v="215" actId="47"/>
        <pc:sldMkLst>
          <pc:docMk/>
          <pc:sldMk cId="3263132794" sldId="285"/>
        </pc:sldMkLst>
        <pc:spChg chg="mod">
          <ac:chgData name="Olivier Pletinckx" userId="31b170ba-4a46-4d1b-9eda-e6c0df4f57f1" providerId="ADAL" clId="{6BF309D8-E144-4FDF-A79A-6EA0A3CB466B}" dt="2025-05-13T13:50:51.507" v="24" actId="113"/>
          <ac:spMkLst>
            <pc:docMk/>
            <pc:sldMk cId="3263132794" sldId="285"/>
            <ac:spMk id="2" creationId="{1A0F1860-C649-846E-9EB0-1D0B7D218E84}"/>
          </ac:spMkLst>
        </pc:spChg>
      </pc:sldChg>
    </pc:docChg>
  </pc:docChgLst>
  <pc:docChgLst>
    <pc:chgData name="Olivier Pletinckx" userId="31b170ba-4a46-4d1b-9eda-e6c0df4f57f1" providerId="ADAL" clId="{DCAEA72D-2592-4802-BC03-FF591B3182A1}"/>
    <pc:docChg chg="undo custSel modSld">
      <pc:chgData name="Olivier Pletinckx" userId="31b170ba-4a46-4d1b-9eda-e6c0df4f57f1" providerId="ADAL" clId="{DCAEA72D-2592-4802-BC03-FF591B3182A1}" dt="2025-04-17T08:17:16.886" v="104" actId="207"/>
      <pc:docMkLst>
        <pc:docMk/>
      </pc:docMkLst>
      <pc:sldChg chg="modSp mod">
        <pc:chgData name="Olivier Pletinckx" userId="31b170ba-4a46-4d1b-9eda-e6c0df4f57f1" providerId="ADAL" clId="{DCAEA72D-2592-4802-BC03-FF591B3182A1}" dt="2025-04-14T12:35:41.411" v="101" actId="20577"/>
        <pc:sldMkLst>
          <pc:docMk/>
          <pc:sldMk cId="2700170367" sldId="256"/>
        </pc:sldMkLst>
      </pc:sldChg>
      <pc:sldChg chg="modSp mod">
        <pc:chgData name="Olivier Pletinckx" userId="31b170ba-4a46-4d1b-9eda-e6c0df4f57f1" providerId="ADAL" clId="{DCAEA72D-2592-4802-BC03-FF591B3182A1}" dt="2025-04-17T08:17:16.886" v="104" actId="207"/>
        <pc:sldMkLst>
          <pc:docMk/>
          <pc:sldMk cId="2039382111" sldId="281"/>
        </pc:sldMkLst>
        <pc:spChg chg="mod">
          <ac:chgData name="Olivier Pletinckx" userId="31b170ba-4a46-4d1b-9eda-e6c0df4f57f1" providerId="ADAL" clId="{DCAEA72D-2592-4802-BC03-FF591B3182A1}" dt="2025-04-17T08:17:16.886" v="104" actId="207"/>
          <ac:spMkLst>
            <pc:docMk/>
            <pc:sldMk cId="2039382111" sldId="281"/>
            <ac:spMk id="2" creationId="{1A0F1860-C649-846E-9EB0-1D0B7D218E84}"/>
          </ac:spMkLst>
        </pc:spChg>
      </pc:sldChg>
      <pc:sldChg chg="modSp mod">
        <pc:chgData name="Olivier Pletinckx" userId="31b170ba-4a46-4d1b-9eda-e6c0df4f57f1" providerId="ADAL" clId="{DCAEA72D-2592-4802-BC03-FF591B3182A1}" dt="2025-04-14T12:35:14.569" v="92" actId="114"/>
        <pc:sldMkLst>
          <pc:docMk/>
          <pc:sldMk cId="3263132794" sldId="285"/>
        </pc:sldMkLst>
        <pc:spChg chg="mod">
          <ac:chgData name="Olivier Pletinckx" userId="31b170ba-4a46-4d1b-9eda-e6c0df4f57f1" providerId="ADAL" clId="{DCAEA72D-2592-4802-BC03-FF591B3182A1}" dt="2025-04-14T12:35:14.569" v="92" actId="114"/>
          <ac:spMkLst>
            <pc:docMk/>
            <pc:sldMk cId="3263132794" sldId="285"/>
            <ac:spMk id="2" creationId="{1A0F1860-C649-846E-9EB0-1D0B7D218E84}"/>
          </ac:spMkLst>
        </pc:spChg>
      </pc:sldChg>
    </pc:docChg>
  </pc:docChgLst>
  <pc:docChgLst>
    <pc:chgData name="Francois Guichard" userId="b25862a6-b641-4ece-b9f9-9230f3cdb908" providerId="ADAL" clId="{3E5E4531-1CC1-45C2-9160-ED5FEF59D2E6}"/>
    <pc:docChg chg="modSld">
      <pc:chgData name="Francois Guichard" userId="b25862a6-b641-4ece-b9f9-9230f3cdb908" providerId="ADAL" clId="{3E5E4531-1CC1-45C2-9160-ED5FEF59D2E6}" dt="2025-06-03T00:43:59.032" v="13" actId="1076"/>
      <pc:docMkLst>
        <pc:docMk/>
      </pc:docMkLst>
      <pc:sldChg chg="modSp mod">
        <pc:chgData name="Francois Guichard" userId="b25862a6-b641-4ece-b9f9-9230f3cdb908" providerId="ADAL" clId="{3E5E4531-1CC1-45C2-9160-ED5FEF59D2E6}" dt="2025-06-03T00:43:59.032" v="13" actId="1076"/>
        <pc:sldMkLst>
          <pc:docMk/>
          <pc:sldMk cId="1336294973" sldId="284"/>
        </pc:sldMkLst>
        <pc:spChg chg="mod">
          <ac:chgData name="Francois Guichard" userId="b25862a6-b641-4ece-b9f9-9230f3cdb908" providerId="ADAL" clId="{3E5E4531-1CC1-45C2-9160-ED5FEF59D2E6}" dt="2025-06-03T00:43:59.032" v="13" actId="1076"/>
          <ac:spMkLst>
            <pc:docMk/>
            <pc:sldMk cId="1336294973" sldId="284"/>
            <ac:spMk id="2" creationId="{E931F90E-B55C-0462-4453-7422E418878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2AC746-2885-46C2-A78C-6FA4C904595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0C95C4-B7C0-4FB8-AFBF-30D3F14EB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734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406CF-520C-4382-8F07-0C8A0CA55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D802E-4D8E-4FA6-A063-72E78C7F39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BDD0E-9C13-4AA2-9B76-4ED46F599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3E60-39B7-4EB3-8A7C-9315B1448306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2FD72-A355-4ECD-80BE-B760D9EAD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26990-84CB-4C6A-B6D1-1845D00C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84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8BA7D-6E1E-4CCE-84D3-A449EECDE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65F2FB-0534-4089-8C40-50596E76D2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376C1-73A7-4346-A8AA-8D731172A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3E60-39B7-4EB3-8A7C-9315B1448306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53FBC-BA5E-4BA3-9F99-A95D9635D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02C76-9FA2-4701-B7DF-67B74EC24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06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EF6AD6-AE89-4303-9620-A3913B9F72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3EEDD3-2AAD-45EA-843D-6295731DF8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82336-8F63-4511-B2FA-FD9A1C55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3E60-39B7-4EB3-8A7C-9315B1448306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10E75-0F5E-4C55-A856-26D8299A1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8E1C-E56E-438C-9E67-FB4C26DBD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85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9FC4F-3529-4E51-B8F4-C5A4F74DB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7D4A8-C503-4495-94B7-B90D90122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07C62-FE3F-4E51-8AE8-4FB5B89E6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3E60-39B7-4EB3-8A7C-9315B1448306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5BE0E-BC90-4162-A1F1-8A8FABFBC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51848-FF9F-47A5-9639-1243847BC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53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76336-1312-4B28-80EE-DCB90E0D7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ECF866-FB6E-490D-B6A3-A6247BFE4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57956-564B-436C-AB0A-8C3907E64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3E60-39B7-4EB3-8A7C-9315B1448306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DFB70-75E7-4DEA-AE06-D41581894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3184A-9D2C-4CE5-9EBD-C4BF91D52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99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D2E30-9FD1-44FD-AF35-C4E52511F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93BB3-4EB3-4ACF-BB2A-EB4C0D2318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248D7F-8040-4441-9386-E54F2FC1D2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960D49-71A1-4D4A-9E19-0BB9109BA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3E60-39B7-4EB3-8A7C-9315B1448306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F22FF-D4FD-48D9-9C67-05146C9F5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E18671-3140-414D-998D-CC34A0DFC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41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C932B-072D-4948-A9CC-1631C52C0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068DE-3FBD-414A-8678-ECD4170F9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4CF24E-EE3E-4AF9-B8D1-B8C2E94749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B5A0F9-B7F4-45A6-8637-E086C2697B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2F49C9-E702-48C6-9180-AA8653389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1079B9-87F3-4707-B6BD-6D8DF5DE1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3E60-39B7-4EB3-8A7C-9315B1448306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DC746E-AD4D-4765-A3E5-2A6159AEE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D6FD5C-89C9-4245-8CD0-059CF0363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12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6A1DC-716E-4E60-8F56-78EE0DAE9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B7C98C-92C1-4F68-840D-8EF5C621A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3E60-39B7-4EB3-8A7C-9315B1448306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89F644-04B3-40B9-A8C3-D7305D3BD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CF177D-4C65-4A70-BB8C-933756F72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23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F25E0F-D106-4F86-B3EC-06A808ACC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3E60-39B7-4EB3-8A7C-9315B1448306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2F46A8-AC21-4442-8592-049C31E8F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AACEE6-2F93-422C-8337-43BF9CC65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70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8F3FA-CDB9-4D21-BE7F-DC85DC31F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189C9-1432-428A-8273-C4A9D7891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E2CBDF-9EED-49C8-BFA6-38682A82E6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EC7C7B-07E2-462F-BEF0-7AC9A479F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3E60-39B7-4EB3-8A7C-9315B1448306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CFCF3F-2A4B-42ED-A709-02CECE41A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5E85B6-9793-4484-BDD7-933D73C9A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13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F40B0-182E-4C23-ADC5-081E0A353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7418B5-75A4-4CD5-9A58-47BE4618E0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848DFA-4D05-46CF-8E06-055B04293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AD1506-9CD6-4C13-9A2B-8321F38C8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93E60-39B7-4EB3-8A7C-9315B1448306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15EFD2-5E26-47FB-A6C7-3AD987B5B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C7A4BB-E74B-4AF0-8BAF-CE7764291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5F3C-F0A9-42FF-BB7C-DD95C97F8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9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656F54-D3AD-4EE7-BA35-0303F342F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95737F-8E41-4CB7-B165-FE498E144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552CB-6B22-408B-93EE-29DE2E3849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93E60-39B7-4EB3-8A7C-9315B1448306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4DDF9-0E40-451F-A53B-635C33E9D4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BCA76-CD1C-4753-AED1-2F4F4DB93F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A5F3C-F0A9-42FF-BB7C-DD95C97F8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36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nece.org/transport/documents/2024/11/working-documents/cita-proposal-amendments-un-regulation-no-13-heavy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s://unece.org/transport/documents/2024/11/working-documents/cita-proposal-amendments-un-regulation-no-13-h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a.checa@citainsp.or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bg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85FB431-7B14-4614-BB3B-FA17C1F6C41E}"/>
              </a:ext>
            </a:extLst>
          </p:cNvPr>
          <p:cNvSpPr txBox="1"/>
          <p:nvPr/>
        </p:nvSpPr>
        <p:spPr>
          <a:xfrm>
            <a:off x="1638300" y="2907536"/>
            <a:ext cx="8915400" cy="367793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PTI provisions for </a:t>
            </a:r>
          </a:p>
          <a:p>
            <a:pPr algn="ctr"/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Electromechanical Braking (EMB)</a:t>
            </a:r>
          </a:p>
          <a:p>
            <a:pPr algn="ctr"/>
            <a:r>
              <a:rPr lang="en-US" sz="4800" dirty="0">
                <a:solidFill>
                  <a:schemeClr val="accent2"/>
                </a:solidFill>
                <a:latin typeface="+mj-lt"/>
              </a:rPr>
              <a:t>UN REG 13 &amp; 13-H</a:t>
            </a:r>
          </a:p>
          <a:p>
            <a:pPr algn="ctr"/>
            <a:endParaRPr lang="en-US" sz="3200" dirty="0">
              <a:solidFill>
                <a:schemeClr val="accent2"/>
              </a:solidFill>
              <a:latin typeface="+mj-lt"/>
            </a:endParaRPr>
          </a:p>
          <a:p>
            <a:pPr algn="ctr"/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en-GB" sz="28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GRVA</a:t>
            </a:r>
          </a:p>
          <a:p>
            <a:pPr algn="ctr"/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02-05 June 2025 – UNESCAP Bangkok, Thailand</a:t>
            </a:r>
          </a:p>
          <a:p>
            <a:pPr algn="ctr"/>
            <a:endParaRPr lang="en-GB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Alejandro Checa</a:t>
            </a:r>
          </a:p>
          <a:p>
            <a:pPr algn="ctr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CITA Technical Director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13A183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1" name="Diamond 10">
            <a:extLst>
              <a:ext uri="{FF2B5EF4-FFF2-40B4-BE49-F238E27FC236}">
                <a16:creationId xmlns:a16="http://schemas.microsoft.com/office/drawing/2014/main" id="{1DF0CF75-5E68-4C70-9BB0-5A3DF8E2BBBD}"/>
              </a:ext>
            </a:extLst>
          </p:cNvPr>
          <p:cNvSpPr/>
          <p:nvPr/>
        </p:nvSpPr>
        <p:spPr>
          <a:xfrm>
            <a:off x="10883900" y="5092700"/>
            <a:ext cx="2616200" cy="2616200"/>
          </a:xfrm>
          <a:prstGeom prst="diamond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Diamond 12">
            <a:extLst>
              <a:ext uri="{FF2B5EF4-FFF2-40B4-BE49-F238E27FC236}">
                <a16:creationId xmlns:a16="http://schemas.microsoft.com/office/drawing/2014/main" id="{80947DE4-4F9B-427E-B00E-6BF2217F9596}"/>
              </a:ext>
            </a:extLst>
          </p:cNvPr>
          <p:cNvSpPr/>
          <p:nvPr/>
        </p:nvSpPr>
        <p:spPr>
          <a:xfrm>
            <a:off x="-1308100" y="5092700"/>
            <a:ext cx="2616200" cy="2616200"/>
          </a:xfrm>
          <a:prstGeom prst="diamond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Diamond 13">
            <a:extLst>
              <a:ext uri="{FF2B5EF4-FFF2-40B4-BE49-F238E27FC236}">
                <a16:creationId xmlns:a16="http://schemas.microsoft.com/office/drawing/2014/main" id="{2197A090-AD0D-4C80-AECC-244468A684AC}"/>
              </a:ext>
            </a:extLst>
          </p:cNvPr>
          <p:cNvSpPr/>
          <p:nvPr/>
        </p:nvSpPr>
        <p:spPr>
          <a:xfrm>
            <a:off x="10883900" y="-897680"/>
            <a:ext cx="2616200" cy="2616200"/>
          </a:xfrm>
          <a:prstGeom prst="diamond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Diamond 14">
            <a:extLst>
              <a:ext uri="{FF2B5EF4-FFF2-40B4-BE49-F238E27FC236}">
                <a16:creationId xmlns:a16="http://schemas.microsoft.com/office/drawing/2014/main" id="{CD21FB71-65B6-49C3-8DFF-3E710B67B06C}"/>
              </a:ext>
            </a:extLst>
          </p:cNvPr>
          <p:cNvSpPr/>
          <p:nvPr/>
        </p:nvSpPr>
        <p:spPr>
          <a:xfrm>
            <a:off x="-1308100" y="-897680"/>
            <a:ext cx="2616200" cy="2616200"/>
          </a:xfrm>
          <a:prstGeom prst="diamond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8793" y="108856"/>
            <a:ext cx="4294414" cy="268400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931F90E-B55C-0462-4453-7422E418878B}"/>
              </a:ext>
            </a:extLst>
          </p:cNvPr>
          <p:cNvSpPr txBox="1"/>
          <p:nvPr/>
        </p:nvSpPr>
        <p:spPr>
          <a:xfrm>
            <a:off x="6838148" y="108856"/>
            <a:ext cx="40740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Informal document 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GRVA-22-34 </a:t>
            </a:r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1400" dirty="0">
                <a:effectLst/>
                <a:latin typeface="Arial" panose="020B0604020202020204" pitchFamily="34" charset="0"/>
              </a:rPr>
              <a:t>22</a:t>
            </a:r>
            <a:r>
              <a:rPr lang="en-US" sz="1400" baseline="30000" dirty="0">
                <a:effectLst/>
                <a:latin typeface="Arial" panose="020B0604020202020204" pitchFamily="34" charset="0"/>
              </a:rPr>
              <a:t>nd</a:t>
            </a:r>
            <a:r>
              <a:rPr lang="en-US" sz="1400" dirty="0">
                <a:effectLst/>
                <a:latin typeface="Arial" panose="020B0604020202020204" pitchFamily="34" charset="0"/>
              </a:rPr>
              <a:t> session, 24 June 2025</a:t>
            </a:r>
          </a:p>
          <a:p>
            <a:pPr algn="r"/>
            <a:r>
              <a:rPr lang="en-US" sz="1400" i="1" dirty="0">
                <a:effectLst/>
                <a:latin typeface="Arial" panose="020B0604020202020204" pitchFamily="34" charset="0"/>
              </a:rPr>
              <a:t>For review at the Bangkok meeting, </a:t>
            </a:r>
            <a:br>
              <a:rPr lang="en-US" sz="1400" i="1" dirty="0">
                <a:effectLst/>
                <a:latin typeface="Arial" panose="020B0604020202020204" pitchFamily="34" charset="0"/>
              </a:rPr>
            </a:br>
            <a:r>
              <a:rPr lang="en-US" sz="1400" i="1" dirty="0">
                <a:effectLst/>
                <a:latin typeface="Arial" panose="020B0604020202020204" pitchFamily="34" charset="0"/>
              </a:rPr>
              <a:t>hosted during the Road Safety week, </a:t>
            </a:r>
          </a:p>
          <a:p>
            <a:pPr algn="r"/>
            <a:r>
              <a:rPr lang="en-US" sz="1400" i="1" dirty="0">
                <a:effectLst/>
                <a:latin typeface="Arial" panose="020B0604020202020204" pitchFamily="34" charset="0"/>
              </a:rPr>
              <a:t>2-5 June 2025 (ESCAP/UNCC)</a:t>
            </a:r>
            <a:endParaRPr lang="en-US" sz="1400" dirty="0">
              <a:effectLst/>
              <a:latin typeface="Arial" panose="020B0604020202020204" pitchFamily="34" charset="0"/>
            </a:endParaRPr>
          </a:p>
          <a:p>
            <a:pPr algn="r"/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Provisional agenda item 8(b)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A44BBF-08F0-6775-E4B1-308763436A5F}"/>
              </a:ext>
            </a:extLst>
          </p:cNvPr>
          <p:cNvSpPr txBox="1"/>
          <p:nvPr/>
        </p:nvSpPr>
        <p:spPr>
          <a:xfrm>
            <a:off x="1354028" y="108856"/>
            <a:ext cx="2842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Submitted by the expert from CITA</a:t>
            </a:r>
            <a:endParaRPr lang="en-BE" sz="1400" dirty="0"/>
          </a:p>
        </p:txBody>
      </p:sp>
    </p:spTree>
    <p:extLst>
      <p:ext uri="{BB962C8B-B14F-4D97-AF65-F5344CB8AC3E}">
        <p14:creationId xmlns:p14="http://schemas.microsoft.com/office/powerpoint/2010/main" val="1336294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8C15872-DC75-4611-BC78-4D9DCB0C6305}"/>
              </a:ext>
            </a:extLst>
          </p:cNvPr>
          <p:cNvSpPr/>
          <p:nvPr/>
        </p:nvSpPr>
        <p:spPr>
          <a:xfrm>
            <a:off x="0" y="0"/>
            <a:ext cx="12192000" cy="12014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5FB431-7B14-4614-BB3B-FA17C1F6C41E}"/>
              </a:ext>
            </a:extLst>
          </p:cNvPr>
          <p:cNvSpPr txBox="1"/>
          <p:nvPr/>
        </p:nvSpPr>
        <p:spPr>
          <a:xfrm>
            <a:off x="419100" y="305590"/>
            <a:ext cx="11353800" cy="67710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UN REG 13 &amp; 13-H </a:t>
            </a:r>
            <a:r>
              <a:rPr lang="en-US" sz="4400" dirty="0">
                <a:solidFill>
                  <a:schemeClr val="accent2"/>
                </a:solidFill>
                <a:latin typeface="+mj-lt"/>
              </a:rPr>
              <a:t>EMB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F219181-196C-4547-BCE0-6BBCC218A09B}"/>
              </a:ext>
            </a:extLst>
          </p:cNvPr>
          <p:cNvSpPr/>
          <p:nvPr/>
        </p:nvSpPr>
        <p:spPr>
          <a:xfrm>
            <a:off x="5251450" y="2372370"/>
            <a:ext cx="1689100" cy="16891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14" t="12132" r="22660" b="16465"/>
          <a:stretch/>
        </p:blipFill>
        <p:spPr>
          <a:xfrm>
            <a:off x="10920734" y="137687"/>
            <a:ext cx="1116958" cy="92606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A0F1860-C649-846E-9EB0-1D0B7D218E84}"/>
              </a:ext>
            </a:extLst>
          </p:cNvPr>
          <p:cNvSpPr/>
          <p:nvPr/>
        </p:nvSpPr>
        <p:spPr>
          <a:xfrm>
            <a:off x="419100" y="1507032"/>
            <a:ext cx="11429189" cy="153888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just"/>
            <a:r>
              <a:rPr lang="en-US" sz="3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Last GRVA meeting in January (Geneva) : </a:t>
            </a:r>
          </a:p>
          <a:p>
            <a:pPr algn="just"/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CITA presented 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 Reg 13 &amp; 13-H amendment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through 2 formal documents:</a:t>
            </a:r>
          </a:p>
          <a:p>
            <a:pPr algn="just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(CITA) Proposal for amendments to UN Regulation No. 13 (Heavy Vehicle Braking) | UNECE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(CITA) Proposal for amendments to UN Regulation No. 13-H (Braking of passenger cars) | UNECE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DC8CB31-23B8-6A68-1F5A-2119D23F76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7336" y="3373562"/>
            <a:ext cx="7617328" cy="265390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39382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8C15872-DC75-4611-BC78-4D9DCB0C6305}"/>
              </a:ext>
            </a:extLst>
          </p:cNvPr>
          <p:cNvSpPr/>
          <p:nvPr/>
        </p:nvSpPr>
        <p:spPr>
          <a:xfrm>
            <a:off x="0" y="0"/>
            <a:ext cx="12192000" cy="12014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5FB431-7B14-4614-BB3B-FA17C1F6C41E}"/>
              </a:ext>
            </a:extLst>
          </p:cNvPr>
          <p:cNvSpPr txBox="1"/>
          <p:nvPr/>
        </p:nvSpPr>
        <p:spPr>
          <a:xfrm>
            <a:off x="419100" y="137687"/>
            <a:ext cx="11353800" cy="67710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UN REG 13 &amp; 13-H </a:t>
            </a:r>
            <a:r>
              <a:rPr lang="en-US" sz="4400" dirty="0">
                <a:solidFill>
                  <a:schemeClr val="accent2"/>
                </a:solidFill>
                <a:latin typeface="+mj-lt"/>
              </a:rPr>
              <a:t>EMB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F219181-196C-4547-BCE0-6BBCC218A09B}"/>
              </a:ext>
            </a:extLst>
          </p:cNvPr>
          <p:cNvSpPr/>
          <p:nvPr/>
        </p:nvSpPr>
        <p:spPr>
          <a:xfrm>
            <a:off x="5251450" y="2372370"/>
            <a:ext cx="1689100" cy="16891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14" t="12132" r="22660" b="16465"/>
          <a:stretch/>
        </p:blipFill>
        <p:spPr>
          <a:xfrm>
            <a:off x="10920734" y="137687"/>
            <a:ext cx="1116958" cy="92606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A0F1860-C649-846E-9EB0-1D0B7D218E84}"/>
              </a:ext>
            </a:extLst>
          </p:cNvPr>
          <p:cNvSpPr/>
          <p:nvPr/>
        </p:nvSpPr>
        <p:spPr>
          <a:xfrm>
            <a:off x="381404" y="1523793"/>
            <a:ext cx="11656288" cy="4801314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just"/>
            <a:r>
              <a:rPr lang="en-US" sz="3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CITA proposal </a:t>
            </a:r>
          </a:p>
          <a:p>
            <a:pPr marL="342900" indent="-342900" algn="just">
              <a:buFont typeface="Wingdings" panose="05000000000000000000" pitchFamily="2" charset="2"/>
              <a:buChar char="à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eed for </a:t>
            </a: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harmonization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braking system tests.</a:t>
            </a:r>
          </a:p>
          <a:p>
            <a:pPr marL="342900" indent="-342900" algn="just">
              <a:buClr>
                <a:schemeClr val="tx1"/>
              </a:buClr>
              <a:buFont typeface="Wingdings" panose="05000000000000000000" pitchFamily="2" charset="2"/>
              <a:buChar char="à"/>
            </a:pP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exclusion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countries using one other method.</a:t>
            </a:r>
          </a:p>
          <a:p>
            <a:pPr marL="342900" indent="-342900" algn="just">
              <a:buFont typeface="Wingdings" panose="05000000000000000000" pitchFamily="2" charset="2"/>
              <a:buChar char="à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mprovement to allow all countries currently using the data available via the OBD to still benefit from this information </a:t>
            </a: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without any additional investment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à"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fr-BE" sz="3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Clarifications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à"/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urrent </a:t>
            </a:r>
            <a:r>
              <a:rPr lang="en-GB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proposal not new 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consists of an improvement of the existing one.</a:t>
            </a:r>
          </a:p>
          <a:p>
            <a:pPr marL="342900" lvl="0" indent="-342900" algn="just">
              <a:buFont typeface="Wingdings" panose="05000000000000000000" pitchFamily="2" charset="2"/>
              <a:buChar char="à"/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OBD </a:t>
            </a:r>
            <a:r>
              <a:rPr lang="en-GB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scan-tool already implemented in PTI 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en-GB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cybersecurity risks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fr-BE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à"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mendment introduction = </a:t>
            </a:r>
            <a:r>
              <a:rPr lang="en-GB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best time 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before future technology are on the roads.</a:t>
            </a:r>
          </a:p>
        </p:txBody>
      </p:sp>
    </p:spTree>
    <p:extLst>
      <p:ext uri="{BB962C8B-B14F-4D97-AF65-F5344CB8AC3E}">
        <p14:creationId xmlns:p14="http://schemas.microsoft.com/office/powerpoint/2010/main" val="1889878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8C15872-DC75-4611-BC78-4D9DCB0C6305}"/>
              </a:ext>
            </a:extLst>
          </p:cNvPr>
          <p:cNvSpPr/>
          <p:nvPr/>
        </p:nvSpPr>
        <p:spPr>
          <a:xfrm>
            <a:off x="0" y="0"/>
            <a:ext cx="12192000" cy="12014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5FB431-7B14-4614-BB3B-FA17C1F6C41E}"/>
              </a:ext>
            </a:extLst>
          </p:cNvPr>
          <p:cNvSpPr txBox="1"/>
          <p:nvPr/>
        </p:nvSpPr>
        <p:spPr>
          <a:xfrm>
            <a:off x="419100" y="266474"/>
            <a:ext cx="11353800" cy="67710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UN REG 13 &amp; 13-H </a:t>
            </a:r>
            <a:r>
              <a:rPr lang="en-US" sz="4400" dirty="0">
                <a:solidFill>
                  <a:schemeClr val="accent2"/>
                </a:solidFill>
                <a:latin typeface="+mj-lt"/>
              </a:rPr>
              <a:t>EMB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F219181-196C-4547-BCE0-6BBCC218A09B}"/>
              </a:ext>
            </a:extLst>
          </p:cNvPr>
          <p:cNvSpPr/>
          <p:nvPr/>
        </p:nvSpPr>
        <p:spPr>
          <a:xfrm>
            <a:off x="5251450" y="2372370"/>
            <a:ext cx="1689100" cy="16891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14" t="12132" r="22660" b="16465"/>
          <a:stretch/>
        </p:blipFill>
        <p:spPr>
          <a:xfrm>
            <a:off x="10920734" y="137687"/>
            <a:ext cx="1116958" cy="92606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A0F1860-C649-846E-9EB0-1D0B7D218E84}"/>
              </a:ext>
            </a:extLst>
          </p:cNvPr>
          <p:cNvSpPr/>
          <p:nvPr/>
        </p:nvSpPr>
        <p:spPr>
          <a:xfrm>
            <a:off x="419100" y="2128766"/>
            <a:ext cx="11429189" cy="369331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just"/>
            <a:r>
              <a:rPr lang="en-US" sz="3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POSITIVE Reactions from Contracting Parties</a:t>
            </a:r>
          </a:p>
          <a:p>
            <a:pPr lvl="0" algn="just"/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European Commission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Slovakia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</a:rPr>
              <a:t>Germany, Spain and the Netherlands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</a:rPr>
              <a:t> provided full support.</a:t>
            </a:r>
          </a:p>
          <a:p>
            <a:pPr algn="just"/>
            <a:endParaRPr lang="en-US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FUTURE proposal</a:t>
            </a:r>
          </a:p>
          <a:p>
            <a:pPr algn="just"/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Following the last GRVA meeting, </a:t>
            </a:r>
            <a:r>
              <a:rPr lang="en-US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CITA has taken into account the various comments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 the contracting parties. CITA proposes to </a:t>
            </a:r>
            <a:r>
              <a:rPr lang="en-US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postpone its future proposal to September 2025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All contracting parties who have expressed interest in this proposal will be informed individually before publication on the UNECE page.</a:t>
            </a:r>
          </a:p>
        </p:txBody>
      </p:sp>
    </p:spTree>
    <p:extLst>
      <p:ext uri="{BB962C8B-B14F-4D97-AF65-F5344CB8AC3E}">
        <p14:creationId xmlns:p14="http://schemas.microsoft.com/office/powerpoint/2010/main" val="412063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bg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amond 10">
            <a:extLst>
              <a:ext uri="{FF2B5EF4-FFF2-40B4-BE49-F238E27FC236}">
                <a16:creationId xmlns:a16="http://schemas.microsoft.com/office/drawing/2014/main" id="{1DF0CF75-5E68-4C70-9BB0-5A3DF8E2BBBD}"/>
              </a:ext>
            </a:extLst>
          </p:cNvPr>
          <p:cNvSpPr/>
          <p:nvPr/>
        </p:nvSpPr>
        <p:spPr>
          <a:xfrm>
            <a:off x="10883900" y="5092700"/>
            <a:ext cx="2616200" cy="2616200"/>
          </a:xfrm>
          <a:prstGeom prst="diamond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iamond 12">
            <a:extLst>
              <a:ext uri="{FF2B5EF4-FFF2-40B4-BE49-F238E27FC236}">
                <a16:creationId xmlns:a16="http://schemas.microsoft.com/office/drawing/2014/main" id="{80947DE4-4F9B-427E-B00E-6BF2217F9596}"/>
              </a:ext>
            </a:extLst>
          </p:cNvPr>
          <p:cNvSpPr/>
          <p:nvPr/>
        </p:nvSpPr>
        <p:spPr>
          <a:xfrm>
            <a:off x="-1308100" y="5092700"/>
            <a:ext cx="2616200" cy="2616200"/>
          </a:xfrm>
          <a:prstGeom prst="diamond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iamond 13">
            <a:extLst>
              <a:ext uri="{FF2B5EF4-FFF2-40B4-BE49-F238E27FC236}">
                <a16:creationId xmlns:a16="http://schemas.microsoft.com/office/drawing/2014/main" id="{2197A090-AD0D-4C80-AECC-244468A684AC}"/>
              </a:ext>
            </a:extLst>
          </p:cNvPr>
          <p:cNvSpPr/>
          <p:nvPr/>
        </p:nvSpPr>
        <p:spPr>
          <a:xfrm>
            <a:off x="4787900" y="-897680"/>
            <a:ext cx="2616200" cy="2616200"/>
          </a:xfrm>
          <a:prstGeom prst="diamond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8793" y="1404260"/>
            <a:ext cx="4294414" cy="268400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85EC427-1A11-4B5B-A8E6-06E1EE6D2916}"/>
              </a:ext>
            </a:extLst>
          </p:cNvPr>
          <p:cNvSpPr/>
          <p:nvPr/>
        </p:nvSpPr>
        <p:spPr>
          <a:xfrm>
            <a:off x="4210609" y="5807817"/>
            <a:ext cx="139700" cy="89297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47CD9D-4A80-4641-8717-5CF4ACB2C064}"/>
              </a:ext>
            </a:extLst>
          </p:cNvPr>
          <p:cNvSpPr/>
          <p:nvPr/>
        </p:nvSpPr>
        <p:spPr>
          <a:xfrm>
            <a:off x="4446617" y="5776308"/>
            <a:ext cx="3474885" cy="923330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r>
              <a:rPr lang="en-US" b="1" dirty="0"/>
              <a:t>www.citainsp.org</a:t>
            </a:r>
          </a:p>
          <a:p>
            <a:r>
              <a:rPr lang="fr-FR" sz="1400" dirty="0"/>
              <a:t>Rue du Commerce 123 - 1000 Brussels, </a:t>
            </a:r>
            <a:r>
              <a:rPr lang="fr-FR" sz="1400" dirty="0" err="1"/>
              <a:t>Belgium</a:t>
            </a:r>
            <a:endParaRPr lang="fr-FR" sz="1400" dirty="0"/>
          </a:p>
          <a:p>
            <a:r>
              <a:rPr lang="en-US" sz="1400" dirty="0"/>
              <a:t>+32 (0)2 469 06 70</a:t>
            </a:r>
          </a:p>
          <a:p>
            <a:r>
              <a:rPr lang="en-US" sz="1400" dirty="0"/>
              <a:t>secretariat@citainsp.org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D30F9A-E3C8-1E14-976A-4DDC1C6AA390}"/>
              </a:ext>
            </a:extLst>
          </p:cNvPr>
          <p:cNvSpPr txBox="1"/>
          <p:nvPr/>
        </p:nvSpPr>
        <p:spPr>
          <a:xfrm>
            <a:off x="463061" y="3299158"/>
            <a:ext cx="11084169" cy="25545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Thank you for your attention!</a:t>
            </a:r>
          </a:p>
          <a:p>
            <a:pPr algn="ctr"/>
            <a:endParaRPr lang="es-ES" sz="10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Alejandro Checa</a:t>
            </a:r>
          </a:p>
          <a:p>
            <a:pPr algn="ctr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CITA Technical Director</a:t>
            </a:r>
          </a:p>
          <a:p>
            <a:pPr algn="ctr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a.checa@citainsp.org</a:t>
            </a:r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320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8">
      <a:dk1>
        <a:sysClr val="windowText" lastClr="000000"/>
      </a:dk1>
      <a:lt1>
        <a:sysClr val="window" lastClr="FFFFFF"/>
      </a:lt1>
      <a:dk2>
        <a:srgbClr val="757070"/>
      </a:dk2>
      <a:lt2>
        <a:srgbClr val="E7E6E6"/>
      </a:lt2>
      <a:accent1>
        <a:srgbClr val="2980B8"/>
      </a:accent1>
      <a:accent2>
        <a:srgbClr val="13A183"/>
      </a:accent2>
      <a:accent3>
        <a:srgbClr val="9EBC60"/>
      </a:accent3>
      <a:accent4>
        <a:srgbClr val="F49A0E"/>
      </a:accent4>
      <a:accent5>
        <a:srgbClr val="C64A3C"/>
      </a:accent5>
      <a:accent6>
        <a:srgbClr val="FFC000"/>
      </a:accent6>
      <a:hlink>
        <a:srgbClr val="954F72"/>
      </a:hlink>
      <a:folHlink>
        <a:srgbClr val="44546A"/>
      </a:folHlink>
    </a:clrScheme>
    <a:fontScheme name="Modern 03">
      <a:majorFont>
        <a:latin typeface="Segoe U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21" ma:contentTypeDescription="Create a new document." ma:contentTypeScope="" ma:versionID="70aa97d293dc1b068aad8ec574bd5b29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116effa8a8d4dca7515820515ac66886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  <xsd:element ref="ns3:MediaServiceBillingMetadata" minOccurs="0"/>
                <xsd:element ref="ns3:Pat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  <xsd:element name="Path" ma:index="27" nillable="true" ma:displayName="Path" ma:internalName="Path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ccb6d4-dbe5-46d2-b4d3-5733603d8cc6">
      <Terms xmlns="http://schemas.microsoft.com/office/infopath/2007/PartnerControls"/>
    </lcf76f155ced4ddcb4097134ff3c332f>
    <Path xmlns="acccb6d4-dbe5-46d2-b4d3-5733603d8cc6" xsi:nil="true"/>
    <TaxCatchAll xmlns="985ec44e-1bab-4c0b-9df0-6ba128686fc9" xsi:nil="true"/>
  </documentManagement>
</p:properties>
</file>

<file path=customXml/itemProps1.xml><?xml version="1.0" encoding="utf-8"?>
<ds:datastoreItem xmlns:ds="http://schemas.openxmlformats.org/officeDocument/2006/customXml" ds:itemID="{2F682B5E-9C0A-4940-AF1A-647C1A7FAB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91D07F-0AEB-41E9-9A49-C4D79FEAAE23}"/>
</file>

<file path=customXml/itemProps3.xml><?xml version="1.0" encoding="utf-8"?>
<ds:datastoreItem xmlns:ds="http://schemas.openxmlformats.org/officeDocument/2006/customXml" ds:itemID="{AD60E5D0-B9AE-4059-B8E4-ABFB90619D7E}">
  <ds:schemaRefs>
    <ds:schemaRef ds:uri="http://schemas.microsoft.com/office/2006/metadata/properties"/>
    <ds:schemaRef ds:uri="http://schemas.microsoft.com/office/infopath/2007/PartnerControls"/>
    <ds:schemaRef ds:uri="acccb6d4-dbe5-46d2-b4d3-5733603d8cc6"/>
    <ds:schemaRef ds:uri="985ec44e-1bab-4c0b-9df0-6ba128686fc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1518</TotalTime>
  <Words>351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Segoe UI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Nugroho Ade</dc:creator>
  <cp:lastModifiedBy>Francois Guichard</cp:lastModifiedBy>
  <cp:revision>77</cp:revision>
  <dcterms:created xsi:type="dcterms:W3CDTF">2018-07-04T04:33:07Z</dcterms:created>
  <dcterms:modified xsi:type="dcterms:W3CDTF">2025-06-03T00:44:01Z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0x0101003B8422D08C252547BB1CFA7F78E2CB83</vt:lpwstr>
  </property>
  <property fmtid="{D5CDD505-2E9C-101B-9397-08002B2CF9AE}" pid="3" name="Office of Origin">
    <vt:lpwstr/>
  </property>
  <property fmtid="{D5CDD505-2E9C-101B-9397-08002B2CF9AE}" pid="4" name="MediaServiceImageTags">
    <vt:lpwstr/>
  </property>
  <property fmtid="{D5CDD505-2E9C-101B-9397-08002B2CF9AE}" pid="5" name="gba66df640194346a5267c50f24d4797">
    <vt:lpwstr/>
  </property>
  <property fmtid="{D5CDD505-2E9C-101B-9397-08002B2CF9AE}" pid="6" name="Office_x0020_of_x0020_Origin">
    <vt:lpwstr/>
  </property>
</Properties>
</file>