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648" r:id="rId5"/>
    <p:sldMasterId id="2147483660" r:id="rId6"/>
  </p:sldMasterIdLst>
  <p:notesMasterIdLst>
    <p:notesMasterId r:id="rId12"/>
  </p:notesMasterIdLst>
  <p:sldIdLst>
    <p:sldId id="289" r:id="rId7"/>
    <p:sldId id="281" r:id="rId8"/>
    <p:sldId id="282" r:id="rId9"/>
    <p:sldId id="283" r:id="rId10"/>
    <p:sldId id="277" r:id="rId11"/>
  </p:sldIdLst>
  <p:sldSz cx="12192000" cy="6858000"/>
  <p:notesSz cx="6858000" cy="9144000"/>
  <p:custDataLst>
    <p:tags r:id="rId13"/>
  </p:custDataLst>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0E551-8D18-46D7-B682-548967020E84}" v="3" dt="2025-03-10T07:38:5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4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ster, Andreas" userId="2ee1788f-3699-4a86-a671-b6c3b986a717" providerId="ADAL" clId="{0AE0E551-8D18-46D7-B682-548967020E84}"/>
    <pc:docChg chg="custSel addSld delSld modSld">
      <pc:chgData name="Forster, Andreas" userId="2ee1788f-3699-4a86-a671-b6c3b986a717" providerId="ADAL" clId="{0AE0E551-8D18-46D7-B682-548967020E84}" dt="2025-03-10T07:39:22.292" v="204" actId="47"/>
      <pc:docMkLst>
        <pc:docMk/>
      </pc:docMkLst>
      <pc:sldChg chg="del">
        <pc:chgData name="Forster, Andreas" userId="2ee1788f-3699-4a86-a671-b6c3b986a717" providerId="ADAL" clId="{0AE0E551-8D18-46D7-B682-548967020E84}" dt="2025-03-10T07:35:43.774" v="19" actId="47"/>
        <pc:sldMkLst>
          <pc:docMk/>
          <pc:sldMk cId="1468360140" sldId="258"/>
        </pc:sldMkLst>
      </pc:sldChg>
      <pc:sldChg chg="del">
        <pc:chgData name="Forster, Andreas" userId="2ee1788f-3699-4a86-a671-b6c3b986a717" providerId="ADAL" clId="{0AE0E551-8D18-46D7-B682-548967020E84}" dt="2025-03-10T07:38:45.310" v="199" actId="47"/>
        <pc:sldMkLst>
          <pc:docMk/>
          <pc:sldMk cId="2525623814" sldId="264"/>
        </pc:sldMkLst>
      </pc:sldChg>
      <pc:sldChg chg="del">
        <pc:chgData name="Forster, Andreas" userId="2ee1788f-3699-4a86-a671-b6c3b986a717" providerId="ADAL" clId="{0AE0E551-8D18-46D7-B682-548967020E84}" dt="2025-03-10T07:39:06.384" v="203" actId="47"/>
        <pc:sldMkLst>
          <pc:docMk/>
          <pc:sldMk cId="1449855662" sldId="265"/>
        </pc:sldMkLst>
      </pc:sldChg>
      <pc:sldChg chg="del">
        <pc:chgData name="Forster, Andreas" userId="2ee1788f-3699-4a86-a671-b6c3b986a717" providerId="ADAL" clId="{0AE0E551-8D18-46D7-B682-548967020E84}" dt="2025-03-10T07:39:06.384" v="203" actId="47"/>
        <pc:sldMkLst>
          <pc:docMk/>
          <pc:sldMk cId="570656457" sldId="266"/>
        </pc:sldMkLst>
      </pc:sldChg>
      <pc:sldChg chg="del">
        <pc:chgData name="Forster, Andreas" userId="2ee1788f-3699-4a86-a671-b6c3b986a717" providerId="ADAL" clId="{0AE0E551-8D18-46D7-B682-548967020E84}" dt="2025-03-10T07:38:45.310" v="199" actId="47"/>
        <pc:sldMkLst>
          <pc:docMk/>
          <pc:sldMk cId="2621666984" sldId="280"/>
        </pc:sldMkLst>
      </pc:sldChg>
      <pc:sldChg chg="addSp delSp modSp mod modClrScheme chgLayout">
        <pc:chgData name="Forster, Andreas" userId="2ee1788f-3699-4a86-a671-b6c3b986a717" providerId="ADAL" clId="{0AE0E551-8D18-46D7-B682-548967020E84}" dt="2025-03-10T07:38:38.624" v="198" actId="20577"/>
        <pc:sldMkLst>
          <pc:docMk/>
          <pc:sldMk cId="486679904" sldId="281"/>
        </pc:sldMkLst>
        <pc:spChg chg="del mod ord">
          <ac:chgData name="Forster, Andreas" userId="2ee1788f-3699-4a86-a671-b6c3b986a717" providerId="ADAL" clId="{0AE0E551-8D18-46D7-B682-548967020E84}" dt="2025-03-10T07:36:09.856" v="20" actId="700"/>
          <ac:spMkLst>
            <pc:docMk/>
            <pc:sldMk cId="486679904" sldId="281"/>
            <ac:spMk id="2" creationId="{7E27D9C9-F559-9D9B-D624-0AA64FEDAFBE}"/>
          </ac:spMkLst>
        </pc:spChg>
        <pc:spChg chg="del mod ord">
          <ac:chgData name="Forster, Andreas" userId="2ee1788f-3699-4a86-a671-b6c3b986a717" providerId="ADAL" clId="{0AE0E551-8D18-46D7-B682-548967020E84}" dt="2025-03-10T07:36:09.856" v="20" actId="700"/>
          <ac:spMkLst>
            <pc:docMk/>
            <pc:sldMk cId="486679904" sldId="281"/>
            <ac:spMk id="3" creationId="{A5083CD5-BED4-894D-726D-BBF5DAF81E59}"/>
          </ac:spMkLst>
        </pc:spChg>
        <pc:spChg chg="mod ord">
          <ac:chgData name="Forster, Andreas" userId="2ee1788f-3699-4a86-a671-b6c3b986a717" providerId="ADAL" clId="{0AE0E551-8D18-46D7-B682-548967020E84}" dt="2025-03-10T07:36:09.856" v="20" actId="700"/>
          <ac:spMkLst>
            <pc:docMk/>
            <pc:sldMk cId="486679904" sldId="281"/>
            <ac:spMk id="4" creationId="{209758EC-750E-D97A-99C9-6D7755A6BF65}"/>
          </ac:spMkLst>
        </pc:spChg>
        <pc:spChg chg="mod ord">
          <ac:chgData name="Forster, Andreas" userId="2ee1788f-3699-4a86-a671-b6c3b986a717" providerId="ADAL" clId="{0AE0E551-8D18-46D7-B682-548967020E84}" dt="2025-03-10T07:36:09.856" v="20" actId="700"/>
          <ac:spMkLst>
            <pc:docMk/>
            <pc:sldMk cId="486679904" sldId="281"/>
            <ac:spMk id="5" creationId="{74BC78C7-655D-6FD9-F67F-F711E13A08CB}"/>
          </ac:spMkLst>
        </pc:spChg>
        <pc:spChg chg="add mod ord">
          <ac:chgData name="Forster, Andreas" userId="2ee1788f-3699-4a86-a671-b6c3b986a717" providerId="ADAL" clId="{0AE0E551-8D18-46D7-B682-548967020E84}" dt="2025-03-10T07:38:25.469" v="188" actId="20577"/>
          <ac:spMkLst>
            <pc:docMk/>
            <pc:sldMk cId="486679904" sldId="281"/>
            <ac:spMk id="6" creationId="{CEF209C0-C8DD-FF05-8812-C3431A3226B5}"/>
          </ac:spMkLst>
        </pc:spChg>
        <pc:spChg chg="add mod ord">
          <ac:chgData name="Forster, Andreas" userId="2ee1788f-3699-4a86-a671-b6c3b986a717" providerId="ADAL" clId="{0AE0E551-8D18-46D7-B682-548967020E84}" dt="2025-03-10T07:37:34.258" v="89" actId="20577"/>
          <ac:spMkLst>
            <pc:docMk/>
            <pc:sldMk cId="486679904" sldId="281"/>
            <ac:spMk id="7" creationId="{B08B7977-53CF-0A76-B85A-F573EABE8216}"/>
          </ac:spMkLst>
        </pc:spChg>
        <pc:spChg chg="add mod ord">
          <ac:chgData name="Forster, Andreas" userId="2ee1788f-3699-4a86-a671-b6c3b986a717" providerId="ADAL" clId="{0AE0E551-8D18-46D7-B682-548967020E84}" dt="2025-03-10T07:37:20.258" v="85" actId="20577"/>
          <ac:spMkLst>
            <pc:docMk/>
            <pc:sldMk cId="486679904" sldId="281"/>
            <ac:spMk id="8" creationId="{E3D357E7-A16D-1C8F-A716-981B0B798F50}"/>
          </ac:spMkLst>
        </pc:spChg>
        <pc:spChg chg="add mod ord">
          <ac:chgData name="Forster, Andreas" userId="2ee1788f-3699-4a86-a671-b6c3b986a717" providerId="ADAL" clId="{0AE0E551-8D18-46D7-B682-548967020E84}" dt="2025-03-10T07:38:14.923" v="184" actId="20577"/>
          <ac:spMkLst>
            <pc:docMk/>
            <pc:sldMk cId="486679904" sldId="281"/>
            <ac:spMk id="9" creationId="{25E6BFF2-E4C7-8C60-433A-C0EF0A126A3A}"/>
          </ac:spMkLst>
        </pc:spChg>
        <pc:spChg chg="add mod ord">
          <ac:chgData name="Forster, Andreas" userId="2ee1788f-3699-4a86-a671-b6c3b986a717" providerId="ADAL" clId="{0AE0E551-8D18-46D7-B682-548967020E84}" dt="2025-03-10T07:38:21.030" v="185"/>
          <ac:spMkLst>
            <pc:docMk/>
            <pc:sldMk cId="486679904" sldId="281"/>
            <ac:spMk id="10" creationId="{A00B4B79-9BCD-5BBA-15B4-213DB43ECBEF}"/>
          </ac:spMkLst>
        </pc:spChg>
        <pc:spChg chg="add mod ord">
          <ac:chgData name="Forster, Andreas" userId="2ee1788f-3699-4a86-a671-b6c3b986a717" providerId="ADAL" clId="{0AE0E551-8D18-46D7-B682-548967020E84}" dt="2025-03-10T07:38:38.624" v="198" actId="20577"/>
          <ac:spMkLst>
            <pc:docMk/>
            <pc:sldMk cId="486679904" sldId="281"/>
            <ac:spMk id="11" creationId="{01109D55-A9A0-E29B-4D42-D365CC4CF771}"/>
          </ac:spMkLst>
        </pc:spChg>
        <pc:picChg chg="add mod">
          <ac:chgData name="Forster, Andreas" userId="2ee1788f-3699-4a86-a671-b6c3b986a717" providerId="ADAL" clId="{0AE0E551-8D18-46D7-B682-548967020E84}" dt="2025-03-10T07:36:49.750" v="71" actId="1076"/>
          <ac:picMkLst>
            <pc:docMk/>
            <pc:sldMk cId="486679904" sldId="281"/>
            <ac:picMk id="12" creationId="{0019F4A0-4C78-0910-21DF-DE4304A8E5D8}"/>
          </ac:picMkLst>
        </pc:picChg>
      </pc:sldChg>
      <pc:sldChg chg="modSp add mod">
        <pc:chgData name="Forster, Andreas" userId="2ee1788f-3699-4a86-a671-b6c3b986a717" providerId="ADAL" clId="{0AE0E551-8D18-46D7-B682-548967020E84}" dt="2025-03-10T07:38:54.864" v="201" actId="27636"/>
        <pc:sldMkLst>
          <pc:docMk/>
          <pc:sldMk cId="1960853859" sldId="282"/>
        </pc:sldMkLst>
        <pc:spChg chg="mod">
          <ac:chgData name="Forster, Andreas" userId="2ee1788f-3699-4a86-a671-b6c3b986a717" providerId="ADAL" clId="{0AE0E551-8D18-46D7-B682-548967020E84}" dt="2025-03-10T07:38:54.864" v="201" actId="27636"/>
          <ac:spMkLst>
            <pc:docMk/>
            <pc:sldMk cId="1960853859" sldId="282"/>
            <ac:spMk id="6" creationId="{E01CD280-2C6B-B350-B685-2EEA2BEC3EAA}"/>
          </ac:spMkLst>
        </pc:spChg>
      </pc:sldChg>
      <pc:sldChg chg="del">
        <pc:chgData name="Forster, Andreas" userId="2ee1788f-3699-4a86-a671-b6c3b986a717" providerId="ADAL" clId="{0AE0E551-8D18-46D7-B682-548967020E84}" dt="2025-03-10T07:38:45.310" v="199" actId="47"/>
        <pc:sldMkLst>
          <pc:docMk/>
          <pc:sldMk cId="2330590465" sldId="282"/>
        </pc:sldMkLst>
      </pc:sldChg>
      <pc:sldChg chg="modSp add mod">
        <pc:chgData name="Forster, Andreas" userId="2ee1788f-3699-4a86-a671-b6c3b986a717" providerId="ADAL" clId="{0AE0E551-8D18-46D7-B682-548967020E84}" dt="2025-03-10T07:38:54.927" v="202" actId="27636"/>
        <pc:sldMkLst>
          <pc:docMk/>
          <pc:sldMk cId="508019664" sldId="283"/>
        </pc:sldMkLst>
        <pc:spChg chg="mod">
          <ac:chgData name="Forster, Andreas" userId="2ee1788f-3699-4a86-a671-b6c3b986a717" providerId="ADAL" clId="{0AE0E551-8D18-46D7-B682-548967020E84}" dt="2025-03-10T07:38:54.927" v="202" actId="27636"/>
          <ac:spMkLst>
            <pc:docMk/>
            <pc:sldMk cId="508019664" sldId="283"/>
            <ac:spMk id="6" creationId="{9B727AD6-C081-C772-F2B7-6CB8DF71108E}"/>
          </ac:spMkLst>
        </pc:spChg>
      </pc:sldChg>
      <pc:sldChg chg="del">
        <pc:chgData name="Forster, Andreas" userId="2ee1788f-3699-4a86-a671-b6c3b986a717" providerId="ADAL" clId="{0AE0E551-8D18-46D7-B682-548967020E84}" dt="2025-03-10T07:38:45.310" v="199" actId="47"/>
        <pc:sldMkLst>
          <pc:docMk/>
          <pc:sldMk cId="1410438733" sldId="284"/>
        </pc:sldMkLst>
      </pc:sldChg>
      <pc:sldChg chg="del">
        <pc:chgData name="Forster, Andreas" userId="2ee1788f-3699-4a86-a671-b6c3b986a717" providerId="ADAL" clId="{0AE0E551-8D18-46D7-B682-548967020E84}" dt="2025-03-10T07:38:45.310" v="199" actId="47"/>
        <pc:sldMkLst>
          <pc:docMk/>
          <pc:sldMk cId="3592553556" sldId="285"/>
        </pc:sldMkLst>
      </pc:sldChg>
      <pc:sldChg chg="del">
        <pc:chgData name="Forster, Andreas" userId="2ee1788f-3699-4a86-a671-b6c3b986a717" providerId="ADAL" clId="{0AE0E551-8D18-46D7-B682-548967020E84}" dt="2025-03-10T07:39:22.292" v="204" actId="47"/>
        <pc:sldMkLst>
          <pc:docMk/>
          <pc:sldMk cId="1414469592" sldId="286"/>
        </pc:sldMkLst>
      </pc:sldChg>
      <pc:sldChg chg="del">
        <pc:chgData name="Forster, Andreas" userId="2ee1788f-3699-4a86-a671-b6c3b986a717" providerId="ADAL" clId="{0AE0E551-8D18-46D7-B682-548967020E84}" dt="2025-03-10T07:39:22.292" v="204" actId="47"/>
        <pc:sldMkLst>
          <pc:docMk/>
          <pc:sldMk cId="3823070271" sldId="287"/>
        </pc:sldMkLst>
      </pc:sldChg>
      <pc:sldChg chg="del">
        <pc:chgData name="Forster, Andreas" userId="2ee1788f-3699-4a86-a671-b6c3b986a717" providerId="ADAL" clId="{0AE0E551-8D18-46D7-B682-548967020E84}" dt="2025-03-10T07:39:22.292" v="204" actId="47"/>
        <pc:sldMkLst>
          <pc:docMk/>
          <pc:sldMk cId="4071388702" sldId="288"/>
        </pc:sldMkLst>
      </pc:sldChg>
      <pc:sldChg chg="modSp add mod">
        <pc:chgData name="Forster, Andreas" userId="2ee1788f-3699-4a86-a671-b6c3b986a717" providerId="ADAL" clId="{0AE0E551-8D18-46D7-B682-548967020E84}" dt="2025-03-10T07:35:38.279" v="18" actId="20577"/>
        <pc:sldMkLst>
          <pc:docMk/>
          <pc:sldMk cId="1907075416" sldId="289"/>
        </pc:sldMkLst>
        <pc:spChg chg="mod">
          <ac:chgData name="Forster, Andreas" userId="2ee1788f-3699-4a86-a671-b6c3b986a717" providerId="ADAL" clId="{0AE0E551-8D18-46D7-B682-548967020E84}" dt="2025-03-10T07:35:38.279" v="18" actId="20577"/>
          <ac:spMkLst>
            <pc:docMk/>
            <pc:sldMk cId="1907075416" sldId="289"/>
            <ac:spMk id="8" creationId="{1F6F7193-5ED2-3F60-7395-6CDF7FDB8336}"/>
          </ac:spMkLst>
        </pc:spChg>
      </pc:sldChg>
    </pc:docChg>
  </pc:docChgLst>
  <pc:docChgLst>
    <pc:chgData name="Forster, Andreas" userId="2ee1788f-3699-4a86-a671-b6c3b986a717" providerId="ADAL" clId="{2760696C-0DE3-4C1D-B760-55FBF51EB18B}"/>
    <pc:docChg chg="modSld">
      <pc:chgData name="Forster, Andreas" userId="2ee1788f-3699-4a86-a671-b6c3b986a717" providerId="ADAL" clId="{2760696C-0DE3-4C1D-B760-55FBF51EB18B}" dt="2025-03-10T16:56:46.129" v="5" actId="20577"/>
      <pc:docMkLst>
        <pc:docMk/>
      </pc:docMkLst>
      <pc:sldChg chg="modSp mod">
        <pc:chgData name="Forster, Andreas" userId="2ee1788f-3699-4a86-a671-b6c3b986a717" providerId="ADAL" clId="{2760696C-0DE3-4C1D-B760-55FBF51EB18B}" dt="2025-03-10T16:56:46.129" v="5" actId="20577"/>
        <pc:sldMkLst>
          <pc:docMk/>
          <pc:sldMk cId="1907075416" sldId="289"/>
        </pc:sldMkLst>
        <pc:spChg chg="mod">
          <ac:chgData name="Forster, Andreas" userId="2ee1788f-3699-4a86-a671-b6c3b986a717" providerId="ADAL" clId="{2760696C-0DE3-4C1D-B760-55FBF51EB18B}" dt="2025-03-10T16:56:46.129" v="5" actId="20577"/>
          <ac:spMkLst>
            <pc:docMk/>
            <pc:sldMk cId="1907075416" sldId="289"/>
            <ac:spMk id="7" creationId="{C5E2203F-1466-C077-A156-D173913A42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0A325-3CD5-E84D-98B6-ABF6A9B88CD8}" type="datetimeFigureOut">
              <a:rPr lang="en-BE" smtClean="0"/>
              <a:t>03/10/2025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BD4FE-C42B-B04F-BCC1-A0C244F9BA0E}" type="slidenum">
              <a:rPr lang="en-BE" smtClean="0"/>
              <a:t>‹Nr.›</a:t>
            </a:fld>
            <a:endParaRPr lang="en-BE"/>
          </a:p>
        </p:txBody>
      </p:sp>
    </p:spTree>
    <p:extLst>
      <p:ext uri="{BB962C8B-B14F-4D97-AF65-F5344CB8AC3E}">
        <p14:creationId xmlns:p14="http://schemas.microsoft.com/office/powerpoint/2010/main" val="176063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s://www.linkedin.com/company/clepa/" TargetMode="External"/><Relationship Id="rId5" Type="http://schemas.openxmlformats.org/officeDocument/2006/relationships/hyperlink" Target="http://www.clepa.eu/" TargetMode="External"/><Relationship Id="rId4" Type="http://schemas.openxmlformats.org/officeDocument/2006/relationships/hyperlink" Target="https://twitter.com/CLEPA_e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9DC2-CC9F-471E-080A-56706FC0BA3D}"/>
              </a:ext>
            </a:extLst>
          </p:cNvPr>
          <p:cNvSpPr>
            <a:spLocks noGrp="1"/>
          </p:cNvSpPr>
          <p:nvPr>
            <p:ph type="title"/>
          </p:nvPr>
        </p:nvSpPr>
        <p:spPr/>
        <p:txBody>
          <a:bodyPr/>
          <a:lstStyle/>
          <a:p>
            <a:r>
              <a:rPr lang="en-GB"/>
              <a:t>Click to edit Master title style</a:t>
            </a:r>
            <a:endParaRPr lang="en-BE"/>
          </a:p>
        </p:txBody>
      </p:sp>
      <p:sp>
        <p:nvSpPr>
          <p:cNvPr id="7" name="Text Placeholder 6">
            <a:extLst>
              <a:ext uri="{FF2B5EF4-FFF2-40B4-BE49-F238E27FC236}">
                <a16:creationId xmlns:a16="http://schemas.microsoft.com/office/drawing/2014/main" id="{1BD38515-77B3-015C-6F39-10DBA6A7283D}"/>
              </a:ext>
            </a:extLst>
          </p:cNvPr>
          <p:cNvSpPr>
            <a:spLocks noGrp="1"/>
          </p:cNvSpPr>
          <p:nvPr>
            <p:ph type="body" sz="quarter" idx="10" hasCustomPrompt="1"/>
          </p:nvPr>
        </p:nvSpPr>
        <p:spPr>
          <a:xfrm>
            <a:off x="838200" y="4373770"/>
            <a:ext cx="10591800" cy="446400"/>
          </a:xfrm>
          <a:prstGeom prst="rect">
            <a:avLst/>
          </a:prstGeom>
        </p:spPr>
        <p:txBody>
          <a:bodyPr/>
          <a:lstStyle/>
          <a:p>
            <a:pPr lvl="0"/>
            <a:r>
              <a:rPr lang="en-GB"/>
              <a:t>Click to edit date &amp; location</a:t>
            </a:r>
          </a:p>
        </p:txBody>
      </p:sp>
    </p:spTree>
    <p:extLst>
      <p:ext uri="{BB962C8B-B14F-4D97-AF65-F5344CB8AC3E}">
        <p14:creationId xmlns:p14="http://schemas.microsoft.com/office/powerpoint/2010/main" val="419794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2C7CFC-806D-5B04-1B68-088BDCDD6C57}"/>
              </a:ext>
            </a:extLst>
          </p:cNvPr>
          <p:cNvSpPr>
            <a:spLocks noGrp="1"/>
          </p:cNvSpPr>
          <p:nvPr>
            <p:ph type="body" idx="1"/>
          </p:nvPr>
        </p:nvSpPr>
        <p:spPr>
          <a:xfrm>
            <a:off x="839788" y="1681163"/>
            <a:ext cx="5157787"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C425F9-812C-55A8-4E4F-69448CE523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7E11207C-0F53-07EA-9CD4-35A0895ACAD4}"/>
              </a:ext>
            </a:extLst>
          </p:cNvPr>
          <p:cNvSpPr>
            <a:spLocks noGrp="1"/>
          </p:cNvSpPr>
          <p:nvPr>
            <p:ph type="body" sz="quarter" idx="3"/>
          </p:nvPr>
        </p:nvSpPr>
        <p:spPr>
          <a:xfrm>
            <a:off x="6172200" y="1681163"/>
            <a:ext cx="5183188"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B31CE9C-80F9-72D9-A6CB-84327267550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90F0C10D-40BB-CB33-A247-5DF790EA8493}"/>
              </a:ext>
            </a:extLst>
          </p:cNvPr>
          <p:cNvSpPr>
            <a:spLocks noGrp="1"/>
          </p:cNvSpPr>
          <p:nvPr>
            <p:ph type="dt" sz="half" idx="10"/>
          </p:nvPr>
        </p:nvSpPr>
        <p:spPr/>
        <p:txBody>
          <a:bodyPr/>
          <a:lstStyle/>
          <a:p>
            <a:fld id="{CD0E125F-AD47-FE43-9176-D568B52E05EB}" type="datetime3">
              <a:rPr lang="en-US" smtClean="0"/>
              <a:t>10 March 2025</a:t>
            </a:fld>
            <a:endParaRPr lang="en-BE"/>
          </a:p>
        </p:txBody>
      </p:sp>
      <p:sp>
        <p:nvSpPr>
          <p:cNvPr id="8" name="Footer Placeholder 7">
            <a:extLst>
              <a:ext uri="{FF2B5EF4-FFF2-40B4-BE49-F238E27FC236}">
                <a16:creationId xmlns:a16="http://schemas.microsoft.com/office/drawing/2014/main" id="{072D5763-7EB2-C03F-FD06-83D7AE59A0C0}"/>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37914BC1-E686-AD10-ABC1-5B044017763E}"/>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10" name="Title 1">
            <a:extLst>
              <a:ext uri="{FF2B5EF4-FFF2-40B4-BE49-F238E27FC236}">
                <a16:creationId xmlns:a16="http://schemas.microsoft.com/office/drawing/2014/main" id="{B1185616-EC89-4A80-26AD-5E2A3164B584}"/>
              </a:ext>
            </a:extLst>
          </p:cNvPr>
          <p:cNvSpPr>
            <a:spLocks noGrp="1"/>
          </p:cNvSpPr>
          <p:nvPr>
            <p:ph type="title"/>
          </p:nvPr>
        </p:nvSpPr>
        <p:spPr>
          <a:xfrm>
            <a:off x="838200" y="365125"/>
            <a:ext cx="9538252" cy="569153"/>
          </a:xfrm>
        </p:spPr>
        <p:txBody>
          <a:bodyPr/>
          <a:lstStyle/>
          <a:p>
            <a:r>
              <a:rPr lang="en-GB"/>
              <a:t>Click to edit Master title style</a:t>
            </a:r>
            <a:endParaRPr lang="en-BE"/>
          </a:p>
        </p:txBody>
      </p:sp>
      <p:sp>
        <p:nvSpPr>
          <p:cNvPr id="11" name="Text Placeholder 10">
            <a:extLst>
              <a:ext uri="{FF2B5EF4-FFF2-40B4-BE49-F238E27FC236}">
                <a16:creationId xmlns:a16="http://schemas.microsoft.com/office/drawing/2014/main" id="{6C6B746C-F6DF-406C-7410-11B4F853057C}"/>
              </a:ext>
            </a:extLst>
          </p:cNvPr>
          <p:cNvSpPr>
            <a:spLocks noGrp="1"/>
          </p:cNvSpPr>
          <p:nvPr>
            <p:ph type="body" sz="quarter" idx="13" hasCustomPrompt="1"/>
          </p:nvPr>
        </p:nvSpPr>
        <p:spPr>
          <a:xfrm>
            <a:off x="838752" y="934279"/>
            <a:ext cx="9537700" cy="417444"/>
          </a:xfrm>
        </p:spPr>
        <p:txBody>
          <a:bodyPr anchor="ctr"/>
          <a:lstStyle>
            <a:lvl1pPr marL="0" indent="0">
              <a:buFontTx/>
              <a:buNone/>
              <a:defRPr>
                <a:solidFill>
                  <a:schemeClr val="accent4"/>
                </a:solidFill>
              </a:defRPr>
            </a:lvl1pPr>
          </a:lstStyle>
          <a:p>
            <a:pPr lvl="0"/>
            <a:r>
              <a:rPr lang="en-GB"/>
              <a:t>Click to edit subtitle text </a:t>
            </a:r>
          </a:p>
        </p:txBody>
      </p:sp>
    </p:spTree>
    <p:extLst>
      <p:ext uri="{BB962C8B-B14F-4D97-AF65-F5344CB8AC3E}">
        <p14:creationId xmlns:p14="http://schemas.microsoft.com/office/powerpoint/2010/main" val="21519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9F0D7E-D290-02E1-29C0-79F646C2FC53}"/>
              </a:ext>
            </a:extLst>
          </p:cNvPr>
          <p:cNvSpPr>
            <a:spLocks noGrp="1"/>
          </p:cNvSpPr>
          <p:nvPr>
            <p:ph idx="1"/>
          </p:nvPr>
        </p:nvSpPr>
        <p:spPr>
          <a:xfrm>
            <a:off x="5180012" y="1238081"/>
            <a:ext cx="6172200" cy="4649335"/>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5FA29DC4-AD1B-DE81-8F8C-CEC8124FD78D}"/>
              </a:ext>
            </a:extLst>
          </p:cNvPr>
          <p:cNvSpPr>
            <a:spLocks noGrp="1"/>
          </p:cNvSpPr>
          <p:nvPr>
            <p:ph type="dt" sz="half" idx="10"/>
          </p:nvPr>
        </p:nvSpPr>
        <p:spPr/>
        <p:txBody>
          <a:bodyPr/>
          <a:lstStyle/>
          <a:p>
            <a:fld id="{47D42932-47AB-CF46-B52D-9BB5D9188290}" type="datetime3">
              <a:rPr lang="en-US" smtClean="0"/>
              <a:t>10 March 2025</a:t>
            </a:fld>
            <a:endParaRPr lang="en-BE"/>
          </a:p>
        </p:txBody>
      </p:sp>
      <p:sp>
        <p:nvSpPr>
          <p:cNvPr id="6" name="Footer Placeholder 5">
            <a:extLst>
              <a:ext uri="{FF2B5EF4-FFF2-40B4-BE49-F238E27FC236}">
                <a16:creationId xmlns:a16="http://schemas.microsoft.com/office/drawing/2014/main" id="{13266769-C7D3-980A-E425-A5D916BD5E0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EA2993D-61B0-67BF-9096-C4CD61286DA7}"/>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8" name="Title 1">
            <a:extLst>
              <a:ext uri="{FF2B5EF4-FFF2-40B4-BE49-F238E27FC236}">
                <a16:creationId xmlns:a16="http://schemas.microsoft.com/office/drawing/2014/main" id="{C3CC02B3-D52F-13EC-5EA1-59BC328273B2}"/>
              </a:ext>
            </a:extLst>
          </p:cNvPr>
          <p:cNvSpPr>
            <a:spLocks noGrp="1"/>
          </p:cNvSpPr>
          <p:nvPr>
            <p:ph type="title"/>
          </p:nvPr>
        </p:nvSpPr>
        <p:spPr>
          <a:xfrm>
            <a:off x="839788" y="457200"/>
            <a:ext cx="3932237" cy="1113183"/>
          </a:xfrm>
        </p:spPr>
        <p:txBody>
          <a:bodyPr anchor="ctr"/>
          <a:lstStyle>
            <a:lvl1pPr>
              <a:defRPr sz="3200"/>
            </a:lvl1pPr>
          </a:lstStyle>
          <a:p>
            <a:r>
              <a:rPr lang="en-GB"/>
              <a:t>Click to edit Master title style</a:t>
            </a:r>
            <a:endParaRPr lang="en-BE"/>
          </a:p>
        </p:txBody>
      </p:sp>
      <p:sp>
        <p:nvSpPr>
          <p:cNvPr id="9" name="Text Placeholder 10">
            <a:extLst>
              <a:ext uri="{FF2B5EF4-FFF2-40B4-BE49-F238E27FC236}">
                <a16:creationId xmlns:a16="http://schemas.microsoft.com/office/drawing/2014/main" id="{AAFAE45F-7E08-721E-F67D-28A5B341CFCC}"/>
              </a:ext>
            </a:extLst>
          </p:cNvPr>
          <p:cNvSpPr>
            <a:spLocks noGrp="1"/>
          </p:cNvSpPr>
          <p:nvPr>
            <p:ph type="body" sz="quarter" idx="13" hasCustomPrompt="1"/>
          </p:nvPr>
        </p:nvSpPr>
        <p:spPr>
          <a:xfrm>
            <a:off x="836612" y="1580323"/>
            <a:ext cx="3932237" cy="410524"/>
          </a:xfrm>
        </p:spPr>
        <p:txBody>
          <a:bodyPr anchor="ctr"/>
          <a:lstStyle>
            <a:lvl1pPr marL="0" indent="0">
              <a:buFontTx/>
              <a:buNone/>
              <a:defRPr>
                <a:solidFill>
                  <a:schemeClr val="accent4"/>
                </a:solidFill>
              </a:defRPr>
            </a:lvl1pPr>
          </a:lstStyle>
          <a:p>
            <a:pPr lvl="0"/>
            <a:r>
              <a:rPr lang="en-GB"/>
              <a:t>Click to edit subtitle text</a:t>
            </a:r>
          </a:p>
        </p:txBody>
      </p:sp>
      <p:sp>
        <p:nvSpPr>
          <p:cNvPr id="10" name="Text Placeholder 3">
            <a:extLst>
              <a:ext uri="{FF2B5EF4-FFF2-40B4-BE49-F238E27FC236}">
                <a16:creationId xmlns:a16="http://schemas.microsoft.com/office/drawing/2014/main" id="{9C7AE368-49A4-406C-EB32-C56BA833CC10}"/>
              </a:ext>
            </a:extLst>
          </p:cNvPr>
          <p:cNvSpPr>
            <a:spLocks noGrp="1"/>
          </p:cNvSpPr>
          <p:nvPr>
            <p:ph type="body" sz="half" idx="2"/>
          </p:nvPr>
        </p:nvSpPr>
        <p:spPr>
          <a:xfrm>
            <a:off x="839788" y="2474844"/>
            <a:ext cx="3932237" cy="3394144"/>
          </a:xfrm>
        </p:spPr>
        <p:txBody>
          <a:bodyPr>
            <a:no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4461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8A117-9DB5-6016-8DE8-DAF67EBB77D6}"/>
              </a:ext>
            </a:extLst>
          </p:cNvPr>
          <p:cNvSpPr>
            <a:spLocks noGrp="1"/>
          </p:cNvSpPr>
          <p:nvPr>
            <p:ph type="title"/>
          </p:nvPr>
        </p:nvSpPr>
        <p:spPr>
          <a:xfrm>
            <a:off x="839788" y="457200"/>
            <a:ext cx="3932237" cy="1113183"/>
          </a:xfrm>
        </p:spPr>
        <p:txBody>
          <a:bodyPr anchor="ctr"/>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D645446-FDEF-74AF-2996-FDC7233D404F}"/>
              </a:ext>
            </a:extLst>
          </p:cNvPr>
          <p:cNvSpPr>
            <a:spLocks noGrp="1"/>
          </p:cNvSpPr>
          <p:nvPr>
            <p:ph type="pic" idx="1"/>
          </p:nvPr>
        </p:nvSpPr>
        <p:spPr>
          <a:xfrm>
            <a:off x="5183188" y="1173345"/>
            <a:ext cx="6172200" cy="46877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80A5DFE-E5E4-82DA-CE50-E3308CA1D123}"/>
              </a:ext>
            </a:extLst>
          </p:cNvPr>
          <p:cNvSpPr>
            <a:spLocks noGrp="1"/>
          </p:cNvSpPr>
          <p:nvPr>
            <p:ph type="body" sz="half" idx="2"/>
          </p:nvPr>
        </p:nvSpPr>
        <p:spPr>
          <a:xfrm>
            <a:off x="839788" y="2474844"/>
            <a:ext cx="3932237" cy="3394144"/>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89CC558-0BE2-3ADC-5E7B-437FAB799E0D}"/>
              </a:ext>
            </a:extLst>
          </p:cNvPr>
          <p:cNvSpPr>
            <a:spLocks noGrp="1"/>
          </p:cNvSpPr>
          <p:nvPr>
            <p:ph type="dt" sz="half" idx="10"/>
          </p:nvPr>
        </p:nvSpPr>
        <p:spPr/>
        <p:txBody>
          <a:bodyPr/>
          <a:lstStyle/>
          <a:p>
            <a:fld id="{D4D6D811-6609-9042-A599-79744C1B745A}" type="datetime3">
              <a:rPr lang="en-US" smtClean="0"/>
              <a:t>10 March 2025</a:t>
            </a:fld>
            <a:endParaRPr lang="en-BE"/>
          </a:p>
        </p:txBody>
      </p:sp>
      <p:sp>
        <p:nvSpPr>
          <p:cNvPr id="6" name="Footer Placeholder 5">
            <a:extLst>
              <a:ext uri="{FF2B5EF4-FFF2-40B4-BE49-F238E27FC236}">
                <a16:creationId xmlns:a16="http://schemas.microsoft.com/office/drawing/2014/main" id="{88736455-4998-0FFC-2767-E9E22575905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DBB9B449-7491-37B8-5675-80260787E950}"/>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9" name="Text Placeholder 10">
            <a:extLst>
              <a:ext uri="{FF2B5EF4-FFF2-40B4-BE49-F238E27FC236}">
                <a16:creationId xmlns:a16="http://schemas.microsoft.com/office/drawing/2014/main" id="{0F4862A8-B11C-DBDF-C5B7-B9A6C9808809}"/>
              </a:ext>
            </a:extLst>
          </p:cNvPr>
          <p:cNvSpPr>
            <a:spLocks noGrp="1"/>
          </p:cNvSpPr>
          <p:nvPr>
            <p:ph type="body" sz="quarter" idx="13" hasCustomPrompt="1"/>
          </p:nvPr>
        </p:nvSpPr>
        <p:spPr>
          <a:xfrm>
            <a:off x="836612" y="1580323"/>
            <a:ext cx="3932237" cy="410524"/>
          </a:xfrm>
        </p:spPr>
        <p:txBody>
          <a:bodyPr anchor="ctr"/>
          <a:lstStyle>
            <a:lvl1pPr marL="0" indent="0">
              <a:buFontTx/>
              <a:buNone/>
              <a:defRPr>
                <a:solidFill>
                  <a:schemeClr val="accent4"/>
                </a:solidFill>
              </a:defRPr>
            </a:lvl1pPr>
          </a:lstStyle>
          <a:p>
            <a:pPr lvl="0"/>
            <a:r>
              <a:rPr lang="en-GB"/>
              <a:t>Click to edit subtitle text</a:t>
            </a:r>
          </a:p>
        </p:txBody>
      </p:sp>
    </p:spTree>
    <p:extLst>
      <p:ext uri="{BB962C8B-B14F-4D97-AF65-F5344CB8AC3E}">
        <p14:creationId xmlns:p14="http://schemas.microsoft.com/office/powerpoint/2010/main" val="99318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B5C9E3-CC93-7057-CA96-93FA43CEB7DA}"/>
              </a:ext>
            </a:extLst>
          </p:cNvPr>
          <p:cNvSpPr txBox="1"/>
          <p:nvPr userDrawn="1"/>
        </p:nvSpPr>
        <p:spPr>
          <a:xfrm>
            <a:off x="838476" y="890058"/>
            <a:ext cx="9538252" cy="461665"/>
          </a:xfrm>
          <a:prstGeom prst="rect">
            <a:avLst/>
          </a:prstGeom>
          <a:noFill/>
        </p:spPr>
        <p:txBody>
          <a:bodyPr wrap="square" rtlCol="0">
            <a:spAutoFit/>
          </a:bodyPr>
          <a:lstStyle/>
          <a:p>
            <a:r>
              <a:rPr lang="en-BE" sz="2400" kern="1200">
                <a:solidFill>
                  <a:schemeClr val="accent4"/>
                </a:solidFill>
                <a:latin typeface="+mn-lt"/>
                <a:ea typeface="+mn-ea"/>
                <a:cs typeface="+mn-cs"/>
              </a:rPr>
              <a:t>Ensure strict performance in areas of: </a:t>
            </a:r>
          </a:p>
        </p:txBody>
      </p:sp>
      <p:sp>
        <p:nvSpPr>
          <p:cNvPr id="12" name="TextBox 11">
            <a:extLst>
              <a:ext uri="{FF2B5EF4-FFF2-40B4-BE49-F238E27FC236}">
                <a16:creationId xmlns:a16="http://schemas.microsoft.com/office/drawing/2014/main" id="{AC72E0FE-8310-B42F-3D7A-96E04E3CC1B1}"/>
              </a:ext>
            </a:extLst>
          </p:cNvPr>
          <p:cNvSpPr txBox="1"/>
          <p:nvPr userDrawn="1"/>
        </p:nvSpPr>
        <p:spPr>
          <a:xfrm>
            <a:off x="838200" y="341924"/>
            <a:ext cx="7847771" cy="615553"/>
          </a:xfrm>
          <a:prstGeom prst="rect">
            <a:avLst/>
          </a:prstGeom>
          <a:noFill/>
        </p:spPr>
        <p:txBody>
          <a:bodyPr wrap="square">
            <a:spAutoFit/>
          </a:bodyPr>
          <a:lstStyle/>
          <a:p>
            <a:r>
              <a:rPr lang="en-GB" sz="3400" b="1" kern="1200" cap="all" baseline="0">
                <a:gradFill>
                  <a:gsLst>
                    <a:gs pos="0">
                      <a:srgbClr val="011744"/>
                    </a:gs>
                    <a:gs pos="100000">
                      <a:srgbClr val="276F9E"/>
                    </a:gs>
                  </a:gsLst>
                  <a:lin ang="0" scaled="0"/>
                </a:gradFill>
                <a:latin typeface="+mn-lt"/>
                <a:ea typeface="+mj-ea"/>
                <a:cs typeface="+mj-cs"/>
              </a:rPr>
              <a:t>CLEPA Competition Compliance Policy</a:t>
            </a:r>
            <a:endParaRPr lang="en-BE" sz="3400" b="1" kern="1200" cap="all" baseline="0">
              <a:gradFill>
                <a:gsLst>
                  <a:gs pos="0">
                    <a:srgbClr val="011744"/>
                  </a:gs>
                  <a:gs pos="100000">
                    <a:srgbClr val="276F9E"/>
                  </a:gs>
                </a:gsLst>
                <a:lin ang="0" scaled="0"/>
              </a:gradFill>
              <a:latin typeface="+mn-lt"/>
              <a:ea typeface="+mj-ea"/>
              <a:cs typeface="+mj-cs"/>
            </a:endParaRPr>
          </a:p>
        </p:txBody>
      </p:sp>
      <p:sp>
        <p:nvSpPr>
          <p:cNvPr id="3" name="Date Placeholder 2">
            <a:extLst>
              <a:ext uri="{FF2B5EF4-FFF2-40B4-BE49-F238E27FC236}">
                <a16:creationId xmlns:a16="http://schemas.microsoft.com/office/drawing/2014/main" id="{7117FD31-ADAA-EC03-40FF-3C4D3F846854}"/>
              </a:ext>
            </a:extLst>
          </p:cNvPr>
          <p:cNvSpPr>
            <a:spLocks noGrp="1"/>
          </p:cNvSpPr>
          <p:nvPr>
            <p:ph type="dt" sz="half" idx="10"/>
          </p:nvPr>
        </p:nvSpPr>
        <p:spPr/>
        <p:txBody>
          <a:bodyPr/>
          <a:lstStyle/>
          <a:p>
            <a:fld id="{0C063EC5-AF9B-434A-A378-AC5B6F42F7AE}" type="datetime3">
              <a:rPr lang="en-US" smtClean="0"/>
              <a:t>10 March 2025</a:t>
            </a:fld>
            <a:endParaRPr lang="en-BE"/>
          </a:p>
        </p:txBody>
      </p:sp>
      <p:sp>
        <p:nvSpPr>
          <p:cNvPr id="4" name="Slide Number Placeholder 3">
            <a:extLst>
              <a:ext uri="{FF2B5EF4-FFF2-40B4-BE49-F238E27FC236}">
                <a16:creationId xmlns:a16="http://schemas.microsoft.com/office/drawing/2014/main" id="{91085294-F2B4-DFEE-10AF-6A0E0FAFF3B0}"/>
              </a:ext>
            </a:extLst>
          </p:cNvPr>
          <p:cNvSpPr>
            <a:spLocks noGrp="1"/>
          </p:cNvSpPr>
          <p:nvPr>
            <p:ph type="sldNum" sz="quarter" idx="11"/>
          </p:nvPr>
        </p:nvSpPr>
        <p:spPr/>
        <p:txBody>
          <a:bodyPr/>
          <a:lstStyle/>
          <a:p>
            <a:fld id="{01B5C898-0592-3242-8777-DDCECBCEF56A}" type="slidenum">
              <a:rPr lang="en-BE" smtClean="0"/>
              <a:pPr/>
              <a:t>‹Nr.›</a:t>
            </a:fld>
            <a:endParaRPr lang="en-BE"/>
          </a:p>
        </p:txBody>
      </p:sp>
      <p:sp>
        <p:nvSpPr>
          <p:cNvPr id="5" name="Footer Placeholder 4">
            <a:extLst>
              <a:ext uri="{FF2B5EF4-FFF2-40B4-BE49-F238E27FC236}">
                <a16:creationId xmlns:a16="http://schemas.microsoft.com/office/drawing/2014/main" id="{30310A75-5FA9-DEAF-C0CF-C14EAF7EC2A9}"/>
              </a:ext>
            </a:extLst>
          </p:cNvPr>
          <p:cNvSpPr>
            <a:spLocks noGrp="1"/>
          </p:cNvSpPr>
          <p:nvPr>
            <p:ph type="ftr" sz="quarter" idx="12"/>
          </p:nvPr>
        </p:nvSpPr>
        <p:spPr/>
        <p:txBody>
          <a:bodyPr/>
          <a:lstStyle/>
          <a:p>
            <a:endParaRPr lang="en-BE"/>
          </a:p>
        </p:txBody>
      </p:sp>
      <p:sp>
        <p:nvSpPr>
          <p:cNvPr id="18" name="TextBox 17">
            <a:extLst>
              <a:ext uri="{FF2B5EF4-FFF2-40B4-BE49-F238E27FC236}">
                <a16:creationId xmlns:a16="http://schemas.microsoft.com/office/drawing/2014/main" id="{23BD0181-42D3-31F3-ABDF-427D0D177018}"/>
              </a:ext>
            </a:extLst>
          </p:cNvPr>
          <p:cNvSpPr txBox="1"/>
          <p:nvPr userDrawn="1"/>
        </p:nvSpPr>
        <p:spPr>
          <a:xfrm>
            <a:off x="838200" y="1840390"/>
            <a:ext cx="10658171" cy="4755148"/>
          </a:xfrm>
          <a:prstGeom prst="rect">
            <a:avLst/>
          </a:prstGeom>
          <a:noFill/>
        </p:spPr>
        <p:txBody>
          <a:bodyPr wrap="square" rtlCol="0">
            <a:spAutoFit/>
          </a:bodyPr>
          <a:lstStyle/>
          <a:p>
            <a:pPr marL="0" indent="0">
              <a:spcBef>
                <a:spcPts val="1800"/>
              </a:spcBef>
              <a:buNone/>
              <a:defRPr/>
            </a:pPr>
            <a:r>
              <a:rPr lang="en-GB" sz="1700" b="1" u="sng">
                <a:solidFill>
                  <a:srgbClr val="0F1F60"/>
                </a:solidFill>
              </a:rPr>
              <a:t>Recordkeeping</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Have an agenda and minutes which accurately reflect the matters which occur, including “Any other Business”;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Ensure the review of agendas, minutes and other important documents by appropriate staff or counsel, in advance of distribution;</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Fully describe the purposes, structures and authorities of the groups.</a:t>
            </a:r>
          </a:p>
          <a:p>
            <a:pPr marL="0" indent="0">
              <a:spcBef>
                <a:spcPts val="1800"/>
              </a:spcBef>
              <a:buNone/>
              <a:defRPr/>
            </a:pPr>
            <a:r>
              <a:rPr lang="en-GB" sz="1700" b="1" u="sng">
                <a:solidFill>
                  <a:srgbClr val="0F1F60"/>
                </a:solidFill>
              </a:rPr>
              <a:t>Oversight / supervision</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Consult with appropriate counsel on all questions which might be related to competition law;</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Limit meeting discussion to agenda topics;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Provide each attendee with a copy of this checklist and have a copy available for reference at all meetings.</a:t>
            </a:r>
          </a:p>
          <a:p>
            <a:pPr marL="0" indent="0">
              <a:spcBef>
                <a:spcPts val="1800"/>
              </a:spcBef>
              <a:buNone/>
              <a:defRPr/>
            </a:pPr>
            <a:r>
              <a:rPr lang="en-GB" sz="1700" b="1" u="sng">
                <a:solidFill>
                  <a:srgbClr val="0F1F60"/>
                </a:solidFill>
              </a:rPr>
              <a:t>Vigilance</a:t>
            </a:r>
            <a:r>
              <a:rPr lang="en-GB" sz="1700" b="1">
                <a:solidFill>
                  <a:srgbClr val="0F1F60"/>
                </a:solidFill>
              </a:rPr>
              <a: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Protest any discussion or meeting activities which appear to violate the checklist;</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Ask for those activities to be stopped so that appropriate legal check can be made by counsel;</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Disassociate yourself from any such discussion or activities and for the attendees;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Leave any meeting in which they continue (and have it included in the minutes);</a:t>
            </a:r>
          </a:p>
          <a:p>
            <a:pPr marL="628650" lvl="1" indent="-447675">
              <a:spcBef>
                <a:spcPts val="0"/>
              </a:spcBef>
              <a:buClr>
                <a:srgbClr val="006600"/>
              </a:buClr>
              <a:buFont typeface="Wingdings" panose="05000000000000000000" pitchFamily="2" charset="2"/>
              <a:buChar char="ü"/>
              <a:defRPr/>
            </a:pPr>
            <a:r>
              <a:rPr lang="en-GB" sz="1700">
                <a:solidFill>
                  <a:srgbClr val="0F1F60"/>
                </a:solidFill>
              </a:rPr>
              <a:t>Report any violations to the Chairman of the CLEPA Legal Advisory Group.</a:t>
            </a:r>
            <a:endParaRPr lang="en-BE" sz="1700">
              <a:solidFill>
                <a:srgbClr val="0F1F60"/>
              </a:solidFill>
            </a:endParaRPr>
          </a:p>
          <a:p>
            <a:endParaRPr lang="en-BE"/>
          </a:p>
        </p:txBody>
      </p:sp>
    </p:spTree>
    <p:extLst>
      <p:ext uri="{BB962C8B-B14F-4D97-AF65-F5344CB8AC3E}">
        <p14:creationId xmlns:p14="http://schemas.microsoft.com/office/powerpoint/2010/main" val="78527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986D1DD-8E05-A4A9-59C5-5AE4DEE3FA03}"/>
              </a:ext>
            </a:extLst>
          </p:cNvPr>
          <p:cNvSpPr>
            <a:spLocks noGrp="1"/>
          </p:cNvSpPr>
          <p:nvPr>
            <p:ph type="dt" sz="half" idx="10"/>
          </p:nvPr>
        </p:nvSpPr>
        <p:spPr/>
        <p:txBody>
          <a:bodyPr/>
          <a:lstStyle/>
          <a:p>
            <a:fld id="{3FC548C6-4123-A646-92A2-CC00A3B1C7CD}" type="datetime3">
              <a:rPr lang="en-US" smtClean="0"/>
              <a:t>10 March 2025</a:t>
            </a:fld>
            <a:endParaRPr lang="en-BE"/>
          </a:p>
        </p:txBody>
      </p:sp>
      <p:sp>
        <p:nvSpPr>
          <p:cNvPr id="4" name="Footer Placeholder 3">
            <a:extLst>
              <a:ext uri="{FF2B5EF4-FFF2-40B4-BE49-F238E27FC236}">
                <a16:creationId xmlns:a16="http://schemas.microsoft.com/office/drawing/2014/main" id="{6E505541-B685-37C7-C693-B539878AF149}"/>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1AE6127B-4DE1-6C9D-133A-F38253B26A6C}"/>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8" name="TextBox 7">
            <a:extLst>
              <a:ext uri="{FF2B5EF4-FFF2-40B4-BE49-F238E27FC236}">
                <a16:creationId xmlns:a16="http://schemas.microsoft.com/office/drawing/2014/main" id="{A17E59CF-BD0A-A995-1AB8-B5EA970B8005}"/>
              </a:ext>
            </a:extLst>
          </p:cNvPr>
          <p:cNvSpPr txBox="1"/>
          <p:nvPr userDrawn="1"/>
        </p:nvSpPr>
        <p:spPr>
          <a:xfrm>
            <a:off x="838200" y="1840390"/>
            <a:ext cx="10658171" cy="4216539"/>
          </a:xfrm>
          <a:prstGeom prst="rect">
            <a:avLst/>
          </a:prstGeom>
          <a:noFill/>
        </p:spPr>
        <p:txBody>
          <a:bodyPr wrap="square" rtlCol="0">
            <a:spAutoFit/>
          </a:bodyPr>
          <a:lstStyle/>
          <a:p>
            <a:pPr marL="0" indent="0">
              <a:spcBef>
                <a:spcPts val="1800"/>
              </a:spcBef>
              <a:buNone/>
              <a:defRPr/>
            </a:pPr>
            <a:r>
              <a:rPr lang="en-GB" sz="1700" b="1" u="sng">
                <a:solidFill>
                  <a:srgbClr val="0F1F60"/>
                </a:solidFill>
              </a:rPr>
              <a:t>Price,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Prices, price changes, price differentials, discounts, allowances, credit terms,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Individual company elements that make up pricing on costs, production, inventories, sales, etc.; </a:t>
            </a:r>
          </a:p>
          <a:p>
            <a:pPr marL="628650" lvl="1" indent="-447675">
              <a:spcBef>
                <a:spcPts val="0"/>
              </a:spcBef>
              <a:buClr>
                <a:srgbClr val="FF0000"/>
              </a:buClr>
              <a:buFont typeface="Arial" panose="020B0604020202020204" pitchFamily="34" charset="0"/>
              <a:buChar char="x"/>
              <a:defRPr/>
            </a:pPr>
            <a:r>
              <a:rPr lang="en-GB" sz="1700">
                <a:solidFill>
                  <a:srgbClr val="0F1F60"/>
                </a:solidFill>
              </a:rPr>
              <a:t>Rates or rate policies for individual shipments, including basing point systems, zone prices, freight,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Other commercially sensitive terms and conditions.</a:t>
            </a:r>
          </a:p>
          <a:p>
            <a:pPr marL="0" indent="0">
              <a:spcBef>
                <a:spcPts val="1800"/>
              </a:spcBef>
              <a:buNone/>
              <a:defRPr/>
            </a:pPr>
            <a:r>
              <a:rPr lang="en-GB" sz="1700" b="1" u="sng">
                <a:solidFill>
                  <a:srgbClr val="0F1F60"/>
                </a:solidFill>
              </a:rPr>
              <a:t>Production,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Plans of individual member companies, concerning the design, production, distribution or marketing of particular products, including proposed territories or customers;</a:t>
            </a:r>
          </a:p>
          <a:p>
            <a:pPr marL="628650" lvl="1" indent="-447675">
              <a:spcBef>
                <a:spcPts val="0"/>
              </a:spcBef>
              <a:buClr>
                <a:srgbClr val="FF0000"/>
              </a:buClr>
              <a:buFont typeface="Arial" panose="020B0604020202020204" pitchFamily="34" charset="0"/>
              <a:buChar char="x"/>
              <a:defRPr/>
            </a:pPr>
            <a:r>
              <a:rPr lang="en-GB" sz="1700">
                <a:solidFill>
                  <a:srgbClr val="0F1F60"/>
                </a:solidFill>
              </a:rPr>
              <a:t>Changes in details of production capacity or inventories, etc.</a:t>
            </a:r>
          </a:p>
          <a:p>
            <a:pPr marL="0" indent="0">
              <a:spcBef>
                <a:spcPts val="1800"/>
              </a:spcBef>
              <a:buNone/>
              <a:defRPr/>
            </a:pPr>
            <a:r>
              <a:rPr lang="en-GB" sz="1700" b="1" u="sng">
                <a:solidFill>
                  <a:srgbClr val="0F1F60"/>
                </a:solidFill>
              </a:rPr>
              <a:t>Market procedures, including</a:t>
            </a:r>
            <a:r>
              <a:rPr lang="en-GB" sz="1700" b="1">
                <a:solidFill>
                  <a:srgbClr val="0F1F60"/>
                </a:solidFill>
              </a:rPr>
              <a:t>:</a:t>
            </a:r>
          </a:p>
          <a:p>
            <a:pPr marL="628650" lvl="1" indent="-447675">
              <a:spcBef>
                <a:spcPts val="0"/>
              </a:spcBef>
              <a:buClr>
                <a:srgbClr val="FF0000"/>
              </a:buClr>
              <a:buFont typeface="Arial" panose="020B0604020202020204" pitchFamily="34" charset="0"/>
              <a:buChar char="x"/>
              <a:defRPr/>
            </a:pPr>
            <a:r>
              <a:rPr lang="en-GB" sz="1700">
                <a:solidFill>
                  <a:srgbClr val="0F1F60"/>
                </a:solidFill>
              </a:rPr>
              <a:t>Company bids on contracts for particular products, company procedures for responding to bid invitations;</a:t>
            </a:r>
          </a:p>
          <a:p>
            <a:pPr marL="628650" lvl="1" indent="-447675">
              <a:spcBef>
                <a:spcPts val="0"/>
              </a:spcBef>
              <a:buClr>
                <a:srgbClr val="FF0000"/>
              </a:buClr>
              <a:buFont typeface="Arial" panose="020B0604020202020204" pitchFamily="34" charset="0"/>
              <a:buChar char="x"/>
              <a:defRPr/>
            </a:pPr>
            <a:r>
              <a:rPr lang="en-GB" sz="1700">
                <a:solidFill>
                  <a:srgbClr val="0F1F60"/>
                </a:solidFill>
              </a:rPr>
              <a:t>Matters relating to actual or potential individual suppliers or customers that might have the effect of excluding them from any market or influencing the business conduct of firms toward them, etc.;</a:t>
            </a:r>
          </a:p>
          <a:p>
            <a:pPr marL="628650" lvl="1" indent="-447675">
              <a:spcBef>
                <a:spcPts val="0"/>
              </a:spcBef>
              <a:buClr>
                <a:srgbClr val="FF0000"/>
              </a:buClr>
              <a:buFont typeface="Arial" panose="020B0604020202020204" pitchFamily="34" charset="0"/>
              <a:buChar char="x"/>
              <a:defRPr/>
            </a:pPr>
            <a:r>
              <a:rPr lang="en-GB" sz="1700">
                <a:solidFill>
                  <a:srgbClr val="0F1F60"/>
                </a:solidFill>
              </a:rPr>
              <a:t>Blacklist or boycott customers or suppliers.</a:t>
            </a:r>
          </a:p>
        </p:txBody>
      </p:sp>
      <p:sp>
        <p:nvSpPr>
          <p:cNvPr id="9" name="TextBox 8">
            <a:extLst>
              <a:ext uri="{FF2B5EF4-FFF2-40B4-BE49-F238E27FC236}">
                <a16:creationId xmlns:a16="http://schemas.microsoft.com/office/drawing/2014/main" id="{07816277-CC1A-3799-5F4D-2FF5C50E3547}"/>
              </a:ext>
            </a:extLst>
          </p:cNvPr>
          <p:cNvSpPr txBox="1"/>
          <p:nvPr userDrawn="1"/>
        </p:nvSpPr>
        <p:spPr>
          <a:xfrm>
            <a:off x="838476" y="890058"/>
            <a:ext cx="9538252" cy="830997"/>
          </a:xfrm>
          <a:prstGeom prst="rect">
            <a:avLst/>
          </a:prstGeom>
          <a:noFill/>
        </p:spPr>
        <p:txBody>
          <a:bodyPr wrap="square" rtlCol="0">
            <a:spAutoFit/>
          </a:bodyPr>
          <a:lstStyle/>
          <a:p>
            <a:r>
              <a:rPr lang="en-BE" sz="2400" kern="1200">
                <a:solidFill>
                  <a:schemeClr val="accent4"/>
                </a:solidFill>
                <a:latin typeface="+mn-lt"/>
                <a:ea typeface="+mn-ea"/>
                <a:cs typeface="+mn-cs"/>
              </a:rPr>
              <a:t>Do not, in fact or appearance, discuss or exchange information not in conformity with EU competition law, including, for example: </a:t>
            </a:r>
          </a:p>
        </p:txBody>
      </p:sp>
      <p:sp>
        <p:nvSpPr>
          <p:cNvPr id="10" name="TextBox 9">
            <a:extLst>
              <a:ext uri="{FF2B5EF4-FFF2-40B4-BE49-F238E27FC236}">
                <a16:creationId xmlns:a16="http://schemas.microsoft.com/office/drawing/2014/main" id="{E3EFB850-4F12-9463-E725-86433902CD47}"/>
              </a:ext>
            </a:extLst>
          </p:cNvPr>
          <p:cNvSpPr txBox="1"/>
          <p:nvPr userDrawn="1"/>
        </p:nvSpPr>
        <p:spPr>
          <a:xfrm>
            <a:off x="838200" y="341924"/>
            <a:ext cx="7847771" cy="615553"/>
          </a:xfrm>
          <a:prstGeom prst="rect">
            <a:avLst/>
          </a:prstGeom>
          <a:noFill/>
        </p:spPr>
        <p:txBody>
          <a:bodyPr wrap="square">
            <a:spAutoFit/>
          </a:bodyPr>
          <a:lstStyle/>
          <a:p>
            <a:r>
              <a:rPr lang="en-GB" sz="3400" b="1" kern="1200" cap="all" baseline="0">
                <a:gradFill>
                  <a:gsLst>
                    <a:gs pos="0">
                      <a:srgbClr val="011744"/>
                    </a:gs>
                    <a:gs pos="100000">
                      <a:srgbClr val="276F9E"/>
                    </a:gs>
                  </a:gsLst>
                  <a:lin ang="0" scaled="0"/>
                </a:gradFill>
                <a:latin typeface="+mn-lt"/>
                <a:ea typeface="+mj-ea"/>
                <a:cs typeface="+mj-cs"/>
              </a:rPr>
              <a:t>CLEPA Competition Compliance Policy</a:t>
            </a:r>
            <a:endParaRPr lang="en-BE" sz="3400" b="1" kern="1200" cap="all" baseline="0">
              <a:gradFill>
                <a:gsLst>
                  <a:gs pos="0">
                    <a:srgbClr val="011744"/>
                  </a:gs>
                  <a:gs pos="100000">
                    <a:srgbClr val="276F9E"/>
                  </a:gs>
                </a:gsLst>
                <a:lin ang="0" scaled="0"/>
              </a:gradFill>
              <a:latin typeface="+mn-lt"/>
              <a:ea typeface="+mj-ea"/>
              <a:cs typeface="+mj-cs"/>
            </a:endParaRPr>
          </a:p>
        </p:txBody>
      </p:sp>
    </p:spTree>
    <p:extLst>
      <p:ext uri="{BB962C8B-B14F-4D97-AF65-F5344CB8AC3E}">
        <p14:creationId xmlns:p14="http://schemas.microsoft.com/office/powerpoint/2010/main" val="4083516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E871DAB-4A57-CC79-4CA7-D37840340EC1}"/>
              </a:ext>
            </a:extLst>
          </p:cNvPr>
          <p:cNvSpPr>
            <a:spLocks noGrp="1"/>
          </p:cNvSpPr>
          <p:nvPr>
            <p:ph type="dt" sz="half" idx="10"/>
          </p:nvPr>
        </p:nvSpPr>
        <p:spPr/>
        <p:txBody>
          <a:bodyPr/>
          <a:lstStyle/>
          <a:p>
            <a:fld id="{F88A7270-7978-534D-A637-EB5E821C8915}" type="datetime3">
              <a:rPr lang="en-US" smtClean="0"/>
              <a:t>10 March 2025</a:t>
            </a:fld>
            <a:endParaRPr lang="en-BE"/>
          </a:p>
        </p:txBody>
      </p:sp>
      <p:sp>
        <p:nvSpPr>
          <p:cNvPr id="4" name="Slide Number Placeholder 3">
            <a:extLst>
              <a:ext uri="{FF2B5EF4-FFF2-40B4-BE49-F238E27FC236}">
                <a16:creationId xmlns:a16="http://schemas.microsoft.com/office/drawing/2014/main" id="{BFA1AE0D-E787-BC5D-B07F-20D018334893}"/>
              </a:ext>
            </a:extLst>
          </p:cNvPr>
          <p:cNvSpPr>
            <a:spLocks noGrp="1"/>
          </p:cNvSpPr>
          <p:nvPr>
            <p:ph type="sldNum" sz="quarter" idx="11"/>
          </p:nvPr>
        </p:nvSpPr>
        <p:spPr/>
        <p:txBody>
          <a:bodyPr/>
          <a:lstStyle/>
          <a:p>
            <a:fld id="{01B5C898-0592-3242-8777-DDCECBCEF56A}" type="slidenum">
              <a:rPr lang="en-BE" smtClean="0"/>
              <a:pPr/>
              <a:t>‹Nr.›</a:t>
            </a:fld>
            <a:endParaRPr lang="en-BE"/>
          </a:p>
        </p:txBody>
      </p:sp>
      <p:sp>
        <p:nvSpPr>
          <p:cNvPr id="5" name="Footer Placeholder 4">
            <a:extLst>
              <a:ext uri="{FF2B5EF4-FFF2-40B4-BE49-F238E27FC236}">
                <a16:creationId xmlns:a16="http://schemas.microsoft.com/office/drawing/2014/main" id="{8D9DF3C0-4E33-515C-1E5D-4F29996BD262}"/>
              </a:ext>
            </a:extLst>
          </p:cNvPr>
          <p:cNvSpPr>
            <a:spLocks noGrp="1"/>
          </p:cNvSpPr>
          <p:nvPr>
            <p:ph type="ftr" sz="quarter" idx="12"/>
          </p:nvPr>
        </p:nvSpPr>
        <p:spPr/>
        <p:txBody>
          <a:bodyPr/>
          <a:lstStyle/>
          <a:p>
            <a:endParaRPr lang="en-BE"/>
          </a:p>
        </p:txBody>
      </p:sp>
      <p:pic>
        <p:nvPicPr>
          <p:cNvPr id="6" name="Picture 5" descr="A person drawing a car on a screen&#10;&#10;Description automatically generated">
            <a:extLst>
              <a:ext uri="{FF2B5EF4-FFF2-40B4-BE49-F238E27FC236}">
                <a16:creationId xmlns:a16="http://schemas.microsoft.com/office/drawing/2014/main" id="{A96DC5B1-9BB3-78A3-88FA-F8DDD9B394A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604" t="740" r="29458" b="26496"/>
          <a:stretch/>
        </p:blipFill>
        <p:spPr>
          <a:xfrm>
            <a:off x="0" y="0"/>
            <a:ext cx="5183761" cy="6842125"/>
          </a:xfrm>
          <a:prstGeom prst="rect">
            <a:avLst/>
          </a:prstGeom>
        </p:spPr>
      </p:pic>
      <p:sp>
        <p:nvSpPr>
          <p:cNvPr id="7" name="TextBox 6">
            <a:extLst>
              <a:ext uri="{FF2B5EF4-FFF2-40B4-BE49-F238E27FC236}">
                <a16:creationId xmlns:a16="http://schemas.microsoft.com/office/drawing/2014/main" id="{54479DEE-3EB2-F28A-DDC7-1AB4358EC526}"/>
              </a:ext>
            </a:extLst>
          </p:cNvPr>
          <p:cNvSpPr txBox="1"/>
          <p:nvPr userDrawn="1"/>
        </p:nvSpPr>
        <p:spPr>
          <a:xfrm>
            <a:off x="372275" y="3004811"/>
            <a:ext cx="4533357" cy="923330"/>
          </a:xfrm>
          <a:prstGeom prst="rect">
            <a:avLst/>
          </a:prstGeom>
          <a:noFill/>
        </p:spPr>
        <p:txBody>
          <a:bodyPr wrap="square">
            <a:spAutoFit/>
          </a:bodyPr>
          <a:lstStyle/>
          <a:p>
            <a:pPr marL="0" indent="0">
              <a:buNone/>
            </a:pPr>
            <a:r>
              <a:rPr lang="en-GB" i="0" u="none" strike="noStrike">
                <a:solidFill>
                  <a:schemeClr val="bg1"/>
                </a:solidFill>
                <a:effectLst/>
              </a:rPr>
              <a:t>Our vision is for European automotive suppliers to be the leading providers of highly efficient and sustainable mobility worldwide</a:t>
            </a:r>
          </a:p>
        </p:txBody>
      </p:sp>
      <p:sp>
        <p:nvSpPr>
          <p:cNvPr id="8" name="Title 2">
            <a:extLst>
              <a:ext uri="{FF2B5EF4-FFF2-40B4-BE49-F238E27FC236}">
                <a16:creationId xmlns:a16="http://schemas.microsoft.com/office/drawing/2014/main" id="{AB1C8626-B877-8305-6B25-E34FBF571CED}"/>
              </a:ext>
            </a:extLst>
          </p:cNvPr>
          <p:cNvSpPr txBox="1">
            <a:spLocks/>
          </p:cNvSpPr>
          <p:nvPr userDrawn="1"/>
        </p:nvSpPr>
        <p:spPr>
          <a:xfrm>
            <a:off x="372275" y="2285063"/>
            <a:ext cx="4299116" cy="555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500" b="1" i="0" u="none" strike="noStrike" kern="1200" cap="none" spc="0" normalizeH="0" baseline="0" noProof="0">
                <a:ln>
                  <a:noFill/>
                </a:ln>
                <a:solidFill>
                  <a:srgbClr val="61DFFF"/>
                </a:solidFill>
                <a:effectLst/>
                <a:uLnTx/>
                <a:uFillTx/>
                <a:latin typeface="Raleway" panose="020B0003030101060003" pitchFamily="34" charset="0"/>
                <a:ea typeface="+mj-ea"/>
                <a:cs typeface="+mj-cs"/>
              </a:rPr>
              <a:t>OUR VISION </a:t>
            </a:r>
            <a:endParaRPr kumimoji="0" lang="LID4096" sz="4500" b="1" i="0" u="none" strike="noStrike" kern="1200" cap="none" spc="0" normalizeH="0" baseline="0" noProof="0">
              <a:ln>
                <a:noFill/>
              </a:ln>
              <a:solidFill>
                <a:srgbClr val="61DFFF"/>
              </a:solidFill>
              <a:effectLst/>
              <a:uLnTx/>
              <a:uFillTx/>
              <a:latin typeface="Raleway" panose="020B0003030101060003" pitchFamily="34" charset="0"/>
              <a:ea typeface="+mj-ea"/>
              <a:cs typeface="+mj-cs"/>
            </a:endParaRPr>
          </a:p>
        </p:txBody>
      </p:sp>
      <p:sp>
        <p:nvSpPr>
          <p:cNvPr id="9" name="TextBox 8">
            <a:extLst>
              <a:ext uri="{FF2B5EF4-FFF2-40B4-BE49-F238E27FC236}">
                <a16:creationId xmlns:a16="http://schemas.microsoft.com/office/drawing/2014/main" id="{F40C821A-BDAE-2FEB-66CF-48BB029E5E8F}"/>
              </a:ext>
            </a:extLst>
          </p:cNvPr>
          <p:cNvSpPr txBox="1"/>
          <p:nvPr userDrawn="1"/>
        </p:nvSpPr>
        <p:spPr>
          <a:xfrm>
            <a:off x="5521289" y="1019659"/>
            <a:ext cx="6174376" cy="784830"/>
          </a:xfrm>
          <a:prstGeom prst="rect">
            <a:avLst/>
          </a:prstGeom>
          <a:noFill/>
        </p:spPr>
        <p:txBody>
          <a:bodyPr wrap="square" lIns="91440" tIns="45720" rIns="91440" bIns="45720" anchor="t">
            <a:spAutoFit/>
          </a:bodyPr>
          <a:lstStyle/>
          <a:p>
            <a:r>
              <a:rPr lang="en-GB" sz="4500" b="1">
                <a:solidFill>
                  <a:schemeClr val="accent2">
                    <a:lumMod val="50000"/>
                  </a:schemeClr>
                </a:solidFill>
                <a:latin typeface="Raleway"/>
                <a:ea typeface="+mj-ea"/>
                <a:cs typeface="+mj-cs"/>
              </a:rPr>
              <a:t>OUR MISSION</a:t>
            </a:r>
            <a:endParaRPr lang="en-US" sz="4500" b="1">
              <a:solidFill>
                <a:schemeClr val="accent2">
                  <a:lumMod val="50000"/>
                </a:schemeClr>
              </a:solidFill>
              <a:latin typeface="Raleway"/>
              <a:ea typeface="+mj-ea"/>
              <a:cs typeface="+mj-cs"/>
            </a:endParaRPr>
          </a:p>
        </p:txBody>
      </p:sp>
      <p:graphicFrame>
        <p:nvGraphicFramePr>
          <p:cNvPr id="10" name="Table 12">
            <a:extLst>
              <a:ext uri="{FF2B5EF4-FFF2-40B4-BE49-F238E27FC236}">
                <a16:creationId xmlns:a16="http://schemas.microsoft.com/office/drawing/2014/main" id="{34CCBF86-DAE2-9CF3-912C-F6A06F1B9ED9}"/>
              </a:ext>
            </a:extLst>
          </p:cNvPr>
          <p:cNvGraphicFramePr>
            <a:graphicFrameLocks noGrp="1"/>
          </p:cNvGraphicFramePr>
          <p:nvPr userDrawn="1">
            <p:extLst>
              <p:ext uri="{D42A27DB-BD31-4B8C-83A1-F6EECF244321}">
                <p14:modId xmlns:p14="http://schemas.microsoft.com/office/powerpoint/2010/main" val="167516561"/>
              </p:ext>
            </p:extLst>
          </p:nvPr>
        </p:nvGraphicFramePr>
        <p:xfrm>
          <a:off x="5521739" y="1862990"/>
          <a:ext cx="6083099" cy="4141003"/>
        </p:xfrm>
        <a:graphic>
          <a:graphicData uri="http://schemas.openxmlformats.org/drawingml/2006/table">
            <a:tbl>
              <a:tblPr firstRow="1" bandRow="1">
                <a:tableStyleId>{17292A2E-F333-43FB-9621-5CBBE7FDCDCB}</a:tableStyleId>
              </a:tblPr>
              <a:tblGrid>
                <a:gridCol w="6083099">
                  <a:extLst>
                    <a:ext uri="{9D8B030D-6E8A-4147-A177-3AD203B41FA5}">
                      <a16:colId xmlns:a16="http://schemas.microsoft.com/office/drawing/2014/main" val="3683864262"/>
                    </a:ext>
                  </a:extLst>
                </a:gridCol>
              </a:tblGrid>
              <a:tr h="899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Supporting</a:t>
                      </a:r>
                      <a:r>
                        <a:rPr lang="en-GB">
                          <a:solidFill>
                            <a:schemeClr val="accent6"/>
                          </a:solidFill>
                          <a:effectLst/>
                        </a:rPr>
                        <a:t> </a:t>
                      </a:r>
                      <a:r>
                        <a:rPr lang="en-GB" b="0">
                          <a:solidFill>
                            <a:schemeClr val="tx1"/>
                          </a:solidFill>
                          <a:effectLst/>
                        </a:rPr>
                        <a:t>the EU and UN decision-making process and shaping the legislation impacting the automotive business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7273527"/>
                  </a:ext>
                </a:extLst>
              </a:tr>
              <a:tr h="694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Being</a:t>
                      </a:r>
                      <a:r>
                        <a:rPr lang="en-GB">
                          <a:solidFill>
                            <a:schemeClr val="accent5"/>
                          </a:solidFill>
                          <a:effectLst/>
                        </a:rPr>
                        <a:t> </a:t>
                      </a:r>
                      <a:r>
                        <a:rPr lang="en-GB">
                          <a:solidFill>
                            <a:schemeClr val="tx1"/>
                          </a:solidFill>
                          <a:effectLst/>
                        </a:rPr>
                        <a:t>a credible partner for the EU institutions and the UN authorities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0633509"/>
                  </a:ext>
                </a:extLst>
              </a:tr>
              <a:tr h="884269">
                <a:tc>
                  <a:txBody>
                    <a:bodyPr/>
                    <a:lstStyle/>
                    <a:p>
                      <a:pPr algn="l"/>
                      <a:r>
                        <a:rPr lang="en-GB" b="1">
                          <a:solidFill>
                            <a:schemeClr val="accent5"/>
                          </a:solidFill>
                        </a:rPr>
                        <a:t>Ensuring</a:t>
                      </a:r>
                      <a:r>
                        <a:rPr lang="en-GB"/>
                        <a:t> </a:t>
                      </a:r>
                      <a:r>
                        <a:rPr lang="en-GB">
                          <a:solidFill>
                            <a:schemeClr val="tx1"/>
                          </a:solidFill>
                        </a:rPr>
                        <a:t>coherent and consistent development of international trade and global technical harmonization</a:t>
                      </a:r>
                      <a:endParaRPr lang="en-BE">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65750"/>
                  </a:ext>
                </a:extLst>
              </a:tr>
              <a:tr h="6672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rPr>
                        <a:t>Actively endorsing</a:t>
                      </a:r>
                      <a:r>
                        <a:rPr lang="en-GB">
                          <a:solidFill>
                            <a:schemeClr val="accent5"/>
                          </a:solidFill>
                        </a:rPr>
                        <a:t> </a:t>
                      </a:r>
                      <a:r>
                        <a:rPr lang="en-GB"/>
                        <a:t>the development of necessary competitive framework conditions </a:t>
                      </a:r>
                      <a:endParaRPr lang="LID4096"/>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648012"/>
                  </a:ext>
                </a:extLst>
              </a:tr>
              <a:tr h="546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rPr>
                        <a:t>Promoting</a:t>
                      </a:r>
                      <a:r>
                        <a:rPr lang="en-GB"/>
                        <a:t> innovation and ensuring EU funding for RDI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607579"/>
                  </a:ext>
                </a:extLst>
              </a:tr>
              <a:tr h="449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5"/>
                          </a:solidFill>
                          <a:effectLst/>
                        </a:rPr>
                        <a:t>Complying</a:t>
                      </a:r>
                      <a:r>
                        <a:rPr lang="en-GB">
                          <a:solidFill>
                            <a:schemeClr val="accent5"/>
                          </a:solidFill>
                          <a:effectLst/>
                        </a:rPr>
                        <a:t> </a:t>
                      </a:r>
                      <a:r>
                        <a:rPr lang="en-GB">
                          <a:effectLst/>
                        </a:rPr>
                        <a:t>fully with EU competition and antitrust rules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0676054"/>
                  </a:ext>
                </a:extLst>
              </a:tr>
            </a:tbl>
          </a:graphicData>
        </a:graphic>
      </p:graphicFrame>
    </p:spTree>
    <p:extLst>
      <p:ext uri="{BB962C8B-B14F-4D97-AF65-F5344CB8AC3E}">
        <p14:creationId xmlns:p14="http://schemas.microsoft.com/office/powerpoint/2010/main" val="3811314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5" name="Picture 14" descr="A blue line drawing of a graph&#10;&#10;Description automatically generated">
            <a:extLst>
              <a:ext uri="{FF2B5EF4-FFF2-40B4-BE49-F238E27FC236}">
                <a16:creationId xmlns:a16="http://schemas.microsoft.com/office/drawing/2014/main" id="{455BFA23-4545-27BE-3C46-66DF705230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719" y="2433448"/>
            <a:ext cx="1769559" cy="1769559"/>
          </a:xfrm>
          <a:prstGeom prst="rect">
            <a:avLst/>
          </a:prstGeom>
        </p:spPr>
      </p:pic>
      <p:sp>
        <p:nvSpPr>
          <p:cNvPr id="2" name="Title 1">
            <a:extLst>
              <a:ext uri="{FF2B5EF4-FFF2-40B4-BE49-F238E27FC236}">
                <a16:creationId xmlns:a16="http://schemas.microsoft.com/office/drawing/2014/main" id="{1C31AABD-79BD-F1B6-CEBE-88B0559A70BF}"/>
              </a:ext>
            </a:extLst>
          </p:cNvPr>
          <p:cNvSpPr>
            <a:spLocks noGrp="1"/>
          </p:cNvSpPr>
          <p:nvPr>
            <p:ph type="title" hasCustomPrompt="1"/>
          </p:nvPr>
        </p:nvSpPr>
        <p:spPr/>
        <p:txBody>
          <a:bodyPr/>
          <a:lstStyle>
            <a:lvl1pPr>
              <a:defRPr/>
            </a:lvl1pPr>
          </a:lstStyle>
          <a:p>
            <a:r>
              <a:rPr lang="en-GB"/>
              <a:t>Policy priorities</a:t>
            </a:r>
            <a:endParaRPr lang="en-BE"/>
          </a:p>
        </p:txBody>
      </p:sp>
      <p:sp>
        <p:nvSpPr>
          <p:cNvPr id="3" name="Date Placeholder 2">
            <a:extLst>
              <a:ext uri="{FF2B5EF4-FFF2-40B4-BE49-F238E27FC236}">
                <a16:creationId xmlns:a16="http://schemas.microsoft.com/office/drawing/2014/main" id="{7BECF106-573E-9435-42C8-B30900B93212}"/>
              </a:ext>
            </a:extLst>
          </p:cNvPr>
          <p:cNvSpPr>
            <a:spLocks noGrp="1"/>
          </p:cNvSpPr>
          <p:nvPr>
            <p:ph type="dt" sz="half" idx="10"/>
          </p:nvPr>
        </p:nvSpPr>
        <p:spPr/>
        <p:txBody>
          <a:bodyPr/>
          <a:lstStyle/>
          <a:p>
            <a:fld id="{4BAD1016-FB3B-3542-A82F-8A7D872BAF5F}" type="datetime3">
              <a:rPr lang="en-US" smtClean="0"/>
              <a:t>10 March 2025</a:t>
            </a:fld>
            <a:endParaRPr lang="en-BE"/>
          </a:p>
        </p:txBody>
      </p:sp>
      <p:sp>
        <p:nvSpPr>
          <p:cNvPr id="4" name="Slide Number Placeholder 3">
            <a:extLst>
              <a:ext uri="{FF2B5EF4-FFF2-40B4-BE49-F238E27FC236}">
                <a16:creationId xmlns:a16="http://schemas.microsoft.com/office/drawing/2014/main" id="{5796A138-1226-10F3-C4CB-023A4DE15E7B}"/>
              </a:ext>
            </a:extLst>
          </p:cNvPr>
          <p:cNvSpPr>
            <a:spLocks noGrp="1"/>
          </p:cNvSpPr>
          <p:nvPr>
            <p:ph type="sldNum" sz="quarter" idx="11"/>
          </p:nvPr>
        </p:nvSpPr>
        <p:spPr/>
        <p:txBody>
          <a:bodyPr/>
          <a:lstStyle/>
          <a:p>
            <a:fld id="{01B5C898-0592-3242-8777-DDCECBCEF56A}" type="slidenum">
              <a:rPr lang="en-BE" smtClean="0"/>
              <a:pPr/>
              <a:t>‹Nr.›</a:t>
            </a:fld>
            <a:endParaRPr lang="en-BE"/>
          </a:p>
        </p:txBody>
      </p:sp>
      <p:sp>
        <p:nvSpPr>
          <p:cNvPr id="5" name="Footer Placeholder 4">
            <a:extLst>
              <a:ext uri="{FF2B5EF4-FFF2-40B4-BE49-F238E27FC236}">
                <a16:creationId xmlns:a16="http://schemas.microsoft.com/office/drawing/2014/main" id="{E4DD1B85-D6A7-AB40-57AD-A0FAD5C79C02}"/>
              </a:ext>
            </a:extLst>
          </p:cNvPr>
          <p:cNvSpPr>
            <a:spLocks noGrp="1"/>
          </p:cNvSpPr>
          <p:nvPr>
            <p:ph type="ftr" sz="quarter" idx="12"/>
          </p:nvPr>
        </p:nvSpPr>
        <p:spPr/>
        <p:txBody>
          <a:bodyPr/>
          <a:lstStyle/>
          <a:p>
            <a:endParaRPr lang="en-BE"/>
          </a:p>
        </p:txBody>
      </p:sp>
      <p:pic>
        <p:nvPicPr>
          <p:cNvPr id="6" name="Picture 5" descr="A green leaf on a black background&#10;&#10;Description automatically generated">
            <a:extLst>
              <a:ext uri="{FF2B5EF4-FFF2-40B4-BE49-F238E27FC236}">
                <a16:creationId xmlns:a16="http://schemas.microsoft.com/office/drawing/2014/main" id="{5FEFD1B3-8AEA-EB55-64E2-03603DD8B6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353" y="2455066"/>
            <a:ext cx="1809168" cy="1809168"/>
          </a:xfrm>
          <a:prstGeom prst="rect">
            <a:avLst/>
          </a:prstGeom>
        </p:spPr>
      </p:pic>
      <p:pic>
        <p:nvPicPr>
          <p:cNvPr id="7" name="Picture 6" descr="A orange and black cone&#10;&#10;Description automatically generated">
            <a:extLst>
              <a:ext uri="{FF2B5EF4-FFF2-40B4-BE49-F238E27FC236}">
                <a16:creationId xmlns:a16="http://schemas.microsoft.com/office/drawing/2014/main" id="{CA9B0219-1095-E2B9-87F8-FEEC70FBAB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70787" y="2099651"/>
            <a:ext cx="2353739" cy="2353739"/>
          </a:xfrm>
          <a:prstGeom prst="rect">
            <a:avLst/>
          </a:prstGeom>
        </p:spPr>
      </p:pic>
      <p:pic>
        <p:nvPicPr>
          <p:cNvPr id="8" name="Picture 7" descr="A blue line art of a car with connected lines and dots&#10;&#10;Description automatically generated">
            <a:extLst>
              <a:ext uri="{FF2B5EF4-FFF2-40B4-BE49-F238E27FC236}">
                <a16:creationId xmlns:a16="http://schemas.microsoft.com/office/drawing/2014/main" id="{008BF261-D0CB-BED0-1DA8-A8CFBF62A4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62403" y="2261267"/>
            <a:ext cx="2353739" cy="2353739"/>
          </a:xfrm>
          <a:prstGeom prst="rect">
            <a:avLst/>
          </a:prstGeom>
        </p:spPr>
      </p:pic>
      <p:sp>
        <p:nvSpPr>
          <p:cNvPr id="9" name="TextBox 8">
            <a:extLst>
              <a:ext uri="{FF2B5EF4-FFF2-40B4-BE49-F238E27FC236}">
                <a16:creationId xmlns:a16="http://schemas.microsoft.com/office/drawing/2014/main" id="{73020E31-20F6-E994-7907-04CB44C72E6E}"/>
              </a:ext>
            </a:extLst>
          </p:cNvPr>
          <p:cNvSpPr txBox="1"/>
          <p:nvPr userDrawn="1"/>
        </p:nvSpPr>
        <p:spPr>
          <a:xfrm>
            <a:off x="439688" y="4359235"/>
            <a:ext cx="2753711" cy="830997"/>
          </a:xfrm>
          <a:prstGeom prst="rect">
            <a:avLst/>
          </a:prstGeom>
          <a:noFill/>
        </p:spPr>
        <p:txBody>
          <a:bodyPr wrap="square" rtlCol="0">
            <a:spAutoFit/>
          </a:bodyPr>
          <a:lstStyle/>
          <a:p>
            <a:pPr algn="ctr"/>
            <a:r>
              <a:rPr lang="en-BE" sz="2400" b="1">
                <a:solidFill>
                  <a:schemeClr val="accent5"/>
                </a:solidFill>
              </a:rPr>
              <a:t>GROWTH &amp; COMPETITIVENESS </a:t>
            </a:r>
          </a:p>
        </p:txBody>
      </p:sp>
      <p:sp>
        <p:nvSpPr>
          <p:cNvPr id="10" name="TextBox 9">
            <a:extLst>
              <a:ext uri="{FF2B5EF4-FFF2-40B4-BE49-F238E27FC236}">
                <a16:creationId xmlns:a16="http://schemas.microsoft.com/office/drawing/2014/main" id="{D77CFD99-C37D-906C-FC85-929DA824E6FF}"/>
              </a:ext>
            </a:extLst>
          </p:cNvPr>
          <p:cNvSpPr txBox="1"/>
          <p:nvPr userDrawn="1"/>
        </p:nvSpPr>
        <p:spPr>
          <a:xfrm>
            <a:off x="3298501" y="4359235"/>
            <a:ext cx="2753711" cy="830997"/>
          </a:xfrm>
          <a:prstGeom prst="rect">
            <a:avLst/>
          </a:prstGeom>
          <a:noFill/>
        </p:spPr>
        <p:txBody>
          <a:bodyPr wrap="square" rtlCol="0">
            <a:spAutoFit/>
          </a:bodyPr>
          <a:lstStyle/>
          <a:p>
            <a:pPr algn="ctr"/>
            <a:r>
              <a:rPr lang="en-BE" sz="2400" b="1">
                <a:solidFill>
                  <a:schemeClr val="accent5"/>
                </a:solidFill>
              </a:rPr>
              <a:t>ENERGY &amp; ENVIRONMENT</a:t>
            </a:r>
          </a:p>
        </p:txBody>
      </p:sp>
      <p:sp>
        <p:nvSpPr>
          <p:cNvPr id="11" name="TextBox 10">
            <a:extLst>
              <a:ext uri="{FF2B5EF4-FFF2-40B4-BE49-F238E27FC236}">
                <a16:creationId xmlns:a16="http://schemas.microsoft.com/office/drawing/2014/main" id="{A07E985F-4351-CBA7-5692-D6D145D3442E}"/>
              </a:ext>
            </a:extLst>
          </p:cNvPr>
          <p:cNvSpPr txBox="1"/>
          <p:nvPr userDrawn="1"/>
        </p:nvSpPr>
        <p:spPr>
          <a:xfrm>
            <a:off x="6157314" y="4359235"/>
            <a:ext cx="2753711" cy="830997"/>
          </a:xfrm>
          <a:prstGeom prst="rect">
            <a:avLst/>
          </a:prstGeom>
          <a:noFill/>
        </p:spPr>
        <p:txBody>
          <a:bodyPr wrap="square" rtlCol="0">
            <a:spAutoFit/>
          </a:bodyPr>
          <a:lstStyle/>
          <a:p>
            <a:pPr algn="ctr"/>
            <a:r>
              <a:rPr lang="en-BE" sz="2400" b="1">
                <a:solidFill>
                  <a:schemeClr val="accent5"/>
                </a:solidFill>
              </a:rPr>
              <a:t>MOBILITY </a:t>
            </a:r>
          </a:p>
          <a:p>
            <a:pPr algn="ctr"/>
            <a:r>
              <a:rPr lang="en-BE" sz="2400" b="1">
                <a:solidFill>
                  <a:schemeClr val="accent5"/>
                </a:solidFill>
              </a:rPr>
              <a:t>EVOLUTION</a:t>
            </a:r>
          </a:p>
        </p:txBody>
      </p:sp>
      <p:sp>
        <p:nvSpPr>
          <p:cNvPr id="12" name="TextBox 11">
            <a:extLst>
              <a:ext uri="{FF2B5EF4-FFF2-40B4-BE49-F238E27FC236}">
                <a16:creationId xmlns:a16="http://schemas.microsoft.com/office/drawing/2014/main" id="{31A45B57-1B26-DB11-A245-4783F46955A1}"/>
              </a:ext>
            </a:extLst>
          </p:cNvPr>
          <p:cNvSpPr txBox="1"/>
          <p:nvPr userDrawn="1"/>
        </p:nvSpPr>
        <p:spPr>
          <a:xfrm>
            <a:off x="9016127" y="4359235"/>
            <a:ext cx="2753711" cy="830997"/>
          </a:xfrm>
          <a:prstGeom prst="rect">
            <a:avLst/>
          </a:prstGeom>
          <a:noFill/>
        </p:spPr>
        <p:txBody>
          <a:bodyPr wrap="square" rtlCol="0">
            <a:spAutoFit/>
          </a:bodyPr>
          <a:lstStyle/>
          <a:p>
            <a:pPr algn="ctr"/>
            <a:r>
              <a:rPr lang="en-BE" sz="2400" b="1">
                <a:solidFill>
                  <a:schemeClr val="accent5"/>
                </a:solidFill>
              </a:rPr>
              <a:t>SAFETY &amp; RELIABILITY</a:t>
            </a:r>
          </a:p>
        </p:txBody>
      </p:sp>
      <p:sp>
        <p:nvSpPr>
          <p:cNvPr id="14" name="Text Placeholder 10">
            <a:extLst>
              <a:ext uri="{FF2B5EF4-FFF2-40B4-BE49-F238E27FC236}">
                <a16:creationId xmlns:a16="http://schemas.microsoft.com/office/drawing/2014/main" id="{A5439EB4-41B0-B80F-8BD2-248083008B84}"/>
              </a:ext>
            </a:extLst>
          </p:cNvPr>
          <p:cNvSpPr>
            <a:spLocks noGrp="1"/>
          </p:cNvSpPr>
          <p:nvPr>
            <p:ph type="body" sz="quarter" idx="13" hasCustomPrompt="1"/>
          </p:nvPr>
        </p:nvSpPr>
        <p:spPr>
          <a:xfrm>
            <a:off x="838200" y="921393"/>
            <a:ext cx="9538252" cy="417444"/>
          </a:xfrm>
        </p:spPr>
        <p:txBody>
          <a:bodyPr anchor="ctr"/>
          <a:lstStyle>
            <a:lvl1pPr marL="0" indent="0">
              <a:buFontTx/>
              <a:buNone/>
              <a:defRPr>
                <a:solidFill>
                  <a:schemeClr val="accent4"/>
                </a:solidFill>
              </a:defRPr>
            </a:lvl1pPr>
          </a:lstStyle>
          <a:p>
            <a:pPr lvl="0"/>
            <a:r>
              <a:rPr lang="en-GB"/>
              <a:t>CLEPA has identified 4 strategic priorities for its members</a:t>
            </a:r>
          </a:p>
        </p:txBody>
      </p:sp>
    </p:spTree>
    <p:extLst>
      <p:ext uri="{BB962C8B-B14F-4D97-AF65-F5344CB8AC3E}">
        <p14:creationId xmlns:p14="http://schemas.microsoft.com/office/powerpoint/2010/main" val="3932122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hasCustomPrompt="1"/>
          </p:nvPr>
        </p:nvSpPr>
        <p:spPr/>
        <p:txBody>
          <a:bodyPr/>
          <a:lstStyle/>
          <a:p>
            <a:r>
              <a:rPr lang="en-GB"/>
              <a:t>Click to write content or agenda</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2286000" y="1182757"/>
            <a:ext cx="9067800" cy="4994206"/>
          </a:xfrm>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A105D6D8-D38D-CB43-A0DB-ADABA2CBFC02}" type="datetime3">
              <a:rPr lang="en-US" smtClean="0"/>
              <a:t>10 March 2025</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‹Nr.›</a:t>
            </a:fld>
            <a:endParaRPr lang="en-BE"/>
          </a:p>
        </p:txBody>
      </p:sp>
    </p:spTree>
    <p:extLst>
      <p:ext uri="{BB962C8B-B14F-4D97-AF65-F5344CB8AC3E}">
        <p14:creationId xmlns:p14="http://schemas.microsoft.com/office/powerpoint/2010/main" val="235201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white letter on a black background&#10;&#10;Description automatically generated">
            <a:extLst>
              <a:ext uri="{FF2B5EF4-FFF2-40B4-BE49-F238E27FC236}">
                <a16:creationId xmlns:a16="http://schemas.microsoft.com/office/drawing/2014/main" id="{B946B004-03E2-9914-C9CC-4CC3BF858116}"/>
              </a:ext>
            </a:extLst>
          </p:cNvPr>
          <p:cNvPicPr>
            <a:picLocks noChangeAspect="1"/>
          </p:cNvPicPr>
          <p:nvPr userDrawn="1"/>
        </p:nvPicPr>
        <p:blipFill>
          <a:blip r:embed="rId2"/>
          <a:stretch>
            <a:fillRect/>
          </a:stretch>
        </p:blipFill>
        <p:spPr>
          <a:xfrm>
            <a:off x="9795428" y="5528642"/>
            <a:ext cx="268356" cy="268356"/>
          </a:xfrm>
          <a:prstGeom prst="rect">
            <a:avLst/>
          </a:prstGeom>
        </p:spPr>
      </p:pic>
      <p:pic>
        <p:nvPicPr>
          <p:cNvPr id="8" name="Picture 7" descr="A white x on a black background&#10;&#10;Description automatically generated">
            <a:extLst>
              <a:ext uri="{FF2B5EF4-FFF2-40B4-BE49-F238E27FC236}">
                <a16:creationId xmlns:a16="http://schemas.microsoft.com/office/drawing/2014/main" id="{1711AA4A-8298-07CD-D269-72C7390FD57A}"/>
              </a:ext>
            </a:extLst>
          </p:cNvPr>
          <p:cNvPicPr>
            <a:picLocks noChangeAspect="1"/>
          </p:cNvPicPr>
          <p:nvPr userDrawn="1"/>
        </p:nvPicPr>
        <p:blipFill>
          <a:blip r:embed="rId3"/>
          <a:stretch>
            <a:fillRect/>
          </a:stretch>
        </p:blipFill>
        <p:spPr>
          <a:xfrm>
            <a:off x="9795428" y="5965964"/>
            <a:ext cx="268356" cy="268356"/>
          </a:xfrm>
          <a:prstGeom prst="rect">
            <a:avLst/>
          </a:prstGeom>
        </p:spPr>
      </p:pic>
      <p:sp>
        <p:nvSpPr>
          <p:cNvPr id="9" name="TextBox 8">
            <a:extLst>
              <a:ext uri="{FF2B5EF4-FFF2-40B4-BE49-F238E27FC236}">
                <a16:creationId xmlns:a16="http://schemas.microsoft.com/office/drawing/2014/main" id="{9D3080BE-A14D-4EA8-B24E-D132776F8B6B}"/>
              </a:ext>
            </a:extLst>
          </p:cNvPr>
          <p:cNvSpPr txBox="1"/>
          <p:nvPr userDrawn="1"/>
        </p:nvSpPr>
        <p:spPr>
          <a:xfrm>
            <a:off x="838200" y="2991337"/>
            <a:ext cx="10515600" cy="921600"/>
          </a:xfrm>
          <a:prstGeom prst="rect">
            <a:avLst/>
          </a:prstGeom>
          <a:noFill/>
        </p:spPr>
        <p:txBody>
          <a:bodyPr wrap="square" rtlCol="0">
            <a:noAutofit/>
          </a:bodyPr>
          <a:lstStyle/>
          <a:p>
            <a:pPr algn="ctr"/>
            <a:r>
              <a:rPr lang="en-BE" sz="5400" b="1">
                <a:solidFill>
                  <a:schemeClr val="bg1"/>
                </a:solidFill>
              </a:rPr>
              <a:t>Th</a:t>
            </a:r>
            <a:r>
              <a:rPr lang="en-BE" sz="5400" b="1" kern="1200">
                <a:solidFill>
                  <a:schemeClr val="bg1"/>
                </a:solidFill>
                <a:latin typeface="+mn-lt"/>
                <a:ea typeface="+mj-ea"/>
                <a:cs typeface="+mj-cs"/>
              </a:rPr>
              <a:t>ank you!</a:t>
            </a:r>
          </a:p>
        </p:txBody>
      </p:sp>
      <p:sp>
        <p:nvSpPr>
          <p:cNvPr id="10" name="TextBox 9">
            <a:extLst>
              <a:ext uri="{FF2B5EF4-FFF2-40B4-BE49-F238E27FC236}">
                <a16:creationId xmlns:a16="http://schemas.microsoft.com/office/drawing/2014/main" id="{638940B0-C1EA-9158-8B25-28F3400FF52A}"/>
              </a:ext>
            </a:extLst>
          </p:cNvPr>
          <p:cNvSpPr txBox="1"/>
          <p:nvPr userDrawn="1"/>
        </p:nvSpPr>
        <p:spPr>
          <a:xfrm>
            <a:off x="10111408" y="5913471"/>
            <a:ext cx="1875183" cy="338554"/>
          </a:xfrm>
          <a:prstGeom prst="rect">
            <a:avLst/>
          </a:prstGeom>
          <a:noFill/>
        </p:spPr>
        <p:txBody>
          <a:bodyPr wrap="square" rtlCol="0">
            <a:spAutoFit/>
          </a:bodyPr>
          <a:lstStyle/>
          <a:p>
            <a:r>
              <a:rPr lang="en-BE" sz="1600" b="0">
                <a:solidFill>
                  <a:schemeClr val="bg1"/>
                </a:solidFill>
                <a:hlinkClick r:id="rId4">
                  <a:extLst>
                    <a:ext uri="{A12FA001-AC4F-418D-AE19-62706E023703}">
                      <ahyp:hlinkClr xmlns:ahyp="http://schemas.microsoft.com/office/drawing/2018/hyperlinkcolor" val="tx"/>
                    </a:ext>
                  </a:extLst>
                </a:hlinkClick>
              </a:rPr>
              <a:t>@CLEPA_eu</a:t>
            </a:r>
            <a:endParaRPr lang="en-BE" sz="1600" b="0" kern="1200">
              <a:solidFill>
                <a:schemeClr val="bg1"/>
              </a:solidFill>
              <a:latin typeface="+mn-lt"/>
              <a:ea typeface="+mj-ea"/>
              <a:cs typeface="+mj-cs"/>
            </a:endParaRPr>
          </a:p>
        </p:txBody>
      </p:sp>
      <p:sp>
        <p:nvSpPr>
          <p:cNvPr id="12" name="TextBox 11">
            <a:extLst>
              <a:ext uri="{FF2B5EF4-FFF2-40B4-BE49-F238E27FC236}">
                <a16:creationId xmlns:a16="http://schemas.microsoft.com/office/drawing/2014/main" id="{6BA3CF76-6373-D24A-D6D5-B80BDE61EC63}"/>
              </a:ext>
            </a:extLst>
          </p:cNvPr>
          <p:cNvSpPr txBox="1"/>
          <p:nvPr userDrawn="1"/>
        </p:nvSpPr>
        <p:spPr>
          <a:xfrm>
            <a:off x="498409" y="5078693"/>
            <a:ext cx="6500190" cy="1354217"/>
          </a:xfrm>
          <a:prstGeom prst="rect">
            <a:avLst/>
          </a:prstGeom>
          <a:noFill/>
        </p:spPr>
        <p:txBody>
          <a:bodyPr wrap="square">
            <a:spAutoFit/>
          </a:bodyPr>
          <a:lstStyle/>
          <a:p>
            <a:pPr algn="l" rtl="0" fontAlgn="base"/>
            <a:r>
              <a:rPr lang="fr-FR" sz="1800" b="1" i="0" u="none" strike="noStrike">
                <a:solidFill>
                  <a:schemeClr val="bg1"/>
                </a:solidFill>
                <a:effectLst/>
                <a:latin typeface="+mn-lt"/>
              </a:rPr>
              <a:t>CLEPA</a:t>
            </a:r>
            <a:r>
              <a:rPr lang="en-US" sz="1800" b="0" i="0" u="none" strike="noStrike">
                <a:solidFill>
                  <a:schemeClr val="bg1"/>
                </a:solidFill>
                <a:effectLst/>
                <a:latin typeface="+mn-lt"/>
              </a:rPr>
              <a:t>​</a:t>
            </a:r>
          </a:p>
          <a:p>
            <a:pPr algn="l" rtl="0" fontAlgn="base"/>
            <a:r>
              <a:rPr lang="fr-FR" sz="1600" b="0" i="0" u="none" strike="noStrike">
                <a:solidFill>
                  <a:schemeClr val="bg1"/>
                </a:solidFill>
                <a:effectLst/>
                <a:latin typeface="+mj-lt"/>
              </a:rPr>
              <a:t>Cours Saint-Michel 30g</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mj-lt"/>
              </a:rPr>
              <a:t>B-1040 Brussels, </a:t>
            </a:r>
            <a:r>
              <a:rPr lang="fr-FR" sz="1600" b="0" i="0" u="none" strike="noStrike" err="1">
                <a:solidFill>
                  <a:schemeClr val="bg1"/>
                </a:solidFill>
                <a:effectLst/>
                <a:latin typeface="+mj-lt"/>
              </a:rPr>
              <a:t>Belgium</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mj-lt"/>
              </a:rPr>
              <a:t>+32 2 743 91 30</a:t>
            </a:r>
            <a:r>
              <a:rPr lang="en-US" sz="1600" b="0" i="0" u="none" strike="noStrike">
                <a:solidFill>
                  <a:schemeClr val="bg1"/>
                </a:solidFill>
                <a:effectLst/>
                <a:latin typeface="+mj-lt"/>
              </a:rPr>
              <a:t>​</a:t>
            </a:r>
          </a:p>
          <a:p>
            <a:pPr algn="l" rtl="0" fontAlgn="base"/>
            <a:r>
              <a:rPr lang="fr-FR" sz="1600" b="0" i="0" u="none" strike="noStrike">
                <a:solidFill>
                  <a:schemeClr val="bg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www.clepa.eu</a:t>
            </a:r>
            <a:endParaRPr lang="en-US" sz="1600" b="0" i="0" u="none" strike="noStrike">
              <a:solidFill>
                <a:schemeClr val="bg1"/>
              </a:solidFill>
              <a:effectLst/>
              <a:latin typeface="Segoe UI" panose="020B0502040204020203" pitchFamily="34" charset="0"/>
            </a:endParaRPr>
          </a:p>
        </p:txBody>
      </p:sp>
      <p:sp>
        <p:nvSpPr>
          <p:cNvPr id="13" name="TextBox 12">
            <a:extLst>
              <a:ext uri="{FF2B5EF4-FFF2-40B4-BE49-F238E27FC236}">
                <a16:creationId xmlns:a16="http://schemas.microsoft.com/office/drawing/2014/main" id="{1FCD8386-8293-73B7-9A8D-26B13512E44C}"/>
              </a:ext>
            </a:extLst>
          </p:cNvPr>
          <p:cNvSpPr txBox="1"/>
          <p:nvPr userDrawn="1"/>
        </p:nvSpPr>
        <p:spPr>
          <a:xfrm>
            <a:off x="10111408" y="5528642"/>
            <a:ext cx="1875183" cy="338554"/>
          </a:xfrm>
          <a:prstGeom prst="rect">
            <a:avLst/>
          </a:prstGeom>
          <a:noFill/>
        </p:spPr>
        <p:txBody>
          <a:bodyPr wrap="square" rtlCol="0">
            <a:spAutoFit/>
          </a:bodyPr>
          <a:lstStyle/>
          <a:p>
            <a:r>
              <a:rPr lang="en-BE" sz="1600" b="0">
                <a:solidFill>
                  <a:schemeClr val="bg1"/>
                </a:solidFill>
                <a:hlinkClick r:id="rId6">
                  <a:extLst>
                    <a:ext uri="{A12FA001-AC4F-418D-AE19-62706E023703}">
                      <ahyp:hlinkClr xmlns:ahyp="http://schemas.microsoft.com/office/drawing/2018/hyperlinkcolor" val="tx"/>
                    </a:ext>
                  </a:extLst>
                </a:hlinkClick>
              </a:rPr>
              <a:t>@CLEPA</a:t>
            </a:r>
            <a:endParaRPr lang="en-BE" sz="1600" b="0" kern="1200">
              <a:solidFill>
                <a:schemeClr val="bg1"/>
              </a:solidFill>
              <a:latin typeface="+mn-lt"/>
              <a:ea typeface="+mj-ea"/>
              <a:cs typeface="+mj-cs"/>
            </a:endParaRPr>
          </a:p>
        </p:txBody>
      </p:sp>
    </p:spTree>
    <p:extLst>
      <p:ext uri="{BB962C8B-B14F-4D97-AF65-F5344CB8AC3E}">
        <p14:creationId xmlns:p14="http://schemas.microsoft.com/office/powerpoint/2010/main" val="311742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A person touching a surface&#10;&#10;Description automatically generated">
            <a:extLst>
              <a:ext uri="{FF2B5EF4-FFF2-40B4-BE49-F238E27FC236}">
                <a16:creationId xmlns:a16="http://schemas.microsoft.com/office/drawing/2014/main" id="{2E213197-8404-1882-9995-009A374F02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5947CDE-E068-7AC3-CDD4-EFCBB2408D1D}"/>
              </a:ext>
            </a:extLst>
          </p:cNvPr>
          <p:cNvSpPr txBox="1"/>
          <p:nvPr userDrawn="1"/>
        </p:nvSpPr>
        <p:spPr>
          <a:xfrm>
            <a:off x="609600" y="1688350"/>
            <a:ext cx="10751507" cy="1477328"/>
          </a:xfrm>
          <a:prstGeom prst="rect">
            <a:avLst/>
          </a:prstGeom>
          <a:noFill/>
        </p:spPr>
        <p:txBody>
          <a:bodyPr wrap="square">
            <a:spAutoFit/>
          </a:bodyPr>
          <a:lstStyle/>
          <a:p>
            <a:r>
              <a:rPr lang="en-GB" sz="4500" b="1">
                <a:solidFill>
                  <a:srgbClr val="61DFFF"/>
                </a:solidFill>
              </a:rPr>
              <a:t>64 years advocating </a:t>
            </a:r>
            <a:r>
              <a:rPr lang="en-GB" sz="4500">
                <a:solidFill>
                  <a:schemeClr val="bg1"/>
                </a:solidFill>
              </a:rPr>
              <a:t>for safer, smarter, and more sustainable mobility</a:t>
            </a:r>
            <a:endParaRPr lang="en-GB" sz="4500" b="1">
              <a:solidFill>
                <a:srgbClr val="61DFFF"/>
              </a:solidFill>
            </a:endParaRPr>
          </a:p>
        </p:txBody>
      </p:sp>
      <p:pic>
        <p:nvPicPr>
          <p:cNvPr id="4" name="Picture 3" descr="A white line drawing of a car&#10;&#10;Description automatically generated">
            <a:extLst>
              <a:ext uri="{FF2B5EF4-FFF2-40B4-BE49-F238E27FC236}">
                <a16:creationId xmlns:a16="http://schemas.microsoft.com/office/drawing/2014/main" id="{FD30FF35-95D9-10CD-E354-56AF0F4F51C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054" y="3628128"/>
            <a:ext cx="1601084" cy="1601084"/>
          </a:xfrm>
          <a:prstGeom prst="rect">
            <a:avLst/>
          </a:prstGeom>
        </p:spPr>
      </p:pic>
      <p:sp>
        <p:nvSpPr>
          <p:cNvPr id="8" name="TextBox 7">
            <a:extLst>
              <a:ext uri="{FF2B5EF4-FFF2-40B4-BE49-F238E27FC236}">
                <a16:creationId xmlns:a16="http://schemas.microsoft.com/office/drawing/2014/main" id="{EB3F75D7-A6F5-BE90-43D3-8B3585F02620}"/>
              </a:ext>
            </a:extLst>
          </p:cNvPr>
          <p:cNvSpPr txBox="1"/>
          <p:nvPr userDrawn="1"/>
        </p:nvSpPr>
        <p:spPr>
          <a:xfrm>
            <a:off x="2009138" y="3920839"/>
            <a:ext cx="3511986" cy="1200329"/>
          </a:xfrm>
          <a:prstGeom prst="rect">
            <a:avLst/>
          </a:prstGeom>
          <a:noFill/>
        </p:spPr>
        <p:txBody>
          <a:bodyPr wrap="square">
            <a:spAutoFit/>
          </a:bodyPr>
          <a:lstStyle/>
          <a:p>
            <a:r>
              <a:rPr lang="en-GB" sz="1800" b="0" i="0" u="none" strike="noStrike">
                <a:solidFill>
                  <a:srgbClr val="61DFFF"/>
                </a:solidFill>
                <a:effectLst/>
                <a:latin typeface="Calibri" panose="020F0502020204030204" pitchFamily="34" charset="0"/>
              </a:rPr>
              <a:t>+120 global automotive </a:t>
            </a:r>
            <a:br>
              <a:rPr lang="en-GB" sz="1800" b="0" i="0" u="none" strike="noStrike">
                <a:solidFill>
                  <a:srgbClr val="61DFFF"/>
                </a:solidFill>
                <a:effectLst/>
                <a:latin typeface="Calibri" panose="020F0502020204030204" pitchFamily="34" charset="0"/>
              </a:rPr>
            </a:br>
            <a:r>
              <a:rPr lang="en-GB" sz="1800" b="0" i="0" u="none" strike="noStrike">
                <a:solidFill>
                  <a:srgbClr val="61DFFF"/>
                </a:solidFill>
                <a:effectLst/>
                <a:latin typeface="Calibri" panose="020F0502020204030204" pitchFamily="34" charset="0"/>
              </a:rPr>
              <a:t>suppliers, covering all </a:t>
            </a:r>
            <a:br>
              <a:rPr lang="en-GB" sz="1800" b="0" i="0" u="none" strike="noStrike">
                <a:solidFill>
                  <a:srgbClr val="61DFFF"/>
                </a:solidFill>
                <a:effectLst/>
                <a:latin typeface="Calibri" panose="020F0502020204030204" pitchFamily="34" charset="0"/>
              </a:rPr>
            </a:br>
            <a:r>
              <a:rPr lang="en-GB" sz="1800" b="0" i="0" u="none" strike="noStrike">
                <a:solidFill>
                  <a:srgbClr val="61DFFF"/>
                </a:solidFill>
                <a:effectLst/>
                <a:latin typeface="Calibri" panose="020F0502020204030204" pitchFamily="34" charset="0"/>
              </a:rPr>
              <a:t>systems and parts </a:t>
            </a:r>
            <a:br>
              <a:rPr lang="en-GB" sz="1800" b="0" i="0" u="none" strike="noStrike">
                <a:solidFill>
                  <a:srgbClr val="61DFFF"/>
                </a:solidFill>
                <a:effectLst/>
                <a:latin typeface="Calibri" panose="020F0502020204030204" pitchFamily="34" charset="0"/>
              </a:rPr>
            </a:br>
            <a:r>
              <a:rPr lang="en-GB" sz="1800" b="0" i="0" u="none" strike="noStrike">
                <a:solidFill>
                  <a:srgbClr val="61DFFF"/>
                </a:solidFill>
                <a:effectLst/>
                <a:latin typeface="Calibri" panose="020F0502020204030204" pitchFamily="34" charset="0"/>
              </a:rPr>
              <a:t>in a vehicle</a:t>
            </a:r>
            <a:endParaRPr lang="en-BE" sz="2000">
              <a:solidFill>
                <a:srgbClr val="61DFFF"/>
              </a:solidFill>
              <a:latin typeface="Calibri" panose="020F0502020204030204" pitchFamily="34" charset="0"/>
              <a:cs typeface="Calibri" panose="020F0502020204030204" pitchFamily="34" charset="0"/>
            </a:endParaRPr>
          </a:p>
        </p:txBody>
      </p:sp>
      <p:pic>
        <p:nvPicPr>
          <p:cNvPr id="5" name="Picture 4" descr="A white line drawing of a globe with a pin on it&#10;&#10;Description automatically generated">
            <a:extLst>
              <a:ext uri="{FF2B5EF4-FFF2-40B4-BE49-F238E27FC236}">
                <a16:creationId xmlns:a16="http://schemas.microsoft.com/office/drawing/2014/main" id="{C7FDC4C4-6F26-723A-38FC-9E1B4ED866C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2181" y="3628128"/>
            <a:ext cx="1601084" cy="1601084"/>
          </a:xfrm>
          <a:prstGeom prst="rect">
            <a:avLst/>
          </a:prstGeom>
        </p:spPr>
      </p:pic>
      <p:sp>
        <p:nvSpPr>
          <p:cNvPr id="9" name="TextBox 8">
            <a:extLst>
              <a:ext uri="{FF2B5EF4-FFF2-40B4-BE49-F238E27FC236}">
                <a16:creationId xmlns:a16="http://schemas.microsoft.com/office/drawing/2014/main" id="{50E76BE3-B36A-D350-FB99-669870D35F40}"/>
              </a:ext>
            </a:extLst>
          </p:cNvPr>
          <p:cNvSpPr txBox="1"/>
          <p:nvPr userDrawn="1"/>
        </p:nvSpPr>
        <p:spPr>
          <a:xfrm>
            <a:off x="5641833" y="3920839"/>
            <a:ext cx="2377986" cy="1015663"/>
          </a:xfrm>
          <a:prstGeom prst="rect">
            <a:avLst/>
          </a:prstGeom>
          <a:noFill/>
        </p:spPr>
        <p:txBody>
          <a:bodyPr wrap="square">
            <a:spAutoFit/>
          </a:bodyPr>
          <a:lstStyle/>
          <a:p>
            <a:r>
              <a:rPr lang="en-GB" sz="2000" i="0">
                <a:solidFill>
                  <a:srgbClr val="61DFFF"/>
                </a:solidFill>
                <a:effectLst/>
                <a:latin typeface="Calibri" panose="020F0502020204030204" pitchFamily="34" charset="0"/>
                <a:cs typeface="Calibri" panose="020F0502020204030204" pitchFamily="34" charset="0"/>
              </a:rPr>
              <a:t>20 </a:t>
            </a:r>
            <a:r>
              <a:rPr lang="en-GB" sz="2000" b="0" i="0">
                <a:solidFill>
                  <a:srgbClr val="61DFFF"/>
                </a:solidFill>
                <a:effectLst/>
                <a:latin typeface="Calibri" panose="020F0502020204030204" pitchFamily="34" charset="0"/>
                <a:cs typeface="Calibri" panose="020F0502020204030204" pitchFamily="34" charset="0"/>
              </a:rPr>
              <a:t>national trade associations &amp; sector organisations</a:t>
            </a:r>
            <a:endParaRPr lang="en-BE" sz="2000">
              <a:solidFill>
                <a:srgbClr val="61DFFF"/>
              </a:solidFill>
              <a:latin typeface="Calibri" panose="020F0502020204030204" pitchFamily="34" charset="0"/>
              <a:cs typeface="Calibri" panose="020F0502020204030204" pitchFamily="34" charset="0"/>
            </a:endParaRPr>
          </a:p>
        </p:txBody>
      </p:sp>
      <p:pic>
        <p:nvPicPr>
          <p:cNvPr id="6" name="Picture 5" descr="A white line drawing of a truck&#10;&#10;Description automatically generated">
            <a:extLst>
              <a:ext uri="{FF2B5EF4-FFF2-40B4-BE49-F238E27FC236}">
                <a16:creationId xmlns:a16="http://schemas.microsoft.com/office/drawing/2014/main" id="{26C80562-727A-DDD0-E5E4-C63243AE7DC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66716" y="3584495"/>
            <a:ext cx="1688350" cy="1688350"/>
          </a:xfrm>
          <a:prstGeom prst="rect">
            <a:avLst/>
          </a:prstGeom>
        </p:spPr>
      </p:pic>
      <p:sp>
        <p:nvSpPr>
          <p:cNvPr id="10" name="TextBox 9">
            <a:extLst>
              <a:ext uri="{FF2B5EF4-FFF2-40B4-BE49-F238E27FC236}">
                <a16:creationId xmlns:a16="http://schemas.microsoft.com/office/drawing/2014/main" id="{96152FA6-6D1C-24EF-6BEA-C5B5F5682937}"/>
              </a:ext>
            </a:extLst>
          </p:cNvPr>
          <p:cNvSpPr txBox="1"/>
          <p:nvPr userDrawn="1"/>
        </p:nvSpPr>
        <p:spPr>
          <a:xfrm>
            <a:off x="9565044" y="3920839"/>
            <a:ext cx="2259674" cy="1015663"/>
          </a:xfrm>
          <a:prstGeom prst="rect">
            <a:avLst/>
          </a:prstGeom>
          <a:noFill/>
        </p:spPr>
        <p:txBody>
          <a:bodyPr wrap="square">
            <a:spAutoFit/>
          </a:bodyPr>
          <a:lstStyle>
            <a:defPPr>
              <a:defRPr lang="en-US"/>
            </a:defPPr>
            <a:lvl1pPr>
              <a:defRPr sz="2000" i="0">
                <a:solidFill>
                  <a:srgbClr val="61DFFF"/>
                </a:solidFill>
                <a:effectLst/>
                <a:latin typeface="Calibri" panose="020F0502020204030204" pitchFamily="34" charset="0"/>
                <a:cs typeface="Calibri" panose="020F0502020204030204" pitchFamily="34" charset="0"/>
              </a:defRPr>
            </a:lvl1pPr>
          </a:lstStyle>
          <a:p>
            <a:r>
              <a:rPr lang="en-GB"/>
              <a:t>+3,000 companies across the entire supply chain</a:t>
            </a:r>
            <a:endParaRPr lang="en-BE"/>
          </a:p>
        </p:txBody>
      </p:sp>
      <p:pic>
        <p:nvPicPr>
          <p:cNvPr id="11" name="Picture 10" descr="A black and white logo&#10;&#10;Description automatically generated">
            <a:extLst>
              <a:ext uri="{FF2B5EF4-FFF2-40B4-BE49-F238E27FC236}">
                <a16:creationId xmlns:a16="http://schemas.microsoft.com/office/drawing/2014/main" id="{9AB32DD4-972A-FCD1-2967-2469CEF6D0E8}"/>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7476" t="32373" r="6902" b="27929"/>
          <a:stretch/>
        </p:blipFill>
        <p:spPr>
          <a:xfrm>
            <a:off x="9461991" y="349381"/>
            <a:ext cx="2259674" cy="741226"/>
          </a:xfrm>
          <a:prstGeom prst="rect">
            <a:avLst/>
          </a:prstGeom>
        </p:spPr>
      </p:pic>
    </p:spTree>
    <p:extLst>
      <p:ext uri="{BB962C8B-B14F-4D97-AF65-F5344CB8AC3E}">
        <p14:creationId xmlns:p14="http://schemas.microsoft.com/office/powerpoint/2010/main" val="52781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47066048-ED46-EEAE-D504-F697EE54A4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2">
            <a:extLst>
              <a:ext uri="{FF2B5EF4-FFF2-40B4-BE49-F238E27FC236}">
                <a16:creationId xmlns:a16="http://schemas.microsoft.com/office/drawing/2014/main" id="{B5E322C4-EB1B-A0FC-9214-AFC174BE708B}"/>
              </a:ext>
            </a:extLst>
          </p:cNvPr>
          <p:cNvSpPr txBox="1">
            <a:spLocks/>
          </p:cNvSpPr>
          <p:nvPr userDrawn="1"/>
        </p:nvSpPr>
        <p:spPr>
          <a:xfrm>
            <a:off x="293341" y="325634"/>
            <a:ext cx="9590856" cy="555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800" b="1" i="0" u="none" strike="noStrike" kern="1200" cap="none" spc="0" normalizeH="0" baseline="0" noProof="0">
                <a:ln>
                  <a:noFill/>
                </a:ln>
                <a:solidFill>
                  <a:prstClr val="white"/>
                </a:solidFill>
                <a:effectLst/>
                <a:uLnTx/>
                <a:uFillTx/>
                <a:latin typeface="Raleway" panose="020B0003030101060003" pitchFamily="34" charset="0"/>
                <a:ea typeface="+mj-ea"/>
                <a:cs typeface="+mj-cs"/>
              </a:rPr>
              <a:t>EUROPEAN AUTOMOTIVE SUPPLIERS AT A GLANCE</a:t>
            </a:r>
            <a:endParaRPr kumimoji="0" lang="LID4096" sz="2800" b="1" i="0" u="none" strike="noStrike" kern="1200" cap="none" spc="0" normalizeH="0" baseline="0" noProof="0">
              <a:ln>
                <a:noFill/>
              </a:ln>
              <a:solidFill>
                <a:prstClr val="white"/>
              </a:solidFill>
              <a:effectLst/>
              <a:uLnTx/>
              <a:uFillTx/>
              <a:latin typeface="Raleway" panose="020B0003030101060003" pitchFamily="34" charset="0"/>
              <a:ea typeface="+mj-ea"/>
              <a:cs typeface="+mj-cs"/>
            </a:endParaRPr>
          </a:p>
        </p:txBody>
      </p:sp>
      <p:pic>
        <p:nvPicPr>
          <p:cNvPr id="5" name="Picture 2" descr="Logo&#10;&#10;Description automatically generated">
            <a:extLst>
              <a:ext uri="{FF2B5EF4-FFF2-40B4-BE49-F238E27FC236}">
                <a16:creationId xmlns:a16="http://schemas.microsoft.com/office/drawing/2014/main" id="{6E1D6BE6-ADEA-358E-EA1B-D391A5ECB7E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520938" y="218865"/>
            <a:ext cx="1189991" cy="7690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432E3C-BD54-8662-DA47-B4CC377CDBF3}"/>
              </a:ext>
            </a:extLst>
          </p:cNvPr>
          <p:cNvSpPr txBox="1"/>
          <p:nvPr userDrawn="1"/>
        </p:nvSpPr>
        <p:spPr>
          <a:xfrm>
            <a:off x="1734296" y="1732359"/>
            <a:ext cx="4104644" cy="800219"/>
          </a:xfrm>
          <a:prstGeom prst="rect">
            <a:avLst/>
          </a:prstGeom>
          <a:noFill/>
        </p:spPr>
        <p:txBody>
          <a:bodyPr wrap="square">
            <a:spAutoFit/>
          </a:bodyPr>
          <a:lstStyle/>
          <a:p>
            <a:r>
              <a:rPr lang="en-BE" sz="2800" b="1">
                <a:solidFill>
                  <a:srgbClr val="61DFFF"/>
                </a:solidFill>
              </a:rPr>
              <a:t>75% </a:t>
            </a:r>
            <a:r>
              <a:rPr lang="en-BE">
                <a:solidFill>
                  <a:schemeClr val="bg1"/>
                </a:solidFill>
              </a:rPr>
              <a:t>of the value of a vehicle comes from its parts, components, and systems</a:t>
            </a:r>
          </a:p>
        </p:txBody>
      </p:sp>
      <p:pic>
        <p:nvPicPr>
          <p:cNvPr id="7" name="Picture 6" descr="A white outline of a paper with a star and a ribbon&#10;&#10;Description automatically generated">
            <a:extLst>
              <a:ext uri="{FF2B5EF4-FFF2-40B4-BE49-F238E27FC236}">
                <a16:creationId xmlns:a16="http://schemas.microsoft.com/office/drawing/2014/main" id="{E68DC1D8-445F-C491-406C-793875B104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0227" y="4766850"/>
            <a:ext cx="1092886" cy="1092886"/>
          </a:xfrm>
          <a:prstGeom prst="rect">
            <a:avLst/>
          </a:prstGeom>
        </p:spPr>
      </p:pic>
      <p:sp>
        <p:nvSpPr>
          <p:cNvPr id="8" name="TextBox 7">
            <a:extLst>
              <a:ext uri="{FF2B5EF4-FFF2-40B4-BE49-F238E27FC236}">
                <a16:creationId xmlns:a16="http://schemas.microsoft.com/office/drawing/2014/main" id="{E79096FD-14FE-0BD6-18F3-DF31BC957C68}"/>
              </a:ext>
            </a:extLst>
          </p:cNvPr>
          <p:cNvSpPr txBox="1"/>
          <p:nvPr userDrawn="1"/>
        </p:nvSpPr>
        <p:spPr>
          <a:xfrm>
            <a:off x="1734295" y="4913184"/>
            <a:ext cx="4104643" cy="800219"/>
          </a:xfrm>
          <a:prstGeom prst="rect">
            <a:avLst/>
          </a:prstGeom>
          <a:noFill/>
        </p:spPr>
        <p:txBody>
          <a:bodyPr wrap="square">
            <a:spAutoFit/>
          </a:bodyPr>
          <a:lstStyle/>
          <a:p>
            <a:r>
              <a:rPr lang="en-GB" sz="2800" b="1">
                <a:solidFill>
                  <a:srgbClr val="61DFFF"/>
                </a:solidFill>
              </a:rPr>
              <a:t>+39,000</a:t>
            </a:r>
            <a:r>
              <a:rPr lang="en-GB" sz="2300" b="1">
                <a:solidFill>
                  <a:srgbClr val="61DFFF"/>
                </a:solidFill>
              </a:rPr>
              <a:t> </a:t>
            </a:r>
            <a:r>
              <a:rPr lang="en-GB">
                <a:solidFill>
                  <a:schemeClr val="bg1"/>
                </a:solidFill>
              </a:rPr>
              <a:t>new patents are registered each year</a:t>
            </a:r>
            <a:endParaRPr lang="en-BE">
              <a:solidFill>
                <a:schemeClr val="bg1"/>
              </a:solidFill>
            </a:endParaRPr>
          </a:p>
        </p:txBody>
      </p:sp>
      <p:pic>
        <p:nvPicPr>
          <p:cNvPr id="9" name="Picture 8" descr="A white and blue microscope&#10;&#10;Description automatically generated">
            <a:extLst>
              <a:ext uri="{FF2B5EF4-FFF2-40B4-BE49-F238E27FC236}">
                <a16:creationId xmlns:a16="http://schemas.microsoft.com/office/drawing/2014/main" id="{EC67E2AE-3F6D-580C-2DE2-A29C707E1B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1769" y="3132740"/>
            <a:ext cx="1189803" cy="1189803"/>
          </a:xfrm>
          <a:prstGeom prst="rect">
            <a:avLst/>
          </a:prstGeom>
        </p:spPr>
      </p:pic>
      <p:sp>
        <p:nvSpPr>
          <p:cNvPr id="10" name="TextBox 9">
            <a:extLst>
              <a:ext uri="{FF2B5EF4-FFF2-40B4-BE49-F238E27FC236}">
                <a16:creationId xmlns:a16="http://schemas.microsoft.com/office/drawing/2014/main" id="{E4B7B2E9-AC96-A6E9-912A-5262E0180526}"/>
              </a:ext>
            </a:extLst>
          </p:cNvPr>
          <p:cNvSpPr txBox="1"/>
          <p:nvPr userDrawn="1"/>
        </p:nvSpPr>
        <p:spPr>
          <a:xfrm>
            <a:off x="1734297" y="3322772"/>
            <a:ext cx="4104644" cy="800219"/>
          </a:xfrm>
          <a:prstGeom prst="rect">
            <a:avLst/>
          </a:prstGeom>
          <a:noFill/>
        </p:spPr>
        <p:txBody>
          <a:bodyPr wrap="square">
            <a:spAutoFit/>
          </a:bodyPr>
          <a:lstStyle/>
          <a:p>
            <a:r>
              <a:rPr lang="en-GB" sz="2800" b="1">
                <a:solidFill>
                  <a:srgbClr val="61DFFF"/>
                </a:solidFill>
              </a:rPr>
              <a:t>€30 </a:t>
            </a:r>
            <a:r>
              <a:rPr lang="en-GB" sz="2800" b="1" kern="1200">
                <a:solidFill>
                  <a:srgbClr val="61DFFF"/>
                </a:solidFill>
                <a:latin typeface="+mn-lt"/>
                <a:ea typeface="+mn-ea"/>
                <a:cs typeface="+mn-cs"/>
              </a:rPr>
              <a:t>billion </a:t>
            </a:r>
            <a:r>
              <a:rPr lang="en-GB">
                <a:solidFill>
                  <a:schemeClr val="bg1"/>
                </a:solidFill>
              </a:rPr>
              <a:t>are invested yearly in research and development</a:t>
            </a:r>
            <a:endParaRPr lang="en-BE">
              <a:solidFill>
                <a:schemeClr val="bg1"/>
              </a:solidFill>
            </a:endParaRPr>
          </a:p>
        </p:txBody>
      </p:sp>
      <p:pic>
        <p:nvPicPr>
          <p:cNvPr id="11" name="Picture 10" descr="A white line drawing of a car with a star on top&#10;&#10;Description automatically generated">
            <a:extLst>
              <a:ext uri="{FF2B5EF4-FFF2-40B4-BE49-F238E27FC236}">
                <a16:creationId xmlns:a16="http://schemas.microsoft.com/office/drawing/2014/main" id="{72F125DD-6438-A404-D5CF-6616640F16F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3521" y="1694465"/>
            <a:ext cx="806299" cy="876007"/>
          </a:xfrm>
          <a:prstGeom prst="rect">
            <a:avLst/>
          </a:prstGeom>
        </p:spPr>
      </p:pic>
      <p:pic>
        <p:nvPicPr>
          <p:cNvPr id="12" name="Picture 11" descr="A white and blue graph with a blue arrow&#10;&#10;Description automatically generated">
            <a:extLst>
              <a:ext uri="{FF2B5EF4-FFF2-40B4-BE49-F238E27FC236}">
                <a16:creationId xmlns:a16="http://schemas.microsoft.com/office/drawing/2014/main" id="{E9C5E54E-DBEC-6363-E3D7-D528F51BF7A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68561" y="1662100"/>
            <a:ext cx="1092886" cy="1092886"/>
          </a:xfrm>
          <a:prstGeom prst="rect">
            <a:avLst/>
          </a:prstGeom>
        </p:spPr>
      </p:pic>
      <p:sp>
        <p:nvSpPr>
          <p:cNvPr id="13" name="TextBox 12">
            <a:extLst>
              <a:ext uri="{FF2B5EF4-FFF2-40B4-BE49-F238E27FC236}">
                <a16:creationId xmlns:a16="http://schemas.microsoft.com/office/drawing/2014/main" id="{FF77BF7B-E1BC-DDE1-13E4-D6B35131349F}"/>
              </a:ext>
            </a:extLst>
          </p:cNvPr>
          <p:cNvSpPr txBox="1"/>
          <p:nvPr userDrawn="1"/>
        </p:nvSpPr>
        <p:spPr>
          <a:xfrm>
            <a:off x="7445947" y="1732359"/>
            <a:ext cx="4464402" cy="1077218"/>
          </a:xfrm>
          <a:prstGeom prst="rect">
            <a:avLst/>
          </a:prstGeom>
          <a:noFill/>
        </p:spPr>
        <p:txBody>
          <a:bodyPr wrap="square">
            <a:spAutoFit/>
          </a:bodyPr>
          <a:lstStyle/>
          <a:p>
            <a:r>
              <a:rPr lang="en-GB" sz="2800" b="1">
                <a:solidFill>
                  <a:srgbClr val="61DFFF"/>
                </a:solidFill>
              </a:rPr>
              <a:t>32%</a:t>
            </a:r>
            <a:r>
              <a:rPr lang="en-GB" sz="2800" b="1">
                <a:solidFill>
                  <a:schemeClr val="bg1"/>
                </a:solidFill>
              </a:rPr>
              <a:t> </a:t>
            </a:r>
            <a:r>
              <a:rPr lang="en-GB" sz="1800" b="0" i="0" u="none" strike="noStrike">
                <a:solidFill>
                  <a:srgbClr val="FFFFFF"/>
                </a:solidFill>
                <a:effectLst/>
                <a:latin typeface="Calibri" panose="020F0502020204030204" pitchFamily="34" charset="0"/>
              </a:rPr>
              <a:t>of total R&amp;D investment in the EU comes from automotive, making the sector the top private investor </a:t>
            </a:r>
            <a:endParaRPr lang="en-BE">
              <a:solidFill>
                <a:schemeClr val="bg1"/>
              </a:solidFill>
            </a:endParaRPr>
          </a:p>
        </p:txBody>
      </p:sp>
      <p:sp>
        <p:nvSpPr>
          <p:cNvPr id="14" name="TextBox 13">
            <a:extLst>
              <a:ext uri="{FF2B5EF4-FFF2-40B4-BE49-F238E27FC236}">
                <a16:creationId xmlns:a16="http://schemas.microsoft.com/office/drawing/2014/main" id="{60051BF3-4E0C-7871-EF4B-732799998E85}"/>
              </a:ext>
            </a:extLst>
          </p:cNvPr>
          <p:cNvSpPr txBox="1"/>
          <p:nvPr userDrawn="1"/>
        </p:nvSpPr>
        <p:spPr>
          <a:xfrm>
            <a:off x="7445947" y="3477022"/>
            <a:ext cx="4264982" cy="800219"/>
          </a:xfrm>
          <a:prstGeom prst="rect">
            <a:avLst/>
          </a:prstGeom>
          <a:noFill/>
        </p:spPr>
        <p:txBody>
          <a:bodyPr wrap="square">
            <a:spAutoFit/>
          </a:bodyPr>
          <a:lstStyle/>
          <a:p>
            <a:r>
              <a:rPr lang="en-GB" sz="2800" b="1">
                <a:solidFill>
                  <a:srgbClr val="61DFFF"/>
                </a:solidFill>
              </a:rPr>
              <a:t>1.7 million </a:t>
            </a:r>
            <a:r>
              <a:rPr lang="en-GB">
                <a:solidFill>
                  <a:schemeClr val="bg1"/>
                </a:solidFill>
              </a:rPr>
              <a:t>direct jobs generated across the EU </a:t>
            </a:r>
            <a:endParaRPr lang="en-BE">
              <a:solidFill>
                <a:schemeClr val="bg1"/>
              </a:solidFill>
            </a:endParaRPr>
          </a:p>
        </p:txBody>
      </p:sp>
      <p:pic>
        <p:nvPicPr>
          <p:cNvPr id="15" name="Picture 14" descr="A blue and white outline of a person wearing a hard hat&#10;&#10;Description automatically generated">
            <a:extLst>
              <a:ext uri="{FF2B5EF4-FFF2-40B4-BE49-F238E27FC236}">
                <a16:creationId xmlns:a16="http://schemas.microsoft.com/office/drawing/2014/main" id="{CA66C1E8-65B3-CDCB-9172-89C7D32AE8D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353061" y="3276688"/>
            <a:ext cx="923887" cy="923887"/>
          </a:xfrm>
          <a:prstGeom prst="rect">
            <a:avLst/>
          </a:prstGeom>
        </p:spPr>
      </p:pic>
      <p:sp>
        <p:nvSpPr>
          <p:cNvPr id="19" name="TextBox 18">
            <a:extLst>
              <a:ext uri="{FF2B5EF4-FFF2-40B4-BE49-F238E27FC236}">
                <a16:creationId xmlns:a16="http://schemas.microsoft.com/office/drawing/2014/main" id="{73D8B78E-46B8-BCE3-7749-2B3696C3AF7E}"/>
              </a:ext>
            </a:extLst>
          </p:cNvPr>
          <p:cNvSpPr txBox="1"/>
          <p:nvPr userDrawn="1"/>
        </p:nvSpPr>
        <p:spPr>
          <a:xfrm>
            <a:off x="7445947" y="4913184"/>
            <a:ext cx="3910901" cy="800219"/>
          </a:xfrm>
          <a:prstGeom prst="rect">
            <a:avLst/>
          </a:prstGeom>
          <a:noFill/>
        </p:spPr>
        <p:txBody>
          <a:bodyPr wrap="square" lIns="91440" tIns="45720" rIns="91440" bIns="45720" anchor="t">
            <a:spAutoFit/>
          </a:bodyPr>
          <a:lstStyle/>
          <a:p>
            <a:r>
              <a:rPr lang="en-GB" sz="2800" b="1">
                <a:solidFill>
                  <a:srgbClr val="61DFFF"/>
                </a:solidFill>
              </a:rPr>
              <a:t>€</a:t>
            </a:r>
            <a:r>
              <a:rPr lang="en-US" sz="2800" b="1">
                <a:solidFill>
                  <a:srgbClr val="62DFFF"/>
                </a:solidFill>
                <a:ea typeface="+mn-lt"/>
                <a:cs typeface="+mn-lt"/>
              </a:rPr>
              <a:t>26.7 billion </a:t>
            </a:r>
            <a:r>
              <a:rPr lang="en-US">
                <a:solidFill>
                  <a:srgbClr val="FFFFFF"/>
                </a:solidFill>
                <a:ea typeface="+mn-lt"/>
                <a:cs typeface="+mn-lt"/>
              </a:rPr>
              <a:t>trade surplus generated in 2023 </a:t>
            </a:r>
            <a:endParaRPr lang="en-US">
              <a:solidFill>
                <a:schemeClr val="bg1"/>
              </a:solidFill>
              <a:cs typeface="Calibri"/>
            </a:endParaRPr>
          </a:p>
        </p:txBody>
      </p:sp>
      <p:grpSp>
        <p:nvGrpSpPr>
          <p:cNvPr id="20" name="Group 19">
            <a:extLst>
              <a:ext uri="{FF2B5EF4-FFF2-40B4-BE49-F238E27FC236}">
                <a16:creationId xmlns:a16="http://schemas.microsoft.com/office/drawing/2014/main" id="{19E66896-C0C7-9B4D-1855-A56CB5BA2A2A}"/>
              </a:ext>
            </a:extLst>
          </p:cNvPr>
          <p:cNvGrpSpPr/>
          <p:nvPr userDrawn="1"/>
        </p:nvGrpSpPr>
        <p:grpSpPr>
          <a:xfrm>
            <a:off x="6120379" y="4618668"/>
            <a:ext cx="1389250" cy="1389250"/>
            <a:chOff x="5947817" y="4760363"/>
            <a:chExt cx="1389250" cy="1389250"/>
          </a:xfrm>
        </p:grpSpPr>
        <p:pic>
          <p:nvPicPr>
            <p:cNvPr id="21" name="Picture 20" descr="A logo of handshake and a globe&#10;&#10;Description automatically generated">
              <a:extLst>
                <a:ext uri="{FF2B5EF4-FFF2-40B4-BE49-F238E27FC236}">
                  <a16:creationId xmlns:a16="http://schemas.microsoft.com/office/drawing/2014/main" id="{198E7DB7-1270-7E42-7EC5-6581655C24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47817" y="4760363"/>
              <a:ext cx="1389250" cy="1389250"/>
            </a:xfrm>
            <a:prstGeom prst="rect">
              <a:avLst/>
            </a:prstGeom>
          </p:spPr>
        </p:pic>
        <p:pic>
          <p:nvPicPr>
            <p:cNvPr id="22" name="Picture 21" descr="A white outline of hands shaking with a globe&#10;&#10;Description automatically generated">
              <a:extLst>
                <a:ext uri="{FF2B5EF4-FFF2-40B4-BE49-F238E27FC236}">
                  <a16:creationId xmlns:a16="http://schemas.microsoft.com/office/drawing/2014/main" id="{5EB05DF7-78A0-9493-08BF-DE4F51C2F6C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47817" y="4760363"/>
              <a:ext cx="1389250" cy="1389250"/>
            </a:xfrm>
            <a:prstGeom prst="rect">
              <a:avLst/>
            </a:prstGeom>
          </p:spPr>
        </p:pic>
      </p:grpSp>
    </p:spTree>
    <p:extLst>
      <p:ext uri="{BB962C8B-B14F-4D97-AF65-F5344CB8AC3E}">
        <p14:creationId xmlns:p14="http://schemas.microsoft.com/office/powerpoint/2010/main" val="39119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94E88-2271-9DBE-085C-F5334B1CE52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308A82FE-23BA-EB7D-6AAA-C17EDD13D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9CC2AB4F-FC17-AC3B-7B97-71B2321A90DA}"/>
              </a:ext>
            </a:extLst>
          </p:cNvPr>
          <p:cNvSpPr>
            <a:spLocks noGrp="1"/>
          </p:cNvSpPr>
          <p:nvPr>
            <p:ph type="dt" sz="half" idx="10"/>
          </p:nvPr>
        </p:nvSpPr>
        <p:spPr/>
        <p:txBody>
          <a:bodyPr/>
          <a:lstStyle/>
          <a:p>
            <a:fld id="{5311B16E-876F-7D48-9163-23B082B912B6}" type="datetime3">
              <a:rPr lang="en-US" smtClean="0"/>
              <a:t>10 March 2025</a:t>
            </a:fld>
            <a:endParaRPr lang="en-BE"/>
          </a:p>
        </p:txBody>
      </p:sp>
      <p:sp>
        <p:nvSpPr>
          <p:cNvPr id="5" name="Footer Placeholder 4">
            <a:extLst>
              <a:ext uri="{FF2B5EF4-FFF2-40B4-BE49-F238E27FC236}">
                <a16:creationId xmlns:a16="http://schemas.microsoft.com/office/drawing/2014/main" id="{040BA148-E583-8C10-D2F0-38F06162C0C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709ED45-2DA6-7015-4233-3CA035D4DA2F}"/>
              </a:ext>
            </a:extLst>
          </p:cNvPr>
          <p:cNvSpPr>
            <a:spLocks noGrp="1"/>
          </p:cNvSpPr>
          <p:nvPr>
            <p:ph type="sldNum" sz="quarter" idx="12"/>
          </p:nvPr>
        </p:nvSpPr>
        <p:spPr/>
        <p:txBody>
          <a:bodyPr/>
          <a:lstStyle/>
          <a:p>
            <a:fld id="{01B5C898-0592-3242-8777-DDCECBCEF56A}" type="slidenum">
              <a:rPr lang="en-BE" smtClean="0"/>
              <a:t>‹Nr.›</a:t>
            </a:fld>
            <a:endParaRPr lang="en-BE"/>
          </a:p>
        </p:txBody>
      </p:sp>
    </p:spTree>
    <p:extLst>
      <p:ext uri="{BB962C8B-B14F-4D97-AF65-F5344CB8AC3E}">
        <p14:creationId xmlns:p14="http://schemas.microsoft.com/office/powerpoint/2010/main" val="3136361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p:nvPr>
        </p:nvSpPr>
        <p:spPr/>
        <p:txBody>
          <a:bodyPr>
            <a:noAutofit/>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838200" y="1570383"/>
            <a:ext cx="10515600" cy="4606580"/>
          </a:xfrm>
        </p:spPr>
        <p:txBody>
          <a:bodyPr lIns="9000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C82B7874-A240-454F-9ACF-7373B2B458D5}" type="datetime3">
              <a:rPr lang="en-US" smtClean="0"/>
              <a:t>10 March 2025</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11" name="Text Placeholder 10">
            <a:extLst>
              <a:ext uri="{FF2B5EF4-FFF2-40B4-BE49-F238E27FC236}">
                <a16:creationId xmlns:a16="http://schemas.microsoft.com/office/drawing/2014/main" id="{56E2645D-CFD1-6451-9E72-7A68C39AF563}"/>
              </a:ext>
            </a:extLst>
          </p:cNvPr>
          <p:cNvSpPr>
            <a:spLocks noGrp="1"/>
          </p:cNvSpPr>
          <p:nvPr>
            <p:ph type="body" sz="quarter" idx="13" hasCustomPrompt="1"/>
          </p:nvPr>
        </p:nvSpPr>
        <p:spPr>
          <a:xfrm>
            <a:off x="838752" y="934279"/>
            <a:ext cx="9537700" cy="417444"/>
          </a:xfrm>
        </p:spPr>
        <p:txBody>
          <a:bodyPr anchor="ctr">
            <a:noAutofit/>
          </a:bodyPr>
          <a:lstStyle>
            <a:lvl1pPr marL="0" indent="0">
              <a:buFontTx/>
              <a:buNone/>
              <a:defRPr>
                <a:solidFill>
                  <a:schemeClr val="accent4"/>
                </a:solidFill>
              </a:defRPr>
            </a:lvl1pPr>
          </a:lstStyle>
          <a:p>
            <a:pPr lvl="0"/>
            <a:r>
              <a:rPr lang="en-GB"/>
              <a:t>Click to edit subtitle text </a:t>
            </a:r>
          </a:p>
        </p:txBody>
      </p:sp>
    </p:spTree>
    <p:extLst>
      <p:ext uri="{BB962C8B-B14F-4D97-AF65-F5344CB8AC3E}">
        <p14:creationId xmlns:p14="http://schemas.microsoft.com/office/powerpoint/2010/main" val="144364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A6166-E4D3-3F24-FFBC-5EC4CAAFAFA9}"/>
              </a:ext>
            </a:extLst>
          </p:cNvPr>
          <p:cNvSpPr>
            <a:spLocks noGrp="1"/>
          </p:cNvSpPr>
          <p:nvPr>
            <p:ph type="title"/>
          </p:nvPr>
        </p:nvSpPr>
        <p:spPr/>
        <p:txBody>
          <a:bodyPr>
            <a:noAutofit/>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2984B734-F7C7-5E10-FFA2-6A38D37E3727}"/>
              </a:ext>
            </a:extLst>
          </p:cNvPr>
          <p:cNvSpPr>
            <a:spLocks noGrp="1"/>
          </p:cNvSpPr>
          <p:nvPr>
            <p:ph idx="1"/>
          </p:nvPr>
        </p:nvSpPr>
        <p:spPr>
          <a:xfrm>
            <a:off x="838200" y="1570383"/>
            <a:ext cx="10515600" cy="460658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8EEA123-C9AB-F91B-B2E7-254D8472C681}"/>
              </a:ext>
            </a:extLst>
          </p:cNvPr>
          <p:cNvSpPr>
            <a:spLocks noGrp="1"/>
          </p:cNvSpPr>
          <p:nvPr>
            <p:ph type="dt" sz="half" idx="10"/>
          </p:nvPr>
        </p:nvSpPr>
        <p:spPr/>
        <p:txBody>
          <a:bodyPr/>
          <a:lstStyle/>
          <a:p>
            <a:fld id="{D70633A1-66DD-5743-9DC9-96F262ED0999}" type="datetime3">
              <a:rPr lang="en-US" smtClean="0"/>
              <a:t>10 March 2025</a:t>
            </a:fld>
            <a:endParaRPr lang="en-BE"/>
          </a:p>
        </p:txBody>
      </p:sp>
      <p:sp>
        <p:nvSpPr>
          <p:cNvPr id="5" name="Footer Placeholder 4">
            <a:extLst>
              <a:ext uri="{FF2B5EF4-FFF2-40B4-BE49-F238E27FC236}">
                <a16:creationId xmlns:a16="http://schemas.microsoft.com/office/drawing/2014/main" id="{13B76A20-EC1A-87B0-6A10-ED5D18E3B0E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33638F7-BA7E-5A0E-6B36-95B87115E0DE}"/>
              </a:ext>
            </a:extLst>
          </p:cNvPr>
          <p:cNvSpPr>
            <a:spLocks noGrp="1"/>
          </p:cNvSpPr>
          <p:nvPr>
            <p:ph type="sldNum" sz="quarter" idx="12"/>
          </p:nvPr>
        </p:nvSpPr>
        <p:spPr/>
        <p:txBody>
          <a:bodyPr/>
          <a:lstStyle/>
          <a:p>
            <a:fld id="{01B5C898-0592-3242-8777-DDCECBCEF56A}" type="slidenum">
              <a:rPr lang="en-BE" smtClean="0"/>
              <a:t>‹Nr.›</a:t>
            </a:fld>
            <a:endParaRPr lang="en-BE"/>
          </a:p>
        </p:txBody>
      </p:sp>
    </p:spTree>
    <p:extLst>
      <p:ext uri="{BB962C8B-B14F-4D97-AF65-F5344CB8AC3E}">
        <p14:creationId xmlns:p14="http://schemas.microsoft.com/office/powerpoint/2010/main" val="66162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FF460-69FA-04A7-3BC8-A54210C52302}"/>
              </a:ext>
            </a:extLst>
          </p:cNvPr>
          <p:cNvSpPr>
            <a:spLocks noGrp="1"/>
          </p:cNvSpPr>
          <p:nvPr>
            <p:ph type="title" hasCustomPrompt="1"/>
          </p:nvPr>
        </p:nvSpPr>
        <p:spPr>
          <a:xfrm>
            <a:off x="831850" y="1709738"/>
            <a:ext cx="10515600" cy="2852737"/>
          </a:xfrm>
        </p:spPr>
        <p:txBody>
          <a:bodyPr anchor="ctr">
            <a:noAutofit/>
          </a:bodyPr>
          <a:lstStyle>
            <a:lvl1pPr>
              <a:defRPr sz="3500"/>
            </a:lvl1pPr>
          </a:lstStyle>
          <a:p>
            <a:r>
              <a:rPr lang="en-GB"/>
              <a:t>Click to edit BREAKER SLIDE</a:t>
            </a:r>
            <a:endParaRPr lang="en-BE"/>
          </a:p>
        </p:txBody>
      </p:sp>
      <p:sp>
        <p:nvSpPr>
          <p:cNvPr id="3" name="Text Placeholder 2">
            <a:extLst>
              <a:ext uri="{FF2B5EF4-FFF2-40B4-BE49-F238E27FC236}">
                <a16:creationId xmlns:a16="http://schemas.microsoft.com/office/drawing/2014/main" id="{3D9AD280-382D-104F-10B3-0579EC1F6DB2}"/>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further information if needed</a:t>
            </a:r>
          </a:p>
        </p:txBody>
      </p:sp>
      <p:sp>
        <p:nvSpPr>
          <p:cNvPr id="4" name="Date Placeholder 3">
            <a:extLst>
              <a:ext uri="{FF2B5EF4-FFF2-40B4-BE49-F238E27FC236}">
                <a16:creationId xmlns:a16="http://schemas.microsoft.com/office/drawing/2014/main" id="{4F8C271A-A35C-1945-45E4-A30BEDF5E7FC}"/>
              </a:ext>
            </a:extLst>
          </p:cNvPr>
          <p:cNvSpPr>
            <a:spLocks noGrp="1"/>
          </p:cNvSpPr>
          <p:nvPr>
            <p:ph type="dt" sz="half" idx="10"/>
          </p:nvPr>
        </p:nvSpPr>
        <p:spPr/>
        <p:txBody>
          <a:bodyPr/>
          <a:lstStyle/>
          <a:p>
            <a:fld id="{E034BE89-360A-1846-B535-30088D7B63BD}" type="datetime3">
              <a:rPr lang="en-US" smtClean="0"/>
              <a:t>10 March 2025</a:t>
            </a:fld>
            <a:endParaRPr lang="en-BE"/>
          </a:p>
        </p:txBody>
      </p:sp>
      <p:sp>
        <p:nvSpPr>
          <p:cNvPr id="5" name="Footer Placeholder 4">
            <a:extLst>
              <a:ext uri="{FF2B5EF4-FFF2-40B4-BE49-F238E27FC236}">
                <a16:creationId xmlns:a16="http://schemas.microsoft.com/office/drawing/2014/main" id="{395FBF1D-336C-0BE8-1BD1-CD9A9891D5B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F2FDFBF-ECA4-8C6A-6595-7EDC4AD579F7}"/>
              </a:ext>
            </a:extLst>
          </p:cNvPr>
          <p:cNvSpPr>
            <a:spLocks noGrp="1"/>
          </p:cNvSpPr>
          <p:nvPr>
            <p:ph type="sldNum" sz="quarter" idx="12"/>
          </p:nvPr>
        </p:nvSpPr>
        <p:spPr/>
        <p:txBody>
          <a:bodyPr/>
          <a:lstStyle/>
          <a:p>
            <a:fld id="{01B5C898-0592-3242-8777-DDCECBCEF56A}" type="slidenum">
              <a:rPr lang="en-BE" smtClean="0"/>
              <a:t>‹Nr.›</a:t>
            </a:fld>
            <a:endParaRPr lang="en-BE"/>
          </a:p>
        </p:txBody>
      </p:sp>
    </p:spTree>
    <p:extLst>
      <p:ext uri="{BB962C8B-B14F-4D97-AF65-F5344CB8AC3E}">
        <p14:creationId xmlns:p14="http://schemas.microsoft.com/office/powerpoint/2010/main" val="42378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7C9B-C1E3-3835-2E48-99FD54A26DF4}"/>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BFA61C0-C3D4-231F-8EF3-5138E8D8220E}"/>
              </a:ext>
            </a:extLst>
          </p:cNvPr>
          <p:cNvSpPr>
            <a:spLocks noGrp="1"/>
          </p:cNvSpPr>
          <p:nvPr>
            <p:ph sz="half" idx="1"/>
          </p:nvPr>
        </p:nvSpPr>
        <p:spPr>
          <a:xfrm>
            <a:off x="838200" y="1825625"/>
            <a:ext cx="5181600" cy="4351338"/>
          </a:xfr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130009D0-0E95-BC67-3D62-B13086195BF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69E86C8A-A133-C1B8-5D0F-3A6CD64DFEC9}"/>
              </a:ext>
            </a:extLst>
          </p:cNvPr>
          <p:cNvSpPr>
            <a:spLocks noGrp="1"/>
          </p:cNvSpPr>
          <p:nvPr>
            <p:ph type="dt" sz="half" idx="10"/>
          </p:nvPr>
        </p:nvSpPr>
        <p:spPr/>
        <p:txBody>
          <a:bodyPr/>
          <a:lstStyle/>
          <a:p>
            <a:fld id="{D4A3BF66-B75C-4443-8A80-65C8F750EEE9}" type="datetime3">
              <a:rPr lang="en-US" smtClean="0"/>
              <a:t>10 March 2025</a:t>
            </a:fld>
            <a:endParaRPr lang="en-BE"/>
          </a:p>
        </p:txBody>
      </p:sp>
      <p:sp>
        <p:nvSpPr>
          <p:cNvPr id="6" name="Footer Placeholder 5">
            <a:extLst>
              <a:ext uri="{FF2B5EF4-FFF2-40B4-BE49-F238E27FC236}">
                <a16:creationId xmlns:a16="http://schemas.microsoft.com/office/drawing/2014/main" id="{2375C818-34E9-F943-D410-2CE8C08F39A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1A21489-14B1-F89A-DA83-E795BA3299B1}"/>
              </a:ext>
            </a:extLst>
          </p:cNvPr>
          <p:cNvSpPr>
            <a:spLocks noGrp="1"/>
          </p:cNvSpPr>
          <p:nvPr>
            <p:ph type="sldNum" sz="quarter" idx="12"/>
          </p:nvPr>
        </p:nvSpPr>
        <p:spPr/>
        <p:txBody>
          <a:bodyPr/>
          <a:lstStyle/>
          <a:p>
            <a:fld id="{01B5C898-0592-3242-8777-DDCECBCEF56A}" type="slidenum">
              <a:rPr lang="en-BE" smtClean="0"/>
              <a:t>‹Nr.›</a:t>
            </a:fld>
            <a:endParaRPr lang="en-BE"/>
          </a:p>
        </p:txBody>
      </p:sp>
      <p:sp>
        <p:nvSpPr>
          <p:cNvPr id="8" name="Text Placeholder 10">
            <a:extLst>
              <a:ext uri="{FF2B5EF4-FFF2-40B4-BE49-F238E27FC236}">
                <a16:creationId xmlns:a16="http://schemas.microsoft.com/office/drawing/2014/main" id="{FF1E7A33-D06D-7E10-8BFD-CE3F8DED0A7C}"/>
              </a:ext>
            </a:extLst>
          </p:cNvPr>
          <p:cNvSpPr>
            <a:spLocks noGrp="1"/>
          </p:cNvSpPr>
          <p:nvPr>
            <p:ph type="body" sz="quarter" idx="13" hasCustomPrompt="1"/>
          </p:nvPr>
        </p:nvSpPr>
        <p:spPr>
          <a:xfrm>
            <a:off x="838752" y="934279"/>
            <a:ext cx="9537700" cy="417444"/>
          </a:xfrm>
        </p:spPr>
        <p:txBody>
          <a:bodyPr anchor="ctr"/>
          <a:lstStyle>
            <a:lvl1pPr marL="0" indent="0">
              <a:buFontTx/>
              <a:buNone/>
              <a:defRPr>
                <a:solidFill>
                  <a:schemeClr val="accent4"/>
                </a:solidFill>
              </a:defRPr>
            </a:lvl1pPr>
          </a:lstStyle>
          <a:p>
            <a:pPr lvl="0"/>
            <a:r>
              <a:rPr lang="en-GB"/>
              <a:t>Click to edit subtitle text</a:t>
            </a:r>
          </a:p>
        </p:txBody>
      </p:sp>
    </p:spTree>
    <p:extLst>
      <p:ext uri="{BB962C8B-B14F-4D97-AF65-F5344CB8AC3E}">
        <p14:creationId xmlns:p14="http://schemas.microsoft.com/office/powerpoint/2010/main" val="49063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white background&#10;&#10;Description automatically generated">
            <a:extLst>
              <a:ext uri="{FF2B5EF4-FFF2-40B4-BE49-F238E27FC236}">
                <a16:creationId xmlns:a16="http://schemas.microsoft.com/office/drawing/2014/main" id="{5C8712F6-AC4F-D748-B5A0-3B3B3BF4F6C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Placeholder 1">
            <a:extLst>
              <a:ext uri="{FF2B5EF4-FFF2-40B4-BE49-F238E27FC236}">
                <a16:creationId xmlns:a16="http://schemas.microsoft.com/office/drawing/2014/main" id="{C8806401-BCC4-FF94-468E-C3CF2A3800E6}"/>
              </a:ext>
            </a:extLst>
          </p:cNvPr>
          <p:cNvSpPr>
            <a:spLocks noGrp="1"/>
          </p:cNvSpPr>
          <p:nvPr>
            <p:ph type="title"/>
          </p:nvPr>
        </p:nvSpPr>
        <p:spPr>
          <a:xfrm>
            <a:off x="838200" y="2907608"/>
            <a:ext cx="10515600" cy="936000"/>
          </a:xfrm>
          <a:prstGeom prst="rect">
            <a:avLst/>
          </a:prstGeom>
        </p:spPr>
        <p:txBody>
          <a:bodyPr vert="horz" lIns="91440" tIns="45720" rIns="91440" bIns="45720" rtlCol="0" anchor="ctr">
            <a:noAutofit/>
          </a:bodyPr>
          <a:lstStyle/>
          <a:p>
            <a:r>
              <a:rPr lang="en-GB"/>
              <a:t>Click to edit Master title style</a:t>
            </a:r>
            <a:endParaRPr lang="en-BE"/>
          </a:p>
        </p:txBody>
      </p:sp>
      <p:pic>
        <p:nvPicPr>
          <p:cNvPr id="8" name="Picture 7" descr="A blue and grey logo&#10;&#10;Description automatically generated">
            <a:extLst>
              <a:ext uri="{FF2B5EF4-FFF2-40B4-BE49-F238E27FC236}">
                <a16:creationId xmlns:a16="http://schemas.microsoft.com/office/drawing/2014/main" id="{4CF2C73D-C670-B164-92CE-64D7C3F36702}"/>
              </a:ext>
            </a:extLst>
          </p:cNvPr>
          <p:cNvPicPr>
            <a:picLocks noChangeAspect="1"/>
          </p:cNvPicPr>
          <p:nvPr userDrawn="1"/>
        </p:nvPicPr>
        <p:blipFill>
          <a:blip r:embed="rId7">
            <a:alphaModFix amt="35000"/>
            <a:extLst>
              <a:ext uri="{28A0092B-C50C-407E-A947-70E740481C1C}">
                <a14:useLocalDpi xmlns:a14="http://schemas.microsoft.com/office/drawing/2010/main" val="0"/>
              </a:ext>
            </a:extLst>
          </a:blip>
          <a:stretch>
            <a:fillRect/>
          </a:stretch>
        </p:blipFill>
        <p:spPr>
          <a:xfrm rot="20452584">
            <a:off x="6084425" y="2957496"/>
            <a:ext cx="6447098" cy="3926743"/>
          </a:xfrm>
          <a:prstGeom prst="rect">
            <a:avLst/>
          </a:prstGeom>
        </p:spPr>
      </p:pic>
      <p:pic>
        <p:nvPicPr>
          <p:cNvPr id="6" name="Picture 5">
            <a:extLst>
              <a:ext uri="{FF2B5EF4-FFF2-40B4-BE49-F238E27FC236}">
                <a16:creationId xmlns:a16="http://schemas.microsoft.com/office/drawing/2014/main" id="{2EE8085D-A5D7-7814-7AED-6D1B71FCF58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083362" y="-762099"/>
            <a:ext cx="5117173" cy="3616135"/>
          </a:xfrm>
          <a:prstGeom prst="rect">
            <a:avLst/>
          </a:prstGeom>
        </p:spPr>
      </p:pic>
      <p:sp>
        <p:nvSpPr>
          <p:cNvPr id="4" name="Textfeld 3">
            <a:extLst>
              <a:ext uri="{FF2B5EF4-FFF2-40B4-BE49-F238E27FC236}">
                <a16:creationId xmlns:a16="http://schemas.microsoft.com/office/drawing/2014/main" id="{73A8F79E-73D9-752A-34D1-7980FC256944}"/>
              </a:ext>
            </a:extLst>
          </p:cNvPr>
          <p:cNvSpPr txBox="1"/>
          <p:nvPr userDrawn="1">
            <p:extLst>
              <p:ext uri="{1162E1C5-73C7-4A58-AE30-91384D911F3F}">
                <p184:classification xmlns:p184="http://schemas.microsoft.com/office/powerpoint/2018/4/main" val="ftr"/>
              </p:ext>
            </p:extLst>
          </p:nvPr>
        </p:nvSpPr>
        <p:spPr>
          <a:xfrm>
            <a:off x="5925312" y="6672580"/>
            <a:ext cx="369888" cy="121920"/>
          </a:xfrm>
          <a:prstGeom prst="rect">
            <a:avLst/>
          </a:prstGeom>
        </p:spPr>
        <p:txBody>
          <a:bodyPr horzOverflow="overflow" lIns="0" tIns="0" rIns="0" bIns="0">
            <a:spAutoFit/>
          </a:bodyPr>
          <a:lstStyle/>
          <a:p>
            <a:pPr algn="l"/>
            <a:r>
              <a:rPr lang="de-DE"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2350483482"/>
      </p:ext>
    </p:extLst>
  </p:cSld>
  <p:clrMap bg1="lt1" tx1="dk1" bg2="lt2" tx2="dk2" accent1="accent1" accent2="accent2" accent3="accent3" accent4="accent4" accent5="accent5" accent6="accent6" hlink="hlink" folHlink="folHlink"/>
  <p:sldLayoutIdLst>
    <p:sldLayoutId id="2147483659" r:id="rId1"/>
    <p:sldLayoutId id="2147483669" r:id="rId2"/>
    <p:sldLayoutId id="2147483664" r:id="rId3"/>
    <p:sldLayoutId id="2147483665" r:id="rId4"/>
  </p:sldLayoutIdLst>
  <p:hf hdr="0" ftr="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8C10C-234E-7667-A07F-F7DB125459C4}"/>
              </a:ext>
            </a:extLst>
          </p:cNvPr>
          <p:cNvSpPr>
            <a:spLocks noGrp="1"/>
          </p:cNvSpPr>
          <p:nvPr>
            <p:ph type="title"/>
          </p:nvPr>
        </p:nvSpPr>
        <p:spPr>
          <a:xfrm>
            <a:off x="838200" y="365125"/>
            <a:ext cx="9538252" cy="569153"/>
          </a:xfrm>
          <a:prstGeom prst="rect">
            <a:avLst/>
          </a:prstGeom>
        </p:spPr>
        <p:txBody>
          <a:bodyPr vert="horz" lIns="91440" tIns="45720" rIns="91440" bIns="45720" rtlCol="0" anchor="ctr">
            <a:no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FF104E26-31A7-8127-D9B2-B24D7AA62924}"/>
              </a:ext>
            </a:extLst>
          </p:cNvPr>
          <p:cNvSpPr>
            <a:spLocks noGrp="1"/>
          </p:cNvSpPr>
          <p:nvPr>
            <p:ph type="body" idx="1"/>
          </p:nvPr>
        </p:nvSpPr>
        <p:spPr>
          <a:xfrm>
            <a:off x="838200" y="1441174"/>
            <a:ext cx="10515600" cy="4735789"/>
          </a:xfrm>
          <a:prstGeom prst="rect">
            <a:avLst/>
          </a:prstGeom>
        </p:spPr>
        <p:txBody>
          <a:bodyPr vert="horz" lIns="9000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Rectangle 7">
            <a:extLst>
              <a:ext uri="{FF2B5EF4-FFF2-40B4-BE49-F238E27FC236}">
                <a16:creationId xmlns:a16="http://schemas.microsoft.com/office/drawing/2014/main" id="{CFDB3A6E-E0F0-6C92-51EA-AF2CF9FA5911}"/>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5280EDF0-FEFC-F963-0310-53FCFF2B7526}"/>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5B9C02A-2B31-BBAE-0CCD-33C162EE12B3}"/>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146E3FC0-3BB2-23B9-52E1-C4DAA1314157}"/>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2" name="Rectangle 11">
            <a:extLst>
              <a:ext uri="{FF2B5EF4-FFF2-40B4-BE49-F238E27FC236}">
                <a16:creationId xmlns:a16="http://schemas.microsoft.com/office/drawing/2014/main" id="{A6BF0BF3-E1C5-6EDC-2907-48A946E8FF13}"/>
              </a:ext>
            </a:extLst>
          </p:cNvPr>
          <p:cNvSpPr/>
          <p:nvPr userDrawn="1"/>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3" name="TextBox 12">
            <a:extLst>
              <a:ext uri="{FF2B5EF4-FFF2-40B4-BE49-F238E27FC236}">
                <a16:creationId xmlns:a16="http://schemas.microsoft.com/office/drawing/2014/main" id="{A6327000-8B1D-2332-C291-8288AF802582}"/>
              </a:ext>
            </a:extLst>
          </p:cNvPr>
          <p:cNvSpPr txBox="1"/>
          <p:nvPr userDrawn="1"/>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2025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4" name="Date Placeholder 3">
            <a:extLst>
              <a:ext uri="{FF2B5EF4-FFF2-40B4-BE49-F238E27FC236}">
                <a16:creationId xmlns:a16="http://schemas.microsoft.com/office/drawing/2014/main" id="{C4672DB9-ED64-E1DC-7885-F8CA09F8F288}"/>
              </a:ext>
            </a:extLst>
          </p:cNvPr>
          <p:cNvSpPr>
            <a:spLocks noGrp="1"/>
          </p:cNvSpPr>
          <p:nvPr>
            <p:ph type="dt" sz="half" idx="2"/>
          </p:nvPr>
        </p:nvSpPr>
        <p:spPr>
          <a:xfrm>
            <a:off x="9571382" y="6492875"/>
            <a:ext cx="1325217" cy="365125"/>
          </a:xfrm>
          <a:prstGeom prst="rect">
            <a:avLst/>
          </a:prstGeom>
        </p:spPr>
        <p:txBody>
          <a:bodyPr vert="horz" lIns="91440" tIns="45720" rIns="91440" bIns="45720" rtlCol="0" anchor="ctr"/>
          <a:lstStyle>
            <a:lvl1pPr algn="l">
              <a:defRPr sz="1200">
                <a:solidFill>
                  <a:schemeClr val="accent3"/>
                </a:solidFill>
              </a:defRPr>
            </a:lvl1pPr>
          </a:lstStyle>
          <a:p>
            <a:fld id="{4492BBFB-69FB-B94E-A3EA-0F8E228BBD62}" type="datetime3">
              <a:rPr lang="en-US" smtClean="0"/>
              <a:t>10 March 2025</a:t>
            </a:fld>
            <a:endParaRPr lang="en-BE"/>
          </a:p>
        </p:txBody>
      </p:sp>
      <p:sp>
        <p:nvSpPr>
          <p:cNvPr id="6" name="Slide Number Placeholder 5">
            <a:extLst>
              <a:ext uri="{FF2B5EF4-FFF2-40B4-BE49-F238E27FC236}">
                <a16:creationId xmlns:a16="http://schemas.microsoft.com/office/drawing/2014/main" id="{86D6CF75-6E2D-10AC-9555-5CF57C60841D}"/>
              </a:ext>
            </a:extLst>
          </p:cNvPr>
          <p:cNvSpPr>
            <a:spLocks noGrp="1"/>
          </p:cNvSpPr>
          <p:nvPr>
            <p:ph type="sldNum" sz="quarter" idx="4"/>
          </p:nvPr>
        </p:nvSpPr>
        <p:spPr>
          <a:xfrm>
            <a:off x="11138563" y="6485000"/>
            <a:ext cx="715617" cy="365125"/>
          </a:xfrm>
          <a:prstGeom prst="rect">
            <a:avLst/>
          </a:prstGeom>
        </p:spPr>
        <p:txBody>
          <a:bodyPr vert="horz" lIns="91440" tIns="45720" rIns="91440" bIns="45720" rtlCol="0" anchor="ctr"/>
          <a:lstStyle>
            <a:lvl1pPr algn="r">
              <a:defRPr sz="1800" b="1">
                <a:solidFill>
                  <a:schemeClr val="bg1"/>
                </a:solidFill>
              </a:defRPr>
            </a:lvl1pPr>
          </a:lstStyle>
          <a:p>
            <a:fld id="{01B5C898-0592-3242-8777-DDCECBCEF56A}" type="slidenum">
              <a:rPr lang="en-BE" smtClean="0"/>
              <a:pPr/>
              <a:t>‹Nr.›</a:t>
            </a:fld>
            <a:endParaRPr lang="en-BE"/>
          </a:p>
        </p:txBody>
      </p:sp>
      <p:sp>
        <p:nvSpPr>
          <p:cNvPr id="5" name="Footer Placeholder 4">
            <a:extLst>
              <a:ext uri="{FF2B5EF4-FFF2-40B4-BE49-F238E27FC236}">
                <a16:creationId xmlns:a16="http://schemas.microsoft.com/office/drawing/2014/main" id="{A46E393A-0000-58ED-90E8-F04919169C08}"/>
              </a:ext>
            </a:extLst>
          </p:cNvPr>
          <p:cNvSpPr>
            <a:spLocks noGrp="1"/>
          </p:cNvSpPr>
          <p:nvPr>
            <p:ph type="ftr" sz="quarter" idx="3"/>
          </p:nvPr>
        </p:nvSpPr>
        <p:spPr>
          <a:xfrm>
            <a:off x="4245610" y="647520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pic>
        <p:nvPicPr>
          <p:cNvPr id="14" name="Picture 13">
            <a:extLst>
              <a:ext uri="{FF2B5EF4-FFF2-40B4-BE49-F238E27FC236}">
                <a16:creationId xmlns:a16="http://schemas.microsoft.com/office/drawing/2014/main" id="{F7EB4582-C985-71D9-0607-332FDB38A5AF}"/>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565" r="57543" b="27063"/>
          <a:stretch/>
        </p:blipFill>
        <p:spPr>
          <a:xfrm>
            <a:off x="10511161" y="188136"/>
            <a:ext cx="1416513" cy="843374"/>
          </a:xfrm>
          <a:prstGeom prst="rect">
            <a:avLst/>
          </a:prstGeom>
        </p:spPr>
      </p:pic>
      <p:sp>
        <p:nvSpPr>
          <p:cNvPr id="15" name="Textfeld 14">
            <a:extLst>
              <a:ext uri="{FF2B5EF4-FFF2-40B4-BE49-F238E27FC236}">
                <a16:creationId xmlns:a16="http://schemas.microsoft.com/office/drawing/2014/main" id="{C32AC77F-A5FE-AA67-0D1E-C1CE650F4627}"/>
              </a:ext>
            </a:extLst>
          </p:cNvPr>
          <p:cNvSpPr txBox="1"/>
          <p:nvPr userDrawn="1">
            <p:extLst>
              <p:ext uri="{1162E1C5-73C7-4A58-AE30-91384D911F3F}">
                <p184:classification xmlns:p184="http://schemas.microsoft.com/office/powerpoint/2018/4/main" val="ftr"/>
              </p:ext>
            </p:extLst>
          </p:nvPr>
        </p:nvSpPr>
        <p:spPr>
          <a:xfrm>
            <a:off x="5925312" y="6672580"/>
            <a:ext cx="369888" cy="121920"/>
          </a:xfrm>
          <a:prstGeom prst="rect">
            <a:avLst/>
          </a:prstGeom>
        </p:spPr>
        <p:txBody>
          <a:bodyPr horzOverflow="overflow" lIns="0" tIns="0" rIns="0" bIns="0">
            <a:spAutoFit/>
          </a:bodyPr>
          <a:lstStyle/>
          <a:p>
            <a:pPr algn="l"/>
            <a:r>
              <a:rPr lang="de-DE"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1234568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6" r:id="rId7"/>
    <p:sldLayoutId id="2147483657" r:id="rId8"/>
    <p:sldLayoutId id="2147483668" r:id="rId9"/>
    <p:sldLayoutId id="2147483654" r:id="rId10"/>
    <p:sldLayoutId id="2147483666" r:id="rId11"/>
    <p:sldLayoutId id="2147483667" r:id="rId12"/>
  </p:sldLayoutIdLst>
  <p:hf hdr="0" ftr="0"/>
  <p:txStyles>
    <p:titleStyle>
      <a:lvl1pPr marL="0" algn="l" defTabSz="914400" rtl="0" eaLnBrk="1" latinLnBrk="0" hangingPunct="1">
        <a:lnSpc>
          <a:spcPct val="100000"/>
        </a:lnSpc>
        <a:spcBef>
          <a:spcPts val="0"/>
        </a:spcBef>
        <a:buNone/>
        <a:defRPr lang="en-BE" sz="3400" b="1" kern="1200" cap="all" baseline="0" dirty="0">
          <a:gradFill>
            <a:gsLst>
              <a:gs pos="0">
                <a:srgbClr val="011744"/>
              </a:gs>
              <a:gs pos="100000">
                <a:srgbClr val="276F9E"/>
              </a:gs>
            </a:gsLst>
            <a:lin ang="0" scaled="0"/>
          </a:gra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F1F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F1F6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rgbClr val="0F1F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104E26-31A7-8127-D9B2-B24D7AA62924}"/>
              </a:ext>
            </a:extLst>
          </p:cNvPr>
          <p:cNvSpPr>
            <a:spLocks noGrp="1"/>
          </p:cNvSpPr>
          <p:nvPr>
            <p:ph type="body" idx="1"/>
          </p:nvPr>
        </p:nvSpPr>
        <p:spPr>
          <a:xfrm>
            <a:off x="2286000" y="1114059"/>
            <a:ext cx="9067800" cy="5062905"/>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8" name="Rectangle 7">
            <a:extLst>
              <a:ext uri="{FF2B5EF4-FFF2-40B4-BE49-F238E27FC236}">
                <a16:creationId xmlns:a16="http://schemas.microsoft.com/office/drawing/2014/main" id="{CFDB3A6E-E0F0-6C92-51EA-AF2CF9FA5911}"/>
              </a:ext>
            </a:extLst>
          </p:cNvPr>
          <p:cNvSpPr/>
          <p:nvPr userDrawn="1"/>
        </p:nvSpPr>
        <p:spPr>
          <a:xfrm>
            <a:off x="10579100" y="0"/>
            <a:ext cx="1219200" cy="10558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Rectangle 8">
            <a:extLst>
              <a:ext uri="{FF2B5EF4-FFF2-40B4-BE49-F238E27FC236}">
                <a16:creationId xmlns:a16="http://schemas.microsoft.com/office/drawing/2014/main" id="{5280EDF0-FEFC-F963-0310-53FCFF2B7526}"/>
              </a:ext>
            </a:extLst>
          </p:cNvPr>
          <p:cNvSpPr/>
          <p:nvPr userDrawn="1"/>
        </p:nvSpPr>
        <p:spPr>
          <a:xfrm>
            <a:off x="609600" y="-243"/>
            <a:ext cx="9969500"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Rectangle 9">
            <a:extLst>
              <a:ext uri="{FF2B5EF4-FFF2-40B4-BE49-F238E27FC236}">
                <a16:creationId xmlns:a16="http://schemas.microsoft.com/office/drawing/2014/main" id="{E5B9C02A-2B31-BBAE-0CCD-33C162EE12B3}"/>
              </a:ext>
            </a:extLst>
          </p:cNvPr>
          <p:cNvSpPr/>
          <p:nvPr userDrawn="1"/>
        </p:nvSpPr>
        <p:spPr>
          <a:xfrm>
            <a:off x="11798300" y="0"/>
            <a:ext cx="393700" cy="10558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Rectangle 10">
            <a:extLst>
              <a:ext uri="{FF2B5EF4-FFF2-40B4-BE49-F238E27FC236}">
                <a16:creationId xmlns:a16="http://schemas.microsoft.com/office/drawing/2014/main" id="{146E3FC0-3BB2-23B9-52E1-C4DAA1314157}"/>
              </a:ext>
            </a:extLst>
          </p:cNvPr>
          <p:cNvSpPr/>
          <p:nvPr userDrawn="1"/>
        </p:nvSpPr>
        <p:spPr>
          <a:xfrm>
            <a:off x="0" y="0"/>
            <a:ext cx="623392" cy="10558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4" name="Picture 13">
            <a:extLst>
              <a:ext uri="{FF2B5EF4-FFF2-40B4-BE49-F238E27FC236}">
                <a16:creationId xmlns:a16="http://schemas.microsoft.com/office/drawing/2014/main" id="{F7EB4582-C985-71D9-0607-332FDB38A5A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565" r="57543" b="27063"/>
          <a:stretch/>
        </p:blipFill>
        <p:spPr>
          <a:xfrm>
            <a:off x="10511161" y="188136"/>
            <a:ext cx="1416513" cy="843374"/>
          </a:xfrm>
          <a:prstGeom prst="rect">
            <a:avLst/>
          </a:prstGeom>
        </p:spPr>
      </p:pic>
      <p:pic>
        <p:nvPicPr>
          <p:cNvPr id="15" name="Content Placeholder 11" descr="A blue and white background&#10;&#10;Description automatically generated">
            <a:extLst>
              <a:ext uri="{FF2B5EF4-FFF2-40B4-BE49-F238E27FC236}">
                <a16:creationId xmlns:a16="http://schemas.microsoft.com/office/drawing/2014/main" id="{DBBA95B2-0FDB-4F79-D8CA-46EFEFB7917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76222"/>
          <a:stretch/>
        </p:blipFill>
        <p:spPr>
          <a:xfrm>
            <a:off x="0" y="0"/>
            <a:ext cx="2012516" cy="6858244"/>
          </a:xfrm>
          <a:prstGeom prst="rect">
            <a:avLst/>
          </a:prstGeom>
        </p:spPr>
      </p:pic>
      <p:sp>
        <p:nvSpPr>
          <p:cNvPr id="2" name="Title Placeholder 1">
            <a:extLst>
              <a:ext uri="{FF2B5EF4-FFF2-40B4-BE49-F238E27FC236}">
                <a16:creationId xmlns:a16="http://schemas.microsoft.com/office/drawing/2014/main" id="{3358C10C-234E-7667-A07F-F7DB125459C4}"/>
              </a:ext>
            </a:extLst>
          </p:cNvPr>
          <p:cNvSpPr>
            <a:spLocks noGrp="1"/>
          </p:cNvSpPr>
          <p:nvPr>
            <p:ph type="title"/>
          </p:nvPr>
        </p:nvSpPr>
        <p:spPr>
          <a:xfrm rot="16200000">
            <a:off x="-2208362" y="2671417"/>
            <a:ext cx="6177209" cy="1137093"/>
          </a:xfrm>
          <a:prstGeom prst="rect">
            <a:avLst/>
          </a:prstGeom>
        </p:spPr>
        <p:txBody>
          <a:bodyPr vert="horz" lIns="91440" tIns="45720" rIns="91440" bIns="45720" rtlCol="0" anchor="ctr">
            <a:noAutofit/>
          </a:bodyPr>
          <a:lstStyle/>
          <a:p>
            <a:r>
              <a:rPr lang="en-GB"/>
              <a:t>Click to write content or agenda</a:t>
            </a:r>
            <a:endParaRPr lang="en-BE"/>
          </a:p>
        </p:txBody>
      </p:sp>
      <p:sp>
        <p:nvSpPr>
          <p:cNvPr id="12" name="Rectangle 11">
            <a:extLst>
              <a:ext uri="{FF2B5EF4-FFF2-40B4-BE49-F238E27FC236}">
                <a16:creationId xmlns:a16="http://schemas.microsoft.com/office/drawing/2014/main" id="{A6BF0BF3-E1C5-6EDC-2907-48A946E8FF13}"/>
              </a:ext>
            </a:extLst>
          </p:cNvPr>
          <p:cNvSpPr/>
          <p:nvPr userDrawn="1"/>
        </p:nvSpPr>
        <p:spPr>
          <a:xfrm>
            <a:off x="0" y="6480174"/>
            <a:ext cx="12192000" cy="377825"/>
          </a:xfrm>
          <a:prstGeom prst="rect">
            <a:avLst/>
          </a:prstGeom>
          <a:gradFill flip="none" rotWithShape="1">
            <a:gsLst>
              <a:gs pos="0">
                <a:schemeClr val="accent6">
                  <a:lumMod val="89000"/>
                </a:schemeClr>
              </a:gs>
              <a:gs pos="0">
                <a:srgbClr val="2871A0"/>
              </a:gs>
              <a:gs pos="100000">
                <a:schemeClr val="accent6">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solidFill>
                <a:prstClr val="white"/>
              </a:solidFill>
            </a:endParaRPr>
          </a:p>
        </p:txBody>
      </p:sp>
      <p:sp>
        <p:nvSpPr>
          <p:cNvPr id="13" name="TextBox 12">
            <a:extLst>
              <a:ext uri="{FF2B5EF4-FFF2-40B4-BE49-F238E27FC236}">
                <a16:creationId xmlns:a16="http://schemas.microsoft.com/office/drawing/2014/main" id="{A6327000-8B1D-2332-C291-8288AF802582}"/>
              </a:ext>
            </a:extLst>
          </p:cNvPr>
          <p:cNvSpPr txBox="1"/>
          <p:nvPr userDrawn="1"/>
        </p:nvSpPr>
        <p:spPr>
          <a:xfrm>
            <a:off x="623392" y="6526959"/>
            <a:ext cx="3829228" cy="261610"/>
          </a:xfrm>
          <a:prstGeom prst="rect">
            <a:avLst/>
          </a:prstGeom>
          <a:noFill/>
        </p:spPr>
        <p:txBody>
          <a:bodyPr wrap="square" rtlCol="0" anchor="ctr">
            <a:spAutoFit/>
          </a:bodyPr>
          <a:lstStyle/>
          <a:p>
            <a:pPr>
              <a:defRPr/>
            </a:pPr>
            <a:r>
              <a:rPr lang="nl-BE" sz="1100">
                <a:solidFill>
                  <a:prstClr val="white">
                    <a:alpha val="30000"/>
                  </a:prstClr>
                </a:solidFill>
                <a:latin typeface="+mn-lt"/>
                <a:cs typeface="Arial" panose="020B0604020202020204" pitchFamily="34" charset="0"/>
              </a:rPr>
              <a:t>Copyright © 2025 CLEPA. All rights reserved. </a:t>
            </a:r>
            <a:r>
              <a:rPr lang="nl-BE" sz="1100" b="1">
                <a:solidFill>
                  <a:prstClr val="white">
                    <a:alpha val="30000"/>
                  </a:prstClr>
                </a:solidFill>
                <a:latin typeface="+mn-lt"/>
                <a:cs typeface="Arial" panose="020B0604020202020204" pitchFamily="34" charset="0"/>
              </a:rPr>
              <a:t>www.clepa.eu</a:t>
            </a:r>
            <a:endParaRPr lang="nl-BE" sz="1100">
              <a:solidFill>
                <a:prstClr val="white">
                  <a:alpha val="30000"/>
                </a:prstClr>
              </a:solidFill>
              <a:latin typeface="+mn-lt"/>
              <a:cs typeface="Arial" panose="020B0604020202020204" pitchFamily="34" charset="0"/>
            </a:endParaRPr>
          </a:p>
        </p:txBody>
      </p:sp>
      <p:sp>
        <p:nvSpPr>
          <p:cNvPr id="4" name="Date Placeholder 3">
            <a:extLst>
              <a:ext uri="{FF2B5EF4-FFF2-40B4-BE49-F238E27FC236}">
                <a16:creationId xmlns:a16="http://schemas.microsoft.com/office/drawing/2014/main" id="{C4672DB9-ED64-E1DC-7885-F8CA09F8F288}"/>
              </a:ext>
            </a:extLst>
          </p:cNvPr>
          <p:cNvSpPr>
            <a:spLocks noGrp="1"/>
          </p:cNvSpPr>
          <p:nvPr>
            <p:ph type="dt" sz="half" idx="2"/>
          </p:nvPr>
        </p:nvSpPr>
        <p:spPr>
          <a:xfrm>
            <a:off x="9571382" y="6492875"/>
            <a:ext cx="1325217" cy="365125"/>
          </a:xfrm>
          <a:prstGeom prst="rect">
            <a:avLst/>
          </a:prstGeom>
        </p:spPr>
        <p:txBody>
          <a:bodyPr vert="horz" lIns="91440" tIns="45720" rIns="91440" bIns="45720" rtlCol="0" anchor="ctr"/>
          <a:lstStyle>
            <a:lvl1pPr algn="l">
              <a:defRPr sz="1200">
                <a:solidFill>
                  <a:schemeClr val="accent3"/>
                </a:solidFill>
              </a:defRPr>
            </a:lvl1pPr>
          </a:lstStyle>
          <a:p>
            <a:fld id="{9A6F95B8-13FC-1048-BF67-196638C27789}" type="datetime3">
              <a:rPr lang="en-US" smtClean="0"/>
              <a:t>10 March 2025</a:t>
            </a:fld>
            <a:endParaRPr lang="en-BE"/>
          </a:p>
        </p:txBody>
      </p:sp>
      <p:sp>
        <p:nvSpPr>
          <p:cNvPr id="6" name="Slide Number Placeholder 5">
            <a:extLst>
              <a:ext uri="{FF2B5EF4-FFF2-40B4-BE49-F238E27FC236}">
                <a16:creationId xmlns:a16="http://schemas.microsoft.com/office/drawing/2014/main" id="{86D6CF75-6E2D-10AC-9555-5CF57C60841D}"/>
              </a:ext>
            </a:extLst>
          </p:cNvPr>
          <p:cNvSpPr>
            <a:spLocks noGrp="1"/>
          </p:cNvSpPr>
          <p:nvPr>
            <p:ph type="sldNum" sz="quarter" idx="4"/>
          </p:nvPr>
        </p:nvSpPr>
        <p:spPr>
          <a:xfrm>
            <a:off x="11138563" y="6485000"/>
            <a:ext cx="715617" cy="365125"/>
          </a:xfrm>
          <a:prstGeom prst="rect">
            <a:avLst/>
          </a:prstGeom>
        </p:spPr>
        <p:txBody>
          <a:bodyPr vert="horz" lIns="91440" tIns="45720" rIns="91440" bIns="45720" rtlCol="0" anchor="ctr"/>
          <a:lstStyle>
            <a:lvl1pPr algn="r">
              <a:defRPr sz="1800" b="1">
                <a:solidFill>
                  <a:schemeClr val="bg1"/>
                </a:solidFill>
              </a:defRPr>
            </a:lvl1pPr>
          </a:lstStyle>
          <a:p>
            <a:fld id="{01B5C898-0592-3242-8777-DDCECBCEF56A}" type="slidenum">
              <a:rPr lang="en-BE" smtClean="0"/>
              <a:pPr/>
              <a:t>‹Nr.›</a:t>
            </a:fld>
            <a:endParaRPr lang="en-BE"/>
          </a:p>
        </p:txBody>
      </p:sp>
      <p:sp>
        <p:nvSpPr>
          <p:cNvPr id="5" name="Footer Placeholder 4">
            <a:extLst>
              <a:ext uri="{FF2B5EF4-FFF2-40B4-BE49-F238E27FC236}">
                <a16:creationId xmlns:a16="http://schemas.microsoft.com/office/drawing/2014/main" id="{A46E393A-0000-58ED-90E8-F04919169C08}"/>
              </a:ext>
            </a:extLst>
          </p:cNvPr>
          <p:cNvSpPr>
            <a:spLocks noGrp="1"/>
          </p:cNvSpPr>
          <p:nvPr>
            <p:ph type="ftr" sz="quarter" idx="3"/>
          </p:nvPr>
        </p:nvSpPr>
        <p:spPr>
          <a:xfrm>
            <a:off x="4245610" y="647520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16" name="Textfeld 15">
            <a:extLst>
              <a:ext uri="{FF2B5EF4-FFF2-40B4-BE49-F238E27FC236}">
                <a16:creationId xmlns:a16="http://schemas.microsoft.com/office/drawing/2014/main" id="{3EEA2AC5-BDEB-9ECE-FC32-4476BFF9C30D}"/>
              </a:ext>
            </a:extLst>
          </p:cNvPr>
          <p:cNvSpPr txBox="1"/>
          <p:nvPr userDrawn="1">
            <p:extLst>
              <p:ext uri="{1162E1C5-73C7-4A58-AE30-91384D911F3F}">
                <p184:classification xmlns:p184="http://schemas.microsoft.com/office/powerpoint/2018/4/main" val="ftr"/>
              </p:ext>
            </p:extLst>
          </p:nvPr>
        </p:nvSpPr>
        <p:spPr>
          <a:xfrm>
            <a:off x="5925312" y="6672580"/>
            <a:ext cx="369888" cy="121920"/>
          </a:xfrm>
          <a:prstGeom prst="rect">
            <a:avLst/>
          </a:prstGeom>
        </p:spPr>
        <p:txBody>
          <a:bodyPr horzOverflow="overflow" lIns="0" tIns="0" rIns="0" bIns="0">
            <a:spAutoFit/>
          </a:bodyPr>
          <a:lstStyle/>
          <a:p>
            <a:pPr algn="l"/>
            <a:r>
              <a:rPr lang="de-DE" sz="800">
                <a:solidFill>
                  <a:srgbClr val="000000"/>
                </a:solidFill>
                <a:latin typeface="Arial" panose="020B0604020202020204" pitchFamily="34" charset="0"/>
                <a:cs typeface="Arial" panose="020B0604020202020204" pitchFamily="34" charset="0"/>
              </a:rPr>
              <a:t>Internal</a:t>
            </a:r>
          </a:p>
        </p:txBody>
      </p:sp>
    </p:spTree>
    <p:extLst>
      <p:ext uri="{BB962C8B-B14F-4D97-AF65-F5344CB8AC3E}">
        <p14:creationId xmlns:p14="http://schemas.microsoft.com/office/powerpoint/2010/main" val="1170155074"/>
      </p:ext>
    </p:extLst>
  </p:cSld>
  <p:clrMap bg1="lt1" tx1="dk1" bg2="lt2" tx2="dk2" accent1="accent1" accent2="accent2" accent3="accent3" accent4="accent4" accent5="accent5" accent6="accent6" hlink="hlink" folHlink="folHlink"/>
  <p:sldLayoutIdLst>
    <p:sldLayoutId id="2147483662" r:id="rId1"/>
  </p:sldLayoutIdLst>
  <p:hf hdr="0" ftr="0"/>
  <p:txStyles>
    <p:titleStyle>
      <a:lvl1pPr marL="0" algn="ctr" defTabSz="914400" rtl="0" eaLnBrk="1" latinLnBrk="0" hangingPunct="1">
        <a:lnSpc>
          <a:spcPct val="100000"/>
        </a:lnSpc>
        <a:spcBef>
          <a:spcPts val="0"/>
        </a:spcBef>
        <a:buNone/>
        <a:defRPr lang="en-BE" sz="3400" b="1" kern="1200" cap="all" baseline="0" dirty="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F1F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F1F60"/>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800" kern="1200">
          <a:solidFill>
            <a:srgbClr val="0F1F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0F1F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E2203F-1466-C077-A156-D173913A4233}"/>
              </a:ext>
            </a:extLst>
          </p:cNvPr>
          <p:cNvSpPr>
            <a:spLocks noGrp="1"/>
          </p:cNvSpPr>
          <p:nvPr>
            <p:ph type="title"/>
          </p:nvPr>
        </p:nvSpPr>
        <p:spPr>
          <a:xfrm>
            <a:off x="838199" y="2907608"/>
            <a:ext cx="10952285" cy="936901"/>
          </a:xfrm>
        </p:spPr>
        <p:txBody>
          <a:bodyPr>
            <a:normAutofit fontScale="90000"/>
          </a:bodyPr>
          <a:lstStyle/>
          <a:p>
            <a:r>
              <a:rPr lang="en-GB" dirty="0"/>
              <a:t>EDR</a:t>
            </a:r>
            <a:br>
              <a:rPr lang="en-GB" dirty="0"/>
            </a:br>
            <a:r>
              <a:rPr lang="en-GB" sz="2200" dirty="0"/>
              <a:t>Input on Tasks of EDR Step#2 </a:t>
            </a:r>
            <a:br>
              <a:rPr lang="en-GB" sz="2200" dirty="0"/>
            </a:br>
            <a:r>
              <a:rPr lang="en-GB" sz="2200" dirty="0"/>
              <a:t>Comments on EC+DE document of SG-EDR-42-05 and UK document of EDR/DSSAD-IWG-26-09</a:t>
            </a:r>
            <a:br>
              <a:rPr lang="en-GB" sz="2200" dirty="0"/>
            </a:br>
            <a:endParaRPr lang="en-BE" dirty="0"/>
          </a:p>
        </p:txBody>
      </p:sp>
      <p:sp>
        <p:nvSpPr>
          <p:cNvPr id="8" name="Text Placeholder 7">
            <a:extLst>
              <a:ext uri="{FF2B5EF4-FFF2-40B4-BE49-F238E27FC236}">
                <a16:creationId xmlns:a16="http://schemas.microsoft.com/office/drawing/2014/main" id="{1F6F7193-5ED2-3F60-7395-6CDF7FDB8336}"/>
              </a:ext>
            </a:extLst>
          </p:cNvPr>
          <p:cNvSpPr>
            <a:spLocks noGrp="1"/>
          </p:cNvSpPr>
          <p:nvPr>
            <p:ph type="body" sz="quarter" idx="10"/>
          </p:nvPr>
        </p:nvSpPr>
        <p:spPr/>
        <p:txBody>
          <a:bodyPr/>
          <a:lstStyle/>
          <a:p>
            <a:r>
              <a:rPr lang="de-DE" dirty="0"/>
              <a:t>EDR/DSSAD-IWG-27</a:t>
            </a:r>
            <a:endParaRPr lang="en-BE" dirty="0"/>
          </a:p>
        </p:txBody>
      </p:sp>
    </p:spTree>
    <p:extLst>
      <p:ext uri="{BB962C8B-B14F-4D97-AF65-F5344CB8AC3E}">
        <p14:creationId xmlns:p14="http://schemas.microsoft.com/office/powerpoint/2010/main" val="1907075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B08B7977-53CF-0A76-B85A-F573EABE8216}"/>
              </a:ext>
            </a:extLst>
          </p:cNvPr>
          <p:cNvSpPr>
            <a:spLocks noGrp="1"/>
          </p:cNvSpPr>
          <p:nvPr>
            <p:ph type="body" idx="1"/>
          </p:nvPr>
        </p:nvSpPr>
        <p:spPr/>
        <p:txBody>
          <a:bodyPr/>
          <a:lstStyle/>
          <a:p>
            <a:r>
              <a:rPr lang="de-DE" dirty="0"/>
              <a:t>Focus </a:t>
            </a:r>
            <a:r>
              <a:rPr lang="de-DE" dirty="0" err="1"/>
              <a:t>of</a:t>
            </a:r>
            <a:r>
              <a:rPr lang="de-DE" dirty="0"/>
              <a:t> EDR Step#2 </a:t>
            </a:r>
            <a:r>
              <a:rPr lang="de-DE" dirty="0" err="1"/>
              <a:t>according</a:t>
            </a:r>
            <a:r>
              <a:rPr lang="de-DE" dirty="0"/>
              <a:t> </a:t>
            </a:r>
            <a:r>
              <a:rPr lang="de-DE" dirty="0" err="1"/>
              <a:t>to</a:t>
            </a:r>
            <a:r>
              <a:rPr lang="de-DE" dirty="0"/>
              <a:t> GRSG-128</a:t>
            </a:r>
          </a:p>
        </p:txBody>
      </p:sp>
      <p:sp>
        <p:nvSpPr>
          <p:cNvPr id="8" name="Inhaltsplatzhalter 7">
            <a:extLst>
              <a:ext uri="{FF2B5EF4-FFF2-40B4-BE49-F238E27FC236}">
                <a16:creationId xmlns:a16="http://schemas.microsoft.com/office/drawing/2014/main" id="{E3D357E7-A16D-1C8F-A716-981B0B798F50}"/>
              </a:ext>
            </a:extLst>
          </p:cNvPr>
          <p:cNvSpPr>
            <a:spLocks noGrp="1"/>
          </p:cNvSpPr>
          <p:nvPr>
            <p:ph sz="half" idx="2"/>
          </p:nvPr>
        </p:nvSpPr>
        <p:spPr/>
        <p:txBody>
          <a:bodyPr/>
          <a:lstStyle/>
          <a:p>
            <a:endParaRPr lang="de-DE" dirty="0"/>
          </a:p>
          <a:p>
            <a:endParaRPr lang="de-DE" dirty="0"/>
          </a:p>
          <a:p>
            <a:endParaRPr lang="de-DE" dirty="0"/>
          </a:p>
          <a:p>
            <a:endParaRPr lang="de-DE" dirty="0"/>
          </a:p>
          <a:p>
            <a:r>
              <a:rPr lang="en-US" dirty="0"/>
              <a:t>CLEPA supports discussion on </a:t>
            </a:r>
          </a:p>
          <a:p>
            <a:pPr lvl="1"/>
            <a:r>
              <a:rPr lang="en-US" dirty="0"/>
              <a:t>VRU trigger</a:t>
            </a:r>
          </a:p>
          <a:p>
            <a:pPr lvl="1"/>
            <a:r>
              <a:rPr lang="en-US" dirty="0"/>
              <a:t>changing recording frequency to 10Hz for data elements where it makes sense</a:t>
            </a:r>
          </a:p>
          <a:p>
            <a:pPr lvl="1"/>
            <a:r>
              <a:rPr lang="en-US" dirty="0"/>
              <a:t>additional data elements as proposed by EC+DE and UK</a:t>
            </a:r>
          </a:p>
          <a:p>
            <a:endParaRPr lang="de-DE" dirty="0"/>
          </a:p>
        </p:txBody>
      </p:sp>
      <p:sp>
        <p:nvSpPr>
          <p:cNvPr id="9" name="Textplatzhalter 8">
            <a:extLst>
              <a:ext uri="{FF2B5EF4-FFF2-40B4-BE49-F238E27FC236}">
                <a16:creationId xmlns:a16="http://schemas.microsoft.com/office/drawing/2014/main" id="{25E6BFF2-E4C7-8C60-433A-C0EF0A126A3A}"/>
              </a:ext>
            </a:extLst>
          </p:cNvPr>
          <p:cNvSpPr>
            <a:spLocks noGrp="1"/>
          </p:cNvSpPr>
          <p:nvPr>
            <p:ph type="body" sz="quarter" idx="3"/>
          </p:nvPr>
        </p:nvSpPr>
        <p:spPr/>
        <p:txBody>
          <a:bodyPr/>
          <a:lstStyle/>
          <a:p>
            <a:r>
              <a:rPr lang="de-DE" dirty="0" err="1"/>
              <a:t>Proposal</a:t>
            </a:r>
            <a:r>
              <a:rPr lang="de-DE" dirty="0"/>
              <a:t> </a:t>
            </a:r>
            <a:r>
              <a:rPr lang="de-DE" dirty="0" err="1"/>
              <a:t>for</a:t>
            </a:r>
            <a:r>
              <a:rPr lang="de-DE" dirty="0"/>
              <a:t> </a:t>
            </a:r>
            <a:r>
              <a:rPr lang="de-DE" dirty="0" err="1"/>
              <a:t>accuracy</a:t>
            </a:r>
            <a:r>
              <a:rPr lang="de-DE" dirty="0"/>
              <a:t> </a:t>
            </a:r>
            <a:r>
              <a:rPr lang="de-DE" dirty="0" err="1"/>
              <a:t>specification</a:t>
            </a:r>
            <a:r>
              <a:rPr lang="de-DE" dirty="0"/>
              <a:t> </a:t>
            </a:r>
            <a:r>
              <a:rPr lang="de-DE" dirty="0" err="1"/>
              <a:t>of</a:t>
            </a:r>
            <a:r>
              <a:rPr lang="de-DE" dirty="0"/>
              <a:t> </a:t>
            </a:r>
            <a:r>
              <a:rPr lang="de-DE" dirty="0" err="1"/>
              <a:t>counters</a:t>
            </a:r>
            <a:r>
              <a:rPr lang="de-DE" dirty="0"/>
              <a:t> (time </a:t>
            </a:r>
            <a:r>
              <a:rPr lang="de-DE" dirty="0" err="1"/>
              <a:t>since</a:t>
            </a:r>
            <a:r>
              <a:rPr lang="de-DE" dirty="0"/>
              <a:t> last </a:t>
            </a:r>
            <a:r>
              <a:rPr lang="de-DE" dirty="0" err="1"/>
              <a:t>warning</a:t>
            </a:r>
            <a:r>
              <a:rPr lang="de-DE" dirty="0"/>
              <a:t>)</a:t>
            </a:r>
          </a:p>
        </p:txBody>
      </p:sp>
      <p:sp>
        <p:nvSpPr>
          <p:cNvPr id="10" name="Inhaltsplatzhalter 9">
            <a:extLst>
              <a:ext uri="{FF2B5EF4-FFF2-40B4-BE49-F238E27FC236}">
                <a16:creationId xmlns:a16="http://schemas.microsoft.com/office/drawing/2014/main" id="{A00B4B79-9BCD-5BBA-15B4-213DB43ECBEF}"/>
              </a:ext>
            </a:extLst>
          </p:cNvPr>
          <p:cNvSpPr>
            <a:spLocks noGrp="1"/>
          </p:cNvSpPr>
          <p:nvPr>
            <p:ph sz="quarter" idx="4"/>
          </p:nvPr>
        </p:nvSpPr>
        <p:spPr/>
        <p:txBody>
          <a:bodyPr/>
          <a:lstStyle/>
          <a:p>
            <a:r>
              <a:rPr lang="en-US" dirty="0"/>
              <a:t>=&gt; See following slides</a:t>
            </a:r>
          </a:p>
          <a:p>
            <a:endParaRPr lang="de-DE" dirty="0"/>
          </a:p>
        </p:txBody>
      </p:sp>
      <p:sp>
        <p:nvSpPr>
          <p:cNvPr id="4" name="Date Placeholder 3">
            <a:extLst>
              <a:ext uri="{FF2B5EF4-FFF2-40B4-BE49-F238E27FC236}">
                <a16:creationId xmlns:a16="http://schemas.microsoft.com/office/drawing/2014/main" id="{209758EC-750E-D97A-99C9-6D7755A6BF65}"/>
              </a:ext>
            </a:extLst>
          </p:cNvPr>
          <p:cNvSpPr>
            <a:spLocks noGrp="1"/>
          </p:cNvSpPr>
          <p:nvPr>
            <p:ph type="dt" sz="half" idx="10"/>
          </p:nvPr>
        </p:nvSpPr>
        <p:spPr/>
        <p:txBody>
          <a:bodyPr/>
          <a:lstStyle/>
          <a:p>
            <a:fld id="{9E074C8F-7021-8F4C-B39B-4192FCFDC675}" type="datetime3">
              <a:rPr lang="en-US" smtClean="0"/>
              <a:t>10 March 2025</a:t>
            </a:fld>
            <a:endParaRPr lang="en-BE"/>
          </a:p>
        </p:txBody>
      </p:sp>
      <p:sp>
        <p:nvSpPr>
          <p:cNvPr id="5" name="Slide Number Placeholder 4">
            <a:extLst>
              <a:ext uri="{FF2B5EF4-FFF2-40B4-BE49-F238E27FC236}">
                <a16:creationId xmlns:a16="http://schemas.microsoft.com/office/drawing/2014/main" id="{74BC78C7-655D-6FD9-F67F-F711E13A08CB}"/>
              </a:ext>
            </a:extLst>
          </p:cNvPr>
          <p:cNvSpPr>
            <a:spLocks noGrp="1"/>
          </p:cNvSpPr>
          <p:nvPr>
            <p:ph type="sldNum" sz="quarter" idx="12"/>
          </p:nvPr>
        </p:nvSpPr>
        <p:spPr/>
        <p:txBody>
          <a:bodyPr/>
          <a:lstStyle/>
          <a:p>
            <a:fld id="{01B5C898-0592-3242-8777-DDCECBCEF56A}" type="slidenum">
              <a:rPr lang="en-BE" smtClean="0"/>
              <a:t>2</a:t>
            </a:fld>
            <a:endParaRPr lang="en-BE"/>
          </a:p>
        </p:txBody>
      </p:sp>
      <p:sp>
        <p:nvSpPr>
          <p:cNvPr id="6" name="Titel 5">
            <a:extLst>
              <a:ext uri="{FF2B5EF4-FFF2-40B4-BE49-F238E27FC236}">
                <a16:creationId xmlns:a16="http://schemas.microsoft.com/office/drawing/2014/main" id="{CEF209C0-C8DD-FF05-8812-C3431A3226B5}"/>
              </a:ext>
            </a:extLst>
          </p:cNvPr>
          <p:cNvSpPr>
            <a:spLocks noGrp="1"/>
          </p:cNvSpPr>
          <p:nvPr>
            <p:ph type="title"/>
          </p:nvPr>
        </p:nvSpPr>
        <p:spPr/>
        <p:txBody>
          <a:bodyPr/>
          <a:lstStyle/>
          <a:p>
            <a:r>
              <a:rPr lang="de-DE" dirty="0"/>
              <a:t>EDR</a:t>
            </a:r>
          </a:p>
        </p:txBody>
      </p:sp>
      <p:sp>
        <p:nvSpPr>
          <p:cNvPr id="11" name="Textplatzhalter 10">
            <a:extLst>
              <a:ext uri="{FF2B5EF4-FFF2-40B4-BE49-F238E27FC236}">
                <a16:creationId xmlns:a16="http://schemas.microsoft.com/office/drawing/2014/main" id="{01109D55-A9A0-E29B-4D42-D365CC4CF771}"/>
              </a:ext>
            </a:extLst>
          </p:cNvPr>
          <p:cNvSpPr>
            <a:spLocks noGrp="1"/>
          </p:cNvSpPr>
          <p:nvPr>
            <p:ph type="body" sz="quarter" idx="13"/>
          </p:nvPr>
        </p:nvSpPr>
        <p:spPr/>
        <p:txBody>
          <a:bodyPr/>
          <a:lstStyle/>
          <a:p>
            <a:r>
              <a:rPr lang="de-DE" dirty="0"/>
              <a:t>Input </a:t>
            </a:r>
            <a:r>
              <a:rPr lang="de-DE" dirty="0" err="1"/>
              <a:t>for</a:t>
            </a:r>
            <a:r>
              <a:rPr lang="de-DE" dirty="0"/>
              <a:t> EDR/DSSAD IWG-27</a:t>
            </a:r>
          </a:p>
        </p:txBody>
      </p:sp>
      <p:pic>
        <p:nvPicPr>
          <p:cNvPr id="12" name="Grafik 11">
            <a:extLst>
              <a:ext uri="{FF2B5EF4-FFF2-40B4-BE49-F238E27FC236}">
                <a16:creationId xmlns:a16="http://schemas.microsoft.com/office/drawing/2014/main" id="{0019F4A0-4C78-0910-21DF-DE4304A8E5D8}"/>
              </a:ext>
            </a:extLst>
          </p:cNvPr>
          <p:cNvPicPr>
            <a:picLocks noChangeAspect="1"/>
          </p:cNvPicPr>
          <p:nvPr/>
        </p:nvPicPr>
        <p:blipFill>
          <a:blip r:embed="rId2"/>
          <a:stretch>
            <a:fillRect/>
          </a:stretch>
        </p:blipFill>
        <p:spPr>
          <a:xfrm>
            <a:off x="2162708" y="2643091"/>
            <a:ext cx="1524213" cy="13717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6679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FA27-B0C1-A6CD-6743-9E109B5BBB1D}"/>
              </a:ext>
            </a:extLst>
          </p:cNvPr>
          <p:cNvSpPr>
            <a:spLocks noGrp="1"/>
          </p:cNvSpPr>
          <p:nvPr>
            <p:ph type="title"/>
          </p:nvPr>
        </p:nvSpPr>
        <p:spPr/>
        <p:txBody>
          <a:bodyPr>
            <a:normAutofit fontScale="90000"/>
          </a:bodyPr>
          <a:lstStyle/>
          <a:p>
            <a:r>
              <a:rPr lang="de-DE" sz="3400" b="1" cap="all" dirty="0">
                <a:gradFill>
                  <a:gsLst>
                    <a:gs pos="0">
                      <a:srgbClr val="011744"/>
                    </a:gs>
                    <a:gs pos="100000">
                      <a:srgbClr val="276F9E"/>
                    </a:gs>
                  </a:gsLst>
                  <a:lin ang="0" scaled="0"/>
                </a:gradFill>
              </a:rPr>
              <a:t>NEW Data Elements proposed by EC+DE/UK</a:t>
            </a:r>
            <a:endParaRPr lang="en-BE" dirty="0">
              <a:solidFill>
                <a:srgbClr val="FF0000"/>
              </a:solidFill>
            </a:endParaRPr>
          </a:p>
        </p:txBody>
      </p:sp>
      <p:sp>
        <p:nvSpPr>
          <p:cNvPr id="4" name="Date Placeholder 3">
            <a:extLst>
              <a:ext uri="{FF2B5EF4-FFF2-40B4-BE49-F238E27FC236}">
                <a16:creationId xmlns:a16="http://schemas.microsoft.com/office/drawing/2014/main" id="{F8D06457-5BCB-D2F2-FFA2-4971E249DE9C}"/>
              </a:ext>
            </a:extLst>
          </p:cNvPr>
          <p:cNvSpPr>
            <a:spLocks noGrp="1"/>
          </p:cNvSpPr>
          <p:nvPr>
            <p:ph type="dt" sz="half" idx="10"/>
          </p:nvPr>
        </p:nvSpPr>
        <p:spPr/>
        <p:txBody>
          <a:bodyPr/>
          <a:lstStyle/>
          <a:p>
            <a:fld id="{BF539E43-B5A8-9F4C-90BE-BDBCA54D7C69}" type="datetime1">
              <a:rPr lang="en-US" smtClean="0"/>
              <a:t>3/10/2025</a:t>
            </a:fld>
            <a:endParaRPr lang="en-BE"/>
          </a:p>
        </p:txBody>
      </p:sp>
      <p:sp>
        <p:nvSpPr>
          <p:cNvPr id="5" name="Slide Number Placeholder 4">
            <a:extLst>
              <a:ext uri="{FF2B5EF4-FFF2-40B4-BE49-F238E27FC236}">
                <a16:creationId xmlns:a16="http://schemas.microsoft.com/office/drawing/2014/main" id="{D26430B6-BA6D-2C40-97A5-26B28A1A14E3}"/>
              </a:ext>
            </a:extLst>
          </p:cNvPr>
          <p:cNvSpPr>
            <a:spLocks noGrp="1"/>
          </p:cNvSpPr>
          <p:nvPr>
            <p:ph type="sldNum" sz="quarter" idx="12"/>
          </p:nvPr>
        </p:nvSpPr>
        <p:spPr/>
        <p:txBody>
          <a:bodyPr/>
          <a:lstStyle/>
          <a:p>
            <a:fld id="{01B5C898-0592-3242-8777-DDCECBCEF56A}" type="slidenum">
              <a:rPr lang="en-BE" smtClean="0"/>
              <a:t>3</a:t>
            </a:fld>
            <a:endParaRPr lang="en-BE"/>
          </a:p>
        </p:txBody>
      </p:sp>
      <p:sp>
        <p:nvSpPr>
          <p:cNvPr id="6" name="Text Placeholder 5">
            <a:extLst>
              <a:ext uri="{FF2B5EF4-FFF2-40B4-BE49-F238E27FC236}">
                <a16:creationId xmlns:a16="http://schemas.microsoft.com/office/drawing/2014/main" id="{E01CD280-2C6B-B350-B685-2EEA2BEC3EAA}"/>
              </a:ext>
            </a:extLst>
          </p:cNvPr>
          <p:cNvSpPr>
            <a:spLocks noGrp="1"/>
          </p:cNvSpPr>
          <p:nvPr>
            <p:ph type="body" sz="quarter" idx="13"/>
          </p:nvPr>
        </p:nvSpPr>
        <p:spPr>
          <a:xfrm>
            <a:off x="838752" y="862359"/>
            <a:ext cx="9537700" cy="417444"/>
          </a:xfrm>
        </p:spPr>
        <p:txBody>
          <a:bodyPr>
            <a:normAutofit/>
          </a:bodyPr>
          <a:lstStyle/>
          <a:p>
            <a:r>
              <a:rPr lang="de-DE" dirty="0"/>
              <a:t>Driver Monitoring System i.e. ADDW ,DDAW</a:t>
            </a:r>
            <a:r>
              <a:rPr lang="de-DE" dirty="0">
                <a:solidFill>
                  <a:srgbClr val="FF0000"/>
                </a:solidFill>
              </a:rPr>
              <a:t> </a:t>
            </a:r>
            <a:r>
              <a:rPr lang="de-DE" dirty="0"/>
              <a:t>and DCAS</a:t>
            </a:r>
          </a:p>
        </p:txBody>
      </p:sp>
      <p:sp>
        <p:nvSpPr>
          <p:cNvPr id="9" name="テキスト ボックス 8">
            <a:extLst>
              <a:ext uri="{FF2B5EF4-FFF2-40B4-BE49-F238E27FC236}">
                <a16:creationId xmlns:a16="http://schemas.microsoft.com/office/drawing/2014/main" id="{24A02F64-911D-7232-3D64-B69900B27294}"/>
              </a:ext>
            </a:extLst>
          </p:cNvPr>
          <p:cNvSpPr txBox="1"/>
          <p:nvPr/>
        </p:nvSpPr>
        <p:spPr>
          <a:xfrm>
            <a:off x="724922" y="1137768"/>
            <a:ext cx="11263878" cy="646331"/>
          </a:xfrm>
          <a:prstGeom prst="rect">
            <a:avLst/>
          </a:prstGeom>
          <a:noFill/>
        </p:spPr>
        <p:txBody>
          <a:bodyPr wrap="square" rtlCol="0">
            <a:spAutoFit/>
          </a:bodyPr>
          <a:lstStyle/>
          <a:p>
            <a:r>
              <a:rPr kumimoji="1" lang="en-US" altLang="ja-JP" b="1" dirty="0"/>
              <a:t>[Proposal]</a:t>
            </a:r>
          </a:p>
          <a:p>
            <a:r>
              <a:rPr kumimoji="1" lang="en-US" altLang="ja-JP" dirty="0"/>
              <a:t>Accuracy requirements for those Driver Monitoring System and DCAS related data elements should be +/-1% like below.</a:t>
            </a:r>
          </a:p>
        </p:txBody>
      </p:sp>
      <p:grpSp>
        <p:nvGrpSpPr>
          <p:cNvPr id="11" name="グループ化 10">
            <a:extLst>
              <a:ext uri="{FF2B5EF4-FFF2-40B4-BE49-F238E27FC236}">
                <a16:creationId xmlns:a16="http://schemas.microsoft.com/office/drawing/2014/main" id="{1344605E-56EE-904C-A330-11D6BA957391}"/>
              </a:ext>
            </a:extLst>
          </p:cNvPr>
          <p:cNvGrpSpPr>
            <a:grpSpLocks noChangeAspect="1"/>
          </p:cNvGrpSpPr>
          <p:nvPr/>
        </p:nvGrpSpPr>
        <p:grpSpPr>
          <a:xfrm>
            <a:off x="203202" y="2009543"/>
            <a:ext cx="6769874" cy="1848143"/>
            <a:chOff x="2489558" y="4381916"/>
            <a:chExt cx="7641983" cy="1977275"/>
          </a:xfrm>
        </p:grpSpPr>
        <p:pic>
          <p:nvPicPr>
            <p:cNvPr id="8" name="図 7">
              <a:extLst>
                <a:ext uri="{FF2B5EF4-FFF2-40B4-BE49-F238E27FC236}">
                  <a16:creationId xmlns:a16="http://schemas.microsoft.com/office/drawing/2014/main" id="{C60A28A9-3E73-43C3-A3BC-0D75FAF8D55F}"/>
                </a:ext>
              </a:extLst>
            </p:cNvPr>
            <p:cNvPicPr>
              <a:picLocks noChangeAspect="1"/>
            </p:cNvPicPr>
            <p:nvPr/>
          </p:nvPicPr>
          <p:blipFill>
            <a:blip r:embed="rId2"/>
            <a:stretch>
              <a:fillRect/>
            </a:stretch>
          </p:blipFill>
          <p:spPr>
            <a:xfrm>
              <a:off x="2514014" y="4686697"/>
              <a:ext cx="7557902" cy="1672494"/>
            </a:xfrm>
            <a:prstGeom prst="rect">
              <a:avLst/>
            </a:prstGeom>
          </p:spPr>
        </p:pic>
        <p:pic>
          <p:nvPicPr>
            <p:cNvPr id="13" name="図 12">
              <a:extLst>
                <a:ext uri="{FF2B5EF4-FFF2-40B4-BE49-F238E27FC236}">
                  <a16:creationId xmlns:a16="http://schemas.microsoft.com/office/drawing/2014/main" id="{0B07A000-A0B8-091A-1409-F1AA08F322DE}"/>
                </a:ext>
              </a:extLst>
            </p:cNvPr>
            <p:cNvPicPr>
              <a:picLocks noChangeAspect="1"/>
            </p:cNvPicPr>
            <p:nvPr/>
          </p:nvPicPr>
          <p:blipFill>
            <a:blip r:embed="rId3"/>
            <a:stretch>
              <a:fillRect/>
            </a:stretch>
          </p:blipFill>
          <p:spPr>
            <a:xfrm>
              <a:off x="2489558" y="4381916"/>
              <a:ext cx="7641983" cy="352625"/>
            </a:xfrm>
            <a:prstGeom prst="rect">
              <a:avLst/>
            </a:prstGeom>
          </p:spPr>
        </p:pic>
      </p:grpSp>
      <p:sp>
        <p:nvSpPr>
          <p:cNvPr id="14" name="テキスト ボックス 13">
            <a:extLst>
              <a:ext uri="{FF2B5EF4-FFF2-40B4-BE49-F238E27FC236}">
                <a16:creationId xmlns:a16="http://schemas.microsoft.com/office/drawing/2014/main" id="{0C044DF3-037B-B0CC-3C0B-E291675B273B}"/>
              </a:ext>
            </a:extLst>
          </p:cNvPr>
          <p:cNvSpPr txBox="1"/>
          <p:nvPr/>
        </p:nvSpPr>
        <p:spPr>
          <a:xfrm>
            <a:off x="111001" y="3824265"/>
            <a:ext cx="12357100" cy="2862322"/>
          </a:xfrm>
          <a:prstGeom prst="rect">
            <a:avLst/>
          </a:prstGeom>
          <a:noFill/>
        </p:spPr>
        <p:txBody>
          <a:bodyPr wrap="square" rtlCol="0">
            <a:spAutoFit/>
          </a:bodyPr>
          <a:lstStyle/>
          <a:p>
            <a:r>
              <a:rPr kumimoji="1" lang="en-US" altLang="ja-JP" b="1" dirty="0"/>
              <a:t>[Justification]</a:t>
            </a:r>
          </a:p>
          <a:p>
            <a:r>
              <a:rPr kumimoji="1" lang="en-US" altLang="ja-JP" b="1" dirty="0"/>
              <a:t>1. Accuracy </a:t>
            </a:r>
          </a:p>
          <a:p>
            <a:pPr marL="285750" indent="-285750">
              <a:buFont typeface="Arial" panose="020B0604020202020204" pitchFamily="34" charset="0"/>
              <a:buChar char="•"/>
            </a:pPr>
            <a:r>
              <a:rPr kumimoji="1" lang="en-US" altLang="ja-JP" dirty="0"/>
              <a:t>Airbag ECUs use resonators, which generate fixed periodic signals, to measure elapsed time within ECUs.</a:t>
            </a:r>
          </a:p>
          <a:p>
            <a:pPr marL="285750" indent="-285750">
              <a:buFont typeface="Arial" panose="020B0604020202020204" pitchFamily="34" charset="0"/>
              <a:buChar char="•"/>
            </a:pPr>
            <a:r>
              <a:rPr kumimoji="1" lang="en-US" altLang="ja-JP" dirty="0"/>
              <a:t>Those resonators have manufacturing tolerances and variations which differentiate intervals of generating the signals.</a:t>
            </a:r>
          </a:p>
          <a:p>
            <a:pPr marL="285750" indent="-285750">
              <a:buFont typeface="Arial" panose="020B0604020202020204" pitchFamily="34" charset="0"/>
              <a:buChar char="•"/>
            </a:pPr>
            <a:r>
              <a:rPr kumimoji="1" lang="en-US" altLang="ja-JP" u="sng" dirty="0">
                <a:solidFill>
                  <a:schemeClr val="accent2">
                    <a:lumMod val="75000"/>
                  </a:schemeClr>
                </a:solidFill>
              </a:rPr>
              <a:t>Those variations of resonators which are commonly used on the market are  +/- 1%.</a:t>
            </a:r>
          </a:p>
          <a:p>
            <a:pPr marL="285750" indent="-285750">
              <a:buFont typeface="Arial" panose="020B0604020202020204" pitchFamily="34" charset="0"/>
              <a:buChar char="•"/>
            </a:pPr>
            <a:r>
              <a:rPr kumimoji="1" lang="en-US" altLang="ja-JP" dirty="0"/>
              <a:t>Therefore, this accuracy requirements also should be +/- 1%.</a:t>
            </a:r>
          </a:p>
          <a:p>
            <a:r>
              <a:rPr kumimoji="1" lang="en-US" altLang="ja-JP" b="1" dirty="0"/>
              <a:t>2. Unit of accuracy requirement </a:t>
            </a:r>
          </a:p>
          <a:p>
            <a:pPr marL="285750" indent="-285750">
              <a:buFont typeface="Arial" panose="020B0604020202020204" pitchFamily="34" charset="0"/>
              <a:buChar char="•"/>
            </a:pPr>
            <a:r>
              <a:rPr kumimoji="1" lang="en-US" altLang="ja-JP" dirty="0"/>
              <a:t>The amount of error of measured time depends on length of  measured time since accumulating errors while measuring time.</a:t>
            </a:r>
          </a:p>
          <a:p>
            <a:pPr marL="285750" indent="-285750">
              <a:buFont typeface="Arial" panose="020B0604020202020204" pitchFamily="34" charset="0"/>
              <a:buChar char="•"/>
            </a:pPr>
            <a:r>
              <a:rPr kumimoji="1" lang="en-US" altLang="ja-JP" dirty="0"/>
              <a:t>Rate(%) is better for unit of accuracy instead of absolute value since it will be changed when changing minimum range.</a:t>
            </a:r>
          </a:p>
          <a:p>
            <a:endParaRPr kumimoji="1" lang="en-US" altLang="ja-JP" dirty="0"/>
          </a:p>
        </p:txBody>
      </p:sp>
      <p:pic>
        <p:nvPicPr>
          <p:cNvPr id="18" name="図 17">
            <a:extLst>
              <a:ext uri="{FF2B5EF4-FFF2-40B4-BE49-F238E27FC236}">
                <a16:creationId xmlns:a16="http://schemas.microsoft.com/office/drawing/2014/main" id="{173F8824-0BAA-FE01-1E42-00717B2407FF}"/>
              </a:ext>
            </a:extLst>
          </p:cNvPr>
          <p:cNvPicPr>
            <a:picLocks noChangeAspect="1"/>
          </p:cNvPicPr>
          <p:nvPr/>
        </p:nvPicPr>
        <p:blipFill>
          <a:blip r:embed="rId4"/>
          <a:stretch>
            <a:fillRect/>
          </a:stretch>
        </p:blipFill>
        <p:spPr>
          <a:xfrm>
            <a:off x="6973076" y="2062600"/>
            <a:ext cx="5196612" cy="1428949"/>
          </a:xfrm>
          <a:prstGeom prst="rect">
            <a:avLst/>
          </a:prstGeom>
        </p:spPr>
      </p:pic>
      <p:sp>
        <p:nvSpPr>
          <p:cNvPr id="7" name="テキスト ボックス 6">
            <a:extLst>
              <a:ext uri="{FF2B5EF4-FFF2-40B4-BE49-F238E27FC236}">
                <a16:creationId xmlns:a16="http://schemas.microsoft.com/office/drawing/2014/main" id="{82DB2122-E630-056A-8394-0081673EBD58}"/>
              </a:ext>
            </a:extLst>
          </p:cNvPr>
          <p:cNvSpPr txBox="1"/>
          <p:nvPr/>
        </p:nvSpPr>
        <p:spPr>
          <a:xfrm>
            <a:off x="203200" y="1765067"/>
            <a:ext cx="1502508" cy="369332"/>
          </a:xfrm>
          <a:prstGeom prst="rect">
            <a:avLst/>
          </a:prstGeom>
          <a:noFill/>
        </p:spPr>
        <p:txBody>
          <a:bodyPr wrap="square">
            <a:spAutoFit/>
          </a:bodyPr>
          <a:lstStyle/>
          <a:p>
            <a:r>
              <a:rPr lang="en-US" altLang="ja-JP" dirty="0"/>
              <a:t>SG-EDR-42-05</a:t>
            </a:r>
            <a:endParaRPr lang="ja-JP" altLang="en-US" dirty="0"/>
          </a:p>
        </p:txBody>
      </p:sp>
      <p:sp>
        <p:nvSpPr>
          <p:cNvPr id="12" name="テキスト ボックス 11">
            <a:extLst>
              <a:ext uri="{FF2B5EF4-FFF2-40B4-BE49-F238E27FC236}">
                <a16:creationId xmlns:a16="http://schemas.microsoft.com/office/drawing/2014/main" id="{0C6B7724-5B6D-D1DA-45FE-33F04A08AA44}"/>
              </a:ext>
            </a:extLst>
          </p:cNvPr>
          <p:cNvSpPr txBox="1"/>
          <p:nvPr/>
        </p:nvSpPr>
        <p:spPr>
          <a:xfrm>
            <a:off x="6920255" y="1765067"/>
            <a:ext cx="2382007" cy="369332"/>
          </a:xfrm>
          <a:prstGeom prst="rect">
            <a:avLst/>
          </a:prstGeom>
          <a:noFill/>
        </p:spPr>
        <p:txBody>
          <a:bodyPr wrap="square">
            <a:spAutoFit/>
          </a:bodyPr>
          <a:lstStyle/>
          <a:p>
            <a:r>
              <a:rPr lang="en-GB" altLang="ja-JP" sz="1800" dirty="0"/>
              <a:t>EDR/DSSAD-IWG-26-09</a:t>
            </a:r>
            <a:endParaRPr lang="ja-JP" altLang="en-US" dirty="0"/>
          </a:p>
        </p:txBody>
      </p:sp>
    </p:spTree>
    <p:extLst>
      <p:ext uri="{BB962C8B-B14F-4D97-AF65-F5344CB8AC3E}">
        <p14:creationId xmlns:p14="http://schemas.microsoft.com/office/powerpoint/2010/main" val="196085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A42931-1AE9-7FE4-D676-8653EF16C423}"/>
              </a:ext>
            </a:extLst>
          </p:cNvPr>
          <p:cNvSpPr>
            <a:spLocks noGrp="1"/>
          </p:cNvSpPr>
          <p:nvPr>
            <p:ph type="title"/>
          </p:nvPr>
        </p:nvSpPr>
        <p:spPr/>
        <p:txBody>
          <a:bodyPr>
            <a:normAutofit fontScale="90000"/>
          </a:bodyPr>
          <a:lstStyle/>
          <a:p>
            <a:r>
              <a:rPr kumimoji="1" lang="en-US" altLang="ja-JP" dirty="0"/>
              <a:t>Principle of Time Measurement</a:t>
            </a:r>
            <a:endParaRPr kumimoji="1" lang="ja-JP" altLang="en-US" dirty="0"/>
          </a:p>
        </p:txBody>
      </p:sp>
      <p:sp>
        <p:nvSpPr>
          <p:cNvPr id="4" name="日付プレースホルダー 3">
            <a:extLst>
              <a:ext uri="{FF2B5EF4-FFF2-40B4-BE49-F238E27FC236}">
                <a16:creationId xmlns:a16="http://schemas.microsoft.com/office/drawing/2014/main" id="{A02D7E57-050C-C52E-0DBD-137003038349}"/>
              </a:ext>
            </a:extLst>
          </p:cNvPr>
          <p:cNvSpPr>
            <a:spLocks noGrp="1"/>
          </p:cNvSpPr>
          <p:nvPr>
            <p:ph type="dt" sz="half" idx="10"/>
          </p:nvPr>
        </p:nvSpPr>
        <p:spPr/>
        <p:txBody>
          <a:bodyPr/>
          <a:lstStyle/>
          <a:p>
            <a:fld id="{BF539E43-B5A8-9F4C-90BE-BDBCA54D7C69}" type="datetime1">
              <a:rPr lang="en-US" smtClean="0"/>
              <a:t>3/10/2025</a:t>
            </a:fld>
            <a:endParaRPr lang="en-BE"/>
          </a:p>
        </p:txBody>
      </p:sp>
      <p:sp>
        <p:nvSpPr>
          <p:cNvPr id="5" name="スライド番号プレースホルダー 4">
            <a:extLst>
              <a:ext uri="{FF2B5EF4-FFF2-40B4-BE49-F238E27FC236}">
                <a16:creationId xmlns:a16="http://schemas.microsoft.com/office/drawing/2014/main" id="{3303738E-9E84-258D-6C99-AF7EDC27608D}"/>
              </a:ext>
            </a:extLst>
          </p:cNvPr>
          <p:cNvSpPr>
            <a:spLocks noGrp="1"/>
          </p:cNvSpPr>
          <p:nvPr>
            <p:ph type="sldNum" sz="quarter" idx="12"/>
          </p:nvPr>
        </p:nvSpPr>
        <p:spPr/>
        <p:txBody>
          <a:bodyPr/>
          <a:lstStyle/>
          <a:p>
            <a:fld id="{01B5C898-0592-3242-8777-DDCECBCEF56A}" type="slidenum">
              <a:rPr lang="en-BE" smtClean="0"/>
              <a:t>4</a:t>
            </a:fld>
            <a:endParaRPr lang="en-BE"/>
          </a:p>
        </p:txBody>
      </p:sp>
      <p:sp>
        <p:nvSpPr>
          <p:cNvPr id="6" name="テキスト プレースホルダー 5">
            <a:extLst>
              <a:ext uri="{FF2B5EF4-FFF2-40B4-BE49-F238E27FC236}">
                <a16:creationId xmlns:a16="http://schemas.microsoft.com/office/drawing/2014/main" id="{9B727AD6-C081-C772-F2B7-6CB8DF71108E}"/>
              </a:ext>
            </a:extLst>
          </p:cNvPr>
          <p:cNvSpPr>
            <a:spLocks noGrp="1"/>
          </p:cNvSpPr>
          <p:nvPr>
            <p:ph type="body" sz="quarter" idx="13"/>
          </p:nvPr>
        </p:nvSpPr>
        <p:spPr>
          <a:xfrm>
            <a:off x="838751" y="841377"/>
            <a:ext cx="9537700" cy="417444"/>
          </a:xfrm>
        </p:spPr>
        <p:txBody>
          <a:bodyPr>
            <a:normAutofit/>
          </a:bodyPr>
          <a:lstStyle/>
          <a:p>
            <a:r>
              <a:rPr kumimoji="1" lang="en-US" altLang="ja-JP" dirty="0"/>
              <a:t>e.g. ADDW, time elapsed since last warning and Accuracy +/-1%</a:t>
            </a:r>
            <a:endParaRPr kumimoji="1" lang="ja-JP" altLang="en-US" dirty="0"/>
          </a:p>
        </p:txBody>
      </p:sp>
      <p:sp>
        <p:nvSpPr>
          <p:cNvPr id="305" name="テキスト ボックス 304">
            <a:extLst>
              <a:ext uri="{FF2B5EF4-FFF2-40B4-BE49-F238E27FC236}">
                <a16:creationId xmlns:a16="http://schemas.microsoft.com/office/drawing/2014/main" id="{17E1B8B1-53E4-FC43-B44F-7A1F5DC4CD40}"/>
              </a:ext>
            </a:extLst>
          </p:cNvPr>
          <p:cNvSpPr txBox="1"/>
          <p:nvPr/>
        </p:nvSpPr>
        <p:spPr>
          <a:xfrm>
            <a:off x="498923" y="1190001"/>
            <a:ext cx="11467078"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A resonator generates fixed periodic signals to be counted for measuring time(Figure1).</a:t>
            </a:r>
          </a:p>
          <a:p>
            <a:pPr marL="285750" indent="-285750">
              <a:buFont typeface="Arial" panose="020B0604020202020204" pitchFamily="34" charset="0"/>
              <a:buChar char="•"/>
            </a:pPr>
            <a:r>
              <a:rPr kumimoji="1" lang="en-US" altLang="ja-JP" dirty="0"/>
              <a:t>Manufacturing tolerances and variations of resonator cause the difference of time width. </a:t>
            </a:r>
          </a:p>
          <a:p>
            <a:pPr marL="285750" indent="-285750">
              <a:buFont typeface="Arial" panose="020B0604020202020204" pitchFamily="34" charset="0"/>
              <a:buChar char="•"/>
            </a:pPr>
            <a:r>
              <a:rPr kumimoji="1" lang="en-US" altLang="ja-JP" dirty="0"/>
              <a:t>The difference cause the error of measured time since timing of increasing counter is changed(Figure2).</a:t>
            </a:r>
          </a:p>
          <a:p>
            <a:pPr marL="285750" indent="-285750">
              <a:buFont typeface="Arial" panose="020B0604020202020204" pitchFamily="34" charset="0"/>
              <a:buChar char="•"/>
            </a:pPr>
            <a:r>
              <a:rPr kumimoji="1" lang="en-US" altLang="ja-JP" dirty="0"/>
              <a:t>This means that t</a:t>
            </a:r>
            <a:r>
              <a:rPr lang="en-US" altLang="ja-JP" dirty="0"/>
              <a:t>he longer the measurement time, the greater the error(Figure3).</a:t>
            </a:r>
            <a:endParaRPr lang="ja-JP" altLang="en-US" dirty="0"/>
          </a:p>
        </p:txBody>
      </p:sp>
      <p:sp>
        <p:nvSpPr>
          <p:cNvPr id="301" name="テキスト ボックス 300">
            <a:extLst>
              <a:ext uri="{FF2B5EF4-FFF2-40B4-BE49-F238E27FC236}">
                <a16:creationId xmlns:a16="http://schemas.microsoft.com/office/drawing/2014/main" id="{D06B1374-C87F-B307-AF5B-FD255A169253}"/>
              </a:ext>
            </a:extLst>
          </p:cNvPr>
          <p:cNvSpPr txBox="1"/>
          <p:nvPr/>
        </p:nvSpPr>
        <p:spPr>
          <a:xfrm>
            <a:off x="2664183" y="6063725"/>
            <a:ext cx="534121" cy="261610"/>
          </a:xfrm>
          <a:prstGeom prst="rect">
            <a:avLst/>
          </a:prstGeom>
          <a:noFill/>
        </p:spPr>
        <p:txBody>
          <a:bodyPr wrap="none" rtlCol="0">
            <a:spAutoFit/>
          </a:bodyPr>
          <a:lstStyle/>
          <a:p>
            <a:r>
              <a:rPr kumimoji="1" lang="en-US" altLang="ja-JP" sz="1100" dirty="0"/>
              <a:t>-9.09s</a:t>
            </a:r>
            <a:endParaRPr kumimoji="1" lang="ja-JP" altLang="en-US" sz="1100" dirty="0"/>
          </a:p>
        </p:txBody>
      </p:sp>
      <p:sp>
        <p:nvSpPr>
          <p:cNvPr id="302" name="テキスト ボックス 301">
            <a:extLst>
              <a:ext uri="{FF2B5EF4-FFF2-40B4-BE49-F238E27FC236}">
                <a16:creationId xmlns:a16="http://schemas.microsoft.com/office/drawing/2014/main" id="{254C05F6-843B-53C4-C8D4-445E8995B36A}"/>
              </a:ext>
            </a:extLst>
          </p:cNvPr>
          <p:cNvSpPr txBox="1"/>
          <p:nvPr/>
        </p:nvSpPr>
        <p:spPr>
          <a:xfrm>
            <a:off x="2012786" y="6063725"/>
            <a:ext cx="534121" cy="261610"/>
          </a:xfrm>
          <a:prstGeom prst="rect">
            <a:avLst/>
          </a:prstGeom>
          <a:noFill/>
        </p:spPr>
        <p:txBody>
          <a:bodyPr wrap="none" rtlCol="0">
            <a:spAutoFit/>
          </a:bodyPr>
          <a:lstStyle/>
          <a:p>
            <a:r>
              <a:rPr kumimoji="1" lang="en-US" altLang="ja-JP" sz="1100" dirty="0">
                <a:solidFill>
                  <a:srgbClr val="FF0000"/>
                </a:solidFill>
              </a:rPr>
              <a:t>-10.1s</a:t>
            </a:r>
            <a:endParaRPr kumimoji="1" lang="ja-JP" altLang="en-US" sz="1100" dirty="0">
              <a:solidFill>
                <a:srgbClr val="FF0000"/>
              </a:solidFill>
            </a:endParaRPr>
          </a:p>
        </p:txBody>
      </p:sp>
      <p:sp>
        <p:nvSpPr>
          <p:cNvPr id="60" name="矢印: 右 59">
            <a:extLst>
              <a:ext uri="{FF2B5EF4-FFF2-40B4-BE49-F238E27FC236}">
                <a16:creationId xmlns:a16="http://schemas.microsoft.com/office/drawing/2014/main" id="{ED5F3CEA-D09A-9FE8-4D33-DA99FCF2F6CE}"/>
              </a:ext>
            </a:extLst>
          </p:cNvPr>
          <p:cNvSpPr/>
          <p:nvPr/>
        </p:nvSpPr>
        <p:spPr>
          <a:xfrm>
            <a:off x="982351" y="2766421"/>
            <a:ext cx="7727846" cy="272559"/>
          </a:xfrm>
          <a:prstGeom prst="rightArrow">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63" name="直線コネクタ 62">
            <a:extLst>
              <a:ext uri="{FF2B5EF4-FFF2-40B4-BE49-F238E27FC236}">
                <a16:creationId xmlns:a16="http://schemas.microsoft.com/office/drawing/2014/main" id="{1ABCB276-CB89-7176-2052-0FCD17038A4D}"/>
              </a:ext>
            </a:extLst>
          </p:cNvPr>
          <p:cNvCxnSpPr>
            <a:cxnSpLocks/>
          </p:cNvCxnSpPr>
          <p:nvPr/>
        </p:nvCxnSpPr>
        <p:spPr>
          <a:xfrm rot="5400000">
            <a:off x="6314964" y="4612700"/>
            <a:ext cx="3420000" cy="0"/>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フローチャート: 結合子 63">
            <a:extLst>
              <a:ext uri="{FF2B5EF4-FFF2-40B4-BE49-F238E27FC236}">
                <a16:creationId xmlns:a16="http://schemas.microsoft.com/office/drawing/2014/main" id="{7B083626-CD72-AD42-3C47-C2BF1E65414F}"/>
              </a:ext>
            </a:extLst>
          </p:cNvPr>
          <p:cNvSpPr/>
          <p:nvPr/>
        </p:nvSpPr>
        <p:spPr>
          <a:xfrm>
            <a:off x="7932718" y="2773726"/>
            <a:ext cx="199084" cy="252000"/>
          </a:xfrm>
          <a:prstGeom prst="flowChartConnector">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65" name="直線コネクタ 64">
            <a:extLst>
              <a:ext uri="{FF2B5EF4-FFF2-40B4-BE49-F238E27FC236}">
                <a16:creationId xmlns:a16="http://schemas.microsoft.com/office/drawing/2014/main" id="{AE28AAAD-74F3-517F-F19D-392727859975}"/>
              </a:ext>
            </a:extLst>
          </p:cNvPr>
          <p:cNvCxnSpPr>
            <a:cxnSpLocks/>
          </p:cNvCxnSpPr>
          <p:nvPr/>
        </p:nvCxnSpPr>
        <p:spPr>
          <a:xfrm rot="5400000">
            <a:off x="3468083" y="4611458"/>
            <a:ext cx="3420000" cy="0"/>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フローチャート: 結合子 65">
            <a:extLst>
              <a:ext uri="{FF2B5EF4-FFF2-40B4-BE49-F238E27FC236}">
                <a16:creationId xmlns:a16="http://schemas.microsoft.com/office/drawing/2014/main" id="{9CB3D606-7531-8D8B-5F09-4D3BB0A1B8C2}"/>
              </a:ext>
            </a:extLst>
          </p:cNvPr>
          <p:cNvSpPr/>
          <p:nvPr/>
        </p:nvSpPr>
        <p:spPr>
          <a:xfrm>
            <a:off x="5078541" y="2772484"/>
            <a:ext cx="199084" cy="252000"/>
          </a:xfrm>
          <a:prstGeom prst="flowChartConnector">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282" name="グループ化 281">
            <a:extLst>
              <a:ext uri="{FF2B5EF4-FFF2-40B4-BE49-F238E27FC236}">
                <a16:creationId xmlns:a16="http://schemas.microsoft.com/office/drawing/2014/main" id="{73BE623B-D9E3-0554-8452-AE720E226ECE}"/>
              </a:ext>
            </a:extLst>
          </p:cNvPr>
          <p:cNvGrpSpPr/>
          <p:nvPr/>
        </p:nvGrpSpPr>
        <p:grpSpPr>
          <a:xfrm>
            <a:off x="1198677" y="3576803"/>
            <a:ext cx="7395363" cy="417083"/>
            <a:chOff x="1988325" y="2929195"/>
            <a:chExt cx="9361016" cy="417083"/>
          </a:xfrm>
        </p:grpSpPr>
        <p:cxnSp>
          <p:nvCxnSpPr>
            <p:cNvPr id="67" name="直線コネクタ 66">
              <a:extLst>
                <a:ext uri="{FF2B5EF4-FFF2-40B4-BE49-F238E27FC236}">
                  <a16:creationId xmlns:a16="http://schemas.microsoft.com/office/drawing/2014/main" id="{7A4644BD-CB4E-CD6E-61A5-DEB4B767D9CC}"/>
                </a:ext>
              </a:extLst>
            </p:cNvPr>
            <p:cNvCxnSpPr/>
            <p:nvPr/>
          </p:nvCxnSpPr>
          <p:spPr>
            <a:xfrm flipV="1">
              <a:off x="10629341" y="2929195"/>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FF2145F2-0AB6-927F-8EFE-CF0252639723}"/>
                </a:ext>
              </a:extLst>
            </p:cNvPr>
            <p:cNvCxnSpPr/>
            <p:nvPr/>
          </p:nvCxnSpPr>
          <p:spPr>
            <a:xfrm flipV="1">
              <a:off x="9908119" y="2966026"/>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E3A4CCD5-D828-3BF6-73BA-64F0A38D04CC}"/>
                </a:ext>
              </a:extLst>
            </p:cNvPr>
            <p:cNvCxnSpPr>
              <a:cxnSpLocks/>
            </p:cNvCxnSpPr>
            <p:nvPr/>
          </p:nvCxnSpPr>
          <p:spPr>
            <a:xfrm rot="16200000" flipV="1">
              <a:off x="10610083" y="2947990"/>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11432A56-BE1E-6E1B-9D51-10680343496C}"/>
                </a:ext>
              </a:extLst>
            </p:cNvPr>
            <p:cNvCxnSpPr/>
            <p:nvPr/>
          </p:nvCxnSpPr>
          <p:spPr>
            <a:xfrm flipV="1">
              <a:off x="9186912" y="3001412"/>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A635254-2B07-B69E-BBFB-D14AA8E993D7}"/>
                </a:ext>
              </a:extLst>
            </p:cNvPr>
            <p:cNvCxnSpPr/>
            <p:nvPr/>
          </p:nvCxnSpPr>
          <p:spPr>
            <a:xfrm flipV="1">
              <a:off x="8464103" y="3037050"/>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496E3587-8A25-F1FF-582A-940B10BDAA7D}"/>
                </a:ext>
              </a:extLst>
            </p:cNvPr>
            <p:cNvCxnSpPr>
              <a:cxnSpLocks/>
            </p:cNvCxnSpPr>
            <p:nvPr/>
          </p:nvCxnSpPr>
          <p:spPr>
            <a:xfrm rot="16200000" flipV="1">
              <a:off x="9166067" y="3019014"/>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8BA5482-40F1-44F2-EB28-BB89DD21E16E}"/>
                </a:ext>
              </a:extLst>
            </p:cNvPr>
            <p:cNvCxnSpPr>
              <a:cxnSpLocks/>
            </p:cNvCxnSpPr>
            <p:nvPr/>
          </p:nvCxnSpPr>
          <p:spPr>
            <a:xfrm rot="16200000" flipV="1">
              <a:off x="9887651" y="2984648"/>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12808EB9-B4AD-22DD-0A19-82F8B531E8F2}"/>
                </a:ext>
              </a:extLst>
            </p:cNvPr>
            <p:cNvCxnSpPr/>
            <p:nvPr/>
          </p:nvCxnSpPr>
          <p:spPr>
            <a:xfrm flipV="1">
              <a:off x="7744828" y="3069102"/>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1C600964-24D5-7E4C-E76A-C6CC431ACE65}"/>
                </a:ext>
              </a:extLst>
            </p:cNvPr>
            <p:cNvCxnSpPr>
              <a:cxnSpLocks/>
            </p:cNvCxnSpPr>
            <p:nvPr/>
          </p:nvCxnSpPr>
          <p:spPr>
            <a:xfrm rot="16200000" flipV="1">
              <a:off x="8446792" y="3051066"/>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91509171-7060-BE29-6462-496B131C03FB}"/>
                </a:ext>
              </a:extLst>
            </p:cNvPr>
            <p:cNvCxnSpPr/>
            <p:nvPr/>
          </p:nvCxnSpPr>
          <p:spPr>
            <a:xfrm flipV="1">
              <a:off x="7023621" y="3104488"/>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1EF222A-E7D2-6E58-8D66-2B79A4567CBB}"/>
                </a:ext>
              </a:extLst>
            </p:cNvPr>
            <p:cNvCxnSpPr/>
            <p:nvPr/>
          </p:nvCxnSpPr>
          <p:spPr>
            <a:xfrm flipV="1">
              <a:off x="6300812" y="3140126"/>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959D18F-C5BD-8D5C-5808-54185771D2B2}"/>
                </a:ext>
              </a:extLst>
            </p:cNvPr>
            <p:cNvCxnSpPr>
              <a:cxnSpLocks/>
            </p:cNvCxnSpPr>
            <p:nvPr/>
          </p:nvCxnSpPr>
          <p:spPr>
            <a:xfrm rot="16200000" flipV="1">
              <a:off x="7002776" y="3122090"/>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1DF5E617-06D9-A280-1551-3DE7F1034A04}"/>
                </a:ext>
              </a:extLst>
            </p:cNvPr>
            <p:cNvCxnSpPr>
              <a:cxnSpLocks/>
            </p:cNvCxnSpPr>
            <p:nvPr/>
          </p:nvCxnSpPr>
          <p:spPr>
            <a:xfrm rot="16200000" flipV="1">
              <a:off x="7724360" y="3087724"/>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CE653ECF-6CFF-91AF-8742-2291AC378727}"/>
                </a:ext>
              </a:extLst>
            </p:cNvPr>
            <p:cNvCxnSpPr/>
            <p:nvPr/>
          </p:nvCxnSpPr>
          <p:spPr>
            <a:xfrm flipV="1">
              <a:off x="5579757" y="3172178"/>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2CFE3AB-C17D-8191-9F70-4B9955422A87}"/>
                </a:ext>
              </a:extLst>
            </p:cNvPr>
            <p:cNvCxnSpPr>
              <a:cxnSpLocks/>
            </p:cNvCxnSpPr>
            <p:nvPr/>
          </p:nvCxnSpPr>
          <p:spPr>
            <a:xfrm rot="16200000" flipV="1">
              <a:off x="6281721" y="3154142"/>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F3ED30EF-3C5B-0835-6F88-233354DE6664}"/>
                </a:ext>
              </a:extLst>
            </p:cNvPr>
            <p:cNvCxnSpPr/>
            <p:nvPr/>
          </p:nvCxnSpPr>
          <p:spPr>
            <a:xfrm flipV="1">
              <a:off x="4858550" y="3207564"/>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66FC8786-374C-CB10-824D-283F148BF1AA}"/>
                </a:ext>
              </a:extLst>
            </p:cNvPr>
            <p:cNvCxnSpPr/>
            <p:nvPr/>
          </p:nvCxnSpPr>
          <p:spPr>
            <a:xfrm flipV="1">
              <a:off x="4135741" y="3243202"/>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F85D11A1-671E-9BA7-1772-FE83BFA43AD9}"/>
                </a:ext>
              </a:extLst>
            </p:cNvPr>
            <p:cNvCxnSpPr>
              <a:cxnSpLocks/>
            </p:cNvCxnSpPr>
            <p:nvPr/>
          </p:nvCxnSpPr>
          <p:spPr>
            <a:xfrm rot="16200000" flipV="1">
              <a:off x="4837705" y="3225166"/>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BD40CF60-2ADA-70DB-D61C-4D3F35B9C58C}"/>
                </a:ext>
              </a:extLst>
            </p:cNvPr>
            <p:cNvCxnSpPr>
              <a:cxnSpLocks/>
            </p:cNvCxnSpPr>
            <p:nvPr/>
          </p:nvCxnSpPr>
          <p:spPr>
            <a:xfrm rot="16200000" flipV="1">
              <a:off x="5559289" y="3190800"/>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61D1F38-A3E2-AE84-9DF1-898D24C8CE3B}"/>
                </a:ext>
              </a:extLst>
            </p:cNvPr>
            <p:cNvCxnSpPr/>
            <p:nvPr/>
          </p:nvCxnSpPr>
          <p:spPr>
            <a:xfrm flipV="1">
              <a:off x="3430755" y="3275254"/>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26384A0E-C9F2-39B5-2072-EE920305627E}"/>
                </a:ext>
              </a:extLst>
            </p:cNvPr>
            <p:cNvCxnSpPr>
              <a:cxnSpLocks/>
            </p:cNvCxnSpPr>
            <p:nvPr/>
          </p:nvCxnSpPr>
          <p:spPr>
            <a:xfrm rot="16200000" flipV="1">
              <a:off x="4118430" y="3257218"/>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400F9CB9-8EB7-9FD2-025A-12F487EB9009}"/>
                </a:ext>
              </a:extLst>
            </p:cNvPr>
            <p:cNvCxnSpPr/>
            <p:nvPr/>
          </p:nvCxnSpPr>
          <p:spPr>
            <a:xfrm flipV="1">
              <a:off x="2711134" y="3310640"/>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081117A9-9851-3F04-30D0-498EE0A7E3D3}"/>
                </a:ext>
              </a:extLst>
            </p:cNvPr>
            <p:cNvCxnSpPr/>
            <p:nvPr/>
          </p:nvCxnSpPr>
          <p:spPr>
            <a:xfrm flipV="1">
              <a:off x="1988325" y="3346278"/>
              <a:ext cx="720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B0DB2BE9-5D37-F756-F9B5-E7B5EAA481D3}"/>
                </a:ext>
              </a:extLst>
            </p:cNvPr>
            <p:cNvCxnSpPr>
              <a:cxnSpLocks/>
            </p:cNvCxnSpPr>
            <p:nvPr/>
          </p:nvCxnSpPr>
          <p:spPr>
            <a:xfrm rot="16200000" flipV="1">
              <a:off x="2690289" y="3328242"/>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A715CBA6-FEA4-35F5-A581-5B5C313B554B}"/>
                </a:ext>
              </a:extLst>
            </p:cNvPr>
            <p:cNvCxnSpPr>
              <a:cxnSpLocks/>
            </p:cNvCxnSpPr>
            <p:nvPr/>
          </p:nvCxnSpPr>
          <p:spPr>
            <a:xfrm rot="16200000" flipV="1">
              <a:off x="3411873" y="3293876"/>
              <a:ext cx="36072"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93" name="直線コネクタ 92">
            <a:extLst>
              <a:ext uri="{FF2B5EF4-FFF2-40B4-BE49-F238E27FC236}">
                <a16:creationId xmlns:a16="http://schemas.microsoft.com/office/drawing/2014/main" id="{781F7961-695C-2DD2-E9DA-A9360117B05A}"/>
              </a:ext>
            </a:extLst>
          </p:cNvPr>
          <p:cNvCxnSpPr>
            <a:cxnSpLocks/>
          </p:cNvCxnSpPr>
          <p:nvPr/>
        </p:nvCxnSpPr>
        <p:spPr>
          <a:xfrm rot="5400000">
            <a:off x="626453" y="4605880"/>
            <a:ext cx="3420000" cy="0"/>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4" name="フローチャート: 結合子 93">
            <a:extLst>
              <a:ext uri="{FF2B5EF4-FFF2-40B4-BE49-F238E27FC236}">
                <a16:creationId xmlns:a16="http://schemas.microsoft.com/office/drawing/2014/main" id="{24E55ADA-59C0-D0A2-0D33-F108B19DBE2A}"/>
              </a:ext>
            </a:extLst>
          </p:cNvPr>
          <p:cNvSpPr/>
          <p:nvPr/>
        </p:nvSpPr>
        <p:spPr>
          <a:xfrm>
            <a:off x="2236911" y="2766906"/>
            <a:ext cx="199084" cy="252000"/>
          </a:xfrm>
          <a:prstGeom prst="flowChartConnector">
            <a:avLst/>
          </a:prstGeom>
          <a:solidFill>
            <a:schemeClr val="bg1"/>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5" name="テキスト ボックス 94">
            <a:extLst>
              <a:ext uri="{FF2B5EF4-FFF2-40B4-BE49-F238E27FC236}">
                <a16:creationId xmlns:a16="http://schemas.microsoft.com/office/drawing/2014/main" id="{17068477-D000-8300-4603-19BB67B6E9B2}"/>
              </a:ext>
            </a:extLst>
          </p:cNvPr>
          <p:cNvSpPr txBox="1"/>
          <p:nvPr/>
        </p:nvSpPr>
        <p:spPr>
          <a:xfrm>
            <a:off x="7377069" y="2424836"/>
            <a:ext cx="1205779"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Collison@0s</a:t>
            </a:r>
            <a:endParaRPr kumimoji="1" lang="ja-JP" altLang="en-US" sz="1600" dirty="0"/>
          </a:p>
        </p:txBody>
      </p:sp>
      <p:sp>
        <p:nvSpPr>
          <p:cNvPr id="96" name="テキスト ボックス 95">
            <a:extLst>
              <a:ext uri="{FF2B5EF4-FFF2-40B4-BE49-F238E27FC236}">
                <a16:creationId xmlns:a16="http://schemas.microsoft.com/office/drawing/2014/main" id="{12DC16E1-EF3C-5E2D-EFD0-B6856546D3E4}"/>
              </a:ext>
            </a:extLst>
          </p:cNvPr>
          <p:cNvSpPr txBox="1"/>
          <p:nvPr/>
        </p:nvSpPr>
        <p:spPr>
          <a:xfrm>
            <a:off x="4265339" y="2424836"/>
            <a:ext cx="1885276"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ADDW warning@-5s</a:t>
            </a:r>
            <a:endParaRPr kumimoji="1" lang="ja-JP" altLang="en-US" sz="1600" dirty="0"/>
          </a:p>
        </p:txBody>
      </p:sp>
      <p:grpSp>
        <p:nvGrpSpPr>
          <p:cNvPr id="261" name="グループ化 260">
            <a:extLst>
              <a:ext uri="{FF2B5EF4-FFF2-40B4-BE49-F238E27FC236}">
                <a16:creationId xmlns:a16="http://schemas.microsoft.com/office/drawing/2014/main" id="{85E82F23-D35E-5776-C279-3863D8CABA24}"/>
              </a:ext>
            </a:extLst>
          </p:cNvPr>
          <p:cNvGrpSpPr/>
          <p:nvPr/>
        </p:nvGrpSpPr>
        <p:grpSpPr>
          <a:xfrm>
            <a:off x="1196371" y="3285772"/>
            <a:ext cx="7397439" cy="216000"/>
            <a:chOff x="1192016" y="3132090"/>
            <a:chExt cx="7397439" cy="216000"/>
          </a:xfrm>
        </p:grpSpPr>
        <p:cxnSp>
          <p:nvCxnSpPr>
            <p:cNvPr id="8" name="直線コネクタ 7">
              <a:extLst>
                <a:ext uri="{FF2B5EF4-FFF2-40B4-BE49-F238E27FC236}">
                  <a16:creationId xmlns:a16="http://schemas.microsoft.com/office/drawing/2014/main" id="{BD01CBCE-5F81-1A59-B795-457DD6549664}"/>
                </a:ext>
              </a:extLst>
            </p:cNvPr>
            <p:cNvCxnSpPr/>
            <p:nvPr/>
          </p:nvCxnSpPr>
          <p:spPr>
            <a:xfrm>
              <a:off x="1473483"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124ACB4-FA2A-636A-4C43-CBB559099BCB}"/>
                </a:ext>
              </a:extLst>
            </p:cNvPr>
            <p:cNvCxnSpPr/>
            <p:nvPr/>
          </p:nvCxnSpPr>
          <p:spPr>
            <a:xfrm>
              <a:off x="1757889"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CEC9C60B-BBF1-16A2-6674-748FF7E88738}"/>
                </a:ext>
              </a:extLst>
            </p:cNvPr>
            <p:cNvCxnSpPr/>
            <p:nvPr/>
          </p:nvCxnSpPr>
          <p:spPr>
            <a:xfrm>
              <a:off x="2042296"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1E19811-B677-715F-5FD5-BE619312A55E}"/>
                </a:ext>
              </a:extLst>
            </p:cNvPr>
            <p:cNvCxnSpPr>
              <a:cxnSpLocks/>
            </p:cNvCxnSpPr>
            <p:nvPr/>
          </p:nvCxnSpPr>
          <p:spPr>
            <a:xfrm rot="5400000">
              <a:off x="1651620"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14F9D75-6C3C-B24C-C64F-15A24F0FE56E}"/>
                </a:ext>
              </a:extLst>
            </p:cNvPr>
            <p:cNvCxnSpPr>
              <a:cxnSpLocks/>
            </p:cNvCxnSpPr>
            <p:nvPr/>
          </p:nvCxnSpPr>
          <p:spPr>
            <a:xfrm rot="5400000">
              <a:off x="1936026"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95AA50B-993E-18B9-238F-09E61C38F92B}"/>
                </a:ext>
              </a:extLst>
            </p:cNvPr>
            <p:cNvCxnSpPr/>
            <p:nvPr/>
          </p:nvCxnSpPr>
          <p:spPr>
            <a:xfrm>
              <a:off x="2897431"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3750CA3F-DDF4-38B6-B6A8-5DC0F1BCECF9}"/>
                </a:ext>
              </a:extLst>
            </p:cNvPr>
            <p:cNvCxnSpPr/>
            <p:nvPr/>
          </p:nvCxnSpPr>
          <p:spPr>
            <a:xfrm>
              <a:off x="3181838"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C762B844-2EF4-EDE6-CF8A-8C43D3A8DBDA}"/>
                </a:ext>
              </a:extLst>
            </p:cNvPr>
            <p:cNvCxnSpPr>
              <a:cxnSpLocks/>
            </p:cNvCxnSpPr>
            <p:nvPr/>
          </p:nvCxnSpPr>
          <p:spPr>
            <a:xfrm rot="5400000">
              <a:off x="2791162"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152126C4-9B6E-4879-E3C9-C2DBA3E83347}"/>
                </a:ext>
              </a:extLst>
            </p:cNvPr>
            <p:cNvCxnSpPr>
              <a:cxnSpLocks/>
            </p:cNvCxnSpPr>
            <p:nvPr/>
          </p:nvCxnSpPr>
          <p:spPr>
            <a:xfrm rot="5400000">
              <a:off x="3075568"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3F70BC1-BE91-44B7-DCAC-76F6157D77CF}"/>
                </a:ext>
              </a:extLst>
            </p:cNvPr>
            <p:cNvCxnSpPr/>
            <p:nvPr/>
          </p:nvCxnSpPr>
          <p:spPr>
            <a:xfrm>
              <a:off x="2332098"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EEFC9CD-64B1-E59A-838E-1679C26B7EB0}"/>
                </a:ext>
              </a:extLst>
            </p:cNvPr>
            <p:cNvCxnSpPr/>
            <p:nvPr/>
          </p:nvCxnSpPr>
          <p:spPr>
            <a:xfrm>
              <a:off x="2616504"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162C45C0-84EA-27FB-F238-93FD2F08B0C3}"/>
                </a:ext>
              </a:extLst>
            </p:cNvPr>
            <p:cNvCxnSpPr>
              <a:cxnSpLocks/>
            </p:cNvCxnSpPr>
            <p:nvPr/>
          </p:nvCxnSpPr>
          <p:spPr>
            <a:xfrm rot="5400000">
              <a:off x="2225828"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ED26A203-C7F7-8260-6E0A-A337BCD7BB67}"/>
                </a:ext>
              </a:extLst>
            </p:cNvPr>
            <p:cNvCxnSpPr>
              <a:cxnSpLocks/>
            </p:cNvCxnSpPr>
            <p:nvPr/>
          </p:nvCxnSpPr>
          <p:spPr>
            <a:xfrm rot="5400000">
              <a:off x="2510234"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8BC14E0-4986-5251-2447-5B89E2B60731}"/>
                </a:ext>
              </a:extLst>
            </p:cNvPr>
            <p:cNvCxnSpPr/>
            <p:nvPr/>
          </p:nvCxnSpPr>
          <p:spPr>
            <a:xfrm>
              <a:off x="3468553"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985C3146-A38A-0516-B810-1F5D8D12CBBE}"/>
                </a:ext>
              </a:extLst>
            </p:cNvPr>
            <p:cNvCxnSpPr/>
            <p:nvPr/>
          </p:nvCxnSpPr>
          <p:spPr>
            <a:xfrm>
              <a:off x="3752959"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E70EE3B-CCCB-B638-C517-3FACD62B1A8B}"/>
                </a:ext>
              </a:extLst>
            </p:cNvPr>
            <p:cNvCxnSpPr>
              <a:cxnSpLocks/>
            </p:cNvCxnSpPr>
            <p:nvPr/>
          </p:nvCxnSpPr>
          <p:spPr>
            <a:xfrm rot="5400000">
              <a:off x="3362283"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816BDF7-8AFA-D0B2-EFA5-ADA86ACEBCA6}"/>
                </a:ext>
              </a:extLst>
            </p:cNvPr>
            <p:cNvCxnSpPr>
              <a:cxnSpLocks/>
            </p:cNvCxnSpPr>
            <p:nvPr/>
          </p:nvCxnSpPr>
          <p:spPr>
            <a:xfrm rot="5400000">
              <a:off x="3646690"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1D65101-005D-13C8-36E5-8861CAF24159}"/>
                </a:ext>
              </a:extLst>
            </p:cNvPr>
            <p:cNvCxnSpPr/>
            <p:nvPr/>
          </p:nvCxnSpPr>
          <p:spPr>
            <a:xfrm>
              <a:off x="4608095"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CBD66477-89F2-7443-74D9-FD65C1E80A0C}"/>
                </a:ext>
              </a:extLst>
            </p:cNvPr>
            <p:cNvCxnSpPr/>
            <p:nvPr/>
          </p:nvCxnSpPr>
          <p:spPr>
            <a:xfrm>
              <a:off x="4892501"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7B9F89A-D770-C514-B723-493A05DF5EE3}"/>
                </a:ext>
              </a:extLst>
            </p:cNvPr>
            <p:cNvCxnSpPr>
              <a:cxnSpLocks/>
            </p:cNvCxnSpPr>
            <p:nvPr/>
          </p:nvCxnSpPr>
          <p:spPr>
            <a:xfrm rot="5400000">
              <a:off x="4501825"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8FA62F1-EB82-EB97-FB3D-AC96FF13C1C1}"/>
                </a:ext>
              </a:extLst>
            </p:cNvPr>
            <p:cNvCxnSpPr>
              <a:cxnSpLocks/>
            </p:cNvCxnSpPr>
            <p:nvPr/>
          </p:nvCxnSpPr>
          <p:spPr>
            <a:xfrm rot="5400000">
              <a:off x="4786232"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D950DF8-E9AA-E31D-8AD7-46900E420336}"/>
                </a:ext>
              </a:extLst>
            </p:cNvPr>
            <p:cNvCxnSpPr/>
            <p:nvPr/>
          </p:nvCxnSpPr>
          <p:spPr>
            <a:xfrm>
              <a:off x="4042761"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F75BA10-7FD6-63E9-F570-852BB5E3EC40}"/>
                </a:ext>
              </a:extLst>
            </p:cNvPr>
            <p:cNvCxnSpPr/>
            <p:nvPr/>
          </p:nvCxnSpPr>
          <p:spPr>
            <a:xfrm>
              <a:off x="4327167"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298DC95-BEF6-28D3-BCEB-E44109C54F4E}"/>
                </a:ext>
              </a:extLst>
            </p:cNvPr>
            <p:cNvCxnSpPr>
              <a:cxnSpLocks/>
            </p:cNvCxnSpPr>
            <p:nvPr/>
          </p:nvCxnSpPr>
          <p:spPr>
            <a:xfrm rot="5400000">
              <a:off x="3936492"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D0E9A172-E8EB-272C-D352-21289C5CD6BB}"/>
                </a:ext>
              </a:extLst>
            </p:cNvPr>
            <p:cNvCxnSpPr>
              <a:cxnSpLocks/>
            </p:cNvCxnSpPr>
            <p:nvPr/>
          </p:nvCxnSpPr>
          <p:spPr>
            <a:xfrm rot="5400000">
              <a:off x="4220898"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0073363-E09B-DD46-F2AA-6839391D46CF}"/>
                </a:ext>
              </a:extLst>
            </p:cNvPr>
            <p:cNvCxnSpPr/>
            <p:nvPr/>
          </p:nvCxnSpPr>
          <p:spPr>
            <a:xfrm>
              <a:off x="5174193"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CEBFADF9-98EE-4A00-215A-D84FD6D8E92B}"/>
                </a:ext>
              </a:extLst>
            </p:cNvPr>
            <p:cNvCxnSpPr/>
            <p:nvPr/>
          </p:nvCxnSpPr>
          <p:spPr>
            <a:xfrm>
              <a:off x="5458599"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3EF6DE8-0E59-0AFE-75C1-2CBD29E09342}"/>
                </a:ext>
              </a:extLst>
            </p:cNvPr>
            <p:cNvCxnSpPr>
              <a:cxnSpLocks/>
            </p:cNvCxnSpPr>
            <p:nvPr/>
          </p:nvCxnSpPr>
          <p:spPr>
            <a:xfrm rot="5400000">
              <a:off x="5067923"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1DD732B0-BE69-C786-B026-19431AFF311B}"/>
                </a:ext>
              </a:extLst>
            </p:cNvPr>
            <p:cNvCxnSpPr>
              <a:cxnSpLocks/>
            </p:cNvCxnSpPr>
            <p:nvPr/>
          </p:nvCxnSpPr>
          <p:spPr>
            <a:xfrm rot="5400000">
              <a:off x="5352329"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D7CAD79-9883-1168-0F8E-166A6A6B6BCF}"/>
                </a:ext>
              </a:extLst>
            </p:cNvPr>
            <p:cNvCxnSpPr/>
            <p:nvPr/>
          </p:nvCxnSpPr>
          <p:spPr>
            <a:xfrm>
              <a:off x="6313735"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D292EFD-B828-BCBE-AFBE-18DAD0ECB939}"/>
                </a:ext>
              </a:extLst>
            </p:cNvPr>
            <p:cNvCxnSpPr/>
            <p:nvPr/>
          </p:nvCxnSpPr>
          <p:spPr>
            <a:xfrm>
              <a:off x="6598141"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82E2F83-A159-4633-8C93-954E185CDDEE}"/>
                </a:ext>
              </a:extLst>
            </p:cNvPr>
            <p:cNvCxnSpPr>
              <a:cxnSpLocks/>
            </p:cNvCxnSpPr>
            <p:nvPr/>
          </p:nvCxnSpPr>
          <p:spPr>
            <a:xfrm rot="5400000">
              <a:off x="6207465"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8085601-5700-DFCB-999C-BC8F27D5928F}"/>
                </a:ext>
              </a:extLst>
            </p:cNvPr>
            <p:cNvCxnSpPr>
              <a:cxnSpLocks/>
            </p:cNvCxnSpPr>
            <p:nvPr/>
          </p:nvCxnSpPr>
          <p:spPr>
            <a:xfrm rot="5400000">
              <a:off x="6491871"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BF655B4-A603-D475-1E70-B3066ADB8D3F}"/>
                </a:ext>
              </a:extLst>
            </p:cNvPr>
            <p:cNvCxnSpPr/>
            <p:nvPr/>
          </p:nvCxnSpPr>
          <p:spPr>
            <a:xfrm>
              <a:off x="5748401"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0DE2F2C-DE83-9B06-07B2-23BDBDD072FD}"/>
                </a:ext>
              </a:extLst>
            </p:cNvPr>
            <p:cNvCxnSpPr/>
            <p:nvPr/>
          </p:nvCxnSpPr>
          <p:spPr>
            <a:xfrm>
              <a:off x="6032807"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33B0F33C-7D9D-4B92-7B53-C768CE727FF0}"/>
                </a:ext>
              </a:extLst>
            </p:cNvPr>
            <p:cNvCxnSpPr>
              <a:cxnSpLocks/>
            </p:cNvCxnSpPr>
            <p:nvPr/>
          </p:nvCxnSpPr>
          <p:spPr>
            <a:xfrm rot="5400000">
              <a:off x="5642131"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648755BF-7864-C2D8-0B5B-6B90FE4A350E}"/>
                </a:ext>
              </a:extLst>
            </p:cNvPr>
            <p:cNvCxnSpPr>
              <a:cxnSpLocks/>
            </p:cNvCxnSpPr>
            <p:nvPr/>
          </p:nvCxnSpPr>
          <p:spPr>
            <a:xfrm rot="5400000">
              <a:off x="5926538"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1D96D4F-A6E1-CBA3-3E21-0F6E9EECCDA7}"/>
                </a:ext>
              </a:extLst>
            </p:cNvPr>
            <p:cNvCxnSpPr/>
            <p:nvPr/>
          </p:nvCxnSpPr>
          <p:spPr>
            <a:xfrm>
              <a:off x="6881101"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2C0DDB91-5C4B-3454-CC43-7BAEF1848263}"/>
                </a:ext>
              </a:extLst>
            </p:cNvPr>
            <p:cNvCxnSpPr/>
            <p:nvPr/>
          </p:nvCxnSpPr>
          <p:spPr>
            <a:xfrm>
              <a:off x="7165507"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1152B43F-D6B3-8548-E828-052B6667C076}"/>
                </a:ext>
              </a:extLst>
            </p:cNvPr>
            <p:cNvCxnSpPr>
              <a:cxnSpLocks/>
            </p:cNvCxnSpPr>
            <p:nvPr/>
          </p:nvCxnSpPr>
          <p:spPr>
            <a:xfrm rot="5400000">
              <a:off x="6774831"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EA45D0B0-4887-6C37-6781-458B66F9A036}"/>
                </a:ext>
              </a:extLst>
            </p:cNvPr>
            <p:cNvCxnSpPr>
              <a:cxnSpLocks/>
            </p:cNvCxnSpPr>
            <p:nvPr/>
          </p:nvCxnSpPr>
          <p:spPr>
            <a:xfrm rot="5400000">
              <a:off x="7059237"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3DC377C0-9E72-D45C-1CCC-4AB1E1B01D93}"/>
                </a:ext>
              </a:extLst>
            </p:cNvPr>
            <p:cNvCxnSpPr/>
            <p:nvPr/>
          </p:nvCxnSpPr>
          <p:spPr>
            <a:xfrm>
              <a:off x="8020643"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AE761B9-2FAA-B518-2EF8-7A80DBD7E65B}"/>
                </a:ext>
              </a:extLst>
            </p:cNvPr>
            <p:cNvCxnSpPr/>
            <p:nvPr/>
          </p:nvCxnSpPr>
          <p:spPr>
            <a:xfrm>
              <a:off x="8305049"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6C3DD5F9-B3D4-73C5-FC7C-9A1BD215B754}"/>
                </a:ext>
              </a:extLst>
            </p:cNvPr>
            <p:cNvCxnSpPr>
              <a:cxnSpLocks/>
            </p:cNvCxnSpPr>
            <p:nvPr/>
          </p:nvCxnSpPr>
          <p:spPr>
            <a:xfrm rot="5400000">
              <a:off x="7914373"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1AF7644-302E-2FB1-EED9-382D34CBB1B2}"/>
                </a:ext>
              </a:extLst>
            </p:cNvPr>
            <p:cNvCxnSpPr>
              <a:cxnSpLocks/>
            </p:cNvCxnSpPr>
            <p:nvPr/>
          </p:nvCxnSpPr>
          <p:spPr>
            <a:xfrm rot="5400000">
              <a:off x="8198779"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16096E6-4317-AF81-5851-7DD9FFBEEDE1}"/>
                </a:ext>
              </a:extLst>
            </p:cNvPr>
            <p:cNvCxnSpPr/>
            <p:nvPr/>
          </p:nvCxnSpPr>
          <p:spPr>
            <a:xfrm>
              <a:off x="7455309"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37E97C4-207A-5348-BF0C-D7B74012DA6F}"/>
                </a:ext>
              </a:extLst>
            </p:cNvPr>
            <p:cNvCxnSpPr/>
            <p:nvPr/>
          </p:nvCxnSpPr>
          <p:spPr>
            <a:xfrm>
              <a:off x="7739715" y="3348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4598B366-A4CC-5A47-45B5-849761793358}"/>
                </a:ext>
              </a:extLst>
            </p:cNvPr>
            <p:cNvCxnSpPr>
              <a:cxnSpLocks/>
            </p:cNvCxnSpPr>
            <p:nvPr/>
          </p:nvCxnSpPr>
          <p:spPr>
            <a:xfrm rot="5400000">
              <a:off x="7349039"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CCACAE5B-1DFA-3153-2BAD-1C6643196B3F}"/>
                </a:ext>
              </a:extLst>
            </p:cNvPr>
            <p:cNvCxnSpPr>
              <a:cxnSpLocks/>
            </p:cNvCxnSpPr>
            <p:nvPr/>
          </p:nvCxnSpPr>
          <p:spPr>
            <a:xfrm rot="5400000">
              <a:off x="7633445"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1F524BAD-A8FD-DBAA-D9A0-33DF59490706}"/>
                </a:ext>
              </a:extLst>
            </p:cNvPr>
            <p:cNvCxnSpPr/>
            <p:nvPr/>
          </p:nvCxnSpPr>
          <p:spPr>
            <a:xfrm>
              <a:off x="1192016" y="3132090"/>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56727F03-77EE-F3BD-33E2-F4D25C946667}"/>
                </a:ext>
              </a:extLst>
            </p:cNvPr>
            <p:cNvCxnSpPr>
              <a:cxnSpLocks/>
            </p:cNvCxnSpPr>
            <p:nvPr/>
          </p:nvCxnSpPr>
          <p:spPr>
            <a:xfrm rot="5400000">
              <a:off x="1085746"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EA465F8-A876-63EF-02E6-CFA671D9BE8F}"/>
                </a:ext>
              </a:extLst>
            </p:cNvPr>
            <p:cNvCxnSpPr>
              <a:cxnSpLocks/>
            </p:cNvCxnSpPr>
            <p:nvPr/>
          </p:nvCxnSpPr>
          <p:spPr>
            <a:xfrm rot="5400000">
              <a:off x="1370153" y="3241820"/>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1" name="テキスト ボックス 100">
            <a:extLst>
              <a:ext uri="{FF2B5EF4-FFF2-40B4-BE49-F238E27FC236}">
                <a16:creationId xmlns:a16="http://schemas.microsoft.com/office/drawing/2014/main" id="{4C6D41D6-EAE7-3337-F815-47B7DA8DA0F1}"/>
              </a:ext>
            </a:extLst>
          </p:cNvPr>
          <p:cNvSpPr txBox="1"/>
          <p:nvPr/>
        </p:nvSpPr>
        <p:spPr>
          <a:xfrm>
            <a:off x="1361293" y="2411995"/>
            <a:ext cx="2087133" cy="3424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600" dirty="0"/>
              <a:t> ADDW warning@-10s</a:t>
            </a:r>
            <a:endParaRPr kumimoji="1" lang="ja-JP" altLang="en-US" sz="1600" dirty="0"/>
          </a:p>
        </p:txBody>
      </p:sp>
      <p:sp>
        <p:nvSpPr>
          <p:cNvPr id="103" name="テキスト ボックス 102">
            <a:extLst>
              <a:ext uri="{FF2B5EF4-FFF2-40B4-BE49-F238E27FC236}">
                <a16:creationId xmlns:a16="http://schemas.microsoft.com/office/drawing/2014/main" id="{557EDCD4-7406-485C-5FD0-55B6A55F1D63}"/>
              </a:ext>
            </a:extLst>
          </p:cNvPr>
          <p:cNvSpPr txBox="1"/>
          <p:nvPr/>
        </p:nvSpPr>
        <p:spPr>
          <a:xfrm>
            <a:off x="98608" y="3287327"/>
            <a:ext cx="1197032" cy="338554"/>
          </a:xfrm>
          <a:prstGeom prst="rect">
            <a:avLst/>
          </a:prstGeom>
          <a:noFill/>
        </p:spPr>
        <p:txBody>
          <a:bodyPr wrap="square">
            <a:spAutoFit/>
          </a:bodyPr>
          <a:lstStyle/>
          <a:p>
            <a:r>
              <a:rPr lang="en-US" altLang="ja-JP" sz="1600" dirty="0">
                <a:solidFill>
                  <a:srgbClr val="00B050"/>
                </a:solidFill>
              </a:rPr>
              <a:t>Resonator </a:t>
            </a:r>
            <a:endParaRPr lang="ja-JP" altLang="en-US" sz="1600" dirty="0">
              <a:solidFill>
                <a:srgbClr val="00B050"/>
              </a:solidFill>
            </a:endParaRPr>
          </a:p>
        </p:txBody>
      </p:sp>
      <p:sp>
        <p:nvSpPr>
          <p:cNvPr id="104" name="テキスト ボックス 103">
            <a:extLst>
              <a:ext uri="{FF2B5EF4-FFF2-40B4-BE49-F238E27FC236}">
                <a16:creationId xmlns:a16="http://schemas.microsoft.com/office/drawing/2014/main" id="{72ED08EB-455C-EEC8-886C-C0B6D2DF53FE}"/>
              </a:ext>
            </a:extLst>
          </p:cNvPr>
          <p:cNvSpPr txBox="1"/>
          <p:nvPr/>
        </p:nvSpPr>
        <p:spPr>
          <a:xfrm>
            <a:off x="294844" y="3816877"/>
            <a:ext cx="929037" cy="338554"/>
          </a:xfrm>
          <a:prstGeom prst="rect">
            <a:avLst/>
          </a:prstGeom>
          <a:noFill/>
        </p:spPr>
        <p:txBody>
          <a:bodyPr wrap="square">
            <a:spAutoFit/>
          </a:bodyPr>
          <a:lstStyle/>
          <a:p>
            <a:r>
              <a:rPr lang="en-US" altLang="ja-JP" sz="1600" dirty="0">
                <a:solidFill>
                  <a:srgbClr val="000000"/>
                </a:solidFill>
              </a:rPr>
              <a:t>Counter</a:t>
            </a:r>
            <a:endParaRPr lang="ja-JP" altLang="en-US" sz="1600" dirty="0">
              <a:solidFill>
                <a:srgbClr val="000000"/>
              </a:solidFill>
            </a:endParaRPr>
          </a:p>
        </p:txBody>
      </p:sp>
      <p:sp>
        <p:nvSpPr>
          <p:cNvPr id="162" name="テキスト ボックス 161">
            <a:extLst>
              <a:ext uri="{FF2B5EF4-FFF2-40B4-BE49-F238E27FC236}">
                <a16:creationId xmlns:a16="http://schemas.microsoft.com/office/drawing/2014/main" id="{127B3B93-58BD-0590-B622-604FADA1A164}"/>
              </a:ext>
            </a:extLst>
          </p:cNvPr>
          <p:cNvSpPr txBox="1"/>
          <p:nvPr/>
        </p:nvSpPr>
        <p:spPr>
          <a:xfrm>
            <a:off x="434658" y="2975589"/>
            <a:ext cx="2106382" cy="338554"/>
          </a:xfrm>
          <a:prstGeom prst="rect">
            <a:avLst/>
          </a:prstGeom>
          <a:noFill/>
        </p:spPr>
        <p:txBody>
          <a:bodyPr wrap="square">
            <a:spAutoFit/>
          </a:bodyPr>
          <a:lstStyle/>
          <a:p>
            <a:r>
              <a:rPr lang="en-US" altLang="ja-JP" sz="1600" dirty="0">
                <a:solidFill>
                  <a:srgbClr val="00B050"/>
                </a:solidFill>
              </a:rPr>
              <a:t>Fixed periodic signals </a:t>
            </a:r>
          </a:p>
        </p:txBody>
      </p:sp>
      <p:cxnSp>
        <p:nvCxnSpPr>
          <p:cNvPr id="190" name="直線コネクタ 189">
            <a:extLst>
              <a:ext uri="{FF2B5EF4-FFF2-40B4-BE49-F238E27FC236}">
                <a16:creationId xmlns:a16="http://schemas.microsoft.com/office/drawing/2014/main" id="{6BC466AA-6661-C7D5-ABD9-2B6CEB07677E}"/>
              </a:ext>
            </a:extLst>
          </p:cNvPr>
          <p:cNvCxnSpPr>
            <a:cxnSpLocks/>
          </p:cNvCxnSpPr>
          <p:nvPr/>
        </p:nvCxnSpPr>
        <p:spPr>
          <a:xfrm>
            <a:off x="565766" y="4195764"/>
            <a:ext cx="81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a:extLst>
              <a:ext uri="{FF2B5EF4-FFF2-40B4-BE49-F238E27FC236}">
                <a16:creationId xmlns:a16="http://schemas.microsoft.com/office/drawing/2014/main" id="{93C78AF7-C36B-B185-A126-0B81D390D4EA}"/>
              </a:ext>
            </a:extLst>
          </p:cNvPr>
          <p:cNvCxnSpPr>
            <a:cxnSpLocks/>
          </p:cNvCxnSpPr>
          <p:nvPr/>
        </p:nvCxnSpPr>
        <p:spPr>
          <a:xfrm>
            <a:off x="565766" y="5315866"/>
            <a:ext cx="8136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73" name="テキスト ボックス 272">
            <a:extLst>
              <a:ext uri="{FF2B5EF4-FFF2-40B4-BE49-F238E27FC236}">
                <a16:creationId xmlns:a16="http://schemas.microsoft.com/office/drawing/2014/main" id="{45809E14-797C-A89F-6E43-B661C0EF0D95}"/>
              </a:ext>
            </a:extLst>
          </p:cNvPr>
          <p:cNvSpPr txBox="1"/>
          <p:nvPr/>
        </p:nvSpPr>
        <p:spPr>
          <a:xfrm>
            <a:off x="6720944" y="3679095"/>
            <a:ext cx="354584" cy="261610"/>
          </a:xfrm>
          <a:prstGeom prst="rect">
            <a:avLst/>
          </a:prstGeom>
          <a:noFill/>
        </p:spPr>
        <p:txBody>
          <a:bodyPr wrap="square" rtlCol="0">
            <a:spAutoFit/>
          </a:bodyPr>
          <a:lstStyle/>
          <a:p>
            <a:r>
              <a:rPr kumimoji="1" lang="en-US" altLang="ja-JP" sz="1100" dirty="0"/>
              <a:t>-2s</a:t>
            </a:r>
            <a:endParaRPr kumimoji="1" lang="ja-JP" altLang="en-US" sz="1100" dirty="0"/>
          </a:p>
        </p:txBody>
      </p:sp>
      <p:sp>
        <p:nvSpPr>
          <p:cNvPr id="274" name="テキスト ボックス 273">
            <a:extLst>
              <a:ext uri="{FF2B5EF4-FFF2-40B4-BE49-F238E27FC236}">
                <a16:creationId xmlns:a16="http://schemas.microsoft.com/office/drawing/2014/main" id="{D66FA175-0DDD-6641-0B70-9051BA0406F1}"/>
              </a:ext>
            </a:extLst>
          </p:cNvPr>
          <p:cNvSpPr txBox="1"/>
          <p:nvPr/>
        </p:nvSpPr>
        <p:spPr>
          <a:xfrm>
            <a:off x="6154849" y="3679094"/>
            <a:ext cx="354584" cy="261610"/>
          </a:xfrm>
          <a:prstGeom prst="rect">
            <a:avLst/>
          </a:prstGeom>
          <a:noFill/>
        </p:spPr>
        <p:txBody>
          <a:bodyPr wrap="square" rtlCol="0">
            <a:spAutoFit/>
          </a:bodyPr>
          <a:lstStyle/>
          <a:p>
            <a:r>
              <a:rPr kumimoji="1" lang="en-US" altLang="ja-JP" sz="1100" dirty="0"/>
              <a:t>-3s</a:t>
            </a:r>
            <a:endParaRPr kumimoji="1" lang="ja-JP" altLang="en-US" sz="1100" dirty="0"/>
          </a:p>
        </p:txBody>
      </p:sp>
      <p:sp>
        <p:nvSpPr>
          <p:cNvPr id="275" name="テキスト ボックス 274">
            <a:extLst>
              <a:ext uri="{FF2B5EF4-FFF2-40B4-BE49-F238E27FC236}">
                <a16:creationId xmlns:a16="http://schemas.microsoft.com/office/drawing/2014/main" id="{483AC13A-2D96-231D-01AA-B4BEB1A76268}"/>
              </a:ext>
            </a:extLst>
          </p:cNvPr>
          <p:cNvSpPr txBox="1"/>
          <p:nvPr/>
        </p:nvSpPr>
        <p:spPr>
          <a:xfrm>
            <a:off x="5588754" y="3759041"/>
            <a:ext cx="354584" cy="261610"/>
          </a:xfrm>
          <a:prstGeom prst="rect">
            <a:avLst/>
          </a:prstGeom>
          <a:noFill/>
        </p:spPr>
        <p:txBody>
          <a:bodyPr wrap="square" rtlCol="0">
            <a:spAutoFit/>
          </a:bodyPr>
          <a:lstStyle/>
          <a:p>
            <a:r>
              <a:rPr kumimoji="1" lang="en-US" altLang="ja-JP" sz="1100" dirty="0"/>
              <a:t>-4s</a:t>
            </a:r>
            <a:endParaRPr kumimoji="1" lang="ja-JP" altLang="en-US" sz="1100" dirty="0"/>
          </a:p>
        </p:txBody>
      </p:sp>
      <p:sp>
        <p:nvSpPr>
          <p:cNvPr id="276" name="テキスト ボックス 275">
            <a:extLst>
              <a:ext uri="{FF2B5EF4-FFF2-40B4-BE49-F238E27FC236}">
                <a16:creationId xmlns:a16="http://schemas.microsoft.com/office/drawing/2014/main" id="{9B0916F6-D462-1FF8-1548-49EB78EA6291}"/>
              </a:ext>
            </a:extLst>
          </p:cNvPr>
          <p:cNvSpPr txBox="1"/>
          <p:nvPr/>
        </p:nvSpPr>
        <p:spPr>
          <a:xfrm>
            <a:off x="5036938" y="3792979"/>
            <a:ext cx="354584" cy="261610"/>
          </a:xfrm>
          <a:prstGeom prst="rect">
            <a:avLst/>
          </a:prstGeom>
          <a:noFill/>
        </p:spPr>
        <p:txBody>
          <a:bodyPr wrap="square" rtlCol="0">
            <a:spAutoFit/>
          </a:bodyPr>
          <a:lstStyle/>
          <a:p>
            <a:r>
              <a:rPr kumimoji="1" lang="en-US" altLang="ja-JP" sz="1100" dirty="0">
                <a:solidFill>
                  <a:srgbClr val="FF0000"/>
                </a:solidFill>
              </a:rPr>
              <a:t>-5s</a:t>
            </a:r>
            <a:endParaRPr kumimoji="1" lang="ja-JP" altLang="en-US" sz="1100" dirty="0">
              <a:solidFill>
                <a:srgbClr val="FF0000"/>
              </a:solidFill>
            </a:endParaRPr>
          </a:p>
        </p:txBody>
      </p:sp>
      <p:sp>
        <p:nvSpPr>
          <p:cNvPr id="277" name="テキスト ボックス 276">
            <a:extLst>
              <a:ext uri="{FF2B5EF4-FFF2-40B4-BE49-F238E27FC236}">
                <a16:creationId xmlns:a16="http://schemas.microsoft.com/office/drawing/2014/main" id="{654E04F2-91AF-199C-111E-9B919EE6F730}"/>
              </a:ext>
            </a:extLst>
          </p:cNvPr>
          <p:cNvSpPr txBox="1"/>
          <p:nvPr/>
        </p:nvSpPr>
        <p:spPr>
          <a:xfrm>
            <a:off x="4487223" y="3813012"/>
            <a:ext cx="354584" cy="261610"/>
          </a:xfrm>
          <a:prstGeom prst="rect">
            <a:avLst/>
          </a:prstGeom>
          <a:noFill/>
        </p:spPr>
        <p:txBody>
          <a:bodyPr wrap="square" rtlCol="0">
            <a:spAutoFit/>
          </a:bodyPr>
          <a:lstStyle/>
          <a:p>
            <a:r>
              <a:rPr kumimoji="1" lang="en-US" altLang="ja-JP" sz="1100" dirty="0"/>
              <a:t>-6s</a:t>
            </a:r>
            <a:endParaRPr kumimoji="1" lang="ja-JP" altLang="en-US" sz="1100" dirty="0"/>
          </a:p>
        </p:txBody>
      </p:sp>
      <p:sp>
        <p:nvSpPr>
          <p:cNvPr id="278" name="テキスト ボックス 277">
            <a:extLst>
              <a:ext uri="{FF2B5EF4-FFF2-40B4-BE49-F238E27FC236}">
                <a16:creationId xmlns:a16="http://schemas.microsoft.com/office/drawing/2014/main" id="{F52A6516-71AA-A0F9-DCF6-85AE06F16DEA}"/>
              </a:ext>
            </a:extLst>
          </p:cNvPr>
          <p:cNvSpPr txBox="1"/>
          <p:nvPr/>
        </p:nvSpPr>
        <p:spPr>
          <a:xfrm>
            <a:off x="3891566" y="3842209"/>
            <a:ext cx="354584" cy="261610"/>
          </a:xfrm>
          <a:prstGeom prst="rect">
            <a:avLst/>
          </a:prstGeom>
          <a:noFill/>
        </p:spPr>
        <p:txBody>
          <a:bodyPr wrap="square" rtlCol="0">
            <a:spAutoFit/>
          </a:bodyPr>
          <a:lstStyle/>
          <a:p>
            <a:r>
              <a:rPr kumimoji="1" lang="en-US" altLang="ja-JP" sz="1100" dirty="0"/>
              <a:t>-7s</a:t>
            </a:r>
            <a:endParaRPr kumimoji="1" lang="ja-JP" altLang="en-US" sz="1100" dirty="0"/>
          </a:p>
        </p:txBody>
      </p:sp>
      <p:sp>
        <p:nvSpPr>
          <p:cNvPr id="279" name="テキスト ボックス 278">
            <a:extLst>
              <a:ext uri="{FF2B5EF4-FFF2-40B4-BE49-F238E27FC236}">
                <a16:creationId xmlns:a16="http://schemas.microsoft.com/office/drawing/2014/main" id="{2B7BE8CE-A810-85F4-0204-DA9C794C40FD}"/>
              </a:ext>
            </a:extLst>
          </p:cNvPr>
          <p:cNvSpPr txBox="1"/>
          <p:nvPr/>
        </p:nvSpPr>
        <p:spPr>
          <a:xfrm>
            <a:off x="3325471" y="3842208"/>
            <a:ext cx="354584" cy="261610"/>
          </a:xfrm>
          <a:prstGeom prst="rect">
            <a:avLst/>
          </a:prstGeom>
          <a:noFill/>
        </p:spPr>
        <p:txBody>
          <a:bodyPr wrap="square" rtlCol="0">
            <a:spAutoFit/>
          </a:bodyPr>
          <a:lstStyle/>
          <a:p>
            <a:r>
              <a:rPr kumimoji="1" lang="en-US" altLang="ja-JP" sz="1100" dirty="0"/>
              <a:t>-8s</a:t>
            </a:r>
            <a:endParaRPr kumimoji="1" lang="ja-JP" altLang="en-US" sz="1100" dirty="0"/>
          </a:p>
        </p:txBody>
      </p:sp>
      <p:sp>
        <p:nvSpPr>
          <p:cNvPr id="280" name="テキスト ボックス 279">
            <a:extLst>
              <a:ext uri="{FF2B5EF4-FFF2-40B4-BE49-F238E27FC236}">
                <a16:creationId xmlns:a16="http://schemas.microsoft.com/office/drawing/2014/main" id="{0988F2EB-F31C-1899-13FC-27DAE8425A3B}"/>
              </a:ext>
            </a:extLst>
          </p:cNvPr>
          <p:cNvSpPr txBox="1"/>
          <p:nvPr/>
        </p:nvSpPr>
        <p:spPr>
          <a:xfrm>
            <a:off x="2759377" y="3922155"/>
            <a:ext cx="354584" cy="261610"/>
          </a:xfrm>
          <a:prstGeom prst="rect">
            <a:avLst/>
          </a:prstGeom>
          <a:noFill/>
        </p:spPr>
        <p:txBody>
          <a:bodyPr wrap="square" rtlCol="0">
            <a:spAutoFit/>
          </a:bodyPr>
          <a:lstStyle/>
          <a:p>
            <a:r>
              <a:rPr kumimoji="1" lang="en-US" altLang="ja-JP" sz="1100" dirty="0"/>
              <a:t>-9s</a:t>
            </a:r>
            <a:endParaRPr kumimoji="1" lang="ja-JP" altLang="en-US" sz="1100" dirty="0"/>
          </a:p>
        </p:txBody>
      </p:sp>
      <p:sp>
        <p:nvSpPr>
          <p:cNvPr id="281" name="テキスト ボックス 280">
            <a:extLst>
              <a:ext uri="{FF2B5EF4-FFF2-40B4-BE49-F238E27FC236}">
                <a16:creationId xmlns:a16="http://schemas.microsoft.com/office/drawing/2014/main" id="{25B953CE-F8B6-3533-F04B-ADFD50BCD5E1}"/>
              </a:ext>
            </a:extLst>
          </p:cNvPr>
          <p:cNvSpPr txBox="1"/>
          <p:nvPr/>
        </p:nvSpPr>
        <p:spPr>
          <a:xfrm>
            <a:off x="2178374" y="3956093"/>
            <a:ext cx="426720" cy="261610"/>
          </a:xfrm>
          <a:prstGeom prst="rect">
            <a:avLst/>
          </a:prstGeom>
          <a:noFill/>
        </p:spPr>
        <p:txBody>
          <a:bodyPr wrap="square" rtlCol="0">
            <a:spAutoFit/>
          </a:bodyPr>
          <a:lstStyle/>
          <a:p>
            <a:r>
              <a:rPr kumimoji="1" lang="en-US" altLang="ja-JP" sz="1100" dirty="0">
                <a:solidFill>
                  <a:srgbClr val="FF0000"/>
                </a:solidFill>
              </a:rPr>
              <a:t>-10s</a:t>
            </a:r>
            <a:endParaRPr kumimoji="1" lang="ja-JP" altLang="en-US" sz="1100" dirty="0">
              <a:solidFill>
                <a:srgbClr val="FF0000"/>
              </a:solidFill>
            </a:endParaRPr>
          </a:p>
        </p:txBody>
      </p:sp>
      <p:sp>
        <p:nvSpPr>
          <p:cNvPr id="284" name="テキスト ボックス 283">
            <a:extLst>
              <a:ext uri="{FF2B5EF4-FFF2-40B4-BE49-F238E27FC236}">
                <a16:creationId xmlns:a16="http://schemas.microsoft.com/office/drawing/2014/main" id="{01F91730-3086-08D3-5ACE-39222433DFD4}"/>
              </a:ext>
            </a:extLst>
          </p:cNvPr>
          <p:cNvSpPr txBox="1"/>
          <p:nvPr/>
        </p:nvSpPr>
        <p:spPr>
          <a:xfrm>
            <a:off x="6654628" y="4809627"/>
            <a:ext cx="534121" cy="261610"/>
          </a:xfrm>
          <a:prstGeom prst="rect">
            <a:avLst/>
          </a:prstGeom>
          <a:noFill/>
        </p:spPr>
        <p:txBody>
          <a:bodyPr wrap="square" rtlCol="0">
            <a:spAutoFit/>
          </a:bodyPr>
          <a:lstStyle/>
          <a:p>
            <a:r>
              <a:rPr kumimoji="1" lang="en-US" altLang="ja-JP" sz="1100" dirty="0"/>
              <a:t>-1.98s</a:t>
            </a:r>
            <a:endParaRPr kumimoji="1" lang="ja-JP" altLang="en-US" sz="1100" dirty="0"/>
          </a:p>
        </p:txBody>
      </p:sp>
      <p:sp>
        <p:nvSpPr>
          <p:cNvPr id="285" name="テキスト ボックス 284">
            <a:extLst>
              <a:ext uri="{FF2B5EF4-FFF2-40B4-BE49-F238E27FC236}">
                <a16:creationId xmlns:a16="http://schemas.microsoft.com/office/drawing/2014/main" id="{B5277EF6-F983-7A79-C29B-88734DF291C0}"/>
              </a:ext>
            </a:extLst>
          </p:cNvPr>
          <p:cNvSpPr txBox="1"/>
          <p:nvPr/>
        </p:nvSpPr>
        <p:spPr>
          <a:xfrm>
            <a:off x="6150615" y="4837715"/>
            <a:ext cx="534121" cy="261610"/>
          </a:xfrm>
          <a:prstGeom prst="rect">
            <a:avLst/>
          </a:prstGeom>
          <a:noFill/>
        </p:spPr>
        <p:txBody>
          <a:bodyPr wrap="square" rtlCol="0">
            <a:spAutoFit/>
          </a:bodyPr>
          <a:lstStyle/>
          <a:p>
            <a:r>
              <a:rPr kumimoji="1" lang="en-US" altLang="ja-JP" sz="1100" dirty="0"/>
              <a:t>-2.97s</a:t>
            </a:r>
            <a:endParaRPr kumimoji="1" lang="ja-JP" altLang="en-US" sz="1100" dirty="0"/>
          </a:p>
        </p:txBody>
      </p:sp>
      <p:sp>
        <p:nvSpPr>
          <p:cNvPr id="286" name="テキスト ボックス 285">
            <a:extLst>
              <a:ext uri="{FF2B5EF4-FFF2-40B4-BE49-F238E27FC236}">
                <a16:creationId xmlns:a16="http://schemas.microsoft.com/office/drawing/2014/main" id="{70FF03AA-076E-7820-FFBC-2B7283DDFE57}"/>
              </a:ext>
            </a:extLst>
          </p:cNvPr>
          <p:cNvSpPr txBox="1"/>
          <p:nvPr/>
        </p:nvSpPr>
        <p:spPr>
          <a:xfrm>
            <a:off x="5552526" y="4873564"/>
            <a:ext cx="534121" cy="261610"/>
          </a:xfrm>
          <a:prstGeom prst="rect">
            <a:avLst/>
          </a:prstGeom>
          <a:noFill/>
        </p:spPr>
        <p:txBody>
          <a:bodyPr wrap="square" rtlCol="0">
            <a:spAutoFit/>
          </a:bodyPr>
          <a:lstStyle/>
          <a:p>
            <a:r>
              <a:rPr kumimoji="1" lang="en-US" altLang="ja-JP" sz="1100" dirty="0"/>
              <a:t>-3.96s</a:t>
            </a:r>
            <a:endParaRPr kumimoji="1" lang="ja-JP" altLang="en-US" sz="1100" dirty="0"/>
          </a:p>
        </p:txBody>
      </p:sp>
      <p:sp>
        <p:nvSpPr>
          <p:cNvPr id="287" name="テキスト ボックス 286">
            <a:extLst>
              <a:ext uri="{FF2B5EF4-FFF2-40B4-BE49-F238E27FC236}">
                <a16:creationId xmlns:a16="http://schemas.microsoft.com/office/drawing/2014/main" id="{D0A3D379-8865-7E43-AA82-B227D21610D2}"/>
              </a:ext>
            </a:extLst>
          </p:cNvPr>
          <p:cNvSpPr txBox="1"/>
          <p:nvPr/>
        </p:nvSpPr>
        <p:spPr>
          <a:xfrm>
            <a:off x="5011717" y="4903372"/>
            <a:ext cx="534121" cy="261610"/>
          </a:xfrm>
          <a:prstGeom prst="rect">
            <a:avLst/>
          </a:prstGeom>
          <a:noFill/>
        </p:spPr>
        <p:txBody>
          <a:bodyPr wrap="square" rtlCol="0">
            <a:spAutoFit/>
          </a:bodyPr>
          <a:lstStyle/>
          <a:p>
            <a:r>
              <a:rPr kumimoji="1" lang="en-US" altLang="ja-JP" sz="1100" dirty="0">
                <a:solidFill>
                  <a:srgbClr val="FF0000"/>
                </a:solidFill>
              </a:rPr>
              <a:t>-4.95s</a:t>
            </a:r>
            <a:endParaRPr kumimoji="1" lang="ja-JP" altLang="en-US" sz="1100" dirty="0">
              <a:solidFill>
                <a:srgbClr val="FF0000"/>
              </a:solidFill>
            </a:endParaRPr>
          </a:p>
        </p:txBody>
      </p:sp>
      <p:sp>
        <p:nvSpPr>
          <p:cNvPr id="288" name="テキスト ボックス 287">
            <a:extLst>
              <a:ext uri="{FF2B5EF4-FFF2-40B4-BE49-F238E27FC236}">
                <a16:creationId xmlns:a16="http://schemas.microsoft.com/office/drawing/2014/main" id="{787BBD14-4B35-B7F2-9E24-1B727148864E}"/>
              </a:ext>
            </a:extLst>
          </p:cNvPr>
          <p:cNvSpPr txBox="1"/>
          <p:nvPr/>
        </p:nvSpPr>
        <p:spPr>
          <a:xfrm>
            <a:off x="4432905" y="4948127"/>
            <a:ext cx="534121" cy="261610"/>
          </a:xfrm>
          <a:prstGeom prst="rect">
            <a:avLst/>
          </a:prstGeom>
          <a:noFill/>
        </p:spPr>
        <p:txBody>
          <a:bodyPr wrap="square" rtlCol="0">
            <a:spAutoFit/>
          </a:bodyPr>
          <a:lstStyle/>
          <a:p>
            <a:r>
              <a:rPr kumimoji="1" lang="en-US" altLang="ja-JP" sz="1100" dirty="0"/>
              <a:t>-5.94s</a:t>
            </a:r>
            <a:endParaRPr kumimoji="1" lang="ja-JP" altLang="en-US" sz="1100" dirty="0"/>
          </a:p>
        </p:txBody>
      </p:sp>
      <p:sp>
        <p:nvSpPr>
          <p:cNvPr id="289" name="テキスト ボックス 288">
            <a:extLst>
              <a:ext uri="{FF2B5EF4-FFF2-40B4-BE49-F238E27FC236}">
                <a16:creationId xmlns:a16="http://schemas.microsoft.com/office/drawing/2014/main" id="{6232E497-F075-5059-9F3D-6BC4A7C46DAE}"/>
              </a:ext>
            </a:extLst>
          </p:cNvPr>
          <p:cNvSpPr txBox="1"/>
          <p:nvPr/>
        </p:nvSpPr>
        <p:spPr>
          <a:xfrm>
            <a:off x="3867398" y="4976895"/>
            <a:ext cx="534121" cy="261610"/>
          </a:xfrm>
          <a:prstGeom prst="rect">
            <a:avLst/>
          </a:prstGeom>
          <a:noFill/>
        </p:spPr>
        <p:txBody>
          <a:bodyPr wrap="square" rtlCol="0">
            <a:spAutoFit/>
          </a:bodyPr>
          <a:lstStyle/>
          <a:p>
            <a:r>
              <a:rPr kumimoji="1" lang="en-US" altLang="ja-JP" sz="1100" dirty="0"/>
              <a:t>-6.93s</a:t>
            </a:r>
            <a:endParaRPr kumimoji="1" lang="ja-JP" altLang="en-US" sz="1100" dirty="0"/>
          </a:p>
        </p:txBody>
      </p:sp>
      <p:sp>
        <p:nvSpPr>
          <p:cNvPr id="290" name="テキスト ボックス 289">
            <a:extLst>
              <a:ext uri="{FF2B5EF4-FFF2-40B4-BE49-F238E27FC236}">
                <a16:creationId xmlns:a16="http://schemas.microsoft.com/office/drawing/2014/main" id="{E5BB2239-094A-0027-A4A2-07F42D30D825}"/>
              </a:ext>
            </a:extLst>
          </p:cNvPr>
          <p:cNvSpPr txBox="1"/>
          <p:nvPr/>
        </p:nvSpPr>
        <p:spPr>
          <a:xfrm>
            <a:off x="3289636" y="5015833"/>
            <a:ext cx="534121" cy="261610"/>
          </a:xfrm>
          <a:prstGeom prst="rect">
            <a:avLst/>
          </a:prstGeom>
          <a:noFill/>
        </p:spPr>
        <p:txBody>
          <a:bodyPr wrap="square" rtlCol="0">
            <a:spAutoFit/>
          </a:bodyPr>
          <a:lstStyle/>
          <a:p>
            <a:r>
              <a:rPr kumimoji="1" lang="en-US" altLang="ja-JP" sz="1100" dirty="0"/>
              <a:t>-7.92s</a:t>
            </a:r>
            <a:endParaRPr kumimoji="1" lang="ja-JP" altLang="en-US" sz="1100" dirty="0"/>
          </a:p>
        </p:txBody>
      </p:sp>
      <p:sp>
        <p:nvSpPr>
          <p:cNvPr id="291" name="テキスト ボックス 290">
            <a:extLst>
              <a:ext uri="{FF2B5EF4-FFF2-40B4-BE49-F238E27FC236}">
                <a16:creationId xmlns:a16="http://schemas.microsoft.com/office/drawing/2014/main" id="{BCA3FDB9-0FCD-3CDF-C598-3DCECC9F9A5B}"/>
              </a:ext>
            </a:extLst>
          </p:cNvPr>
          <p:cNvSpPr txBox="1"/>
          <p:nvPr/>
        </p:nvSpPr>
        <p:spPr>
          <a:xfrm>
            <a:off x="2734073" y="5006554"/>
            <a:ext cx="534121" cy="261610"/>
          </a:xfrm>
          <a:prstGeom prst="rect">
            <a:avLst/>
          </a:prstGeom>
          <a:noFill/>
        </p:spPr>
        <p:txBody>
          <a:bodyPr wrap="square" rtlCol="0">
            <a:spAutoFit/>
          </a:bodyPr>
          <a:lstStyle/>
          <a:p>
            <a:r>
              <a:rPr kumimoji="1" lang="en-US" altLang="ja-JP" sz="1100" dirty="0"/>
              <a:t>-8.91s</a:t>
            </a:r>
            <a:endParaRPr kumimoji="1" lang="ja-JP" altLang="en-US" sz="1100" dirty="0"/>
          </a:p>
        </p:txBody>
      </p:sp>
      <p:sp>
        <p:nvSpPr>
          <p:cNvPr id="292" name="テキスト ボックス 291">
            <a:extLst>
              <a:ext uri="{FF2B5EF4-FFF2-40B4-BE49-F238E27FC236}">
                <a16:creationId xmlns:a16="http://schemas.microsoft.com/office/drawing/2014/main" id="{48C7182D-0561-EBE1-CF4E-97A6BAFB191B}"/>
              </a:ext>
            </a:extLst>
          </p:cNvPr>
          <p:cNvSpPr txBox="1"/>
          <p:nvPr/>
        </p:nvSpPr>
        <p:spPr>
          <a:xfrm>
            <a:off x="2211794" y="5058510"/>
            <a:ext cx="461986" cy="261610"/>
          </a:xfrm>
          <a:prstGeom prst="rect">
            <a:avLst/>
          </a:prstGeom>
          <a:noFill/>
        </p:spPr>
        <p:txBody>
          <a:bodyPr wrap="square" rtlCol="0">
            <a:spAutoFit/>
          </a:bodyPr>
          <a:lstStyle/>
          <a:p>
            <a:r>
              <a:rPr kumimoji="1" lang="en-US" altLang="ja-JP" sz="1100" dirty="0">
                <a:solidFill>
                  <a:srgbClr val="FF0000"/>
                </a:solidFill>
              </a:rPr>
              <a:t>-9.9s</a:t>
            </a:r>
            <a:endParaRPr kumimoji="1" lang="ja-JP" altLang="en-US" sz="1100" dirty="0">
              <a:solidFill>
                <a:srgbClr val="FF0000"/>
              </a:solidFill>
            </a:endParaRPr>
          </a:p>
        </p:txBody>
      </p:sp>
      <p:sp>
        <p:nvSpPr>
          <p:cNvPr id="294" name="テキスト ボックス 293">
            <a:extLst>
              <a:ext uri="{FF2B5EF4-FFF2-40B4-BE49-F238E27FC236}">
                <a16:creationId xmlns:a16="http://schemas.microsoft.com/office/drawing/2014/main" id="{BED52534-670F-1E90-D535-788762951545}"/>
              </a:ext>
            </a:extLst>
          </p:cNvPr>
          <p:cNvSpPr txBox="1"/>
          <p:nvPr/>
        </p:nvSpPr>
        <p:spPr>
          <a:xfrm>
            <a:off x="6682328" y="5846292"/>
            <a:ext cx="534121" cy="261610"/>
          </a:xfrm>
          <a:prstGeom prst="rect">
            <a:avLst/>
          </a:prstGeom>
          <a:noFill/>
        </p:spPr>
        <p:txBody>
          <a:bodyPr wrap="square" rtlCol="0">
            <a:spAutoFit/>
          </a:bodyPr>
          <a:lstStyle/>
          <a:p>
            <a:r>
              <a:rPr kumimoji="1" lang="en-US" altLang="ja-JP" sz="1100" dirty="0"/>
              <a:t>-2.02s</a:t>
            </a:r>
            <a:endParaRPr kumimoji="1" lang="ja-JP" altLang="en-US" sz="1100" dirty="0"/>
          </a:p>
        </p:txBody>
      </p:sp>
      <p:sp>
        <p:nvSpPr>
          <p:cNvPr id="295" name="テキスト ボックス 294">
            <a:extLst>
              <a:ext uri="{FF2B5EF4-FFF2-40B4-BE49-F238E27FC236}">
                <a16:creationId xmlns:a16="http://schemas.microsoft.com/office/drawing/2014/main" id="{CA2274A8-D944-3B22-BDC6-E4FA5ED83E21}"/>
              </a:ext>
            </a:extLst>
          </p:cNvPr>
          <p:cNvSpPr txBox="1"/>
          <p:nvPr/>
        </p:nvSpPr>
        <p:spPr>
          <a:xfrm>
            <a:off x="6074473" y="5890261"/>
            <a:ext cx="534121" cy="261610"/>
          </a:xfrm>
          <a:prstGeom prst="rect">
            <a:avLst/>
          </a:prstGeom>
          <a:noFill/>
        </p:spPr>
        <p:txBody>
          <a:bodyPr wrap="square" rtlCol="0">
            <a:spAutoFit/>
          </a:bodyPr>
          <a:lstStyle/>
          <a:p>
            <a:r>
              <a:rPr kumimoji="1" lang="en-US" altLang="ja-JP" sz="1100" dirty="0"/>
              <a:t>-3.03s</a:t>
            </a:r>
            <a:endParaRPr kumimoji="1" lang="ja-JP" altLang="en-US" sz="1100" dirty="0"/>
          </a:p>
        </p:txBody>
      </p:sp>
      <p:sp>
        <p:nvSpPr>
          <p:cNvPr id="296" name="テキスト ボックス 295">
            <a:extLst>
              <a:ext uri="{FF2B5EF4-FFF2-40B4-BE49-F238E27FC236}">
                <a16:creationId xmlns:a16="http://schemas.microsoft.com/office/drawing/2014/main" id="{6A94377A-D426-01BC-9507-345C2F22D09E}"/>
              </a:ext>
            </a:extLst>
          </p:cNvPr>
          <p:cNvSpPr txBox="1"/>
          <p:nvPr/>
        </p:nvSpPr>
        <p:spPr>
          <a:xfrm>
            <a:off x="5476426" y="5906926"/>
            <a:ext cx="534121" cy="261610"/>
          </a:xfrm>
          <a:prstGeom prst="rect">
            <a:avLst/>
          </a:prstGeom>
          <a:noFill/>
        </p:spPr>
        <p:txBody>
          <a:bodyPr wrap="square" rtlCol="0">
            <a:spAutoFit/>
          </a:bodyPr>
          <a:lstStyle/>
          <a:p>
            <a:r>
              <a:rPr kumimoji="1" lang="en-US" altLang="ja-JP" sz="1100" dirty="0"/>
              <a:t>-4.04s</a:t>
            </a:r>
            <a:endParaRPr kumimoji="1" lang="ja-JP" altLang="en-US" sz="1100" dirty="0"/>
          </a:p>
        </p:txBody>
      </p:sp>
      <p:sp>
        <p:nvSpPr>
          <p:cNvPr id="297" name="テキスト ボックス 296">
            <a:extLst>
              <a:ext uri="{FF2B5EF4-FFF2-40B4-BE49-F238E27FC236}">
                <a16:creationId xmlns:a16="http://schemas.microsoft.com/office/drawing/2014/main" id="{A8B71C94-936A-6365-1A97-3E0C80DCFD62}"/>
              </a:ext>
            </a:extLst>
          </p:cNvPr>
          <p:cNvSpPr txBox="1"/>
          <p:nvPr/>
        </p:nvSpPr>
        <p:spPr>
          <a:xfrm>
            <a:off x="4887418" y="5953097"/>
            <a:ext cx="534121" cy="261610"/>
          </a:xfrm>
          <a:prstGeom prst="rect">
            <a:avLst/>
          </a:prstGeom>
          <a:noFill/>
        </p:spPr>
        <p:txBody>
          <a:bodyPr wrap="square" rtlCol="0">
            <a:spAutoFit/>
          </a:bodyPr>
          <a:lstStyle/>
          <a:p>
            <a:r>
              <a:rPr kumimoji="1" lang="en-US" altLang="ja-JP" sz="1100" dirty="0">
                <a:solidFill>
                  <a:srgbClr val="FF0000"/>
                </a:solidFill>
              </a:rPr>
              <a:t>-5.05s</a:t>
            </a:r>
            <a:endParaRPr kumimoji="1" lang="ja-JP" altLang="en-US" sz="1100" dirty="0">
              <a:solidFill>
                <a:srgbClr val="FF0000"/>
              </a:solidFill>
            </a:endParaRPr>
          </a:p>
        </p:txBody>
      </p:sp>
      <p:sp>
        <p:nvSpPr>
          <p:cNvPr id="298" name="テキスト ボックス 297">
            <a:extLst>
              <a:ext uri="{FF2B5EF4-FFF2-40B4-BE49-F238E27FC236}">
                <a16:creationId xmlns:a16="http://schemas.microsoft.com/office/drawing/2014/main" id="{9EE6DAE9-A1A9-419B-27EA-8D1BB4B2E95C}"/>
              </a:ext>
            </a:extLst>
          </p:cNvPr>
          <p:cNvSpPr txBox="1"/>
          <p:nvPr/>
        </p:nvSpPr>
        <p:spPr>
          <a:xfrm>
            <a:off x="4330045" y="5992717"/>
            <a:ext cx="534121" cy="261610"/>
          </a:xfrm>
          <a:prstGeom prst="rect">
            <a:avLst/>
          </a:prstGeom>
          <a:noFill/>
        </p:spPr>
        <p:txBody>
          <a:bodyPr wrap="square" rtlCol="0">
            <a:spAutoFit/>
          </a:bodyPr>
          <a:lstStyle/>
          <a:p>
            <a:r>
              <a:rPr kumimoji="1" lang="en-US" altLang="ja-JP" sz="1100" dirty="0"/>
              <a:t>-6.06s</a:t>
            </a:r>
            <a:endParaRPr kumimoji="1" lang="ja-JP" altLang="en-US" sz="1100" dirty="0"/>
          </a:p>
        </p:txBody>
      </p:sp>
      <p:sp>
        <p:nvSpPr>
          <p:cNvPr id="299" name="テキスト ボックス 298">
            <a:extLst>
              <a:ext uri="{FF2B5EF4-FFF2-40B4-BE49-F238E27FC236}">
                <a16:creationId xmlns:a16="http://schemas.microsoft.com/office/drawing/2014/main" id="{78797C66-BFD1-DD1D-4CBD-5AE4609EBDBA}"/>
              </a:ext>
            </a:extLst>
          </p:cNvPr>
          <p:cNvSpPr txBox="1"/>
          <p:nvPr/>
        </p:nvSpPr>
        <p:spPr>
          <a:xfrm>
            <a:off x="3746156" y="6021739"/>
            <a:ext cx="534121" cy="261610"/>
          </a:xfrm>
          <a:prstGeom prst="rect">
            <a:avLst/>
          </a:prstGeom>
          <a:noFill/>
        </p:spPr>
        <p:txBody>
          <a:bodyPr wrap="square" rtlCol="0">
            <a:spAutoFit/>
          </a:bodyPr>
          <a:lstStyle/>
          <a:p>
            <a:r>
              <a:rPr kumimoji="1" lang="en-US" altLang="ja-JP" sz="1100" dirty="0"/>
              <a:t>-7.07s</a:t>
            </a:r>
            <a:endParaRPr kumimoji="1" lang="ja-JP" altLang="en-US" sz="1100" dirty="0"/>
          </a:p>
        </p:txBody>
      </p:sp>
      <p:sp>
        <p:nvSpPr>
          <p:cNvPr id="300" name="テキスト ボックス 299">
            <a:extLst>
              <a:ext uri="{FF2B5EF4-FFF2-40B4-BE49-F238E27FC236}">
                <a16:creationId xmlns:a16="http://schemas.microsoft.com/office/drawing/2014/main" id="{A71BDBF0-31F9-790C-567A-8A232D17A8DF}"/>
              </a:ext>
            </a:extLst>
          </p:cNvPr>
          <p:cNvSpPr txBox="1"/>
          <p:nvPr/>
        </p:nvSpPr>
        <p:spPr>
          <a:xfrm>
            <a:off x="3181366" y="6045425"/>
            <a:ext cx="534121" cy="261610"/>
          </a:xfrm>
          <a:prstGeom prst="rect">
            <a:avLst/>
          </a:prstGeom>
          <a:noFill/>
        </p:spPr>
        <p:txBody>
          <a:bodyPr wrap="square" rtlCol="0">
            <a:spAutoFit/>
          </a:bodyPr>
          <a:lstStyle/>
          <a:p>
            <a:r>
              <a:rPr kumimoji="1" lang="en-US" altLang="ja-JP" sz="1100" dirty="0"/>
              <a:t>-8.08s</a:t>
            </a:r>
            <a:endParaRPr kumimoji="1" lang="ja-JP" altLang="en-US" sz="1100" dirty="0"/>
          </a:p>
        </p:txBody>
      </p:sp>
      <p:sp>
        <p:nvSpPr>
          <p:cNvPr id="304" name="テキスト ボックス 303">
            <a:extLst>
              <a:ext uri="{FF2B5EF4-FFF2-40B4-BE49-F238E27FC236}">
                <a16:creationId xmlns:a16="http://schemas.microsoft.com/office/drawing/2014/main" id="{BD003191-7987-E071-38CD-BFDCEE285496}"/>
              </a:ext>
            </a:extLst>
          </p:cNvPr>
          <p:cNvSpPr txBox="1"/>
          <p:nvPr/>
        </p:nvSpPr>
        <p:spPr>
          <a:xfrm>
            <a:off x="253961" y="4473735"/>
            <a:ext cx="929037" cy="584775"/>
          </a:xfrm>
          <a:prstGeom prst="rect">
            <a:avLst/>
          </a:prstGeom>
          <a:noFill/>
        </p:spPr>
        <p:txBody>
          <a:bodyPr wrap="square" rtlCol="0">
            <a:spAutoFit/>
          </a:bodyPr>
          <a:lstStyle/>
          <a:p>
            <a:r>
              <a:rPr kumimoji="1" lang="en-US" altLang="ja-JP" sz="1600" dirty="0">
                <a:solidFill>
                  <a:srgbClr val="FF0000"/>
                </a:solidFill>
              </a:rPr>
              <a:t>Accuracy</a:t>
            </a:r>
          </a:p>
          <a:p>
            <a:r>
              <a:rPr kumimoji="1" lang="en-US" altLang="ja-JP" sz="1600" dirty="0">
                <a:solidFill>
                  <a:srgbClr val="FF0000"/>
                </a:solidFill>
              </a:rPr>
              <a:t>-1%</a:t>
            </a:r>
            <a:endParaRPr kumimoji="1" lang="ja-JP" altLang="en-US" sz="1600" dirty="0">
              <a:solidFill>
                <a:srgbClr val="FF0000"/>
              </a:solidFill>
            </a:endParaRPr>
          </a:p>
        </p:txBody>
      </p:sp>
      <p:sp>
        <p:nvSpPr>
          <p:cNvPr id="306" name="テキスト ボックス 305">
            <a:extLst>
              <a:ext uri="{FF2B5EF4-FFF2-40B4-BE49-F238E27FC236}">
                <a16:creationId xmlns:a16="http://schemas.microsoft.com/office/drawing/2014/main" id="{AE18C8EF-1DC6-5C6E-BA18-172D095ECDE4}"/>
              </a:ext>
            </a:extLst>
          </p:cNvPr>
          <p:cNvSpPr txBox="1"/>
          <p:nvPr/>
        </p:nvSpPr>
        <p:spPr>
          <a:xfrm>
            <a:off x="253961" y="5567096"/>
            <a:ext cx="929037" cy="584775"/>
          </a:xfrm>
          <a:prstGeom prst="rect">
            <a:avLst/>
          </a:prstGeom>
          <a:noFill/>
        </p:spPr>
        <p:txBody>
          <a:bodyPr wrap="square" rtlCol="0">
            <a:spAutoFit/>
          </a:bodyPr>
          <a:lstStyle/>
          <a:p>
            <a:r>
              <a:rPr kumimoji="1" lang="en-US" altLang="ja-JP" sz="1600" dirty="0">
                <a:solidFill>
                  <a:srgbClr val="0070C0"/>
                </a:solidFill>
              </a:rPr>
              <a:t>Accuracy</a:t>
            </a:r>
          </a:p>
          <a:p>
            <a:r>
              <a:rPr kumimoji="1" lang="en-US" altLang="ja-JP" sz="1600" dirty="0">
                <a:solidFill>
                  <a:srgbClr val="0070C0"/>
                </a:solidFill>
              </a:rPr>
              <a:t>+1%</a:t>
            </a:r>
            <a:endParaRPr kumimoji="1" lang="ja-JP" altLang="en-US" sz="1600" dirty="0">
              <a:solidFill>
                <a:srgbClr val="0070C0"/>
              </a:solidFill>
            </a:endParaRPr>
          </a:p>
        </p:txBody>
      </p:sp>
      <p:sp>
        <p:nvSpPr>
          <p:cNvPr id="272" name="テキスト ボックス 271">
            <a:extLst>
              <a:ext uri="{FF2B5EF4-FFF2-40B4-BE49-F238E27FC236}">
                <a16:creationId xmlns:a16="http://schemas.microsoft.com/office/drawing/2014/main" id="{5B670A12-FBD9-29E9-F958-783E1109DEBC}"/>
              </a:ext>
            </a:extLst>
          </p:cNvPr>
          <p:cNvSpPr txBox="1"/>
          <p:nvPr/>
        </p:nvSpPr>
        <p:spPr>
          <a:xfrm>
            <a:off x="7316601" y="3649898"/>
            <a:ext cx="354584" cy="261610"/>
          </a:xfrm>
          <a:prstGeom prst="rect">
            <a:avLst/>
          </a:prstGeom>
          <a:noFill/>
        </p:spPr>
        <p:txBody>
          <a:bodyPr wrap="square" rtlCol="0">
            <a:spAutoFit/>
          </a:bodyPr>
          <a:lstStyle/>
          <a:p>
            <a:r>
              <a:rPr kumimoji="1" lang="en-US" altLang="ja-JP" sz="1100" dirty="0"/>
              <a:t>-1s</a:t>
            </a:r>
            <a:endParaRPr kumimoji="1" lang="ja-JP" altLang="en-US" sz="1100" dirty="0"/>
          </a:p>
        </p:txBody>
      </p:sp>
      <p:sp>
        <p:nvSpPr>
          <p:cNvPr id="283" name="テキスト ボックス 282">
            <a:extLst>
              <a:ext uri="{FF2B5EF4-FFF2-40B4-BE49-F238E27FC236}">
                <a16:creationId xmlns:a16="http://schemas.microsoft.com/office/drawing/2014/main" id="{D02A4ECF-BBF2-69D0-C483-CFA08B59EB41}"/>
              </a:ext>
            </a:extLst>
          </p:cNvPr>
          <p:cNvSpPr txBox="1"/>
          <p:nvPr/>
        </p:nvSpPr>
        <p:spPr>
          <a:xfrm>
            <a:off x="7259041" y="4746697"/>
            <a:ext cx="534121" cy="261610"/>
          </a:xfrm>
          <a:prstGeom prst="rect">
            <a:avLst/>
          </a:prstGeom>
          <a:noFill/>
        </p:spPr>
        <p:txBody>
          <a:bodyPr wrap="square" rtlCol="0">
            <a:spAutoFit/>
          </a:bodyPr>
          <a:lstStyle/>
          <a:p>
            <a:r>
              <a:rPr kumimoji="1" lang="en-US" altLang="ja-JP" sz="1100" dirty="0"/>
              <a:t>-0.99s</a:t>
            </a:r>
            <a:endParaRPr kumimoji="1" lang="ja-JP" altLang="en-US" sz="1100" dirty="0"/>
          </a:p>
        </p:txBody>
      </p:sp>
      <p:sp>
        <p:nvSpPr>
          <p:cNvPr id="293" name="テキスト ボックス 292">
            <a:extLst>
              <a:ext uri="{FF2B5EF4-FFF2-40B4-BE49-F238E27FC236}">
                <a16:creationId xmlns:a16="http://schemas.microsoft.com/office/drawing/2014/main" id="{32DFD417-C9D0-92BC-DCBC-9190604B66CE}"/>
              </a:ext>
            </a:extLst>
          </p:cNvPr>
          <p:cNvSpPr txBox="1"/>
          <p:nvPr/>
        </p:nvSpPr>
        <p:spPr>
          <a:xfrm>
            <a:off x="7252789" y="5814598"/>
            <a:ext cx="534121" cy="261610"/>
          </a:xfrm>
          <a:prstGeom prst="rect">
            <a:avLst/>
          </a:prstGeom>
          <a:noFill/>
        </p:spPr>
        <p:txBody>
          <a:bodyPr wrap="square" rtlCol="0">
            <a:spAutoFit/>
          </a:bodyPr>
          <a:lstStyle/>
          <a:p>
            <a:r>
              <a:rPr kumimoji="1" lang="en-US" altLang="ja-JP" sz="1100" dirty="0"/>
              <a:t>-1.01s</a:t>
            </a:r>
            <a:endParaRPr kumimoji="1" lang="ja-JP" altLang="en-US" sz="1100" dirty="0"/>
          </a:p>
        </p:txBody>
      </p:sp>
      <p:cxnSp>
        <p:nvCxnSpPr>
          <p:cNvPr id="308" name="直線コネクタ 307">
            <a:extLst>
              <a:ext uri="{FF2B5EF4-FFF2-40B4-BE49-F238E27FC236}">
                <a16:creationId xmlns:a16="http://schemas.microsoft.com/office/drawing/2014/main" id="{528D0E71-A074-BBAE-5776-8BBCA4DE1F24}"/>
              </a:ext>
            </a:extLst>
          </p:cNvPr>
          <p:cNvCxnSpPr>
            <a:cxnSpLocks/>
          </p:cNvCxnSpPr>
          <p:nvPr/>
        </p:nvCxnSpPr>
        <p:spPr>
          <a:xfrm>
            <a:off x="9297894" y="989059"/>
            <a:ext cx="0" cy="672386"/>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直線矢印コネクタ 309">
            <a:extLst>
              <a:ext uri="{FF2B5EF4-FFF2-40B4-BE49-F238E27FC236}">
                <a16:creationId xmlns:a16="http://schemas.microsoft.com/office/drawing/2014/main" id="{40ED00F5-859F-D122-8CEA-F2127957608A}"/>
              </a:ext>
            </a:extLst>
          </p:cNvPr>
          <p:cNvCxnSpPr>
            <a:cxnSpLocks/>
          </p:cNvCxnSpPr>
          <p:nvPr/>
        </p:nvCxnSpPr>
        <p:spPr>
          <a:xfrm>
            <a:off x="9297894" y="1571175"/>
            <a:ext cx="970607" cy="0"/>
          </a:xfrm>
          <a:prstGeom prst="straightConnector1">
            <a:avLst/>
          </a:prstGeom>
          <a:ln>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3" name="テキスト ボックス 312">
            <a:extLst>
              <a:ext uri="{FF2B5EF4-FFF2-40B4-BE49-F238E27FC236}">
                <a16:creationId xmlns:a16="http://schemas.microsoft.com/office/drawing/2014/main" id="{5F0AA5B2-F1F7-DA26-4DDD-BABDE167DC5A}"/>
              </a:ext>
            </a:extLst>
          </p:cNvPr>
          <p:cNvSpPr txBox="1"/>
          <p:nvPr/>
        </p:nvSpPr>
        <p:spPr>
          <a:xfrm>
            <a:off x="9357164" y="1347665"/>
            <a:ext cx="1099134" cy="261610"/>
          </a:xfrm>
          <a:prstGeom prst="rect">
            <a:avLst/>
          </a:prstGeom>
          <a:noFill/>
        </p:spPr>
        <p:txBody>
          <a:bodyPr wrap="square">
            <a:spAutoFit/>
          </a:bodyPr>
          <a:lstStyle/>
          <a:p>
            <a:r>
              <a:rPr lang="en-US" altLang="ja-JP" sz="1100" dirty="0">
                <a:solidFill>
                  <a:srgbClr val="000000"/>
                </a:solidFill>
              </a:rPr>
              <a:t>Time width</a:t>
            </a:r>
          </a:p>
        </p:txBody>
      </p:sp>
      <p:grpSp>
        <p:nvGrpSpPr>
          <p:cNvPr id="3" name="グループ化 2">
            <a:extLst>
              <a:ext uri="{FF2B5EF4-FFF2-40B4-BE49-F238E27FC236}">
                <a16:creationId xmlns:a16="http://schemas.microsoft.com/office/drawing/2014/main" id="{A44C0B5B-EAF4-E060-7425-C3B67D1B9E89}"/>
              </a:ext>
            </a:extLst>
          </p:cNvPr>
          <p:cNvGrpSpPr/>
          <p:nvPr/>
        </p:nvGrpSpPr>
        <p:grpSpPr>
          <a:xfrm>
            <a:off x="1270195" y="4295646"/>
            <a:ext cx="7323465" cy="216000"/>
            <a:chOff x="1985406" y="2583665"/>
            <a:chExt cx="9363644" cy="365862"/>
          </a:xfrm>
        </p:grpSpPr>
        <p:cxnSp>
          <p:nvCxnSpPr>
            <p:cNvPr id="13" name="直線コネクタ 12">
              <a:extLst>
                <a:ext uri="{FF2B5EF4-FFF2-40B4-BE49-F238E27FC236}">
                  <a16:creationId xmlns:a16="http://schemas.microsoft.com/office/drawing/2014/main" id="{28C44EC1-F01D-828B-5206-2C2C7A565E21}"/>
                </a:ext>
              </a:extLst>
            </p:cNvPr>
            <p:cNvCxnSpPr/>
            <p:nvPr/>
          </p:nvCxnSpPr>
          <p:spPr>
            <a:xfrm>
              <a:off x="234168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8B96E168-4901-E897-1E2B-C7B5B4629B8E}"/>
                </a:ext>
              </a:extLst>
            </p:cNvPr>
            <p:cNvCxnSpPr/>
            <p:nvPr/>
          </p:nvCxnSpPr>
          <p:spPr>
            <a:xfrm>
              <a:off x="270168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2D0118E-B73D-6F7F-FEFE-BFA5CCAEB28F}"/>
                </a:ext>
              </a:extLst>
            </p:cNvPr>
            <p:cNvCxnSpPr/>
            <p:nvPr/>
          </p:nvCxnSpPr>
          <p:spPr>
            <a:xfrm>
              <a:off x="306168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26433D62-64BE-4924-ACDD-05346D0E416B}"/>
                </a:ext>
              </a:extLst>
            </p:cNvPr>
            <p:cNvCxnSpPr>
              <a:cxnSpLocks/>
            </p:cNvCxnSpPr>
            <p:nvPr/>
          </p:nvCxnSpPr>
          <p:spPr>
            <a:xfrm rot="5400000">
              <a:off x="252168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19C47389-FC80-4F3F-6A73-992462F94CAB}"/>
                </a:ext>
              </a:extLst>
            </p:cNvPr>
            <p:cNvCxnSpPr>
              <a:cxnSpLocks/>
            </p:cNvCxnSpPr>
            <p:nvPr/>
          </p:nvCxnSpPr>
          <p:spPr>
            <a:xfrm rot="5400000">
              <a:off x="288168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7CF64FD6-5FDB-1C2B-6930-E582747D149D}"/>
                </a:ext>
              </a:extLst>
            </p:cNvPr>
            <p:cNvCxnSpPr/>
            <p:nvPr/>
          </p:nvCxnSpPr>
          <p:spPr>
            <a:xfrm>
              <a:off x="414411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3A5F751B-5D0B-AEAF-5CA3-1A5AC7FEC0B9}"/>
                </a:ext>
              </a:extLst>
            </p:cNvPr>
            <p:cNvCxnSpPr/>
            <p:nvPr/>
          </p:nvCxnSpPr>
          <p:spPr>
            <a:xfrm>
              <a:off x="450411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38829919-DF82-1921-B693-8015C36329B3}"/>
                </a:ext>
              </a:extLst>
            </p:cNvPr>
            <p:cNvCxnSpPr>
              <a:cxnSpLocks/>
            </p:cNvCxnSpPr>
            <p:nvPr/>
          </p:nvCxnSpPr>
          <p:spPr>
            <a:xfrm rot="5400000">
              <a:off x="396411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3309C7D7-2B27-1F46-85BE-95ECA311048F}"/>
                </a:ext>
              </a:extLst>
            </p:cNvPr>
            <p:cNvCxnSpPr>
              <a:cxnSpLocks/>
            </p:cNvCxnSpPr>
            <p:nvPr/>
          </p:nvCxnSpPr>
          <p:spPr>
            <a:xfrm rot="5400000">
              <a:off x="432411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1750D15D-D31D-2216-7E2E-E5768472E4CD}"/>
                </a:ext>
              </a:extLst>
            </p:cNvPr>
            <p:cNvCxnSpPr/>
            <p:nvPr/>
          </p:nvCxnSpPr>
          <p:spPr>
            <a:xfrm>
              <a:off x="342851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a:extLst>
                <a:ext uri="{FF2B5EF4-FFF2-40B4-BE49-F238E27FC236}">
                  <a16:creationId xmlns:a16="http://schemas.microsoft.com/office/drawing/2014/main" id="{A15FBA58-4F36-AB1E-02BF-D38BAC742C92}"/>
                </a:ext>
              </a:extLst>
            </p:cNvPr>
            <p:cNvCxnSpPr/>
            <p:nvPr/>
          </p:nvCxnSpPr>
          <p:spPr>
            <a:xfrm>
              <a:off x="378851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9" name="直線コネクタ 188">
              <a:extLst>
                <a:ext uri="{FF2B5EF4-FFF2-40B4-BE49-F238E27FC236}">
                  <a16:creationId xmlns:a16="http://schemas.microsoft.com/office/drawing/2014/main" id="{E7FF1CC8-68D7-5827-55A9-16B10D66960C}"/>
                </a:ext>
              </a:extLst>
            </p:cNvPr>
            <p:cNvCxnSpPr>
              <a:cxnSpLocks/>
            </p:cNvCxnSpPr>
            <p:nvPr/>
          </p:nvCxnSpPr>
          <p:spPr>
            <a:xfrm rot="5400000">
              <a:off x="324851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直線コネクタ 191">
              <a:extLst>
                <a:ext uri="{FF2B5EF4-FFF2-40B4-BE49-F238E27FC236}">
                  <a16:creationId xmlns:a16="http://schemas.microsoft.com/office/drawing/2014/main" id="{8F53BE44-DF15-41EE-1A6D-52CF573435C7}"/>
                </a:ext>
              </a:extLst>
            </p:cNvPr>
            <p:cNvCxnSpPr>
              <a:cxnSpLocks/>
            </p:cNvCxnSpPr>
            <p:nvPr/>
          </p:nvCxnSpPr>
          <p:spPr>
            <a:xfrm rot="5400000">
              <a:off x="360851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直線コネクタ 302">
              <a:extLst>
                <a:ext uri="{FF2B5EF4-FFF2-40B4-BE49-F238E27FC236}">
                  <a16:creationId xmlns:a16="http://schemas.microsoft.com/office/drawing/2014/main" id="{9BC8E544-BC86-F3D9-080F-B83CEF5F3401}"/>
                </a:ext>
              </a:extLst>
            </p:cNvPr>
            <p:cNvCxnSpPr/>
            <p:nvPr/>
          </p:nvCxnSpPr>
          <p:spPr>
            <a:xfrm>
              <a:off x="486703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7" name="直線コネクタ 306">
              <a:extLst>
                <a:ext uri="{FF2B5EF4-FFF2-40B4-BE49-F238E27FC236}">
                  <a16:creationId xmlns:a16="http://schemas.microsoft.com/office/drawing/2014/main" id="{A391E233-5CDE-F049-B149-70F4D825CDA8}"/>
                </a:ext>
              </a:extLst>
            </p:cNvPr>
            <p:cNvCxnSpPr/>
            <p:nvPr/>
          </p:nvCxnSpPr>
          <p:spPr>
            <a:xfrm>
              <a:off x="522703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9" name="直線コネクタ 308">
              <a:extLst>
                <a:ext uri="{FF2B5EF4-FFF2-40B4-BE49-F238E27FC236}">
                  <a16:creationId xmlns:a16="http://schemas.microsoft.com/office/drawing/2014/main" id="{4B422B05-1D50-988E-C57D-8387BE374AB0}"/>
                </a:ext>
              </a:extLst>
            </p:cNvPr>
            <p:cNvCxnSpPr>
              <a:cxnSpLocks/>
            </p:cNvCxnSpPr>
            <p:nvPr/>
          </p:nvCxnSpPr>
          <p:spPr>
            <a:xfrm rot="5400000">
              <a:off x="468703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1" name="直線コネクタ 310">
              <a:extLst>
                <a:ext uri="{FF2B5EF4-FFF2-40B4-BE49-F238E27FC236}">
                  <a16:creationId xmlns:a16="http://schemas.microsoft.com/office/drawing/2014/main" id="{3AF2D4A3-9866-6645-B826-149D744E95D6}"/>
                </a:ext>
              </a:extLst>
            </p:cNvPr>
            <p:cNvCxnSpPr>
              <a:cxnSpLocks/>
            </p:cNvCxnSpPr>
            <p:nvPr/>
          </p:nvCxnSpPr>
          <p:spPr>
            <a:xfrm rot="5400000">
              <a:off x="504703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2" name="直線コネクタ 311">
              <a:extLst>
                <a:ext uri="{FF2B5EF4-FFF2-40B4-BE49-F238E27FC236}">
                  <a16:creationId xmlns:a16="http://schemas.microsoft.com/office/drawing/2014/main" id="{82EE71FB-B466-87E3-5B92-CD34BA6356F1}"/>
                </a:ext>
              </a:extLst>
            </p:cNvPr>
            <p:cNvCxnSpPr/>
            <p:nvPr/>
          </p:nvCxnSpPr>
          <p:spPr>
            <a:xfrm>
              <a:off x="630946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4" name="直線コネクタ 313">
              <a:extLst>
                <a:ext uri="{FF2B5EF4-FFF2-40B4-BE49-F238E27FC236}">
                  <a16:creationId xmlns:a16="http://schemas.microsoft.com/office/drawing/2014/main" id="{6D845FA4-F20C-57E5-8F10-5C7296F88CDC}"/>
                </a:ext>
              </a:extLst>
            </p:cNvPr>
            <p:cNvCxnSpPr/>
            <p:nvPr/>
          </p:nvCxnSpPr>
          <p:spPr>
            <a:xfrm>
              <a:off x="666946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5" name="直線コネクタ 314">
              <a:extLst>
                <a:ext uri="{FF2B5EF4-FFF2-40B4-BE49-F238E27FC236}">
                  <a16:creationId xmlns:a16="http://schemas.microsoft.com/office/drawing/2014/main" id="{EB99DCA7-8C48-CA40-12D6-281D4172C73E}"/>
                </a:ext>
              </a:extLst>
            </p:cNvPr>
            <p:cNvCxnSpPr>
              <a:cxnSpLocks/>
            </p:cNvCxnSpPr>
            <p:nvPr/>
          </p:nvCxnSpPr>
          <p:spPr>
            <a:xfrm rot="5400000">
              <a:off x="612946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6" name="直線コネクタ 315">
              <a:extLst>
                <a:ext uri="{FF2B5EF4-FFF2-40B4-BE49-F238E27FC236}">
                  <a16:creationId xmlns:a16="http://schemas.microsoft.com/office/drawing/2014/main" id="{66734D09-B2E8-8341-0B55-ADA9C6BA36CC}"/>
                </a:ext>
              </a:extLst>
            </p:cNvPr>
            <p:cNvCxnSpPr>
              <a:cxnSpLocks/>
            </p:cNvCxnSpPr>
            <p:nvPr/>
          </p:nvCxnSpPr>
          <p:spPr>
            <a:xfrm rot="5400000">
              <a:off x="648946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7" name="直線コネクタ 316">
              <a:extLst>
                <a:ext uri="{FF2B5EF4-FFF2-40B4-BE49-F238E27FC236}">
                  <a16:creationId xmlns:a16="http://schemas.microsoft.com/office/drawing/2014/main" id="{22319B16-5EA1-A66A-1E59-B291783EC3B9}"/>
                </a:ext>
              </a:extLst>
            </p:cNvPr>
            <p:cNvCxnSpPr/>
            <p:nvPr/>
          </p:nvCxnSpPr>
          <p:spPr>
            <a:xfrm>
              <a:off x="559386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8" name="直線コネクタ 317">
              <a:extLst>
                <a:ext uri="{FF2B5EF4-FFF2-40B4-BE49-F238E27FC236}">
                  <a16:creationId xmlns:a16="http://schemas.microsoft.com/office/drawing/2014/main" id="{C7AC0EF6-B219-3DFE-71B3-06CD85E4B7FA}"/>
                </a:ext>
              </a:extLst>
            </p:cNvPr>
            <p:cNvCxnSpPr/>
            <p:nvPr/>
          </p:nvCxnSpPr>
          <p:spPr>
            <a:xfrm>
              <a:off x="595386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9" name="直線コネクタ 318">
              <a:extLst>
                <a:ext uri="{FF2B5EF4-FFF2-40B4-BE49-F238E27FC236}">
                  <a16:creationId xmlns:a16="http://schemas.microsoft.com/office/drawing/2014/main" id="{332987C0-19D9-2927-F530-FD87CCBF3DEB}"/>
                </a:ext>
              </a:extLst>
            </p:cNvPr>
            <p:cNvCxnSpPr>
              <a:cxnSpLocks/>
            </p:cNvCxnSpPr>
            <p:nvPr/>
          </p:nvCxnSpPr>
          <p:spPr>
            <a:xfrm rot="5400000">
              <a:off x="541386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0" name="直線コネクタ 319">
              <a:extLst>
                <a:ext uri="{FF2B5EF4-FFF2-40B4-BE49-F238E27FC236}">
                  <a16:creationId xmlns:a16="http://schemas.microsoft.com/office/drawing/2014/main" id="{46D7B2A3-708A-5C8B-64BF-A5DBACA7EE0F}"/>
                </a:ext>
              </a:extLst>
            </p:cNvPr>
            <p:cNvCxnSpPr>
              <a:cxnSpLocks/>
            </p:cNvCxnSpPr>
            <p:nvPr/>
          </p:nvCxnSpPr>
          <p:spPr>
            <a:xfrm rot="5400000">
              <a:off x="577386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1" name="直線コネクタ 320">
              <a:extLst>
                <a:ext uri="{FF2B5EF4-FFF2-40B4-BE49-F238E27FC236}">
                  <a16:creationId xmlns:a16="http://schemas.microsoft.com/office/drawing/2014/main" id="{C7E7159E-4F65-96E9-2820-742608C18745}"/>
                </a:ext>
              </a:extLst>
            </p:cNvPr>
            <p:cNvCxnSpPr/>
            <p:nvPr/>
          </p:nvCxnSpPr>
          <p:spPr>
            <a:xfrm>
              <a:off x="7026027"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2" name="直線コネクタ 321">
              <a:extLst>
                <a:ext uri="{FF2B5EF4-FFF2-40B4-BE49-F238E27FC236}">
                  <a16:creationId xmlns:a16="http://schemas.microsoft.com/office/drawing/2014/main" id="{DD85CDC8-5A22-F41B-3E27-C71903EEE3FD}"/>
                </a:ext>
              </a:extLst>
            </p:cNvPr>
            <p:cNvCxnSpPr/>
            <p:nvPr/>
          </p:nvCxnSpPr>
          <p:spPr>
            <a:xfrm>
              <a:off x="7386027"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3" name="直線コネクタ 322">
              <a:extLst>
                <a:ext uri="{FF2B5EF4-FFF2-40B4-BE49-F238E27FC236}">
                  <a16:creationId xmlns:a16="http://schemas.microsoft.com/office/drawing/2014/main" id="{7E8CA344-0EAC-B94C-3AD9-5A18E9E4D159}"/>
                </a:ext>
              </a:extLst>
            </p:cNvPr>
            <p:cNvCxnSpPr>
              <a:cxnSpLocks/>
            </p:cNvCxnSpPr>
            <p:nvPr/>
          </p:nvCxnSpPr>
          <p:spPr>
            <a:xfrm rot="5400000">
              <a:off x="684602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4" name="直線コネクタ 323">
              <a:extLst>
                <a:ext uri="{FF2B5EF4-FFF2-40B4-BE49-F238E27FC236}">
                  <a16:creationId xmlns:a16="http://schemas.microsoft.com/office/drawing/2014/main" id="{1459BA0E-2634-B377-FAE1-DD16F60C83E6}"/>
                </a:ext>
              </a:extLst>
            </p:cNvPr>
            <p:cNvCxnSpPr>
              <a:cxnSpLocks/>
            </p:cNvCxnSpPr>
            <p:nvPr/>
          </p:nvCxnSpPr>
          <p:spPr>
            <a:xfrm rot="5400000">
              <a:off x="720602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5" name="直線コネクタ 324">
              <a:extLst>
                <a:ext uri="{FF2B5EF4-FFF2-40B4-BE49-F238E27FC236}">
                  <a16:creationId xmlns:a16="http://schemas.microsoft.com/office/drawing/2014/main" id="{BDF94C76-838B-EF7B-6B88-AC385B52BAD6}"/>
                </a:ext>
              </a:extLst>
            </p:cNvPr>
            <p:cNvCxnSpPr/>
            <p:nvPr/>
          </p:nvCxnSpPr>
          <p:spPr>
            <a:xfrm>
              <a:off x="8468454"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171E80C5-373A-7628-4C8B-E7CD0FD6E509}"/>
                </a:ext>
              </a:extLst>
            </p:cNvPr>
            <p:cNvCxnSpPr/>
            <p:nvPr/>
          </p:nvCxnSpPr>
          <p:spPr>
            <a:xfrm>
              <a:off x="8828454"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7" name="直線コネクタ 326">
              <a:extLst>
                <a:ext uri="{FF2B5EF4-FFF2-40B4-BE49-F238E27FC236}">
                  <a16:creationId xmlns:a16="http://schemas.microsoft.com/office/drawing/2014/main" id="{71479C25-56F0-BDAF-D55A-802193E23F85}"/>
                </a:ext>
              </a:extLst>
            </p:cNvPr>
            <p:cNvCxnSpPr>
              <a:cxnSpLocks/>
            </p:cNvCxnSpPr>
            <p:nvPr/>
          </p:nvCxnSpPr>
          <p:spPr>
            <a:xfrm rot="5400000">
              <a:off x="8288454"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8" name="直線コネクタ 327">
              <a:extLst>
                <a:ext uri="{FF2B5EF4-FFF2-40B4-BE49-F238E27FC236}">
                  <a16:creationId xmlns:a16="http://schemas.microsoft.com/office/drawing/2014/main" id="{6508965F-CFCB-B605-4303-A65CA3F219A3}"/>
                </a:ext>
              </a:extLst>
            </p:cNvPr>
            <p:cNvCxnSpPr>
              <a:cxnSpLocks/>
            </p:cNvCxnSpPr>
            <p:nvPr/>
          </p:nvCxnSpPr>
          <p:spPr>
            <a:xfrm rot="5400000">
              <a:off x="8648454"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9" name="直線コネクタ 328">
              <a:extLst>
                <a:ext uri="{FF2B5EF4-FFF2-40B4-BE49-F238E27FC236}">
                  <a16:creationId xmlns:a16="http://schemas.microsoft.com/office/drawing/2014/main" id="{F328308F-C085-03F6-C034-B00E53989489}"/>
                </a:ext>
              </a:extLst>
            </p:cNvPr>
            <p:cNvCxnSpPr/>
            <p:nvPr/>
          </p:nvCxnSpPr>
          <p:spPr>
            <a:xfrm>
              <a:off x="7752857"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0" name="直線コネクタ 329">
              <a:extLst>
                <a:ext uri="{FF2B5EF4-FFF2-40B4-BE49-F238E27FC236}">
                  <a16:creationId xmlns:a16="http://schemas.microsoft.com/office/drawing/2014/main" id="{61A4D9FF-0FE7-E1AD-BF10-23F44C3378AF}"/>
                </a:ext>
              </a:extLst>
            </p:cNvPr>
            <p:cNvCxnSpPr/>
            <p:nvPr/>
          </p:nvCxnSpPr>
          <p:spPr>
            <a:xfrm>
              <a:off x="8112857"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1" name="直線コネクタ 330">
              <a:extLst>
                <a:ext uri="{FF2B5EF4-FFF2-40B4-BE49-F238E27FC236}">
                  <a16:creationId xmlns:a16="http://schemas.microsoft.com/office/drawing/2014/main" id="{2158D82A-575E-6BC1-EC3A-89A1B47A7796}"/>
                </a:ext>
              </a:extLst>
            </p:cNvPr>
            <p:cNvCxnSpPr>
              <a:cxnSpLocks/>
            </p:cNvCxnSpPr>
            <p:nvPr/>
          </p:nvCxnSpPr>
          <p:spPr>
            <a:xfrm rot="5400000">
              <a:off x="757285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2" name="直線コネクタ 331">
              <a:extLst>
                <a:ext uri="{FF2B5EF4-FFF2-40B4-BE49-F238E27FC236}">
                  <a16:creationId xmlns:a16="http://schemas.microsoft.com/office/drawing/2014/main" id="{17A1BFAD-4AE7-96F0-153D-FFC7B5BEDAF0}"/>
                </a:ext>
              </a:extLst>
            </p:cNvPr>
            <p:cNvCxnSpPr>
              <a:cxnSpLocks/>
            </p:cNvCxnSpPr>
            <p:nvPr/>
          </p:nvCxnSpPr>
          <p:spPr>
            <a:xfrm rot="5400000">
              <a:off x="793285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a:extLst>
                <a:ext uri="{FF2B5EF4-FFF2-40B4-BE49-F238E27FC236}">
                  <a16:creationId xmlns:a16="http://schemas.microsoft.com/office/drawing/2014/main" id="{383D330D-D61B-F247-76FB-196C0D14D229}"/>
                </a:ext>
              </a:extLst>
            </p:cNvPr>
            <p:cNvCxnSpPr/>
            <p:nvPr/>
          </p:nvCxnSpPr>
          <p:spPr>
            <a:xfrm>
              <a:off x="918662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4" name="直線コネクタ 333">
              <a:extLst>
                <a:ext uri="{FF2B5EF4-FFF2-40B4-BE49-F238E27FC236}">
                  <a16:creationId xmlns:a16="http://schemas.microsoft.com/office/drawing/2014/main" id="{539B6194-7DE9-FF11-ADAC-CC3B093E76AD}"/>
                </a:ext>
              </a:extLst>
            </p:cNvPr>
            <p:cNvCxnSpPr/>
            <p:nvPr/>
          </p:nvCxnSpPr>
          <p:spPr>
            <a:xfrm>
              <a:off x="954662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5" name="直線コネクタ 334">
              <a:extLst>
                <a:ext uri="{FF2B5EF4-FFF2-40B4-BE49-F238E27FC236}">
                  <a16:creationId xmlns:a16="http://schemas.microsoft.com/office/drawing/2014/main" id="{EBC9EE56-4FE5-3482-9239-77D0E23FA5C0}"/>
                </a:ext>
              </a:extLst>
            </p:cNvPr>
            <p:cNvCxnSpPr>
              <a:cxnSpLocks/>
            </p:cNvCxnSpPr>
            <p:nvPr/>
          </p:nvCxnSpPr>
          <p:spPr>
            <a:xfrm rot="5400000">
              <a:off x="900662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a:extLst>
                <a:ext uri="{FF2B5EF4-FFF2-40B4-BE49-F238E27FC236}">
                  <a16:creationId xmlns:a16="http://schemas.microsoft.com/office/drawing/2014/main" id="{D6FC5C55-507A-6C20-602D-289A3457D44B}"/>
                </a:ext>
              </a:extLst>
            </p:cNvPr>
            <p:cNvCxnSpPr>
              <a:cxnSpLocks/>
            </p:cNvCxnSpPr>
            <p:nvPr/>
          </p:nvCxnSpPr>
          <p:spPr>
            <a:xfrm rot="5400000">
              <a:off x="936662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7" name="直線コネクタ 336">
              <a:extLst>
                <a:ext uri="{FF2B5EF4-FFF2-40B4-BE49-F238E27FC236}">
                  <a16:creationId xmlns:a16="http://schemas.microsoft.com/office/drawing/2014/main" id="{F872B194-C114-B4B3-1FC4-93992697091C}"/>
                </a:ext>
              </a:extLst>
            </p:cNvPr>
            <p:cNvCxnSpPr/>
            <p:nvPr/>
          </p:nvCxnSpPr>
          <p:spPr>
            <a:xfrm>
              <a:off x="10629050"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8" name="直線コネクタ 337">
              <a:extLst>
                <a:ext uri="{FF2B5EF4-FFF2-40B4-BE49-F238E27FC236}">
                  <a16:creationId xmlns:a16="http://schemas.microsoft.com/office/drawing/2014/main" id="{2187723E-FB0B-0F50-6731-259D0A5A2A67}"/>
                </a:ext>
              </a:extLst>
            </p:cNvPr>
            <p:cNvCxnSpPr/>
            <p:nvPr/>
          </p:nvCxnSpPr>
          <p:spPr>
            <a:xfrm>
              <a:off x="10989050"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9" name="直線コネクタ 338">
              <a:extLst>
                <a:ext uri="{FF2B5EF4-FFF2-40B4-BE49-F238E27FC236}">
                  <a16:creationId xmlns:a16="http://schemas.microsoft.com/office/drawing/2014/main" id="{86806DE4-367D-26DF-E178-A628E15AEC0D}"/>
                </a:ext>
              </a:extLst>
            </p:cNvPr>
            <p:cNvCxnSpPr>
              <a:cxnSpLocks/>
            </p:cNvCxnSpPr>
            <p:nvPr/>
          </p:nvCxnSpPr>
          <p:spPr>
            <a:xfrm rot="5400000">
              <a:off x="10449050"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0" name="直線コネクタ 339">
              <a:extLst>
                <a:ext uri="{FF2B5EF4-FFF2-40B4-BE49-F238E27FC236}">
                  <a16:creationId xmlns:a16="http://schemas.microsoft.com/office/drawing/2014/main" id="{D05B543A-4F09-7BDF-122E-E98A990C3768}"/>
                </a:ext>
              </a:extLst>
            </p:cNvPr>
            <p:cNvCxnSpPr>
              <a:cxnSpLocks/>
            </p:cNvCxnSpPr>
            <p:nvPr/>
          </p:nvCxnSpPr>
          <p:spPr>
            <a:xfrm rot="5400000">
              <a:off x="10809050"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1" name="直線コネクタ 340">
              <a:extLst>
                <a:ext uri="{FF2B5EF4-FFF2-40B4-BE49-F238E27FC236}">
                  <a16:creationId xmlns:a16="http://schemas.microsoft.com/office/drawing/2014/main" id="{1DFA4D2C-4F81-0C15-375F-D0148077464D}"/>
                </a:ext>
              </a:extLst>
            </p:cNvPr>
            <p:cNvCxnSpPr/>
            <p:nvPr/>
          </p:nvCxnSpPr>
          <p:spPr>
            <a:xfrm>
              <a:off x="991345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C02A6ADD-974A-14E6-BCA7-8D0FBC185EFA}"/>
                </a:ext>
              </a:extLst>
            </p:cNvPr>
            <p:cNvCxnSpPr/>
            <p:nvPr/>
          </p:nvCxnSpPr>
          <p:spPr>
            <a:xfrm>
              <a:off x="1027345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76298329-6C1A-C06E-D9E5-76F244261C29}"/>
                </a:ext>
              </a:extLst>
            </p:cNvPr>
            <p:cNvCxnSpPr>
              <a:cxnSpLocks/>
            </p:cNvCxnSpPr>
            <p:nvPr/>
          </p:nvCxnSpPr>
          <p:spPr>
            <a:xfrm rot="5400000">
              <a:off x="973345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4DA438A6-7E53-B47B-6935-405FE2E8D69D}"/>
                </a:ext>
              </a:extLst>
            </p:cNvPr>
            <p:cNvCxnSpPr>
              <a:cxnSpLocks/>
            </p:cNvCxnSpPr>
            <p:nvPr/>
          </p:nvCxnSpPr>
          <p:spPr>
            <a:xfrm rot="5400000">
              <a:off x="1009345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7D0E0308-A382-E89C-A399-B477DB877243}"/>
                </a:ext>
              </a:extLst>
            </p:cNvPr>
            <p:cNvCxnSpPr/>
            <p:nvPr/>
          </p:nvCxnSpPr>
          <p:spPr>
            <a:xfrm>
              <a:off x="198540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8FA81FE1-EAD2-5431-F930-B1A8BD4DD986}"/>
                </a:ext>
              </a:extLst>
            </p:cNvPr>
            <p:cNvCxnSpPr>
              <a:cxnSpLocks/>
            </p:cNvCxnSpPr>
            <p:nvPr/>
          </p:nvCxnSpPr>
          <p:spPr>
            <a:xfrm rot="5400000">
              <a:off x="180540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7" name="直線コネクタ 346">
              <a:extLst>
                <a:ext uri="{FF2B5EF4-FFF2-40B4-BE49-F238E27FC236}">
                  <a16:creationId xmlns:a16="http://schemas.microsoft.com/office/drawing/2014/main" id="{340F1F58-E644-C75B-E620-69F955450E2B}"/>
                </a:ext>
              </a:extLst>
            </p:cNvPr>
            <p:cNvCxnSpPr>
              <a:cxnSpLocks/>
            </p:cNvCxnSpPr>
            <p:nvPr/>
          </p:nvCxnSpPr>
          <p:spPr>
            <a:xfrm rot="5400000">
              <a:off x="216540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48" name="グループ化 347">
            <a:extLst>
              <a:ext uri="{FF2B5EF4-FFF2-40B4-BE49-F238E27FC236}">
                <a16:creationId xmlns:a16="http://schemas.microsoft.com/office/drawing/2014/main" id="{2F86DD30-334D-C1C0-B371-C0388424C6D8}"/>
              </a:ext>
            </a:extLst>
          </p:cNvPr>
          <p:cNvGrpSpPr/>
          <p:nvPr/>
        </p:nvGrpSpPr>
        <p:grpSpPr>
          <a:xfrm>
            <a:off x="1263369" y="4707790"/>
            <a:ext cx="7323465" cy="417083"/>
            <a:chOff x="1988325" y="2929195"/>
            <a:chExt cx="9361016" cy="417083"/>
          </a:xfrm>
        </p:grpSpPr>
        <p:cxnSp>
          <p:nvCxnSpPr>
            <p:cNvPr id="349" name="直線コネクタ 348">
              <a:extLst>
                <a:ext uri="{FF2B5EF4-FFF2-40B4-BE49-F238E27FC236}">
                  <a16:creationId xmlns:a16="http://schemas.microsoft.com/office/drawing/2014/main" id="{B3B7213C-FA84-2313-BEAA-668214C58E03}"/>
                </a:ext>
              </a:extLst>
            </p:cNvPr>
            <p:cNvCxnSpPr/>
            <p:nvPr/>
          </p:nvCxnSpPr>
          <p:spPr>
            <a:xfrm flipV="1">
              <a:off x="10629341" y="2929195"/>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0" name="直線コネクタ 349">
              <a:extLst>
                <a:ext uri="{FF2B5EF4-FFF2-40B4-BE49-F238E27FC236}">
                  <a16:creationId xmlns:a16="http://schemas.microsoft.com/office/drawing/2014/main" id="{9D14569F-4BE3-D1A3-1C89-EB7C475B0DA8}"/>
                </a:ext>
              </a:extLst>
            </p:cNvPr>
            <p:cNvCxnSpPr/>
            <p:nvPr/>
          </p:nvCxnSpPr>
          <p:spPr>
            <a:xfrm flipV="1">
              <a:off x="9908119" y="2966026"/>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1" name="直線コネクタ 350">
              <a:extLst>
                <a:ext uri="{FF2B5EF4-FFF2-40B4-BE49-F238E27FC236}">
                  <a16:creationId xmlns:a16="http://schemas.microsoft.com/office/drawing/2014/main" id="{A9D053C0-9F7F-9F33-CFFF-A622BC22A2F6}"/>
                </a:ext>
              </a:extLst>
            </p:cNvPr>
            <p:cNvCxnSpPr>
              <a:cxnSpLocks/>
            </p:cNvCxnSpPr>
            <p:nvPr/>
          </p:nvCxnSpPr>
          <p:spPr>
            <a:xfrm rot="16200000" flipV="1">
              <a:off x="10610083" y="2947990"/>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2" name="直線コネクタ 351">
              <a:extLst>
                <a:ext uri="{FF2B5EF4-FFF2-40B4-BE49-F238E27FC236}">
                  <a16:creationId xmlns:a16="http://schemas.microsoft.com/office/drawing/2014/main" id="{AC0B1436-453E-CA32-4641-1873AB13719A}"/>
                </a:ext>
              </a:extLst>
            </p:cNvPr>
            <p:cNvCxnSpPr/>
            <p:nvPr/>
          </p:nvCxnSpPr>
          <p:spPr>
            <a:xfrm flipV="1">
              <a:off x="9186912" y="3001412"/>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3" name="直線コネクタ 352">
              <a:extLst>
                <a:ext uri="{FF2B5EF4-FFF2-40B4-BE49-F238E27FC236}">
                  <a16:creationId xmlns:a16="http://schemas.microsoft.com/office/drawing/2014/main" id="{32CE96A0-1E7D-5110-98F2-3D9D9E62DEFC}"/>
                </a:ext>
              </a:extLst>
            </p:cNvPr>
            <p:cNvCxnSpPr/>
            <p:nvPr/>
          </p:nvCxnSpPr>
          <p:spPr>
            <a:xfrm flipV="1">
              <a:off x="8464103" y="3037050"/>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4" name="直線コネクタ 353">
              <a:extLst>
                <a:ext uri="{FF2B5EF4-FFF2-40B4-BE49-F238E27FC236}">
                  <a16:creationId xmlns:a16="http://schemas.microsoft.com/office/drawing/2014/main" id="{AC16EF56-E812-91D9-8B38-1092F638ACE6}"/>
                </a:ext>
              </a:extLst>
            </p:cNvPr>
            <p:cNvCxnSpPr>
              <a:cxnSpLocks/>
            </p:cNvCxnSpPr>
            <p:nvPr/>
          </p:nvCxnSpPr>
          <p:spPr>
            <a:xfrm rot="16200000" flipV="1">
              <a:off x="9166067" y="3019014"/>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5" name="直線コネクタ 354">
              <a:extLst>
                <a:ext uri="{FF2B5EF4-FFF2-40B4-BE49-F238E27FC236}">
                  <a16:creationId xmlns:a16="http://schemas.microsoft.com/office/drawing/2014/main" id="{3A92B374-3C01-9B6A-7EBD-192C957911FE}"/>
                </a:ext>
              </a:extLst>
            </p:cNvPr>
            <p:cNvCxnSpPr>
              <a:cxnSpLocks/>
            </p:cNvCxnSpPr>
            <p:nvPr/>
          </p:nvCxnSpPr>
          <p:spPr>
            <a:xfrm rot="16200000" flipV="1">
              <a:off x="9887651" y="2984648"/>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6" name="直線コネクタ 355">
              <a:extLst>
                <a:ext uri="{FF2B5EF4-FFF2-40B4-BE49-F238E27FC236}">
                  <a16:creationId xmlns:a16="http://schemas.microsoft.com/office/drawing/2014/main" id="{2A19C6D5-195B-3316-C66C-1369709C1912}"/>
                </a:ext>
              </a:extLst>
            </p:cNvPr>
            <p:cNvCxnSpPr/>
            <p:nvPr/>
          </p:nvCxnSpPr>
          <p:spPr>
            <a:xfrm flipV="1">
              <a:off x="7744828" y="3069102"/>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7" name="直線コネクタ 356">
              <a:extLst>
                <a:ext uri="{FF2B5EF4-FFF2-40B4-BE49-F238E27FC236}">
                  <a16:creationId xmlns:a16="http://schemas.microsoft.com/office/drawing/2014/main" id="{766CFD69-6381-5D48-4760-A0C0076DE4C4}"/>
                </a:ext>
              </a:extLst>
            </p:cNvPr>
            <p:cNvCxnSpPr>
              <a:cxnSpLocks/>
            </p:cNvCxnSpPr>
            <p:nvPr/>
          </p:nvCxnSpPr>
          <p:spPr>
            <a:xfrm rot="16200000" flipV="1">
              <a:off x="8446792" y="3051066"/>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8" name="直線コネクタ 357">
              <a:extLst>
                <a:ext uri="{FF2B5EF4-FFF2-40B4-BE49-F238E27FC236}">
                  <a16:creationId xmlns:a16="http://schemas.microsoft.com/office/drawing/2014/main" id="{02E7E058-087A-F67A-8E26-45CC0904DC04}"/>
                </a:ext>
              </a:extLst>
            </p:cNvPr>
            <p:cNvCxnSpPr/>
            <p:nvPr/>
          </p:nvCxnSpPr>
          <p:spPr>
            <a:xfrm flipV="1">
              <a:off x="7038838" y="3104488"/>
              <a:ext cx="70864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9" name="直線コネクタ 358">
              <a:extLst>
                <a:ext uri="{FF2B5EF4-FFF2-40B4-BE49-F238E27FC236}">
                  <a16:creationId xmlns:a16="http://schemas.microsoft.com/office/drawing/2014/main" id="{F8969BE1-8F44-1963-404B-CA6EE66989F8}"/>
                </a:ext>
              </a:extLst>
            </p:cNvPr>
            <p:cNvCxnSpPr/>
            <p:nvPr/>
          </p:nvCxnSpPr>
          <p:spPr>
            <a:xfrm flipV="1">
              <a:off x="6303855" y="3140126"/>
              <a:ext cx="73625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0" name="直線コネクタ 359">
              <a:extLst>
                <a:ext uri="{FF2B5EF4-FFF2-40B4-BE49-F238E27FC236}">
                  <a16:creationId xmlns:a16="http://schemas.microsoft.com/office/drawing/2014/main" id="{1E9C10F5-0B0D-F49C-87D3-D674388A9F6E}"/>
                </a:ext>
              </a:extLst>
            </p:cNvPr>
            <p:cNvCxnSpPr>
              <a:cxnSpLocks/>
            </p:cNvCxnSpPr>
            <p:nvPr/>
          </p:nvCxnSpPr>
          <p:spPr>
            <a:xfrm rot="16200000" flipV="1">
              <a:off x="7017994" y="3122090"/>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1" name="直線コネクタ 360">
              <a:extLst>
                <a:ext uri="{FF2B5EF4-FFF2-40B4-BE49-F238E27FC236}">
                  <a16:creationId xmlns:a16="http://schemas.microsoft.com/office/drawing/2014/main" id="{933B984C-C0FB-EFAE-58CB-85D782AA2AD1}"/>
                </a:ext>
              </a:extLst>
            </p:cNvPr>
            <p:cNvCxnSpPr>
              <a:cxnSpLocks/>
            </p:cNvCxnSpPr>
            <p:nvPr/>
          </p:nvCxnSpPr>
          <p:spPr>
            <a:xfrm rot="16200000" flipV="1">
              <a:off x="7724360" y="3087724"/>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2" name="直線コネクタ 361">
              <a:extLst>
                <a:ext uri="{FF2B5EF4-FFF2-40B4-BE49-F238E27FC236}">
                  <a16:creationId xmlns:a16="http://schemas.microsoft.com/office/drawing/2014/main" id="{76046956-4772-CDE0-D682-9CC452B2B69A}"/>
                </a:ext>
              </a:extLst>
            </p:cNvPr>
            <p:cNvCxnSpPr/>
            <p:nvPr/>
          </p:nvCxnSpPr>
          <p:spPr>
            <a:xfrm flipV="1">
              <a:off x="5579757" y="3172178"/>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3" name="直線コネクタ 362">
              <a:extLst>
                <a:ext uri="{FF2B5EF4-FFF2-40B4-BE49-F238E27FC236}">
                  <a16:creationId xmlns:a16="http://schemas.microsoft.com/office/drawing/2014/main" id="{82148719-CD9A-12EF-EAF3-D0BAFDAC3676}"/>
                </a:ext>
              </a:extLst>
            </p:cNvPr>
            <p:cNvCxnSpPr>
              <a:cxnSpLocks/>
            </p:cNvCxnSpPr>
            <p:nvPr/>
          </p:nvCxnSpPr>
          <p:spPr>
            <a:xfrm rot="16200000" flipV="1">
              <a:off x="6281721" y="3154142"/>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4" name="直線コネクタ 363">
              <a:extLst>
                <a:ext uri="{FF2B5EF4-FFF2-40B4-BE49-F238E27FC236}">
                  <a16:creationId xmlns:a16="http://schemas.microsoft.com/office/drawing/2014/main" id="{1C3BFCE6-2835-13B7-98B5-686C6D00C59D}"/>
                </a:ext>
              </a:extLst>
            </p:cNvPr>
            <p:cNvCxnSpPr/>
            <p:nvPr/>
          </p:nvCxnSpPr>
          <p:spPr>
            <a:xfrm flipV="1">
              <a:off x="4858550" y="3207564"/>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5" name="直線コネクタ 364">
              <a:extLst>
                <a:ext uri="{FF2B5EF4-FFF2-40B4-BE49-F238E27FC236}">
                  <a16:creationId xmlns:a16="http://schemas.microsoft.com/office/drawing/2014/main" id="{EB3B9C03-1D30-FEB3-3E81-928DC4B2BF6F}"/>
                </a:ext>
              </a:extLst>
            </p:cNvPr>
            <p:cNvCxnSpPr/>
            <p:nvPr/>
          </p:nvCxnSpPr>
          <p:spPr>
            <a:xfrm flipV="1">
              <a:off x="4135741" y="3243202"/>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6" name="直線コネクタ 365">
              <a:extLst>
                <a:ext uri="{FF2B5EF4-FFF2-40B4-BE49-F238E27FC236}">
                  <a16:creationId xmlns:a16="http://schemas.microsoft.com/office/drawing/2014/main" id="{D9F95D6F-77C1-37D9-D132-07A785F00307}"/>
                </a:ext>
              </a:extLst>
            </p:cNvPr>
            <p:cNvCxnSpPr>
              <a:cxnSpLocks/>
            </p:cNvCxnSpPr>
            <p:nvPr/>
          </p:nvCxnSpPr>
          <p:spPr>
            <a:xfrm rot="16200000" flipV="1">
              <a:off x="4837705" y="3225166"/>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7" name="直線コネクタ 366">
              <a:extLst>
                <a:ext uri="{FF2B5EF4-FFF2-40B4-BE49-F238E27FC236}">
                  <a16:creationId xmlns:a16="http://schemas.microsoft.com/office/drawing/2014/main" id="{43F0370B-FCB2-A20B-5868-88EF17A50274}"/>
                </a:ext>
              </a:extLst>
            </p:cNvPr>
            <p:cNvCxnSpPr>
              <a:cxnSpLocks/>
            </p:cNvCxnSpPr>
            <p:nvPr/>
          </p:nvCxnSpPr>
          <p:spPr>
            <a:xfrm rot="16200000" flipV="1">
              <a:off x="5559289" y="3190800"/>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8" name="直線コネクタ 367">
              <a:extLst>
                <a:ext uri="{FF2B5EF4-FFF2-40B4-BE49-F238E27FC236}">
                  <a16:creationId xmlns:a16="http://schemas.microsoft.com/office/drawing/2014/main" id="{9D4E1E0D-3421-BFB0-6E13-4396438329AA}"/>
                </a:ext>
              </a:extLst>
            </p:cNvPr>
            <p:cNvCxnSpPr/>
            <p:nvPr/>
          </p:nvCxnSpPr>
          <p:spPr>
            <a:xfrm flipV="1">
              <a:off x="3430755" y="3275254"/>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a:extLst>
                <a:ext uri="{FF2B5EF4-FFF2-40B4-BE49-F238E27FC236}">
                  <a16:creationId xmlns:a16="http://schemas.microsoft.com/office/drawing/2014/main" id="{4782385E-D4DC-A42D-EFA4-BB5FEAD9A1DB}"/>
                </a:ext>
              </a:extLst>
            </p:cNvPr>
            <p:cNvCxnSpPr>
              <a:cxnSpLocks/>
            </p:cNvCxnSpPr>
            <p:nvPr/>
          </p:nvCxnSpPr>
          <p:spPr>
            <a:xfrm rot="16200000" flipV="1">
              <a:off x="4118430" y="3257218"/>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a:extLst>
                <a:ext uri="{FF2B5EF4-FFF2-40B4-BE49-F238E27FC236}">
                  <a16:creationId xmlns:a16="http://schemas.microsoft.com/office/drawing/2014/main" id="{39691E7F-9E2C-480F-B629-78EDDDDAAF15}"/>
                </a:ext>
              </a:extLst>
            </p:cNvPr>
            <p:cNvCxnSpPr/>
            <p:nvPr/>
          </p:nvCxnSpPr>
          <p:spPr>
            <a:xfrm flipV="1">
              <a:off x="2711134" y="3310640"/>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a:extLst>
                <a:ext uri="{FF2B5EF4-FFF2-40B4-BE49-F238E27FC236}">
                  <a16:creationId xmlns:a16="http://schemas.microsoft.com/office/drawing/2014/main" id="{1748252E-1E7F-00B0-7D09-791729134F6A}"/>
                </a:ext>
              </a:extLst>
            </p:cNvPr>
            <p:cNvCxnSpPr/>
            <p:nvPr/>
          </p:nvCxnSpPr>
          <p:spPr>
            <a:xfrm flipV="1">
              <a:off x="1988325" y="3346278"/>
              <a:ext cx="7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2" name="直線コネクタ 371">
              <a:extLst>
                <a:ext uri="{FF2B5EF4-FFF2-40B4-BE49-F238E27FC236}">
                  <a16:creationId xmlns:a16="http://schemas.microsoft.com/office/drawing/2014/main" id="{7FD54B35-8713-B825-828D-23744B309D6C}"/>
                </a:ext>
              </a:extLst>
            </p:cNvPr>
            <p:cNvCxnSpPr>
              <a:cxnSpLocks/>
            </p:cNvCxnSpPr>
            <p:nvPr/>
          </p:nvCxnSpPr>
          <p:spPr>
            <a:xfrm rot="16200000" flipV="1">
              <a:off x="2690289" y="3328242"/>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3" name="直線コネクタ 372">
              <a:extLst>
                <a:ext uri="{FF2B5EF4-FFF2-40B4-BE49-F238E27FC236}">
                  <a16:creationId xmlns:a16="http://schemas.microsoft.com/office/drawing/2014/main" id="{A6D8FAEC-EF05-FB30-32E4-36CAB561103A}"/>
                </a:ext>
              </a:extLst>
            </p:cNvPr>
            <p:cNvCxnSpPr>
              <a:cxnSpLocks/>
            </p:cNvCxnSpPr>
            <p:nvPr/>
          </p:nvCxnSpPr>
          <p:spPr>
            <a:xfrm rot="16200000" flipV="1">
              <a:off x="3411873" y="3293876"/>
              <a:ext cx="3607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0" name="グループ化 479">
            <a:extLst>
              <a:ext uri="{FF2B5EF4-FFF2-40B4-BE49-F238E27FC236}">
                <a16:creationId xmlns:a16="http://schemas.microsoft.com/office/drawing/2014/main" id="{140AEE88-5BC8-1231-839B-BEC73BF25EF5}"/>
              </a:ext>
            </a:extLst>
          </p:cNvPr>
          <p:cNvGrpSpPr/>
          <p:nvPr/>
        </p:nvGrpSpPr>
        <p:grpSpPr>
          <a:xfrm>
            <a:off x="1131414" y="5438632"/>
            <a:ext cx="7471413" cy="216000"/>
            <a:chOff x="1985406" y="2583665"/>
            <a:chExt cx="9363644" cy="365862"/>
          </a:xfrm>
        </p:grpSpPr>
        <p:cxnSp>
          <p:nvCxnSpPr>
            <p:cNvPr id="481" name="直線コネクタ 480">
              <a:extLst>
                <a:ext uri="{FF2B5EF4-FFF2-40B4-BE49-F238E27FC236}">
                  <a16:creationId xmlns:a16="http://schemas.microsoft.com/office/drawing/2014/main" id="{2EBA8ED3-FDEF-E22D-E058-7D04371255F4}"/>
                </a:ext>
              </a:extLst>
            </p:cNvPr>
            <p:cNvCxnSpPr/>
            <p:nvPr/>
          </p:nvCxnSpPr>
          <p:spPr>
            <a:xfrm>
              <a:off x="234168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2" name="直線コネクタ 481">
              <a:extLst>
                <a:ext uri="{FF2B5EF4-FFF2-40B4-BE49-F238E27FC236}">
                  <a16:creationId xmlns:a16="http://schemas.microsoft.com/office/drawing/2014/main" id="{49419BDE-E31C-CF9C-0427-B77CBE5D01E1}"/>
                </a:ext>
              </a:extLst>
            </p:cNvPr>
            <p:cNvCxnSpPr/>
            <p:nvPr/>
          </p:nvCxnSpPr>
          <p:spPr>
            <a:xfrm>
              <a:off x="270168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3" name="直線コネクタ 482">
              <a:extLst>
                <a:ext uri="{FF2B5EF4-FFF2-40B4-BE49-F238E27FC236}">
                  <a16:creationId xmlns:a16="http://schemas.microsoft.com/office/drawing/2014/main" id="{ABE58BE4-CA56-C3B4-134A-C095D7F98541}"/>
                </a:ext>
              </a:extLst>
            </p:cNvPr>
            <p:cNvCxnSpPr/>
            <p:nvPr/>
          </p:nvCxnSpPr>
          <p:spPr>
            <a:xfrm>
              <a:off x="306168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4" name="直線コネクタ 483">
              <a:extLst>
                <a:ext uri="{FF2B5EF4-FFF2-40B4-BE49-F238E27FC236}">
                  <a16:creationId xmlns:a16="http://schemas.microsoft.com/office/drawing/2014/main" id="{9FB88F6E-9B15-7298-9471-267181D6C534}"/>
                </a:ext>
              </a:extLst>
            </p:cNvPr>
            <p:cNvCxnSpPr>
              <a:cxnSpLocks/>
            </p:cNvCxnSpPr>
            <p:nvPr/>
          </p:nvCxnSpPr>
          <p:spPr>
            <a:xfrm rot="5400000">
              <a:off x="252168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5" name="直線コネクタ 484">
              <a:extLst>
                <a:ext uri="{FF2B5EF4-FFF2-40B4-BE49-F238E27FC236}">
                  <a16:creationId xmlns:a16="http://schemas.microsoft.com/office/drawing/2014/main" id="{466A4ADA-01A5-E4FB-3AA9-426949A0D2F0}"/>
                </a:ext>
              </a:extLst>
            </p:cNvPr>
            <p:cNvCxnSpPr>
              <a:cxnSpLocks/>
            </p:cNvCxnSpPr>
            <p:nvPr/>
          </p:nvCxnSpPr>
          <p:spPr>
            <a:xfrm rot="5400000">
              <a:off x="288168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6" name="直線コネクタ 485">
              <a:extLst>
                <a:ext uri="{FF2B5EF4-FFF2-40B4-BE49-F238E27FC236}">
                  <a16:creationId xmlns:a16="http://schemas.microsoft.com/office/drawing/2014/main" id="{94549D86-AAF9-95BD-865E-3C4F8CB3BD42}"/>
                </a:ext>
              </a:extLst>
            </p:cNvPr>
            <p:cNvCxnSpPr/>
            <p:nvPr/>
          </p:nvCxnSpPr>
          <p:spPr>
            <a:xfrm>
              <a:off x="414411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7" name="直線コネクタ 486">
              <a:extLst>
                <a:ext uri="{FF2B5EF4-FFF2-40B4-BE49-F238E27FC236}">
                  <a16:creationId xmlns:a16="http://schemas.microsoft.com/office/drawing/2014/main" id="{DFE4A6AD-BDD3-487F-8CEC-9023939A3E9B}"/>
                </a:ext>
              </a:extLst>
            </p:cNvPr>
            <p:cNvCxnSpPr/>
            <p:nvPr/>
          </p:nvCxnSpPr>
          <p:spPr>
            <a:xfrm>
              <a:off x="450411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8" name="直線コネクタ 487">
              <a:extLst>
                <a:ext uri="{FF2B5EF4-FFF2-40B4-BE49-F238E27FC236}">
                  <a16:creationId xmlns:a16="http://schemas.microsoft.com/office/drawing/2014/main" id="{BB78C6CA-89C1-2C51-DAA9-691172D485DC}"/>
                </a:ext>
              </a:extLst>
            </p:cNvPr>
            <p:cNvCxnSpPr>
              <a:cxnSpLocks/>
            </p:cNvCxnSpPr>
            <p:nvPr/>
          </p:nvCxnSpPr>
          <p:spPr>
            <a:xfrm rot="5400000">
              <a:off x="396411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9" name="直線コネクタ 488">
              <a:extLst>
                <a:ext uri="{FF2B5EF4-FFF2-40B4-BE49-F238E27FC236}">
                  <a16:creationId xmlns:a16="http://schemas.microsoft.com/office/drawing/2014/main" id="{64E4D092-35D7-C893-C734-11AACC9D22EA}"/>
                </a:ext>
              </a:extLst>
            </p:cNvPr>
            <p:cNvCxnSpPr>
              <a:cxnSpLocks/>
            </p:cNvCxnSpPr>
            <p:nvPr/>
          </p:nvCxnSpPr>
          <p:spPr>
            <a:xfrm rot="5400000">
              <a:off x="432411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0" name="直線コネクタ 489">
              <a:extLst>
                <a:ext uri="{FF2B5EF4-FFF2-40B4-BE49-F238E27FC236}">
                  <a16:creationId xmlns:a16="http://schemas.microsoft.com/office/drawing/2014/main" id="{5BACD60D-AC99-AF2E-7F55-8A826B342E30}"/>
                </a:ext>
              </a:extLst>
            </p:cNvPr>
            <p:cNvCxnSpPr/>
            <p:nvPr/>
          </p:nvCxnSpPr>
          <p:spPr>
            <a:xfrm>
              <a:off x="342851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1" name="直線コネクタ 490">
              <a:extLst>
                <a:ext uri="{FF2B5EF4-FFF2-40B4-BE49-F238E27FC236}">
                  <a16:creationId xmlns:a16="http://schemas.microsoft.com/office/drawing/2014/main" id="{314197E3-C9D6-BBE6-1B7C-304DC4BBF298}"/>
                </a:ext>
              </a:extLst>
            </p:cNvPr>
            <p:cNvCxnSpPr/>
            <p:nvPr/>
          </p:nvCxnSpPr>
          <p:spPr>
            <a:xfrm>
              <a:off x="378851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2" name="直線コネクタ 491">
              <a:extLst>
                <a:ext uri="{FF2B5EF4-FFF2-40B4-BE49-F238E27FC236}">
                  <a16:creationId xmlns:a16="http://schemas.microsoft.com/office/drawing/2014/main" id="{EF75ED95-6ABE-DF84-7763-629C6AE1C0BB}"/>
                </a:ext>
              </a:extLst>
            </p:cNvPr>
            <p:cNvCxnSpPr>
              <a:cxnSpLocks/>
            </p:cNvCxnSpPr>
            <p:nvPr/>
          </p:nvCxnSpPr>
          <p:spPr>
            <a:xfrm rot="5400000">
              <a:off x="324851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3" name="直線コネクタ 492">
              <a:extLst>
                <a:ext uri="{FF2B5EF4-FFF2-40B4-BE49-F238E27FC236}">
                  <a16:creationId xmlns:a16="http://schemas.microsoft.com/office/drawing/2014/main" id="{BE3FBB24-9137-479A-BE7E-52FD4A6E4CB5}"/>
                </a:ext>
              </a:extLst>
            </p:cNvPr>
            <p:cNvCxnSpPr>
              <a:cxnSpLocks/>
            </p:cNvCxnSpPr>
            <p:nvPr/>
          </p:nvCxnSpPr>
          <p:spPr>
            <a:xfrm rot="5400000">
              <a:off x="360851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4" name="直線コネクタ 493">
              <a:extLst>
                <a:ext uri="{FF2B5EF4-FFF2-40B4-BE49-F238E27FC236}">
                  <a16:creationId xmlns:a16="http://schemas.microsoft.com/office/drawing/2014/main" id="{1574C5FA-CD04-E614-5326-B04FD643A0A3}"/>
                </a:ext>
              </a:extLst>
            </p:cNvPr>
            <p:cNvCxnSpPr/>
            <p:nvPr/>
          </p:nvCxnSpPr>
          <p:spPr>
            <a:xfrm>
              <a:off x="486703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5" name="直線コネクタ 494">
              <a:extLst>
                <a:ext uri="{FF2B5EF4-FFF2-40B4-BE49-F238E27FC236}">
                  <a16:creationId xmlns:a16="http://schemas.microsoft.com/office/drawing/2014/main" id="{E402EDA9-02B6-4446-FD39-F08261FDB26C}"/>
                </a:ext>
              </a:extLst>
            </p:cNvPr>
            <p:cNvCxnSpPr/>
            <p:nvPr/>
          </p:nvCxnSpPr>
          <p:spPr>
            <a:xfrm>
              <a:off x="522703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6" name="直線コネクタ 495">
              <a:extLst>
                <a:ext uri="{FF2B5EF4-FFF2-40B4-BE49-F238E27FC236}">
                  <a16:creationId xmlns:a16="http://schemas.microsoft.com/office/drawing/2014/main" id="{126D4974-1E62-002E-E106-B4ACC515821C}"/>
                </a:ext>
              </a:extLst>
            </p:cNvPr>
            <p:cNvCxnSpPr>
              <a:cxnSpLocks/>
            </p:cNvCxnSpPr>
            <p:nvPr/>
          </p:nvCxnSpPr>
          <p:spPr>
            <a:xfrm rot="5400000">
              <a:off x="468703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7" name="直線コネクタ 496">
              <a:extLst>
                <a:ext uri="{FF2B5EF4-FFF2-40B4-BE49-F238E27FC236}">
                  <a16:creationId xmlns:a16="http://schemas.microsoft.com/office/drawing/2014/main" id="{4A60A83C-00A1-CC51-38C1-B000F8492194}"/>
                </a:ext>
              </a:extLst>
            </p:cNvPr>
            <p:cNvCxnSpPr>
              <a:cxnSpLocks/>
            </p:cNvCxnSpPr>
            <p:nvPr/>
          </p:nvCxnSpPr>
          <p:spPr>
            <a:xfrm rot="5400000">
              <a:off x="504703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8" name="直線コネクタ 497">
              <a:extLst>
                <a:ext uri="{FF2B5EF4-FFF2-40B4-BE49-F238E27FC236}">
                  <a16:creationId xmlns:a16="http://schemas.microsoft.com/office/drawing/2014/main" id="{8A96BA8D-A350-C1B3-4F14-04397A04B479}"/>
                </a:ext>
              </a:extLst>
            </p:cNvPr>
            <p:cNvCxnSpPr/>
            <p:nvPr/>
          </p:nvCxnSpPr>
          <p:spPr>
            <a:xfrm>
              <a:off x="630946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9" name="直線コネクタ 498">
              <a:extLst>
                <a:ext uri="{FF2B5EF4-FFF2-40B4-BE49-F238E27FC236}">
                  <a16:creationId xmlns:a16="http://schemas.microsoft.com/office/drawing/2014/main" id="{1E69A8F2-6CEF-561A-D7DF-8BAA9B278BFC}"/>
                </a:ext>
              </a:extLst>
            </p:cNvPr>
            <p:cNvCxnSpPr/>
            <p:nvPr/>
          </p:nvCxnSpPr>
          <p:spPr>
            <a:xfrm>
              <a:off x="666946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0" name="直線コネクタ 499">
              <a:extLst>
                <a:ext uri="{FF2B5EF4-FFF2-40B4-BE49-F238E27FC236}">
                  <a16:creationId xmlns:a16="http://schemas.microsoft.com/office/drawing/2014/main" id="{39F25FF2-23CD-BE1B-966C-BD5DB926CBA0}"/>
                </a:ext>
              </a:extLst>
            </p:cNvPr>
            <p:cNvCxnSpPr>
              <a:cxnSpLocks/>
            </p:cNvCxnSpPr>
            <p:nvPr/>
          </p:nvCxnSpPr>
          <p:spPr>
            <a:xfrm rot="5400000">
              <a:off x="612946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1" name="直線コネクタ 500">
              <a:extLst>
                <a:ext uri="{FF2B5EF4-FFF2-40B4-BE49-F238E27FC236}">
                  <a16:creationId xmlns:a16="http://schemas.microsoft.com/office/drawing/2014/main" id="{FBCAE56B-0FEE-EBB5-D268-FFCC1EED0C4A}"/>
                </a:ext>
              </a:extLst>
            </p:cNvPr>
            <p:cNvCxnSpPr>
              <a:cxnSpLocks/>
            </p:cNvCxnSpPr>
            <p:nvPr/>
          </p:nvCxnSpPr>
          <p:spPr>
            <a:xfrm rot="5400000">
              <a:off x="648946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2" name="直線コネクタ 501">
              <a:extLst>
                <a:ext uri="{FF2B5EF4-FFF2-40B4-BE49-F238E27FC236}">
                  <a16:creationId xmlns:a16="http://schemas.microsoft.com/office/drawing/2014/main" id="{5BA70F5C-EF6C-641F-976A-374A8F023BFB}"/>
                </a:ext>
              </a:extLst>
            </p:cNvPr>
            <p:cNvCxnSpPr/>
            <p:nvPr/>
          </p:nvCxnSpPr>
          <p:spPr>
            <a:xfrm>
              <a:off x="559386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3" name="直線コネクタ 502">
              <a:extLst>
                <a:ext uri="{FF2B5EF4-FFF2-40B4-BE49-F238E27FC236}">
                  <a16:creationId xmlns:a16="http://schemas.microsoft.com/office/drawing/2014/main" id="{B480E395-CC7A-0551-EE08-E0E37D2F9D5B}"/>
                </a:ext>
              </a:extLst>
            </p:cNvPr>
            <p:cNvCxnSpPr/>
            <p:nvPr/>
          </p:nvCxnSpPr>
          <p:spPr>
            <a:xfrm>
              <a:off x="5953866"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4" name="直線コネクタ 503">
              <a:extLst>
                <a:ext uri="{FF2B5EF4-FFF2-40B4-BE49-F238E27FC236}">
                  <a16:creationId xmlns:a16="http://schemas.microsoft.com/office/drawing/2014/main" id="{38630E29-210B-3144-A637-6EB341865507}"/>
                </a:ext>
              </a:extLst>
            </p:cNvPr>
            <p:cNvCxnSpPr>
              <a:cxnSpLocks/>
            </p:cNvCxnSpPr>
            <p:nvPr/>
          </p:nvCxnSpPr>
          <p:spPr>
            <a:xfrm rot="5400000">
              <a:off x="541386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5" name="直線コネクタ 504">
              <a:extLst>
                <a:ext uri="{FF2B5EF4-FFF2-40B4-BE49-F238E27FC236}">
                  <a16:creationId xmlns:a16="http://schemas.microsoft.com/office/drawing/2014/main" id="{0CBFE678-A676-5F22-057B-FFB39EB40B1E}"/>
                </a:ext>
              </a:extLst>
            </p:cNvPr>
            <p:cNvCxnSpPr>
              <a:cxnSpLocks/>
            </p:cNvCxnSpPr>
            <p:nvPr/>
          </p:nvCxnSpPr>
          <p:spPr>
            <a:xfrm rot="5400000">
              <a:off x="577386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6" name="直線コネクタ 505">
              <a:extLst>
                <a:ext uri="{FF2B5EF4-FFF2-40B4-BE49-F238E27FC236}">
                  <a16:creationId xmlns:a16="http://schemas.microsoft.com/office/drawing/2014/main" id="{A67C4B25-F428-AA04-D8ED-D208CF9CCF8D}"/>
                </a:ext>
              </a:extLst>
            </p:cNvPr>
            <p:cNvCxnSpPr/>
            <p:nvPr/>
          </p:nvCxnSpPr>
          <p:spPr>
            <a:xfrm>
              <a:off x="7026027"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7" name="直線コネクタ 506">
              <a:extLst>
                <a:ext uri="{FF2B5EF4-FFF2-40B4-BE49-F238E27FC236}">
                  <a16:creationId xmlns:a16="http://schemas.microsoft.com/office/drawing/2014/main" id="{E83D668A-CBFC-6436-A90C-10AE6B4EA5F9}"/>
                </a:ext>
              </a:extLst>
            </p:cNvPr>
            <p:cNvCxnSpPr/>
            <p:nvPr/>
          </p:nvCxnSpPr>
          <p:spPr>
            <a:xfrm>
              <a:off x="7386027"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8" name="直線コネクタ 507">
              <a:extLst>
                <a:ext uri="{FF2B5EF4-FFF2-40B4-BE49-F238E27FC236}">
                  <a16:creationId xmlns:a16="http://schemas.microsoft.com/office/drawing/2014/main" id="{7EF2BC4B-DE7F-957D-2354-7354D46AA942}"/>
                </a:ext>
              </a:extLst>
            </p:cNvPr>
            <p:cNvCxnSpPr>
              <a:cxnSpLocks/>
            </p:cNvCxnSpPr>
            <p:nvPr/>
          </p:nvCxnSpPr>
          <p:spPr>
            <a:xfrm rot="5400000">
              <a:off x="684602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9" name="直線コネクタ 508">
              <a:extLst>
                <a:ext uri="{FF2B5EF4-FFF2-40B4-BE49-F238E27FC236}">
                  <a16:creationId xmlns:a16="http://schemas.microsoft.com/office/drawing/2014/main" id="{03400F8B-FE7D-BC21-D030-304A8579BB48}"/>
                </a:ext>
              </a:extLst>
            </p:cNvPr>
            <p:cNvCxnSpPr>
              <a:cxnSpLocks/>
            </p:cNvCxnSpPr>
            <p:nvPr/>
          </p:nvCxnSpPr>
          <p:spPr>
            <a:xfrm rot="5400000">
              <a:off x="720602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0" name="直線コネクタ 509">
              <a:extLst>
                <a:ext uri="{FF2B5EF4-FFF2-40B4-BE49-F238E27FC236}">
                  <a16:creationId xmlns:a16="http://schemas.microsoft.com/office/drawing/2014/main" id="{B5B57C45-2A11-3CCF-5D8A-6C406670644D}"/>
                </a:ext>
              </a:extLst>
            </p:cNvPr>
            <p:cNvCxnSpPr/>
            <p:nvPr/>
          </p:nvCxnSpPr>
          <p:spPr>
            <a:xfrm>
              <a:off x="8468454"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1" name="直線コネクタ 510">
              <a:extLst>
                <a:ext uri="{FF2B5EF4-FFF2-40B4-BE49-F238E27FC236}">
                  <a16:creationId xmlns:a16="http://schemas.microsoft.com/office/drawing/2014/main" id="{BFBF632F-D345-2BF3-AD14-F1A4754CB658}"/>
                </a:ext>
              </a:extLst>
            </p:cNvPr>
            <p:cNvCxnSpPr/>
            <p:nvPr/>
          </p:nvCxnSpPr>
          <p:spPr>
            <a:xfrm>
              <a:off x="8828454"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2" name="直線コネクタ 511">
              <a:extLst>
                <a:ext uri="{FF2B5EF4-FFF2-40B4-BE49-F238E27FC236}">
                  <a16:creationId xmlns:a16="http://schemas.microsoft.com/office/drawing/2014/main" id="{03456291-AA21-2868-326B-1925421D3D84}"/>
                </a:ext>
              </a:extLst>
            </p:cNvPr>
            <p:cNvCxnSpPr>
              <a:cxnSpLocks/>
            </p:cNvCxnSpPr>
            <p:nvPr/>
          </p:nvCxnSpPr>
          <p:spPr>
            <a:xfrm rot="5400000">
              <a:off x="8288454"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3" name="直線コネクタ 512">
              <a:extLst>
                <a:ext uri="{FF2B5EF4-FFF2-40B4-BE49-F238E27FC236}">
                  <a16:creationId xmlns:a16="http://schemas.microsoft.com/office/drawing/2014/main" id="{38DAA9FA-5346-6C53-F06A-C12DFCB4110A}"/>
                </a:ext>
              </a:extLst>
            </p:cNvPr>
            <p:cNvCxnSpPr>
              <a:cxnSpLocks/>
            </p:cNvCxnSpPr>
            <p:nvPr/>
          </p:nvCxnSpPr>
          <p:spPr>
            <a:xfrm rot="5400000">
              <a:off x="8648454"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4" name="直線コネクタ 513">
              <a:extLst>
                <a:ext uri="{FF2B5EF4-FFF2-40B4-BE49-F238E27FC236}">
                  <a16:creationId xmlns:a16="http://schemas.microsoft.com/office/drawing/2014/main" id="{42BB40F7-F64E-F1E4-70A6-C071CD10A26A}"/>
                </a:ext>
              </a:extLst>
            </p:cNvPr>
            <p:cNvCxnSpPr/>
            <p:nvPr/>
          </p:nvCxnSpPr>
          <p:spPr>
            <a:xfrm>
              <a:off x="7752857"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5" name="直線コネクタ 514">
              <a:extLst>
                <a:ext uri="{FF2B5EF4-FFF2-40B4-BE49-F238E27FC236}">
                  <a16:creationId xmlns:a16="http://schemas.microsoft.com/office/drawing/2014/main" id="{BA959AE8-F573-7771-0AF3-7836B8D38944}"/>
                </a:ext>
              </a:extLst>
            </p:cNvPr>
            <p:cNvCxnSpPr/>
            <p:nvPr/>
          </p:nvCxnSpPr>
          <p:spPr>
            <a:xfrm>
              <a:off x="8112857"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a:extLst>
                <a:ext uri="{FF2B5EF4-FFF2-40B4-BE49-F238E27FC236}">
                  <a16:creationId xmlns:a16="http://schemas.microsoft.com/office/drawing/2014/main" id="{E66AF238-68D6-29D2-1284-7A424E26EDBE}"/>
                </a:ext>
              </a:extLst>
            </p:cNvPr>
            <p:cNvCxnSpPr>
              <a:cxnSpLocks/>
            </p:cNvCxnSpPr>
            <p:nvPr/>
          </p:nvCxnSpPr>
          <p:spPr>
            <a:xfrm rot="5400000">
              <a:off x="757285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7" name="直線コネクタ 516">
              <a:extLst>
                <a:ext uri="{FF2B5EF4-FFF2-40B4-BE49-F238E27FC236}">
                  <a16:creationId xmlns:a16="http://schemas.microsoft.com/office/drawing/2014/main" id="{53BE0930-1B29-31D8-33B9-3C3ADEDB1BCF}"/>
                </a:ext>
              </a:extLst>
            </p:cNvPr>
            <p:cNvCxnSpPr>
              <a:cxnSpLocks/>
            </p:cNvCxnSpPr>
            <p:nvPr/>
          </p:nvCxnSpPr>
          <p:spPr>
            <a:xfrm rot="5400000">
              <a:off x="7932857"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8" name="直線コネクタ 517">
              <a:extLst>
                <a:ext uri="{FF2B5EF4-FFF2-40B4-BE49-F238E27FC236}">
                  <a16:creationId xmlns:a16="http://schemas.microsoft.com/office/drawing/2014/main" id="{C7B83C5D-EA4A-74D9-97BF-312E3824F96C}"/>
                </a:ext>
              </a:extLst>
            </p:cNvPr>
            <p:cNvCxnSpPr/>
            <p:nvPr/>
          </p:nvCxnSpPr>
          <p:spPr>
            <a:xfrm>
              <a:off x="918662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9" name="直線コネクタ 518">
              <a:extLst>
                <a:ext uri="{FF2B5EF4-FFF2-40B4-BE49-F238E27FC236}">
                  <a16:creationId xmlns:a16="http://schemas.microsoft.com/office/drawing/2014/main" id="{3B22A0E4-CC58-0768-266D-4512B3BB1251}"/>
                </a:ext>
              </a:extLst>
            </p:cNvPr>
            <p:cNvCxnSpPr/>
            <p:nvPr/>
          </p:nvCxnSpPr>
          <p:spPr>
            <a:xfrm>
              <a:off x="954662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0" name="直線コネクタ 519">
              <a:extLst>
                <a:ext uri="{FF2B5EF4-FFF2-40B4-BE49-F238E27FC236}">
                  <a16:creationId xmlns:a16="http://schemas.microsoft.com/office/drawing/2014/main" id="{312EB40E-3380-98AE-CDA3-BFBD98C05FB6}"/>
                </a:ext>
              </a:extLst>
            </p:cNvPr>
            <p:cNvCxnSpPr>
              <a:cxnSpLocks/>
            </p:cNvCxnSpPr>
            <p:nvPr/>
          </p:nvCxnSpPr>
          <p:spPr>
            <a:xfrm rot="5400000">
              <a:off x="900662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1" name="直線コネクタ 520">
              <a:extLst>
                <a:ext uri="{FF2B5EF4-FFF2-40B4-BE49-F238E27FC236}">
                  <a16:creationId xmlns:a16="http://schemas.microsoft.com/office/drawing/2014/main" id="{66F333FD-FD3F-24B9-0DD6-408A917FF977}"/>
                </a:ext>
              </a:extLst>
            </p:cNvPr>
            <p:cNvCxnSpPr>
              <a:cxnSpLocks/>
            </p:cNvCxnSpPr>
            <p:nvPr/>
          </p:nvCxnSpPr>
          <p:spPr>
            <a:xfrm rot="5400000">
              <a:off x="936662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2" name="直線コネクタ 521">
              <a:extLst>
                <a:ext uri="{FF2B5EF4-FFF2-40B4-BE49-F238E27FC236}">
                  <a16:creationId xmlns:a16="http://schemas.microsoft.com/office/drawing/2014/main" id="{A9ABDABC-863B-8160-E9CA-E2F359693946}"/>
                </a:ext>
              </a:extLst>
            </p:cNvPr>
            <p:cNvCxnSpPr/>
            <p:nvPr/>
          </p:nvCxnSpPr>
          <p:spPr>
            <a:xfrm>
              <a:off x="10629050"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3" name="直線コネクタ 522">
              <a:extLst>
                <a:ext uri="{FF2B5EF4-FFF2-40B4-BE49-F238E27FC236}">
                  <a16:creationId xmlns:a16="http://schemas.microsoft.com/office/drawing/2014/main" id="{AF75F35A-3E04-6C66-D892-363BA32DD27B}"/>
                </a:ext>
              </a:extLst>
            </p:cNvPr>
            <p:cNvCxnSpPr/>
            <p:nvPr/>
          </p:nvCxnSpPr>
          <p:spPr>
            <a:xfrm>
              <a:off x="10989050"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4" name="直線コネクタ 523">
              <a:extLst>
                <a:ext uri="{FF2B5EF4-FFF2-40B4-BE49-F238E27FC236}">
                  <a16:creationId xmlns:a16="http://schemas.microsoft.com/office/drawing/2014/main" id="{AD8A425C-464F-DA10-742A-8020C5422C41}"/>
                </a:ext>
              </a:extLst>
            </p:cNvPr>
            <p:cNvCxnSpPr>
              <a:cxnSpLocks/>
            </p:cNvCxnSpPr>
            <p:nvPr/>
          </p:nvCxnSpPr>
          <p:spPr>
            <a:xfrm rot="5400000">
              <a:off x="10449050"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5" name="直線コネクタ 524">
              <a:extLst>
                <a:ext uri="{FF2B5EF4-FFF2-40B4-BE49-F238E27FC236}">
                  <a16:creationId xmlns:a16="http://schemas.microsoft.com/office/drawing/2014/main" id="{4F8CCB6F-B99E-EC9A-D99A-01A245A1F587}"/>
                </a:ext>
              </a:extLst>
            </p:cNvPr>
            <p:cNvCxnSpPr>
              <a:cxnSpLocks/>
            </p:cNvCxnSpPr>
            <p:nvPr/>
          </p:nvCxnSpPr>
          <p:spPr>
            <a:xfrm rot="5400000">
              <a:off x="10809050"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6" name="直線コネクタ 525">
              <a:extLst>
                <a:ext uri="{FF2B5EF4-FFF2-40B4-BE49-F238E27FC236}">
                  <a16:creationId xmlns:a16="http://schemas.microsoft.com/office/drawing/2014/main" id="{9DC80119-AF6F-B6DC-7C34-C9E2189DCFED}"/>
                </a:ext>
              </a:extLst>
            </p:cNvPr>
            <p:cNvCxnSpPr/>
            <p:nvPr/>
          </p:nvCxnSpPr>
          <p:spPr>
            <a:xfrm>
              <a:off x="9913453"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7" name="直線コネクタ 526">
              <a:extLst>
                <a:ext uri="{FF2B5EF4-FFF2-40B4-BE49-F238E27FC236}">
                  <a16:creationId xmlns:a16="http://schemas.microsoft.com/office/drawing/2014/main" id="{E165D18D-5ACD-D4BD-1DDB-A6FE53022A29}"/>
                </a:ext>
              </a:extLst>
            </p:cNvPr>
            <p:cNvCxnSpPr/>
            <p:nvPr/>
          </p:nvCxnSpPr>
          <p:spPr>
            <a:xfrm>
              <a:off x="10273453" y="294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8" name="直線コネクタ 527">
              <a:extLst>
                <a:ext uri="{FF2B5EF4-FFF2-40B4-BE49-F238E27FC236}">
                  <a16:creationId xmlns:a16="http://schemas.microsoft.com/office/drawing/2014/main" id="{53D0AD1D-7272-8B19-EB14-D6ED1D4D5D04}"/>
                </a:ext>
              </a:extLst>
            </p:cNvPr>
            <p:cNvCxnSpPr>
              <a:cxnSpLocks/>
            </p:cNvCxnSpPr>
            <p:nvPr/>
          </p:nvCxnSpPr>
          <p:spPr>
            <a:xfrm rot="5400000">
              <a:off x="973345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9" name="直線コネクタ 528">
              <a:extLst>
                <a:ext uri="{FF2B5EF4-FFF2-40B4-BE49-F238E27FC236}">
                  <a16:creationId xmlns:a16="http://schemas.microsoft.com/office/drawing/2014/main" id="{3BAFC114-D89D-248B-78A3-1DF04B4943A3}"/>
                </a:ext>
              </a:extLst>
            </p:cNvPr>
            <p:cNvCxnSpPr>
              <a:cxnSpLocks/>
            </p:cNvCxnSpPr>
            <p:nvPr/>
          </p:nvCxnSpPr>
          <p:spPr>
            <a:xfrm rot="5400000">
              <a:off x="10093453"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0" name="直線コネクタ 529">
              <a:extLst>
                <a:ext uri="{FF2B5EF4-FFF2-40B4-BE49-F238E27FC236}">
                  <a16:creationId xmlns:a16="http://schemas.microsoft.com/office/drawing/2014/main" id="{ACDAA416-B5B1-95A0-5969-699AF68270FD}"/>
                </a:ext>
              </a:extLst>
            </p:cNvPr>
            <p:cNvCxnSpPr/>
            <p:nvPr/>
          </p:nvCxnSpPr>
          <p:spPr>
            <a:xfrm>
              <a:off x="1985406" y="2583665"/>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直線コネクタ 530">
              <a:extLst>
                <a:ext uri="{FF2B5EF4-FFF2-40B4-BE49-F238E27FC236}">
                  <a16:creationId xmlns:a16="http://schemas.microsoft.com/office/drawing/2014/main" id="{6318BD06-B6C1-3B30-F235-98BD6BF8B973}"/>
                </a:ext>
              </a:extLst>
            </p:cNvPr>
            <p:cNvCxnSpPr>
              <a:cxnSpLocks/>
            </p:cNvCxnSpPr>
            <p:nvPr/>
          </p:nvCxnSpPr>
          <p:spPr>
            <a:xfrm rot="5400000">
              <a:off x="180540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2" name="直線コネクタ 531">
              <a:extLst>
                <a:ext uri="{FF2B5EF4-FFF2-40B4-BE49-F238E27FC236}">
                  <a16:creationId xmlns:a16="http://schemas.microsoft.com/office/drawing/2014/main" id="{CCE0CDAA-1B55-4053-02E0-0B6CDAD422E7}"/>
                </a:ext>
              </a:extLst>
            </p:cNvPr>
            <p:cNvCxnSpPr>
              <a:cxnSpLocks/>
            </p:cNvCxnSpPr>
            <p:nvPr/>
          </p:nvCxnSpPr>
          <p:spPr>
            <a:xfrm rot="5400000">
              <a:off x="2165406" y="2769527"/>
              <a:ext cx="3600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533" name="グループ化 532">
            <a:extLst>
              <a:ext uri="{FF2B5EF4-FFF2-40B4-BE49-F238E27FC236}">
                <a16:creationId xmlns:a16="http://schemas.microsoft.com/office/drawing/2014/main" id="{D47FF441-A169-6D28-C438-8EB3E7FD7EB1}"/>
              </a:ext>
            </a:extLst>
          </p:cNvPr>
          <p:cNvGrpSpPr/>
          <p:nvPr/>
        </p:nvGrpSpPr>
        <p:grpSpPr>
          <a:xfrm>
            <a:off x="1133942" y="5757064"/>
            <a:ext cx="7469317" cy="417083"/>
            <a:chOff x="1988325" y="2929195"/>
            <a:chExt cx="9361016" cy="417083"/>
          </a:xfrm>
        </p:grpSpPr>
        <p:cxnSp>
          <p:nvCxnSpPr>
            <p:cNvPr id="534" name="直線コネクタ 533">
              <a:extLst>
                <a:ext uri="{FF2B5EF4-FFF2-40B4-BE49-F238E27FC236}">
                  <a16:creationId xmlns:a16="http://schemas.microsoft.com/office/drawing/2014/main" id="{3A2CC904-7E5F-2A55-72BC-A33693D4B45E}"/>
                </a:ext>
              </a:extLst>
            </p:cNvPr>
            <p:cNvCxnSpPr/>
            <p:nvPr/>
          </p:nvCxnSpPr>
          <p:spPr>
            <a:xfrm flipV="1">
              <a:off x="10629341" y="2929195"/>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5" name="直線コネクタ 534">
              <a:extLst>
                <a:ext uri="{FF2B5EF4-FFF2-40B4-BE49-F238E27FC236}">
                  <a16:creationId xmlns:a16="http://schemas.microsoft.com/office/drawing/2014/main" id="{84B4C8CC-5844-CEFC-76CD-632C6285BBA9}"/>
                </a:ext>
              </a:extLst>
            </p:cNvPr>
            <p:cNvCxnSpPr/>
            <p:nvPr/>
          </p:nvCxnSpPr>
          <p:spPr>
            <a:xfrm flipV="1">
              <a:off x="9908119" y="2966026"/>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6" name="直線コネクタ 535">
              <a:extLst>
                <a:ext uri="{FF2B5EF4-FFF2-40B4-BE49-F238E27FC236}">
                  <a16:creationId xmlns:a16="http://schemas.microsoft.com/office/drawing/2014/main" id="{9018549C-ECC7-DC1F-0CE5-4C608A870016}"/>
                </a:ext>
              </a:extLst>
            </p:cNvPr>
            <p:cNvCxnSpPr>
              <a:cxnSpLocks/>
            </p:cNvCxnSpPr>
            <p:nvPr/>
          </p:nvCxnSpPr>
          <p:spPr>
            <a:xfrm rot="16200000" flipV="1">
              <a:off x="10610083" y="2947990"/>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7" name="直線コネクタ 536">
              <a:extLst>
                <a:ext uri="{FF2B5EF4-FFF2-40B4-BE49-F238E27FC236}">
                  <a16:creationId xmlns:a16="http://schemas.microsoft.com/office/drawing/2014/main" id="{DEDDF289-003E-124F-C603-D808404F2ACE}"/>
                </a:ext>
              </a:extLst>
            </p:cNvPr>
            <p:cNvCxnSpPr/>
            <p:nvPr/>
          </p:nvCxnSpPr>
          <p:spPr>
            <a:xfrm flipV="1">
              <a:off x="9186912" y="3001412"/>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8" name="直線コネクタ 537">
              <a:extLst>
                <a:ext uri="{FF2B5EF4-FFF2-40B4-BE49-F238E27FC236}">
                  <a16:creationId xmlns:a16="http://schemas.microsoft.com/office/drawing/2014/main" id="{786C458F-AD6A-8C02-A6EF-F5B3AA628662}"/>
                </a:ext>
              </a:extLst>
            </p:cNvPr>
            <p:cNvCxnSpPr/>
            <p:nvPr/>
          </p:nvCxnSpPr>
          <p:spPr>
            <a:xfrm flipV="1">
              <a:off x="8464103" y="3037050"/>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9" name="直線コネクタ 538">
              <a:extLst>
                <a:ext uri="{FF2B5EF4-FFF2-40B4-BE49-F238E27FC236}">
                  <a16:creationId xmlns:a16="http://schemas.microsoft.com/office/drawing/2014/main" id="{01706859-12CB-45A5-E571-69D7327A09D2}"/>
                </a:ext>
              </a:extLst>
            </p:cNvPr>
            <p:cNvCxnSpPr>
              <a:cxnSpLocks/>
            </p:cNvCxnSpPr>
            <p:nvPr/>
          </p:nvCxnSpPr>
          <p:spPr>
            <a:xfrm rot="16200000" flipV="1">
              <a:off x="9166067" y="3019014"/>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0" name="直線コネクタ 539">
              <a:extLst>
                <a:ext uri="{FF2B5EF4-FFF2-40B4-BE49-F238E27FC236}">
                  <a16:creationId xmlns:a16="http://schemas.microsoft.com/office/drawing/2014/main" id="{B5192908-0814-1DB0-D6AE-4D9C9C14AA79}"/>
                </a:ext>
              </a:extLst>
            </p:cNvPr>
            <p:cNvCxnSpPr>
              <a:cxnSpLocks/>
            </p:cNvCxnSpPr>
            <p:nvPr/>
          </p:nvCxnSpPr>
          <p:spPr>
            <a:xfrm rot="16200000" flipV="1">
              <a:off x="9887651" y="2984648"/>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1" name="直線コネクタ 540">
              <a:extLst>
                <a:ext uri="{FF2B5EF4-FFF2-40B4-BE49-F238E27FC236}">
                  <a16:creationId xmlns:a16="http://schemas.microsoft.com/office/drawing/2014/main" id="{F43075FC-2B08-F5EC-BA4C-6BFFA8B1B48A}"/>
                </a:ext>
              </a:extLst>
            </p:cNvPr>
            <p:cNvCxnSpPr/>
            <p:nvPr/>
          </p:nvCxnSpPr>
          <p:spPr>
            <a:xfrm flipV="1">
              <a:off x="7744828" y="3069102"/>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2" name="直線コネクタ 541">
              <a:extLst>
                <a:ext uri="{FF2B5EF4-FFF2-40B4-BE49-F238E27FC236}">
                  <a16:creationId xmlns:a16="http://schemas.microsoft.com/office/drawing/2014/main" id="{BF76DF7F-EDE7-225A-880B-6E32DB5781EF}"/>
                </a:ext>
              </a:extLst>
            </p:cNvPr>
            <p:cNvCxnSpPr>
              <a:cxnSpLocks/>
            </p:cNvCxnSpPr>
            <p:nvPr/>
          </p:nvCxnSpPr>
          <p:spPr>
            <a:xfrm rot="16200000" flipV="1">
              <a:off x="8446792" y="3051066"/>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3" name="直線コネクタ 542">
              <a:extLst>
                <a:ext uri="{FF2B5EF4-FFF2-40B4-BE49-F238E27FC236}">
                  <a16:creationId xmlns:a16="http://schemas.microsoft.com/office/drawing/2014/main" id="{1438E367-9B5F-263A-016B-E36481769F46}"/>
                </a:ext>
              </a:extLst>
            </p:cNvPr>
            <p:cNvCxnSpPr/>
            <p:nvPr/>
          </p:nvCxnSpPr>
          <p:spPr>
            <a:xfrm flipV="1">
              <a:off x="7023621" y="3104488"/>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4" name="直線コネクタ 543">
              <a:extLst>
                <a:ext uri="{FF2B5EF4-FFF2-40B4-BE49-F238E27FC236}">
                  <a16:creationId xmlns:a16="http://schemas.microsoft.com/office/drawing/2014/main" id="{E327626D-F02C-7024-2A65-84E5FBF8426D}"/>
                </a:ext>
              </a:extLst>
            </p:cNvPr>
            <p:cNvCxnSpPr/>
            <p:nvPr/>
          </p:nvCxnSpPr>
          <p:spPr>
            <a:xfrm flipV="1">
              <a:off x="6300812" y="3140126"/>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5" name="直線コネクタ 544">
              <a:extLst>
                <a:ext uri="{FF2B5EF4-FFF2-40B4-BE49-F238E27FC236}">
                  <a16:creationId xmlns:a16="http://schemas.microsoft.com/office/drawing/2014/main" id="{E119C71F-F4FE-AE81-839A-6C50BD6E79E2}"/>
                </a:ext>
              </a:extLst>
            </p:cNvPr>
            <p:cNvCxnSpPr>
              <a:cxnSpLocks/>
            </p:cNvCxnSpPr>
            <p:nvPr/>
          </p:nvCxnSpPr>
          <p:spPr>
            <a:xfrm rot="16200000" flipV="1">
              <a:off x="7002776" y="3122090"/>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6" name="直線コネクタ 545">
              <a:extLst>
                <a:ext uri="{FF2B5EF4-FFF2-40B4-BE49-F238E27FC236}">
                  <a16:creationId xmlns:a16="http://schemas.microsoft.com/office/drawing/2014/main" id="{2CF953D1-A4A2-2EC0-0CE9-3316B6999D56}"/>
                </a:ext>
              </a:extLst>
            </p:cNvPr>
            <p:cNvCxnSpPr>
              <a:cxnSpLocks/>
            </p:cNvCxnSpPr>
            <p:nvPr/>
          </p:nvCxnSpPr>
          <p:spPr>
            <a:xfrm rot="16200000" flipV="1">
              <a:off x="7724360" y="3087724"/>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7" name="直線コネクタ 546">
              <a:extLst>
                <a:ext uri="{FF2B5EF4-FFF2-40B4-BE49-F238E27FC236}">
                  <a16:creationId xmlns:a16="http://schemas.microsoft.com/office/drawing/2014/main" id="{952D15B8-D4E1-3540-64E7-6162E6ECEC43}"/>
                </a:ext>
              </a:extLst>
            </p:cNvPr>
            <p:cNvCxnSpPr/>
            <p:nvPr/>
          </p:nvCxnSpPr>
          <p:spPr>
            <a:xfrm flipV="1">
              <a:off x="5579757" y="3172178"/>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8" name="直線コネクタ 547">
              <a:extLst>
                <a:ext uri="{FF2B5EF4-FFF2-40B4-BE49-F238E27FC236}">
                  <a16:creationId xmlns:a16="http://schemas.microsoft.com/office/drawing/2014/main" id="{AA035B55-E274-E829-2A48-E841590D0E9D}"/>
                </a:ext>
              </a:extLst>
            </p:cNvPr>
            <p:cNvCxnSpPr>
              <a:cxnSpLocks/>
            </p:cNvCxnSpPr>
            <p:nvPr/>
          </p:nvCxnSpPr>
          <p:spPr>
            <a:xfrm rot="16200000" flipV="1">
              <a:off x="6281721" y="3154142"/>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9" name="直線コネクタ 548">
              <a:extLst>
                <a:ext uri="{FF2B5EF4-FFF2-40B4-BE49-F238E27FC236}">
                  <a16:creationId xmlns:a16="http://schemas.microsoft.com/office/drawing/2014/main" id="{DC35D71B-A14B-2113-65F2-70927D87793B}"/>
                </a:ext>
              </a:extLst>
            </p:cNvPr>
            <p:cNvCxnSpPr/>
            <p:nvPr/>
          </p:nvCxnSpPr>
          <p:spPr>
            <a:xfrm flipV="1">
              <a:off x="4858550" y="3207564"/>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0" name="直線コネクタ 549">
              <a:extLst>
                <a:ext uri="{FF2B5EF4-FFF2-40B4-BE49-F238E27FC236}">
                  <a16:creationId xmlns:a16="http://schemas.microsoft.com/office/drawing/2014/main" id="{12E2CD61-62C7-21E7-6DD1-EF8C134515E1}"/>
                </a:ext>
              </a:extLst>
            </p:cNvPr>
            <p:cNvCxnSpPr/>
            <p:nvPr/>
          </p:nvCxnSpPr>
          <p:spPr>
            <a:xfrm flipV="1">
              <a:off x="4135741" y="3243202"/>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1" name="直線コネクタ 550">
              <a:extLst>
                <a:ext uri="{FF2B5EF4-FFF2-40B4-BE49-F238E27FC236}">
                  <a16:creationId xmlns:a16="http://schemas.microsoft.com/office/drawing/2014/main" id="{DFFF6A2A-B3DF-8BE3-6DC1-BF3E07CBF0FA}"/>
                </a:ext>
              </a:extLst>
            </p:cNvPr>
            <p:cNvCxnSpPr>
              <a:cxnSpLocks/>
            </p:cNvCxnSpPr>
            <p:nvPr/>
          </p:nvCxnSpPr>
          <p:spPr>
            <a:xfrm rot="16200000" flipV="1">
              <a:off x="4837705" y="3225166"/>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2" name="直線コネクタ 551">
              <a:extLst>
                <a:ext uri="{FF2B5EF4-FFF2-40B4-BE49-F238E27FC236}">
                  <a16:creationId xmlns:a16="http://schemas.microsoft.com/office/drawing/2014/main" id="{45B4E595-B659-9DD8-0B57-20F012D8ECD9}"/>
                </a:ext>
              </a:extLst>
            </p:cNvPr>
            <p:cNvCxnSpPr>
              <a:cxnSpLocks/>
            </p:cNvCxnSpPr>
            <p:nvPr/>
          </p:nvCxnSpPr>
          <p:spPr>
            <a:xfrm rot="16200000" flipV="1">
              <a:off x="5559289" y="3190800"/>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3" name="直線コネクタ 552">
              <a:extLst>
                <a:ext uri="{FF2B5EF4-FFF2-40B4-BE49-F238E27FC236}">
                  <a16:creationId xmlns:a16="http://schemas.microsoft.com/office/drawing/2014/main" id="{45968FBA-EB40-8305-F8B8-91D6731FC864}"/>
                </a:ext>
              </a:extLst>
            </p:cNvPr>
            <p:cNvCxnSpPr/>
            <p:nvPr/>
          </p:nvCxnSpPr>
          <p:spPr>
            <a:xfrm flipV="1">
              <a:off x="3430755" y="3275254"/>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4" name="直線コネクタ 553">
              <a:extLst>
                <a:ext uri="{FF2B5EF4-FFF2-40B4-BE49-F238E27FC236}">
                  <a16:creationId xmlns:a16="http://schemas.microsoft.com/office/drawing/2014/main" id="{5E9973C4-BDF1-7FC1-5E38-2D7D18D551B9}"/>
                </a:ext>
              </a:extLst>
            </p:cNvPr>
            <p:cNvCxnSpPr>
              <a:cxnSpLocks/>
            </p:cNvCxnSpPr>
            <p:nvPr/>
          </p:nvCxnSpPr>
          <p:spPr>
            <a:xfrm rot="16200000" flipV="1">
              <a:off x="4118430" y="3257218"/>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5" name="直線コネクタ 554">
              <a:extLst>
                <a:ext uri="{FF2B5EF4-FFF2-40B4-BE49-F238E27FC236}">
                  <a16:creationId xmlns:a16="http://schemas.microsoft.com/office/drawing/2014/main" id="{DC7DCDA0-3BFB-76ED-E54C-F54D00A1231B}"/>
                </a:ext>
              </a:extLst>
            </p:cNvPr>
            <p:cNvCxnSpPr/>
            <p:nvPr/>
          </p:nvCxnSpPr>
          <p:spPr>
            <a:xfrm flipV="1">
              <a:off x="2711134" y="3310640"/>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6" name="直線コネクタ 555">
              <a:extLst>
                <a:ext uri="{FF2B5EF4-FFF2-40B4-BE49-F238E27FC236}">
                  <a16:creationId xmlns:a16="http://schemas.microsoft.com/office/drawing/2014/main" id="{FF3CB6A3-456A-13FA-9F51-C175F5517625}"/>
                </a:ext>
              </a:extLst>
            </p:cNvPr>
            <p:cNvCxnSpPr/>
            <p:nvPr/>
          </p:nvCxnSpPr>
          <p:spPr>
            <a:xfrm flipV="1">
              <a:off x="1988325" y="3346278"/>
              <a:ext cx="72000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7" name="直線コネクタ 556">
              <a:extLst>
                <a:ext uri="{FF2B5EF4-FFF2-40B4-BE49-F238E27FC236}">
                  <a16:creationId xmlns:a16="http://schemas.microsoft.com/office/drawing/2014/main" id="{1C6DDE1C-EB89-5900-A6DD-75F48A93EF45}"/>
                </a:ext>
              </a:extLst>
            </p:cNvPr>
            <p:cNvCxnSpPr>
              <a:cxnSpLocks/>
            </p:cNvCxnSpPr>
            <p:nvPr/>
          </p:nvCxnSpPr>
          <p:spPr>
            <a:xfrm rot="16200000" flipV="1">
              <a:off x="2690289" y="3328242"/>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8" name="直線コネクタ 557">
              <a:extLst>
                <a:ext uri="{FF2B5EF4-FFF2-40B4-BE49-F238E27FC236}">
                  <a16:creationId xmlns:a16="http://schemas.microsoft.com/office/drawing/2014/main" id="{E35F9750-4CC8-A091-1048-7F19A0D26E77}"/>
                </a:ext>
              </a:extLst>
            </p:cNvPr>
            <p:cNvCxnSpPr>
              <a:cxnSpLocks/>
            </p:cNvCxnSpPr>
            <p:nvPr/>
          </p:nvCxnSpPr>
          <p:spPr>
            <a:xfrm rot="16200000" flipV="1">
              <a:off x="3411873" y="3293876"/>
              <a:ext cx="36072"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7" name="グループ化 6">
            <a:extLst>
              <a:ext uri="{FF2B5EF4-FFF2-40B4-BE49-F238E27FC236}">
                <a16:creationId xmlns:a16="http://schemas.microsoft.com/office/drawing/2014/main" id="{1ED60F2A-0EE4-EDF2-DFDE-C8612E96FDFF}"/>
              </a:ext>
            </a:extLst>
          </p:cNvPr>
          <p:cNvGrpSpPr>
            <a:grpSpLocks noChangeAspect="1"/>
          </p:cNvGrpSpPr>
          <p:nvPr/>
        </p:nvGrpSpPr>
        <p:grpSpPr>
          <a:xfrm>
            <a:off x="8968042" y="2852438"/>
            <a:ext cx="3068298" cy="3066281"/>
            <a:chOff x="5704066" y="2348842"/>
            <a:chExt cx="2145664" cy="2144251"/>
          </a:xfrm>
        </p:grpSpPr>
        <p:cxnSp>
          <p:nvCxnSpPr>
            <p:cNvPr id="448" name="直線コネクタ 447">
              <a:extLst>
                <a:ext uri="{FF2B5EF4-FFF2-40B4-BE49-F238E27FC236}">
                  <a16:creationId xmlns:a16="http://schemas.microsoft.com/office/drawing/2014/main" id="{E13FDC79-026C-F408-20F6-411603AAB904}"/>
                </a:ext>
              </a:extLst>
            </p:cNvPr>
            <p:cNvCxnSpPr/>
            <p:nvPr/>
          </p:nvCxnSpPr>
          <p:spPr>
            <a:xfrm>
              <a:off x="7165730" y="2505808"/>
              <a:ext cx="540000" cy="0"/>
            </a:xfrm>
            <a:prstGeom prst="line">
              <a:avLst/>
            </a:prstGeom>
          </p:spPr>
          <p:style>
            <a:lnRef idx="1">
              <a:schemeClr val="dk1"/>
            </a:lnRef>
            <a:fillRef idx="0">
              <a:schemeClr val="dk1"/>
            </a:fillRef>
            <a:effectRef idx="0">
              <a:schemeClr val="dk1"/>
            </a:effectRef>
            <a:fontRef idx="minor">
              <a:schemeClr val="tx1"/>
            </a:fontRef>
          </p:style>
        </p:cxnSp>
        <p:cxnSp>
          <p:nvCxnSpPr>
            <p:cNvPr id="449" name="直線コネクタ 448">
              <a:extLst>
                <a:ext uri="{FF2B5EF4-FFF2-40B4-BE49-F238E27FC236}">
                  <a16:creationId xmlns:a16="http://schemas.microsoft.com/office/drawing/2014/main" id="{D997437A-A1E7-F121-3781-BC13B8B94E3D}"/>
                </a:ext>
              </a:extLst>
            </p:cNvPr>
            <p:cNvCxnSpPr>
              <a:cxnSpLocks/>
            </p:cNvCxnSpPr>
            <p:nvPr/>
          </p:nvCxnSpPr>
          <p:spPr>
            <a:xfrm rot="5400000">
              <a:off x="7435730" y="2775808"/>
              <a:ext cx="540000" cy="0"/>
            </a:xfrm>
            <a:prstGeom prst="line">
              <a:avLst/>
            </a:prstGeom>
          </p:spPr>
          <p:style>
            <a:lnRef idx="1">
              <a:schemeClr val="dk1"/>
            </a:lnRef>
            <a:fillRef idx="0">
              <a:schemeClr val="dk1"/>
            </a:fillRef>
            <a:effectRef idx="0">
              <a:schemeClr val="dk1"/>
            </a:effectRef>
            <a:fontRef idx="minor">
              <a:schemeClr val="tx1"/>
            </a:fontRef>
          </p:style>
        </p:cxnSp>
        <p:grpSp>
          <p:nvGrpSpPr>
            <p:cNvPr id="450" name="グループ化 449">
              <a:extLst>
                <a:ext uri="{FF2B5EF4-FFF2-40B4-BE49-F238E27FC236}">
                  <a16:creationId xmlns:a16="http://schemas.microsoft.com/office/drawing/2014/main" id="{D9741807-A4E3-3556-E33D-BBE05671A826}"/>
                </a:ext>
              </a:extLst>
            </p:cNvPr>
            <p:cNvGrpSpPr/>
            <p:nvPr/>
          </p:nvGrpSpPr>
          <p:grpSpPr>
            <a:xfrm>
              <a:off x="7561729" y="3012467"/>
              <a:ext cx="288001" cy="142899"/>
              <a:chOff x="7649306" y="4572008"/>
              <a:chExt cx="288001" cy="142899"/>
            </a:xfrm>
          </p:grpSpPr>
          <p:sp>
            <p:nvSpPr>
              <p:cNvPr id="464" name="フリーフォーム: 図形 463">
                <a:extLst>
                  <a:ext uri="{FF2B5EF4-FFF2-40B4-BE49-F238E27FC236}">
                    <a16:creationId xmlns:a16="http://schemas.microsoft.com/office/drawing/2014/main" id="{3CDB4054-AABC-EE48-0A19-54F1F83CFD7B}"/>
                  </a:ext>
                </a:extLst>
              </p:cNvPr>
              <p:cNvSpPr/>
              <p:nvPr/>
            </p:nvSpPr>
            <p:spPr>
              <a:xfrm>
                <a:off x="7649307" y="4572008"/>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5" name="フリーフォーム: 図形 464">
                <a:extLst>
                  <a:ext uri="{FF2B5EF4-FFF2-40B4-BE49-F238E27FC236}">
                    <a16:creationId xmlns:a16="http://schemas.microsoft.com/office/drawing/2014/main" id="{B5878342-98D9-3679-00A7-2F60153B8383}"/>
                  </a:ext>
                </a:extLst>
              </p:cNvPr>
              <p:cNvSpPr/>
              <p:nvPr/>
            </p:nvSpPr>
            <p:spPr>
              <a:xfrm>
                <a:off x="7649306" y="4644927"/>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grpSp>
          <p:nvGrpSpPr>
            <p:cNvPr id="451" name="グループ化 450">
              <a:extLst>
                <a:ext uri="{FF2B5EF4-FFF2-40B4-BE49-F238E27FC236}">
                  <a16:creationId xmlns:a16="http://schemas.microsoft.com/office/drawing/2014/main" id="{FC8046C0-1F5A-E082-A66A-BD6D91962D48}"/>
                </a:ext>
              </a:extLst>
            </p:cNvPr>
            <p:cNvGrpSpPr/>
            <p:nvPr/>
          </p:nvGrpSpPr>
          <p:grpSpPr>
            <a:xfrm rot="5400000">
              <a:off x="6989254" y="2421393"/>
              <a:ext cx="288001" cy="142899"/>
              <a:chOff x="7649306" y="4572008"/>
              <a:chExt cx="288001" cy="142899"/>
            </a:xfrm>
          </p:grpSpPr>
          <p:sp>
            <p:nvSpPr>
              <p:cNvPr id="462" name="フリーフォーム: 図形 461">
                <a:extLst>
                  <a:ext uri="{FF2B5EF4-FFF2-40B4-BE49-F238E27FC236}">
                    <a16:creationId xmlns:a16="http://schemas.microsoft.com/office/drawing/2014/main" id="{AFD37E3D-EB8E-F812-7E16-EB2F8B87F3CB}"/>
                  </a:ext>
                </a:extLst>
              </p:cNvPr>
              <p:cNvSpPr/>
              <p:nvPr/>
            </p:nvSpPr>
            <p:spPr>
              <a:xfrm>
                <a:off x="7649307" y="4572008"/>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3" name="フリーフォーム: 図形 462">
                <a:extLst>
                  <a:ext uri="{FF2B5EF4-FFF2-40B4-BE49-F238E27FC236}">
                    <a16:creationId xmlns:a16="http://schemas.microsoft.com/office/drawing/2014/main" id="{901AF0B8-F663-36BB-E45A-60C9A07CD720}"/>
                  </a:ext>
                </a:extLst>
              </p:cNvPr>
              <p:cNvSpPr/>
              <p:nvPr/>
            </p:nvSpPr>
            <p:spPr>
              <a:xfrm>
                <a:off x="7649306" y="4644927"/>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cxnSp>
          <p:nvCxnSpPr>
            <p:cNvPr id="452" name="直線コネクタ 451">
              <a:extLst>
                <a:ext uri="{FF2B5EF4-FFF2-40B4-BE49-F238E27FC236}">
                  <a16:creationId xmlns:a16="http://schemas.microsoft.com/office/drawing/2014/main" id="{B1F9E18D-F865-7D47-5614-69D5736722D1}"/>
                </a:ext>
              </a:extLst>
            </p:cNvPr>
            <p:cNvCxnSpPr>
              <a:cxnSpLocks/>
            </p:cNvCxnSpPr>
            <p:nvPr/>
          </p:nvCxnSpPr>
          <p:spPr>
            <a:xfrm rot="5400000">
              <a:off x="7435730" y="3388726"/>
              <a:ext cx="540000" cy="0"/>
            </a:xfrm>
            <a:prstGeom prst="line">
              <a:avLst/>
            </a:prstGeom>
          </p:spPr>
          <p:style>
            <a:lnRef idx="1">
              <a:schemeClr val="dk1"/>
            </a:lnRef>
            <a:fillRef idx="0">
              <a:schemeClr val="dk1"/>
            </a:fillRef>
            <a:effectRef idx="0">
              <a:schemeClr val="dk1"/>
            </a:effectRef>
            <a:fontRef idx="minor">
              <a:schemeClr val="tx1"/>
            </a:fontRef>
          </p:style>
        </p:cxnSp>
        <p:grpSp>
          <p:nvGrpSpPr>
            <p:cNvPr id="453" name="グループ化 452">
              <a:extLst>
                <a:ext uri="{FF2B5EF4-FFF2-40B4-BE49-F238E27FC236}">
                  <a16:creationId xmlns:a16="http://schemas.microsoft.com/office/drawing/2014/main" id="{8D9F85EC-DB09-0B64-2E5D-D60FA10BF31D}"/>
                </a:ext>
              </a:extLst>
            </p:cNvPr>
            <p:cNvGrpSpPr/>
            <p:nvPr/>
          </p:nvGrpSpPr>
          <p:grpSpPr>
            <a:xfrm>
              <a:off x="7561729" y="3625385"/>
              <a:ext cx="288001" cy="142899"/>
              <a:chOff x="7649306" y="4572008"/>
              <a:chExt cx="288001" cy="142899"/>
            </a:xfrm>
          </p:grpSpPr>
          <p:sp>
            <p:nvSpPr>
              <p:cNvPr id="460" name="フリーフォーム: 図形 459">
                <a:extLst>
                  <a:ext uri="{FF2B5EF4-FFF2-40B4-BE49-F238E27FC236}">
                    <a16:creationId xmlns:a16="http://schemas.microsoft.com/office/drawing/2014/main" id="{EEEEAF0D-CD0E-4E8D-6CBB-5A970E1856B8}"/>
                  </a:ext>
                </a:extLst>
              </p:cNvPr>
              <p:cNvSpPr/>
              <p:nvPr/>
            </p:nvSpPr>
            <p:spPr>
              <a:xfrm>
                <a:off x="7649307" y="4572008"/>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61" name="フリーフォーム: 図形 460">
                <a:extLst>
                  <a:ext uri="{FF2B5EF4-FFF2-40B4-BE49-F238E27FC236}">
                    <a16:creationId xmlns:a16="http://schemas.microsoft.com/office/drawing/2014/main" id="{E9553456-B020-6364-AF33-0FDDD66D108E}"/>
                  </a:ext>
                </a:extLst>
              </p:cNvPr>
              <p:cNvSpPr/>
              <p:nvPr/>
            </p:nvSpPr>
            <p:spPr>
              <a:xfrm>
                <a:off x="7649306" y="4644927"/>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cxnSp>
          <p:nvCxnSpPr>
            <p:cNvPr id="454" name="直線コネクタ 453">
              <a:extLst>
                <a:ext uri="{FF2B5EF4-FFF2-40B4-BE49-F238E27FC236}">
                  <a16:creationId xmlns:a16="http://schemas.microsoft.com/office/drawing/2014/main" id="{2D7F01F4-5EB5-B698-850C-7767A3AE72BF}"/>
                </a:ext>
              </a:extLst>
            </p:cNvPr>
            <p:cNvCxnSpPr>
              <a:cxnSpLocks/>
            </p:cNvCxnSpPr>
            <p:nvPr/>
          </p:nvCxnSpPr>
          <p:spPr>
            <a:xfrm rot="5400000">
              <a:off x="7328105" y="4115471"/>
              <a:ext cx="755244" cy="0"/>
            </a:xfrm>
            <a:prstGeom prst="line">
              <a:avLst/>
            </a:prstGeom>
          </p:spPr>
          <p:style>
            <a:lnRef idx="1">
              <a:schemeClr val="dk1"/>
            </a:lnRef>
            <a:fillRef idx="0">
              <a:schemeClr val="dk1"/>
            </a:fillRef>
            <a:effectRef idx="0">
              <a:schemeClr val="dk1"/>
            </a:effectRef>
            <a:fontRef idx="minor">
              <a:schemeClr val="tx1"/>
            </a:fontRef>
          </p:style>
        </p:cxnSp>
        <p:cxnSp>
          <p:nvCxnSpPr>
            <p:cNvPr id="455" name="直線コネクタ 454">
              <a:extLst>
                <a:ext uri="{FF2B5EF4-FFF2-40B4-BE49-F238E27FC236}">
                  <a16:creationId xmlns:a16="http://schemas.microsoft.com/office/drawing/2014/main" id="{A76A493A-790E-3983-1386-7CD5387E9BFF}"/>
                </a:ext>
              </a:extLst>
            </p:cNvPr>
            <p:cNvCxnSpPr/>
            <p:nvPr/>
          </p:nvCxnSpPr>
          <p:spPr>
            <a:xfrm>
              <a:off x="6540966" y="2505808"/>
              <a:ext cx="540000" cy="0"/>
            </a:xfrm>
            <a:prstGeom prst="line">
              <a:avLst/>
            </a:prstGeom>
          </p:spPr>
          <p:style>
            <a:lnRef idx="1">
              <a:schemeClr val="dk1"/>
            </a:lnRef>
            <a:fillRef idx="0">
              <a:schemeClr val="dk1"/>
            </a:fillRef>
            <a:effectRef idx="0">
              <a:schemeClr val="dk1"/>
            </a:effectRef>
            <a:fontRef idx="minor">
              <a:schemeClr val="tx1"/>
            </a:fontRef>
          </p:style>
        </p:cxnSp>
        <p:grpSp>
          <p:nvGrpSpPr>
            <p:cNvPr id="456" name="グループ化 455">
              <a:extLst>
                <a:ext uri="{FF2B5EF4-FFF2-40B4-BE49-F238E27FC236}">
                  <a16:creationId xmlns:a16="http://schemas.microsoft.com/office/drawing/2014/main" id="{8744A1E9-168E-CA94-562B-7495AECB2A16}"/>
                </a:ext>
              </a:extLst>
            </p:cNvPr>
            <p:cNvGrpSpPr/>
            <p:nvPr/>
          </p:nvGrpSpPr>
          <p:grpSpPr>
            <a:xfrm rot="5400000">
              <a:off x="6364490" y="2421393"/>
              <a:ext cx="288001" cy="142899"/>
              <a:chOff x="7649306" y="4572008"/>
              <a:chExt cx="288001" cy="142899"/>
            </a:xfrm>
          </p:grpSpPr>
          <p:sp>
            <p:nvSpPr>
              <p:cNvPr id="458" name="フリーフォーム: 図形 457">
                <a:extLst>
                  <a:ext uri="{FF2B5EF4-FFF2-40B4-BE49-F238E27FC236}">
                    <a16:creationId xmlns:a16="http://schemas.microsoft.com/office/drawing/2014/main" id="{A9EFFA7C-35E4-4105-06BC-3DE3DE57A686}"/>
                  </a:ext>
                </a:extLst>
              </p:cNvPr>
              <p:cNvSpPr/>
              <p:nvPr/>
            </p:nvSpPr>
            <p:spPr>
              <a:xfrm>
                <a:off x="7649307" y="4572008"/>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59" name="フリーフォーム: 図形 458">
                <a:extLst>
                  <a:ext uri="{FF2B5EF4-FFF2-40B4-BE49-F238E27FC236}">
                    <a16:creationId xmlns:a16="http://schemas.microsoft.com/office/drawing/2014/main" id="{91B3B247-DC73-3895-977F-C81F2B2349D9}"/>
                  </a:ext>
                </a:extLst>
              </p:cNvPr>
              <p:cNvSpPr/>
              <p:nvPr/>
            </p:nvSpPr>
            <p:spPr>
              <a:xfrm>
                <a:off x="7649306" y="4644927"/>
                <a:ext cx="288000" cy="69980"/>
              </a:xfrm>
              <a:custGeom>
                <a:avLst/>
                <a:gdLst>
                  <a:gd name="connsiteX0" fmla="*/ 0 w 773723"/>
                  <a:gd name="connsiteY0" fmla="*/ 287432 h 533270"/>
                  <a:gd name="connsiteX1" fmla="*/ 219808 w 773723"/>
                  <a:gd name="connsiteY1" fmla="*/ 6078 h 533270"/>
                  <a:gd name="connsiteX2" fmla="*/ 545123 w 773723"/>
                  <a:gd name="connsiteY2" fmla="*/ 524824 h 533270"/>
                  <a:gd name="connsiteX3" fmla="*/ 773723 w 773723"/>
                  <a:gd name="connsiteY3" fmla="*/ 278640 h 533270"/>
                </a:gdLst>
                <a:ahLst/>
                <a:cxnLst>
                  <a:cxn ang="0">
                    <a:pos x="connsiteX0" y="connsiteY0"/>
                  </a:cxn>
                  <a:cxn ang="0">
                    <a:pos x="connsiteX1" y="connsiteY1"/>
                  </a:cxn>
                  <a:cxn ang="0">
                    <a:pos x="connsiteX2" y="connsiteY2"/>
                  </a:cxn>
                  <a:cxn ang="0">
                    <a:pos x="connsiteX3" y="connsiteY3"/>
                  </a:cxn>
                </a:cxnLst>
                <a:rect l="l" t="t" r="r" b="b"/>
                <a:pathLst>
                  <a:path w="773723" h="533270">
                    <a:moveTo>
                      <a:pt x="0" y="287432"/>
                    </a:moveTo>
                    <a:cubicBezTo>
                      <a:pt x="64477" y="126972"/>
                      <a:pt x="128954" y="-33487"/>
                      <a:pt x="219808" y="6078"/>
                    </a:cubicBezTo>
                    <a:cubicBezTo>
                      <a:pt x="310662" y="45643"/>
                      <a:pt x="452804" y="479397"/>
                      <a:pt x="545123" y="524824"/>
                    </a:cubicBezTo>
                    <a:cubicBezTo>
                      <a:pt x="637442" y="570251"/>
                      <a:pt x="705582" y="424445"/>
                      <a:pt x="773723" y="27864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cxnSp>
          <p:nvCxnSpPr>
            <p:cNvPr id="457" name="直線コネクタ 456">
              <a:extLst>
                <a:ext uri="{FF2B5EF4-FFF2-40B4-BE49-F238E27FC236}">
                  <a16:creationId xmlns:a16="http://schemas.microsoft.com/office/drawing/2014/main" id="{2312C446-7384-17B7-FA12-0B2823575ED4}"/>
                </a:ext>
              </a:extLst>
            </p:cNvPr>
            <p:cNvCxnSpPr/>
            <p:nvPr/>
          </p:nvCxnSpPr>
          <p:spPr>
            <a:xfrm>
              <a:off x="5704066" y="2505808"/>
              <a:ext cx="755245" cy="0"/>
            </a:xfrm>
            <a:prstGeom prst="line">
              <a:avLst/>
            </a:prstGeom>
          </p:spPr>
          <p:style>
            <a:lnRef idx="1">
              <a:schemeClr val="dk1"/>
            </a:lnRef>
            <a:fillRef idx="0">
              <a:schemeClr val="dk1"/>
            </a:fillRef>
            <a:effectRef idx="0">
              <a:schemeClr val="dk1"/>
            </a:effectRef>
            <a:fontRef idx="minor">
              <a:schemeClr val="tx1"/>
            </a:fontRef>
          </p:style>
        </p:cxnSp>
      </p:grpSp>
      <p:sp>
        <p:nvSpPr>
          <p:cNvPr id="466" name="テキスト ボックス 465">
            <a:extLst>
              <a:ext uri="{FF2B5EF4-FFF2-40B4-BE49-F238E27FC236}">
                <a16:creationId xmlns:a16="http://schemas.microsoft.com/office/drawing/2014/main" id="{78283A07-F059-5ADF-00EB-4CCB6F37C7E8}"/>
              </a:ext>
            </a:extLst>
          </p:cNvPr>
          <p:cNvSpPr txBox="1"/>
          <p:nvPr/>
        </p:nvSpPr>
        <p:spPr>
          <a:xfrm>
            <a:off x="11776021" y="2879122"/>
            <a:ext cx="320918" cy="307777"/>
          </a:xfrm>
          <a:prstGeom prst="rect">
            <a:avLst/>
          </a:prstGeom>
          <a:noFill/>
        </p:spPr>
        <p:txBody>
          <a:bodyPr wrap="square" rtlCol="0" anchor="ctr">
            <a:spAutoFit/>
          </a:bodyPr>
          <a:lstStyle/>
          <a:p>
            <a:pPr algn="ctr"/>
            <a:r>
              <a:rPr kumimoji="1" lang="en-US" altLang="ja-JP" sz="1400" dirty="0"/>
              <a:t>0</a:t>
            </a:r>
            <a:endParaRPr kumimoji="1" lang="ja-JP" altLang="en-US" sz="1400" dirty="0"/>
          </a:p>
        </p:txBody>
      </p:sp>
      <p:cxnSp>
        <p:nvCxnSpPr>
          <p:cNvPr id="467" name="直線コネクタ 466">
            <a:extLst>
              <a:ext uri="{FF2B5EF4-FFF2-40B4-BE49-F238E27FC236}">
                <a16:creationId xmlns:a16="http://schemas.microsoft.com/office/drawing/2014/main" id="{56D12D94-A620-D0AA-9890-5F3FAA41678C}"/>
              </a:ext>
            </a:extLst>
          </p:cNvPr>
          <p:cNvCxnSpPr>
            <a:cxnSpLocks/>
          </p:cNvCxnSpPr>
          <p:nvPr/>
        </p:nvCxnSpPr>
        <p:spPr>
          <a:xfrm rot="5400000">
            <a:off x="11547811" y="3108876"/>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468" name="直線コネクタ 467">
            <a:extLst>
              <a:ext uri="{FF2B5EF4-FFF2-40B4-BE49-F238E27FC236}">
                <a16:creationId xmlns:a16="http://schemas.microsoft.com/office/drawing/2014/main" id="{50225450-E694-1FC0-3B41-1AA059B9AC86}"/>
              </a:ext>
            </a:extLst>
          </p:cNvPr>
          <p:cNvCxnSpPr>
            <a:cxnSpLocks/>
          </p:cNvCxnSpPr>
          <p:nvPr/>
        </p:nvCxnSpPr>
        <p:spPr>
          <a:xfrm rot="10800000">
            <a:off x="11760527" y="3325875"/>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469" name="直線コネクタ 468">
            <a:extLst>
              <a:ext uri="{FF2B5EF4-FFF2-40B4-BE49-F238E27FC236}">
                <a16:creationId xmlns:a16="http://schemas.microsoft.com/office/drawing/2014/main" id="{EB162097-83D5-031D-3420-A55BDF6AE9D0}"/>
              </a:ext>
            </a:extLst>
          </p:cNvPr>
          <p:cNvCxnSpPr>
            <a:cxnSpLocks/>
          </p:cNvCxnSpPr>
          <p:nvPr/>
        </p:nvCxnSpPr>
        <p:spPr>
          <a:xfrm rot="10800000">
            <a:off x="11757970" y="4370543"/>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470" name="直線コネクタ 469">
            <a:extLst>
              <a:ext uri="{FF2B5EF4-FFF2-40B4-BE49-F238E27FC236}">
                <a16:creationId xmlns:a16="http://schemas.microsoft.com/office/drawing/2014/main" id="{EB2A0243-96B3-9436-12FE-876F44393E66}"/>
              </a:ext>
            </a:extLst>
          </p:cNvPr>
          <p:cNvCxnSpPr>
            <a:cxnSpLocks/>
          </p:cNvCxnSpPr>
          <p:nvPr/>
        </p:nvCxnSpPr>
        <p:spPr>
          <a:xfrm rot="10800000">
            <a:off x="11759558" y="5378315"/>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471" name="直線コネクタ 470">
            <a:extLst>
              <a:ext uri="{FF2B5EF4-FFF2-40B4-BE49-F238E27FC236}">
                <a16:creationId xmlns:a16="http://schemas.microsoft.com/office/drawing/2014/main" id="{799D7225-AA5B-FEA1-83D1-1F49DF6B4576}"/>
              </a:ext>
            </a:extLst>
          </p:cNvPr>
          <p:cNvCxnSpPr>
            <a:cxnSpLocks/>
          </p:cNvCxnSpPr>
          <p:nvPr/>
        </p:nvCxnSpPr>
        <p:spPr>
          <a:xfrm rot="5400000">
            <a:off x="9489970" y="3112899"/>
            <a:ext cx="72000" cy="0"/>
          </a:xfrm>
          <a:prstGeom prst="line">
            <a:avLst/>
          </a:prstGeom>
        </p:spPr>
        <p:style>
          <a:lnRef idx="1">
            <a:schemeClr val="dk1"/>
          </a:lnRef>
          <a:fillRef idx="0">
            <a:schemeClr val="dk1"/>
          </a:fillRef>
          <a:effectRef idx="0">
            <a:schemeClr val="dk1"/>
          </a:effectRef>
          <a:fontRef idx="minor">
            <a:schemeClr val="tx1"/>
          </a:fontRef>
        </p:style>
      </p:cxnSp>
      <p:cxnSp>
        <p:nvCxnSpPr>
          <p:cNvPr id="472" name="直線コネクタ 471">
            <a:extLst>
              <a:ext uri="{FF2B5EF4-FFF2-40B4-BE49-F238E27FC236}">
                <a16:creationId xmlns:a16="http://schemas.microsoft.com/office/drawing/2014/main" id="{E2D81381-3384-EA79-2EBC-BFD86952D8E3}"/>
              </a:ext>
            </a:extLst>
          </p:cNvPr>
          <p:cNvCxnSpPr>
            <a:cxnSpLocks/>
          </p:cNvCxnSpPr>
          <p:nvPr/>
        </p:nvCxnSpPr>
        <p:spPr>
          <a:xfrm rot="5400000">
            <a:off x="10497970" y="3119095"/>
            <a:ext cx="72000" cy="0"/>
          </a:xfrm>
          <a:prstGeom prst="line">
            <a:avLst/>
          </a:prstGeom>
        </p:spPr>
        <p:style>
          <a:lnRef idx="1">
            <a:schemeClr val="dk1"/>
          </a:lnRef>
          <a:fillRef idx="0">
            <a:schemeClr val="dk1"/>
          </a:fillRef>
          <a:effectRef idx="0">
            <a:schemeClr val="dk1"/>
          </a:effectRef>
          <a:fontRef idx="minor">
            <a:schemeClr val="tx1"/>
          </a:fontRef>
        </p:style>
      </p:cxnSp>
      <p:sp>
        <p:nvSpPr>
          <p:cNvPr id="473" name="テキスト ボックス 472">
            <a:extLst>
              <a:ext uri="{FF2B5EF4-FFF2-40B4-BE49-F238E27FC236}">
                <a16:creationId xmlns:a16="http://schemas.microsoft.com/office/drawing/2014/main" id="{F0E26CD9-B665-6F02-DB3B-B821D16AA3A3}"/>
              </a:ext>
            </a:extLst>
          </p:cNvPr>
          <p:cNvSpPr txBox="1"/>
          <p:nvPr/>
        </p:nvSpPr>
        <p:spPr>
          <a:xfrm>
            <a:off x="11727135" y="3157324"/>
            <a:ext cx="513128" cy="307777"/>
          </a:xfrm>
          <a:prstGeom prst="rect">
            <a:avLst/>
          </a:prstGeom>
          <a:noFill/>
        </p:spPr>
        <p:txBody>
          <a:bodyPr wrap="square" rtlCol="0" anchor="ctr">
            <a:spAutoFit/>
          </a:bodyPr>
          <a:lstStyle/>
          <a:p>
            <a:pPr algn="ctr"/>
            <a:r>
              <a:rPr kumimoji="1" lang="en-US" altLang="ja-JP" sz="1400" dirty="0"/>
              <a:t>-10</a:t>
            </a:r>
            <a:endParaRPr kumimoji="1" lang="ja-JP" altLang="en-US" sz="1400" dirty="0"/>
          </a:p>
        </p:txBody>
      </p:sp>
      <p:sp>
        <p:nvSpPr>
          <p:cNvPr id="474" name="テキスト ボックス 473">
            <a:extLst>
              <a:ext uri="{FF2B5EF4-FFF2-40B4-BE49-F238E27FC236}">
                <a16:creationId xmlns:a16="http://schemas.microsoft.com/office/drawing/2014/main" id="{25E573DC-67D7-6FAF-ADD2-04EBFC168B4F}"/>
              </a:ext>
            </a:extLst>
          </p:cNvPr>
          <p:cNvSpPr txBox="1"/>
          <p:nvPr/>
        </p:nvSpPr>
        <p:spPr>
          <a:xfrm>
            <a:off x="11754692" y="4211007"/>
            <a:ext cx="513128" cy="307777"/>
          </a:xfrm>
          <a:prstGeom prst="rect">
            <a:avLst/>
          </a:prstGeom>
          <a:noFill/>
        </p:spPr>
        <p:txBody>
          <a:bodyPr wrap="square" rtlCol="0" anchor="ctr">
            <a:spAutoFit/>
          </a:bodyPr>
          <a:lstStyle/>
          <a:p>
            <a:pPr algn="ctr"/>
            <a:r>
              <a:rPr kumimoji="1" lang="en-US" altLang="ja-JP" sz="1400" dirty="0"/>
              <a:t>-60</a:t>
            </a:r>
            <a:endParaRPr kumimoji="1" lang="ja-JP" altLang="en-US" sz="1400" dirty="0"/>
          </a:p>
        </p:txBody>
      </p:sp>
      <p:sp>
        <p:nvSpPr>
          <p:cNvPr id="476" name="テキスト ボックス 475">
            <a:extLst>
              <a:ext uri="{FF2B5EF4-FFF2-40B4-BE49-F238E27FC236}">
                <a16:creationId xmlns:a16="http://schemas.microsoft.com/office/drawing/2014/main" id="{761DC242-C58E-F1B3-84DB-78A692AE68F1}"/>
              </a:ext>
            </a:extLst>
          </p:cNvPr>
          <p:cNvSpPr txBox="1"/>
          <p:nvPr/>
        </p:nvSpPr>
        <p:spPr>
          <a:xfrm>
            <a:off x="11277108" y="2801099"/>
            <a:ext cx="513128" cy="307777"/>
          </a:xfrm>
          <a:prstGeom prst="rect">
            <a:avLst/>
          </a:prstGeom>
          <a:noFill/>
        </p:spPr>
        <p:txBody>
          <a:bodyPr wrap="square" rtlCol="0" anchor="ctr">
            <a:spAutoFit/>
          </a:bodyPr>
          <a:lstStyle/>
          <a:p>
            <a:pPr algn="ctr"/>
            <a:r>
              <a:rPr kumimoji="1" lang="en-US" altLang="ja-JP" sz="1400" dirty="0"/>
              <a:t>-10</a:t>
            </a:r>
            <a:endParaRPr kumimoji="1" lang="ja-JP" altLang="en-US" sz="1400" dirty="0"/>
          </a:p>
        </p:txBody>
      </p:sp>
      <p:sp>
        <p:nvSpPr>
          <p:cNvPr id="477" name="テキスト ボックス 476">
            <a:extLst>
              <a:ext uri="{FF2B5EF4-FFF2-40B4-BE49-F238E27FC236}">
                <a16:creationId xmlns:a16="http://schemas.microsoft.com/office/drawing/2014/main" id="{73152D64-C3DE-112B-74F7-760B447319F5}"/>
              </a:ext>
            </a:extLst>
          </p:cNvPr>
          <p:cNvSpPr txBox="1"/>
          <p:nvPr/>
        </p:nvSpPr>
        <p:spPr>
          <a:xfrm>
            <a:off x="10297498" y="2773273"/>
            <a:ext cx="513128" cy="307777"/>
          </a:xfrm>
          <a:prstGeom prst="rect">
            <a:avLst/>
          </a:prstGeom>
          <a:noFill/>
        </p:spPr>
        <p:txBody>
          <a:bodyPr wrap="square" rtlCol="0" anchor="ctr">
            <a:spAutoFit/>
          </a:bodyPr>
          <a:lstStyle/>
          <a:p>
            <a:pPr algn="ctr"/>
            <a:r>
              <a:rPr kumimoji="1" lang="en-US" altLang="ja-JP" sz="1400" dirty="0"/>
              <a:t>-60</a:t>
            </a:r>
            <a:endParaRPr kumimoji="1" lang="ja-JP" altLang="en-US" sz="1400" dirty="0"/>
          </a:p>
        </p:txBody>
      </p:sp>
      <p:sp>
        <p:nvSpPr>
          <p:cNvPr id="478" name="テキスト ボックス 477">
            <a:extLst>
              <a:ext uri="{FF2B5EF4-FFF2-40B4-BE49-F238E27FC236}">
                <a16:creationId xmlns:a16="http://schemas.microsoft.com/office/drawing/2014/main" id="{942C90FE-D725-866B-4D93-96E093AD12DC}"/>
              </a:ext>
            </a:extLst>
          </p:cNvPr>
          <p:cNvSpPr txBox="1"/>
          <p:nvPr/>
        </p:nvSpPr>
        <p:spPr>
          <a:xfrm>
            <a:off x="9106134" y="2772484"/>
            <a:ext cx="723872" cy="307777"/>
          </a:xfrm>
          <a:prstGeom prst="rect">
            <a:avLst/>
          </a:prstGeom>
          <a:noFill/>
        </p:spPr>
        <p:txBody>
          <a:bodyPr wrap="square" rtlCol="0" anchor="ctr">
            <a:spAutoFit/>
          </a:bodyPr>
          <a:lstStyle/>
          <a:p>
            <a:pPr algn="ctr"/>
            <a:r>
              <a:rPr kumimoji="1" lang="en-US" altLang="ja-JP" sz="1400" dirty="0"/>
              <a:t>-3600</a:t>
            </a:r>
            <a:endParaRPr kumimoji="1" lang="ja-JP" altLang="en-US" sz="1400" dirty="0"/>
          </a:p>
        </p:txBody>
      </p:sp>
      <p:sp>
        <p:nvSpPr>
          <p:cNvPr id="479" name="フローチャート: 結合子 478">
            <a:extLst>
              <a:ext uri="{FF2B5EF4-FFF2-40B4-BE49-F238E27FC236}">
                <a16:creationId xmlns:a16="http://schemas.microsoft.com/office/drawing/2014/main" id="{4E75D523-0354-5FDD-2F89-B5326BD77443}"/>
              </a:ext>
            </a:extLst>
          </p:cNvPr>
          <p:cNvSpPr/>
          <p:nvPr/>
        </p:nvSpPr>
        <p:spPr>
          <a:xfrm>
            <a:off x="10497970" y="4364895"/>
            <a:ext cx="72000" cy="72000"/>
          </a:xfrm>
          <a:prstGeom prst="flowChartConnector">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フローチャート: 結合子 104">
            <a:extLst>
              <a:ext uri="{FF2B5EF4-FFF2-40B4-BE49-F238E27FC236}">
                <a16:creationId xmlns:a16="http://schemas.microsoft.com/office/drawing/2014/main" id="{9CE5D8DC-0FEA-FD77-EA37-88C7DF874B91}"/>
              </a:ext>
            </a:extLst>
          </p:cNvPr>
          <p:cNvSpPr/>
          <p:nvPr/>
        </p:nvSpPr>
        <p:spPr>
          <a:xfrm>
            <a:off x="9515602" y="5306315"/>
            <a:ext cx="72000" cy="72000"/>
          </a:xfrm>
          <a:prstGeom prst="flowChartConnector">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ローチャート: 結合子 105">
            <a:extLst>
              <a:ext uri="{FF2B5EF4-FFF2-40B4-BE49-F238E27FC236}">
                <a16:creationId xmlns:a16="http://schemas.microsoft.com/office/drawing/2014/main" id="{9CC0A539-8928-CD2D-00B5-512077F2EA07}"/>
              </a:ext>
            </a:extLst>
          </p:cNvPr>
          <p:cNvSpPr/>
          <p:nvPr/>
        </p:nvSpPr>
        <p:spPr>
          <a:xfrm>
            <a:off x="9515602" y="4874357"/>
            <a:ext cx="72000" cy="7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ローチャート: 結合子 106">
            <a:extLst>
              <a:ext uri="{FF2B5EF4-FFF2-40B4-BE49-F238E27FC236}">
                <a16:creationId xmlns:a16="http://schemas.microsoft.com/office/drawing/2014/main" id="{F1B6E5A8-E2D1-6117-FA1C-ACE6DF97C1B1}"/>
              </a:ext>
            </a:extLst>
          </p:cNvPr>
          <p:cNvSpPr/>
          <p:nvPr/>
        </p:nvSpPr>
        <p:spPr>
          <a:xfrm>
            <a:off x="9515602" y="5738273"/>
            <a:ext cx="72000" cy="72000"/>
          </a:xfrm>
          <a:prstGeom prst="flowChartConnector">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ローチャート: 結合子 107">
            <a:extLst>
              <a:ext uri="{FF2B5EF4-FFF2-40B4-BE49-F238E27FC236}">
                <a16:creationId xmlns:a16="http://schemas.microsoft.com/office/drawing/2014/main" id="{449FF405-364C-8736-8DFA-58071D0DB9EF}"/>
              </a:ext>
            </a:extLst>
          </p:cNvPr>
          <p:cNvSpPr/>
          <p:nvPr/>
        </p:nvSpPr>
        <p:spPr>
          <a:xfrm>
            <a:off x="10497970" y="4247006"/>
            <a:ext cx="72000" cy="7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ローチャート: 結合子 108">
            <a:extLst>
              <a:ext uri="{FF2B5EF4-FFF2-40B4-BE49-F238E27FC236}">
                <a16:creationId xmlns:a16="http://schemas.microsoft.com/office/drawing/2014/main" id="{7BA5D607-FFD7-D74E-BA1A-12AA028857FF}"/>
              </a:ext>
            </a:extLst>
          </p:cNvPr>
          <p:cNvSpPr/>
          <p:nvPr/>
        </p:nvSpPr>
        <p:spPr>
          <a:xfrm>
            <a:off x="10497970" y="4482784"/>
            <a:ext cx="72000" cy="72000"/>
          </a:xfrm>
          <a:prstGeom prst="flowChartConnector">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ローチャート: 結合子 109">
            <a:extLst>
              <a:ext uri="{FF2B5EF4-FFF2-40B4-BE49-F238E27FC236}">
                <a16:creationId xmlns:a16="http://schemas.microsoft.com/office/drawing/2014/main" id="{4C26AA31-3C43-AB6E-238C-B33F534E92A4}"/>
              </a:ext>
            </a:extLst>
          </p:cNvPr>
          <p:cNvSpPr/>
          <p:nvPr/>
        </p:nvSpPr>
        <p:spPr>
          <a:xfrm>
            <a:off x="11551717" y="3288937"/>
            <a:ext cx="72000" cy="72000"/>
          </a:xfrm>
          <a:prstGeom prst="flowChartConnector">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フローチャート: 結合子 110">
            <a:extLst>
              <a:ext uri="{FF2B5EF4-FFF2-40B4-BE49-F238E27FC236}">
                <a16:creationId xmlns:a16="http://schemas.microsoft.com/office/drawing/2014/main" id="{FBDACBDE-38A7-FD91-D050-28A32148D2AC}"/>
              </a:ext>
            </a:extLst>
          </p:cNvPr>
          <p:cNvSpPr/>
          <p:nvPr/>
        </p:nvSpPr>
        <p:spPr>
          <a:xfrm>
            <a:off x="11549567" y="3267988"/>
            <a:ext cx="72000" cy="720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フローチャート: 結合子 111">
            <a:extLst>
              <a:ext uri="{FF2B5EF4-FFF2-40B4-BE49-F238E27FC236}">
                <a16:creationId xmlns:a16="http://schemas.microsoft.com/office/drawing/2014/main" id="{59665979-3F8B-54B0-6FEF-0F1F95962F98}"/>
              </a:ext>
            </a:extLst>
          </p:cNvPr>
          <p:cNvSpPr/>
          <p:nvPr/>
        </p:nvSpPr>
        <p:spPr>
          <a:xfrm>
            <a:off x="11549567" y="3312253"/>
            <a:ext cx="72000" cy="72000"/>
          </a:xfrm>
          <a:prstGeom prst="flowChartConnector">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B4A465FE-EDA4-4467-938F-79D586CBF431}"/>
              </a:ext>
            </a:extLst>
          </p:cNvPr>
          <p:cNvSpPr txBox="1"/>
          <p:nvPr/>
        </p:nvSpPr>
        <p:spPr>
          <a:xfrm>
            <a:off x="11134602" y="3315240"/>
            <a:ext cx="638670" cy="430887"/>
          </a:xfrm>
          <a:prstGeom prst="rect">
            <a:avLst/>
          </a:prstGeom>
          <a:noFill/>
        </p:spPr>
        <p:txBody>
          <a:bodyPr wrap="square">
            <a:spAutoFit/>
          </a:bodyPr>
          <a:lstStyle/>
          <a:p>
            <a:r>
              <a:rPr lang="en-US" altLang="ja-JP" sz="1100" dirty="0"/>
              <a:t>error:</a:t>
            </a:r>
          </a:p>
          <a:p>
            <a:r>
              <a:rPr lang="en-US" altLang="ja-JP" sz="1100" dirty="0"/>
              <a:t>+/-0.1s</a:t>
            </a:r>
            <a:endParaRPr lang="ja-JP" altLang="en-US" sz="1100" dirty="0"/>
          </a:p>
        </p:txBody>
      </p:sp>
      <p:sp>
        <p:nvSpPr>
          <p:cNvPr id="114" name="テキスト ボックス 113">
            <a:extLst>
              <a:ext uri="{FF2B5EF4-FFF2-40B4-BE49-F238E27FC236}">
                <a16:creationId xmlns:a16="http://schemas.microsoft.com/office/drawing/2014/main" id="{FD31A309-4962-5E2D-F2AD-D4F4CDB25639}"/>
              </a:ext>
            </a:extLst>
          </p:cNvPr>
          <p:cNvSpPr txBox="1"/>
          <p:nvPr/>
        </p:nvSpPr>
        <p:spPr>
          <a:xfrm>
            <a:off x="9866575" y="4166440"/>
            <a:ext cx="593531" cy="430887"/>
          </a:xfrm>
          <a:prstGeom prst="rect">
            <a:avLst/>
          </a:prstGeom>
          <a:noFill/>
        </p:spPr>
        <p:txBody>
          <a:bodyPr wrap="square">
            <a:spAutoFit/>
          </a:bodyPr>
          <a:lstStyle/>
          <a:p>
            <a:r>
              <a:rPr lang="en-US" altLang="ja-JP" sz="1100" dirty="0"/>
              <a:t>error:</a:t>
            </a:r>
          </a:p>
          <a:p>
            <a:r>
              <a:rPr lang="en-US" altLang="ja-JP" sz="1100" dirty="0"/>
              <a:t>+/-0.6s</a:t>
            </a:r>
            <a:endParaRPr lang="ja-JP" altLang="en-US" sz="1100" dirty="0"/>
          </a:p>
        </p:txBody>
      </p:sp>
      <p:sp>
        <p:nvSpPr>
          <p:cNvPr id="115" name="テキスト ボックス 114">
            <a:extLst>
              <a:ext uri="{FF2B5EF4-FFF2-40B4-BE49-F238E27FC236}">
                <a16:creationId xmlns:a16="http://schemas.microsoft.com/office/drawing/2014/main" id="{EFE85D6B-AE3D-8696-4247-E2DCF38B24E0}"/>
              </a:ext>
            </a:extLst>
          </p:cNvPr>
          <p:cNvSpPr txBox="1"/>
          <p:nvPr/>
        </p:nvSpPr>
        <p:spPr>
          <a:xfrm>
            <a:off x="8971079" y="5103493"/>
            <a:ext cx="554891" cy="430887"/>
          </a:xfrm>
          <a:prstGeom prst="rect">
            <a:avLst/>
          </a:prstGeom>
          <a:noFill/>
        </p:spPr>
        <p:txBody>
          <a:bodyPr wrap="square">
            <a:spAutoFit/>
          </a:bodyPr>
          <a:lstStyle/>
          <a:p>
            <a:r>
              <a:rPr lang="en-US" altLang="ja-JP" sz="1100" dirty="0"/>
              <a:t>error:</a:t>
            </a:r>
          </a:p>
          <a:p>
            <a:r>
              <a:rPr lang="en-US" altLang="ja-JP" sz="1100" dirty="0"/>
              <a:t>+/-36s</a:t>
            </a:r>
            <a:endParaRPr lang="ja-JP" altLang="en-US" sz="1100" dirty="0"/>
          </a:p>
        </p:txBody>
      </p:sp>
      <p:cxnSp>
        <p:nvCxnSpPr>
          <p:cNvPr id="116" name="直線矢印コネクタ 115">
            <a:extLst>
              <a:ext uri="{FF2B5EF4-FFF2-40B4-BE49-F238E27FC236}">
                <a16:creationId xmlns:a16="http://schemas.microsoft.com/office/drawing/2014/main" id="{6CDDE76D-1984-B5F8-1562-B722CCCF9EF6}"/>
              </a:ext>
            </a:extLst>
          </p:cNvPr>
          <p:cNvCxnSpPr/>
          <p:nvPr/>
        </p:nvCxnSpPr>
        <p:spPr>
          <a:xfrm>
            <a:off x="10425542" y="4265006"/>
            <a:ext cx="0" cy="27177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3E8E2B9F-C342-15C2-1948-1252354B4C1E}"/>
              </a:ext>
            </a:extLst>
          </p:cNvPr>
          <p:cNvCxnSpPr/>
          <p:nvPr/>
        </p:nvCxnSpPr>
        <p:spPr>
          <a:xfrm>
            <a:off x="9453416" y="4910273"/>
            <a:ext cx="0" cy="900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A1F41A5D-5168-D7A5-B3CF-00CB5ACC4864}"/>
              </a:ext>
            </a:extLst>
          </p:cNvPr>
          <p:cNvCxnSpPr/>
          <p:nvPr/>
        </p:nvCxnSpPr>
        <p:spPr>
          <a:xfrm>
            <a:off x="11491945" y="3263618"/>
            <a:ext cx="0" cy="12600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FF6BCB4F-0B45-40C7-90AA-0779E53007ED}"/>
              </a:ext>
            </a:extLst>
          </p:cNvPr>
          <p:cNvCxnSpPr>
            <a:cxnSpLocks/>
          </p:cNvCxnSpPr>
          <p:nvPr/>
        </p:nvCxnSpPr>
        <p:spPr>
          <a:xfrm flipH="1">
            <a:off x="8985970" y="5905078"/>
            <a:ext cx="2844000" cy="0"/>
          </a:xfrm>
          <a:prstGeom prst="line">
            <a:avLst/>
          </a:prstGeom>
        </p:spPr>
        <p:style>
          <a:lnRef idx="1">
            <a:schemeClr val="dk1"/>
          </a:lnRef>
          <a:fillRef idx="0">
            <a:schemeClr val="dk1"/>
          </a:fillRef>
          <a:effectRef idx="0">
            <a:schemeClr val="dk1"/>
          </a:effectRef>
          <a:fontRef idx="minor">
            <a:schemeClr val="tx1"/>
          </a:fontRef>
        </p:style>
      </p:cxnSp>
      <p:cxnSp>
        <p:nvCxnSpPr>
          <p:cNvPr id="120" name="直線コネクタ 119">
            <a:extLst>
              <a:ext uri="{FF2B5EF4-FFF2-40B4-BE49-F238E27FC236}">
                <a16:creationId xmlns:a16="http://schemas.microsoft.com/office/drawing/2014/main" id="{E4B559FD-B971-7F5B-336C-5158711F46C0}"/>
              </a:ext>
            </a:extLst>
          </p:cNvPr>
          <p:cNvCxnSpPr>
            <a:cxnSpLocks/>
          </p:cNvCxnSpPr>
          <p:nvPr/>
        </p:nvCxnSpPr>
        <p:spPr>
          <a:xfrm rot="16200000" flipH="1">
            <a:off x="7546042" y="4494876"/>
            <a:ext cx="2844000" cy="0"/>
          </a:xfrm>
          <a:prstGeom prst="line">
            <a:avLst/>
          </a:prstGeom>
        </p:spPr>
        <p:style>
          <a:lnRef idx="1">
            <a:schemeClr val="dk1"/>
          </a:lnRef>
          <a:fillRef idx="0">
            <a:schemeClr val="dk1"/>
          </a:fillRef>
          <a:effectRef idx="0">
            <a:schemeClr val="dk1"/>
          </a:effectRef>
          <a:fontRef idx="minor">
            <a:schemeClr val="tx1"/>
          </a:fontRef>
        </p:style>
      </p:cxnSp>
      <p:sp>
        <p:nvSpPr>
          <p:cNvPr id="121" name="テキスト ボックス 120">
            <a:extLst>
              <a:ext uri="{FF2B5EF4-FFF2-40B4-BE49-F238E27FC236}">
                <a16:creationId xmlns:a16="http://schemas.microsoft.com/office/drawing/2014/main" id="{296DDA3F-C6B9-9409-8FB0-AB01D039E19C}"/>
              </a:ext>
            </a:extLst>
          </p:cNvPr>
          <p:cNvSpPr txBox="1"/>
          <p:nvPr/>
        </p:nvSpPr>
        <p:spPr>
          <a:xfrm>
            <a:off x="9810097" y="5920304"/>
            <a:ext cx="1345990" cy="307777"/>
          </a:xfrm>
          <a:prstGeom prst="rect">
            <a:avLst/>
          </a:prstGeom>
          <a:noFill/>
        </p:spPr>
        <p:txBody>
          <a:bodyPr wrap="square" rtlCol="0" anchor="ctr">
            <a:spAutoFit/>
          </a:bodyPr>
          <a:lstStyle/>
          <a:p>
            <a:pPr algn="ctr"/>
            <a:r>
              <a:rPr kumimoji="1" lang="en-US" altLang="ja-JP" sz="1400" dirty="0"/>
              <a:t>Actual Time[s]</a:t>
            </a:r>
            <a:endParaRPr kumimoji="1" lang="ja-JP" altLang="en-US" sz="1400" dirty="0"/>
          </a:p>
        </p:txBody>
      </p:sp>
      <p:sp>
        <p:nvSpPr>
          <p:cNvPr id="122" name="テキスト ボックス 121">
            <a:extLst>
              <a:ext uri="{FF2B5EF4-FFF2-40B4-BE49-F238E27FC236}">
                <a16:creationId xmlns:a16="http://schemas.microsoft.com/office/drawing/2014/main" id="{30EC50D4-2A54-F2BA-CFFE-998340A00CF8}"/>
              </a:ext>
            </a:extLst>
          </p:cNvPr>
          <p:cNvSpPr txBox="1"/>
          <p:nvPr/>
        </p:nvSpPr>
        <p:spPr>
          <a:xfrm rot="16200000" flipH="1">
            <a:off x="7982749" y="4137567"/>
            <a:ext cx="1629897" cy="307777"/>
          </a:xfrm>
          <a:prstGeom prst="rect">
            <a:avLst/>
          </a:prstGeom>
          <a:noFill/>
        </p:spPr>
        <p:txBody>
          <a:bodyPr wrap="square" rtlCol="0" anchor="ctr">
            <a:spAutoFit/>
          </a:bodyPr>
          <a:lstStyle/>
          <a:p>
            <a:pPr algn="ctr"/>
            <a:r>
              <a:rPr kumimoji="1" lang="en-US" altLang="ja-JP" sz="1400" dirty="0"/>
              <a:t>Measured Time[s]</a:t>
            </a:r>
            <a:endParaRPr kumimoji="1" lang="ja-JP" altLang="en-US" sz="1400" dirty="0"/>
          </a:p>
        </p:txBody>
      </p:sp>
      <p:grpSp>
        <p:nvGrpSpPr>
          <p:cNvPr id="260" name="グループ化 259">
            <a:extLst>
              <a:ext uri="{FF2B5EF4-FFF2-40B4-BE49-F238E27FC236}">
                <a16:creationId xmlns:a16="http://schemas.microsoft.com/office/drawing/2014/main" id="{CD67072C-4AEB-39C1-064C-6D5FBCDFAAEB}"/>
              </a:ext>
            </a:extLst>
          </p:cNvPr>
          <p:cNvGrpSpPr/>
          <p:nvPr/>
        </p:nvGrpSpPr>
        <p:grpSpPr>
          <a:xfrm>
            <a:off x="9293896" y="1103551"/>
            <a:ext cx="1982985" cy="284056"/>
            <a:chOff x="9865839" y="2099749"/>
            <a:chExt cx="1134146" cy="216000"/>
          </a:xfrm>
        </p:grpSpPr>
        <p:cxnSp>
          <p:nvCxnSpPr>
            <p:cNvPr id="252" name="直線コネクタ 251">
              <a:extLst>
                <a:ext uri="{FF2B5EF4-FFF2-40B4-BE49-F238E27FC236}">
                  <a16:creationId xmlns:a16="http://schemas.microsoft.com/office/drawing/2014/main" id="{BF9D7743-922B-FE93-356A-51ECE74B6439}"/>
                </a:ext>
              </a:extLst>
            </p:cNvPr>
            <p:cNvCxnSpPr/>
            <p:nvPr/>
          </p:nvCxnSpPr>
          <p:spPr>
            <a:xfrm>
              <a:off x="10431173" y="2099749"/>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a:extLst>
                <a:ext uri="{FF2B5EF4-FFF2-40B4-BE49-F238E27FC236}">
                  <a16:creationId xmlns:a16="http://schemas.microsoft.com/office/drawing/2014/main" id="{3899E5E1-6ABD-580B-24A1-29E7E700F069}"/>
                </a:ext>
              </a:extLst>
            </p:cNvPr>
            <p:cNvCxnSpPr/>
            <p:nvPr/>
          </p:nvCxnSpPr>
          <p:spPr>
            <a:xfrm>
              <a:off x="10715579" y="2315749"/>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4" name="直線コネクタ 253">
              <a:extLst>
                <a:ext uri="{FF2B5EF4-FFF2-40B4-BE49-F238E27FC236}">
                  <a16:creationId xmlns:a16="http://schemas.microsoft.com/office/drawing/2014/main" id="{0D904E85-C6E0-B136-FA0C-E259EDCDE1AE}"/>
                </a:ext>
              </a:extLst>
            </p:cNvPr>
            <p:cNvCxnSpPr>
              <a:cxnSpLocks/>
            </p:cNvCxnSpPr>
            <p:nvPr/>
          </p:nvCxnSpPr>
          <p:spPr>
            <a:xfrm rot="5400000">
              <a:off x="10324903" y="2209479"/>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5" name="直線コネクタ 254">
              <a:extLst>
                <a:ext uri="{FF2B5EF4-FFF2-40B4-BE49-F238E27FC236}">
                  <a16:creationId xmlns:a16="http://schemas.microsoft.com/office/drawing/2014/main" id="{42DEDFD0-83C9-5CFC-C019-0F4CDA39A6A8}"/>
                </a:ext>
              </a:extLst>
            </p:cNvPr>
            <p:cNvCxnSpPr>
              <a:cxnSpLocks/>
            </p:cNvCxnSpPr>
            <p:nvPr/>
          </p:nvCxnSpPr>
          <p:spPr>
            <a:xfrm rot="5400000">
              <a:off x="10609309" y="2209479"/>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a:extLst>
                <a:ext uri="{FF2B5EF4-FFF2-40B4-BE49-F238E27FC236}">
                  <a16:creationId xmlns:a16="http://schemas.microsoft.com/office/drawing/2014/main" id="{84EA9534-144E-C879-A568-BB8A13DE9725}"/>
                </a:ext>
              </a:extLst>
            </p:cNvPr>
            <p:cNvCxnSpPr/>
            <p:nvPr/>
          </p:nvCxnSpPr>
          <p:spPr>
            <a:xfrm>
              <a:off x="9865839" y="2099749"/>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00CC6BD0-CDC1-A77B-57DE-A5E5C77F2971}"/>
                </a:ext>
              </a:extLst>
            </p:cNvPr>
            <p:cNvCxnSpPr/>
            <p:nvPr/>
          </p:nvCxnSpPr>
          <p:spPr>
            <a:xfrm>
              <a:off x="10150245" y="2315749"/>
              <a:ext cx="28440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464E7583-9289-6A66-4BC1-8C466EC9BFFE}"/>
                </a:ext>
              </a:extLst>
            </p:cNvPr>
            <p:cNvCxnSpPr>
              <a:cxnSpLocks/>
            </p:cNvCxnSpPr>
            <p:nvPr/>
          </p:nvCxnSpPr>
          <p:spPr>
            <a:xfrm rot="5400000">
              <a:off x="9759569" y="2209479"/>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63D1B63D-7A62-C10B-D772-A6351F427122}"/>
                </a:ext>
              </a:extLst>
            </p:cNvPr>
            <p:cNvCxnSpPr>
              <a:cxnSpLocks/>
            </p:cNvCxnSpPr>
            <p:nvPr/>
          </p:nvCxnSpPr>
          <p:spPr>
            <a:xfrm rot="5400000">
              <a:off x="10043975" y="2209479"/>
              <a:ext cx="21253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63" name="テキスト ボックス 262">
            <a:extLst>
              <a:ext uri="{FF2B5EF4-FFF2-40B4-BE49-F238E27FC236}">
                <a16:creationId xmlns:a16="http://schemas.microsoft.com/office/drawing/2014/main" id="{2B36BCB0-0500-253B-621F-0A322789A27F}"/>
              </a:ext>
            </a:extLst>
          </p:cNvPr>
          <p:cNvSpPr txBox="1"/>
          <p:nvPr/>
        </p:nvSpPr>
        <p:spPr>
          <a:xfrm>
            <a:off x="9920021" y="1543918"/>
            <a:ext cx="912859" cy="307777"/>
          </a:xfrm>
          <a:prstGeom prst="rect">
            <a:avLst/>
          </a:prstGeom>
          <a:noFill/>
        </p:spPr>
        <p:txBody>
          <a:bodyPr wrap="square">
            <a:spAutoFit/>
          </a:bodyPr>
          <a:lstStyle/>
          <a:p>
            <a:r>
              <a:rPr kumimoji="1" lang="en-US" altLang="ja-JP" sz="1400" b="1" dirty="0"/>
              <a:t>Figure1</a:t>
            </a:r>
            <a:endParaRPr lang="ja-JP" altLang="en-US" sz="1400" b="1" dirty="0"/>
          </a:p>
        </p:txBody>
      </p:sp>
      <p:cxnSp>
        <p:nvCxnSpPr>
          <p:cNvPr id="267" name="直線コネクタ 266">
            <a:extLst>
              <a:ext uri="{FF2B5EF4-FFF2-40B4-BE49-F238E27FC236}">
                <a16:creationId xmlns:a16="http://schemas.microsoft.com/office/drawing/2014/main" id="{B618E8FB-DC74-630D-66FF-343F8739ADC9}"/>
              </a:ext>
            </a:extLst>
          </p:cNvPr>
          <p:cNvCxnSpPr>
            <a:cxnSpLocks/>
          </p:cNvCxnSpPr>
          <p:nvPr/>
        </p:nvCxnSpPr>
        <p:spPr>
          <a:xfrm flipH="1">
            <a:off x="10283414" y="989059"/>
            <a:ext cx="1975" cy="647955"/>
          </a:xfrm>
          <a:prstGeom prst="line">
            <a:avLst/>
          </a:prstGeom>
          <a:ln>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0" name="テキスト ボックス 269">
            <a:extLst>
              <a:ext uri="{FF2B5EF4-FFF2-40B4-BE49-F238E27FC236}">
                <a16:creationId xmlns:a16="http://schemas.microsoft.com/office/drawing/2014/main" id="{29C7CFF5-B09E-F03D-4917-1ABD7E72CCBA}"/>
              </a:ext>
            </a:extLst>
          </p:cNvPr>
          <p:cNvSpPr txBox="1"/>
          <p:nvPr/>
        </p:nvSpPr>
        <p:spPr>
          <a:xfrm>
            <a:off x="3976290" y="6177668"/>
            <a:ext cx="1015711" cy="369332"/>
          </a:xfrm>
          <a:prstGeom prst="rect">
            <a:avLst/>
          </a:prstGeom>
          <a:noFill/>
        </p:spPr>
        <p:txBody>
          <a:bodyPr wrap="square">
            <a:spAutoFit/>
          </a:bodyPr>
          <a:lstStyle/>
          <a:p>
            <a:r>
              <a:rPr kumimoji="1" lang="en-US" altLang="ja-JP" b="1" dirty="0"/>
              <a:t>Figure2</a:t>
            </a:r>
            <a:endParaRPr lang="ja-JP" altLang="en-US" b="1" dirty="0"/>
          </a:p>
        </p:txBody>
      </p:sp>
      <p:sp>
        <p:nvSpPr>
          <p:cNvPr id="375" name="テキスト ボックス 374">
            <a:extLst>
              <a:ext uri="{FF2B5EF4-FFF2-40B4-BE49-F238E27FC236}">
                <a16:creationId xmlns:a16="http://schemas.microsoft.com/office/drawing/2014/main" id="{FB5F363C-32F5-B317-2B36-3A62CB8F2C3D}"/>
              </a:ext>
            </a:extLst>
          </p:cNvPr>
          <p:cNvSpPr txBox="1"/>
          <p:nvPr/>
        </p:nvSpPr>
        <p:spPr>
          <a:xfrm>
            <a:off x="10078907" y="6167750"/>
            <a:ext cx="1015711" cy="369332"/>
          </a:xfrm>
          <a:prstGeom prst="rect">
            <a:avLst/>
          </a:prstGeom>
          <a:noFill/>
        </p:spPr>
        <p:txBody>
          <a:bodyPr wrap="square">
            <a:spAutoFit/>
          </a:bodyPr>
          <a:lstStyle/>
          <a:p>
            <a:r>
              <a:rPr kumimoji="1" lang="en-US" altLang="ja-JP" b="1" dirty="0"/>
              <a:t>Figure3</a:t>
            </a:r>
            <a:endParaRPr lang="ja-JP" altLang="en-US" b="1" dirty="0"/>
          </a:p>
        </p:txBody>
      </p:sp>
      <p:sp>
        <p:nvSpPr>
          <p:cNvPr id="565" name="テキスト ボックス 564">
            <a:extLst>
              <a:ext uri="{FF2B5EF4-FFF2-40B4-BE49-F238E27FC236}">
                <a16:creationId xmlns:a16="http://schemas.microsoft.com/office/drawing/2014/main" id="{BA530814-4AF4-7048-3E35-F4EA38515CD0}"/>
              </a:ext>
            </a:extLst>
          </p:cNvPr>
          <p:cNvSpPr txBox="1"/>
          <p:nvPr/>
        </p:nvSpPr>
        <p:spPr>
          <a:xfrm>
            <a:off x="9860564" y="3936848"/>
            <a:ext cx="1031773" cy="276999"/>
          </a:xfrm>
          <a:prstGeom prst="rect">
            <a:avLst/>
          </a:prstGeom>
          <a:noFill/>
        </p:spPr>
        <p:txBody>
          <a:bodyPr wrap="square" rtlCol="0">
            <a:spAutoFit/>
          </a:bodyPr>
          <a:lstStyle/>
          <a:p>
            <a:r>
              <a:rPr kumimoji="1" lang="en-US" altLang="ja-JP" sz="1200" dirty="0">
                <a:solidFill>
                  <a:srgbClr val="FF0000"/>
                </a:solidFill>
              </a:rPr>
              <a:t>Accuracy:-1%</a:t>
            </a:r>
            <a:endParaRPr kumimoji="1" lang="ja-JP" altLang="en-US" sz="1200" dirty="0">
              <a:solidFill>
                <a:srgbClr val="FF0000"/>
              </a:solidFill>
            </a:endParaRPr>
          </a:p>
        </p:txBody>
      </p:sp>
      <p:sp>
        <p:nvSpPr>
          <p:cNvPr id="566" name="テキスト ボックス 565">
            <a:extLst>
              <a:ext uri="{FF2B5EF4-FFF2-40B4-BE49-F238E27FC236}">
                <a16:creationId xmlns:a16="http://schemas.microsoft.com/office/drawing/2014/main" id="{76150B7E-8527-3B73-6676-0B0805CC390A}"/>
              </a:ext>
            </a:extLst>
          </p:cNvPr>
          <p:cNvSpPr txBox="1"/>
          <p:nvPr/>
        </p:nvSpPr>
        <p:spPr>
          <a:xfrm>
            <a:off x="10297498" y="4532628"/>
            <a:ext cx="1027556" cy="276999"/>
          </a:xfrm>
          <a:prstGeom prst="rect">
            <a:avLst/>
          </a:prstGeom>
          <a:noFill/>
        </p:spPr>
        <p:txBody>
          <a:bodyPr wrap="square" rtlCol="0">
            <a:spAutoFit/>
          </a:bodyPr>
          <a:lstStyle/>
          <a:p>
            <a:r>
              <a:rPr kumimoji="1" lang="en-US" altLang="ja-JP" sz="1200" dirty="0">
                <a:solidFill>
                  <a:srgbClr val="0070C0"/>
                </a:solidFill>
              </a:rPr>
              <a:t>Accuracy+1%</a:t>
            </a:r>
            <a:endParaRPr kumimoji="1" lang="ja-JP" altLang="en-US" sz="1200" dirty="0">
              <a:solidFill>
                <a:srgbClr val="0070C0"/>
              </a:solidFill>
            </a:endParaRPr>
          </a:p>
        </p:txBody>
      </p:sp>
      <p:sp>
        <p:nvSpPr>
          <p:cNvPr id="475" name="テキスト ボックス 474">
            <a:extLst>
              <a:ext uri="{FF2B5EF4-FFF2-40B4-BE49-F238E27FC236}">
                <a16:creationId xmlns:a16="http://schemas.microsoft.com/office/drawing/2014/main" id="{1D0E6257-7953-6131-E139-92BA968A3343}"/>
              </a:ext>
            </a:extLst>
          </p:cNvPr>
          <p:cNvSpPr txBox="1"/>
          <p:nvPr/>
        </p:nvSpPr>
        <p:spPr>
          <a:xfrm>
            <a:off x="11615519" y="5342315"/>
            <a:ext cx="639709" cy="307777"/>
          </a:xfrm>
          <a:prstGeom prst="rect">
            <a:avLst/>
          </a:prstGeom>
          <a:noFill/>
        </p:spPr>
        <p:txBody>
          <a:bodyPr wrap="square" rtlCol="0" anchor="ctr">
            <a:spAutoFit/>
          </a:bodyPr>
          <a:lstStyle/>
          <a:p>
            <a:pPr algn="ctr"/>
            <a:r>
              <a:rPr kumimoji="1" lang="en-US" altLang="ja-JP" sz="1400" dirty="0"/>
              <a:t>-3600</a:t>
            </a:r>
            <a:endParaRPr kumimoji="1" lang="ja-JP" altLang="en-US" sz="1400" dirty="0"/>
          </a:p>
        </p:txBody>
      </p:sp>
    </p:spTree>
    <p:extLst>
      <p:ext uri="{BB962C8B-B14F-4D97-AF65-F5344CB8AC3E}">
        <p14:creationId xmlns:p14="http://schemas.microsoft.com/office/powerpoint/2010/main" val="508019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282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IBAQEBAQEBAQEBAQEBAQIAAAAAAAAAAwAAAAMAAAAA/////wQAAwwAAAAAAAAAAAAAIAD///////////////8AAAD///////////////8DAAAAAgD///////8DAAAAAgD///////8DAAAAAgD///////8DAAAAAgD///////8DAAAAAgD///////8DAAAAAgD///////////////////////////////////////////////////////////////////////////////////////////////////////////////////////////////////////////////////////////////////////////////////////////////////////////////////////////////////////////////////////////////////////////////////////////////////////////////////////////////////////////////////////////////////////////////////////////////////////////////////////////////8BACAA////////////////AAAO////////AwAAAAMA////////////////////////////////////////////////////////////////////////////////////////////////////////////////////////////////////////////////////////////////////////////////////////////////////////////////////////////////////////////////////////////////////////////////////////////////////////////////////////////////////////////////////////////////////////////////////////////////////////////////////////////////////////////////////////////////////////////////////////////////////////////////////////AgAGAP///////wQAAAACABAAC03eSrfqrVJCuKjAY7QY5csFAAAAAAADAAAAAAADAAAAAwADAAAAAAADAAAAAwADAAAAAAD///////8DAAAAAAD///////8DAAAAAAD///////8DAAAAAAD///////8DAAIA////////BAAAAAMAEAALqvgxy/2z506xb0PM1axczAUAAAABAAMAAAACAAMAAAABAAMAAAAC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AMAAAAAAAAAAAAACAB////////////////AAAA////////////////BAAAAAMA////////BAAAAAIA////////////////////////////////////////////////////////////////////////////////////////////////////////////////////////////////////////////////////////////////////////////////////////////////////////////////////////////////////////////////////////////////////////////////////////////////////////////////////////////////////////////////////////////////////////////////////////////////////////////////////////////////////////////////////////////////////////////////////////////////AQAgAf///////////////wAADv///////wQAAAACAP///////////////////////////////////////////////////////////////////////////////////////////////////////////////////////////////////////////////////////////////////////////////////////////////////////////////////////////////////////////////////////////////////////////////////////////////////////////////////////////////////////////////////////////////////////////////////////////////////////////////////////////////////////////////////////////////////////////////////////////////////////////////////////wIAAgEDAAAAAgD///////8aAAZMaW5rZWRTaGFwZXNEYXRhUHJvcGVydHlfMAUAAAAAAAQAAAADAAQAAAABAAQAAAAAAP///////w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E3eSrfqrVJCuKjAY7QY5csDRGF0YQAbAAAABExpbmtlZFNoYXBlRGF0YQAFAAAAAAACTmFtZQAZAAAATGlua2VkU2hhcGVzRGF0YVByb3BlcnR5ABBWZXJzaW9uAAAAAAAJTGFzdFdyaXRlAGTK9LeUAQAAAAEA/////50AnQAAAAVfaWQAEAAAAASq+DHL/bPnTrFvQ8zVrFzMA0RhdGEAKgAAAAhQcmVzZW50YXRpb25TY2FubmVkRm9yTGlua2VkU2hhcGVzAAEAAk5hbWUAJAAAAExpbmtlZFNoYXBlUHJlc2VudGF0aW9uU2V0dGluZ3NEYXRhABBWZXJzaW9uAAAAAAAJTGFzdFdyaXRlAMnK9LeU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heme/theme1.xml><?xml version="1.0" encoding="utf-8"?>
<a:theme xmlns:a="http://schemas.openxmlformats.org/drawingml/2006/main" name="Custom Design">
  <a:themeElements>
    <a:clrScheme name="Custom 1">
      <a:dk1>
        <a:srgbClr val="67737A"/>
      </a:dk1>
      <a:lt1>
        <a:srgbClr val="FFFFFF"/>
      </a:lt1>
      <a:dk2>
        <a:srgbClr val="66737A"/>
      </a:dk2>
      <a:lt2>
        <a:srgbClr val="EEEBE0"/>
      </a:lt2>
      <a:accent1>
        <a:srgbClr val="DBE5F1"/>
      </a:accent1>
      <a:accent2>
        <a:srgbClr val="B8CBE4"/>
      </a:accent2>
      <a:accent3>
        <a:srgbClr val="95B2D7"/>
      </a:accent3>
      <a:accent4>
        <a:srgbClr val="365F92"/>
      </a:accent4>
      <a:accent5>
        <a:srgbClr val="2440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667379"/>
      </a:dk1>
      <a:lt1>
        <a:srgbClr val="FFFFFF"/>
      </a:lt1>
      <a:dk2>
        <a:srgbClr val="667279"/>
      </a:dk2>
      <a:lt2>
        <a:srgbClr val="EEEBE1"/>
      </a:lt2>
      <a:accent1>
        <a:srgbClr val="DBE4F0"/>
      </a:accent1>
      <a:accent2>
        <a:srgbClr val="B7CCE4"/>
      </a:accent2>
      <a:accent3>
        <a:srgbClr val="95B2D7"/>
      </a:accent3>
      <a:accent4>
        <a:srgbClr val="355F92"/>
      </a:accent4>
      <a:accent5>
        <a:srgbClr val="233F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2">
      <a:dk1>
        <a:srgbClr val="667379"/>
      </a:dk1>
      <a:lt1>
        <a:srgbClr val="FFFFFF"/>
      </a:lt1>
      <a:dk2>
        <a:srgbClr val="667279"/>
      </a:dk2>
      <a:lt2>
        <a:srgbClr val="EEEBE1"/>
      </a:lt2>
      <a:accent1>
        <a:srgbClr val="DBE4F0"/>
      </a:accent1>
      <a:accent2>
        <a:srgbClr val="B7CCE4"/>
      </a:accent2>
      <a:accent3>
        <a:srgbClr val="95B2D7"/>
      </a:accent3>
      <a:accent4>
        <a:srgbClr val="355F92"/>
      </a:accent4>
      <a:accent5>
        <a:srgbClr val="233F60"/>
      </a:accent5>
      <a:accent6>
        <a:srgbClr val="0F1F5F"/>
      </a:accent6>
      <a:hlink>
        <a:srgbClr val="22578E"/>
      </a:hlink>
      <a:folHlink>
        <a:srgbClr val="2257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000a6b-eaa9-4c29-877f-3cdda4425627">
      <Terms xmlns="http://schemas.microsoft.com/office/infopath/2007/PartnerControls"/>
    </lcf76f155ced4ddcb4097134ff3c332f>
    <TaxCatchAll xmlns="0663ede0-23e0-437a-b64e-881e6d92b4af" xsi:nil="true"/>
    <SharedWithUsers xmlns="0663ede0-23e0-437a-b64e-881e6d92b4af">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94A7166DD0C0542BE2D27E4F1488AE5" ma:contentTypeVersion="18" ma:contentTypeDescription="Ein neues Dokument erstellen." ma:contentTypeScope="" ma:versionID="b58c6ef1a3c0fa4b6dc712b857460ac3">
  <xsd:schema xmlns:xsd="http://www.w3.org/2001/XMLSchema" xmlns:xs="http://www.w3.org/2001/XMLSchema" xmlns:p="http://schemas.microsoft.com/office/2006/metadata/properties" xmlns:ns2="21000a6b-eaa9-4c29-877f-3cdda4425627" xmlns:ns3="0663ede0-23e0-437a-b64e-881e6d92b4af" targetNamespace="http://schemas.microsoft.com/office/2006/metadata/properties" ma:root="true" ma:fieldsID="0b678320e52bf2153c4aba88b36cdade" ns2:_="" ns3:_="">
    <xsd:import namespace="21000a6b-eaa9-4c29-877f-3cdda4425627"/>
    <xsd:import namespace="0663ede0-23e0-437a-b64e-881e6d92b4a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000a6b-eaa9-4c29-877f-3cdda4425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eda2b84-7b9c-4109-bb73-211c9f8484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63ede0-23e0-437a-b64e-881e6d92b4af"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ce07c82-9a25-43d3-9e43-4d138a548702}" ma:internalName="TaxCatchAll" ma:showField="CatchAllData" ma:web="0663ede0-23e0-437a-b64e-881e6d92b4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052DF6-5056-4FCC-B8B2-EC9C56AA055D}">
  <ds:schemaRefs>
    <ds:schemaRef ds:uri="http://schemas.microsoft.com/sharepoint/v3/contenttype/forms"/>
  </ds:schemaRefs>
</ds:datastoreItem>
</file>

<file path=customXml/itemProps2.xml><?xml version="1.0" encoding="utf-8"?>
<ds:datastoreItem xmlns:ds="http://schemas.openxmlformats.org/officeDocument/2006/customXml" ds:itemID="{18E7E649-7F49-4D96-8C5E-4178BDC94744}">
  <ds:schemaRefs>
    <ds:schemaRef ds:uri="10e0424e-6501-4130-869e-c8db561ba566"/>
    <ds:schemaRef ds:uri="7699816a-00b6-46a7-98c9-d45fd6239d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21000a6b-eaa9-4c29-877f-3cdda4425627"/>
    <ds:schemaRef ds:uri="0663ede0-23e0-437a-b64e-881e6d92b4af"/>
  </ds:schemaRefs>
</ds:datastoreItem>
</file>

<file path=customXml/itemProps3.xml><?xml version="1.0" encoding="utf-8"?>
<ds:datastoreItem xmlns:ds="http://schemas.openxmlformats.org/officeDocument/2006/customXml" ds:itemID="{E65BF466-9C0C-49C6-A946-776751A81F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000a6b-eaa9-4c29-877f-3cdda4425627"/>
    <ds:schemaRef ds:uri="0663ede0-23e0-437a-b64e-881e6d92b4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006a9c5-d130-408c-bc8e-3b5ecdb17aa0}" enabled="1" method="Standard" siteId="{8d4b558f-7b2e-40ba-ad1f-e04d79e6265a}" removed="0"/>
</clbl:labelList>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Breitbild</PresentationFormat>
  <Paragraphs>103</Paragraphs>
  <Slides>5</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5</vt:i4>
      </vt:variant>
    </vt:vector>
  </HeadingPairs>
  <TitlesOfParts>
    <vt:vector size="14" baseType="lpstr">
      <vt:lpstr>Arial</vt:lpstr>
      <vt:lpstr>Calibri</vt:lpstr>
      <vt:lpstr>Courier New</vt:lpstr>
      <vt:lpstr>Raleway</vt:lpstr>
      <vt:lpstr>Segoe UI</vt:lpstr>
      <vt:lpstr>Wingdings</vt:lpstr>
      <vt:lpstr>Custom Design</vt:lpstr>
      <vt:lpstr>Office Theme</vt:lpstr>
      <vt:lpstr>1_Office Theme</vt:lpstr>
      <vt:lpstr>EDR Input on Tasks of EDR Step#2  Comments on EC+DE document of SG-EDR-42-05 and UK document of EDR/DSSAD-IWG-26-09 </vt:lpstr>
      <vt:lpstr>EDR</vt:lpstr>
      <vt:lpstr>NEW Data Elements proposed by EC+DE/UK</vt:lpstr>
      <vt:lpstr>Principle of Time Measurement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Barahona</dc:creator>
  <cp:lastModifiedBy>Forster, Andreas</cp:lastModifiedBy>
  <cp:revision>3</cp:revision>
  <dcterms:created xsi:type="dcterms:W3CDTF">2024-02-06T10:17:46Z</dcterms:created>
  <dcterms:modified xsi:type="dcterms:W3CDTF">2025-03-10T16:56:54Z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0x010100F94A7166DD0C0542BE2D27E4F1488AE5</vt:lpwstr>
  </property>
  <property fmtid="{D5CDD505-2E9C-101B-9397-08002B2CF9AE}" pid="3" name="MediaServiceImageTags">
    <vt:lpwstr/>
  </property>
  <property fmtid="{D5CDD505-2E9C-101B-9397-08002B2CF9AE}" pid="4" name="ClassificationContentMarkingFooterLocations">
    <vt:lpwstr>Custom Design:4\Office Theme:15\1_Office Theme:16</vt:lpwstr>
  </property>
  <property fmtid="{D5CDD505-2E9C-101B-9397-08002B2CF9AE}" pid="5" name="ClassificationContentMarkingFooterText">
    <vt:lpwstr>Internal</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