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256" r:id="rId5"/>
    <p:sldId id="259" r:id="rId6"/>
    <p:sldId id="262" r:id="rId7"/>
    <p:sldId id="263" r:id="rId8"/>
    <p:sldId id="264" r:id="rId9"/>
    <p:sldId id="261" r:id="rId10"/>
    <p:sldId id="265" r:id="rId11"/>
    <p:sldId id="266" r:id="rId12"/>
    <p:sldId id="25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BE120C-6DB9-B30C-6A9B-DE20C6083777}" name="Laurent Haas" initials="LH" userId="S::laurent_haas@goodyear.com::cac94905-f634-4b05-a09a-d5dcacd7f514" providerId="AD"/>
  <p188:author id="{34652AF8-F172-F70D-0FCE-7F2E388FC644}" name="Jerome Barrand" initials="JB" userId="S::jerome.barrand@michelin.com::85302edd-c94a-4460-b5ba-9b4cfec959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E9EBF5"/>
    <a:srgbClr val="2F55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BBE72A-EE99-4FFB-AE47-9D18C736978A}" v="316" dt="2025-08-25T18:57:51.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1" autoAdjust="0"/>
    <p:restoredTop sz="94699" autoAdjust="0"/>
  </p:normalViewPr>
  <p:slideViewPr>
    <p:cSldViewPr snapToGrid="0">
      <p:cViewPr varScale="1">
        <p:scale>
          <a:sx n="66" d="100"/>
          <a:sy n="66" d="100"/>
        </p:scale>
        <p:origin x="72" y="1334"/>
      </p:cViewPr>
      <p:guideLst/>
    </p:cSldViewPr>
  </p:slideViewPr>
  <p:outlineViewPr>
    <p:cViewPr>
      <p:scale>
        <a:sx n="33" d="100"/>
        <a:sy n="33" d="100"/>
      </p:scale>
      <p:origin x="0" y="-20299"/>
    </p:cViewPr>
  </p:outlineViewPr>
  <p:notesTextViewPr>
    <p:cViewPr>
      <p:scale>
        <a:sx n="1" d="1"/>
        <a:sy n="1" d="1"/>
      </p:scale>
      <p:origin x="0" y="0"/>
    </p:cViewPr>
  </p:notesTextViewPr>
  <p:notesViewPr>
    <p:cSldViewPr snapToGrid="0">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an-Dominique Perrot" userId="1e6c691b-320b-40c9-8a29-544b4fc9fdd8" providerId="ADAL" clId="{9BBBE72A-EE99-4FFB-AE47-9D18C736978A}"/>
    <pc:docChg chg="custSel addSld delSld modSld">
      <pc:chgData name="Jean-Dominique Perrot" userId="1e6c691b-320b-40c9-8a29-544b4fc9fdd8" providerId="ADAL" clId="{9BBBE72A-EE99-4FFB-AE47-9D18C736978A}" dt="2025-08-25T19:00:08.454" v="3019" actId="14"/>
      <pc:docMkLst>
        <pc:docMk/>
      </pc:docMkLst>
      <pc:sldChg chg="modSp mod">
        <pc:chgData name="Jean-Dominique Perrot" userId="1e6c691b-320b-40c9-8a29-544b4fc9fdd8" providerId="ADAL" clId="{9BBBE72A-EE99-4FFB-AE47-9D18C736978A}" dt="2025-08-25T18:44:27.565" v="2469" actId="790"/>
        <pc:sldMkLst>
          <pc:docMk/>
          <pc:sldMk cId="2711021579" sldId="256"/>
        </pc:sldMkLst>
        <pc:spChg chg="mod">
          <ac:chgData name="Jean-Dominique Perrot" userId="1e6c691b-320b-40c9-8a29-544b4fc9fdd8" providerId="ADAL" clId="{9BBBE72A-EE99-4FFB-AE47-9D18C736978A}" dt="2025-08-25T18:44:27.565" v="2469" actId="790"/>
          <ac:spMkLst>
            <pc:docMk/>
            <pc:sldMk cId="2711021579" sldId="256"/>
            <ac:spMk id="4" creationId="{A9F3125D-CFBC-40C4-9FF0-ABDA1D226A2D}"/>
          </ac:spMkLst>
        </pc:spChg>
        <pc:spChg chg="mod">
          <ac:chgData name="Jean-Dominique Perrot" userId="1e6c691b-320b-40c9-8a29-544b4fc9fdd8" providerId="ADAL" clId="{9BBBE72A-EE99-4FFB-AE47-9D18C736978A}" dt="2025-08-25T18:44:27.565" v="2469" actId="790"/>
          <ac:spMkLst>
            <pc:docMk/>
            <pc:sldMk cId="2711021579" sldId="256"/>
            <ac:spMk id="5" creationId="{3F265715-0852-4EBC-99A8-542DE3FFF71A}"/>
          </ac:spMkLst>
        </pc:spChg>
        <pc:spChg chg="mod">
          <ac:chgData name="Jean-Dominique Perrot" userId="1e6c691b-320b-40c9-8a29-544b4fc9fdd8" providerId="ADAL" clId="{9BBBE72A-EE99-4FFB-AE47-9D18C736978A}" dt="2025-08-25T18:44:27.565" v="2469" actId="790"/>
          <ac:spMkLst>
            <pc:docMk/>
            <pc:sldMk cId="2711021579" sldId="256"/>
            <ac:spMk id="6" creationId="{AA42D440-BEBF-4CA7-AD1F-F7C0A6F03012}"/>
          </ac:spMkLst>
        </pc:spChg>
        <pc:spChg chg="mod">
          <ac:chgData name="Jean-Dominique Perrot" userId="1e6c691b-320b-40c9-8a29-544b4fc9fdd8" providerId="ADAL" clId="{9BBBE72A-EE99-4FFB-AE47-9D18C736978A}" dt="2025-08-25T18:44:27.565" v="2469" actId="790"/>
          <ac:spMkLst>
            <pc:docMk/>
            <pc:sldMk cId="2711021579" sldId="256"/>
            <ac:spMk id="23" creationId="{D48780D4-D9D9-95B8-5A92-B8C64D74004D}"/>
          </ac:spMkLst>
        </pc:spChg>
        <pc:spChg chg="mod">
          <ac:chgData name="Jean-Dominique Perrot" userId="1e6c691b-320b-40c9-8a29-544b4fc9fdd8" providerId="ADAL" clId="{9BBBE72A-EE99-4FFB-AE47-9D18C736978A}" dt="2025-08-25T18:44:27.565" v="2469" actId="790"/>
          <ac:spMkLst>
            <pc:docMk/>
            <pc:sldMk cId="2711021579" sldId="256"/>
            <ac:spMk id="24" creationId="{AE9B229A-CA90-1350-36B2-3BF1598F58A9}"/>
          </ac:spMkLst>
        </pc:spChg>
      </pc:sldChg>
      <pc:sldChg chg="modSp mod">
        <pc:chgData name="Jean-Dominique Perrot" userId="1e6c691b-320b-40c9-8a29-544b4fc9fdd8" providerId="ADAL" clId="{9BBBE72A-EE99-4FFB-AE47-9D18C736978A}" dt="2025-08-25T18:44:27.565" v="2469" actId="790"/>
        <pc:sldMkLst>
          <pc:docMk/>
          <pc:sldMk cId="2332672874" sldId="258"/>
        </pc:sldMkLst>
        <pc:spChg chg="mod">
          <ac:chgData name="Jean-Dominique Perrot" userId="1e6c691b-320b-40c9-8a29-544b4fc9fdd8" providerId="ADAL" clId="{9BBBE72A-EE99-4FFB-AE47-9D18C736978A}" dt="2025-08-25T18:44:27.565" v="2469" actId="790"/>
          <ac:spMkLst>
            <pc:docMk/>
            <pc:sldMk cId="2332672874" sldId="258"/>
            <ac:spMk id="2" creationId="{2782163F-548B-42DC-A8CE-5A9F28E6D864}"/>
          </ac:spMkLst>
        </pc:spChg>
        <pc:spChg chg="mod">
          <ac:chgData name="Jean-Dominique Perrot" userId="1e6c691b-320b-40c9-8a29-544b4fc9fdd8" providerId="ADAL" clId="{9BBBE72A-EE99-4FFB-AE47-9D18C736978A}" dt="2025-08-25T18:44:27.565" v="2469" actId="790"/>
          <ac:spMkLst>
            <pc:docMk/>
            <pc:sldMk cId="2332672874" sldId="258"/>
            <ac:spMk id="3" creationId="{B17D15E6-7E32-4891-AE59-B5AA6A1CC166}"/>
          </ac:spMkLst>
        </pc:spChg>
        <pc:spChg chg="mod">
          <ac:chgData name="Jean-Dominique Perrot" userId="1e6c691b-320b-40c9-8a29-544b4fc9fdd8" providerId="ADAL" clId="{9BBBE72A-EE99-4FFB-AE47-9D18C736978A}" dt="2025-08-25T18:44:27.565" v="2469" actId="790"/>
          <ac:spMkLst>
            <pc:docMk/>
            <pc:sldMk cId="2332672874" sldId="258"/>
            <ac:spMk id="4" creationId="{DFD22C9E-D264-4A72-8DBF-239414ACFC4A}"/>
          </ac:spMkLst>
        </pc:spChg>
        <pc:spChg chg="mod">
          <ac:chgData name="Jean-Dominique Perrot" userId="1e6c691b-320b-40c9-8a29-544b4fc9fdd8" providerId="ADAL" clId="{9BBBE72A-EE99-4FFB-AE47-9D18C736978A}" dt="2025-08-25T18:44:27.565" v="2469" actId="790"/>
          <ac:spMkLst>
            <pc:docMk/>
            <pc:sldMk cId="2332672874" sldId="258"/>
            <ac:spMk id="5" creationId="{EE72B258-391A-4D16-AEDA-38646B1EF9E6}"/>
          </ac:spMkLst>
        </pc:spChg>
      </pc:sldChg>
      <pc:sldChg chg="modSp mod">
        <pc:chgData name="Jean-Dominique Perrot" userId="1e6c691b-320b-40c9-8a29-544b4fc9fdd8" providerId="ADAL" clId="{9BBBE72A-EE99-4FFB-AE47-9D18C736978A}" dt="2025-08-25T18:44:27.565" v="2469" actId="790"/>
        <pc:sldMkLst>
          <pc:docMk/>
          <pc:sldMk cId="4144908569" sldId="259"/>
        </pc:sldMkLst>
        <pc:spChg chg="mod">
          <ac:chgData name="Jean-Dominique Perrot" userId="1e6c691b-320b-40c9-8a29-544b4fc9fdd8" providerId="ADAL" clId="{9BBBE72A-EE99-4FFB-AE47-9D18C736978A}" dt="2025-08-25T18:44:27.565" v="2469" actId="790"/>
          <ac:spMkLst>
            <pc:docMk/>
            <pc:sldMk cId="4144908569" sldId="259"/>
            <ac:spMk id="2" creationId="{E5E35C48-E63C-0018-B806-2FAA03212DDB}"/>
          </ac:spMkLst>
        </pc:spChg>
        <pc:spChg chg="mod">
          <ac:chgData name="Jean-Dominique Perrot" userId="1e6c691b-320b-40c9-8a29-544b4fc9fdd8" providerId="ADAL" clId="{9BBBE72A-EE99-4FFB-AE47-9D18C736978A}" dt="2025-08-25T18:44:27.565" v="2469" actId="790"/>
          <ac:spMkLst>
            <pc:docMk/>
            <pc:sldMk cId="4144908569" sldId="259"/>
            <ac:spMk id="3" creationId="{FC72788E-643B-DF0C-2875-B895F8C6E5BD}"/>
          </ac:spMkLst>
        </pc:spChg>
        <pc:spChg chg="mod">
          <ac:chgData name="Jean-Dominique Perrot" userId="1e6c691b-320b-40c9-8a29-544b4fc9fdd8" providerId="ADAL" clId="{9BBBE72A-EE99-4FFB-AE47-9D18C736978A}" dt="2025-08-25T18:44:27.565" v="2469" actId="790"/>
          <ac:spMkLst>
            <pc:docMk/>
            <pc:sldMk cId="4144908569" sldId="259"/>
            <ac:spMk id="4" creationId="{A6155062-7FAF-4AEB-B08D-EFD97A7A472D}"/>
          </ac:spMkLst>
        </pc:spChg>
        <pc:spChg chg="mod">
          <ac:chgData name="Jean-Dominique Perrot" userId="1e6c691b-320b-40c9-8a29-544b4fc9fdd8" providerId="ADAL" clId="{9BBBE72A-EE99-4FFB-AE47-9D18C736978A}" dt="2025-08-25T18:44:27.565" v="2469" actId="790"/>
          <ac:spMkLst>
            <pc:docMk/>
            <pc:sldMk cId="4144908569" sldId="259"/>
            <ac:spMk id="5" creationId="{EB36E80C-EC5C-97BD-724D-7EE785B3F602}"/>
          </ac:spMkLst>
        </pc:spChg>
        <pc:spChg chg="mod">
          <ac:chgData name="Jean-Dominique Perrot" userId="1e6c691b-320b-40c9-8a29-544b4fc9fdd8" providerId="ADAL" clId="{9BBBE72A-EE99-4FFB-AE47-9D18C736978A}" dt="2025-08-25T18:44:27.565" v="2469" actId="790"/>
          <ac:spMkLst>
            <pc:docMk/>
            <pc:sldMk cId="4144908569" sldId="259"/>
            <ac:spMk id="6" creationId="{CB713CA7-9796-73AC-142E-1FD34E300B5B}"/>
          </ac:spMkLst>
        </pc:spChg>
      </pc:sldChg>
      <pc:sldChg chg="del">
        <pc:chgData name="Jean-Dominique Perrot" userId="1e6c691b-320b-40c9-8a29-544b4fc9fdd8" providerId="ADAL" clId="{9BBBE72A-EE99-4FFB-AE47-9D18C736978A}" dt="2025-08-25T13:10:00.672" v="811" actId="2696"/>
        <pc:sldMkLst>
          <pc:docMk/>
          <pc:sldMk cId="2227693315" sldId="260"/>
        </pc:sldMkLst>
      </pc:sldChg>
      <pc:sldChg chg="delSp modSp mod">
        <pc:chgData name="Jean-Dominique Perrot" userId="1e6c691b-320b-40c9-8a29-544b4fc9fdd8" providerId="ADAL" clId="{9BBBE72A-EE99-4FFB-AE47-9D18C736978A}" dt="2025-08-25T18:57:12.022" v="2891" actId="115"/>
        <pc:sldMkLst>
          <pc:docMk/>
          <pc:sldMk cId="1041967928" sldId="261"/>
        </pc:sldMkLst>
        <pc:spChg chg="mod">
          <ac:chgData name="Jean-Dominique Perrot" userId="1e6c691b-320b-40c9-8a29-544b4fc9fdd8" providerId="ADAL" clId="{9BBBE72A-EE99-4FFB-AE47-9D18C736978A}" dt="2025-08-25T18:57:12.022" v="2891" actId="115"/>
          <ac:spMkLst>
            <pc:docMk/>
            <pc:sldMk cId="1041967928" sldId="261"/>
            <ac:spMk id="2" creationId="{A36A28C9-4F6C-C1C3-46B5-BB7FB95BCE38}"/>
          </ac:spMkLst>
        </pc:spChg>
        <pc:spChg chg="del">
          <ac:chgData name="Jean-Dominique Perrot" userId="1e6c691b-320b-40c9-8a29-544b4fc9fdd8" providerId="ADAL" clId="{9BBBE72A-EE99-4FFB-AE47-9D18C736978A}" dt="2025-08-25T13:06:14.902" v="780" actId="478"/>
          <ac:spMkLst>
            <pc:docMk/>
            <pc:sldMk cId="1041967928" sldId="261"/>
            <ac:spMk id="3" creationId="{CCED457D-63C4-65B6-1E4D-60B62C466F99}"/>
          </ac:spMkLst>
        </pc:spChg>
        <pc:spChg chg="mod">
          <ac:chgData name="Jean-Dominique Perrot" userId="1e6c691b-320b-40c9-8a29-544b4fc9fdd8" providerId="ADAL" clId="{9BBBE72A-EE99-4FFB-AE47-9D18C736978A}" dt="2025-08-25T18:44:27.565" v="2469" actId="790"/>
          <ac:spMkLst>
            <pc:docMk/>
            <pc:sldMk cId="1041967928" sldId="261"/>
            <ac:spMk id="4" creationId="{69FB37F4-AF85-A129-E022-DD47288529E5}"/>
          </ac:spMkLst>
        </pc:spChg>
        <pc:spChg chg="mod">
          <ac:chgData name="Jean-Dominique Perrot" userId="1e6c691b-320b-40c9-8a29-544b4fc9fdd8" providerId="ADAL" clId="{9BBBE72A-EE99-4FFB-AE47-9D18C736978A}" dt="2025-08-25T18:44:27.565" v="2469" actId="790"/>
          <ac:spMkLst>
            <pc:docMk/>
            <pc:sldMk cId="1041967928" sldId="261"/>
            <ac:spMk id="5" creationId="{EFB80ACB-6133-4F08-B528-DFB370F7CE35}"/>
          </ac:spMkLst>
        </pc:spChg>
        <pc:spChg chg="mod">
          <ac:chgData name="Jean-Dominique Perrot" userId="1e6c691b-320b-40c9-8a29-544b4fc9fdd8" providerId="ADAL" clId="{9BBBE72A-EE99-4FFB-AE47-9D18C736978A}" dt="2025-08-25T18:44:27.565" v="2469" actId="790"/>
          <ac:spMkLst>
            <pc:docMk/>
            <pc:sldMk cId="1041967928" sldId="261"/>
            <ac:spMk id="6" creationId="{463A8878-D170-E7AE-C46C-C2D58EE19561}"/>
          </ac:spMkLst>
        </pc:spChg>
      </pc:sldChg>
      <pc:sldChg chg="modSp mod">
        <pc:chgData name="Jean-Dominique Perrot" userId="1e6c691b-320b-40c9-8a29-544b4fc9fdd8" providerId="ADAL" clId="{9BBBE72A-EE99-4FFB-AE47-9D18C736978A}" dt="2025-08-25T18:44:27.565" v="2469" actId="790"/>
        <pc:sldMkLst>
          <pc:docMk/>
          <pc:sldMk cId="1559302031" sldId="262"/>
        </pc:sldMkLst>
        <pc:spChg chg="mod">
          <ac:chgData name="Jean-Dominique Perrot" userId="1e6c691b-320b-40c9-8a29-544b4fc9fdd8" providerId="ADAL" clId="{9BBBE72A-EE99-4FFB-AE47-9D18C736978A}" dt="2025-08-25T18:44:27.565" v="2469" actId="790"/>
          <ac:spMkLst>
            <pc:docMk/>
            <pc:sldMk cId="1559302031" sldId="262"/>
            <ac:spMk id="2" creationId="{EE5881DE-BFAF-02E3-F47B-D74931981C9B}"/>
          </ac:spMkLst>
        </pc:spChg>
        <pc:spChg chg="mod">
          <ac:chgData name="Jean-Dominique Perrot" userId="1e6c691b-320b-40c9-8a29-544b4fc9fdd8" providerId="ADAL" clId="{9BBBE72A-EE99-4FFB-AE47-9D18C736978A}" dt="2025-08-25T18:44:27.565" v="2469" actId="790"/>
          <ac:spMkLst>
            <pc:docMk/>
            <pc:sldMk cId="1559302031" sldId="262"/>
            <ac:spMk id="4" creationId="{2FB4C1EB-CFD4-9F22-513E-B87AD3BE2A59}"/>
          </ac:spMkLst>
        </pc:spChg>
        <pc:spChg chg="mod">
          <ac:chgData name="Jean-Dominique Perrot" userId="1e6c691b-320b-40c9-8a29-544b4fc9fdd8" providerId="ADAL" clId="{9BBBE72A-EE99-4FFB-AE47-9D18C736978A}" dt="2025-08-25T18:44:27.565" v="2469" actId="790"/>
          <ac:spMkLst>
            <pc:docMk/>
            <pc:sldMk cId="1559302031" sldId="262"/>
            <ac:spMk id="5" creationId="{E3012AD8-FE7B-7400-4CA5-BD657FDDC4C0}"/>
          </ac:spMkLst>
        </pc:spChg>
        <pc:spChg chg="mod">
          <ac:chgData name="Jean-Dominique Perrot" userId="1e6c691b-320b-40c9-8a29-544b4fc9fdd8" providerId="ADAL" clId="{9BBBE72A-EE99-4FFB-AE47-9D18C736978A}" dt="2025-08-25T18:44:27.565" v="2469" actId="790"/>
          <ac:spMkLst>
            <pc:docMk/>
            <pc:sldMk cId="1559302031" sldId="262"/>
            <ac:spMk id="6" creationId="{6A036E41-F7A8-D612-D23B-19D0FA9986EA}"/>
          </ac:spMkLst>
        </pc:spChg>
      </pc:sldChg>
      <pc:sldChg chg="modSp mod">
        <pc:chgData name="Jean-Dominique Perrot" userId="1e6c691b-320b-40c9-8a29-544b4fc9fdd8" providerId="ADAL" clId="{9BBBE72A-EE99-4FFB-AE47-9D18C736978A}" dt="2025-08-25T18:44:27.565" v="2469" actId="790"/>
        <pc:sldMkLst>
          <pc:docMk/>
          <pc:sldMk cId="2596674436" sldId="263"/>
        </pc:sldMkLst>
        <pc:spChg chg="mod">
          <ac:chgData name="Jean-Dominique Perrot" userId="1e6c691b-320b-40c9-8a29-544b4fc9fdd8" providerId="ADAL" clId="{9BBBE72A-EE99-4FFB-AE47-9D18C736978A}" dt="2025-08-25T18:44:27.565" v="2469" actId="790"/>
          <ac:spMkLst>
            <pc:docMk/>
            <pc:sldMk cId="2596674436" sldId="263"/>
            <ac:spMk id="2" creationId="{145CDB8D-2F60-4345-66FB-E0BFA29BB0CF}"/>
          </ac:spMkLst>
        </pc:spChg>
        <pc:spChg chg="mod">
          <ac:chgData name="Jean-Dominique Perrot" userId="1e6c691b-320b-40c9-8a29-544b4fc9fdd8" providerId="ADAL" clId="{9BBBE72A-EE99-4FFB-AE47-9D18C736978A}" dt="2025-08-25T18:44:27.565" v="2469" actId="790"/>
          <ac:spMkLst>
            <pc:docMk/>
            <pc:sldMk cId="2596674436" sldId="263"/>
            <ac:spMk id="4" creationId="{CE8A3567-5E98-2C1C-1AC4-FAB394B4F675}"/>
          </ac:spMkLst>
        </pc:spChg>
        <pc:spChg chg="mod">
          <ac:chgData name="Jean-Dominique Perrot" userId="1e6c691b-320b-40c9-8a29-544b4fc9fdd8" providerId="ADAL" clId="{9BBBE72A-EE99-4FFB-AE47-9D18C736978A}" dt="2025-08-25T18:44:27.565" v="2469" actId="790"/>
          <ac:spMkLst>
            <pc:docMk/>
            <pc:sldMk cId="2596674436" sldId="263"/>
            <ac:spMk id="5" creationId="{2A43346A-8B40-1C56-3EAE-A60BEFD7DAC1}"/>
          </ac:spMkLst>
        </pc:spChg>
        <pc:spChg chg="mod">
          <ac:chgData name="Jean-Dominique Perrot" userId="1e6c691b-320b-40c9-8a29-544b4fc9fdd8" providerId="ADAL" clId="{9BBBE72A-EE99-4FFB-AE47-9D18C736978A}" dt="2025-08-25T18:44:27.565" v="2469" actId="790"/>
          <ac:spMkLst>
            <pc:docMk/>
            <pc:sldMk cId="2596674436" sldId="263"/>
            <ac:spMk id="6" creationId="{4BBD423A-DE3E-4B78-248B-09A180DC2F5F}"/>
          </ac:spMkLst>
        </pc:spChg>
      </pc:sldChg>
      <pc:sldChg chg="modSp mod">
        <pc:chgData name="Jean-Dominique Perrot" userId="1e6c691b-320b-40c9-8a29-544b4fc9fdd8" providerId="ADAL" clId="{9BBBE72A-EE99-4FFB-AE47-9D18C736978A}" dt="2025-08-25T18:56:59.730" v="2889" actId="115"/>
        <pc:sldMkLst>
          <pc:docMk/>
          <pc:sldMk cId="4054217081" sldId="264"/>
        </pc:sldMkLst>
        <pc:spChg chg="mod">
          <ac:chgData name="Jean-Dominique Perrot" userId="1e6c691b-320b-40c9-8a29-544b4fc9fdd8" providerId="ADAL" clId="{9BBBE72A-EE99-4FFB-AE47-9D18C736978A}" dt="2025-08-25T18:56:59.730" v="2889" actId="115"/>
          <ac:spMkLst>
            <pc:docMk/>
            <pc:sldMk cId="4054217081" sldId="264"/>
            <ac:spMk id="2" creationId="{3E822E48-5332-A193-4CCA-B746923771DF}"/>
          </ac:spMkLst>
        </pc:spChg>
        <pc:spChg chg="mod">
          <ac:chgData name="Jean-Dominique Perrot" userId="1e6c691b-320b-40c9-8a29-544b4fc9fdd8" providerId="ADAL" clId="{9BBBE72A-EE99-4FFB-AE47-9D18C736978A}" dt="2025-08-25T18:44:27.565" v="2469" actId="790"/>
          <ac:spMkLst>
            <pc:docMk/>
            <pc:sldMk cId="4054217081" sldId="264"/>
            <ac:spMk id="4" creationId="{0743E1F4-8323-B80B-441F-2EB570B0742E}"/>
          </ac:spMkLst>
        </pc:spChg>
        <pc:spChg chg="mod">
          <ac:chgData name="Jean-Dominique Perrot" userId="1e6c691b-320b-40c9-8a29-544b4fc9fdd8" providerId="ADAL" clId="{9BBBE72A-EE99-4FFB-AE47-9D18C736978A}" dt="2025-08-25T18:44:27.565" v="2469" actId="790"/>
          <ac:spMkLst>
            <pc:docMk/>
            <pc:sldMk cId="4054217081" sldId="264"/>
            <ac:spMk id="5" creationId="{6557A65A-3CFD-E7FC-E35C-5D933F5A6549}"/>
          </ac:spMkLst>
        </pc:spChg>
        <pc:spChg chg="mod">
          <ac:chgData name="Jean-Dominique Perrot" userId="1e6c691b-320b-40c9-8a29-544b4fc9fdd8" providerId="ADAL" clId="{9BBBE72A-EE99-4FFB-AE47-9D18C736978A}" dt="2025-08-25T18:44:27.565" v="2469" actId="790"/>
          <ac:spMkLst>
            <pc:docMk/>
            <pc:sldMk cId="4054217081" sldId="264"/>
            <ac:spMk id="6" creationId="{AA2CBE19-CA20-6CBB-D9B2-7A3E07C5E36A}"/>
          </ac:spMkLst>
        </pc:spChg>
      </pc:sldChg>
      <pc:sldChg chg="addSp delSp modSp new mod">
        <pc:chgData name="Jean-Dominique Perrot" userId="1e6c691b-320b-40c9-8a29-544b4fc9fdd8" providerId="ADAL" clId="{9BBBE72A-EE99-4FFB-AE47-9D18C736978A}" dt="2025-08-25T18:44:27.565" v="2469" actId="790"/>
        <pc:sldMkLst>
          <pc:docMk/>
          <pc:sldMk cId="3804515464" sldId="265"/>
        </pc:sldMkLst>
        <pc:spChg chg="del">
          <ac:chgData name="Jean-Dominique Perrot" userId="1e6c691b-320b-40c9-8a29-544b4fc9fdd8" providerId="ADAL" clId="{9BBBE72A-EE99-4FFB-AE47-9D18C736978A}" dt="2025-08-25T13:29:40.903" v="1395"/>
          <ac:spMkLst>
            <pc:docMk/>
            <pc:sldMk cId="3804515464" sldId="265"/>
            <ac:spMk id="2" creationId="{F42C50C5-1D34-BB08-6FE5-3B576956613E}"/>
          </ac:spMkLst>
        </pc:spChg>
        <pc:spChg chg="del">
          <ac:chgData name="Jean-Dominique Perrot" userId="1e6c691b-320b-40c9-8a29-544b4fc9fdd8" providerId="ADAL" clId="{9BBBE72A-EE99-4FFB-AE47-9D18C736978A}" dt="2025-08-25T13:29:44.781" v="1397" actId="478"/>
          <ac:spMkLst>
            <pc:docMk/>
            <pc:sldMk cId="3804515464" sldId="265"/>
            <ac:spMk id="3" creationId="{E3CBCBF5-D273-23BE-3FE1-A388093B982D}"/>
          </ac:spMkLst>
        </pc:spChg>
        <pc:spChg chg="mod">
          <ac:chgData name="Jean-Dominique Perrot" userId="1e6c691b-320b-40c9-8a29-544b4fc9fdd8" providerId="ADAL" clId="{9BBBE72A-EE99-4FFB-AE47-9D18C736978A}" dt="2025-08-25T18:44:27.565" v="2469" actId="790"/>
          <ac:spMkLst>
            <pc:docMk/>
            <pc:sldMk cId="3804515464" sldId="265"/>
            <ac:spMk id="4" creationId="{B8E67987-C341-52FC-6101-6F3C938EEE03}"/>
          </ac:spMkLst>
        </pc:spChg>
        <pc:spChg chg="mod">
          <ac:chgData name="Jean-Dominique Perrot" userId="1e6c691b-320b-40c9-8a29-544b4fc9fdd8" providerId="ADAL" clId="{9BBBE72A-EE99-4FFB-AE47-9D18C736978A}" dt="2025-08-25T18:44:27.565" v="2469" actId="790"/>
          <ac:spMkLst>
            <pc:docMk/>
            <pc:sldMk cId="3804515464" sldId="265"/>
            <ac:spMk id="5" creationId="{D986D207-7EAB-EA45-6ED9-CCFB84AA7671}"/>
          </ac:spMkLst>
        </pc:spChg>
        <pc:spChg chg="mod">
          <ac:chgData name="Jean-Dominique Perrot" userId="1e6c691b-320b-40c9-8a29-544b4fc9fdd8" providerId="ADAL" clId="{9BBBE72A-EE99-4FFB-AE47-9D18C736978A}" dt="2025-08-25T18:44:27.565" v="2469" actId="790"/>
          <ac:spMkLst>
            <pc:docMk/>
            <pc:sldMk cId="3804515464" sldId="265"/>
            <ac:spMk id="6" creationId="{4A284BEC-787C-2F4B-2443-22C237B5EAA3}"/>
          </ac:spMkLst>
        </pc:spChg>
        <pc:spChg chg="add mod">
          <ac:chgData name="Jean-Dominique Perrot" userId="1e6c691b-320b-40c9-8a29-544b4fc9fdd8" providerId="ADAL" clId="{9BBBE72A-EE99-4FFB-AE47-9D18C736978A}" dt="2025-08-25T18:44:27.565" v="2469" actId="790"/>
          <ac:spMkLst>
            <pc:docMk/>
            <pc:sldMk cId="3804515464" sldId="265"/>
            <ac:spMk id="7" creationId="{5A959416-B289-4831-DFBB-550AAA68B98C}"/>
          </ac:spMkLst>
        </pc:spChg>
      </pc:sldChg>
      <pc:sldChg chg="modSp add mod">
        <pc:chgData name="Jean-Dominique Perrot" userId="1e6c691b-320b-40c9-8a29-544b4fc9fdd8" providerId="ADAL" clId="{9BBBE72A-EE99-4FFB-AE47-9D18C736978A}" dt="2025-08-25T19:00:08.454" v="3019" actId="14"/>
        <pc:sldMkLst>
          <pc:docMk/>
          <pc:sldMk cId="1640344695" sldId="266"/>
        </pc:sldMkLst>
        <pc:spChg chg="mod">
          <ac:chgData name="Jean-Dominique Perrot" userId="1e6c691b-320b-40c9-8a29-544b4fc9fdd8" providerId="ADAL" clId="{9BBBE72A-EE99-4FFB-AE47-9D18C736978A}" dt="2025-08-25T18:44:27.565" v="2469" actId="790"/>
          <ac:spMkLst>
            <pc:docMk/>
            <pc:sldMk cId="1640344695" sldId="266"/>
            <ac:spMk id="4" creationId="{BAA9B7C7-95B1-A047-A8D0-1A3B831992A2}"/>
          </ac:spMkLst>
        </pc:spChg>
        <pc:spChg chg="mod">
          <ac:chgData name="Jean-Dominique Perrot" userId="1e6c691b-320b-40c9-8a29-544b4fc9fdd8" providerId="ADAL" clId="{9BBBE72A-EE99-4FFB-AE47-9D18C736978A}" dt="2025-08-25T18:44:27.565" v="2469" actId="790"/>
          <ac:spMkLst>
            <pc:docMk/>
            <pc:sldMk cId="1640344695" sldId="266"/>
            <ac:spMk id="5" creationId="{F5951D12-C558-1ABF-8AF0-9823C4637882}"/>
          </ac:spMkLst>
        </pc:spChg>
        <pc:spChg chg="mod">
          <ac:chgData name="Jean-Dominique Perrot" userId="1e6c691b-320b-40c9-8a29-544b4fc9fdd8" providerId="ADAL" clId="{9BBBE72A-EE99-4FFB-AE47-9D18C736978A}" dt="2025-08-25T18:44:27.565" v="2469" actId="790"/>
          <ac:spMkLst>
            <pc:docMk/>
            <pc:sldMk cId="1640344695" sldId="266"/>
            <ac:spMk id="6" creationId="{81BF96FD-F013-F469-EAE5-F58DB46575F6}"/>
          </ac:spMkLst>
        </pc:spChg>
        <pc:spChg chg="mod">
          <ac:chgData name="Jean-Dominique Perrot" userId="1e6c691b-320b-40c9-8a29-544b4fc9fdd8" providerId="ADAL" clId="{9BBBE72A-EE99-4FFB-AE47-9D18C736978A}" dt="2025-08-25T19:00:08.454" v="3019" actId="14"/>
          <ac:spMkLst>
            <pc:docMk/>
            <pc:sldMk cId="1640344695" sldId="266"/>
            <ac:spMk id="7" creationId="{1D0A2F9B-781C-C215-E081-43C325A92061}"/>
          </ac:spMkLst>
        </pc:spChg>
      </pc:sldChg>
    </pc:docChg>
  </pc:docChgLst>
  <pc:docChgLst>
    <pc:chgData name="Nicolas De Mahieu" userId="86ffda28-54bf-46cb-8307-ac4eaeeea850" providerId="ADAL" clId="{8D3DCFCD-2099-4871-9016-38B797EBBDCE}"/>
    <pc:docChg chg="undo custSel addSld delSld modSld">
      <pc:chgData name="Nicolas De Mahieu" userId="86ffda28-54bf-46cb-8307-ac4eaeeea850" providerId="ADAL" clId="{8D3DCFCD-2099-4871-9016-38B797EBBDCE}" dt="2025-08-24T15:24:22.284" v="420" actId="27636"/>
      <pc:docMkLst>
        <pc:docMk/>
      </pc:docMkLst>
      <pc:sldChg chg="modSp mod">
        <pc:chgData name="Nicolas De Mahieu" userId="86ffda28-54bf-46cb-8307-ac4eaeeea850" providerId="ADAL" clId="{8D3DCFCD-2099-4871-9016-38B797EBBDCE}" dt="2025-08-24T15:13:36.351" v="28" actId="20577"/>
        <pc:sldMkLst>
          <pc:docMk/>
          <pc:sldMk cId="2711021579" sldId="256"/>
        </pc:sldMkLst>
        <pc:spChg chg="mod">
          <ac:chgData name="Nicolas De Mahieu" userId="86ffda28-54bf-46cb-8307-ac4eaeeea850" providerId="ADAL" clId="{8D3DCFCD-2099-4871-9016-38B797EBBDCE}" dt="2025-08-24T15:13:26.288" v="18" actId="20577"/>
          <ac:spMkLst>
            <pc:docMk/>
            <pc:sldMk cId="2711021579" sldId="256"/>
            <ac:spMk id="23" creationId="{D48780D4-D9D9-95B8-5A92-B8C64D74004D}"/>
          </ac:spMkLst>
        </pc:spChg>
        <pc:spChg chg="mod">
          <ac:chgData name="Nicolas De Mahieu" userId="86ffda28-54bf-46cb-8307-ac4eaeeea850" providerId="ADAL" clId="{8D3DCFCD-2099-4871-9016-38B797EBBDCE}" dt="2025-08-24T15:13:36.351" v="28" actId="20577"/>
          <ac:spMkLst>
            <pc:docMk/>
            <pc:sldMk cId="2711021579" sldId="256"/>
            <ac:spMk id="24" creationId="{AE9B229A-CA90-1350-36B2-3BF1598F58A9}"/>
          </ac:spMkLst>
        </pc:spChg>
      </pc:sldChg>
      <pc:sldChg chg="modSp mod">
        <pc:chgData name="Nicolas De Mahieu" userId="86ffda28-54bf-46cb-8307-ac4eaeeea850" providerId="ADAL" clId="{8D3DCFCD-2099-4871-9016-38B797EBBDCE}" dt="2025-08-24T15:17:52.083" v="303" actId="27636"/>
        <pc:sldMkLst>
          <pc:docMk/>
          <pc:sldMk cId="4144908569" sldId="259"/>
        </pc:sldMkLst>
        <pc:spChg chg="mod">
          <ac:chgData name="Nicolas De Mahieu" userId="86ffda28-54bf-46cb-8307-ac4eaeeea850" providerId="ADAL" clId="{8D3DCFCD-2099-4871-9016-38B797EBBDCE}" dt="2025-08-24T15:17:52.083" v="303" actId="27636"/>
          <ac:spMkLst>
            <pc:docMk/>
            <pc:sldMk cId="4144908569" sldId="259"/>
            <ac:spMk id="2" creationId="{E5E35C48-E63C-0018-B806-2FAA03212DDB}"/>
          </ac:spMkLst>
        </pc:spChg>
        <pc:spChg chg="mod">
          <ac:chgData name="Nicolas De Mahieu" userId="86ffda28-54bf-46cb-8307-ac4eaeeea850" providerId="ADAL" clId="{8D3DCFCD-2099-4871-9016-38B797EBBDCE}" dt="2025-08-24T15:14:22.678" v="102" actId="20577"/>
          <ac:spMkLst>
            <pc:docMk/>
            <pc:sldMk cId="4144908569" sldId="259"/>
            <ac:spMk id="3" creationId="{FC72788E-643B-DF0C-2875-B895F8C6E5BD}"/>
          </ac:spMkLst>
        </pc:spChg>
      </pc:sldChg>
      <pc:sldChg chg="del">
        <pc:chgData name="Nicolas De Mahieu" userId="86ffda28-54bf-46cb-8307-ac4eaeeea850" providerId="ADAL" clId="{8D3DCFCD-2099-4871-9016-38B797EBBDCE}" dt="2025-08-24T15:13:41.920" v="29" actId="47"/>
        <pc:sldMkLst>
          <pc:docMk/>
          <pc:sldMk cId="192227947" sldId="260"/>
        </pc:sldMkLst>
      </pc:sldChg>
      <pc:sldChg chg="delSp modSp new mod">
        <pc:chgData name="Nicolas De Mahieu" userId="86ffda28-54bf-46cb-8307-ac4eaeeea850" providerId="ADAL" clId="{8D3DCFCD-2099-4871-9016-38B797EBBDCE}" dt="2025-08-24T15:20:02.052" v="344" actId="5793"/>
        <pc:sldMkLst>
          <pc:docMk/>
          <pc:sldMk cId="2227693315" sldId="260"/>
        </pc:sldMkLst>
        <pc:spChg chg="mod">
          <ac:chgData name="Nicolas De Mahieu" userId="86ffda28-54bf-46cb-8307-ac4eaeeea850" providerId="ADAL" clId="{8D3DCFCD-2099-4871-9016-38B797EBBDCE}" dt="2025-08-24T15:20:02.052" v="344" actId="5793"/>
          <ac:spMkLst>
            <pc:docMk/>
            <pc:sldMk cId="2227693315" sldId="260"/>
            <ac:spMk id="2" creationId="{A0AC4731-E63A-88EA-2FD9-97D710557C55}"/>
          </ac:spMkLst>
        </pc:spChg>
        <pc:spChg chg="del">
          <ac:chgData name="Nicolas De Mahieu" userId="86ffda28-54bf-46cb-8307-ac4eaeeea850" providerId="ADAL" clId="{8D3DCFCD-2099-4871-9016-38B797EBBDCE}" dt="2025-08-24T15:19:34.917" v="336" actId="478"/>
          <ac:spMkLst>
            <pc:docMk/>
            <pc:sldMk cId="2227693315" sldId="260"/>
            <ac:spMk id="3" creationId="{4F6DE007-F168-89E6-BF6E-6EF0397FAA5F}"/>
          </ac:spMkLst>
        </pc:spChg>
      </pc:sldChg>
      <pc:sldChg chg="new">
        <pc:chgData name="Nicolas De Mahieu" userId="86ffda28-54bf-46cb-8307-ac4eaeeea850" providerId="ADAL" clId="{8D3DCFCD-2099-4871-9016-38B797EBBDCE}" dt="2025-08-24T15:19:22.817" v="335" actId="680"/>
        <pc:sldMkLst>
          <pc:docMk/>
          <pc:sldMk cId="1041967928" sldId="261"/>
        </pc:sldMkLst>
      </pc:sldChg>
      <pc:sldChg chg="addSp delSp modSp add mod">
        <pc:chgData name="Nicolas De Mahieu" userId="86ffda28-54bf-46cb-8307-ac4eaeeea850" providerId="ADAL" clId="{8D3DCFCD-2099-4871-9016-38B797EBBDCE}" dt="2025-08-24T15:22:40.702" v="371" actId="22"/>
        <pc:sldMkLst>
          <pc:docMk/>
          <pc:sldMk cId="1559302031" sldId="262"/>
        </pc:sldMkLst>
        <pc:spChg chg="mod">
          <ac:chgData name="Nicolas De Mahieu" userId="86ffda28-54bf-46cb-8307-ac4eaeeea850" providerId="ADAL" clId="{8D3DCFCD-2099-4871-9016-38B797EBBDCE}" dt="2025-08-24T15:21:57.279" v="369" actId="15"/>
          <ac:spMkLst>
            <pc:docMk/>
            <pc:sldMk cId="1559302031" sldId="262"/>
            <ac:spMk id="2" creationId="{EE5881DE-BFAF-02E3-F47B-D74931981C9B}"/>
          </ac:spMkLst>
        </pc:spChg>
        <pc:spChg chg="add del">
          <ac:chgData name="Nicolas De Mahieu" userId="86ffda28-54bf-46cb-8307-ac4eaeeea850" providerId="ADAL" clId="{8D3DCFCD-2099-4871-9016-38B797EBBDCE}" dt="2025-08-24T15:22:40.702" v="371" actId="22"/>
          <ac:spMkLst>
            <pc:docMk/>
            <pc:sldMk cId="1559302031" sldId="262"/>
            <ac:spMk id="7" creationId="{09B41094-CF48-E242-DFE0-C14A63D3CC09}"/>
          </ac:spMkLst>
        </pc:spChg>
      </pc:sldChg>
      <pc:sldChg chg="modSp add mod">
        <pc:chgData name="Nicolas De Mahieu" userId="86ffda28-54bf-46cb-8307-ac4eaeeea850" providerId="ADAL" clId="{8D3DCFCD-2099-4871-9016-38B797EBBDCE}" dt="2025-08-24T15:23:20.629" v="381" actId="27636"/>
        <pc:sldMkLst>
          <pc:docMk/>
          <pc:sldMk cId="2596674436" sldId="263"/>
        </pc:sldMkLst>
        <pc:spChg chg="mod">
          <ac:chgData name="Nicolas De Mahieu" userId="86ffda28-54bf-46cb-8307-ac4eaeeea850" providerId="ADAL" clId="{8D3DCFCD-2099-4871-9016-38B797EBBDCE}" dt="2025-08-24T15:23:20.629" v="381" actId="27636"/>
          <ac:spMkLst>
            <pc:docMk/>
            <pc:sldMk cId="2596674436" sldId="263"/>
            <ac:spMk id="2" creationId="{145CDB8D-2F60-4345-66FB-E0BFA29BB0CF}"/>
          </ac:spMkLst>
        </pc:spChg>
      </pc:sldChg>
      <pc:sldChg chg="modSp add mod">
        <pc:chgData name="Nicolas De Mahieu" userId="86ffda28-54bf-46cb-8307-ac4eaeeea850" providerId="ADAL" clId="{8D3DCFCD-2099-4871-9016-38B797EBBDCE}" dt="2025-08-24T15:24:22.284" v="420" actId="27636"/>
        <pc:sldMkLst>
          <pc:docMk/>
          <pc:sldMk cId="4054217081" sldId="264"/>
        </pc:sldMkLst>
        <pc:spChg chg="mod">
          <ac:chgData name="Nicolas De Mahieu" userId="86ffda28-54bf-46cb-8307-ac4eaeeea850" providerId="ADAL" clId="{8D3DCFCD-2099-4871-9016-38B797EBBDCE}" dt="2025-08-24T15:24:22.284" v="420" actId="27636"/>
          <ac:spMkLst>
            <pc:docMk/>
            <pc:sldMk cId="4054217081" sldId="264"/>
            <ac:spMk id="2" creationId="{3E822E48-5332-A193-4CCA-B746923771D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5DC11D-5762-4102-A088-3B15A4C59C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1AFC246-4C4E-4EB6-AFEA-8C2DA4F4FF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7A07AF7-D8C9-483B-BE98-565A7D862BDA}" type="datetimeFigureOut">
              <a:rPr lang="en-US" smtClean="0"/>
              <a:t>8/25/2025</a:t>
            </a:fld>
            <a:endParaRPr lang="en-US"/>
          </a:p>
        </p:txBody>
      </p:sp>
      <p:sp>
        <p:nvSpPr>
          <p:cNvPr id="4" name="Footer Placeholder 3">
            <a:extLst>
              <a:ext uri="{FF2B5EF4-FFF2-40B4-BE49-F238E27FC236}">
                <a16:creationId xmlns:a16="http://schemas.microsoft.com/office/drawing/2014/main" id="{99B5D930-BB99-4828-9494-34A98A22706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24CF785-F6BA-480A-A198-169D77D62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DCBBEBE-BECD-4634-A76D-F063B23DD24E}" type="slidenum">
              <a:rPr lang="en-US" smtClean="0"/>
              <a:t>‹N°›</a:t>
            </a:fld>
            <a:endParaRPr lang="en-US"/>
          </a:p>
        </p:txBody>
      </p:sp>
    </p:spTree>
    <p:extLst>
      <p:ext uri="{BB962C8B-B14F-4D97-AF65-F5344CB8AC3E}">
        <p14:creationId xmlns:p14="http://schemas.microsoft.com/office/powerpoint/2010/main" val="7710650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A41AD2-D453-40F1-9247-A8DD61448133}" type="datetimeFigureOut">
              <a:rPr lang="en-US" smtClean="0"/>
              <a:t>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93D99B-8DC3-4891-9707-3320E2A84D8C}" type="slidenum">
              <a:rPr lang="en-US" smtClean="0"/>
              <a:t>‹N°›</a:t>
            </a:fld>
            <a:endParaRPr lang="en-US"/>
          </a:p>
        </p:txBody>
      </p:sp>
    </p:spTree>
    <p:extLst>
      <p:ext uri="{BB962C8B-B14F-4D97-AF65-F5344CB8AC3E}">
        <p14:creationId xmlns:p14="http://schemas.microsoft.com/office/powerpoint/2010/main" val="1236279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ETRTOTitle">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8A4A44D-0673-41DF-9966-C187F6994304}"/>
              </a:ext>
            </a:extLst>
          </p:cNvPr>
          <p:cNvSpPr/>
          <p:nvPr userDrawn="1"/>
        </p:nvSpPr>
        <p:spPr>
          <a:xfrm>
            <a:off x="-1524" y="0"/>
            <a:ext cx="12191999" cy="68580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1"/>
              </a:solidFill>
            </a:endParaRPr>
          </a:p>
        </p:txBody>
      </p:sp>
      <p:sp>
        <p:nvSpPr>
          <p:cNvPr id="2" name="Title 1">
            <a:extLst>
              <a:ext uri="{FF2B5EF4-FFF2-40B4-BE49-F238E27FC236}">
                <a16:creationId xmlns:a16="http://schemas.microsoft.com/office/drawing/2014/main" id="{2DFA5212-AC13-46FC-8E04-5F4254582269}"/>
              </a:ext>
            </a:extLst>
          </p:cNvPr>
          <p:cNvSpPr>
            <a:spLocks noGrp="1"/>
          </p:cNvSpPr>
          <p:nvPr>
            <p:ph type="ctrTitle" hasCustomPrompt="1"/>
          </p:nvPr>
        </p:nvSpPr>
        <p:spPr>
          <a:xfrm>
            <a:off x="1524000" y="1731937"/>
            <a:ext cx="9144000" cy="1778027"/>
          </a:xfrm>
        </p:spPr>
        <p:txBody>
          <a:bodyPr anchor="b"/>
          <a:lstStyle>
            <a:lvl1pPr algn="ctr">
              <a:defRPr sz="6000">
                <a:solidFill>
                  <a:schemeClr val="bg1"/>
                </a:solidFill>
              </a:defRPr>
            </a:lvl1pPr>
          </a:lstStyle>
          <a:p>
            <a:r>
              <a:rPr lang="en-US" dirty="0"/>
              <a:t>Click to introduce the presentation title</a:t>
            </a:r>
          </a:p>
        </p:txBody>
      </p:sp>
      <p:sp>
        <p:nvSpPr>
          <p:cNvPr id="3" name="Subtitle 2">
            <a:extLst>
              <a:ext uri="{FF2B5EF4-FFF2-40B4-BE49-F238E27FC236}">
                <a16:creationId xmlns:a16="http://schemas.microsoft.com/office/drawing/2014/main" id="{45342736-8A29-45B3-82E6-A52068F356D7}"/>
              </a:ext>
            </a:extLst>
          </p:cNvPr>
          <p:cNvSpPr>
            <a:spLocks noGrp="1"/>
          </p:cNvSpPr>
          <p:nvPr>
            <p:ph type="subTitle" idx="1" hasCustomPrompt="1"/>
          </p:nvPr>
        </p:nvSpPr>
        <p:spPr>
          <a:xfrm>
            <a:off x="1524000" y="3794422"/>
            <a:ext cx="9144000" cy="49944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introduce the S/C, WG or TF related</a:t>
            </a:r>
          </a:p>
        </p:txBody>
      </p:sp>
      <p:cxnSp>
        <p:nvCxnSpPr>
          <p:cNvPr id="16" name="Straight Connector 15">
            <a:extLst>
              <a:ext uri="{FF2B5EF4-FFF2-40B4-BE49-F238E27FC236}">
                <a16:creationId xmlns:a16="http://schemas.microsoft.com/office/drawing/2014/main" id="{5E822D69-580D-4040-808C-CD609E39AE9B}"/>
              </a:ext>
            </a:extLst>
          </p:cNvPr>
          <p:cNvCxnSpPr>
            <a:cxnSpLocks/>
          </p:cNvCxnSpPr>
          <p:nvPr userDrawn="1"/>
        </p:nvCxnSpPr>
        <p:spPr>
          <a:xfrm>
            <a:off x="1" y="6203697"/>
            <a:ext cx="11544299"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E008C81-6841-4671-8074-1DD7F2F5CEE1}"/>
              </a:ext>
            </a:extLst>
          </p:cNvPr>
          <p:cNvCxnSpPr>
            <a:cxnSpLocks/>
          </p:cNvCxnSpPr>
          <p:nvPr userDrawn="1"/>
        </p:nvCxnSpPr>
        <p:spPr>
          <a:xfrm>
            <a:off x="11530711" y="2"/>
            <a:ext cx="0" cy="621982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Date Placeholder 3">
            <a:extLst>
              <a:ext uri="{FF2B5EF4-FFF2-40B4-BE49-F238E27FC236}">
                <a16:creationId xmlns:a16="http://schemas.microsoft.com/office/drawing/2014/main" id="{E2643AFC-712B-4143-8A50-2EAD908674B0}"/>
              </a:ext>
            </a:extLst>
          </p:cNvPr>
          <p:cNvSpPr>
            <a:spLocks noGrp="1"/>
          </p:cNvSpPr>
          <p:nvPr>
            <p:ph type="dt" sz="half" idx="10"/>
          </p:nvPr>
        </p:nvSpPr>
        <p:spPr>
          <a:xfrm>
            <a:off x="584199" y="6234177"/>
            <a:ext cx="2743200" cy="365125"/>
          </a:xfrm>
        </p:spPr>
        <p:txBody>
          <a:bodyPr/>
          <a:lstStyle>
            <a:lvl1pPr>
              <a:defRPr b="1">
                <a:solidFill>
                  <a:schemeClr val="bg1"/>
                </a:solidFill>
              </a:defRPr>
            </a:lvl1pPr>
          </a:lstStyle>
          <a:p>
            <a:fld id="{65011442-9EA8-43C1-A90A-E8091E9236D0}" type="datetime2">
              <a:rPr lang="en-US" smtClean="0"/>
              <a:t>Monday, August 25, 2025</a:t>
            </a:fld>
            <a:endParaRPr lang="en-US" dirty="0"/>
          </a:p>
        </p:txBody>
      </p:sp>
      <p:sp>
        <p:nvSpPr>
          <p:cNvPr id="13" name="Footer Placeholder 4">
            <a:extLst>
              <a:ext uri="{FF2B5EF4-FFF2-40B4-BE49-F238E27FC236}">
                <a16:creationId xmlns:a16="http://schemas.microsoft.com/office/drawing/2014/main" id="{D656DD63-4220-4DB3-9F16-2F5E3C67EDF1}"/>
              </a:ext>
            </a:extLst>
          </p:cNvPr>
          <p:cNvSpPr>
            <a:spLocks noGrp="1"/>
          </p:cNvSpPr>
          <p:nvPr>
            <p:ph type="ftr" sz="quarter" idx="11"/>
          </p:nvPr>
        </p:nvSpPr>
        <p:spPr>
          <a:xfrm>
            <a:off x="3784599" y="6234177"/>
            <a:ext cx="4114800" cy="365125"/>
          </a:xfrm>
        </p:spPr>
        <p:txBody>
          <a:bodyPr/>
          <a:lstStyle>
            <a:lvl1pPr>
              <a:defRPr b="1">
                <a:solidFill>
                  <a:schemeClr val="bg1"/>
                </a:solidFill>
              </a:defRPr>
            </a:lvl1pPr>
          </a:lstStyle>
          <a:p>
            <a:r>
              <a:rPr lang="en-US" dirty="0"/>
              <a:t>The European Tyre and Rim Technical Organization</a:t>
            </a:r>
          </a:p>
        </p:txBody>
      </p:sp>
      <p:sp>
        <p:nvSpPr>
          <p:cNvPr id="14" name="Slide Number Placeholder 5">
            <a:extLst>
              <a:ext uri="{FF2B5EF4-FFF2-40B4-BE49-F238E27FC236}">
                <a16:creationId xmlns:a16="http://schemas.microsoft.com/office/drawing/2014/main" id="{AC977606-7EF4-42CF-877F-085EFD49FBE9}"/>
              </a:ext>
            </a:extLst>
          </p:cNvPr>
          <p:cNvSpPr>
            <a:spLocks noGrp="1"/>
          </p:cNvSpPr>
          <p:nvPr>
            <p:ph type="sldNum" sz="quarter" idx="12"/>
          </p:nvPr>
        </p:nvSpPr>
        <p:spPr>
          <a:xfrm>
            <a:off x="8356599" y="6234177"/>
            <a:ext cx="2743200" cy="365125"/>
          </a:xfrm>
        </p:spPr>
        <p:txBody>
          <a:bodyPr/>
          <a:lstStyle>
            <a:lvl1pPr>
              <a:defRPr b="1">
                <a:solidFill>
                  <a:schemeClr val="bg1"/>
                </a:solidFill>
              </a:defRPr>
            </a:lvl1pPr>
          </a:lstStyle>
          <a:p>
            <a:fld id="{74F045D9-6A50-447E-9A04-3B3C9EFFC6F0}" type="slidenum">
              <a:rPr lang="en-US" smtClean="0"/>
              <a:pPr/>
              <a:t>‹N°›</a:t>
            </a:fld>
            <a:endParaRPr lang="en-US" dirty="0"/>
          </a:p>
        </p:txBody>
      </p:sp>
      <p:sp>
        <p:nvSpPr>
          <p:cNvPr id="17" name="Date Placeholder 3">
            <a:extLst>
              <a:ext uri="{FF2B5EF4-FFF2-40B4-BE49-F238E27FC236}">
                <a16:creationId xmlns:a16="http://schemas.microsoft.com/office/drawing/2014/main" id="{BFC4B428-A592-43D9-9BE7-07BF777F4512}"/>
              </a:ext>
            </a:extLst>
          </p:cNvPr>
          <p:cNvSpPr txBox="1">
            <a:spLocks/>
          </p:cNvSpPr>
          <p:nvPr userDrawn="1"/>
        </p:nvSpPr>
        <p:spPr>
          <a:xfrm>
            <a:off x="914400" y="6591290"/>
            <a:ext cx="10363200" cy="159906"/>
          </a:xfrm>
          <a:prstGeom prst="rect">
            <a:avLst/>
          </a:prstGeom>
        </p:spPr>
        <p:txBody>
          <a:bodyPr vert="horz" lIns="91440" tIns="45720" rIns="91440" bIns="45720" rtlCol="0" anchor="ctr"/>
          <a:lstStyle>
            <a:defPPr>
              <a:defRPr lang="en-US"/>
            </a:defPPr>
            <a:lvl1pPr marL="0" algn="l"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0" dirty="0">
                <a:effectLst/>
              </a:rPr>
              <a:t>May contain confidential and/or proprietary information. May not be copied or disseminated without the express written consent of ETRTO Secretary General</a:t>
            </a:r>
          </a:p>
        </p:txBody>
      </p:sp>
      <p:pic>
        <p:nvPicPr>
          <p:cNvPr id="7" name="Picture 6" descr="A logo with a black background&#10;&#10;Description automatically generated">
            <a:extLst>
              <a:ext uri="{FF2B5EF4-FFF2-40B4-BE49-F238E27FC236}">
                <a16:creationId xmlns:a16="http://schemas.microsoft.com/office/drawing/2014/main" id="{374B9AB1-6E38-E3FA-8F27-896FDA09A7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7255" y="258700"/>
            <a:ext cx="2949492" cy="1188776"/>
          </a:xfrm>
          <a:prstGeom prst="rect">
            <a:avLst/>
          </a:prstGeom>
        </p:spPr>
      </p:pic>
    </p:spTree>
    <p:extLst>
      <p:ext uri="{BB962C8B-B14F-4D97-AF65-F5344CB8AC3E}">
        <p14:creationId xmlns:p14="http://schemas.microsoft.com/office/powerpoint/2010/main" val="2128327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TRTOContent">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1CA3A41B-2351-42EB-B9E3-456F6C3C8C21}"/>
              </a:ext>
            </a:extLst>
          </p:cNvPr>
          <p:cNvSpPr/>
          <p:nvPr userDrawn="1"/>
        </p:nvSpPr>
        <p:spPr>
          <a:xfrm>
            <a:off x="0" y="6203697"/>
            <a:ext cx="12183229" cy="65430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1"/>
              </a:solidFill>
            </a:endParaRPr>
          </a:p>
        </p:txBody>
      </p:sp>
      <p:sp>
        <p:nvSpPr>
          <p:cNvPr id="27" name="Rectangle 26">
            <a:extLst>
              <a:ext uri="{FF2B5EF4-FFF2-40B4-BE49-F238E27FC236}">
                <a16:creationId xmlns:a16="http://schemas.microsoft.com/office/drawing/2014/main" id="{19F7E399-283F-4391-8129-349183F72073}"/>
              </a:ext>
            </a:extLst>
          </p:cNvPr>
          <p:cNvSpPr/>
          <p:nvPr userDrawn="1"/>
        </p:nvSpPr>
        <p:spPr>
          <a:xfrm rot="5400000">
            <a:off x="8427079" y="3101850"/>
            <a:ext cx="6858000" cy="654303"/>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1"/>
              </a:solidFill>
            </a:endParaRPr>
          </a:p>
        </p:txBody>
      </p:sp>
      <p:sp>
        <p:nvSpPr>
          <p:cNvPr id="3" name="Content Placeholder 2">
            <a:extLst>
              <a:ext uri="{FF2B5EF4-FFF2-40B4-BE49-F238E27FC236}">
                <a16:creationId xmlns:a16="http://schemas.microsoft.com/office/drawing/2014/main" id="{58652377-5DEE-497F-9639-62A87421C7BC}"/>
              </a:ext>
            </a:extLst>
          </p:cNvPr>
          <p:cNvSpPr>
            <a:spLocks noGrp="1"/>
          </p:cNvSpPr>
          <p:nvPr>
            <p:ph idx="1"/>
          </p:nvPr>
        </p:nvSpPr>
        <p:spPr>
          <a:xfrm>
            <a:off x="584199" y="1733474"/>
            <a:ext cx="10515600" cy="40829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9A441D8B-6044-4E89-AA2F-39C11F6D0ED0}"/>
              </a:ext>
            </a:extLst>
          </p:cNvPr>
          <p:cNvSpPr>
            <a:spLocks noGrp="1"/>
          </p:cNvSpPr>
          <p:nvPr>
            <p:ph type="title" hasCustomPrompt="1"/>
          </p:nvPr>
        </p:nvSpPr>
        <p:spPr>
          <a:xfrm>
            <a:off x="584199" y="352614"/>
            <a:ext cx="10515600" cy="809411"/>
          </a:xfrm>
        </p:spPr>
        <p:txBody>
          <a:bodyPr/>
          <a:lstStyle>
            <a:lvl1pPr>
              <a:defRPr>
                <a:solidFill>
                  <a:schemeClr val="tx1"/>
                </a:solidFill>
              </a:defRPr>
            </a:lvl1pPr>
          </a:lstStyle>
          <a:p>
            <a:r>
              <a:rPr lang="en-US" dirty="0"/>
              <a:t>Click to introduce slide title</a:t>
            </a:r>
          </a:p>
        </p:txBody>
      </p:sp>
      <p:sp>
        <p:nvSpPr>
          <p:cNvPr id="19" name="Date Placeholder 3">
            <a:extLst>
              <a:ext uri="{FF2B5EF4-FFF2-40B4-BE49-F238E27FC236}">
                <a16:creationId xmlns:a16="http://schemas.microsoft.com/office/drawing/2014/main" id="{B6189BA6-A78A-458D-A1BF-A748C6605E2E}"/>
              </a:ext>
            </a:extLst>
          </p:cNvPr>
          <p:cNvSpPr>
            <a:spLocks noGrp="1"/>
          </p:cNvSpPr>
          <p:nvPr>
            <p:ph type="dt" sz="half" idx="10"/>
          </p:nvPr>
        </p:nvSpPr>
        <p:spPr>
          <a:xfrm>
            <a:off x="584199" y="6234177"/>
            <a:ext cx="2743200" cy="365125"/>
          </a:xfrm>
        </p:spPr>
        <p:txBody>
          <a:bodyPr/>
          <a:lstStyle>
            <a:lvl1pPr>
              <a:defRPr b="1">
                <a:solidFill>
                  <a:schemeClr val="bg1"/>
                </a:solidFill>
              </a:defRPr>
            </a:lvl1pPr>
          </a:lstStyle>
          <a:p>
            <a:fld id="{65011442-9EA8-43C1-A90A-E8091E9236D0}" type="datetime2">
              <a:rPr lang="en-US" smtClean="0"/>
              <a:t>Monday, August 25, 2025</a:t>
            </a:fld>
            <a:endParaRPr lang="en-US" dirty="0"/>
          </a:p>
        </p:txBody>
      </p:sp>
      <p:sp>
        <p:nvSpPr>
          <p:cNvPr id="20" name="Footer Placeholder 4">
            <a:extLst>
              <a:ext uri="{FF2B5EF4-FFF2-40B4-BE49-F238E27FC236}">
                <a16:creationId xmlns:a16="http://schemas.microsoft.com/office/drawing/2014/main" id="{FA1D1347-8516-4D37-A6CB-8952EDBFEB5C}"/>
              </a:ext>
            </a:extLst>
          </p:cNvPr>
          <p:cNvSpPr>
            <a:spLocks noGrp="1"/>
          </p:cNvSpPr>
          <p:nvPr>
            <p:ph type="ftr" sz="quarter" idx="11"/>
          </p:nvPr>
        </p:nvSpPr>
        <p:spPr>
          <a:xfrm>
            <a:off x="3784599" y="6234177"/>
            <a:ext cx="4114800" cy="365125"/>
          </a:xfrm>
        </p:spPr>
        <p:txBody>
          <a:bodyPr/>
          <a:lstStyle>
            <a:lvl1pPr>
              <a:defRPr b="1">
                <a:solidFill>
                  <a:schemeClr val="bg1"/>
                </a:solidFill>
              </a:defRPr>
            </a:lvl1pPr>
          </a:lstStyle>
          <a:p>
            <a:r>
              <a:rPr lang="en-US"/>
              <a:t>The European Tyre and Rim Technical Organization</a:t>
            </a:r>
            <a:endParaRPr lang="en-US" dirty="0"/>
          </a:p>
        </p:txBody>
      </p:sp>
      <p:sp>
        <p:nvSpPr>
          <p:cNvPr id="21" name="Slide Number Placeholder 5">
            <a:extLst>
              <a:ext uri="{FF2B5EF4-FFF2-40B4-BE49-F238E27FC236}">
                <a16:creationId xmlns:a16="http://schemas.microsoft.com/office/drawing/2014/main" id="{27B7DE60-A3A8-440C-8851-A7DE74D42FF5}"/>
              </a:ext>
            </a:extLst>
          </p:cNvPr>
          <p:cNvSpPr>
            <a:spLocks noGrp="1"/>
          </p:cNvSpPr>
          <p:nvPr>
            <p:ph type="sldNum" sz="quarter" idx="12"/>
          </p:nvPr>
        </p:nvSpPr>
        <p:spPr>
          <a:xfrm>
            <a:off x="8356599" y="6234177"/>
            <a:ext cx="2743200" cy="365125"/>
          </a:xfrm>
        </p:spPr>
        <p:txBody>
          <a:bodyPr/>
          <a:lstStyle>
            <a:lvl1pPr>
              <a:defRPr b="1">
                <a:solidFill>
                  <a:schemeClr val="bg1"/>
                </a:solidFill>
              </a:defRPr>
            </a:lvl1pPr>
          </a:lstStyle>
          <a:p>
            <a:fld id="{74F045D9-6A50-447E-9A04-3B3C9EFFC6F0}" type="slidenum">
              <a:rPr lang="en-US" smtClean="0"/>
              <a:pPr/>
              <a:t>‹N°›</a:t>
            </a:fld>
            <a:endParaRPr lang="en-US" dirty="0"/>
          </a:p>
        </p:txBody>
      </p:sp>
      <p:sp>
        <p:nvSpPr>
          <p:cNvPr id="10" name="Date Placeholder 3">
            <a:extLst>
              <a:ext uri="{FF2B5EF4-FFF2-40B4-BE49-F238E27FC236}">
                <a16:creationId xmlns:a16="http://schemas.microsoft.com/office/drawing/2014/main" id="{95B0E025-50FF-40F8-B9E2-5C12233B0807}"/>
              </a:ext>
            </a:extLst>
          </p:cNvPr>
          <p:cNvSpPr txBox="1">
            <a:spLocks/>
          </p:cNvSpPr>
          <p:nvPr userDrawn="1"/>
        </p:nvSpPr>
        <p:spPr>
          <a:xfrm>
            <a:off x="914400" y="6591290"/>
            <a:ext cx="10363200" cy="159906"/>
          </a:xfrm>
          <a:prstGeom prst="rect">
            <a:avLst/>
          </a:prstGeom>
        </p:spPr>
        <p:txBody>
          <a:bodyPr vert="horz" lIns="91440" tIns="45720" rIns="91440" bIns="45720" rtlCol="0" anchor="ctr"/>
          <a:lstStyle>
            <a:defPPr>
              <a:defRPr lang="en-US"/>
            </a:defPPr>
            <a:lvl1pPr marL="0" algn="l"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0" dirty="0">
                <a:effectLst/>
              </a:rPr>
              <a:t>May contain confidential and/or proprietary information. May not be copied or disseminated without the express written consent of ETRTO Secretary General</a:t>
            </a:r>
          </a:p>
        </p:txBody>
      </p:sp>
      <p:pic>
        <p:nvPicPr>
          <p:cNvPr id="5" name="Picture 4" descr="A map of europe with black text&#10;&#10;Description automatically generated">
            <a:extLst>
              <a:ext uri="{FF2B5EF4-FFF2-40B4-BE49-F238E27FC236}">
                <a16:creationId xmlns:a16="http://schemas.microsoft.com/office/drawing/2014/main" id="{9E70B070-A103-561B-B905-710EECA1C1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11041" y="6191525"/>
            <a:ext cx="594822" cy="594822"/>
          </a:xfrm>
          <a:prstGeom prst="rect">
            <a:avLst/>
          </a:prstGeom>
        </p:spPr>
      </p:pic>
    </p:spTree>
    <p:extLst>
      <p:ext uri="{BB962C8B-B14F-4D97-AF65-F5344CB8AC3E}">
        <p14:creationId xmlns:p14="http://schemas.microsoft.com/office/powerpoint/2010/main" val="32323591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ETRTOLast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0079891-027E-4253-9710-8CB8A22A8DF0}"/>
              </a:ext>
            </a:extLst>
          </p:cNvPr>
          <p:cNvSpPr/>
          <p:nvPr userDrawn="1"/>
        </p:nvSpPr>
        <p:spPr>
          <a:xfrm>
            <a:off x="2" y="-136526"/>
            <a:ext cx="12191999" cy="6994521"/>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1"/>
              </a:solidFill>
            </a:endParaRPr>
          </a:p>
        </p:txBody>
      </p:sp>
      <p:sp>
        <p:nvSpPr>
          <p:cNvPr id="2" name="Title 1">
            <a:extLst>
              <a:ext uri="{FF2B5EF4-FFF2-40B4-BE49-F238E27FC236}">
                <a16:creationId xmlns:a16="http://schemas.microsoft.com/office/drawing/2014/main" id="{F56FA895-CD02-4899-9FDB-C7D9066F6AD6}"/>
              </a:ext>
            </a:extLst>
          </p:cNvPr>
          <p:cNvSpPr>
            <a:spLocks noGrp="1"/>
          </p:cNvSpPr>
          <p:nvPr>
            <p:ph type="title" hasCustomPrompt="1"/>
          </p:nvPr>
        </p:nvSpPr>
        <p:spPr>
          <a:xfrm>
            <a:off x="1915160" y="2447133"/>
            <a:ext cx="7858760" cy="1325563"/>
          </a:xfrm>
        </p:spPr>
        <p:txBody>
          <a:bodyPr/>
          <a:lstStyle>
            <a:lvl1pPr>
              <a:defRPr>
                <a:solidFill>
                  <a:schemeClr val="bg1"/>
                </a:solidFill>
              </a:defRPr>
            </a:lvl1pPr>
          </a:lstStyle>
          <a:p>
            <a:r>
              <a:rPr lang="en-US" dirty="0"/>
              <a:t>Click to introduce the thanks slide</a:t>
            </a:r>
          </a:p>
        </p:txBody>
      </p:sp>
      <p:cxnSp>
        <p:nvCxnSpPr>
          <p:cNvPr id="12" name="Straight Connector 11">
            <a:extLst>
              <a:ext uri="{FF2B5EF4-FFF2-40B4-BE49-F238E27FC236}">
                <a16:creationId xmlns:a16="http://schemas.microsoft.com/office/drawing/2014/main" id="{6C48BCEC-456F-4A34-8CA5-3B8327A0F549}"/>
              </a:ext>
            </a:extLst>
          </p:cNvPr>
          <p:cNvCxnSpPr>
            <a:cxnSpLocks/>
          </p:cNvCxnSpPr>
          <p:nvPr userDrawn="1"/>
        </p:nvCxnSpPr>
        <p:spPr>
          <a:xfrm>
            <a:off x="11530711" y="-136526"/>
            <a:ext cx="0" cy="635635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E0E6393-AB16-4152-98BD-FEA8EB740D96}"/>
              </a:ext>
            </a:extLst>
          </p:cNvPr>
          <p:cNvCxnSpPr>
            <a:cxnSpLocks/>
          </p:cNvCxnSpPr>
          <p:nvPr userDrawn="1"/>
        </p:nvCxnSpPr>
        <p:spPr>
          <a:xfrm>
            <a:off x="1" y="6203697"/>
            <a:ext cx="11544299"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Date Placeholder 3">
            <a:extLst>
              <a:ext uri="{FF2B5EF4-FFF2-40B4-BE49-F238E27FC236}">
                <a16:creationId xmlns:a16="http://schemas.microsoft.com/office/drawing/2014/main" id="{3788463E-D249-4DF9-BFCA-811B0DB980C0}"/>
              </a:ext>
            </a:extLst>
          </p:cNvPr>
          <p:cNvSpPr>
            <a:spLocks noGrp="1"/>
          </p:cNvSpPr>
          <p:nvPr>
            <p:ph type="dt" sz="half" idx="10"/>
          </p:nvPr>
        </p:nvSpPr>
        <p:spPr>
          <a:xfrm>
            <a:off x="584199" y="6234177"/>
            <a:ext cx="2743200" cy="365125"/>
          </a:xfrm>
        </p:spPr>
        <p:txBody>
          <a:bodyPr/>
          <a:lstStyle>
            <a:lvl1pPr>
              <a:defRPr b="1">
                <a:solidFill>
                  <a:schemeClr val="bg1"/>
                </a:solidFill>
              </a:defRPr>
            </a:lvl1pPr>
          </a:lstStyle>
          <a:p>
            <a:fld id="{65011442-9EA8-43C1-A90A-E8091E9236D0}" type="datetime2">
              <a:rPr lang="en-US" smtClean="0"/>
              <a:t>Monday, August 25, 2025</a:t>
            </a:fld>
            <a:endParaRPr lang="en-US" dirty="0"/>
          </a:p>
        </p:txBody>
      </p:sp>
      <p:sp>
        <p:nvSpPr>
          <p:cNvPr id="15" name="Footer Placeholder 4">
            <a:extLst>
              <a:ext uri="{FF2B5EF4-FFF2-40B4-BE49-F238E27FC236}">
                <a16:creationId xmlns:a16="http://schemas.microsoft.com/office/drawing/2014/main" id="{CB942C3F-78A5-4C01-BF16-57AFE328616A}"/>
              </a:ext>
            </a:extLst>
          </p:cNvPr>
          <p:cNvSpPr>
            <a:spLocks noGrp="1"/>
          </p:cNvSpPr>
          <p:nvPr>
            <p:ph type="ftr" sz="quarter" idx="11"/>
          </p:nvPr>
        </p:nvSpPr>
        <p:spPr>
          <a:xfrm>
            <a:off x="3784599" y="6234177"/>
            <a:ext cx="4114800" cy="365125"/>
          </a:xfrm>
        </p:spPr>
        <p:txBody>
          <a:bodyPr/>
          <a:lstStyle>
            <a:lvl1pPr>
              <a:defRPr b="1">
                <a:solidFill>
                  <a:schemeClr val="bg1"/>
                </a:solidFill>
              </a:defRPr>
            </a:lvl1pPr>
          </a:lstStyle>
          <a:p>
            <a:r>
              <a:rPr lang="en-US"/>
              <a:t>The European Tyre and Rim Technical Organization</a:t>
            </a:r>
            <a:endParaRPr lang="en-US" dirty="0"/>
          </a:p>
        </p:txBody>
      </p:sp>
      <p:sp>
        <p:nvSpPr>
          <p:cNvPr id="16" name="Slide Number Placeholder 5">
            <a:extLst>
              <a:ext uri="{FF2B5EF4-FFF2-40B4-BE49-F238E27FC236}">
                <a16:creationId xmlns:a16="http://schemas.microsoft.com/office/drawing/2014/main" id="{A05C9697-1DE4-4BA2-A69B-EE6DE60F80D8}"/>
              </a:ext>
            </a:extLst>
          </p:cNvPr>
          <p:cNvSpPr>
            <a:spLocks noGrp="1"/>
          </p:cNvSpPr>
          <p:nvPr>
            <p:ph type="sldNum" sz="quarter" idx="12"/>
          </p:nvPr>
        </p:nvSpPr>
        <p:spPr>
          <a:xfrm>
            <a:off x="8356599" y="6234177"/>
            <a:ext cx="2743200" cy="365125"/>
          </a:xfrm>
        </p:spPr>
        <p:txBody>
          <a:bodyPr/>
          <a:lstStyle>
            <a:lvl1pPr>
              <a:defRPr b="1">
                <a:solidFill>
                  <a:schemeClr val="bg1"/>
                </a:solidFill>
              </a:defRPr>
            </a:lvl1pPr>
          </a:lstStyle>
          <a:p>
            <a:fld id="{74F045D9-6A50-447E-9A04-3B3C9EFFC6F0}" type="slidenum">
              <a:rPr lang="en-US" smtClean="0"/>
              <a:pPr/>
              <a:t>‹N°›</a:t>
            </a:fld>
            <a:endParaRPr lang="en-US" dirty="0"/>
          </a:p>
        </p:txBody>
      </p:sp>
      <p:sp>
        <p:nvSpPr>
          <p:cNvPr id="17" name="Date Placeholder 3">
            <a:extLst>
              <a:ext uri="{FF2B5EF4-FFF2-40B4-BE49-F238E27FC236}">
                <a16:creationId xmlns:a16="http://schemas.microsoft.com/office/drawing/2014/main" id="{5AF9B7BB-7A47-494F-A220-732BE5DBACA8}"/>
              </a:ext>
            </a:extLst>
          </p:cNvPr>
          <p:cNvSpPr txBox="1">
            <a:spLocks/>
          </p:cNvSpPr>
          <p:nvPr userDrawn="1"/>
        </p:nvSpPr>
        <p:spPr>
          <a:xfrm>
            <a:off x="914400" y="6591290"/>
            <a:ext cx="10363200" cy="159906"/>
          </a:xfrm>
          <a:prstGeom prst="rect">
            <a:avLst/>
          </a:prstGeom>
        </p:spPr>
        <p:txBody>
          <a:bodyPr vert="horz" lIns="91440" tIns="45720" rIns="91440" bIns="45720" rtlCol="0" anchor="ctr"/>
          <a:lstStyle>
            <a:defPPr>
              <a:defRPr lang="en-US"/>
            </a:defPPr>
            <a:lvl1pPr marL="0" algn="l"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0" dirty="0">
                <a:effectLst/>
              </a:rPr>
              <a:t>May contain confidential and/or proprietary information. May not be copied or disseminated without the express written consent of ETRTO Secretary General</a:t>
            </a:r>
          </a:p>
        </p:txBody>
      </p:sp>
      <p:pic>
        <p:nvPicPr>
          <p:cNvPr id="9" name="Picture 8" descr="A logo with a black background&#10;&#10;Description automatically generated">
            <a:extLst>
              <a:ext uri="{FF2B5EF4-FFF2-40B4-BE49-F238E27FC236}">
                <a16:creationId xmlns:a16="http://schemas.microsoft.com/office/drawing/2014/main" id="{0026DD0A-C1E7-99DC-8448-FBE5301440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7255" y="258700"/>
            <a:ext cx="2949492" cy="1188776"/>
          </a:xfrm>
          <a:prstGeom prst="rect">
            <a:avLst/>
          </a:prstGeom>
        </p:spPr>
      </p:pic>
    </p:spTree>
    <p:extLst>
      <p:ext uri="{BB962C8B-B14F-4D97-AF65-F5344CB8AC3E}">
        <p14:creationId xmlns:p14="http://schemas.microsoft.com/office/powerpoint/2010/main" val="7234445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2400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3541A0-6D1D-48E8-AAE7-7E4D17C6C7E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5BEA4E-B31A-4947-805D-96C6B60AA2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444A93-C5F7-48FE-93AC-1DEF282327CE}"/>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396A1E-7A29-44FA-8EF3-E01DAB2A90F2}" type="datetime2">
              <a:rPr lang="en-US" smtClean="0"/>
              <a:t>Monday, August 25, 2025</a:t>
            </a:fld>
            <a:endParaRPr lang="en-US"/>
          </a:p>
        </p:txBody>
      </p:sp>
      <p:sp>
        <p:nvSpPr>
          <p:cNvPr id="5" name="Footer Placeholder 4">
            <a:extLst>
              <a:ext uri="{FF2B5EF4-FFF2-40B4-BE49-F238E27FC236}">
                <a16:creationId xmlns:a16="http://schemas.microsoft.com/office/drawing/2014/main" id="{E3B03F57-D60F-41A8-9A52-CCD61D417435}"/>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The European Tyre and Rim Technical Organization</a:t>
            </a:r>
          </a:p>
        </p:txBody>
      </p:sp>
      <p:sp>
        <p:nvSpPr>
          <p:cNvPr id="6" name="Slide Number Placeholder 5">
            <a:extLst>
              <a:ext uri="{FF2B5EF4-FFF2-40B4-BE49-F238E27FC236}">
                <a16:creationId xmlns:a16="http://schemas.microsoft.com/office/drawing/2014/main" id="{E4B9DC25-E271-4B58-9561-4E6E8E6F5BA1}"/>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045D9-6A50-447E-9A04-3B3C9EFFC6F0}" type="slidenum">
              <a:rPr lang="en-US" smtClean="0"/>
              <a:t>‹N°›</a:t>
            </a:fld>
            <a:endParaRPr lang="en-US"/>
          </a:p>
        </p:txBody>
      </p:sp>
    </p:spTree>
    <p:extLst>
      <p:ext uri="{BB962C8B-B14F-4D97-AF65-F5344CB8AC3E}">
        <p14:creationId xmlns:p14="http://schemas.microsoft.com/office/powerpoint/2010/main" val="1315629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D48780D4-D9D9-95B8-5A92-B8C64D74004D}"/>
              </a:ext>
            </a:extLst>
          </p:cNvPr>
          <p:cNvSpPr>
            <a:spLocks noGrp="1"/>
          </p:cNvSpPr>
          <p:nvPr>
            <p:ph type="ctrTitle"/>
          </p:nvPr>
        </p:nvSpPr>
        <p:spPr>
          <a:xfrm>
            <a:off x="1524000" y="2712446"/>
            <a:ext cx="9144000" cy="1778027"/>
          </a:xfrm>
        </p:spPr>
        <p:txBody>
          <a:bodyPr>
            <a:noAutofit/>
          </a:bodyPr>
          <a:lstStyle/>
          <a:p>
            <a:r>
              <a:rPr lang="en-US" sz="4400" noProof="0" dirty="0"/>
              <a:t>ETRTO comments on TA-37-5</a:t>
            </a:r>
          </a:p>
        </p:txBody>
      </p:sp>
      <p:sp>
        <p:nvSpPr>
          <p:cNvPr id="24" name="Subtitle 23">
            <a:extLst>
              <a:ext uri="{FF2B5EF4-FFF2-40B4-BE49-F238E27FC236}">
                <a16:creationId xmlns:a16="http://schemas.microsoft.com/office/drawing/2014/main" id="{AE9B229A-CA90-1350-36B2-3BF1598F58A9}"/>
              </a:ext>
            </a:extLst>
          </p:cNvPr>
          <p:cNvSpPr>
            <a:spLocks noGrp="1"/>
          </p:cNvSpPr>
          <p:nvPr>
            <p:ph type="subTitle" idx="1"/>
          </p:nvPr>
        </p:nvSpPr>
        <p:spPr>
          <a:xfrm>
            <a:off x="1524000" y="4995693"/>
            <a:ext cx="9144000" cy="499445"/>
          </a:xfrm>
        </p:spPr>
        <p:txBody>
          <a:bodyPr/>
          <a:lstStyle/>
          <a:p>
            <a:r>
              <a:rPr lang="en-US" noProof="0" dirty="0"/>
              <a:t>TFTA 37</a:t>
            </a:r>
            <a:r>
              <a:rPr lang="en-US" baseline="30000" noProof="0" dirty="0"/>
              <a:t>th</a:t>
            </a:r>
            <a:r>
              <a:rPr lang="en-US" noProof="0" dirty="0"/>
              <a:t> session  part 2 26 August 2025</a:t>
            </a:r>
          </a:p>
        </p:txBody>
      </p:sp>
      <p:sp>
        <p:nvSpPr>
          <p:cNvPr id="4" name="Date Placeholder 3">
            <a:extLst>
              <a:ext uri="{FF2B5EF4-FFF2-40B4-BE49-F238E27FC236}">
                <a16:creationId xmlns:a16="http://schemas.microsoft.com/office/drawing/2014/main" id="{A9F3125D-CFBC-40C4-9FF0-ABDA1D226A2D}"/>
              </a:ext>
            </a:extLst>
          </p:cNvPr>
          <p:cNvSpPr>
            <a:spLocks noGrp="1"/>
          </p:cNvSpPr>
          <p:nvPr>
            <p:ph type="dt" sz="half" idx="10"/>
          </p:nvPr>
        </p:nvSpPr>
        <p:spPr>
          <a:xfrm>
            <a:off x="584200" y="6234113"/>
            <a:ext cx="2743200" cy="365125"/>
          </a:xfrm>
        </p:spPr>
        <p:txBody>
          <a:bodyPr/>
          <a:lstStyle/>
          <a:p>
            <a:fld id="{65011442-9EA8-43C1-A90A-E8091E9236D0}" type="datetime2">
              <a:rPr lang="en-US" noProof="0" smtClean="0"/>
              <a:pPr/>
              <a:t>Monday, August 25, 2025</a:t>
            </a:fld>
            <a:endParaRPr lang="en-US" noProof="0" dirty="0"/>
          </a:p>
        </p:txBody>
      </p:sp>
      <p:sp>
        <p:nvSpPr>
          <p:cNvPr id="5" name="Footer Placeholder 4">
            <a:extLst>
              <a:ext uri="{FF2B5EF4-FFF2-40B4-BE49-F238E27FC236}">
                <a16:creationId xmlns:a16="http://schemas.microsoft.com/office/drawing/2014/main" id="{3F265715-0852-4EBC-99A8-542DE3FFF71A}"/>
              </a:ext>
            </a:extLst>
          </p:cNvPr>
          <p:cNvSpPr>
            <a:spLocks noGrp="1"/>
          </p:cNvSpPr>
          <p:nvPr>
            <p:ph type="ftr" sz="quarter" idx="11"/>
          </p:nvPr>
        </p:nvSpPr>
        <p:spPr>
          <a:xfrm>
            <a:off x="3784600" y="6234115"/>
            <a:ext cx="4114800" cy="365125"/>
          </a:xfrm>
        </p:spPr>
        <p:txBody>
          <a:bodyPr/>
          <a:lstStyle/>
          <a:p>
            <a:r>
              <a:rPr lang="en-US" noProof="0" dirty="0"/>
              <a:t>European Tyre &amp; Rim Technical Organisation</a:t>
            </a:r>
          </a:p>
        </p:txBody>
      </p:sp>
      <p:sp>
        <p:nvSpPr>
          <p:cNvPr id="6" name="Slide Number Placeholder 5">
            <a:extLst>
              <a:ext uri="{FF2B5EF4-FFF2-40B4-BE49-F238E27FC236}">
                <a16:creationId xmlns:a16="http://schemas.microsoft.com/office/drawing/2014/main" id="{AA42D440-BEBF-4CA7-AD1F-F7C0A6F03012}"/>
              </a:ext>
            </a:extLst>
          </p:cNvPr>
          <p:cNvSpPr>
            <a:spLocks noGrp="1"/>
          </p:cNvSpPr>
          <p:nvPr>
            <p:ph type="sldNum" sz="quarter" idx="12"/>
          </p:nvPr>
        </p:nvSpPr>
        <p:spPr>
          <a:xfrm>
            <a:off x="8356600" y="6234115"/>
            <a:ext cx="2743200" cy="365125"/>
          </a:xfrm>
        </p:spPr>
        <p:txBody>
          <a:bodyPr/>
          <a:lstStyle/>
          <a:p>
            <a:fld id="{74F045D9-6A50-447E-9A04-3B3C9EFFC6F0}" type="slidenum">
              <a:rPr lang="en-US" noProof="0" smtClean="0"/>
              <a:pPr/>
              <a:t>1</a:t>
            </a:fld>
            <a:endParaRPr lang="en-US" noProof="0" dirty="0"/>
          </a:p>
        </p:txBody>
      </p:sp>
    </p:spTree>
    <p:extLst>
      <p:ext uri="{BB962C8B-B14F-4D97-AF65-F5344CB8AC3E}">
        <p14:creationId xmlns:p14="http://schemas.microsoft.com/office/powerpoint/2010/main" val="27110215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5E35C48-E63C-0018-B806-2FAA03212DDB}"/>
              </a:ext>
            </a:extLst>
          </p:cNvPr>
          <p:cNvSpPr>
            <a:spLocks noGrp="1"/>
          </p:cNvSpPr>
          <p:nvPr>
            <p:ph idx="1"/>
          </p:nvPr>
        </p:nvSpPr>
        <p:spPr/>
        <p:txBody>
          <a:bodyPr>
            <a:normAutofit/>
          </a:bodyPr>
          <a:lstStyle/>
          <a:p>
            <a:pPr marL="0" indent="0">
              <a:buNone/>
            </a:pPr>
            <a:r>
              <a:rPr lang="en-US" noProof="0" dirty="0"/>
              <a:t>ETRTO reviewed the text proposal as per document TA-37-5, and has the following regulatory and technical comments.</a:t>
            </a:r>
          </a:p>
          <a:p>
            <a:pPr marL="514350" indent="-514350">
              <a:buAutoNum type="arabicPeriod"/>
            </a:pPr>
            <a:r>
              <a:rPr lang="en-US" b="1" u="sng" noProof="0" dirty="0"/>
              <a:t>Regulatory comments</a:t>
            </a:r>
          </a:p>
          <a:p>
            <a:r>
              <a:rPr lang="en-US" noProof="0" dirty="0"/>
              <a:t>5.1. is correct as it is.</a:t>
            </a:r>
          </a:p>
          <a:p>
            <a:r>
              <a:rPr lang="en-US" noProof="0" dirty="0"/>
              <a:t>XL and 3PMSF occurrences must be reviewed and replaced by the proper regulatory wording (</a:t>
            </a:r>
            <a:r>
              <a:rPr lang="en-US" i="1" noProof="0" dirty="0"/>
              <a:t>reinforced or extra load</a:t>
            </a:r>
            <a:r>
              <a:rPr lang="en-US" noProof="0" dirty="0"/>
              <a:t> and </a:t>
            </a:r>
            <a:r>
              <a:rPr lang="en-US" i="1" noProof="0" dirty="0"/>
              <a:t>tyre for use in severe snow conditions</a:t>
            </a:r>
            <a:r>
              <a:rPr lang="en-US" noProof="0" dirty="0"/>
              <a:t>)</a:t>
            </a:r>
          </a:p>
          <a:p>
            <a:r>
              <a:rPr lang="en-US" noProof="0" dirty="0"/>
              <a:t>Need to align wording, symbols and test reports for the two methods</a:t>
            </a:r>
          </a:p>
          <a:p>
            <a:pPr marL="0" indent="0">
              <a:buNone/>
            </a:pPr>
            <a:endParaRPr lang="en-US" noProof="0" dirty="0"/>
          </a:p>
          <a:p>
            <a:pPr marL="0" indent="0">
              <a:buNone/>
            </a:pPr>
            <a:endParaRPr lang="en-US" noProof="0" dirty="0"/>
          </a:p>
        </p:txBody>
      </p:sp>
      <p:sp>
        <p:nvSpPr>
          <p:cNvPr id="3" name="Titre 2">
            <a:extLst>
              <a:ext uri="{FF2B5EF4-FFF2-40B4-BE49-F238E27FC236}">
                <a16:creationId xmlns:a16="http://schemas.microsoft.com/office/drawing/2014/main" id="{FC72788E-643B-DF0C-2875-B895F8C6E5BD}"/>
              </a:ext>
            </a:extLst>
          </p:cNvPr>
          <p:cNvSpPr>
            <a:spLocks noGrp="1"/>
          </p:cNvSpPr>
          <p:nvPr>
            <p:ph type="title"/>
          </p:nvPr>
        </p:nvSpPr>
        <p:spPr/>
        <p:txBody>
          <a:bodyPr>
            <a:normAutofit fontScale="90000"/>
          </a:bodyPr>
          <a:lstStyle/>
          <a:p>
            <a:r>
              <a:rPr lang="en-US" noProof="0" dirty="0"/>
              <a:t>ETRTO review of Regulatory text proposal TA-37-5</a:t>
            </a:r>
          </a:p>
        </p:txBody>
      </p:sp>
      <p:sp>
        <p:nvSpPr>
          <p:cNvPr id="4" name="Espace réservé de la date 3">
            <a:extLst>
              <a:ext uri="{FF2B5EF4-FFF2-40B4-BE49-F238E27FC236}">
                <a16:creationId xmlns:a16="http://schemas.microsoft.com/office/drawing/2014/main" id="{A6155062-7FAF-4AEB-B08D-EFD97A7A472D}"/>
              </a:ext>
            </a:extLst>
          </p:cNvPr>
          <p:cNvSpPr>
            <a:spLocks noGrp="1"/>
          </p:cNvSpPr>
          <p:nvPr>
            <p:ph type="dt" sz="half" idx="10"/>
          </p:nvPr>
        </p:nvSpPr>
        <p:spPr/>
        <p:txBody>
          <a:bodyPr/>
          <a:lstStyle/>
          <a:p>
            <a:r>
              <a:rPr lang="en-US" noProof="0" dirty="0"/>
              <a:t>20250611</a:t>
            </a:r>
          </a:p>
        </p:txBody>
      </p:sp>
      <p:sp>
        <p:nvSpPr>
          <p:cNvPr id="5" name="Espace réservé du pied de page 4">
            <a:extLst>
              <a:ext uri="{FF2B5EF4-FFF2-40B4-BE49-F238E27FC236}">
                <a16:creationId xmlns:a16="http://schemas.microsoft.com/office/drawing/2014/main" id="{EB36E80C-EC5C-97BD-724D-7EE785B3F602}"/>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CB713CA7-9796-73AC-142E-1FD34E300B5B}"/>
              </a:ext>
            </a:extLst>
          </p:cNvPr>
          <p:cNvSpPr>
            <a:spLocks noGrp="1"/>
          </p:cNvSpPr>
          <p:nvPr>
            <p:ph type="sldNum" sz="quarter" idx="12"/>
          </p:nvPr>
        </p:nvSpPr>
        <p:spPr/>
        <p:txBody>
          <a:bodyPr/>
          <a:lstStyle/>
          <a:p>
            <a:fld id="{74F045D9-6A50-447E-9A04-3B3C9EFFC6F0}" type="slidenum">
              <a:rPr lang="en-US" noProof="0" smtClean="0"/>
              <a:pPr/>
              <a:t>2</a:t>
            </a:fld>
            <a:endParaRPr lang="en-US" noProof="0" dirty="0"/>
          </a:p>
        </p:txBody>
      </p:sp>
    </p:spTree>
    <p:extLst>
      <p:ext uri="{BB962C8B-B14F-4D97-AF65-F5344CB8AC3E}">
        <p14:creationId xmlns:p14="http://schemas.microsoft.com/office/powerpoint/2010/main" val="41449085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E4871-C4CD-85C6-853F-8FD6FA1F6D00}"/>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EE5881DE-BFAF-02E3-F47B-D74931981C9B}"/>
              </a:ext>
            </a:extLst>
          </p:cNvPr>
          <p:cNvSpPr>
            <a:spLocks noGrp="1"/>
          </p:cNvSpPr>
          <p:nvPr>
            <p:ph idx="1"/>
          </p:nvPr>
        </p:nvSpPr>
        <p:spPr>
          <a:xfrm>
            <a:off x="584199" y="258698"/>
            <a:ext cx="10836836" cy="5975479"/>
          </a:xfrm>
        </p:spPr>
        <p:txBody>
          <a:bodyPr>
            <a:normAutofit fontScale="85000" lnSpcReduction="20000"/>
          </a:bodyPr>
          <a:lstStyle/>
          <a:p>
            <a:pPr marL="0" indent="0">
              <a:buNone/>
            </a:pPr>
            <a:r>
              <a:rPr lang="en-US" b="1" u="sng" noProof="0" dirty="0"/>
              <a:t>1. Regulatory comments </a:t>
            </a:r>
            <a:r>
              <a:rPr lang="en-US" noProof="0" dirty="0"/>
              <a:t>(continued)</a:t>
            </a:r>
          </a:p>
          <a:p>
            <a:pPr marL="0" indent="0">
              <a:buNone/>
            </a:pPr>
            <a:r>
              <a:rPr lang="en-US" noProof="0" dirty="0"/>
              <a:t>ETRTO tried to reword 12.6. in such a way that is does not refer to a specific date but rather to the date of application of the regulation by the CPs:</a:t>
            </a:r>
          </a:p>
          <a:p>
            <a:pPr marL="457200" lvl="1" indent="0">
              <a:buNone/>
            </a:pPr>
            <a:r>
              <a:rPr lang="en-US" noProof="0" dirty="0"/>
              <a:t>12.6.	Notwithstanding paragraph 12.5, Contracting Parties applying this Regulation and  mandatorily requiring the approval pursuant to this Regulation shall continue to allow for a period of 24 months from the date of requiring the approval for all types of class C1 tyres the fitting on a vehicle in use of new class C1 tyres manufactured prior to the date of requiring the approval for all types of class C1 tyres and not type approved pursuant to this Regulation.</a:t>
            </a:r>
          </a:p>
          <a:p>
            <a:pPr marL="0" indent="0">
              <a:buNone/>
            </a:pPr>
            <a:r>
              <a:rPr lang="en-US" noProof="0" dirty="0"/>
              <a:t>Or </a:t>
            </a:r>
          </a:p>
          <a:p>
            <a:pPr marL="457200" lvl="1" indent="0">
              <a:buNone/>
            </a:pPr>
            <a:r>
              <a:rPr lang="en-US" noProof="0" dirty="0"/>
              <a:t>12.6. 	Notwithstanding paragraph 12.5, Contracting Parties applying this Regulation and mandatorily requiring the approval pursuant to stage 1 of this Regulation shall continue to allow for a period of 24 months from the date of requiring the approval for all types of class C1 tyres the fitting on a vehicle in use of new class C1 tyres that are manufactured prior to the date of requiring the approval pursuant to stage 1 for all types of class C1 tyres and that are not type approved pursuant to this Regulation.</a:t>
            </a:r>
          </a:p>
          <a:p>
            <a:pPr marL="0" indent="0">
              <a:buNone/>
            </a:pPr>
            <a:r>
              <a:rPr lang="en-US" noProof="0" dirty="0"/>
              <a:t>With the possibility to extend it also to stage 2</a:t>
            </a:r>
          </a:p>
          <a:p>
            <a:pPr marL="457200" lvl="1" indent="0">
              <a:buNone/>
            </a:pPr>
            <a:r>
              <a:rPr lang="en-US" noProof="0" dirty="0"/>
              <a:t>12.7. 	Notwithstanding paragraph 12.5, Contracting Parties applying this Regulation and mandatorily requiring the approval pursuant to stage 2 of this Regulation shall continue to allow for a period of 24 months from the date of requiring the approval for all types of class C1 tyres the fitting on a vehicle in use of new class C1 tyres that are manufactured prior to the date of requiring the approval pursuant to stage 2 for all types of class C1 tyres and that are not type approved pursuant to this Regulation.</a:t>
            </a:r>
          </a:p>
          <a:p>
            <a:pPr marL="0" indent="0">
              <a:buNone/>
            </a:pPr>
            <a:endParaRPr lang="en-US" noProof="0" dirty="0"/>
          </a:p>
        </p:txBody>
      </p:sp>
      <p:sp>
        <p:nvSpPr>
          <p:cNvPr id="4" name="Espace réservé de la date 3">
            <a:extLst>
              <a:ext uri="{FF2B5EF4-FFF2-40B4-BE49-F238E27FC236}">
                <a16:creationId xmlns:a16="http://schemas.microsoft.com/office/drawing/2014/main" id="{2FB4C1EB-CFD4-9F22-513E-B87AD3BE2A59}"/>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5" name="Espace réservé du pied de page 4">
            <a:extLst>
              <a:ext uri="{FF2B5EF4-FFF2-40B4-BE49-F238E27FC236}">
                <a16:creationId xmlns:a16="http://schemas.microsoft.com/office/drawing/2014/main" id="{E3012AD8-FE7B-7400-4CA5-BD657FDDC4C0}"/>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6A036E41-F7A8-D612-D23B-19D0FA9986EA}"/>
              </a:ext>
            </a:extLst>
          </p:cNvPr>
          <p:cNvSpPr>
            <a:spLocks noGrp="1"/>
          </p:cNvSpPr>
          <p:nvPr>
            <p:ph type="sldNum" sz="quarter" idx="12"/>
          </p:nvPr>
        </p:nvSpPr>
        <p:spPr/>
        <p:txBody>
          <a:bodyPr/>
          <a:lstStyle/>
          <a:p>
            <a:fld id="{74F045D9-6A50-447E-9A04-3B3C9EFFC6F0}" type="slidenum">
              <a:rPr lang="en-US" noProof="0" smtClean="0"/>
              <a:pPr/>
              <a:t>3</a:t>
            </a:fld>
            <a:endParaRPr lang="en-US" noProof="0" dirty="0"/>
          </a:p>
        </p:txBody>
      </p:sp>
    </p:spTree>
    <p:extLst>
      <p:ext uri="{BB962C8B-B14F-4D97-AF65-F5344CB8AC3E}">
        <p14:creationId xmlns:p14="http://schemas.microsoft.com/office/powerpoint/2010/main" val="15593020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B0500-6902-D9DC-68F6-CD134D431D44}"/>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45CDB8D-2F60-4345-66FB-E0BFA29BB0CF}"/>
              </a:ext>
            </a:extLst>
          </p:cNvPr>
          <p:cNvSpPr>
            <a:spLocks noGrp="1"/>
          </p:cNvSpPr>
          <p:nvPr>
            <p:ph idx="1"/>
          </p:nvPr>
        </p:nvSpPr>
        <p:spPr>
          <a:xfrm>
            <a:off x="584199" y="258698"/>
            <a:ext cx="10836836" cy="5975479"/>
          </a:xfrm>
        </p:spPr>
        <p:txBody>
          <a:bodyPr>
            <a:normAutofit lnSpcReduction="10000"/>
          </a:bodyPr>
          <a:lstStyle/>
          <a:p>
            <a:pPr marL="0" indent="0">
              <a:buNone/>
            </a:pPr>
            <a:r>
              <a:rPr lang="en-US" b="1" u="sng" noProof="0" dirty="0"/>
              <a:t>1. Regulatory comments </a:t>
            </a:r>
            <a:r>
              <a:rPr lang="en-US" noProof="0" dirty="0"/>
              <a:t>(continued)</a:t>
            </a:r>
          </a:p>
          <a:p>
            <a:r>
              <a:rPr lang="en-US" noProof="0" dirty="0"/>
              <a:t>Annex 2. GRBP TFTA co-chairs eliminated the appendix subdivision. The result is that there are now many </a:t>
            </a:r>
            <a:r>
              <a:rPr lang="en-US" i="1" noProof="0" dirty="0"/>
              <a:t>example1</a:t>
            </a:r>
            <a:r>
              <a:rPr lang="en-US" noProof="0" dirty="0"/>
              <a:t> and </a:t>
            </a:r>
            <a:r>
              <a:rPr lang="en-US" i="1" noProof="0" dirty="0"/>
              <a:t>example 2</a:t>
            </a:r>
            <a:r>
              <a:rPr lang="en-US" noProof="0" dirty="0"/>
              <a:t> , so the reference to </a:t>
            </a:r>
            <a:r>
              <a:rPr lang="en-US" i="1" noProof="0" dirty="0"/>
              <a:t>example 1</a:t>
            </a:r>
            <a:r>
              <a:rPr lang="en-US" noProof="0" dirty="0"/>
              <a:t> and </a:t>
            </a:r>
            <a:r>
              <a:rPr lang="en-US" i="1" noProof="0" dirty="0"/>
              <a:t>example 2</a:t>
            </a:r>
            <a:r>
              <a:rPr lang="en-US" noProof="0" dirty="0"/>
              <a:t> aren’t anymore univocal.</a:t>
            </a:r>
            <a:r>
              <a:rPr lang="en-US" sz="1200" noProof="0" dirty="0"/>
              <a:t> </a:t>
            </a:r>
          </a:p>
          <a:p>
            <a:endParaRPr lang="en-US" sz="2200" noProof="0" dirty="0"/>
          </a:p>
          <a:p>
            <a:r>
              <a:rPr lang="en-US" noProof="0" dirty="0"/>
              <a:t>Annex 3., table in 1.2.23., the definition of symbols T and R is not only useless but rather confusing: T is for temperature, not for candidate tyre, instead C is for candidate tyre</a:t>
            </a:r>
          </a:p>
          <a:p>
            <a:endParaRPr lang="en-US" sz="2200" noProof="0" dirty="0"/>
          </a:p>
          <a:p>
            <a:r>
              <a:rPr lang="en-US" noProof="0" dirty="0"/>
              <a:t>Annex 3. In general, the procedure for the choice of the candidate vehicle is confusing.</a:t>
            </a:r>
          </a:p>
          <a:p>
            <a:endParaRPr lang="en-US" sz="2200" noProof="0" dirty="0"/>
          </a:p>
          <a:p>
            <a:r>
              <a:rPr lang="en-US" noProof="0" dirty="0"/>
              <a:t>Annex 3, paragraphs 1.11.13.1. and 1.11.13.4.: find alternative wording for </a:t>
            </a:r>
            <a:r>
              <a:rPr lang="en-US" i="1" noProof="0" dirty="0"/>
              <a:t>square fitment</a:t>
            </a:r>
            <a:r>
              <a:rPr lang="en-US" noProof="0" dirty="0"/>
              <a:t>.</a:t>
            </a:r>
            <a:endParaRPr lang="en-US" sz="2200" noProof="0" dirty="0"/>
          </a:p>
          <a:p>
            <a:pPr marL="0" indent="0">
              <a:buNone/>
            </a:pPr>
            <a:endParaRPr lang="en-US" noProof="0" dirty="0"/>
          </a:p>
        </p:txBody>
      </p:sp>
      <p:sp>
        <p:nvSpPr>
          <p:cNvPr id="4" name="Espace réservé de la date 3">
            <a:extLst>
              <a:ext uri="{FF2B5EF4-FFF2-40B4-BE49-F238E27FC236}">
                <a16:creationId xmlns:a16="http://schemas.microsoft.com/office/drawing/2014/main" id="{CE8A3567-5E98-2C1C-1AC4-FAB394B4F675}"/>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5" name="Espace réservé du pied de page 4">
            <a:extLst>
              <a:ext uri="{FF2B5EF4-FFF2-40B4-BE49-F238E27FC236}">
                <a16:creationId xmlns:a16="http://schemas.microsoft.com/office/drawing/2014/main" id="{2A43346A-8B40-1C56-3EAE-A60BEFD7DAC1}"/>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4BBD423A-DE3E-4B78-248B-09A180DC2F5F}"/>
              </a:ext>
            </a:extLst>
          </p:cNvPr>
          <p:cNvSpPr>
            <a:spLocks noGrp="1"/>
          </p:cNvSpPr>
          <p:nvPr>
            <p:ph type="sldNum" sz="quarter" idx="12"/>
          </p:nvPr>
        </p:nvSpPr>
        <p:spPr/>
        <p:txBody>
          <a:bodyPr/>
          <a:lstStyle/>
          <a:p>
            <a:fld id="{74F045D9-6A50-447E-9A04-3B3C9EFFC6F0}" type="slidenum">
              <a:rPr lang="en-US" noProof="0" smtClean="0"/>
              <a:pPr/>
              <a:t>4</a:t>
            </a:fld>
            <a:endParaRPr lang="en-US" noProof="0" dirty="0"/>
          </a:p>
        </p:txBody>
      </p:sp>
    </p:spTree>
    <p:extLst>
      <p:ext uri="{BB962C8B-B14F-4D97-AF65-F5344CB8AC3E}">
        <p14:creationId xmlns:p14="http://schemas.microsoft.com/office/powerpoint/2010/main" val="25966744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B4117-49D7-EA8D-E190-80FDA0976E1A}"/>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E822E48-5332-A193-4CCA-B746923771DF}"/>
              </a:ext>
            </a:extLst>
          </p:cNvPr>
          <p:cNvSpPr>
            <a:spLocks noGrp="1"/>
          </p:cNvSpPr>
          <p:nvPr>
            <p:ph idx="1"/>
          </p:nvPr>
        </p:nvSpPr>
        <p:spPr>
          <a:xfrm>
            <a:off x="584199" y="258698"/>
            <a:ext cx="10836836" cy="5975479"/>
          </a:xfrm>
        </p:spPr>
        <p:txBody>
          <a:bodyPr>
            <a:normAutofit/>
          </a:bodyPr>
          <a:lstStyle/>
          <a:p>
            <a:pPr marL="0" indent="0">
              <a:buNone/>
            </a:pPr>
            <a:r>
              <a:rPr lang="en-US" b="1" u="sng" noProof="0" dirty="0"/>
              <a:t>2. Technical comments</a:t>
            </a:r>
          </a:p>
          <a:p>
            <a:r>
              <a:rPr lang="en-US" u="sng" noProof="0" dirty="0"/>
              <a:t>About Invalid test results for vehicles with trouble</a:t>
            </a:r>
            <a:endParaRPr lang="en-US" noProof="0" dirty="0"/>
          </a:p>
          <a:p>
            <a:pPr lvl="1"/>
            <a:r>
              <a:rPr lang="en-US" noProof="0" dirty="0"/>
              <a:t>Not agreed by ETRTO. Can create operational trouble, or impossibility to restart the test. No risk of cheating if the replacement vehicle is same model and same tuning, as the acceleration are constrained for the whole test for each vehicle.</a:t>
            </a:r>
          </a:p>
          <a:p>
            <a:pPr lvl="1"/>
            <a:r>
              <a:rPr lang="en-US" noProof="0" dirty="0"/>
              <a:t>Proposal for 2026/02 GRBP</a:t>
            </a:r>
          </a:p>
          <a:p>
            <a:pPr lvl="2"/>
            <a:r>
              <a:rPr lang="en-US" noProof="0" dirty="0"/>
              <a:t>delete or rewrite the text point C to clarify</a:t>
            </a:r>
          </a:p>
          <a:p>
            <a:pPr lvl="2"/>
            <a:r>
              <a:rPr lang="en-US" noProof="0" dirty="0"/>
              <a:t>Add a constraint on maximal temperature variation between cand and ref when running missing part</a:t>
            </a:r>
          </a:p>
          <a:p>
            <a:r>
              <a:rPr lang="en-US" u="sng" noProof="0" dirty="0"/>
              <a:t>Revise the wear level of SRTT17S</a:t>
            </a:r>
          </a:p>
          <a:p>
            <a:pPr lvl="1"/>
            <a:r>
              <a:rPr lang="en-US" noProof="0" dirty="0"/>
              <a:t>JASIC proposal [50;190] </a:t>
            </a:r>
            <a:r>
              <a:rPr lang="en-US" noProof="0" dirty="0">
                <a:sym typeface="Wingdings" panose="05000000000000000000" pitchFamily="2" charset="2"/>
              </a:rPr>
              <a:t> [45;190] mg/km/T for SRTT</a:t>
            </a:r>
          </a:p>
          <a:p>
            <a:pPr lvl="1"/>
            <a:r>
              <a:rPr lang="en-US" noProof="0" dirty="0">
                <a:sym typeface="Wingdings" panose="05000000000000000000" pitchFamily="2" charset="2"/>
              </a:rPr>
              <a:t>OK for 45 mg/km/T as minimum, should even go lower (e.g. 40 mg/km/T) when seeing RDE abrasion level values.</a:t>
            </a:r>
          </a:p>
          <a:p>
            <a:pPr marL="457200" lvl="1" indent="0">
              <a:buNone/>
            </a:pPr>
            <a:endParaRPr lang="en-US" noProof="0" dirty="0"/>
          </a:p>
        </p:txBody>
      </p:sp>
      <p:sp>
        <p:nvSpPr>
          <p:cNvPr id="4" name="Espace réservé de la date 3">
            <a:extLst>
              <a:ext uri="{FF2B5EF4-FFF2-40B4-BE49-F238E27FC236}">
                <a16:creationId xmlns:a16="http://schemas.microsoft.com/office/drawing/2014/main" id="{0743E1F4-8323-B80B-441F-2EB570B0742E}"/>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5" name="Espace réservé du pied de page 4">
            <a:extLst>
              <a:ext uri="{FF2B5EF4-FFF2-40B4-BE49-F238E27FC236}">
                <a16:creationId xmlns:a16="http://schemas.microsoft.com/office/drawing/2014/main" id="{6557A65A-3CFD-E7FC-E35C-5D933F5A6549}"/>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AA2CBE19-CA20-6CBB-D9B2-7A3E07C5E36A}"/>
              </a:ext>
            </a:extLst>
          </p:cNvPr>
          <p:cNvSpPr>
            <a:spLocks noGrp="1"/>
          </p:cNvSpPr>
          <p:nvPr>
            <p:ph type="sldNum" sz="quarter" idx="12"/>
          </p:nvPr>
        </p:nvSpPr>
        <p:spPr/>
        <p:txBody>
          <a:bodyPr/>
          <a:lstStyle/>
          <a:p>
            <a:fld id="{74F045D9-6A50-447E-9A04-3B3C9EFFC6F0}" type="slidenum">
              <a:rPr lang="en-US" noProof="0" smtClean="0"/>
              <a:pPr/>
              <a:t>5</a:t>
            </a:fld>
            <a:endParaRPr lang="en-US" noProof="0" dirty="0"/>
          </a:p>
        </p:txBody>
      </p:sp>
    </p:spTree>
    <p:extLst>
      <p:ext uri="{BB962C8B-B14F-4D97-AF65-F5344CB8AC3E}">
        <p14:creationId xmlns:p14="http://schemas.microsoft.com/office/powerpoint/2010/main" val="40542170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A36A28C9-4F6C-C1C3-46B5-BB7FB95BCE38}"/>
              </a:ext>
            </a:extLst>
          </p:cNvPr>
          <p:cNvSpPr>
            <a:spLocks noGrp="1"/>
          </p:cNvSpPr>
          <p:nvPr>
            <p:ph idx="1"/>
          </p:nvPr>
        </p:nvSpPr>
        <p:spPr>
          <a:xfrm>
            <a:off x="584199" y="258699"/>
            <a:ext cx="10515600" cy="5743090"/>
          </a:xfrm>
        </p:spPr>
        <p:txBody>
          <a:bodyPr>
            <a:normAutofit lnSpcReduction="10000"/>
          </a:bodyPr>
          <a:lstStyle/>
          <a:p>
            <a:pPr marL="514350" indent="-514350">
              <a:buFont typeface="+mj-lt"/>
              <a:buAutoNum type="arabicPeriod" startAt="2"/>
            </a:pPr>
            <a:r>
              <a:rPr lang="en-US" b="1" u="sng" noProof="0" dirty="0"/>
              <a:t>Technical comments (continued)</a:t>
            </a:r>
          </a:p>
          <a:p>
            <a:r>
              <a:rPr lang="en-US" u="sng" noProof="0" dirty="0"/>
              <a:t>About Mixed fitment method:</a:t>
            </a:r>
            <a:endParaRPr lang="en-US" noProof="0" dirty="0"/>
          </a:p>
          <a:p>
            <a:pPr lvl="1"/>
            <a:r>
              <a:rPr lang="en-US" noProof="0" dirty="0"/>
              <a:t>ETRTO proposal made based on tests. Results will be available in TAPP file, and can be shown on TFTA 20250902 </a:t>
            </a:r>
          </a:p>
          <a:p>
            <a:pPr lvl="1"/>
            <a:r>
              <a:rPr lang="en-US" noProof="0" dirty="0"/>
              <a:t>About basis for determining the size to be tested on drive axle, proposal to add (in 2026/02) that the test report to tyre approval authority shall explain the vehicle choice</a:t>
            </a:r>
          </a:p>
          <a:p>
            <a:r>
              <a:rPr lang="en-US" u="sng" noProof="0" dirty="0"/>
              <a:t>Front axle tuning (-1.2 </a:t>
            </a:r>
            <a:r>
              <a:rPr lang="en-US" u="sng" noProof="0" dirty="0">
                <a:sym typeface="Wingdings" panose="05000000000000000000" pitchFamily="2" charset="2"/>
              </a:rPr>
              <a:t> -1.3 for camber)</a:t>
            </a:r>
          </a:p>
          <a:p>
            <a:pPr lvl="1"/>
            <a:r>
              <a:rPr lang="en-US" noProof="0" dirty="0"/>
              <a:t>Camber has rather low impact on abrasion level. However, instead  of  adding -0.1 to the -1.2 without changing 0, ETRTO proposes to change [-1.2;0] to [-1.4; -0.2], so that the range is not increased, however is more realistic and taking into account actual vehicle market. As tuning range does not change, the accuracy does not change.</a:t>
            </a:r>
          </a:p>
          <a:p>
            <a:r>
              <a:rPr lang="en-US" u="sng" noProof="0" dirty="0"/>
              <a:t>Rear axle tuning for RWD AWD vehicles</a:t>
            </a:r>
          </a:p>
          <a:p>
            <a:pPr lvl="1"/>
            <a:r>
              <a:rPr lang="en-US" noProof="0" dirty="0"/>
              <a:t>Will be proposed in GRBP 202602</a:t>
            </a:r>
          </a:p>
          <a:p>
            <a:endParaRPr lang="en-US" noProof="0" dirty="0"/>
          </a:p>
          <a:p>
            <a:pPr lvl="1"/>
            <a:endParaRPr lang="en-US" noProof="0" dirty="0"/>
          </a:p>
          <a:p>
            <a:endParaRPr lang="en-US" noProof="0" dirty="0"/>
          </a:p>
        </p:txBody>
      </p:sp>
      <p:sp>
        <p:nvSpPr>
          <p:cNvPr id="4" name="Espace réservé de la date 3">
            <a:extLst>
              <a:ext uri="{FF2B5EF4-FFF2-40B4-BE49-F238E27FC236}">
                <a16:creationId xmlns:a16="http://schemas.microsoft.com/office/drawing/2014/main" id="{69FB37F4-AF85-A129-E022-DD47288529E5}"/>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5" name="Espace réservé du pied de page 4">
            <a:extLst>
              <a:ext uri="{FF2B5EF4-FFF2-40B4-BE49-F238E27FC236}">
                <a16:creationId xmlns:a16="http://schemas.microsoft.com/office/drawing/2014/main" id="{EFB80ACB-6133-4F08-B528-DFB370F7CE35}"/>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463A8878-D170-E7AE-C46C-C2D58EE19561}"/>
              </a:ext>
            </a:extLst>
          </p:cNvPr>
          <p:cNvSpPr>
            <a:spLocks noGrp="1"/>
          </p:cNvSpPr>
          <p:nvPr>
            <p:ph type="sldNum" sz="quarter" idx="12"/>
          </p:nvPr>
        </p:nvSpPr>
        <p:spPr/>
        <p:txBody>
          <a:bodyPr/>
          <a:lstStyle/>
          <a:p>
            <a:fld id="{74F045D9-6A50-447E-9A04-3B3C9EFFC6F0}" type="slidenum">
              <a:rPr lang="en-US" noProof="0" smtClean="0"/>
              <a:pPr/>
              <a:t>6</a:t>
            </a:fld>
            <a:endParaRPr lang="en-US" noProof="0" dirty="0"/>
          </a:p>
        </p:txBody>
      </p:sp>
    </p:spTree>
    <p:extLst>
      <p:ext uri="{BB962C8B-B14F-4D97-AF65-F5344CB8AC3E}">
        <p14:creationId xmlns:p14="http://schemas.microsoft.com/office/powerpoint/2010/main" val="10419679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B8E67987-C341-52FC-6101-6F3C938EEE03}"/>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5" name="Espace réservé du pied de page 4">
            <a:extLst>
              <a:ext uri="{FF2B5EF4-FFF2-40B4-BE49-F238E27FC236}">
                <a16:creationId xmlns:a16="http://schemas.microsoft.com/office/drawing/2014/main" id="{D986D207-7EAB-EA45-6ED9-CCFB84AA7671}"/>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4A284BEC-787C-2F4B-2443-22C237B5EAA3}"/>
              </a:ext>
            </a:extLst>
          </p:cNvPr>
          <p:cNvSpPr>
            <a:spLocks noGrp="1"/>
          </p:cNvSpPr>
          <p:nvPr>
            <p:ph type="sldNum" sz="quarter" idx="12"/>
          </p:nvPr>
        </p:nvSpPr>
        <p:spPr/>
        <p:txBody>
          <a:bodyPr/>
          <a:lstStyle/>
          <a:p>
            <a:fld id="{74F045D9-6A50-447E-9A04-3B3C9EFFC6F0}" type="slidenum">
              <a:rPr lang="en-US" noProof="0" smtClean="0"/>
              <a:pPr/>
              <a:t>7</a:t>
            </a:fld>
            <a:endParaRPr lang="en-US" noProof="0" dirty="0"/>
          </a:p>
        </p:txBody>
      </p:sp>
      <p:sp>
        <p:nvSpPr>
          <p:cNvPr id="7" name="Espace réservé du contenu 1">
            <a:extLst>
              <a:ext uri="{FF2B5EF4-FFF2-40B4-BE49-F238E27FC236}">
                <a16:creationId xmlns:a16="http://schemas.microsoft.com/office/drawing/2014/main" id="{5A959416-B289-4831-DFBB-550AAA68B98C}"/>
              </a:ext>
            </a:extLst>
          </p:cNvPr>
          <p:cNvSpPr>
            <a:spLocks noGrp="1"/>
          </p:cNvSpPr>
          <p:nvPr>
            <p:ph idx="1"/>
          </p:nvPr>
        </p:nvSpPr>
        <p:spPr>
          <a:xfrm>
            <a:off x="584199" y="339365"/>
            <a:ext cx="10515600" cy="5894812"/>
          </a:xfrm>
        </p:spPr>
        <p:txBody>
          <a:bodyPr>
            <a:normAutofit/>
          </a:bodyPr>
          <a:lstStyle/>
          <a:p>
            <a:pPr marL="514350" indent="-514350">
              <a:buFont typeface="+mj-lt"/>
              <a:buAutoNum type="arabicPeriod" startAt="2"/>
            </a:pPr>
            <a:r>
              <a:rPr lang="en-US" b="1" u="sng" noProof="0" dirty="0"/>
              <a:t>Technical comments (continued)</a:t>
            </a:r>
          </a:p>
          <a:p>
            <a:r>
              <a:rPr lang="en-US" u="sng" noProof="0" dirty="0"/>
              <a:t>TOE definition</a:t>
            </a:r>
            <a:endParaRPr lang="en-US" noProof="0" dirty="0"/>
          </a:p>
          <a:p>
            <a:pPr lvl="1"/>
            <a:r>
              <a:rPr lang="en-US" noProof="0" dirty="0"/>
              <a:t>TOE data available in TAPP file for analysis. Can be refined if needed. </a:t>
            </a:r>
          </a:p>
          <a:p>
            <a:pPr lvl="1"/>
            <a:r>
              <a:rPr lang="en-US" noProof="0" dirty="0"/>
              <a:t>Proposal of “Total TOE” recommended by test centers</a:t>
            </a:r>
          </a:p>
          <a:p>
            <a:pPr lvl="1"/>
            <a:r>
              <a:rPr lang="en-US" noProof="0" dirty="0"/>
              <a:t>When different left and right TOE, compensation by driver using steering wheel to ensure staying on the road </a:t>
            </a:r>
            <a:r>
              <a:rPr lang="en-US" noProof="0" dirty="0">
                <a:sym typeface="Wingdings" panose="05000000000000000000" pitchFamily="2" charset="2"/>
              </a:rPr>
              <a:t> half of total TOE on each wheel.</a:t>
            </a:r>
          </a:p>
          <a:p>
            <a:pPr lvl="1"/>
            <a:r>
              <a:rPr lang="en-US" noProof="0" dirty="0">
                <a:sym typeface="Wingdings" panose="05000000000000000000" pitchFamily="2" charset="2"/>
              </a:rPr>
              <a:t>ETRTO recommend to keep as proposed, allowed total TOE not increased by proposal  uncertainties not increased</a:t>
            </a:r>
            <a:endParaRPr lang="en-US" noProof="0" dirty="0"/>
          </a:p>
          <a:p>
            <a:r>
              <a:rPr lang="en-US" u="sng" noProof="0" dirty="0"/>
              <a:t>Temperature ranges</a:t>
            </a:r>
          </a:p>
          <a:p>
            <a:pPr lvl="1"/>
            <a:r>
              <a:rPr lang="en-US" noProof="0" dirty="0">
                <a:sym typeface="Wingdings" panose="05000000000000000000" pitchFamily="2" charset="2"/>
              </a:rPr>
              <a:t>Y tyres: proposal based on COVA test results and rubber experts</a:t>
            </a:r>
          </a:p>
          <a:p>
            <a:pPr lvl="1"/>
            <a:r>
              <a:rPr lang="en-US" noProof="0" dirty="0">
                <a:sym typeface="Wingdings" panose="05000000000000000000" pitchFamily="2" charset="2"/>
              </a:rPr>
              <a:t>For other tyres, restricting temperature ranges allow to increase the method accuracy and be closer to real driving condition for these tyres  keep</a:t>
            </a:r>
          </a:p>
          <a:p>
            <a:pPr lvl="1"/>
            <a:endParaRPr lang="en-US" noProof="0" dirty="0"/>
          </a:p>
          <a:p>
            <a:endParaRPr lang="en-US" noProof="0" dirty="0"/>
          </a:p>
        </p:txBody>
      </p:sp>
    </p:spTree>
    <p:extLst>
      <p:ext uri="{BB962C8B-B14F-4D97-AF65-F5344CB8AC3E}">
        <p14:creationId xmlns:p14="http://schemas.microsoft.com/office/powerpoint/2010/main" val="38045154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4EE53-9098-CF13-9639-0BBF13D4F780}"/>
            </a:ext>
          </a:extLst>
        </p:cNvPr>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BAA9B7C7-95B1-A047-A8D0-1A3B831992A2}"/>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5" name="Espace réservé du pied de page 4">
            <a:extLst>
              <a:ext uri="{FF2B5EF4-FFF2-40B4-BE49-F238E27FC236}">
                <a16:creationId xmlns:a16="http://schemas.microsoft.com/office/drawing/2014/main" id="{F5951D12-C558-1ABF-8AF0-9823C4637882}"/>
              </a:ext>
            </a:extLst>
          </p:cNvPr>
          <p:cNvSpPr>
            <a:spLocks noGrp="1"/>
          </p:cNvSpPr>
          <p:nvPr>
            <p:ph type="ftr" sz="quarter" idx="11"/>
          </p:nvPr>
        </p:nvSpPr>
        <p:spPr/>
        <p:txBody>
          <a:bodyPr/>
          <a:lstStyle/>
          <a:p>
            <a:r>
              <a:rPr lang="en-US" noProof="0" dirty="0"/>
              <a:t>The European Tyre and Rim Technical Organization</a:t>
            </a:r>
          </a:p>
        </p:txBody>
      </p:sp>
      <p:sp>
        <p:nvSpPr>
          <p:cNvPr id="6" name="Espace réservé du numéro de diapositive 5">
            <a:extLst>
              <a:ext uri="{FF2B5EF4-FFF2-40B4-BE49-F238E27FC236}">
                <a16:creationId xmlns:a16="http://schemas.microsoft.com/office/drawing/2014/main" id="{81BF96FD-F013-F469-EAE5-F58DB46575F6}"/>
              </a:ext>
            </a:extLst>
          </p:cNvPr>
          <p:cNvSpPr>
            <a:spLocks noGrp="1"/>
          </p:cNvSpPr>
          <p:nvPr>
            <p:ph type="sldNum" sz="quarter" idx="12"/>
          </p:nvPr>
        </p:nvSpPr>
        <p:spPr/>
        <p:txBody>
          <a:bodyPr/>
          <a:lstStyle/>
          <a:p>
            <a:fld id="{74F045D9-6A50-447E-9A04-3B3C9EFFC6F0}" type="slidenum">
              <a:rPr lang="en-US" noProof="0" smtClean="0"/>
              <a:pPr/>
              <a:t>8</a:t>
            </a:fld>
            <a:endParaRPr lang="en-US" noProof="0" dirty="0"/>
          </a:p>
        </p:txBody>
      </p:sp>
      <p:sp>
        <p:nvSpPr>
          <p:cNvPr id="7" name="Espace réservé du contenu 1">
            <a:extLst>
              <a:ext uri="{FF2B5EF4-FFF2-40B4-BE49-F238E27FC236}">
                <a16:creationId xmlns:a16="http://schemas.microsoft.com/office/drawing/2014/main" id="{1D0A2F9B-781C-C215-E081-43C325A92061}"/>
              </a:ext>
            </a:extLst>
          </p:cNvPr>
          <p:cNvSpPr>
            <a:spLocks noGrp="1"/>
          </p:cNvSpPr>
          <p:nvPr>
            <p:ph idx="1"/>
          </p:nvPr>
        </p:nvSpPr>
        <p:spPr>
          <a:xfrm>
            <a:off x="584199" y="339365"/>
            <a:ext cx="10515600" cy="5894812"/>
          </a:xfrm>
        </p:spPr>
        <p:txBody>
          <a:bodyPr>
            <a:normAutofit/>
          </a:bodyPr>
          <a:lstStyle/>
          <a:p>
            <a:pPr marL="514350" indent="-514350">
              <a:buFont typeface="+mj-lt"/>
              <a:buAutoNum type="arabicPeriod" startAt="2"/>
            </a:pPr>
            <a:r>
              <a:rPr lang="en-US" b="1" u="sng" noProof="0" dirty="0"/>
              <a:t>Technical comments (continued)</a:t>
            </a:r>
          </a:p>
          <a:p>
            <a:r>
              <a:rPr lang="en-US" u="sng" noProof="0" dirty="0"/>
              <a:t>Reduction of minimal circuit length to 250 km instead of 300 km:</a:t>
            </a:r>
          </a:p>
          <a:p>
            <a:pPr lvl="1"/>
            <a:r>
              <a:rPr lang="en-US" noProof="0" dirty="0"/>
              <a:t>To note that some existing circuit have an 8 shape, allowing battery loading during the shift.</a:t>
            </a:r>
          </a:p>
          <a:p>
            <a:pPr lvl="1"/>
            <a:r>
              <a:rPr lang="en-US" noProof="0" dirty="0"/>
              <a:t>Risks (less </a:t>
            </a:r>
            <a:r>
              <a:rPr lang="en-US" dirty="0"/>
              <a:t>representative, only 250 km in future, higher impact of circuit segment maintenance) </a:t>
            </a:r>
            <a:r>
              <a:rPr lang="en-US" noProof="0" dirty="0"/>
              <a:t>seem acceptable. No data proving it would be wrong.</a:t>
            </a:r>
          </a:p>
          <a:p>
            <a:r>
              <a:rPr lang="en-US" dirty="0"/>
              <a:t>Additional clarifications on circuit surface definition:</a:t>
            </a:r>
          </a:p>
          <a:p>
            <a:pPr lvl="1"/>
            <a:r>
              <a:rPr lang="en-US" dirty="0"/>
              <a:t>Yes, better to precise definition, roads have to be paved, and limited length of gravel (e.g. </a:t>
            </a:r>
            <a:r>
              <a:rPr lang="en-US"/>
              <a:t>10%)</a:t>
            </a:r>
          </a:p>
          <a:p>
            <a:endParaRPr lang="en-US" dirty="0"/>
          </a:p>
          <a:p>
            <a:endParaRPr lang="en-US" noProof="0" dirty="0"/>
          </a:p>
          <a:p>
            <a:endParaRPr lang="en-US" noProof="0" dirty="0"/>
          </a:p>
          <a:p>
            <a:pPr lvl="1"/>
            <a:endParaRPr lang="en-US" noProof="0" dirty="0"/>
          </a:p>
          <a:p>
            <a:endParaRPr lang="en-US" noProof="0" dirty="0"/>
          </a:p>
        </p:txBody>
      </p:sp>
    </p:spTree>
    <p:extLst>
      <p:ext uri="{BB962C8B-B14F-4D97-AF65-F5344CB8AC3E}">
        <p14:creationId xmlns:p14="http://schemas.microsoft.com/office/powerpoint/2010/main" val="16403446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2163F-548B-42DC-A8CE-5A9F28E6D864}"/>
              </a:ext>
            </a:extLst>
          </p:cNvPr>
          <p:cNvSpPr>
            <a:spLocks noGrp="1"/>
          </p:cNvSpPr>
          <p:nvPr>
            <p:ph type="title"/>
          </p:nvPr>
        </p:nvSpPr>
        <p:spPr/>
        <p:txBody>
          <a:bodyPr/>
          <a:lstStyle/>
          <a:p>
            <a:pPr algn="ctr"/>
            <a:r>
              <a:rPr lang="en-US" noProof="0" dirty="0"/>
              <a:t>Thank you</a:t>
            </a:r>
          </a:p>
        </p:txBody>
      </p:sp>
      <p:sp>
        <p:nvSpPr>
          <p:cNvPr id="3" name="Date Placeholder 2">
            <a:extLst>
              <a:ext uri="{FF2B5EF4-FFF2-40B4-BE49-F238E27FC236}">
                <a16:creationId xmlns:a16="http://schemas.microsoft.com/office/drawing/2014/main" id="{B17D15E6-7E32-4891-AE59-B5AA6A1CC166}"/>
              </a:ext>
            </a:extLst>
          </p:cNvPr>
          <p:cNvSpPr>
            <a:spLocks noGrp="1"/>
          </p:cNvSpPr>
          <p:nvPr>
            <p:ph type="dt" sz="half" idx="10"/>
          </p:nvPr>
        </p:nvSpPr>
        <p:spPr/>
        <p:txBody>
          <a:bodyPr/>
          <a:lstStyle/>
          <a:p>
            <a:fld id="{65011442-9EA8-43C1-A90A-E8091E9236D0}" type="datetime2">
              <a:rPr lang="en-US" noProof="0" smtClean="0"/>
              <a:t>Monday, August 25, 2025</a:t>
            </a:fld>
            <a:endParaRPr lang="en-US" noProof="0" dirty="0"/>
          </a:p>
        </p:txBody>
      </p:sp>
      <p:sp>
        <p:nvSpPr>
          <p:cNvPr id="4" name="Footer Placeholder 3">
            <a:extLst>
              <a:ext uri="{FF2B5EF4-FFF2-40B4-BE49-F238E27FC236}">
                <a16:creationId xmlns:a16="http://schemas.microsoft.com/office/drawing/2014/main" id="{DFD22C9E-D264-4A72-8DBF-239414ACFC4A}"/>
              </a:ext>
            </a:extLst>
          </p:cNvPr>
          <p:cNvSpPr>
            <a:spLocks noGrp="1"/>
          </p:cNvSpPr>
          <p:nvPr>
            <p:ph type="ftr" sz="quarter" idx="11"/>
          </p:nvPr>
        </p:nvSpPr>
        <p:spPr/>
        <p:txBody>
          <a:bodyPr/>
          <a:lstStyle/>
          <a:p>
            <a:r>
              <a:rPr lang="en-US" noProof="0" dirty="0"/>
              <a:t>European Tyre &amp; Rim Technical Organisation</a:t>
            </a:r>
          </a:p>
        </p:txBody>
      </p:sp>
      <p:sp>
        <p:nvSpPr>
          <p:cNvPr id="5" name="Slide Number Placeholder 4">
            <a:extLst>
              <a:ext uri="{FF2B5EF4-FFF2-40B4-BE49-F238E27FC236}">
                <a16:creationId xmlns:a16="http://schemas.microsoft.com/office/drawing/2014/main" id="{EE72B258-391A-4D16-AEDA-38646B1EF9E6}"/>
              </a:ext>
            </a:extLst>
          </p:cNvPr>
          <p:cNvSpPr>
            <a:spLocks noGrp="1"/>
          </p:cNvSpPr>
          <p:nvPr>
            <p:ph type="sldNum" sz="quarter" idx="12"/>
          </p:nvPr>
        </p:nvSpPr>
        <p:spPr/>
        <p:txBody>
          <a:bodyPr/>
          <a:lstStyle/>
          <a:p>
            <a:fld id="{74F045D9-6A50-447E-9A04-3B3C9EFFC6F0}" type="slidenum">
              <a:rPr lang="en-US" noProof="0" smtClean="0"/>
              <a:pPr/>
              <a:t>9</a:t>
            </a:fld>
            <a:endParaRPr lang="en-US" noProof="0" dirty="0"/>
          </a:p>
        </p:txBody>
      </p:sp>
    </p:spTree>
    <p:extLst>
      <p:ext uri="{BB962C8B-B14F-4D97-AF65-F5344CB8AC3E}">
        <p14:creationId xmlns:p14="http://schemas.microsoft.com/office/powerpoint/2010/main" val="23326728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debcf2b-dc41-4736-8d2d-f17ee7a56309">
      <Terms xmlns="http://schemas.microsoft.com/office/infopath/2007/PartnerControls"/>
    </lcf76f155ced4ddcb4097134ff3c332f>
    <TaxCatchAll xmlns="dd7ef93e-177d-4164-9333-a20586dbba1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70134C19A675E43987FF47511815F07" ma:contentTypeVersion="17" ma:contentTypeDescription="Create a new document." ma:contentTypeScope="" ma:versionID="f658f97a3abe72767109de93360f45d1">
  <xsd:schema xmlns:xsd="http://www.w3.org/2001/XMLSchema" xmlns:xs="http://www.w3.org/2001/XMLSchema" xmlns:p="http://schemas.microsoft.com/office/2006/metadata/properties" xmlns:ns2="1debcf2b-dc41-4736-8d2d-f17ee7a56309" xmlns:ns3="dd7ef93e-177d-4164-9333-a20586dbba11" targetNamespace="http://schemas.microsoft.com/office/2006/metadata/properties" ma:root="true" ma:fieldsID="d3d26ef4657972c3bf61cd3dee70e4ad" ns2:_="" ns3:_="">
    <xsd:import namespace="1debcf2b-dc41-4736-8d2d-f17ee7a56309"/>
    <xsd:import namespace="dd7ef93e-177d-4164-9333-a20586dbba1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ebcf2b-dc41-4736-8d2d-f17ee7a563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aec4aeb-d159-410d-8e29-7b8081bc29fc"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7ef93e-177d-4164-9333-a20586dbba1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e648b1c1-771c-4a53-86f4-08cfbdf36d47}" ma:internalName="TaxCatchAll" ma:showField="CatchAllData" ma:web="dd7ef93e-177d-4164-9333-a20586dbba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64CBBD-6850-4DDD-B7B8-43E3568589E8}">
  <ds:schemaRefs>
    <ds:schemaRef ds:uri="http://schemas.microsoft.com/office/2006/metadata/properties"/>
    <ds:schemaRef ds:uri="http://schemas.microsoft.com/office/infopath/2007/PartnerControls"/>
    <ds:schemaRef ds:uri="1debcf2b-dc41-4736-8d2d-f17ee7a56309"/>
    <ds:schemaRef ds:uri="dd7ef93e-177d-4164-9333-a20586dbba11"/>
  </ds:schemaRefs>
</ds:datastoreItem>
</file>

<file path=customXml/itemProps2.xml><?xml version="1.0" encoding="utf-8"?>
<ds:datastoreItem xmlns:ds="http://schemas.openxmlformats.org/officeDocument/2006/customXml" ds:itemID="{8CDF6AE2-313B-4AFF-AD63-BDA66D19DE9C}">
  <ds:schemaRefs>
    <ds:schemaRef ds:uri="http://schemas.microsoft.com/sharepoint/v3/contenttype/forms"/>
  </ds:schemaRefs>
</ds:datastoreItem>
</file>

<file path=customXml/itemProps3.xml><?xml version="1.0" encoding="utf-8"?>
<ds:datastoreItem xmlns:ds="http://schemas.openxmlformats.org/officeDocument/2006/customXml" ds:itemID="{2555831A-0157-425A-B244-398A7B7C3D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ebcf2b-dc41-4736-8d2d-f17ee7a56309"/>
    <ds:schemaRef ds:uri="dd7ef93e-177d-4164-9333-a20586dbba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676</TotalTime>
  <Words>1120</Words>
  <Application>Microsoft Office PowerPoint</Application>
  <PresentationFormat>Grand écran</PresentationFormat>
  <Paragraphs>87</Paragraphs>
  <Slides>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Calibri Light</vt:lpstr>
      <vt:lpstr>Wingdings</vt:lpstr>
      <vt:lpstr>Office Theme</vt:lpstr>
      <vt:lpstr>ETRTO comments on TA-37-5</vt:lpstr>
      <vt:lpstr>ETRTO review of Regulatory text proposal TA-37-5</vt:lpstr>
      <vt:lpstr>Présentation PowerPoint</vt:lpstr>
      <vt:lpstr>Présentation PowerPoint</vt:lpstr>
      <vt:lpstr>Présentation PowerPoint</vt:lpstr>
      <vt:lpstr>Présentation PowerPoint</vt:lpstr>
      <vt:lpstr>Présentation PowerPoint</vt:lpstr>
      <vt:lpstr>Présentation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EXEC</dc:title>
  <dc:creator>Josep Guinjoan</dc:creator>
  <cp:lastModifiedBy>Jean-Dominique Perrot</cp:lastModifiedBy>
  <cp:revision>32</cp:revision>
  <dcterms:created xsi:type="dcterms:W3CDTF">2021-11-17T09:31:58Z</dcterms:created>
  <dcterms:modified xsi:type="dcterms:W3CDTF">2025-08-25T19:00:12Z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9e9a456-2778-4ca9-be06-1190b1e1118a_Enabled">
    <vt:lpwstr>true</vt:lpwstr>
  </property>
  <property fmtid="{D5CDD505-2E9C-101B-9397-08002B2CF9AE}" pid="3" name="MSIP_Label_09e9a456-2778-4ca9-be06-1190b1e1118a_SetDate">
    <vt:lpwstr>2025-06-04T11:28:43Z</vt:lpwstr>
  </property>
  <property fmtid="{D5CDD505-2E9C-101B-9397-08002B2CF9AE}" pid="4" name="MSIP_Label_09e9a456-2778-4ca9-be06-1190b1e1118a_Method">
    <vt:lpwstr>Standard</vt:lpwstr>
  </property>
  <property fmtid="{D5CDD505-2E9C-101B-9397-08002B2CF9AE}" pid="5" name="MSIP_Label_09e9a456-2778-4ca9-be06-1190b1e1118a_Name">
    <vt:lpwstr>D3</vt:lpwstr>
  </property>
  <property fmtid="{D5CDD505-2E9C-101B-9397-08002B2CF9AE}" pid="6" name="MSIP_Label_09e9a456-2778-4ca9-be06-1190b1e1118a_SiteId">
    <vt:lpwstr>658ba197-6c73-4fea-91bd-1c7d8de6bf2c</vt:lpwstr>
  </property>
  <property fmtid="{D5CDD505-2E9C-101B-9397-08002B2CF9AE}" pid="7" name="MSIP_Label_09e9a456-2778-4ca9-be06-1190b1e1118a_ActionId">
    <vt:lpwstr>64f929b0-3c9d-4c70-aa9e-db925befef0f</vt:lpwstr>
  </property>
  <property fmtid="{D5CDD505-2E9C-101B-9397-08002B2CF9AE}" pid="8" name="MSIP_Label_09e9a456-2778-4ca9-be06-1190b1e1118a_ContentBits">
    <vt:lpwstr>0</vt:lpwstr>
  </property>
  <property fmtid="{D5CDD505-2E9C-101B-9397-08002B2CF9AE}" pid="9" name="MSIP_Label_09e9a456-2778-4ca9-be06-1190b1e1118a_Tag">
    <vt:lpwstr>10, 3, 0, 1</vt:lpwstr>
  </property>
  <property fmtid="{D5CDD505-2E9C-101B-9397-08002B2CF9AE}" pid="10" name="ContentTypeId">
    <vt:lpwstr>0x010100270134C19A675E43987FF47511815F07</vt:lpwstr>
  </property>
  <property fmtid="{D5CDD505-2E9C-101B-9397-08002B2CF9AE}" pid="11" name="MediaServiceImageTags">
    <vt:lpwstr/>
  </property>
</Properties>
</file>