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4" r:id="rId5"/>
  </p:sldMasterIdLst>
  <p:notesMasterIdLst>
    <p:notesMasterId r:id="rId11"/>
  </p:notesMasterIdLst>
  <p:sldIdLst>
    <p:sldId id="282" r:id="rId6"/>
    <p:sldId id="369" r:id="rId7"/>
    <p:sldId id="375" r:id="rId8"/>
    <p:sldId id="376" r:id="rId9"/>
    <p:sldId id="265" r:id="rId10"/>
  </p:sldIdLst>
  <p:sldSz cx="12192000" cy="6858000"/>
  <p:notesSz cx="9309100" cy="7023100"/>
  <p:defaultTex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B9F"/>
    <a:srgbClr val="FF9999"/>
    <a:srgbClr val="FFFFFF"/>
    <a:srgbClr val="B5B65D"/>
    <a:srgbClr val="BDD7EE"/>
    <a:srgbClr val="E2EFF6"/>
    <a:srgbClr val="74BDCE"/>
    <a:srgbClr val="9FAC60"/>
    <a:srgbClr val="D5E9F3"/>
    <a:srgbClr val="72BCC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63" d="100"/>
          <a:sy n="63" d="100"/>
        </p:scale>
        <p:origin x="5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3838" cy="352425"/>
          </a:xfrm>
          <a:prstGeom prst="rect">
            <a:avLst/>
          </a:prstGeom>
        </p:spPr>
        <p:txBody>
          <a:bodyPr vert="horz" lIns="91440" tIns="45720" rIns="91440" bIns="45720" rtlCol="0"/>
          <a:lstStyle>
            <a:lvl1pPr algn="l">
              <a:defRPr sz="1200"/>
            </a:lvl1pPr>
          </a:lstStyle>
          <a:p>
            <a:endParaRPr lang="en-BE"/>
          </a:p>
        </p:txBody>
      </p:sp>
      <p:sp>
        <p:nvSpPr>
          <p:cNvPr id="3" name="Date Placeholder 2"/>
          <p:cNvSpPr>
            <a:spLocks noGrp="1"/>
          </p:cNvSpPr>
          <p:nvPr>
            <p:ph type="dt" idx="1"/>
          </p:nvPr>
        </p:nvSpPr>
        <p:spPr>
          <a:xfrm>
            <a:off x="5273675" y="0"/>
            <a:ext cx="4033838" cy="352425"/>
          </a:xfrm>
          <a:prstGeom prst="rect">
            <a:avLst/>
          </a:prstGeom>
        </p:spPr>
        <p:txBody>
          <a:bodyPr vert="horz" lIns="91440" tIns="45720" rIns="91440" bIns="45720" rtlCol="0"/>
          <a:lstStyle>
            <a:lvl1pPr algn="r">
              <a:defRPr sz="1200"/>
            </a:lvl1pPr>
          </a:lstStyle>
          <a:p>
            <a:fld id="{8C6770B6-7A51-4D34-B7F7-E0CD79EA3795}" type="datetimeFigureOut">
              <a:rPr lang="en-BE" smtClean="0"/>
              <a:t>04/11/2025</a:t>
            </a:fld>
            <a:endParaRPr lang="en-BE"/>
          </a:p>
        </p:txBody>
      </p:sp>
      <p:sp>
        <p:nvSpPr>
          <p:cNvPr id="4" name="Slide Image Placeholder 3"/>
          <p:cNvSpPr>
            <a:spLocks noGrp="1" noRot="1" noChangeAspect="1"/>
          </p:cNvSpPr>
          <p:nvPr>
            <p:ph type="sldImg" idx="2"/>
          </p:nvPr>
        </p:nvSpPr>
        <p:spPr>
          <a:xfrm>
            <a:off x="2547938" y="877888"/>
            <a:ext cx="4213225" cy="2370137"/>
          </a:xfrm>
          <a:prstGeom prst="rect">
            <a:avLst/>
          </a:prstGeom>
          <a:noFill/>
          <a:ln w="12700">
            <a:solidFill>
              <a:prstClr val="black"/>
            </a:solidFill>
          </a:ln>
        </p:spPr>
        <p:txBody>
          <a:bodyPr vert="horz" lIns="91440" tIns="45720" rIns="91440" bIns="45720" rtlCol="0" anchor="ctr"/>
          <a:lstStyle/>
          <a:p>
            <a:endParaRPr lang="en-BE"/>
          </a:p>
        </p:txBody>
      </p:sp>
      <p:sp>
        <p:nvSpPr>
          <p:cNvPr id="5" name="Notes Placeholder 4"/>
          <p:cNvSpPr>
            <a:spLocks noGrp="1"/>
          </p:cNvSpPr>
          <p:nvPr>
            <p:ph type="body" sz="quarter" idx="3"/>
          </p:nvPr>
        </p:nvSpPr>
        <p:spPr>
          <a:xfrm>
            <a:off x="930275" y="3379788"/>
            <a:ext cx="7448550" cy="2765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E"/>
          </a:p>
        </p:txBody>
      </p:sp>
      <p:sp>
        <p:nvSpPr>
          <p:cNvPr id="6" name="Footer Placeholder 5"/>
          <p:cNvSpPr>
            <a:spLocks noGrp="1"/>
          </p:cNvSpPr>
          <p:nvPr>
            <p:ph type="ftr" sz="quarter" idx="4"/>
          </p:nvPr>
        </p:nvSpPr>
        <p:spPr>
          <a:xfrm>
            <a:off x="0" y="6670675"/>
            <a:ext cx="4033838" cy="352425"/>
          </a:xfrm>
          <a:prstGeom prst="rect">
            <a:avLst/>
          </a:prstGeom>
        </p:spPr>
        <p:txBody>
          <a:bodyPr vert="horz" lIns="91440" tIns="45720" rIns="91440" bIns="45720" rtlCol="0" anchor="b"/>
          <a:lstStyle>
            <a:lvl1pPr algn="l">
              <a:defRPr sz="1200"/>
            </a:lvl1pPr>
          </a:lstStyle>
          <a:p>
            <a:endParaRPr lang="en-BE"/>
          </a:p>
        </p:txBody>
      </p:sp>
      <p:sp>
        <p:nvSpPr>
          <p:cNvPr id="7" name="Slide Number Placeholder 6"/>
          <p:cNvSpPr>
            <a:spLocks noGrp="1"/>
          </p:cNvSpPr>
          <p:nvPr>
            <p:ph type="sldNum" sz="quarter" idx="5"/>
          </p:nvPr>
        </p:nvSpPr>
        <p:spPr>
          <a:xfrm>
            <a:off x="5273675" y="6670675"/>
            <a:ext cx="4033838" cy="352425"/>
          </a:xfrm>
          <a:prstGeom prst="rect">
            <a:avLst/>
          </a:prstGeom>
        </p:spPr>
        <p:txBody>
          <a:bodyPr vert="horz" lIns="91440" tIns="45720" rIns="91440" bIns="45720" rtlCol="0" anchor="b"/>
          <a:lstStyle>
            <a:lvl1pPr algn="r">
              <a:defRPr sz="1200"/>
            </a:lvl1pPr>
          </a:lstStyle>
          <a:p>
            <a:fld id="{5E62B2BF-7D32-476B-9C5C-801B64590CA6}" type="slidenum">
              <a:rPr lang="en-BE" smtClean="0"/>
              <a:t>‹N›</a:t>
            </a:fld>
            <a:endParaRPr lang="en-BE"/>
          </a:p>
        </p:txBody>
      </p:sp>
    </p:spTree>
    <p:extLst>
      <p:ext uri="{BB962C8B-B14F-4D97-AF65-F5344CB8AC3E}">
        <p14:creationId xmlns:p14="http://schemas.microsoft.com/office/powerpoint/2010/main" val="1827881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92FBB-322F-4743-8DB6-563D78C3ECB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ID4096"/>
          </a:p>
        </p:txBody>
      </p:sp>
      <p:sp>
        <p:nvSpPr>
          <p:cNvPr id="3" name="Subtitle 2">
            <a:extLst>
              <a:ext uri="{FF2B5EF4-FFF2-40B4-BE49-F238E27FC236}">
                <a16:creationId xmlns:a16="http://schemas.microsoft.com/office/drawing/2014/main" id="{92F74D93-6D49-4733-AF21-EF9D84C5189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ID4096"/>
          </a:p>
        </p:txBody>
      </p:sp>
      <p:sp>
        <p:nvSpPr>
          <p:cNvPr id="4" name="Date Placeholder 3">
            <a:extLst>
              <a:ext uri="{FF2B5EF4-FFF2-40B4-BE49-F238E27FC236}">
                <a16:creationId xmlns:a16="http://schemas.microsoft.com/office/drawing/2014/main" id="{4726A6E9-D9A7-4AA5-93BA-C0A06C77BCF9}"/>
              </a:ext>
            </a:extLst>
          </p:cNvPr>
          <p:cNvSpPr>
            <a:spLocks noGrp="1"/>
          </p:cNvSpPr>
          <p:nvPr>
            <p:ph type="dt" sz="half" idx="10"/>
          </p:nvPr>
        </p:nvSpPr>
        <p:spPr/>
        <p:txBody>
          <a:bodyPr/>
          <a:lstStyle/>
          <a:p>
            <a:fld id="{E12697CD-EDBA-4EED-BE13-040D7F50B535}" type="datetimeFigureOut">
              <a:rPr lang="LID4096" smtClean="0"/>
              <a:t>04/11/2025</a:t>
            </a:fld>
            <a:endParaRPr lang="LID4096"/>
          </a:p>
        </p:txBody>
      </p:sp>
      <p:sp>
        <p:nvSpPr>
          <p:cNvPr id="5" name="Footer Placeholder 4">
            <a:extLst>
              <a:ext uri="{FF2B5EF4-FFF2-40B4-BE49-F238E27FC236}">
                <a16:creationId xmlns:a16="http://schemas.microsoft.com/office/drawing/2014/main" id="{4ADF2E56-BE6C-4A7F-8A13-31B4F7A3A9F7}"/>
              </a:ext>
            </a:extLst>
          </p:cNvPr>
          <p:cNvSpPr>
            <a:spLocks noGrp="1"/>
          </p:cNvSpPr>
          <p:nvPr>
            <p:ph type="ftr" sz="quarter" idx="11"/>
          </p:nvPr>
        </p:nvSpPr>
        <p:spPr/>
        <p:txBody>
          <a:bodyPr/>
          <a:lstStyle/>
          <a:p>
            <a:endParaRPr lang="LID4096"/>
          </a:p>
        </p:txBody>
      </p:sp>
      <p:sp>
        <p:nvSpPr>
          <p:cNvPr id="6" name="Slide Number Placeholder 5">
            <a:extLst>
              <a:ext uri="{FF2B5EF4-FFF2-40B4-BE49-F238E27FC236}">
                <a16:creationId xmlns:a16="http://schemas.microsoft.com/office/drawing/2014/main" id="{F57C9763-1A1A-413C-A568-6CC95DB412F1}"/>
              </a:ext>
            </a:extLst>
          </p:cNvPr>
          <p:cNvSpPr>
            <a:spLocks noGrp="1"/>
          </p:cNvSpPr>
          <p:nvPr>
            <p:ph type="sldNum" sz="quarter" idx="12"/>
          </p:nvPr>
        </p:nvSpPr>
        <p:spPr/>
        <p:txBody>
          <a:bodyPr/>
          <a:lstStyle/>
          <a:p>
            <a:fld id="{CC2EDF9E-9BFE-4FA3-8275-C42971BED1F9}" type="slidenum">
              <a:rPr lang="LID4096" smtClean="0"/>
              <a:t>‹N›</a:t>
            </a:fld>
            <a:endParaRPr lang="LID4096"/>
          </a:p>
        </p:txBody>
      </p:sp>
    </p:spTree>
    <p:extLst>
      <p:ext uri="{BB962C8B-B14F-4D97-AF65-F5344CB8AC3E}">
        <p14:creationId xmlns:p14="http://schemas.microsoft.com/office/powerpoint/2010/main" val="1150285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7099C-08EB-4E4E-92D9-7F060B4F68E5}"/>
              </a:ext>
            </a:extLst>
          </p:cNvPr>
          <p:cNvSpPr>
            <a:spLocks noGrp="1"/>
          </p:cNvSpPr>
          <p:nvPr>
            <p:ph type="title"/>
          </p:nvPr>
        </p:nvSpPr>
        <p:spPr/>
        <p:txBody>
          <a:bodyPr/>
          <a:lstStyle/>
          <a:p>
            <a:r>
              <a:rPr lang="en-US"/>
              <a:t>Click to edit Master title style</a:t>
            </a:r>
            <a:endParaRPr lang="LID4096"/>
          </a:p>
        </p:txBody>
      </p:sp>
      <p:sp>
        <p:nvSpPr>
          <p:cNvPr id="3" name="Vertical Text Placeholder 2">
            <a:extLst>
              <a:ext uri="{FF2B5EF4-FFF2-40B4-BE49-F238E27FC236}">
                <a16:creationId xmlns:a16="http://schemas.microsoft.com/office/drawing/2014/main" id="{570EA8AF-D729-49AF-8541-633AA18B547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Date Placeholder 3">
            <a:extLst>
              <a:ext uri="{FF2B5EF4-FFF2-40B4-BE49-F238E27FC236}">
                <a16:creationId xmlns:a16="http://schemas.microsoft.com/office/drawing/2014/main" id="{A65EDA27-6DAC-4B7D-ABA8-86E60DEF7536}"/>
              </a:ext>
            </a:extLst>
          </p:cNvPr>
          <p:cNvSpPr>
            <a:spLocks noGrp="1"/>
          </p:cNvSpPr>
          <p:nvPr>
            <p:ph type="dt" sz="half" idx="10"/>
          </p:nvPr>
        </p:nvSpPr>
        <p:spPr/>
        <p:txBody>
          <a:bodyPr/>
          <a:lstStyle/>
          <a:p>
            <a:fld id="{E12697CD-EDBA-4EED-BE13-040D7F50B535}" type="datetimeFigureOut">
              <a:rPr lang="LID4096" smtClean="0"/>
              <a:t>04/11/2025</a:t>
            </a:fld>
            <a:endParaRPr lang="LID4096"/>
          </a:p>
        </p:txBody>
      </p:sp>
      <p:sp>
        <p:nvSpPr>
          <p:cNvPr id="5" name="Footer Placeholder 4">
            <a:extLst>
              <a:ext uri="{FF2B5EF4-FFF2-40B4-BE49-F238E27FC236}">
                <a16:creationId xmlns:a16="http://schemas.microsoft.com/office/drawing/2014/main" id="{EA3FF1AD-D86C-4AFE-A61D-AEFF6D704A70}"/>
              </a:ext>
            </a:extLst>
          </p:cNvPr>
          <p:cNvSpPr>
            <a:spLocks noGrp="1"/>
          </p:cNvSpPr>
          <p:nvPr>
            <p:ph type="ftr" sz="quarter" idx="11"/>
          </p:nvPr>
        </p:nvSpPr>
        <p:spPr/>
        <p:txBody>
          <a:bodyPr/>
          <a:lstStyle/>
          <a:p>
            <a:endParaRPr lang="LID4096"/>
          </a:p>
        </p:txBody>
      </p:sp>
      <p:sp>
        <p:nvSpPr>
          <p:cNvPr id="6" name="Slide Number Placeholder 5">
            <a:extLst>
              <a:ext uri="{FF2B5EF4-FFF2-40B4-BE49-F238E27FC236}">
                <a16:creationId xmlns:a16="http://schemas.microsoft.com/office/drawing/2014/main" id="{0552670A-C488-45E8-BEE2-2F4D14C9C297}"/>
              </a:ext>
            </a:extLst>
          </p:cNvPr>
          <p:cNvSpPr>
            <a:spLocks noGrp="1"/>
          </p:cNvSpPr>
          <p:nvPr>
            <p:ph type="sldNum" sz="quarter" idx="12"/>
          </p:nvPr>
        </p:nvSpPr>
        <p:spPr/>
        <p:txBody>
          <a:bodyPr/>
          <a:lstStyle/>
          <a:p>
            <a:fld id="{CC2EDF9E-9BFE-4FA3-8275-C42971BED1F9}" type="slidenum">
              <a:rPr lang="LID4096" smtClean="0"/>
              <a:t>‹N›</a:t>
            </a:fld>
            <a:endParaRPr lang="LID4096"/>
          </a:p>
        </p:txBody>
      </p:sp>
    </p:spTree>
    <p:extLst>
      <p:ext uri="{BB962C8B-B14F-4D97-AF65-F5344CB8AC3E}">
        <p14:creationId xmlns:p14="http://schemas.microsoft.com/office/powerpoint/2010/main" val="25061523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37AFCD2-AEF4-4AC4-97F8-3ECFCEA2F2D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LID4096"/>
          </a:p>
        </p:txBody>
      </p:sp>
      <p:sp>
        <p:nvSpPr>
          <p:cNvPr id="3" name="Vertical Text Placeholder 2">
            <a:extLst>
              <a:ext uri="{FF2B5EF4-FFF2-40B4-BE49-F238E27FC236}">
                <a16:creationId xmlns:a16="http://schemas.microsoft.com/office/drawing/2014/main" id="{AFCB4FAD-5F45-4E6E-A14E-5EEA265CB44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Date Placeholder 3">
            <a:extLst>
              <a:ext uri="{FF2B5EF4-FFF2-40B4-BE49-F238E27FC236}">
                <a16:creationId xmlns:a16="http://schemas.microsoft.com/office/drawing/2014/main" id="{7FDA0A5D-08C8-457B-A203-974C8BB0A797}"/>
              </a:ext>
            </a:extLst>
          </p:cNvPr>
          <p:cNvSpPr>
            <a:spLocks noGrp="1"/>
          </p:cNvSpPr>
          <p:nvPr>
            <p:ph type="dt" sz="half" idx="10"/>
          </p:nvPr>
        </p:nvSpPr>
        <p:spPr/>
        <p:txBody>
          <a:bodyPr/>
          <a:lstStyle/>
          <a:p>
            <a:fld id="{E12697CD-EDBA-4EED-BE13-040D7F50B535}" type="datetimeFigureOut">
              <a:rPr lang="LID4096" smtClean="0"/>
              <a:t>04/11/2025</a:t>
            </a:fld>
            <a:endParaRPr lang="LID4096"/>
          </a:p>
        </p:txBody>
      </p:sp>
      <p:sp>
        <p:nvSpPr>
          <p:cNvPr id="5" name="Footer Placeholder 4">
            <a:extLst>
              <a:ext uri="{FF2B5EF4-FFF2-40B4-BE49-F238E27FC236}">
                <a16:creationId xmlns:a16="http://schemas.microsoft.com/office/drawing/2014/main" id="{3C9039DD-2D2D-4094-8BA0-B00C488EB409}"/>
              </a:ext>
            </a:extLst>
          </p:cNvPr>
          <p:cNvSpPr>
            <a:spLocks noGrp="1"/>
          </p:cNvSpPr>
          <p:nvPr>
            <p:ph type="ftr" sz="quarter" idx="11"/>
          </p:nvPr>
        </p:nvSpPr>
        <p:spPr/>
        <p:txBody>
          <a:bodyPr/>
          <a:lstStyle/>
          <a:p>
            <a:endParaRPr lang="LID4096"/>
          </a:p>
        </p:txBody>
      </p:sp>
      <p:sp>
        <p:nvSpPr>
          <p:cNvPr id="6" name="Slide Number Placeholder 5">
            <a:extLst>
              <a:ext uri="{FF2B5EF4-FFF2-40B4-BE49-F238E27FC236}">
                <a16:creationId xmlns:a16="http://schemas.microsoft.com/office/drawing/2014/main" id="{011F4795-897B-482A-9E43-B14D3649E507}"/>
              </a:ext>
            </a:extLst>
          </p:cNvPr>
          <p:cNvSpPr>
            <a:spLocks noGrp="1"/>
          </p:cNvSpPr>
          <p:nvPr>
            <p:ph type="sldNum" sz="quarter" idx="12"/>
          </p:nvPr>
        </p:nvSpPr>
        <p:spPr/>
        <p:txBody>
          <a:bodyPr/>
          <a:lstStyle/>
          <a:p>
            <a:fld id="{CC2EDF9E-9BFE-4FA3-8275-C42971BED1F9}" type="slidenum">
              <a:rPr lang="LID4096" smtClean="0"/>
              <a:t>‹N›</a:t>
            </a:fld>
            <a:endParaRPr lang="LID4096"/>
          </a:p>
        </p:txBody>
      </p:sp>
    </p:spTree>
    <p:extLst>
      <p:ext uri="{BB962C8B-B14F-4D97-AF65-F5344CB8AC3E}">
        <p14:creationId xmlns:p14="http://schemas.microsoft.com/office/powerpoint/2010/main" val="35916655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lide_Fin_1">
    <p:spTree>
      <p:nvGrpSpPr>
        <p:cNvPr id="1" name=""/>
        <p:cNvGrpSpPr/>
        <p:nvPr/>
      </p:nvGrpSpPr>
      <p:grpSpPr>
        <a:xfrm>
          <a:off x="0" y="0"/>
          <a:ext cx="0" cy="0"/>
          <a:chOff x="0" y="0"/>
          <a:chExt cx="0" cy="0"/>
        </a:xfrm>
      </p:grpSpPr>
      <p:pic>
        <p:nvPicPr>
          <p:cNvPr id="5" name="Image 5">
            <a:extLst>
              <a:ext uri="{FF2B5EF4-FFF2-40B4-BE49-F238E27FC236}">
                <a16:creationId xmlns:a16="http://schemas.microsoft.com/office/drawing/2014/main" id="{F89A58E8-26F2-60A3-892E-BA5AF2CC439A}"/>
              </a:ext>
            </a:extLst>
          </p:cNvPr>
          <p:cNvPicPr>
            <a:picLocks noChangeAspect="1"/>
          </p:cNvPicPr>
          <p:nvPr userDrawn="1"/>
        </p:nvPicPr>
        <p:blipFill>
          <a:blip r:embed="rId2"/>
          <a:srcRect/>
          <a:stretch/>
        </p:blipFill>
        <p:spPr>
          <a:xfrm>
            <a:off x="0" y="14179"/>
            <a:ext cx="12192000" cy="6839712"/>
          </a:xfrm>
          <a:prstGeom prst="rect">
            <a:avLst/>
          </a:prstGeom>
        </p:spPr>
      </p:pic>
      <p:pic>
        <p:nvPicPr>
          <p:cNvPr id="6" name="Graphique 4">
            <a:extLst>
              <a:ext uri="{FF2B5EF4-FFF2-40B4-BE49-F238E27FC236}">
                <a16:creationId xmlns:a16="http://schemas.microsoft.com/office/drawing/2014/main" id="{19BF2C3D-8E76-8B65-EC70-C21E19D99E39}"/>
              </a:ext>
            </a:extLst>
          </p:cNvPr>
          <p:cNvPicPr>
            <a:picLocks noChangeAspect="1"/>
          </p:cNvPicPr>
          <p:nvPr userDrawn="1"/>
        </p:nvPicPr>
        <p:blipFill>
          <a:blip r:embed="rId3"/>
          <a:srcRect/>
          <a:stretch/>
        </p:blipFill>
        <p:spPr>
          <a:xfrm>
            <a:off x="518692" y="5382019"/>
            <a:ext cx="1964034" cy="948347"/>
          </a:xfrm>
          <a:prstGeom prst="rect">
            <a:avLst/>
          </a:prstGeom>
        </p:spPr>
      </p:pic>
      <p:sp>
        <p:nvSpPr>
          <p:cNvPr id="2" name="Titre 1">
            <a:extLst>
              <a:ext uri="{FF2B5EF4-FFF2-40B4-BE49-F238E27FC236}">
                <a16:creationId xmlns:a16="http://schemas.microsoft.com/office/drawing/2014/main" id="{FEC067B9-3DAF-037D-4DFE-A1F5A7BA1E58}"/>
              </a:ext>
            </a:extLst>
          </p:cNvPr>
          <p:cNvSpPr>
            <a:spLocks noGrp="1"/>
          </p:cNvSpPr>
          <p:nvPr>
            <p:ph type="ctrTitle" hasCustomPrompt="1"/>
          </p:nvPr>
        </p:nvSpPr>
        <p:spPr>
          <a:xfrm>
            <a:off x="518692" y="561835"/>
            <a:ext cx="5939246" cy="1439685"/>
          </a:xfrm>
        </p:spPr>
        <p:txBody>
          <a:bodyPr anchor="t">
            <a:normAutofit/>
          </a:bodyPr>
          <a:lstStyle>
            <a:lvl1pPr algn="l">
              <a:defRPr sz="4400" b="1" i="0">
                <a:solidFill>
                  <a:schemeClr val="tx1"/>
                </a:solidFill>
                <a:latin typeface="Segoe UI" panose="020B0502040204020203" pitchFamily="34" charset="0"/>
                <a:ea typeface="Helvetica Neue Medium" panose="02000503000000020004" pitchFamily="2" charset="0"/>
                <a:cs typeface="Segoe UI" panose="020B0502040204020203" pitchFamily="34" charset="0"/>
              </a:defRPr>
            </a:lvl1pPr>
          </a:lstStyle>
          <a:p>
            <a:r>
              <a:rPr lang="fr-FR" dirty="0"/>
              <a:t>Thanks</a:t>
            </a:r>
            <a:br>
              <a:rPr lang="fr-FR" dirty="0"/>
            </a:br>
            <a:r>
              <a:rPr lang="fr-FR" dirty="0"/>
              <a:t>for listening</a:t>
            </a:r>
          </a:p>
        </p:txBody>
      </p:sp>
      <p:sp>
        <p:nvSpPr>
          <p:cNvPr id="17" name="Espace réservé de la date 3">
            <a:extLst>
              <a:ext uri="{FF2B5EF4-FFF2-40B4-BE49-F238E27FC236}">
                <a16:creationId xmlns:a16="http://schemas.microsoft.com/office/drawing/2014/main" id="{B378FCE8-8A1B-353D-0EE1-1FF3B54D8B80}"/>
              </a:ext>
            </a:extLst>
          </p:cNvPr>
          <p:cNvSpPr txBox="1">
            <a:spLocks/>
          </p:cNvSpPr>
          <p:nvPr userDrawn="1"/>
        </p:nvSpPr>
        <p:spPr>
          <a:xfrm>
            <a:off x="1390385" y="2015899"/>
            <a:ext cx="4064051" cy="365125"/>
          </a:xfrm>
          <a:prstGeom prst="rect">
            <a:avLst/>
          </a:prstGeom>
        </p:spPr>
        <p:txBody>
          <a:bodyPr vert="horz" lIns="91440" tIns="45720" rIns="91440" bIns="45720" rtlCol="0" anchor="ctr"/>
          <a:lstStyle>
            <a:defPPr>
              <a:defRPr lang="fr-FR"/>
            </a:defPPr>
            <a:lvl1pPr marL="0" algn="l" defTabSz="914400" rtl="0" eaLnBrk="1" latinLnBrk="0" hangingPunct="1">
              <a:defRPr sz="1200" b="0" i="0" kern="1200">
                <a:solidFill>
                  <a:schemeClr val="accent2"/>
                </a:solidFill>
                <a:latin typeface="Helvetica Neue Medium" panose="02000503000000020004" pitchFamily="2" charset="0"/>
                <a:ea typeface="Helvetica Neue Medium" panose="02000503000000020004" pitchFamily="2" charset="0"/>
                <a:cs typeface="Helvetica Neue Medium" panose="02000503000000020004" pitchFamily="2"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b="0" i="0">
                <a:solidFill>
                  <a:srgbClr val="008B9F"/>
                </a:solidFill>
                <a:latin typeface="Segoe UI" panose="020B0502040204020203" pitchFamily="34" charset="0"/>
                <a:cs typeface="Segoe UI" panose="020B0502040204020203" pitchFamily="34" charset="0"/>
              </a:rPr>
              <a:t>|  </a:t>
            </a:r>
            <a:r>
              <a:rPr lang="fr-FR" b="0" i="0" err="1">
                <a:solidFill>
                  <a:srgbClr val="008B9F"/>
                </a:solidFill>
                <a:latin typeface="Segoe UI" panose="020B0502040204020203" pitchFamily="34" charset="0"/>
                <a:cs typeface="Segoe UI" panose="020B0502040204020203" pitchFamily="34" charset="0"/>
              </a:rPr>
              <a:t>cema-agri.org</a:t>
            </a:r>
            <a:endParaRPr lang="fr-FR" b="0" i="0">
              <a:solidFill>
                <a:srgbClr val="008B9F"/>
              </a:solidFill>
              <a:latin typeface="Segoe UI" panose="020B0502040204020203" pitchFamily="34" charset="0"/>
              <a:cs typeface="Segoe UI" panose="020B0502040204020203" pitchFamily="34" charset="0"/>
            </a:endParaRPr>
          </a:p>
        </p:txBody>
      </p:sp>
      <p:pic>
        <p:nvPicPr>
          <p:cNvPr id="3" name="Image 2">
            <a:extLst>
              <a:ext uri="{FF2B5EF4-FFF2-40B4-BE49-F238E27FC236}">
                <a16:creationId xmlns:a16="http://schemas.microsoft.com/office/drawing/2014/main" id="{68BB30C7-4CF7-83DB-119C-02C14F97FE3E}"/>
              </a:ext>
            </a:extLst>
          </p:cNvPr>
          <p:cNvPicPr>
            <a:picLocks noChangeAspect="1"/>
          </p:cNvPicPr>
          <p:nvPr userDrawn="1"/>
        </p:nvPicPr>
        <p:blipFill>
          <a:blip r:embed="rId4">
            <a:lum bright="-100000"/>
          </a:blip>
          <a:stretch>
            <a:fillRect/>
          </a:stretch>
        </p:blipFill>
        <p:spPr>
          <a:xfrm>
            <a:off x="609852" y="2120769"/>
            <a:ext cx="732916" cy="181799"/>
          </a:xfrm>
          <a:prstGeom prst="rect">
            <a:avLst/>
          </a:prstGeom>
        </p:spPr>
      </p:pic>
    </p:spTree>
    <p:extLst>
      <p:ext uri="{BB962C8B-B14F-4D97-AF65-F5344CB8AC3E}">
        <p14:creationId xmlns:p14="http://schemas.microsoft.com/office/powerpoint/2010/main" val="3318300966"/>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Slide_Contenu_2">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A9D43852-8B8C-F2C6-5880-7E11DF5E4308}"/>
              </a:ext>
            </a:extLst>
          </p:cNvPr>
          <p:cNvPicPr>
            <a:picLocks noChangeAspect="1"/>
          </p:cNvPicPr>
          <p:nvPr userDrawn="1"/>
        </p:nvPicPr>
        <p:blipFill>
          <a:blip r:embed="rId2"/>
          <a:srcRect/>
          <a:stretch/>
        </p:blipFill>
        <p:spPr>
          <a:xfrm>
            <a:off x="0" y="9144"/>
            <a:ext cx="12208299" cy="6848856"/>
          </a:xfrm>
          <a:prstGeom prst="rect">
            <a:avLst/>
          </a:prstGeom>
        </p:spPr>
      </p:pic>
      <p:sp>
        <p:nvSpPr>
          <p:cNvPr id="2" name="Titre 1">
            <a:extLst>
              <a:ext uri="{FF2B5EF4-FFF2-40B4-BE49-F238E27FC236}">
                <a16:creationId xmlns:a16="http://schemas.microsoft.com/office/drawing/2014/main" id="{FEC067B9-3DAF-037D-4DFE-A1F5A7BA1E58}"/>
              </a:ext>
            </a:extLst>
          </p:cNvPr>
          <p:cNvSpPr>
            <a:spLocks noGrp="1"/>
          </p:cNvSpPr>
          <p:nvPr>
            <p:ph type="ctrTitle" hasCustomPrompt="1"/>
          </p:nvPr>
        </p:nvSpPr>
        <p:spPr>
          <a:xfrm>
            <a:off x="548640" y="891141"/>
            <a:ext cx="5939246" cy="509396"/>
          </a:xfrm>
        </p:spPr>
        <p:txBody>
          <a:bodyPr anchor="t">
            <a:normAutofit/>
          </a:bodyPr>
          <a:lstStyle>
            <a:lvl1pPr algn="l">
              <a:defRPr sz="3600" b="1" i="0">
                <a:solidFill>
                  <a:schemeClr val="tx1"/>
                </a:solidFill>
                <a:latin typeface="Segoe UI" panose="020B0502040204020203" pitchFamily="34" charset="0"/>
                <a:ea typeface="Helvetica Neue Medium" panose="02000503000000020004" pitchFamily="2" charset="0"/>
                <a:cs typeface="Segoe UI" panose="020B0502040204020203" pitchFamily="34" charset="0"/>
              </a:defRPr>
            </a:lvl1pPr>
          </a:lstStyle>
          <a:p>
            <a:r>
              <a:rPr lang="fr-FR" dirty="0"/>
              <a:t>Modifier le titre</a:t>
            </a:r>
          </a:p>
        </p:txBody>
      </p:sp>
      <p:sp>
        <p:nvSpPr>
          <p:cNvPr id="22" name="Espace réservé du texte 20">
            <a:extLst>
              <a:ext uri="{FF2B5EF4-FFF2-40B4-BE49-F238E27FC236}">
                <a16:creationId xmlns:a16="http://schemas.microsoft.com/office/drawing/2014/main" id="{4AC5205C-0146-C0FE-44D4-800454794F30}"/>
              </a:ext>
            </a:extLst>
          </p:cNvPr>
          <p:cNvSpPr>
            <a:spLocks noGrp="1"/>
          </p:cNvSpPr>
          <p:nvPr>
            <p:ph type="body" sz="quarter" idx="11" hasCustomPrompt="1"/>
          </p:nvPr>
        </p:nvSpPr>
        <p:spPr>
          <a:xfrm>
            <a:off x="548640" y="592491"/>
            <a:ext cx="4100512" cy="215437"/>
          </a:xfrm>
        </p:spPr>
        <p:txBody>
          <a:bodyPr>
            <a:normAutofit/>
          </a:bodyPr>
          <a:lstStyle>
            <a:lvl1pPr marL="0" indent="0">
              <a:buNone/>
              <a:defRPr sz="1000" b="0" i="0">
                <a:solidFill>
                  <a:schemeClr val="accent2"/>
                </a:solidFill>
                <a:latin typeface="Segoe UI" panose="020B0502040204020203" pitchFamily="34" charset="0"/>
                <a:ea typeface="Helvetica Neue Medium" panose="02000503000000020004" pitchFamily="2" charset="0"/>
                <a:cs typeface="Segoe UI" panose="020B0502040204020203" pitchFamily="34" charset="0"/>
              </a:defRPr>
            </a:lvl1pPr>
          </a:lstStyle>
          <a:p>
            <a:pPr lvl="0"/>
            <a:r>
              <a:rPr lang="fr-FR" dirty="0"/>
              <a:t>Modifier le surtitre</a:t>
            </a:r>
          </a:p>
        </p:txBody>
      </p:sp>
      <p:sp>
        <p:nvSpPr>
          <p:cNvPr id="6" name="Espace réservé du texte 32">
            <a:extLst>
              <a:ext uri="{FF2B5EF4-FFF2-40B4-BE49-F238E27FC236}">
                <a16:creationId xmlns:a16="http://schemas.microsoft.com/office/drawing/2014/main" id="{AD67BBEA-E9CC-FD18-ACE1-4E71721A78B9}"/>
              </a:ext>
            </a:extLst>
          </p:cNvPr>
          <p:cNvSpPr>
            <a:spLocks noGrp="1"/>
          </p:cNvSpPr>
          <p:nvPr>
            <p:ph type="body" sz="quarter" idx="24" hasCustomPrompt="1"/>
          </p:nvPr>
        </p:nvSpPr>
        <p:spPr>
          <a:xfrm>
            <a:off x="548640" y="2033918"/>
            <a:ext cx="9223885" cy="3953307"/>
          </a:xfrm>
        </p:spPr>
        <p:txBody>
          <a:bodyPr anchor="t">
            <a:noAutofit/>
          </a:bodyPr>
          <a:lstStyle>
            <a:lvl1pPr marL="0" indent="0">
              <a:lnSpc>
                <a:spcPct val="150000"/>
              </a:lnSpc>
              <a:buNone/>
              <a:defRPr sz="1400" b="0" i="0">
                <a:latin typeface="Segoe UI" panose="020B0502040204020203" pitchFamily="34" charset="0"/>
                <a:ea typeface="Helvetica Neue Medium" panose="02000503000000020004" pitchFamily="2" charset="0"/>
                <a:cs typeface="Segoe UI" panose="020B0502040204020203" pitchFamily="34" charset="0"/>
              </a:defRPr>
            </a:lvl1pPr>
          </a:lstStyle>
          <a:p>
            <a:r>
              <a:rPr lang="fr-BE" dirty="0">
                <a:solidFill>
                  <a:schemeClr val="tx1"/>
                </a:solidFill>
              </a:rPr>
              <a:t>Lorem ipsum </a:t>
            </a:r>
            <a:r>
              <a:rPr lang="fr-BE" dirty="0" err="1">
                <a:solidFill>
                  <a:schemeClr val="tx1"/>
                </a:solidFill>
              </a:rPr>
              <a:t>dolor</a:t>
            </a:r>
            <a:r>
              <a:rPr lang="fr-BE" dirty="0">
                <a:solidFill>
                  <a:schemeClr val="tx1"/>
                </a:solidFill>
              </a:rPr>
              <a:t> </a:t>
            </a:r>
            <a:r>
              <a:rPr lang="fr-BE" dirty="0" err="1">
                <a:solidFill>
                  <a:schemeClr val="tx1"/>
                </a:solidFill>
              </a:rPr>
              <a:t>sit</a:t>
            </a:r>
            <a:r>
              <a:rPr lang="fr-BE" dirty="0">
                <a:solidFill>
                  <a:schemeClr val="tx1"/>
                </a:solidFill>
              </a:rPr>
              <a:t> </a:t>
            </a:r>
            <a:r>
              <a:rPr lang="fr-BE" dirty="0" err="1">
                <a:solidFill>
                  <a:schemeClr val="tx1"/>
                </a:solidFill>
              </a:rPr>
              <a:t>amet</a:t>
            </a:r>
            <a:r>
              <a:rPr lang="fr-BE" dirty="0">
                <a:solidFill>
                  <a:schemeClr val="tx1"/>
                </a:solidFill>
              </a:rPr>
              <a:t>, </a:t>
            </a:r>
            <a:r>
              <a:rPr lang="fr-BE" dirty="0" err="1">
                <a:solidFill>
                  <a:schemeClr val="tx1"/>
                </a:solidFill>
              </a:rPr>
              <a:t>consectetur</a:t>
            </a:r>
            <a:r>
              <a:rPr lang="fr-BE" dirty="0">
                <a:solidFill>
                  <a:schemeClr val="tx1"/>
                </a:solidFill>
              </a:rPr>
              <a:t> </a:t>
            </a:r>
            <a:r>
              <a:rPr lang="fr-BE" dirty="0" err="1">
                <a:solidFill>
                  <a:schemeClr val="tx1"/>
                </a:solidFill>
              </a:rPr>
              <a:t>adipiscing</a:t>
            </a:r>
            <a:r>
              <a:rPr lang="fr-BE" dirty="0">
                <a:solidFill>
                  <a:schemeClr val="tx1"/>
                </a:solidFill>
              </a:rPr>
              <a:t> </a:t>
            </a:r>
            <a:r>
              <a:rPr lang="fr-BE" dirty="0" err="1">
                <a:solidFill>
                  <a:schemeClr val="tx1"/>
                </a:solidFill>
              </a:rPr>
              <a:t>elit</a:t>
            </a:r>
            <a:r>
              <a:rPr lang="fr-BE" dirty="0">
                <a:solidFill>
                  <a:schemeClr val="tx1"/>
                </a:solidFill>
              </a:rPr>
              <a:t>.</a:t>
            </a:r>
          </a:p>
          <a:p>
            <a:r>
              <a:rPr lang="fr-BE" dirty="0">
                <a:solidFill>
                  <a:schemeClr val="bg2">
                    <a:lumMod val="75000"/>
                  </a:schemeClr>
                </a:solidFill>
                <a:latin typeface="Helvetica Neue Light" panose="02000403000000020004" pitchFamily="2" charset="0"/>
                <a:ea typeface="Helvetica Neue Light" panose="02000403000000020004" pitchFamily="2" charset="0"/>
              </a:rPr>
              <a:t>Lorem ipsum </a:t>
            </a:r>
            <a:r>
              <a:rPr lang="fr-BE" dirty="0" err="1">
                <a:solidFill>
                  <a:schemeClr val="bg2">
                    <a:lumMod val="75000"/>
                  </a:schemeClr>
                </a:solidFill>
                <a:latin typeface="Helvetica Neue Light" panose="02000403000000020004" pitchFamily="2" charset="0"/>
                <a:ea typeface="Helvetica Neue Light" panose="02000403000000020004" pitchFamily="2" charset="0"/>
              </a:rPr>
              <a:t>dolor</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r>
              <a:rPr lang="fr-BE" dirty="0" err="1">
                <a:solidFill>
                  <a:schemeClr val="bg2">
                    <a:lumMod val="75000"/>
                  </a:schemeClr>
                </a:solidFill>
                <a:latin typeface="Helvetica Neue Light" panose="02000403000000020004" pitchFamily="2" charset="0"/>
                <a:ea typeface="Helvetica Neue Light" panose="02000403000000020004" pitchFamily="2" charset="0"/>
              </a:rPr>
              <a:t>sit</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r>
              <a:rPr lang="fr-BE" dirty="0" err="1">
                <a:solidFill>
                  <a:schemeClr val="bg2">
                    <a:lumMod val="75000"/>
                  </a:schemeClr>
                </a:solidFill>
                <a:latin typeface="Helvetica Neue Light" panose="02000403000000020004" pitchFamily="2" charset="0"/>
                <a:ea typeface="Helvetica Neue Light" panose="02000403000000020004" pitchFamily="2" charset="0"/>
              </a:rPr>
              <a:t>amet</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r>
              <a:rPr lang="fr-BE" dirty="0" err="1">
                <a:solidFill>
                  <a:schemeClr val="bg2">
                    <a:lumMod val="75000"/>
                  </a:schemeClr>
                </a:solidFill>
                <a:latin typeface="Helvetica Neue Light" panose="02000403000000020004" pitchFamily="2" charset="0"/>
                <a:ea typeface="Helvetica Neue Light" panose="02000403000000020004" pitchFamily="2" charset="0"/>
              </a:rPr>
              <a:t>consectetur</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r>
              <a:rPr lang="fr-BE" dirty="0" err="1">
                <a:solidFill>
                  <a:schemeClr val="bg2">
                    <a:lumMod val="75000"/>
                  </a:schemeClr>
                </a:solidFill>
                <a:latin typeface="Helvetica Neue Light" panose="02000403000000020004" pitchFamily="2" charset="0"/>
                <a:ea typeface="Helvetica Neue Light" panose="02000403000000020004" pitchFamily="2" charset="0"/>
              </a:rPr>
              <a:t>adipiscing</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r>
              <a:rPr lang="fr-BE" dirty="0" err="1">
                <a:solidFill>
                  <a:schemeClr val="bg2">
                    <a:lumMod val="75000"/>
                  </a:schemeClr>
                </a:solidFill>
                <a:latin typeface="Helvetica Neue Light" panose="02000403000000020004" pitchFamily="2" charset="0"/>
                <a:ea typeface="Helvetica Neue Light" panose="02000403000000020004" pitchFamily="2" charset="0"/>
              </a:rPr>
              <a:t>elit</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r>
              <a:rPr lang="fr-BE" dirty="0" err="1">
                <a:solidFill>
                  <a:schemeClr val="bg2">
                    <a:lumMod val="75000"/>
                  </a:schemeClr>
                </a:solidFill>
                <a:latin typeface="Helvetica Neue Light" panose="02000403000000020004" pitchFamily="2" charset="0"/>
                <a:ea typeface="Helvetica Neue Light" panose="02000403000000020004" pitchFamily="2" charset="0"/>
              </a:rPr>
              <a:t>sed</a:t>
            </a:r>
            <a:r>
              <a:rPr lang="fr-BE" dirty="0">
                <a:solidFill>
                  <a:schemeClr val="bg2">
                    <a:lumMod val="75000"/>
                  </a:schemeClr>
                </a:solidFill>
                <a:latin typeface="Helvetica Neue Light" panose="02000403000000020004" pitchFamily="2" charset="0"/>
                <a:ea typeface="Helvetica Neue Light" panose="02000403000000020004" pitchFamily="2" charset="0"/>
              </a:rPr>
              <a:t> do </a:t>
            </a:r>
            <a:r>
              <a:rPr lang="fr-BE" dirty="0" err="1">
                <a:solidFill>
                  <a:schemeClr val="bg2">
                    <a:lumMod val="75000"/>
                  </a:schemeClr>
                </a:solidFill>
                <a:latin typeface="Helvetica Neue Light" panose="02000403000000020004" pitchFamily="2" charset="0"/>
                <a:ea typeface="Helvetica Neue Light" panose="02000403000000020004" pitchFamily="2" charset="0"/>
              </a:rPr>
              <a:t>eiusmod</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r>
              <a:rPr lang="fr-BE" dirty="0" err="1">
                <a:solidFill>
                  <a:schemeClr val="bg2">
                    <a:lumMod val="75000"/>
                  </a:schemeClr>
                </a:solidFill>
                <a:latin typeface="Helvetica Neue Light" panose="02000403000000020004" pitchFamily="2" charset="0"/>
                <a:ea typeface="Helvetica Neue Light" panose="02000403000000020004" pitchFamily="2" charset="0"/>
              </a:rPr>
              <a:t>tempor</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r>
              <a:rPr lang="fr-BE" dirty="0" err="1">
                <a:solidFill>
                  <a:schemeClr val="bg2">
                    <a:lumMod val="75000"/>
                  </a:schemeClr>
                </a:solidFill>
                <a:latin typeface="Helvetica Neue Light" panose="02000403000000020004" pitchFamily="2" charset="0"/>
                <a:ea typeface="Helvetica Neue Light" panose="02000403000000020004" pitchFamily="2" charset="0"/>
              </a:rPr>
              <a:t>incididunt</a:t>
            </a:r>
            <a:r>
              <a:rPr lang="fr-BE" dirty="0">
                <a:solidFill>
                  <a:schemeClr val="bg2">
                    <a:lumMod val="75000"/>
                  </a:schemeClr>
                </a:solidFill>
                <a:latin typeface="Helvetica Neue Light" panose="02000403000000020004" pitchFamily="2" charset="0"/>
                <a:ea typeface="Helvetica Neue Light" panose="02000403000000020004" pitchFamily="2" charset="0"/>
              </a:rPr>
              <a:t> ut </a:t>
            </a:r>
            <a:r>
              <a:rPr lang="fr-BE" dirty="0" err="1">
                <a:solidFill>
                  <a:schemeClr val="bg2">
                    <a:lumMod val="75000"/>
                  </a:schemeClr>
                </a:solidFill>
                <a:latin typeface="Helvetica Neue Light" panose="02000403000000020004" pitchFamily="2" charset="0"/>
                <a:ea typeface="Helvetica Neue Light" panose="02000403000000020004" pitchFamily="2" charset="0"/>
              </a:rPr>
              <a:t>labore</a:t>
            </a:r>
            <a:r>
              <a:rPr lang="fr-BE" dirty="0">
                <a:solidFill>
                  <a:schemeClr val="bg2">
                    <a:lumMod val="75000"/>
                  </a:schemeClr>
                </a:solidFill>
                <a:latin typeface="Helvetica Neue Light" panose="02000403000000020004" pitchFamily="2" charset="0"/>
                <a:ea typeface="Helvetica Neue Light" panose="02000403000000020004" pitchFamily="2" charset="0"/>
              </a:rPr>
              <a:t> et </a:t>
            </a:r>
            <a:r>
              <a:rPr lang="fr-BE" dirty="0" err="1">
                <a:solidFill>
                  <a:schemeClr val="bg2">
                    <a:lumMod val="75000"/>
                  </a:schemeClr>
                </a:solidFill>
                <a:latin typeface="Helvetica Neue Light" panose="02000403000000020004" pitchFamily="2" charset="0"/>
                <a:ea typeface="Helvetica Neue Light" panose="02000403000000020004" pitchFamily="2" charset="0"/>
              </a:rPr>
              <a:t>dolore</a:t>
            </a:r>
            <a:r>
              <a:rPr lang="fr-BE" dirty="0">
                <a:solidFill>
                  <a:schemeClr val="bg2">
                    <a:lumMod val="75000"/>
                  </a:schemeClr>
                </a:solidFill>
                <a:latin typeface="Helvetica Neue Light" panose="02000403000000020004" pitchFamily="2" charset="0"/>
                <a:ea typeface="Helvetica Neue Light" panose="02000403000000020004" pitchFamily="2" charset="0"/>
              </a:rPr>
              <a:t> magna </a:t>
            </a:r>
            <a:r>
              <a:rPr lang="fr-BE" dirty="0" err="1">
                <a:solidFill>
                  <a:schemeClr val="bg2">
                    <a:lumMod val="75000"/>
                  </a:schemeClr>
                </a:solidFill>
                <a:latin typeface="Helvetica Neue Light" panose="02000403000000020004" pitchFamily="2" charset="0"/>
                <a:ea typeface="Helvetica Neue Light" panose="02000403000000020004" pitchFamily="2" charset="0"/>
              </a:rPr>
              <a:t>aliqua</a:t>
            </a:r>
            <a:r>
              <a:rPr lang="fr-BE" dirty="0">
                <a:solidFill>
                  <a:schemeClr val="bg2">
                    <a:lumMod val="75000"/>
                  </a:schemeClr>
                </a:solidFill>
                <a:latin typeface="Helvetica Neue Light" panose="02000403000000020004" pitchFamily="2" charset="0"/>
                <a:ea typeface="Helvetica Neue Light" panose="02000403000000020004" pitchFamily="2" charset="0"/>
              </a:rPr>
              <a:t>. Ut </a:t>
            </a:r>
            <a:r>
              <a:rPr lang="fr-BE" dirty="0" err="1">
                <a:solidFill>
                  <a:schemeClr val="bg2">
                    <a:lumMod val="75000"/>
                  </a:schemeClr>
                </a:solidFill>
                <a:latin typeface="Helvetica Neue Light" panose="02000403000000020004" pitchFamily="2" charset="0"/>
                <a:ea typeface="Helvetica Neue Light" panose="02000403000000020004" pitchFamily="2" charset="0"/>
              </a:rPr>
              <a:t>enim</a:t>
            </a:r>
            <a:r>
              <a:rPr lang="fr-BE" dirty="0">
                <a:solidFill>
                  <a:schemeClr val="bg2">
                    <a:lumMod val="75000"/>
                  </a:schemeClr>
                </a:solidFill>
                <a:latin typeface="Helvetica Neue Light" panose="02000403000000020004" pitchFamily="2" charset="0"/>
                <a:ea typeface="Helvetica Neue Light" panose="02000403000000020004" pitchFamily="2" charset="0"/>
              </a:rPr>
              <a:t> ad </a:t>
            </a:r>
            <a:r>
              <a:rPr lang="fr-BE" dirty="0" err="1">
                <a:solidFill>
                  <a:schemeClr val="bg2">
                    <a:lumMod val="75000"/>
                  </a:schemeClr>
                </a:solidFill>
                <a:latin typeface="Helvetica Neue Light" panose="02000403000000020004" pitchFamily="2" charset="0"/>
                <a:ea typeface="Helvetica Neue Light" panose="02000403000000020004" pitchFamily="2" charset="0"/>
              </a:rPr>
              <a:t>minim</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r>
              <a:rPr lang="fr-BE" dirty="0" err="1">
                <a:solidFill>
                  <a:schemeClr val="bg2">
                    <a:lumMod val="75000"/>
                  </a:schemeClr>
                </a:solidFill>
                <a:latin typeface="Helvetica Neue Light" panose="02000403000000020004" pitchFamily="2" charset="0"/>
                <a:ea typeface="Helvetica Neue Light" panose="02000403000000020004" pitchFamily="2" charset="0"/>
              </a:rPr>
              <a:t>veniam</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r>
              <a:rPr lang="fr-BE" dirty="0" err="1">
                <a:solidFill>
                  <a:schemeClr val="bg2">
                    <a:lumMod val="75000"/>
                  </a:schemeClr>
                </a:solidFill>
                <a:latin typeface="Helvetica Neue Light" panose="02000403000000020004" pitchFamily="2" charset="0"/>
                <a:ea typeface="Helvetica Neue Light" panose="02000403000000020004" pitchFamily="2" charset="0"/>
              </a:rPr>
              <a:t>quis</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r>
              <a:rPr lang="fr-BE" dirty="0" err="1">
                <a:solidFill>
                  <a:schemeClr val="bg2">
                    <a:lumMod val="75000"/>
                  </a:schemeClr>
                </a:solidFill>
                <a:latin typeface="Helvetica Neue Light" panose="02000403000000020004" pitchFamily="2" charset="0"/>
                <a:ea typeface="Helvetica Neue Light" panose="02000403000000020004" pitchFamily="2" charset="0"/>
              </a:rPr>
              <a:t>nostrud</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r>
              <a:rPr lang="fr-BE" dirty="0" err="1">
                <a:solidFill>
                  <a:schemeClr val="bg2">
                    <a:lumMod val="75000"/>
                  </a:schemeClr>
                </a:solidFill>
                <a:latin typeface="Helvetica Neue Light" panose="02000403000000020004" pitchFamily="2" charset="0"/>
                <a:ea typeface="Helvetica Neue Light" panose="02000403000000020004" pitchFamily="2" charset="0"/>
              </a:rPr>
              <a:t>exercitation</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r>
              <a:rPr lang="fr-BE" dirty="0" err="1">
                <a:solidFill>
                  <a:schemeClr val="bg2">
                    <a:lumMod val="75000"/>
                  </a:schemeClr>
                </a:solidFill>
                <a:latin typeface="Helvetica Neue Light" panose="02000403000000020004" pitchFamily="2" charset="0"/>
                <a:ea typeface="Helvetica Neue Light" panose="02000403000000020004" pitchFamily="2" charset="0"/>
              </a:rPr>
              <a:t>ullamco</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r>
              <a:rPr lang="fr-BE" dirty="0" err="1">
                <a:solidFill>
                  <a:schemeClr val="bg2">
                    <a:lumMod val="75000"/>
                  </a:schemeClr>
                </a:solidFill>
                <a:latin typeface="Helvetica Neue Light" panose="02000403000000020004" pitchFamily="2" charset="0"/>
                <a:ea typeface="Helvetica Neue Light" panose="02000403000000020004" pitchFamily="2" charset="0"/>
              </a:rPr>
              <a:t>laboris</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r>
              <a:rPr lang="fr-BE" dirty="0" err="1">
                <a:solidFill>
                  <a:schemeClr val="bg2">
                    <a:lumMod val="75000"/>
                  </a:schemeClr>
                </a:solidFill>
                <a:latin typeface="Helvetica Neue Light" panose="02000403000000020004" pitchFamily="2" charset="0"/>
                <a:ea typeface="Helvetica Neue Light" panose="02000403000000020004" pitchFamily="2" charset="0"/>
              </a:rPr>
              <a:t>nisi</a:t>
            </a:r>
            <a:r>
              <a:rPr lang="fr-BE" dirty="0">
                <a:solidFill>
                  <a:schemeClr val="bg2">
                    <a:lumMod val="75000"/>
                  </a:schemeClr>
                </a:solidFill>
                <a:latin typeface="Helvetica Neue Light" panose="02000403000000020004" pitchFamily="2" charset="0"/>
                <a:ea typeface="Helvetica Neue Light" panose="02000403000000020004" pitchFamily="2" charset="0"/>
              </a:rPr>
              <a:t> ut </a:t>
            </a:r>
            <a:r>
              <a:rPr lang="fr-BE" dirty="0" err="1">
                <a:solidFill>
                  <a:schemeClr val="bg2">
                    <a:lumMod val="75000"/>
                  </a:schemeClr>
                </a:solidFill>
                <a:latin typeface="Helvetica Neue Light" panose="02000403000000020004" pitchFamily="2" charset="0"/>
                <a:ea typeface="Helvetica Neue Light" panose="02000403000000020004" pitchFamily="2" charset="0"/>
              </a:rPr>
              <a:t>aliquip</a:t>
            </a:r>
            <a:r>
              <a:rPr lang="fr-BE" dirty="0">
                <a:solidFill>
                  <a:schemeClr val="bg2">
                    <a:lumMod val="75000"/>
                  </a:schemeClr>
                </a:solidFill>
                <a:latin typeface="Helvetica Neue Light" panose="02000403000000020004" pitchFamily="2" charset="0"/>
                <a:ea typeface="Helvetica Neue Light" panose="02000403000000020004" pitchFamily="2" charset="0"/>
              </a:rPr>
              <a:t> ex </a:t>
            </a:r>
            <a:r>
              <a:rPr lang="fr-BE" dirty="0" err="1">
                <a:solidFill>
                  <a:schemeClr val="bg2">
                    <a:lumMod val="75000"/>
                  </a:schemeClr>
                </a:solidFill>
                <a:latin typeface="Helvetica Neue Light" panose="02000403000000020004" pitchFamily="2" charset="0"/>
                <a:ea typeface="Helvetica Neue Light" panose="02000403000000020004" pitchFamily="2" charset="0"/>
              </a:rPr>
              <a:t>ea</a:t>
            </a:r>
            <a:r>
              <a:rPr lang="fr-BE" dirty="0">
                <a:solidFill>
                  <a:schemeClr val="bg2">
                    <a:lumMod val="75000"/>
                  </a:schemeClr>
                </a:solidFill>
                <a:latin typeface="Helvetica Neue Light" panose="02000403000000020004" pitchFamily="2" charset="0"/>
                <a:ea typeface="Helvetica Neue Light" panose="02000403000000020004" pitchFamily="2" charset="0"/>
              </a:rPr>
              <a:t> commodo </a:t>
            </a:r>
            <a:r>
              <a:rPr lang="fr-BE" dirty="0" err="1">
                <a:solidFill>
                  <a:schemeClr val="bg2">
                    <a:lumMod val="75000"/>
                  </a:schemeClr>
                </a:solidFill>
                <a:latin typeface="Helvetica Neue Light" panose="02000403000000020004" pitchFamily="2" charset="0"/>
                <a:ea typeface="Helvetica Neue Light" panose="02000403000000020004" pitchFamily="2" charset="0"/>
              </a:rPr>
              <a:t>consequat</a:t>
            </a:r>
            <a:r>
              <a:rPr lang="fr-BE" dirty="0">
                <a:solidFill>
                  <a:schemeClr val="bg2">
                    <a:lumMod val="75000"/>
                  </a:schemeClr>
                </a:solidFill>
                <a:latin typeface="Helvetica Neue Light" panose="02000403000000020004" pitchFamily="2" charset="0"/>
                <a:ea typeface="Helvetica Neue Light" panose="02000403000000020004" pitchFamily="2" charset="0"/>
              </a:rPr>
              <a:t>. Duis </a:t>
            </a:r>
            <a:r>
              <a:rPr lang="fr-BE" dirty="0" err="1">
                <a:solidFill>
                  <a:schemeClr val="bg2">
                    <a:lumMod val="75000"/>
                  </a:schemeClr>
                </a:solidFill>
                <a:latin typeface="Helvetica Neue Light" panose="02000403000000020004" pitchFamily="2" charset="0"/>
                <a:ea typeface="Helvetica Neue Light" panose="02000403000000020004" pitchFamily="2" charset="0"/>
              </a:rPr>
              <a:t>aute</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r>
              <a:rPr lang="fr-BE" dirty="0" err="1">
                <a:solidFill>
                  <a:schemeClr val="bg2">
                    <a:lumMod val="75000"/>
                  </a:schemeClr>
                </a:solidFill>
                <a:latin typeface="Helvetica Neue Light" panose="02000403000000020004" pitchFamily="2" charset="0"/>
                <a:ea typeface="Helvetica Neue Light" panose="02000403000000020004" pitchFamily="2" charset="0"/>
              </a:rPr>
              <a:t>irure</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r>
              <a:rPr lang="fr-BE" dirty="0" err="1">
                <a:solidFill>
                  <a:schemeClr val="bg2">
                    <a:lumMod val="75000"/>
                  </a:schemeClr>
                </a:solidFill>
                <a:latin typeface="Helvetica Neue Light" panose="02000403000000020004" pitchFamily="2" charset="0"/>
                <a:ea typeface="Helvetica Neue Light" panose="02000403000000020004" pitchFamily="2" charset="0"/>
              </a:rPr>
              <a:t>dolor</a:t>
            </a:r>
            <a:r>
              <a:rPr lang="fr-BE" dirty="0">
                <a:solidFill>
                  <a:schemeClr val="bg2">
                    <a:lumMod val="75000"/>
                  </a:schemeClr>
                </a:solidFill>
                <a:latin typeface="Helvetica Neue Light" panose="02000403000000020004" pitchFamily="2" charset="0"/>
                <a:ea typeface="Helvetica Neue Light" panose="02000403000000020004" pitchFamily="2" charset="0"/>
              </a:rPr>
              <a:t> in </a:t>
            </a:r>
            <a:r>
              <a:rPr lang="fr-BE" dirty="0" err="1">
                <a:solidFill>
                  <a:schemeClr val="bg2">
                    <a:lumMod val="75000"/>
                  </a:schemeClr>
                </a:solidFill>
                <a:latin typeface="Helvetica Neue Light" panose="02000403000000020004" pitchFamily="2" charset="0"/>
                <a:ea typeface="Helvetica Neue Light" panose="02000403000000020004" pitchFamily="2" charset="0"/>
              </a:rPr>
              <a:t>reprehenderit</a:t>
            </a:r>
            <a:r>
              <a:rPr lang="fr-BE" dirty="0">
                <a:solidFill>
                  <a:schemeClr val="bg2">
                    <a:lumMod val="75000"/>
                  </a:schemeClr>
                </a:solidFill>
                <a:latin typeface="Helvetica Neue Light" panose="02000403000000020004" pitchFamily="2" charset="0"/>
                <a:ea typeface="Helvetica Neue Light" panose="02000403000000020004" pitchFamily="2" charset="0"/>
              </a:rPr>
              <a:t> in </a:t>
            </a:r>
            <a:r>
              <a:rPr lang="fr-BE" dirty="0" err="1">
                <a:solidFill>
                  <a:schemeClr val="bg2">
                    <a:lumMod val="75000"/>
                  </a:schemeClr>
                </a:solidFill>
                <a:latin typeface="Helvetica Neue Light" panose="02000403000000020004" pitchFamily="2" charset="0"/>
                <a:ea typeface="Helvetica Neue Light" panose="02000403000000020004" pitchFamily="2" charset="0"/>
              </a:rPr>
              <a:t>voluptate</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r>
              <a:rPr lang="fr-BE" dirty="0" err="1">
                <a:solidFill>
                  <a:schemeClr val="bg2">
                    <a:lumMod val="75000"/>
                  </a:schemeClr>
                </a:solidFill>
                <a:latin typeface="Helvetica Neue Light" panose="02000403000000020004" pitchFamily="2" charset="0"/>
                <a:ea typeface="Helvetica Neue Light" panose="02000403000000020004" pitchFamily="2" charset="0"/>
              </a:rPr>
              <a:t>velit</a:t>
            </a:r>
            <a:r>
              <a:rPr lang="fr-BE" dirty="0">
                <a:solidFill>
                  <a:schemeClr val="bg2">
                    <a:lumMod val="75000"/>
                  </a:schemeClr>
                </a:solidFill>
                <a:latin typeface="Helvetica Neue Light" panose="02000403000000020004" pitchFamily="2" charset="0"/>
                <a:ea typeface="Helvetica Neue Light" panose="02000403000000020004" pitchFamily="2" charset="0"/>
              </a:rPr>
              <a:t> esse </a:t>
            </a:r>
            <a:r>
              <a:rPr lang="fr-BE" dirty="0" err="1">
                <a:solidFill>
                  <a:schemeClr val="bg2">
                    <a:lumMod val="75000"/>
                  </a:schemeClr>
                </a:solidFill>
                <a:latin typeface="Helvetica Neue Light" panose="02000403000000020004" pitchFamily="2" charset="0"/>
                <a:ea typeface="Helvetica Neue Light" panose="02000403000000020004" pitchFamily="2" charset="0"/>
              </a:rPr>
              <a:t>cillum</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r>
              <a:rPr lang="fr-BE" dirty="0" err="1">
                <a:solidFill>
                  <a:schemeClr val="bg2">
                    <a:lumMod val="75000"/>
                  </a:schemeClr>
                </a:solidFill>
                <a:latin typeface="Helvetica Neue Light" panose="02000403000000020004" pitchFamily="2" charset="0"/>
                <a:ea typeface="Helvetica Neue Light" panose="02000403000000020004" pitchFamily="2" charset="0"/>
              </a:rPr>
              <a:t>dolore</a:t>
            </a:r>
            <a:r>
              <a:rPr lang="fr-BE" dirty="0">
                <a:solidFill>
                  <a:schemeClr val="bg2">
                    <a:lumMod val="75000"/>
                  </a:schemeClr>
                </a:solidFill>
                <a:latin typeface="Helvetica Neue Light" panose="02000403000000020004" pitchFamily="2" charset="0"/>
                <a:ea typeface="Helvetica Neue Light" panose="02000403000000020004" pitchFamily="2" charset="0"/>
              </a:rPr>
              <a:t> eu </a:t>
            </a:r>
            <a:r>
              <a:rPr lang="fr-BE" dirty="0" err="1">
                <a:solidFill>
                  <a:schemeClr val="bg2">
                    <a:lumMod val="75000"/>
                  </a:schemeClr>
                </a:solidFill>
                <a:latin typeface="Helvetica Neue Light" panose="02000403000000020004" pitchFamily="2" charset="0"/>
                <a:ea typeface="Helvetica Neue Light" panose="02000403000000020004" pitchFamily="2" charset="0"/>
              </a:rPr>
              <a:t>fugiat</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r>
              <a:rPr lang="fr-BE" dirty="0" err="1">
                <a:solidFill>
                  <a:schemeClr val="bg2">
                    <a:lumMod val="75000"/>
                  </a:schemeClr>
                </a:solidFill>
                <a:latin typeface="Helvetica Neue Light" panose="02000403000000020004" pitchFamily="2" charset="0"/>
                <a:ea typeface="Helvetica Neue Light" panose="02000403000000020004" pitchFamily="2" charset="0"/>
              </a:rPr>
              <a:t>nulla</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r>
              <a:rPr lang="fr-BE" dirty="0" err="1">
                <a:solidFill>
                  <a:schemeClr val="bg2">
                    <a:lumMod val="75000"/>
                  </a:schemeClr>
                </a:solidFill>
                <a:latin typeface="Helvetica Neue Light" panose="02000403000000020004" pitchFamily="2" charset="0"/>
                <a:ea typeface="Helvetica Neue Light" panose="02000403000000020004" pitchFamily="2" charset="0"/>
              </a:rPr>
              <a:t>pariatur</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p>
          <a:p>
            <a:r>
              <a:rPr lang="fr-BE" dirty="0">
                <a:solidFill>
                  <a:schemeClr val="tx1"/>
                </a:solidFill>
              </a:rPr>
              <a:t>Lorem ipsum </a:t>
            </a:r>
            <a:r>
              <a:rPr lang="fr-BE" dirty="0" err="1">
                <a:solidFill>
                  <a:schemeClr val="tx1"/>
                </a:solidFill>
              </a:rPr>
              <a:t>dolor</a:t>
            </a:r>
            <a:r>
              <a:rPr lang="fr-BE" dirty="0">
                <a:solidFill>
                  <a:schemeClr val="tx1"/>
                </a:solidFill>
              </a:rPr>
              <a:t> </a:t>
            </a:r>
            <a:r>
              <a:rPr lang="fr-BE" dirty="0" err="1">
                <a:solidFill>
                  <a:schemeClr val="tx1"/>
                </a:solidFill>
              </a:rPr>
              <a:t>sit</a:t>
            </a:r>
            <a:r>
              <a:rPr lang="fr-BE" dirty="0">
                <a:solidFill>
                  <a:schemeClr val="tx1"/>
                </a:solidFill>
              </a:rPr>
              <a:t> </a:t>
            </a:r>
            <a:r>
              <a:rPr lang="fr-BE" dirty="0" err="1">
                <a:solidFill>
                  <a:schemeClr val="tx1"/>
                </a:solidFill>
              </a:rPr>
              <a:t>amet</a:t>
            </a:r>
            <a:r>
              <a:rPr lang="fr-BE" dirty="0">
                <a:solidFill>
                  <a:schemeClr val="tx1"/>
                </a:solidFill>
              </a:rPr>
              <a:t>, </a:t>
            </a:r>
            <a:r>
              <a:rPr lang="fr-BE" dirty="0" err="1">
                <a:solidFill>
                  <a:schemeClr val="tx1"/>
                </a:solidFill>
              </a:rPr>
              <a:t>consectetur</a:t>
            </a:r>
            <a:r>
              <a:rPr lang="fr-BE" dirty="0">
                <a:solidFill>
                  <a:schemeClr val="tx1"/>
                </a:solidFill>
              </a:rPr>
              <a:t> </a:t>
            </a:r>
            <a:r>
              <a:rPr lang="fr-BE" dirty="0" err="1">
                <a:solidFill>
                  <a:schemeClr val="tx1"/>
                </a:solidFill>
              </a:rPr>
              <a:t>adipiscing</a:t>
            </a:r>
            <a:r>
              <a:rPr lang="fr-BE" dirty="0">
                <a:solidFill>
                  <a:schemeClr val="tx1"/>
                </a:solidFill>
              </a:rPr>
              <a:t> </a:t>
            </a:r>
            <a:r>
              <a:rPr lang="fr-BE" dirty="0" err="1">
                <a:solidFill>
                  <a:schemeClr val="tx1"/>
                </a:solidFill>
              </a:rPr>
              <a:t>elit</a:t>
            </a:r>
            <a:r>
              <a:rPr lang="fr-BE" dirty="0">
                <a:solidFill>
                  <a:schemeClr val="tx1"/>
                </a:solidFill>
              </a:rPr>
              <a:t>, </a:t>
            </a:r>
            <a:r>
              <a:rPr lang="fr-BE" dirty="0" err="1">
                <a:solidFill>
                  <a:schemeClr val="tx1"/>
                </a:solidFill>
              </a:rPr>
              <a:t>sed</a:t>
            </a:r>
            <a:r>
              <a:rPr lang="fr-BE" dirty="0">
                <a:solidFill>
                  <a:schemeClr val="tx1"/>
                </a:solidFill>
              </a:rPr>
              <a:t> do </a:t>
            </a:r>
            <a:r>
              <a:rPr lang="fr-BE" dirty="0" err="1">
                <a:solidFill>
                  <a:schemeClr val="tx1"/>
                </a:solidFill>
              </a:rPr>
              <a:t>eiusmod</a:t>
            </a:r>
            <a:r>
              <a:rPr lang="fr-BE" dirty="0">
                <a:solidFill>
                  <a:schemeClr val="tx1"/>
                </a:solidFill>
              </a:rPr>
              <a:t> </a:t>
            </a:r>
            <a:r>
              <a:rPr lang="fr-BE" dirty="0" err="1">
                <a:solidFill>
                  <a:schemeClr val="tx1"/>
                </a:solidFill>
              </a:rPr>
              <a:t>tempor</a:t>
            </a:r>
            <a:r>
              <a:rPr lang="fr-BE" dirty="0">
                <a:solidFill>
                  <a:schemeClr val="tx1"/>
                </a:solidFill>
              </a:rPr>
              <a:t> </a:t>
            </a:r>
            <a:r>
              <a:rPr lang="fr-BE" dirty="0" err="1">
                <a:solidFill>
                  <a:schemeClr val="tx1"/>
                </a:solidFill>
              </a:rPr>
              <a:t>incididunt</a:t>
            </a:r>
            <a:r>
              <a:rPr lang="fr-BE" dirty="0">
                <a:solidFill>
                  <a:schemeClr val="tx1"/>
                </a:solidFill>
              </a:rPr>
              <a:t> ut </a:t>
            </a:r>
            <a:r>
              <a:rPr lang="fr-BE" dirty="0" err="1">
                <a:solidFill>
                  <a:schemeClr val="tx1"/>
                </a:solidFill>
              </a:rPr>
              <a:t>labore</a:t>
            </a:r>
            <a:r>
              <a:rPr lang="fr-BE" dirty="0">
                <a:solidFill>
                  <a:schemeClr val="tx1"/>
                </a:solidFill>
              </a:rPr>
              <a:t> et </a:t>
            </a:r>
            <a:r>
              <a:rPr lang="fr-BE" dirty="0" err="1">
                <a:solidFill>
                  <a:schemeClr val="tx1"/>
                </a:solidFill>
              </a:rPr>
              <a:t>dolore</a:t>
            </a:r>
            <a:r>
              <a:rPr lang="fr-BE" dirty="0">
                <a:solidFill>
                  <a:schemeClr val="tx1"/>
                </a:solidFill>
              </a:rPr>
              <a:t> magna </a:t>
            </a:r>
            <a:r>
              <a:rPr lang="fr-BE" dirty="0" err="1">
                <a:solidFill>
                  <a:schemeClr val="tx1"/>
                </a:solidFill>
              </a:rPr>
              <a:t>aliqua</a:t>
            </a:r>
            <a:r>
              <a:rPr lang="fr-BE" dirty="0">
                <a:solidFill>
                  <a:schemeClr val="tx1"/>
                </a:solidFill>
              </a:rPr>
              <a:t>. </a:t>
            </a:r>
          </a:p>
          <a:p>
            <a:r>
              <a:rPr lang="fr-BE" dirty="0">
                <a:solidFill>
                  <a:schemeClr val="bg2">
                    <a:lumMod val="75000"/>
                  </a:schemeClr>
                </a:solidFill>
                <a:latin typeface="Helvetica Neue Light" panose="02000403000000020004" pitchFamily="2" charset="0"/>
                <a:ea typeface="Helvetica Neue Light" panose="02000403000000020004" pitchFamily="2" charset="0"/>
              </a:rPr>
              <a:t>Lorem ipsum </a:t>
            </a:r>
            <a:r>
              <a:rPr lang="fr-BE" dirty="0" err="1">
                <a:solidFill>
                  <a:schemeClr val="bg2">
                    <a:lumMod val="75000"/>
                  </a:schemeClr>
                </a:solidFill>
                <a:latin typeface="Helvetica Neue Light" panose="02000403000000020004" pitchFamily="2" charset="0"/>
                <a:ea typeface="Helvetica Neue Light" panose="02000403000000020004" pitchFamily="2" charset="0"/>
              </a:rPr>
              <a:t>dolor</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r>
              <a:rPr lang="fr-BE" dirty="0" err="1">
                <a:solidFill>
                  <a:schemeClr val="bg2">
                    <a:lumMod val="75000"/>
                  </a:schemeClr>
                </a:solidFill>
                <a:latin typeface="Helvetica Neue Light" panose="02000403000000020004" pitchFamily="2" charset="0"/>
                <a:ea typeface="Helvetica Neue Light" panose="02000403000000020004" pitchFamily="2" charset="0"/>
              </a:rPr>
              <a:t>sit</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r>
              <a:rPr lang="fr-BE" dirty="0" err="1">
                <a:solidFill>
                  <a:schemeClr val="bg2">
                    <a:lumMod val="75000"/>
                  </a:schemeClr>
                </a:solidFill>
                <a:latin typeface="Helvetica Neue Light" panose="02000403000000020004" pitchFamily="2" charset="0"/>
                <a:ea typeface="Helvetica Neue Light" panose="02000403000000020004" pitchFamily="2" charset="0"/>
              </a:rPr>
              <a:t>amet</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r>
              <a:rPr lang="fr-BE" dirty="0" err="1">
                <a:solidFill>
                  <a:schemeClr val="bg2">
                    <a:lumMod val="75000"/>
                  </a:schemeClr>
                </a:solidFill>
                <a:latin typeface="Helvetica Neue Light" panose="02000403000000020004" pitchFamily="2" charset="0"/>
                <a:ea typeface="Helvetica Neue Light" panose="02000403000000020004" pitchFamily="2" charset="0"/>
              </a:rPr>
              <a:t>consectetur</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r>
              <a:rPr lang="fr-BE" dirty="0" err="1">
                <a:solidFill>
                  <a:schemeClr val="bg2">
                    <a:lumMod val="75000"/>
                  </a:schemeClr>
                </a:solidFill>
                <a:latin typeface="Helvetica Neue Light" panose="02000403000000020004" pitchFamily="2" charset="0"/>
                <a:ea typeface="Helvetica Neue Light" panose="02000403000000020004" pitchFamily="2" charset="0"/>
              </a:rPr>
              <a:t>adipiscing</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r>
              <a:rPr lang="fr-BE" dirty="0" err="1">
                <a:solidFill>
                  <a:schemeClr val="bg2">
                    <a:lumMod val="75000"/>
                  </a:schemeClr>
                </a:solidFill>
                <a:latin typeface="Helvetica Neue Light" panose="02000403000000020004" pitchFamily="2" charset="0"/>
                <a:ea typeface="Helvetica Neue Light" panose="02000403000000020004" pitchFamily="2" charset="0"/>
              </a:rPr>
              <a:t>elit</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r>
              <a:rPr lang="fr-BE" dirty="0" err="1">
                <a:solidFill>
                  <a:schemeClr val="bg2">
                    <a:lumMod val="75000"/>
                  </a:schemeClr>
                </a:solidFill>
                <a:latin typeface="Helvetica Neue Light" panose="02000403000000020004" pitchFamily="2" charset="0"/>
                <a:ea typeface="Helvetica Neue Light" panose="02000403000000020004" pitchFamily="2" charset="0"/>
              </a:rPr>
              <a:t>sed</a:t>
            </a:r>
            <a:r>
              <a:rPr lang="fr-BE" dirty="0">
                <a:solidFill>
                  <a:schemeClr val="bg2">
                    <a:lumMod val="75000"/>
                  </a:schemeClr>
                </a:solidFill>
                <a:latin typeface="Helvetica Neue Light" panose="02000403000000020004" pitchFamily="2" charset="0"/>
                <a:ea typeface="Helvetica Neue Light" panose="02000403000000020004" pitchFamily="2" charset="0"/>
              </a:rPr>
              <a:t> do </a:t>
            </a:r>
            <a:r>
              <a:rPr lang="fr-BE" dirty="0" err="1">
                <a:solidFill>
                  <a:schemeClr val="bg2">
                    <a:lumMod val="75000"/>
                  </a:schemeClr>
                </a:solidFill>
                <a:latin typeface="Helvetica Neue Light" panose="02000403000000020004" pitchFamily="2" charset="0"/>
                <a:ea typeface="Helvetica Neue Light" panose="02000403000000020004" pitchFamily="2" charset="0"/>
              </a:rPr>
              <a:t>eiusmod</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r>
              <a:rPr lang="fr-BE" dirty="0" err="1">
                <a:solidFill>
                  <a:schemeClr val="bg2">
                    <a:lumMod val="75000"/>
                  </a:schemeClr>
                </a:solidFill>
                <a:latin typeface="Helvetica Neue Light" panose="02000403000000020004" pitchFamily="2" charset="0"/>
                <a:ea typeface="Helvetica Neue Light" panose="02000403000000020004" pitchFamily="2" charset="0"/>
              </a:rPr>
              <a:t>tempor</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r>
              <a:rPr lang="fr-BE" dirty="0" err="1">
                <a:solidFill>
                  <a:schemeClr val="bg2">
                    <a:lumMod val="75000"/>
                  </a:schemeClr>
                </a:solidFill>
                <a:latin typeface="Helvetica Neue Light" panose="02000403000000020004" pitchFamily="2" charset="0"/>
                <a:ea typeface="Helvetica Neue Light" panose="02000403000000020004" pitchFamily="2" charset="0"/>
              </a:rPr>
              <a:t>incididunt</a:t>
            </a:r>
            <a:r>
              <a:rPr lang="fr-BE" dirty="0">
                <a:solidFill>
                  <a:schemeClr val="bg2">
                    <a:lumMod val="75000"/>
                  </a:schemeClr>
                </a:solidFill>
                <a:latin typeface="Helvetica Neue Light" panose="02000403000000020004" pitchFamily="2" charset="0"/>
                <a:ea typeface="Helvetica Neue Light" panose="02000403000000020004" pitchFamily="2" charset="0"/>
              </a:rPr>
              <a:t> ut </a:t>
            </a:r>
            <a:r>
              <a:rPr lang="fr-BE" dirty="0" err="1">
                <a:solidFill>
                  <a:schemeClr val="bg2">
                    <a:lumMod val="75000"/>
                  </a:schemeClr>
                </a:solidFill>
                <a:latin typeface="Helvetica Neue Light" panose="02000403000000020004" pitchFamily="2" charset="0"/>
                <a:ea typeface="Helvetica Neue Light" panose="02000403000000020004" pitchFamily="2" charset="0"/>
              </a:rPr>
              <a:t>labore</a:t>
            </a:r>
            <a:r>
              <a:rPr lang="fr-BE" dirty="0">
                <a:solidFill>
                  <a:schemeClr val="bg2">
                    <a:lumMod val="75000"/>
                  </a:schemeClr>
                </a:solidFill>
                <a:latin typeface="Helvetica Neue Light" panose="02000403000000020004" pitchFamily="2" charset="0"/>
                <a:ea typeface="Helvetica Neue Light" panose="02000403000000020004" pitchFamily="2" charset="0"/>
              </a:rPr>
              <a:t> et </a:t>
            </a:r>
            <a:r>
              <a:rPr lang="fr-BE" dirty="0" err="1">
                <a:solidFill>
                  <a:schemeClr val="bg2">
                    <a:lumMod val="75000"/>
                  </a:schemeClr>
                </a:solidFill>
                <a:latin typeface="Helvetica Neue Light" panose="02000403000000020004" pitchFamily="2" charset="0"/>
                <a:ea typeface="Helvetica Neue Light" panose="02000403000000020004" pitchFamily="2" charset="0"/>
              </a:rPr>
              <a:t>dolore</a:t>
            </a:r>
            <a:r>
              <a:rPr lang="fr-BE" dirty="0">
                <a:solidFill>
                  <a:schemeClr val="bg2">
                    <a:lumMod val="75000"/>
                  </a:schemeClr>
                </a:solidFill>
                <a:latin typeface="Helvetica Neue Light" panose="02000403000000020004" pitchFamily="2" charset="0"/>
                <a:ea typeface="Helvetica Neue Light" panose="02000403000000020004" pitchFamily="2" charset="0"/>
              </a:rPr>
              <a:t> magna </a:t>
            </a:r>
            <a:r>
              <a:rPr lang="fr-BE" dirty="0" err="1">
                <a:solidFill>
                  <a:schemeClr val="bg2">
                    <a:lumMod val="75000"/>
                  </a:schemeClr>
                </a:solidFill>
                <a:latin typeface="Helvetica Neue Light" panose="02000403000000020004" pitchFamily="2" charset="0"/>
                <a:ea typeface="Helvetica Neue Light" panose="02000403000000020004" pitchFamily="2" charset="0"/>
              </a:rPr>
              <a:t>aliqua</a:t>
            </a:r>
            <a:r>
              <a:rPr lang="fr-BE" dirty="0">
                <a:solidFill>
                  <a:schemeClr val="bg2">
                    <a:lumMod val="75000"/>
                  </a:schemeClr>
                </a:solidFill>
                <a:latin typeface="Helvetica Neue Light" panose="02000403000000020004" pitchFamily="2" charset="0"/>
                <a:ea typeface="Helvetica Neue Light" panose="02000403000000020004" pitchFamily="2" charset="0"/>
              </a:rPr>
              <a:t>. Ut </a:t>
            </a:r>
            <a:r>
              <a:rPr lang="fr-BE" dirty="0" err="1">
                <a:solidFill>
                  <a:schemeClr val="bg2">
                    <a:lumMod val="75000"/>
                  </a:schemeClr>
                </a:solidFill>
                <a:latin typeface="Helvetica Neue Light" panose="02000403000000020004" pitchFamily="2" charset="0"/>
                <a:ea typeface="Helvetica Neue Light" panose="02000403000000020004" pitchFamily="2" charset="0"/>
              </a:rPr>
              <a:t>enim</a:t>
            </a:r>
            <a:r>
              <a:rPr lang="fr-BE" dirty="0">
                <a:solidFill>
                  <a:schemeClr val="bg2">
                    <a:lumMod val="75000"/>
                  </a:schemeClr>
                </a:solidFill>
                <a:latin typeface="Helvetica Neue Light" panose="02000403000000020004" pitchFamily="2" charset="0"/>
                <a:ea typeface="Helvetica Neue Light" panose="02000403000000020004" pitchFamily="2" charset="0"/>
              </a:rPr>
              <a:t> ad </a:t>
            </a:r>
            <a:r>
              <a:rPr lang="fr-BE" dirty="0" err="1">
                <a:solidFill>
                  <a:schemeClr val="bg2">
                    <a:lumMod val="75000"/>
                  </a:schemeClr>
                </a:solidFill>
                <a:latin typeface="Helvetica Neue Light" panose="02000403000000020004" pitchFamily="2" charset="0"/>
                <a:ea typeface="Helvetica Neue Light" panose="02000403000000020004" pitchFamily="2" charset="0"/>
              </a:rPr>
              <a:t>minim</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r>
              <a:rPr lang="fr-BE" dirty="0" err="1">
                <a:solidFill>
                  <a:schemeClr val="bg2">
                    <a:lumMod val="75000"/>
                  </a:schemeClr>
                </a:solidFill>
                <a:latin typeface="Helvetica Neue Light" panose="02000403000000020004" pitchFamily="2" charset="0"/>
                <a:ea typeface="Helvetica Neue Light" panose="02000403000000020004" pitchFamily="2" charset="0"/>
              </a:rPr>
              <a:t>veniam</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r>
              <a:rPr lang="fr-BE" dirty="0" err="1">
                <a:solidFill>
                  <a:schemeClr val="bg2">
                    <a:lumMod val="75000"/>
                  </a:schemeClr>
                </a:solidFill>
                <a:latin typeface="Helvetica Neue Light" panose="02000403000000020004" pitchFamily="2" charset="0"/>
                <a:ea typeface="Helvetica Neue Light" panose="02000403000000020004" pitchFamily="2" charset="0"/>
              </a:rPr>
              <a:t>quis</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r>
              <a:rPr lang="fr-BE" dirty="0" err="1">
                <a:solidFill>
                  <a:schemeClr val="bg2">
                    <a:lumMod val="75000"/>
                  </a:schemeClr>
                </a:solidFill>
                <a:latin typeface="Helvetica Neue Light" panose="02000403000000020004" pitchFamily="2" charset="0"/>
                <a:ea typeface="Helvetica Neue Light" panose="02000403000000020004" pitchFamily="2" charset="0"/>
              </a:rPr>
              <a:t>nostrud</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r>
              <a:rPr lang="fr-BE" dirty="0" err="1">
                <a:solidFill>
                  <a:schemeClr val="bg2">
                    <a:lumMod val="75000"/>
                  </a:schemeClr>
                </a:solidFill>
                <a:latin typeface="Helvetica Neue Light" panose="02000403000000020004" pitchFamily="2" charset="0"/>
                <a:ea typeface="Helvetica Neue Light" panose="02000403000000020004" pitchFamily="2" charset="0"/>
              </a:rPr>
              <a:t>exercitation</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r>
              <a:rPr lang="fr-BE" dirty="0" err="1">
                <a:solidFill>
                  <a:schemeClr val="bg2">
                    <a:lumMod val="75000"/>
                  </a:schemeClr>
                </a:solidFill>
                <a:latin typeface="Helvetica Neue Light" panose="02000403000000020004" pitchFamily="2" charset="0"/>
                <a:ea typeface="Helvetica Neue Light" panose="02000403000000020004" pitchFamily="2" charset="0"/>
              </a:rPr>
              <a:t>ullamco</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r>
              <a:rPr lang="fr-BE" dirty="0" err="1">
                <a:solidFill>
                  <a:schemeClr val="bg2">
                    <a:lumMod val="75000"/>
                  </a:schemeClr>
                </a:solidFill>
                <a:latin typeface="Helvetica Neue Light" panose="02000403000000020004" pitchFamily="2" charset="0"/>
                <a:ea typeface="Helvetica Neue Light" panose="02000403000000020004" pitchFamily="2" charset="0"/>
              </a:rPr>
              <a:t>laboris</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r>
              <a:rPr lang="fr-BE" dirty="0" err="1">
                <a:solidFill>
                  <a:schemeClr val="bg2">
                    <a:lumMod val="75000"/>
                  </a:schemeClr>
                </a:solidFill>
                <a:latin typeface="Helvetica Neue Light" panose="02000403000000020004" pitchFamily="2" charset="0"/>
                <a:ea typeface="Helvetica Neue Light" panose="02000403000000020004" pitchFamily="2" charset="0"/>
              </a:rPr>
              <a:t>nisi</a:t>
            </a:r>
            <a:r>
              <a:rPr lang="fr-BE" dirty="0">
                <a:solidFill>
                  <a:schemeClr val="bg2">
                    <a:lumMod val="75000"/>
                  </a:schemeClr>
                </a:solidFill>
                <a:latin typeface="Helvetica Neue Light" panose="02000403000000020004" pitchFamily="2" charset="0"/>
                <a:ea typeface="Helvetica Neue Light" panose="02000403000000020004" pitchFamily="2" charset="0"/>
              </a:rPr>
              <a:t> ut </a:t>
            </a:r>
            <a:r>
              <a:rPr lang="fr-BE" dirty="0" err="1">
                <a:solidFill>
                  <a:schemeClr val="bg2">
                    <a:lumMod val="75000"/>
                  </a:schemeClr>
                </a:solidFill>
                <a:latin typeface="Helvetica Neue Light" panose="02000403000000020004" pitchFamily="2" charset="0"/>
                <a:ea typeface="Helvetica Neue Light" panose="02000403000000020004" pitchFamily="2" charset="0"/>
              </a:rPr>
              <a:t>aliquip</a:t>
            </a:r>
            <a:r>
              <a:rPr lang="fr-BE" dirty="0">
                <a:solidFill>
                  <a:schemeClr val="bg2">
                    <a:lumMod val="75000"/>
                  </a:schemeClr>
                </a:solidFill>
                <a:latin typeface="Helvetica Neue Light" panose="02000403000000020004" pitchFamily="2" charset="0"/>
                <a:ea typeface="Helvetica Neue Light" panose="02000403000000020004" pitchFamily="2" charset="0"/>
              </a:rPr>
              <a:t> ex </a:t>
            </a:r>
            <a:r>
              <a:rPr lang="fr-BE" dirty="0" err="1">
                <a:solidFill>
                  <a:schemeClr val="bg2">
                    <a:lumMod val="75000"/>
                  </a:schemeClr>
                </a:solidFill>
                <a:latin typeface="Helvetica Neue Light" panose="02000403000000020004" pitchFamily="2" charset="0"/>
                <a:ea typeface="Helvetica Neue Light" panose="02000403000000020004" pitchFamily="2" charset="0"/>
              </a:rPr>
              <a:t>ea</a:t>
            </a:r>
            <a:r>
              <a:rPr lang="fr-BE" dirty="0">
                <a:solidFill>
                  <a:schemeClr val="bg2">
                    <a:lumMod val="75000"/>
                  </a:schemeClr>
                </a:solidFill>
                <a:latin typeface="Helvetica Neue Light" panose="02000403000000020004" pitchFamily="2" charset="0"/>
                <a:ea typeface="Helvetica Neue Light" panose="02000403000000020004" pitchFamily="2" charset="0"/>
              </a:rPr>
              <a:t> commodo </a:t>
            </a:r>
            <a:r>
              <a:rPr lang="fr-BE" dirty="0" err="1">
                <a:solidFill>
                  <a:schemeClr val="bg2">
                    <a:lumMod val="75000"/>
                  </a:schemeClr>
                </a:solidFill>
                <a:latin typeface="Helvetica Neue Light" panose="02000403000000020004" pitchFamily="2" charset="0"/>
                <a:ea typeface="Helvetica Neue Light" panose="02000403000000020004" pitchFamily="2" charset="0"/>
              </a:rPr>
              <a:t>consequat</a:t>
            </a:r>
            <a:r>
              <a:rPr lang="fr-BE" dirty="0">
                <a:solidFill>
                  <a:schemeClr val="bg2">
                    <a:lumMod val="75000"/>
                  </a:schemeClr>
                </a:solidFill>
                <a:latin typeface="Helvetica Neue Light" panose="02000403000000020004" pitchFamily="2" charset="0"/>
                <a:ea typeface="Helvetica Neue Light" panose="02000403000000020004" pitchFamily="2" charset="0"/>
              </a:rPr>
              <a:t>. Duis </a:t>
            </a:r>
            <a:r>
              <a:rPr lang="fr-BE" dirty="0" err="1">
                <a:solidFill>
                  <a:schemeClr val="bg2">
                    <a:lumMod val="75000"/>
                  </a:schemeClr>
                </a:solidFill>
                <a:latin typeface="Helvetica Neue Light" panose="02000403000000020004" pitchFamily="2" charset="0"/>
                <a:ea typeface="Helvetica Neue Light" panose="02000403000000020004" pitchFamily="2" charset="0"/>
              </a:rPr>
              <a:t>aute</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r>
              <a:rPr lang="fr-BE" dirty="0" err="1">
                <a:solidFill>
                  <a:schemeClr val="bg2">
                    <a:lumMod val="75000"/>
                  </a:schemeClr>
                </a:solidFill>
                <a:latin typeface="Helvetica Neue Light" panose="02000403000000020004" pitchFamily="2" charset="0"/>
                <a:ea typeface="Helvetica Neue Light" panose="02000403000000020004" pitchFamily="2" charset="0"/>
              </a:rPr>
              <a:t>irure</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r>
              <a:rPr lang="fr-BE" dirty="0" err="1">
                <a:solidFill>
                  <a:schemeClr val="bg2">
                    <a:lumMod val="75000"/>
                  </a:schemeClr>
                </a:solidFill>
                <a:latin typeface="Helvetica Neue Light" panose="02000403000000020004" pitchFamily="2" charset="0"/>
                <a:ea typeface="Helvetica Neue Light" panose="02000403000000020004" pitchFamily="2" charset="0"/>
              </a:rPr>
              <a:t>dolor</a:t>
            </a:r>
            <a:r>
              <a:rPr lang="fr-BE" dirty="0">
                <a:solidFill>
                  <a:schemeClr val="bg2">
                    <a:lumMod val="75000"/>
                  </a:schemeClr>
                </a:solidFill>
                <a:latin typeface="Helvetica Neue Light" panose="02000403000000020004" pitchFamily="2" charset="0"/>
                <a:ea typeface="Helvetica Neue Light" panose="02000403000000020004" pitchFamily="2" charset="0"/>
              </a:rPr>
              <a:t> in </a:t>
            </a:r>
            <a:r>
              <a:rPr lang="fr-BE" dirty="0" err="1">
                <a:solidFill>
                  <a:schemeClr val="bg2">
                    <a:lumMod val="75000"/>
                  </a:schemeClr>
                </a:solidFill>
                <a:latin typeface="Helvetica Neue Light" panose="02000403000000020004" pitchFamily="2" charset="0"/>
                <a:ea typeface="Helvetica Neue Light" panose="02000403000000020004" pitchFamily="2" charset="0"/>
              </a:rPr>
              <a:t>reprehenderit</a:t>
            </a:r>
            <a:r>
              <a:rPr lang="fr-BE" dirty="0">
                <a:solidFill>
                  <a:schemeClr val="bg2">
                    <a:lumMod val="75000"/>
                  </a:schemeClr>
                </a:solidFill>
                <a:latin typeface="Helvetica Neue Light" panose="02000403000000020004" pitchFamily="2" charset="0"/>
                <a:ea typeface="Helvetica Neue Light" panose="02000403000000020004" pitchFamily="2" charset="0"/>
              </a:rPr>
              <a:t> in </a:t>
            </a:r>
            <a:r>
              <a:rPr lang="fr-BE" dirty="0" err="1">
                <a:solidFill>
                  <a:schemeClr val="bg2">
                    <a:lumMod val="75000"/>
                  </a:schemeClr>
                </a:solidFill>
                <a:latin typeface="Helvetica Neue Light" panose="02000403000000020004" pitchFamily="2" charset="0"/>
                <a:ea typeface="Helvetica Neue Light" panose="02000403000000020004" pitchFamily="2" charset="0"/>
              </a:rPr>
              <a:t>voluptate</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r>
              <a:rPr lang="fr-BE" dirty="0" err="1">
                <a:solidFill>
                  <a:schemeClr val="bg2">
                    <a:lumMod val="75000"/>
                  </a:schemeClr>
                </a:solidFill>
                <a:latin typeface="Helvetica Neue Light" panose="02000403000000020004" pitchFamily="2" charset="0"/>
                <a:ea typeface="Helvetica Neue Light" panose="02000403000000020004" pitchFamily="2" charset="0"/>
              </a:rPr>
              <a:t>velit</a:t>
            </a:r>
            <a:r>
              <a:rPr lang="fr-BE" dirty="0">
                <a:solidFill>
                  <a:schemeClr val="bg2">
                    <a:lumMod val="75000"/>
                  </a:schemeClr>
                </a:solidFill>
                <a:latin typeface="Helvetica Neue Light" panose="02000403000000020004" pitchFamily="2" charset="0"/>
                <a:ea typeface="Helvetica Neue Light" panose="02000403000000020004" pitchFamily="2" charset="0"/>
              </a:rPr>
              <a:t> esse </a:t>
            </a:r>
            <a:r>
              <a:rPr lang="fr-BE" dirty="0" err="1">
                <a:solidFill>
                  <a:schemeClr val="bg2">
                    <a:lumMod val="75000"/>
                  </a:schemeClr>
                </a:solidFill>
                <a:latin typeface="Helvetica Neue Light" panose="02000403000000020004" pitchFamily="2" charset="0"/>
                <a:ea typeface="Helvetica Neue Light" panose="02000403000000020004" pitchFamily="2" charset="0"/>
              </a:rPr>
              <a:t>cillum</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r>
              <a:rPr lang="fr-BE" dirty="0" err="1">
                <a:solidFill>
                  <a:schemeClr val="bg2">
                    <a:lumMod val="75000"/>
                  </a:schemeClr>
                </a:solidFill>
                <a:latin typeface="Helvetica Neue Light" panose="02000403000000020004" pitchFamily="2" charset="0"/>
                <a:ea typeface="Helvetica Neue Light" panose="02000403000000020004" pitchFamily="2" charset="0"/>
              </a:rPr>
              <a:t>dolore</a:t>
            </a:r>
            <a:r>
              <a:rPr lang="fr-BE" dirty="0">
                <a:solidFill>
                  <a:schemeClr val="bg2">
                    <a:lumMod val="75000"/>
                  </a:schemeClr>
                </a:solidFill>
                <a:latin typeface="Helvetica Neue Light" panose="02000403000000020004" pitchFamily="2" charset="0"/>
                <a:ea typeface="Helvetica Neue Light" panose="02000403000000020004" pitchFamily="2" charset="0"/>
              </a:rPr>
              <a:t> eu </a:t>
            </a:r>
            <a:r>
              <a:rPr lang="fr-BE" dirty="0" err="1">
                <a:solidFill>
                  <a:schemeClr val="bg2">
                    <a:lumMod val="75000"/>
                  </a:schemeClr>
                </a:solidFill>
                <a:latin typeface="Helvetica Neue Light" panose="02000403000000020004" pitchFamily="2" charset="0"/>
                <a:ea typeface="Helvetica Neue Light" panose="02000403000000020004" pitchFamily="2" charset="0"/>
              </a:rPr>
              <a:t>fugiat</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r>
              <a:rPr lang="fr-BE" dirty="0" err="1">
                <a:solidFill>
                  <a:schemeClr val="bg2">
                    <a:lumMod val="75000"/>
                  </a:schemeClr>
                </a:solidFill>
                <a:latin typeface="Helvetica Neue Light" panose="02000403000000020004" pitchFamily="2" charset="0"/>
                <a:ea typeface="Helvetica Neue Light" panose="02000403000000020004" pitchFamily="2" charset="0"/>
              </a:rPr>
              <a:t>nulla</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r>
              <a:rPr lang="fr-BE" dirty="0" err="1">
                <a:solidFill>
                  <a:schemeClr val="bg2">
                    <a:lumMod val="75000"/>
                  </a:schemeClr>
                </a:solidFill>
                <a:latin typeface="Helvetica Neue Light" panose="02000403000000020004" pitchFamily="2" charset="0"/>
                <a:ea typeface="Helvetica Neue Light" panose="02000403000000020004" pitchFamily="2" charset="0"/>
              </a:rPr>
              <a:t>pariatur</a:t>
            </a:r>
            <a:r>
              <a:rPr lang="fr-BE" dirty="0">
                <a:solidFill>
                  <a:schemeClr val="bg2">
                    <a:lumMod val="75000"/>
                  </a:schemeClr>
                </a:solidFill>
                <a:latin typeface="Helvetica Neue Light" panose="02000403000000020004" pitchFamily="2" charset="0"/>
                <a:ea typeface="Helvetica Neue Light" panose="02000403000000020004" pitchFamily="2" charset="0"/>
              </a:rPr>
              <a:t>. </a:t>
            </a:r>
          </a:p>
        </p:txBody>
      </p:sp>
      <p:sp>
        <p:nvSpPr>
          <p:cNvPr id="3" name="Espace réservé du numéro de diapositive 5">
            <a:extLst>
              <a:ext uri="{FF2B5EF4-FFF2-40B4-BE49-F238E27FC236}">
                <a16:creationId xmlns:a16="http://schemas.microsoft.com/office/drawing/2014/main" id="{97854D69-8AA8-1BDE-ADE4-BD464CF442CC}"/>
              </a:ext>
            </a:extLst>
          </p:cNvPr>
          <p:cNvSpPr txBox="1">
            <a:spLocks/>
          </p:cNvSpPr>
          <p:nvPr userDrawn="1"/>
        </p:nvSpPr>
        <p:spPr>
          <a:xfrm>
            <a:off x="11353265" y="6211050"/>
            <a:ext cx="580191" cy="365125"/>
          </a:xfrm>
          <a:prstGeom prst="rect">
            <a:avLst/>
          </a:prstGeom>
        </p:spPr>
        <p:txBody>
          <a:bodyPr vert="horz" lIns="91440" tIns="45720" rIns="91440" bIns="45720" rtlCol="0" anchor="ctr"/>
          <a:lstStyle>
            <a:defPPr>
              <a:defRPr lang="fr-FR"/>
            </a:defPPr>
            <a:lvl1pPr marL="0" algn="ctr" defTabSz="914400" rtl="0" eaLnBrk="1" latinLnBrk="0" hangingPunct="1">
              <a:defRPr sz="1000" b="0" i="0" kern="1200">
                <a:solidFill>
                  <a:srgbClr val="008B9F"/>
                </a:solidFill>
                <a:latin typeface="Helvetica Neue Medium" panose="02000503000000020004" pitchFamily="2" charset="0"/>
                <a:ea typeface="Helvetica Neue Medium" panose="02000503000000020004" pitchFamily="2" charset="0"/>
                <a:cs typeface="Helvetica Neue Medium" panose="02000503000000020004" pitchFamily="2"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74A4638-FFDC-254A-A17A-9B7263A4FEA5}" type="slidenum">
              <a:rPr lang="fr-FR" smtClean="0"/>
              <a:pPr/>
              <a:t>‹N›</a:t>
            </a:fld>
            <a:endParaRPr lang="fr-FR"/>
          </a:p>
        </p:txBody>
      </p:sp>
      <p:sp>
        <p:nvSpPr>
          <p:cNvPr id="9" name="TextBox 8">
            <a:extLst>
              <a:ext uri="{FF2B5EF4-FFF2-40B4-BE49-F238E27FC236}">
                <a16:creationId xmlns:a16="http://schemas.microsoft.com/office/drawing/2014/main" id="{130D6A3F-C035-EE21-B0D1-566E9D75F982}"/>
              </a:ext>
            </a:extLst>
          </p:cNvPr>
          <p:cNvSpPr txBox="1"/>
          <p:nvPr userDrawn="1"/>
        </p:nvSpPr>
        <p:spPr>
          <a:xfrm rot="5400000">
            <a:off x="11069283" y="1342107"/>
            <a:ext cx="1148152" cy="246221"/>
          </a:xfrm>
          <a:prstGeom prst="rect">
            <a:avLst/>
          </a:prstGeom>
          <a:noFill/>
        </p:spPr>
        <p:txBody>
          <a:bodyPr wrap="square" rtlCol="0">
            <a:spAutoFit/>
          </a:bodyPr>
          <a:lstStyle/>
          <a:p>
            <a:pPr algn="ctr"/>
            <a:r>
              <a:rPr lang="en-GB" sz="1000" b="0" i="0">
                <a:solidFill>
                  <a:srgbClr val="008B9F"/>
                </a:solidFill>
                <a:latin typeface="Segoe UI" panose="020B0502040204020203" pitchFamily="34" charset="0"/>
                <a:cs typeface="Segoe UI" panose="020B0502040204020203" pitchFamily="34" charset="0"/>
              </a:rPr>
              <a:t>c</a:t>
            </a:r>
            <a:r>
              <a:rPr lang="en-BE" sz="1000" b="0" i="0">
                <a:solidFill>
                  <a:srgbClr val="008B9F"/>
                </a:solidFill>
                <a:latin typeface="Segoe UI" panose="020B0502040204020203" pitchFamily="34" charset="0"/>
                <a:cs typeface="Segoe UI" panose="020B0502040204020203" pitchFamily="34" charset="0"/>
              </a:rPr>
              <a:t>ema-agri.org</a:t>
            </a:r>
          </a:p>
        </p:txBody>
      </p:sp>
      <p:pic>
        <p:nvPicPr>
          <p:cNvPr id="10" name="Picture 9" descr="A circle with a blue sky and hills in the background&#10;&#10;Description automatically generated">
            <a:extLst>
              <a:ext uri="{FF2B5EF4-FFF2-40B4-BE49-F238E27FC236}">
                <a16:creationId xmlns:a16="http://schemas.microsoft.com/office/drawing/2014/main" id="{3878702E-C63B-6079-AF33-32E2E04D21C7}"/>
              </a:ext>
            </a:extLst>
          </p:cNvPr>
          <p:cNvPicPr>
            <a:picLocks noChangeAspect="1"/>
          </p:cNvPicPr>
          <p:nvPr userDrawn="1"/>
        </p:nvPicPr>
        <p:blipFill>
          <a:blip r:embed="rId3"/>
          <a:stretch>
            <a:fillRect/>
          </a:stretch>
        </p:blipFill>
        <p:spPr>
          <a:xfrm>
            <a:off x="11391681" y="381743"/>
            <a:ext cx="503358" cy="509398"/>
          </a:xfrm>
          <a:prstGeom prst="rect">
            <a:avLst/>
          </a:prstGeom>
        </p:spPr>
      </p:pic>
    </p:spTree>
    <p:extLst>
      <p:ext uri="{BB962C8B-B14F-4D97-AF65-F5344CB8AC3E}">
        <p14:creationId xmlns:p14="http://schemas.microsoft.com/office/powerpoint/2010/main" val="3713351531"/>
      </p:ext>
    </p:extLst>
  </p:cSld>
  <p:clrMapOvr>
    <a:masterClrMapping/>
  </p:clrMapOvr>
  <p:extLst>
    <p:ext uri="{DCECCB84-F9BA-43D5-87BE-67443E8EF086}">
      <p15:sldGuideLst xmlns:p15="http://schemas.microsoft.com/office/powerpoint/2012/main">
        <p15:guide id="1" pos="6652">
          <p15:clr>
            <a:srgbClr val="FBAE40"/>
          </p15:clr>
        </p15:guide>
        <p15:guide id="2" pos="345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Slide_Titre_1">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309C1569-7B2E-0259-F239-8523401710A4}"/>
              </a:ext>
            </a:extLst>
          </p:cNvPr>
          <p:cNvPicPr>
            <a:picLocks noChangeAspect="1"/>
          </p:cNvPicPr>
          <p:nvPr userDrawn="1"/>
        </p:nvPicPr>
        <p:blipFill>
          <a:blip r:embed="rId2"/>
          <a:srcRect/>
          <a:stretch/>
        </p:blipFill>
        <p:spPr>
          <a:xfrm>
            <a:off x="0" y="14179"/>
            <a:ext cx="12192000" cy="6839712"/>
          </a:xfrm>
          <a:prstGeom prst="rect">
            <a:avLst/>
          </a:prstGeom>
        </p:spPr>
      </p:pic>
      <p:sp>
        <p:nvSpPr>
          <p:cNvPr id="2" name="Titre 1">
            <a:extLst>
              <a:ext uri="{FF2B5EF4-FFF2-40B4-BE49-F238E27FC236}">
                <a16:creationId xmlns:a16="http://schemas.microsoft.com/office/drawing/2014/main" id="{FEC067B9-3DAF-037D-4DFE-A1F5A7BA1E58}"/>
              </a:ext>
            </a:extLst>
          </p:cNvPr>
          <p:cNvSpPr>
            <a:spLocks noGrp="1"/>
          </p:cNvSpPr>
          <p:nvPr>
            <p:ph type="ctrTitle" hasCustomPrompt="1"/>
          </p:nvPr>
        </p:nvSpPr>
        <p:spPr>
          <a:xfrm>
            <a:off x="510225" y="503671"/>
            <a:ext cx="5939246" cy="1521071"/>
          </a:xfrm>
        </p:spPr>
        <p:txBody>
          <a:bodyPr anchor="t">
            <a:noAutofit/>
          </a:bodyPr>
          <a:lstStyle>
            <a:lvl1pPr algn="l">
              <a:defRPr sz="5400" b="1" i="0">
                <a:solidFill>
                  <a:schemeClr val="tx1"/>
                </a:solidFill>
                <a:latin typeface="Segoe UI" panose="020B0502040204020203" pitchFamily="34" charset="0"/>
                <a:ea typeface="Helvetica Neue Medium" panose="02000503000000020004" pitchFamily="2" charset="0"/>
                <a:cs typeface="Segoe UI" panose="020B0502040204020203" pitchFamily="34" charset="0"/>
              </a:defRPr>
            </a:lvl1pPr>
          </a:lstStyle>
          <a:p>
            <a:r>
              <a:rPr lang="fr-FR" dirty="0"/>
              <a:t>Modifiez le style du titre </a:t>
            </a:r>
          </a:p>
        </p:txBody>
      </p:sp>
      <p:sp>
        <p:nvSpPr>
          <p:cNvPr id="12" name="Espace réservé du texte 20">
            <a:extLst>
              <a:ext uri="{FF2B5EF4-FFF2-40B4-BE49-F238E27FC236}">
                <a16:creationId xmlns:a16="http://schemas.microsoft.com/office/drawing/2014/main" id="{91BAC48E-C621-322B-AD30-BE5A1E2E04B6}"/>
              </a:ext>
            </a:extLst>
          </p:cNvPr>
          <p:cNvSpPr>
            <a:spLocks noGrp="1"/>
          </p:cNvSpPr>
          <p:nvPr>
            <p:ph type="body" sz="quarter" idx="11" hasCustomPrompt="1"/>
          </p:nvPr>
        </p:nvSpPr>
        <p:spPr>
          <a:xfrm>
            <a:off x="548639" y="2220469"/>
            <a:ext cx="5900831" cy="215437"/>
          </a:xfrm>
        </p:spPr>
        <p:txBody>
          <a:bodyPr>
            <a:normAutofit/>
          </a:bodyPr>
          <a:lstStyle>
            <a:lvl1pPr marL="0" indent="0">
              <a:buNone/>
              <a:defRPr sz="1000" b="0" i="0">
                <a:solidFill>
                  <a:schemeClr val="tx1"/>
                </a:solidFill>
                <a:latin typeface="Segoe UI" panose="020B0502040204020203" pitchFamily="34" charset="0"/>
                <a:ea typeface="Helvetica Neue" panose="02000503000000020004" pitchFamily="2" charset="0"/>
                <a:cs typeface="Segoe UI" panose="020B0502040204020203" pitchFamily="34" charset="0"/>
              </a:defRPr>
            </a:lvl1pPr>
          </a:lstStyle>
          <a:p>
            <a:pPr lvl="0"/>
            <a:r>
              <a:rPr lang="fr-FR" dirty="0"/>
              <a:t>Modifier le surtitre</a:t>
            </a:r>
          </a:p>
        </p:txBody>
      </p:sp>
      <p:pic>
        <p:nvPicPr>
          <p:cNvPr id="3" name="Graphique 4">
            <a:extLst>
              <a:ext uri="{FF2B5EF4-FFF2-40B4-BE49-F238E27FC236}">
                <a16:creationId xmlns:a16="http://schemas.microsoft.com/office/drawing/2014/main" id="{D77550ED-6A82-E339-2BE9-81C599012E02}"/>
              </a:ext>
            </a:extLst>
          </p:cNvPr>
          <p:cNvPicPr>
            <a:picLocks noChangeAspect="1"/>
          </p:cNvPicPr>
          <p:nvPr userDrawn="1"/>
        </p:nvPicPr>
        <p:blipFill>
          <a:blip r:embed="rId3"/>
          <a:srcRect/>
          <a:stretch/>
        </p:blipFill>
        <p:spPr>
          <a:xfrm>
            <a:off x="9717742" y="516774"/>
            <a:ext cx="1964034" cy="948348"/>
          </a:xfrm>
          <a:prstGeom prst="rect">
            <a:avLst/>
          </a:prstGeom>
        </p:spPr>
      </p:pic>
      <p:sp>
        <p:nvSpPr>
          <p:cNvPr id="4" name="Espace réservé de la date 3">
            <a:extLst>
              <a:ext uri="{FF2B5EF4-FFF2-40B4-BE49-F238E27FC236}">
                <a16:creationId xmlns:a16="http://schemas.microsoft.com/office/drawing/2014/main" id="{96E249C1-C382-7D3A-2720-58ED99DF471E}"/>
              </a:ext>
            </a:extLst>
          </p:cNvPr>
          <p:cNvSpPr>
            <a:spLocks noGrp="1"/>
          </p:cNvSpPr>
          <p:nvPr>
            <p:ph type="dt" sz="half" idx="10"/>
          </p:nvPr>
        </p:nvSpPr>
        <p:spPr>
          <a:xfrm>
            <a:off x="544092" y="6171765"/>
            <a:ext cx="2743200" cy="365125"/>
          </a:xfrm>
        </p:spPr>
        <p:txBody>
          <a:bodyPr/>
          <a:lstStyle>
            <a:lvl1pPr>
              <a:defRPr b="0" i="0">
                <a:solidFill>
                  <a:schemeClr val="bg1"/>
                </a:solidFill>
                <a:latin typeface="Segoe UI" panose="020B0502040204020203" pitchFamily="34" charset="0"/>
                <a:ea typeface="Helvetica Neue Medium" panose="02000503000000020004" pitchFamily="2" charset="0"/>
                <a:cs typeface="Segoe UI" panose="020B0502040204020203" pitchFamily="34" charset="0"/>
              </a:defRPr>
            </a:lvl1pPr>
          </a:lstStyle>
          <a:p>
            <a:fld id="{BF77319B-6DCF-4143-B804-EF182AF1CB00}" type="datetime3">
              <a:rPr lang="en-US" smtClean="0"/>
              <a:pPr/>
              <a:t>11 April 2025</a:t>
            </a:fld>
            <a:endParaRPr lang="fr-FR"/>
          </a:p>
        </p:txBody>
      </p:sp>
    </p:spTree>
    <p:extLst>
      <p:ext uri="{BB962C8B-B14F-4D97-AF65-F5344CB8AC3E}">
        <p14:creationId xmlns:p14="http://schemas.microsoft.com/office/powerpoint/2010/main" val="1217269430"/>
      </p:ext>
    </p:extLst>
  </p:cSld>
  <p:clrMapOvr>
    <a:masterClrMapping/>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pic>
        <p:nvPicPr>
          <p:cNvPr id="4" name="Picture 12" descr="cema_transp"/>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518401" y="396876"/>
            <a:ext cx="4127500" cy="1355725"/>
          </a:xfrm>
          <a:prstGeom prst="rect">
            <a:avLst/>
          </a:prstGeom>
          <a:noFill/>
          <a:ln w="9525">
            <a:noFill/>
            <a:miter lim="800000"/>
            <a:headEnd/>
            <a:tailEnd/>
          </a:ln>
        </p:spPr>
      </p:pic>
      <p:sp>
        <p:nvSpPr>
          <p:cNvPr id="166914" name="Rectangle 2"/>
          <p:cNvSpPr>
            <a:spLocks noGrp="1" noChangeArrowheads="1"/>
          </p:cNvSpPr>
          <p:nvPr>
            <p:ph type="ctrTitle"/>
          </p:nvPr>
        </p:nvSpPr>
        <p:spPr>
          <a:xfrm>
            <a:off x="4078817" y="3457575"/>
            <a:ext cx="7389283" cy="908050"/>
          </a:xfrm>
        </p:spPr>
        <p:txBody>
          <a:bodyPr tIns="0"/>
          <a:lstStyle>
            <a:lvl1pPr algn="r">
              <a:defRPr/>
            </a:lvl1pPr>
          </a:lstStyle>
          <a:p>
            <a:r>
              <a:rPr lang="en-US"/>
              <a:t>Click to edit Master title style</a:t>
            </a:r>
          </a:p>
        </p:txBody>
      </p:sp>
      <p:sp>
        <p:nvSpPr>
          <p:cNvPr id="166915" name="Rectangle 3"/>
          <p:cNvSpPr>
            <a:spLocks noGrp="1" noChangeArrowheads="1"/>
          </p:cNvSpPr>
          <p:nvPr>
            <p:ph type="subTitle" idx="1"/>
          </p:nvPr>
        </p:nvSpPr>
        <p:spPr>
          <a:xfrm>
            <a:off x="4083050" y="4354514"/>
            <a:ext cx="7389283" cy="1019175"/>
          </a:xfrm>
        </p:spPr>
        <p:txBody>
          <a:bodyPr/>
          <a:lstStyle>
            <a:lvl1pPr marL="0" indent="0" algn="r">
              <a:lnSpc>
                <a:spcPct val="85000"/>
              </a:lnSpc>
              <a:buFont typeface="Arial" charset="0"/>
              <a:buNone/>
              <a:defRPr sz="2000"/>
            </a:lvl1pPr>
          </a:lstStyle>
          <a:p>
            <a:r>
              <a:rPr lang="en-US"/>
              <a:t>Click to edit Master subtitle style</a:t>
            </a:r>
          </a:p>
        </p:txBody>
      </p:sp>
    </p:spTree>
    <p:extLst>
      <p:ext uri="{BB962C8B-B14F-4D97-AF65-F5344CB8AC3E}">
        <p14:creationId xmlns:p14="http://schemas.microsoft.com/office/powerpoint/2010/main" val="42662736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690" y="1288993"/>
            <a:ext cx="10974917" cy="863600"/>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772882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408496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7485" y="1412876"/>
            <a:ext cx="5336116"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46801" y="1412876"/>
            <a:ext cx="5338233"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169738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34366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ABDAB-7F0A-44C6-9F16-64A8264C52A2}"/>
              </a:ext>
            </a:extLst>
          </p:cNvPr>
          <p:cNvSpPr>
            <a:spLocks noGrp="1"/>
          </p:cNvSpPr>
          <p:nvPr>
            <p:ph type="title"/>
          </p:nvPr>
        </p:nvSpPr>
        <p:spPr/>
        <p:txBody>
          <a:bodyPr/>
          <a:lstStyle/>
          <a:p>
            <a:r>
              <a:rPr lang="en-US"/>
              <a:t>Click to edit Master title style</a:t>
            </a:r>
            <a:endParaRPr lang="LID4096"/>
          </a:p>
        </p:txBody>
      </p:sp>
      <p:sp>
        <p:nvSpPr>
          <p:cNvPr id="3" name="Content Placeholder 2">
            <a:extLst>
              <a:ext uri="{FF2B5EF4-FFF2-40B4-BE49-F238E27FC236}">
                <a16:creationId xmlns:a16="http://schemas.microsoft.com/office/drawing/2014/main" id="{4702847D-46B6-4CE0-8DF1-D5B6BFA6C13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Date Placeholder 3">
            <a:extLst>
              <a:ext uri="{FF2B5EF4-FFF2-40B4-BE49-F238E27FC236}">
                <a16:creationId xmlns:a16="http://schemas.microsoft.com/office/drawing/2014/main" id="{80EB55F0-E5C1-4CF7-9489-002CABCB631C}"/>
              </a:ext>
            </a:extLst>
          </p:cNvPr>
          <p:cNvSpPr>
            <a:spLocks noGrp="1"/>
          </p:cNvSpPr>
          <p:nvPr>
            <p:ph type="dt" sz="half" idx="10"/>
          </p:nvPr>
        </p:nvSpPr>
        <p:spPr/>
        <p:txBody>
          <a:bodyPr/>
          <a:lstStyle/>
          <a:p>
            <a:fld id="{E12697CD-EDBA-4EED-BE13-040D7F50B535}" type="datetimeFigureOut">
              <a:rPr lang="LID4096" smtClean="0"/>
              <a:t>04/11/2025</a:t>
            </a:fld>
            <a:endParaRPr lang="LID4096"/>
          </a:p>
        </p:txBody>
      </p:sp>
      <p:sp>
        <p:nvSpPr>
          <p:cNvPr id="5" name="Footer Placeholder 4">
            <a:extLst>
              <a:ext uri="{FF2B5EF4-FFF2-40B4-BE49-F238E27FC236}">
                <a16:creationId xmlns:a16="http://schemas.microsoft.com/office/drawing/2014/main" id="{FCFA2FA2-1F6C-4DE5-8DEA-029B4391B641}"/>
              </a:ext>
            </a:extLst>
          </p:cNvPr>
          <p:cNvSpPr>
            <a:spLocks noGrp="1"/>
          </p:cNvSpPr>
          <p:nvPr>
            <p:ph type="ftr" sz="quarter" idx="11"/>
          </p:nvPr>
        </p:nvSpPr>
        <p:spPr/>
        <p:txBody>
          <a:bodyPr/>
          <a:lstStyle/>
          <a:p>
            <a:endParaRPr lang="LID4096"/>
          </a:p>
        </p:txBody>
      </p:sp>
      <p:sp>
        <p:nvSpPr>
          <p:cNvPr id="6" name="Slide Number Placeholder 5">
            <a:extLst>
              <a:ext uri="{FF2B5EF4-FFF2-40B4-BE49-F238E27FC236}">
                <a16:creationId xmlns:a16="http://schemas.microsoft.com/office/drawing/2014/main" id="{C056B1D2-D5EB-450A-AE5D-D295295B8900}"/>
              </a:ext>
            </a:extLst>
          </p:cNvPr>
          <p:cNvSpPr>
            <a:spLocks noGrp="1"/>
          </p:cNvSpPr>
          <p:nvPr>
            <p:ph type="sldNum" sz="quarter" idx="12"/>
          </p:nvPr>
        </p:nvSpPr>
        <p:spPr/>
        <p:txBody>
          <a:bodyPr/>
          <a:lstStyle/>
          <a:p>
            <a:fld id="{CC2EDF9E-9BFE-4FA3-8275-C42971BED1F9}" type="slidenum">
              <a:rPr lang="LID4096" smtClean="0"/>
              <a:t>‹N›</a:t>
            </a:fld>
            <a:endParaRPr lang="LID4096"/>
          </a:p>
        </p:txBody>
      </p:sp>
    </p:spTree>
    <p:extLst>
      <p:ext uri="{BB962C8B-B14F-4D97-AF65-F5344CB8AC3E}">
        <p14:creationId xmlns:p14="http://schemas.microsoft.com/office/powerpoint/2010/main" val="5222866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2188574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529566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111407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500435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128617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41317" y="200026"/>
            <a:ext cx="2743200" cy="57324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7485" y="200026"/>
            <a:ext cx="8030633" cy="57324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8709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D8F16-9D94-4CD5-8903-DDEEA5CEE74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ID4096"/>
          </a:p>
        </p:txBody>
      </p:sp>
      <p:sp>
        <p:nvSpPr>
          <p:cNvPr id="3" name="Text Placeholder 2">
            <a:extLst>
              <a:ext uri="{FF2B5EF4-FFF2-40B4-BE49-F238E27FC236}">
                <a16:creationId xmlns:a16="http://schemas.microsoft.com/office/drawing/2014/main" id="{F8659219-674C-41FE-A421-FEDB79F631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F558BA-0819-4464-93AF-7F0CDEA48ACC}"/>
              </a:ext>
            </a:extLst>
          </p:cNvPr>
          <p:cNvSpPr>
            <a:spLocks noGrp="1"/>
          </p:cNvSpPr>
          <p:nvPr>
            <p:ph type="dt" sz="half" idx="10"/>
          </p:nvPr>
        </p:nvSpPr>
        <p:spPr/>
        <p:txBody>
          <a:bodyPr/>
          <a:lstStyle/>
          <a:p>
            <a:fld id="{E12697CD-EDBA-4EED-BE13-040D7F50B535}" type="datetimeFigureOut">
              <a:rPr lang="LID4096" smtClean="0"/>
              <a:t>04/11/2025</a:t>
            </a:fld>
            <a:endParaRPr lang="LID4096"/>
          </a:p>
        </p:txBody>
      </p:sp>
      <p:sp>
        <p:nvSpPr>
          <p:cNvPr id="5" name="Footer Placeholder 4">
            <a:extLst>
              <a:ext uri="{FF2B5EF4-FFF2-40B4-BE49-F238E27FC236}">
                <a16:creationId xmlns:a16="http://schemas.microsoft.com/office/drawing/2014/main" id="{E9BD0D2C-1E90-49EC-BB99-D0DAEA246E2F}"/>
              </a:ext>
            </a:extLst>
          </p:cNvPr>
          <p:cNvSpPr>
            <a:spLocks noGrp="1"/>
          </p:cNvSpPr>
          <p:nvPr>
            <p:ph type="ftr" sz="quarter" idx="11"/>
          </p:nvPr>
        </p:nvSpPr>
        <p:spPr/>
        <p:txBody>
          <a:bodyPr/>
          <a:lstStyle/>
          <a:p>
            <a:endParaRPr lang="LID4096"/>
          </a:p>
        </p:txBody>
      </p:sp>
      <p:sp>
        <p:nvSpPr>
          <p:cNvPr id="6" name="Slide Number Placeholder 5">
            <a:extLst>
              <a:ext uri="{FF2B5EF4-FFF2-40B4-BE49-F238E27FC236}">
                <a16:creationId xmlns:a16="http://schemas.microsoft.com/office/drawing/2014/main" id="{10875828-5D4D-418D-8686-5A1782C78D06}"/>
              </a:ext>
            </a:extLst>
          </p:cNvPr>
          <p:cNvSpPr>
            <a:spLocks noGrp="1"/>
          </p:cNvSpPr>
          <p:nvPr>
            <p:ph type="sldNum" sz="quarter" idx="12"/>
          </p:nvPr>
        </p:nvSpPr>
        <p:spPr/>
        <p:txBody>
          <a:bodyPr/>
          <a:lstStyle/>
          <a:p>
            <a:fld id="{CC2EDF9E-9BFE-4FA3-8275-C42971BED1F9}" type="slidenum">
              <a:rPr lang="LID4096" smtClean="0"/>
              <a:t>‹N›</a:t>
            </a:fld>
            <a:endParaRPr lang="LID4096"/>
          </a:p>
        </p:txBody>
      </p:sp>
    </p:spTree>
    <p:extLst>
      <p:ext uri="{BB962C8B-B14F-4D97-AF65-F5344CB8AC3E}">
        <p14:creationId xmlns:p14="http://schemas.microsoft.com/office/powerpoint/2010/main" val="3665573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ABC77-16AB-48B7-987F-EF6A64F2460F}"/>
              </a:ext>
            </a:extLst>
          </p:cNvPr>
          <p:cNvSpPr>
            <a:spLocks noGrp="1"/>
          </p:cNvSpPr>
          <p:nvPr>
            <p:ph type="title"/>
          </p:nvPr>
        </p:nvSpPr>
        <p:spPr/>
        <p:txBody>
          <a:bodyPr/>
          <a:lstStyle/>
          <a:p>
            <a:r>
              <a:rPr lang="en-US"/>
              <a:t>Click to edit Master title style</a:t>
            </a:r>
            <a:endParaRPr lang="LID4096"/>
          </a:p>
        </p:txBody>
      </p:sp>
      <p:sp>
        <p:nvSpPr>
          <p:cNvPr id="3" name="Content Placeholder 2">
            <a:extLst>
              <a:ext uri="{FF2B5EF4-FFF2-40B4-BE49-F238E27FC236}">
                <a16:creationId xmlns:a16="http://schemas.microsoft.com/office/drawing/2014/main" id="{91758743-5422-41C8-B7C3-09E74881BF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Content Placeholder 3">
            <a:extLst>
              <a:ext uri="{FF2B5EF4-FFF2-40B4-BE49-F238E27FC236}">
                <a16:creationId xmlns:a16="http://schemas.microsoft.com/office/drawing/2014/main" id="{0D9E4603-0840-4695-90C6-52B0D5A72BD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5" name="Date Placeholder 4">
            <a:extLst>
              <a:ext uri="{FF2B5EF4-FFF2-40B4-BE49-F238E27FC236}">
                <a16:creationId xmlns:a16="http://schemas.microsoft.com/office/drawing/2014/main" id="{9873FE2E-3741-40D6-9B7A-4745A75EE09B}"/>
              </a:ext>
            </a:extLst>
          </p:cNvPr>
          <p:cNvSpPr>
            <a:spLocks noGrp="1"/>
          </p:cNvSpPr>
          <p:nvPr>
            <p:ph type="dt" sz="half" idx="10"/>
          </p:nvPr>
        </p:nvSpPr>
        <p:spPr/>
        <p:txBody>
          <a:bodyPr/>
          <a:lstStyle/>
          <a:p>
            <a:fld id="{E12697CD-EDBA-4EED-BE13-040D7F50B535}" type="datetimeFigureOut">
              <a:rPr lang="LID4096" smtClean="0"/>
              <a:t>04/11/2025</a:t>
            </a:fld>
            <a:endParaRPr lang="LID4096"/>
          </a:p>
        </p:txBody>
      </p:sp>
      <p:sp>
        <p:nvSpPr>
          <p:cNvPr id="6" name="Footer Placeholder 5">
            <a:extLst>
              <a:ext uri="{FF2B5EF4-FFF2-40B4-BE49-F238E27FC236}">
                <a16:creationId xmlns:a16="http://schemas.microsoft.com/office/drawing/2014/main" id="{B69A9AD5-0380-416C-9806-EA60FEC49FE3}"/>
              </a:ext>
            </a:extLst>
          </p:cNvPr>
          <p:cNvSpPr>
            <a:spLocks noGrp="1"/>
          </p:cNvSpPr>
          <p:nvPr>
            <p:ph type="ftr" sz="quarter" idx="11"/>
          </p:nvPr>
        </p:nvSpPr>
        <p:spPr/>
        <p:txBody>
          <a:bodyPr/>
          <a:lstStyle/>
          <a:p>
            <a:endParaRPr lang="LID4096"/>
          </a:p>
        </p:txBody>
      </p:sp>
      <p:sp>
        <p:nvSpPr>
          <p:cNvPr id="7" name="Slide Number Placeholder 6">
            <a:extLst>
              <a:ext uri="{FF2B5EF4-FFF2-40B4-BE49-F238E27FC236}">
                <a16:creationId xmlns:a16="http://schemas.microsoft.com/office/drawing/2014/main" id="{CB94749A-F17F-4666-9911-46EF00F3E6A1}"/>
              </a:ext>
            </a:extLst>
          </p:cNvPr>
          <p:cNvSpPr>
            <a:spLocks noGrp="1"/>
          </p:cNvSpPr>
          <p:nvPr>
            <p:ph type="sldNum" sz="quarter" idx="12"/>
          </p:nvPr>
        </p:nvSpPr>
        <p:spPr/>
        <p:txBody>
          <a:bodyPr/>
          <a:lstStyle/>
          <a:p>
            <a:fld id="{CC2EDF9E-9BFE-4FA3-8275-C42971BED1F9}" type="slidenum">
              <a:rPr lang="LID4096" smtClean="0"/>
              <a:t>‹N›</a:t>
            </a:fld>
            <a:endParaRPr lang="LID4096"/>
          </a:p>
        </p:txBody>
      </p:sp>
    </p:spTree>
    <p:extLst>
      <p:ext uri="{BB962C8B-B14F-4D97-AF65-F5344CB8AC3E}">
        <p14:creationId xmlns:p14="http://schemas.microsoft.com/office/powerpoint/2010/main" val="1824178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AF569-202F-49D8-BA0B-6776BD5A25B7}"/>
              </a:ext>
            </a:extLst>
          </p:cNvPr>
          <p:cNvSpPr>
            <a:spLocks noGrp="1"/>
          </p:cNvSpPr>
          <p:nvPr>
            <p:ph type="title"/>
          </p:nvPr>
        </p:nvSpPr>
        <p:spPr>
          <a:xfrm>
            <a:off x="839788" y="365125"/>
            <a:ext cx="10515600" cy="1325563"/>
          </a:xfrm>
        </p:spPr>
        <p:txBody>
          <a:bodyPr/>
          <a:lstStyle/>
          <a:p>
            <a:r>
              <a:rPr lang="en-US"/>
              <a:t>Click to edit Master title style</a:t>
            </a:r>
            <a:endParaRPr lang="LID4096"/>
          </a:p>
        </p:txBody>
      </p:sp>
      <p:sp>
        <p:nvSpPr>
          <p:cNvPr id="3" name="Text Placeholder 2">
            <a:extLst>
              <a:ext uri="{FF2B5EF4-FFF2-40B4-BE49-F238E27FC236}">
                <a16:creationId xmlns:a16="http://schemas.microsoft.com/office/drawing/2014/main" id="{145490E7-9E3C-4F97-9BCC-4A7310DE53B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26F30C-1A60-4D4E-B934-0AB09C79D56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5" name="Text Placeholder 4">
            <a:extLst>
              <a:ext uri="{FF2B5EF4-FFF2-40B4-BE49-F238E27FC236}">
                <a16:creationId xmlns:a16="http://schemas.microsoft.com/office/drawing/2014/main" id="{8FAB595A-FBC7-459F-BBF7-CE40A4A5C1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D17F667-4C09-406C-9241-0380B05ED1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7" name="Date Placeholder 6">
            <a:extLst>
              <a:ext uri="{FF2B5EF4-FFF2-40B4-BE49-F238E27FC236}">
                <a16:creationId xmlns:a16="http://schemas.microsoft.com/office/drawing/2014/main" id="{4F836034-AFBA-45C3-BA03-A021A8077201}"/>
              </a:ext>
            </a:extLst>
          </p:cNvPr>
          <p:cNvSpPr>
            <a:spLocks noGrp="1"/>
          </p:cNvSpPr>
          <p:nvPr>
            <p:ph type="dt" sz="half" idx="10"/>
          </p:nvPr>
        </p:nvSpPr>
        <p:spPr/>
        <p:txBody>
          <a:bodyPr/>
          <a:lstStyle/>
          <a:p>
            <a:fld id="{E12697CD-EDBA-4EED-BE13-040D7F50B535}" type="datetimeFigureOut">
              <a:rPr lang="LID4096" smtClean="0"/>
              <a:t>04/11/2025</a:t>
            </a:fld>
            <a:endParaRPr lang="LID4096"/>
          </a:p>
        </p:txBody>
      </p:sp>
      <p:sp>
        <p:nvSpPr>
          <p:cNvPr id="8" name="Footer Placeholder 7">
            <a:extLst>
              <a:ext uri="{FF2B5EF4-FFF2-40B4-BE49-F238E27FC236}">
                <a16:creationId xmlns:a16="http://schemas.microsoft.com/office/drawing/2014/main" id="{DB56347B-AC10-4FE4-BA69-91DCF332DA69}"/>
              </a:ext>
            </a:extLst>
          </p:cNvPr>
          <p:cNvSpPr>
            <a:spLocks noGrp="1"/>
          </p:cNvSpPr>
          <p:nvPr>
            <p:ph type="ftr" sz="quarter" idx="11"/>
          </p:nvPr>
        </p:nvSpPr>
        <p:spPr/>
        <p:txBody>
          <a:bodyPr/>
          <a:lstStyle/>
          <a:p>
            <a:endParaRPr lang="LID4096"/>
          </a:p>
        </p:txBody>
      </p:sp>
      <p:sp>
        <p:nvSpPr>
          <p:cNvPr id="9" name="Slide Number Placeholder 8">
            <a:extLst>
              <a:ext uri="{FF2B5EF4-FFF2-40B4-BE49-F238E27FC236}">
                <a16:creationId xmlns:a16="http://schemas.microsoft.com/office/drawing/2014/main" id="{67573430-9845-4170-88CD-DB7A6D8DBB65}"/>
              </a:ext>
            </a:extLst>
          </p:cNvPr>
          <p:cNvSpPr>
            <a:spLocks noGrp="1"/>
          </p:cNvSpPr>
          <p:nvPr>
            <p:ph type="sldNum" sz="quarter" idx="12"/>
          </p:nvPr>
        </p:nvSpPr>
        <p:spPr/>
        <p:txBody>
          <a:bodyPr/>
          <a:lstStyle/>
          <a:p>
            <a:fld id="{CC2EDF9E-9BFE-4FA3-8275-C42971BED1F9}" type="slidenum">
              <a:rPr lang="LID4096" smtClean="0"/>
              <a:t>‹N›</a:t>
            </a:fld>
            <a:endParaRPr lang="LID4096"/>
          </a:p>
        </p:txBody>
      </p:sp>
    </p:spTree>
    <p:extLst>
      <p:ext uri="{BB962C8B-B14F-4D97-AF65-F5344CB8AC3E}">
        <p14:creationId xmlns:p14="http://schemas.microsoft.com/office/powerpoint/2010/main" val="817644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7EC9E-31B7-4282-B3BB-FC3189932598}"/>
              </a:ext>
            </a:extLst>
          </p:cNvPr>
          <p:cNvSpPr>
            <a:spLocks noGrp="1"/>
          </p:cNvSpPr>
          <p:nvPr>
            <p:ph type="title"/>
          </p:nvPr>
        </p:nvSpPr>
        <p:spPr/>
        <p:txBody>
          <a:bodyPr/>
          <a:lstStyle/>
          <a:p>
            <a:r>
              <a:rPr lang="en-US"/>
              <a:t>Click to edit Master title style</a:t>
            </a:r>
            <a:endParaRPr lang="LID4096"/>
          </a:p>
        </p:txBody>
      </p:sp>
      <p:sp>
        <p:nvSpPr>
          <p:cNvPr id="3" name="Date Placeholder 2">
            <a:extLst>
              <a:ext uri="{FF2B5EF4-FFF2-40B4-BE49-F238E27FC236}">
                <a16:creationId xmlns:a16="http://schemas.microsoft.com/office/drawing/2014/main" id="{B4A2D35E-4D29-4E1D-913E-6AEBB5706B7C}"/>
              </a:ext>
            </a:extLst>
          </p:cNvPr>
          <p:cNvSpPr>
            <a:spLocks noGrp="1"/>
          </p:cNvSpPr>
          <p:nvPr>
            <p:ph type="dt" sz="half" idx="10"/>
          </p:nvPr>
        </p:nvSpPr>
        <p:spPr/>
        <p:txBody>
          <a:bodyPr/>
          <a:lstStyle/>
          <a:p>
            <a:fld id="{E12697CD-EDBA-4EED-BE13-040D7F50B535}" type="datetimeFigureOut">
              <a:rPr lang="LID4096" smtClean="0"/>
              <a:t>04/11/2025</a:t>
            </a:fld>
            <a:endParaRPr lang="LID4096"/>
          </a:p>
        </p:txBody>
      </p:sp>
      <p:sp>
        <p:nvSpPr>
          <p:cNvPr id="4" name="Footer Placeholder 3">
            <a:extLst>
              <a:ext uri="{FF2B5EF4-FFF2-40B4-BE49-F238E27FC236}">
                <a16:creationId xmlns:a16="http://schemas.microsoft.com/office/drawing/2014/main" id="{F05DBED0-24B7-4BB7-BF01-59649744F03A}"/>
              </a:ext>
            </a:extLst>
          </p:cNvPr>
          <p:cNvSpPr>
            <a:spLocks noGrp="1"/>
          </p:cNvSpPr>
          <p:nvPr>
            <p:ph type="ftr" sz="quarter" idx="11"/>
          </p:nvPr>
        </p:nvSpPr>
        <p:spPr/>
        <p:txBody>
          <a:bodyPr/>
          <a:lstStyle/>
          <a:p>
            <a:endParaRPr lang="LID4096"/>
          </a:p>
        </p:txBody>
      </p:sp>
      <p:sp>
        <p:nvSpPr>
          <p:cNvPr id="5" name="Slide Number Placeholder 4">
            <a:extLst>
              <a:ext uri="{FF2B5EF4-FFF2-40B4-BE49-F238E27FC236}">
                <a16:creationId xmlns:a16="http://schemas.microsoft.com/office/drawing/2014/main" id="{E8B755E1-7BA0-4FFC-A42A-53A6AF6E787F}"/>
              </a:ext>
            </a:extLst>
          </p:cNvPr>
          <p:cNvSpPr>
            <a:spLocks noGrp="1"/>
          </p:cNvSpPr>
          <p:nvPr>
            <p:ph type="sldNum" sz="quarter" idx="12"/>
          </p:nvPr>
        </p:nvSpPr>
        <p:spPr/>
        <p:txBody>
          <a:bodyPr/>
          <a:lstStyle/>
          <a:p>
            <a:fld id="{CC2EDF9E-9BFE-4FA3-8275-C42971BED1F9}" type="slidenum">
              <a:rPr lang="LID4096" smtClean="0"/>
              <a:t>‹N›</a:t>
            </a:fld>
            <a:endParaRPr lang="LID4096"/>
          </a:p>
        </p:txBody>
      </p:sp>
    </p:spTree>
    <p:extLst>
      <p:ext uri="{BB962C8B-B14F-4D97-AF65-F5344CB8AC3E}">
        <p14:creationId xmlns:p14="http://schemas.microsoft.com/office/powerpoint/2010/main" val="3777665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0B6A716-A36D-4D80-A36C-F1850DFEB6CE}"/>
              </a:ext>
            </a:extLst>
          </p:cNvPr>
          <p:cNvSpPr>
            <a:spLocks noGrp="1"/>
          </p:cNvSpPr>
          <p:nvPr>
            <p:ph type="dt" sz="half" idx="10"/>
          </p:nvPr>
        </p:nvSpPr>
        <p:spPr/>
        <p:txBody>
          <a:bodyPr/>
          <a:lstStyle/>
          <a:p>
            <a:fld id="{E12697CD-EDBA-4EED-BE13-040D7F50B535}" type="datetimeFigureOut">
              <a:rPr lang="LID4096" smtClean="0"/>
              <a:t>04/11/2025</a:t>
            </a:fld>
            <a:endParaRPr lang="LID4096"/>
          </a:p>
        </p:txBody>
      </p:sp>
      <p:sp>
        <p:nvSpPr>
          <p:cNvPr id="3" name="Footer Placeholder 2">
            <a:extLst>
              <a:ext uri="{FF2B5EF4-FFF2-40B4-BE49-F238E27FC236}">
                <a16:creationId xmlns:a16="http://schemas.microsoft.com/office/drawing/2014/main" id="{46DEEA09-C1BB-4CF4-8CF0-49CE23EB0009}"/>
              </a:ext>
            </a:extLst>
          </p:cNvPr>
          <p:cNvSpPr>
            <a:spLocks noGrp="1"/>
          </p:cNvSpPr>
          <p:nvPr>
            <p:ph type="ftr" sz="quarter" idx="11"/>
          </p:nvPr>
        </p:nvSpPr>
        <p:spPr/>
        <p:txBody>
          <a:bodyPr/>
          <a:lstStyle/>
          <a:p>
            <a:endParaRPr lang="LID4096"/>
          </a:p>
        </p:txBody>
      </p:sp>
      <p:sp>
        <p:nvSpPr>
          <p:cNvPr id="4" name="Slide Number Placeholder 3">
            <a:extLst>
              <a:ext uri="{FF2B5EF4-FFF2-40B4-BE49-F238E27FC236}">
                <a16:creationId xmlns:a16="http://schemas.microsoft.com/office/drawing/2014/main" id="{C2E1745A-28DB-4F20-AA54-4C952E2D950D}"/>
              </a:ext>
            </a:extLst>
          </p:cNvPr>
          <p:cNvSpPr>
            <a:spLocks noGrp="1"/>
          </p:cNvSpPr>
          <p:nvPr>
            <p:ph type="sldNum" sz="quarter" idx="12"/>
          </p:nvPr>
        </p:nvSpPr>
        <p:spPr/>
        <p:txBody>
          <a:bodyPr/>
          <a:lstStyle/>
          <a:p>
            <a:fld id="{CC2EDF9E-9BFE-4FA3-8275-C42971BED1F9}" type="slidenum">
              <a:rPr lang="LID4096" smtClean="0"/>
              <a:t>‹N›</a:t>
            </a:fld>
            <a:endParaRPr lang="LID4096"/>
          </a:p>
        </p:txBody>
      </p:sp>
    </p:spTree>
    <p:extLst>
      <p:ext uri="{BB962C8B-B14F-4D97-AF65-F5344CB8AC3E}">
        <p14:creationId xmlns:p14="http://schemas.microsoft.com/office/powerpoint/2010/main" val="4272116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63CA8-5574-4A69-A55C-25984D1293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ID4096"/>
          </a:p>
        </p:txBody>
      </p:sp>
      <p:sp>
        <p:nvSpPr>
          <p:cNvPr id="3" name="Content Placeholder 2">
            <a:extLst>
              <a:ext uri="{FF2B5EF4-FFF2-40B4-BE49-F238E27FC236}">
                <a16:creationId xmlns:a16="http://schemas.microsoft.com/office/drawing/2014/main" id="{9DFE6B94-AE84-45BF-B3CD-C211E8BCAE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Text Placeholder 3">
            <a:extLst>
              <a:ext uri="{FF2B5EF4-FFF2-40B4-BE49-F238E27FC236}">
                <a16:creationId xmlns:a16="http://schemas.microsoft.com/office/drawing/2014/main" id="{6B9EC881-CB5F-4186-87DC-74E7D74217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3E4B5F-18B1-4647-BF2D-6F9A633FBEFB}"/>
              </a:ext>
            </a:extLst>
          </p:cNvPr>
          <p:cNvSpPr>
            <a:spLocks noGrp="1"/>
          </p:cNvSpPr>
          <p:nvPr>
            <p:ph type="dt" sz="half" idx="10"/>
          </p:nvPr>
        </p:nvSpPr>
        <p:spPr/>
        <p:txBody>
          <a:bodyPr/>
          <a:lstStyle/>
          <a:p>
            <a:fld id="{E12697CD-EDBA-4EED-BE13-040D7F50B535}" type="datetimeFigureOut">
              <a:rPr lang="LID4096" smtClean="0"/>
              <a:t>04/11/2025</a:t>
            </a:fld>
            <a:endParaRPr lang="LID4096"/>
          </a:p>
        </p:txBody>
      </p:sp>
      <p:sp>
        <p:nvSpPr>
          <p:cNvPr id="6" name="Footer Placeholder 5">
            <a:extLst>
              <a:ext uri="{FF2B5EF4-FFF2-40B4-BE49-F238E27FC236}">
                <a16:creationId xmlns:a16="http://schemas.microsoft.com/office/drawing/2014/main" id="{69BDFBBE-B833-4192-A08B-125259B9DD54}"/>
              </a:ext>
            </a:extLst>
          </p:cNvPr>
          <p:cNvSpPr>
            <a:spLocks noGrp="1"/>
          </p:cNvSpPr>
          <p:nvPr>
            <p:ph type="ftr" sz="quarter" idx="11"/>
          </p:nvPr>
        </p:nvSpPr>
        <p:spPr/>
        <p:txBody>
          <a:bodyPr/>
          <a:lstStyle/>
          <a:p>
            <a:endParaRPr lang="LID4096"/>
          </a:p>
        </p:txBody>
      </p:sp>
      <p:sp>
        <p:nvSpPr>
          <p:cNvPr id="7" name="Slide Number Placeholder 6">
            <a:extLst>
              <a:ext uri="{FF2B5EF4-FFF2-40B4-BE49-F238E27FC236}">
                <a16:creationId xmlns:a16="http://schemas.microsoft.com/office/drawing/2014/main" id="{48F1036C-8452-4ABD-90BF-431D41137FD7}"/>
              </a:ext>
            </a:extLst>
          </p:cNvPr>
          <p:cNvSpPr>
            <a:spLocks noGrp="1"/>
          </p:cNvSpPr>
          <p:nvPr>
            <p:ph type="sldNum" sz="quarter" idx="12"/>
          </p:nvPr>
        </p:nvSpPr>
        <p:spPr/>
        <p:txBody>
          <a:bodyPr/>
          <a:lstStyle/>
          <a:p>
            <a:fld id="{CC2EDF9E-9BFE-4FA3-8275-C42971BED1F9}" type="slidenum">
              <a:rPr lang="LID4096" smtClean="0"/>
              <a:t>‹N›</a:t>
            </a:fld>
            <a:endParaRPr lang="LID4096"/>
          </a:p>
        </p:txBody>
      </p:sp>
    </p:spTree>
    <p:extLst>
      <p:ext uri="{BB962C8B-B14F-4D97-AF65-F5344CB8AC3E}">
        <p14:creationId xmlns:p14="http://schemas.microsoft.com/office/powerpoint/2010/main" val="1243369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0FB48-DD5A-4D90-A989-B11B9CDEF2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ID4096"/>
          </a:p>
        </p:txBody>
      </p:sp>
      <p:sp>
        <p:nvSpPr>
          <p:cNvPr id="3" name="Picture Placeholder 2">
            <a:extLst>
              <a:ext uri="{FF2B5EF4-FFF2-40B4-BE49-F238E27FC236}">
                <a16:creationId xmlns:a16="http://schemas.microsoft.com/office/drawing/2014/main" id="{2A52D660-39BA-4289-9414-804D4493A4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ID4096"/>
          </a:p>
        </p:txBody>
      </p:sp>
      <p:sp>
        <p:nvSpPr>
          <p:cNvPr id="4" name="Text Placeholder 3">
            <a:extLst>
              <a:ext uri="{FF2B5EF4-FFF2-40B4-BE49-F238E27FC236}">
                <a16:creationId xmlns:a16="http://schemas.microsoft.com/office/drawing/2014/main" id="{405C6767-E119-435B-AB47-AD0DD0BD83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CDFDEE3-4AAB-41ED-91CD-AF1BCAC316A6}"/>
              </a:ext>
            </a:extLst>
          </p:cNvPr>
          <p:cNvSpPr>
            <a:spLocks noGrp="1"/>
          </p:cNvSpPr>
          <p:nvPr>
            <p:ph type="dt" sz="half" idx="10"/>
          </p:nvPr>
        </p:nvSpPr>
        <p:spPr/>
        <p:txBody>
          <a:bodyPr/>
          <a:lstStyle/>
          <a:p>
            <a:fld id="{E12697CD-EDBA-4EED-BE13-040D7F50B535}" type="datetimeFigureOut">
              <a:rPr lang="LID4096" smtClean="0"/>
              <a:t>04/11/2025</a:t>
            </a:fld>
            <a:endParaRPr lang="LID4096"/>
          </a:p>
        </p:txBody>
      </p:sp>
      <p:sp>
        <p:nvSpPr>
          <p:cNvPr id="6" name="Footer Placeholder 5">
            <a:extLst>
              <a:ext uri="{FF2B5EF4-FFF2-40B4-BE49-F238E27FC236}">
                <a16:creationId xmlns:a16="http://schemas.microsoft.com/office/drawing/2014/main" id="{E574BA61-40CB-4B7E-B9C3-1258A162C6F4}"/>
              </a:ext>
            </a:extLst>
          </p:cNvPr>
          <p:cNvSpPr>
            <a:spLocks noGrp="1"/>
          </p:cNvSpPr>
          <p:nvPr>
            <p:ph type="ftr" sz="quarter" idx="11"/>
          </p:nvPr>
        </p:nvSpPr>
        <p:spPr/>
        <p:txBody>
          <a:bodyPr/>
          <a:lstStyle/>
          <a:p>
            <a:endParaRPr lang="LID4096"/>
          </a:p>
        </p:txBody>
      </p:sp>
      <p:sp>
        <p:nvSpPr>
          <p:cNvPr id="7" name="Slide Number Placeholder 6">
            <a:extLst>
              <a:ext uri="{FF2B5EF4-FFF2-40B4-BE49-F238E27FC236}">
                <a16:creationId xmlns:a16="http://schemas.microsoft.com/office/drawing/2014/main" id="{A377BCE6-6D74-45CE-AB18-9D09C9F92CA1}"/>
              </a:ext>
            </a:extLst>
          </p:cNvPr>
          <p:cNvSpPr>
            <a:spLocks noGrp="1"/>
          </p:cNvSpPr>
          <p:nvPr>
            <p:ph type="sldNum" sz="quarter" idx="12"/>
          </p:nvPr>
        </p:nvSpPr>
        <p:spPr/>
        <p:txBody>
          <a:bodyPr/>
          <a:lstStyle/>
          <a:p>
            <a:fld id="{CC2EDF9E-9BFE-4FA3-8275-C42971BED1F9}" type="slidenum">
              <a:rPr lang="LID4096" smtClean="0"/>
              <a:t>‹N›</a:t>
            </a:fld>
            <a:endParaRPr lang="LID4096"/>
          </a:p>
        </p:txBody>
      </p:sp>
    </p:spTree>
    <p:extLst>
      <p:ext uri="{BB962C8B-B14F-4D97-AF65-F5344CB8AC3E}">
        <p14:creationId xmlns:p14="http://schemas.microsoft.com/office/powerpoint/2010/main" val="2241140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image" Target="../media/image7.png"/><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3B10F2-00B2-4A51-A692-46F49B51CE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ID4096"/>
          </a:p>
        </p:txBody>
      </p:sp>
      <p:sp>
        <p:nvSpPr>
          <p:cNvPr id="3" name="Text Placeholder 2">
            <a:extLst>
              <a:ext uri="{FF2B5EF4-FFF2-40B4-BE49-F238E27FC236}">
                <a16:creationId xmlns:a16="http://schemas.microsoft.com/office/drawing/2014/main" id="{D19BD659-0C5B-480E-A6D2-7DFBBB64D3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Date Placeholder 3">
            <a:extLst>
              <a:ext uri="{FF2B5EF4-FFF2-40B4-BE49-F238E27FC236}">
                <a16:creationId xmlns:a16="http://schemas.microsoft.com/office/drawing/2014/main" id="{E6369800-BCE8-42A1-B254-1F62FB50A5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2697CD-EDBA-4EED-BE13-040D7F50B535}" type="datetimeFigureOut">
              <a:rPr lang="LID4096" smtClean="0"/>
              <a:t>04/11/2025</a:t>
            </a:fld>
            <a:endParaRPr lang="LID4096"/>
          </a:p>
        </p:txBody>
      </p:sp>
      <p:sp>
        <p:nvSpPr>
          <p:cNvPr id="5" name="Footer Placeholder 4">
            <a:extLst>
              <a:ext uri="{FF2B5EF4-FFF2-40B4-BE49-F238E27FC236}">
                <a16:creationId xmlns:a16="http://schemas.microsoft.com/office/drawing/2014/main" id="{6FC82114-0335-486D-93B1-1AB52B321E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ID4096"/>
          </a:p>
        </p:txBody>
      </p:sp>
      <p:sp>
        <p:nvSpPr>
          <p:cNvPr id="6" name="Slide Number Placeholder 5">
            <a:extLst>
              <a:ext uri="{FF2B5EF4-FFF2-40B4-BE49-F238E27FC236}">
                <a16:creationId xmlns:a16="http://schemas.microsoft.com/office/drawing/2014/main" id="{88C14813-BBF6-4994-8BA9-EF2872681E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2EDF9E-9BFE-4FA3-8275-C42971BED1F9}" type="slidenum">
              <a:rPr lang="LID4096" smtClean="0"/>
              <a:t>‹N›</a:t>
            </a:fld>
            <a:endParaRPr lang="LID4096"/>
          </a:p>
        </p:txBody>
      </p:sp>
    </p:spTree>
    <p:extLst>
      <p:ext uri="{BB962C8B-B14F-4D97-AF65-F5344CB8AC3E}">
        <p14:creationId xmlns:p14="http://schemas.microsoft.com/office/powerpoint/2010/main" val="5622255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 id="2147483663"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2050" name="Rectangle 1026"/>
          <p:cNvSpPr>
            <a:spLocks noGrp="1" noChangeArrowheads="1"/>
          </p:cNvSpPr>
          <p:nvPr>
            <p:ph type="title"/>
          </p:nvPr>
        </p:nvSpPr>
        <p:spPr bwMode="auto">
          <a:xfrm>
            <a:off x="605367" y="323558"/>
            <a:ext cx="10974917" cy="863600"/>
          </a:xfrm>
          <a:prstGeom prst="rect">
            <a:avLst/>
          </a:prstGeom>
          <a:noFill/>
          <a:ln w="9525">
            <a:noFill/>
            <a:miter lim="800000"/>
            <a:headEnd/>
            <a:tailEnd/>
          </a:ln>
        </p:spPr>
        <p:txBody>
          <a:bodyPr vert="horz" wrap="square" lIns="0" tIns="36000" rIns="0" bIns="0" numCol="1" anchor="t" anchorCtr="0" compatLnSpc="1">
            <a:prstTxWarp prst="textNoShape">
              <a:avLst/>
            </a:prstTxWarp>
          </a:bodyPr>
          <a:lstStyle/>
          <a:p>
            <a:pPr lvl="0"/>
            <a:r>
              <a:rPr lang="en-US"/>
              <a:t>Click to edit Master title style</a:t>
            </a:r>
          </a:p>
        </p:txBody>
      </p:sp>
      <p:sp>
        <p:nvSpPr>
          <p:cNvPr id="2051" name="Rectangle 1027"/>
          <p:cNvSpPr>
            <a:spLocks noGrp="1" noChangeArrowheads="1"/>
          </p:cNvSpPr>
          <p:nvPr>
            <p:ph type="body" idx="1"/>
          </p:nvPr>
        </p:nvSpPr>
        <p:spPr bwMode="auto">
          <a:xfrm>
            <a:off x="607484" y="1412876"/>
            <a:ext cx="10877549" cy="451961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5892" name="Rectangle 1028"/>
          <p:cNvSpPr>
            <a:spLocks noChangeArrowheads="1"/>
          </p:cNvSpPr>
          <p:nvPr/>
        </p:nvSpPr>
        <p:spPr bwMode="auto">
          <a:xfrm>
            <a:off x="615951" y="6419851"/>
            <a:ext cx="1718733" cy="114592"/>
          </a:xfrm>
          <a:prstGeom prst="rect">
            <a:avLst/>
          </a:prstGeom>
          <a:noFill/>
          <a:ln w="9525">
            <a:noFill/>
            <a:miter lim="800000"/>
            <a:headEnd/>
            <a:tailEnd/>
          </a:ln>
          <a:effectLst/>
        </p:spPr>
        <p:txBody>
          <a:bodyPr lIns="0" tIns="0" rIns="0" bIns="0"/>
          <a:lstStyle/>
          <a:p>
            <a:pPr algn="l">
              <a:defRPr/>
            </a:pPr>
            <a:r>
              <a:rPr lang="en-US" sz="1100">
                <a:solidFill>
                  <a:srgbClr val="000000"/>
                </a:solidFill>
                <a:cs typeface="Arial" charset="0"/>
              </a:rPr>
              <a:t>27 March 2024</a:t>
            </a:r>
          </a:p>
        </p:txBody>
      </p:sp>
      <p:sp>
        <p:nvSpPr>
          <p:cNvPr id="165894" name="Rectangle 1030"/>
          <p:cNvSpPr>
            <a:spLocks noChangeArrowheads="1"/>
          </p:cNvSpPr>
          <p:nvPr/>
        </p:nvSpPr>
        <p:spPr bwMode="auto">
          <a:xfrm>
            <a:off x="2584450" y="6419850"/>
            <a:ext cx="1111283" cy="249510"/>
          </a:xfrm>
          <a:prstGeom prst="rect">
            <a:avLst/>
          </a:prstGeom>
          <a:noFill/>
          <a:ln w="9525">
            <a:noFill/>
            <a:miter lim="800000"/>
            <a:headEnd/>
            <a:tailEnd/>
          </a:ln>
          <a:effectLst/>
        </p:spPr>
        <p:txBody>
          <a:bodyPr lIns="0" tIns="0" rIns="0" bIns="0"/>
          <a:lstStyle/>
          <a:p>
            <a:pPr algn="l">
              <a:defRPr/>
            </a:pPr>
            <a:r>
              <a:rPr lang="en-US" sz="1100" dirty="0">
                <a:solidFill>
                  <a:srgbClr val="000000"/>
                </a:solidFill>
                <a:cs typeface="Arial" charset="0"/>
              </a:rPr>
              <a:t>Page </a:t>
            </a:r>
            <a:fld id="{67BD9E2A-FE7C-4FC7-B0B4-1DB03FBD95A0}" type="slidenum">
              <a:rPr lang="en-US" sz="1100" smtClean="0">
                <a:solidFill>
                  <a:srgbClr val="000000"/>
                </a:solidFill>
                <a:cs typeface="Arial" charset="0"/>
              </a:rPr>
              <a:pPr algn="l">
                <a:defRPr/>
              </a:pPr>
              <a:t>‹N›</a:t>
            </a:fld>
            <a:r>
              <a:rPr lang="en-US" sz="1100" dirty="0">
                <a:solidFill>
                  <a:srgbClr val="000000"/>
                </a:solidFill>
                <a:cs typeface="Arial" charset="0"/>
              </a:rPr>
              <a:t> / 59</a:t>
            </a:r>
          </a:p>
        </p:txBody>
      </p:sp>
      <p:pic>
        <p:nvPicPr>
          <p:cNvPr id="2058" name="Picture 1040" descr="cema_transp"/>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984318" y="344489"/>
            <a:ext cx="1595967" cy="523875"/>
          </a:xfrm>
          <a:prstGeom prst="rect">
            <a:avLst/>
          </a:prstGeom>
          <a:noFill/>
          <a:ln w="9525">
            <a:noFill/>
            <a:miter lim="800000"/>
            <a:headEnd/>
            <a:tailEnd/>
          </a:ln>
        </p:spPr>
      </p:pic>
    </p:spTree>
    <p:extLst>
      <p:ext uri="{BB962C8B-B14F-4D97-AF65-F5344CB8AC3E}">
        <p14:creationId xmlns:p14="http://schemas.microsoft.com/office/powerpoint/2010/main" val="4000839661"/>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l" rtl="0" eaLnBrk="0" fontAlgn="base" hangingPunct="0">
        <a:lnSpc>
          <a:spcPct val="85000"/>
        </a:lnSpc>
        <a:spcBef>
          <a:spcPct val="0"/>
        </a:spcBef>
        <a:spcAft>
          <a:spcPct val="0"/>
        </a:spcAft>
        <a:defRPr sz="3000" b="1">
          <a:solidFill>
            <a:schemeClr val="accent2"/>
          </a:solidFill>
          <a:latin typeface="+mj-lt"/>
          <a:ea typeface="+mj-ea"/>
          <a:cs typeface="+mj-cs"/>
        </a:defRPr>
      </a:lvl1pPr>
      <a:lvl2pPr algn="l" rtl="0" eaLnBrk="0" fontAlgn="base" hangingPunct="0">
        <a:lnSpc>
          <a:spcPct val="85000"/>
        </a:lnSpc>
        <a:spcBef>
          <a:spcPct val="0"/>
        </a:spcBef>
        <a:spcAft>
          <a:spcPct val="0"/>
        </a:spcAft>
        <a:defRPr sz="3000" b="1">
          <a:solidFill>
            <a:schemeClr val="accent2"/>
          </a:solidFill>
          <a:latin typeface="Arial" charset="0"/>
        </a:defRPr>
      </a:lvl2pPr>
      <a:lvl3pPr algn="l" rtl="0" eaLnBrk="0" fontAlgn="base" hangingPunct="0">
        <a:lnSpc>
          <a:spcPct val="85000"/>
        </a:lnSpc>
        <a:spcBef>
          <a:spcPct val="0"/>
        </a:spcBef>
        <a:spcAft>
          <a:spcPct val="0"/>
        </a:spcAft>
        <a:defRPr sz="3000" b="1">
          <a:solidFill>
            <a:schemeClr val="accent2"/>
          </a:solidFill>
          <a:latin typeface="Arial" charset="0"/>
        </a:defRPr>
      </a:lvl3pPr>
      <a:lvl4pPr algn="l" rtl="0" eaLnBrk="0" fontAlgn="base" hangingPunct="0">
        <a:lnSpc>
          <a:spcPct val="85000"/>
        </a:lnSpc>
        <a:spcBef>
          <a:spcPct val="0"/>
        </a:spcBef>
        <a:spcAft>
          <a:spcPct val="0"/>
        </a:spcAft>
        <a:defRPr sz="3000" b="1">
          <a:solidFill>
            <a:schemeClr val="accent2"/>
          </a:solidFill>
          <a:latin typeface="Arial" charset="0"/>
        </a:defRPr>
      </a:lvl4pPr>
      <a:lvl5pPr algn="l" rtl="0" eaLnBrk="0" fontAlgn="base" hangingPunct="0">
        <a:lnSpc>
          <a:spcPct val="85000"/>
        </a:lnSpc>
        <a:spcBef>
          <a:spcPct val="0"/>
        </a:spcBef>
        <a:spcAft>
          <a:spcPct val="0"/>
        </a:spcAft>
        <a:defRPr sz="3000" b="1">
          <a:solidFill>
            <a:schemeClr val="accent2"/>
          </a:solidFill>
          <a:latin typeface="Arial" charset="0"/>
        </a:defRPr>
      </a:lvl5pPr>
      <a:lvl6pPr marL="457200" algn="l" rtl="0" fontAlgn="base">
        <a:lnSpc>
          <a:spcPct val="85000"/>
        </a:lnSpc>
        <a:spcBef>
          <a:spcPct val="0"/>
        </a:spcBef>
        <a:spcAft>
          <a:spcPct val="0"/>
        </a:spcAft>
        <a:defRPr sz="3000" b="1">
          <a:solidFill>
            <a:schemeClr val="accent2"/>
          </a:solidFill>
          <a:latin typeface="Arial" charset="0"/>
        </a:defRPr>
      </a:lvl6pPr>
      <a:lvl7pPr marL="914400" algn="l" rtl="0" fontAlgn="base">
        <a:lnSpc>
          <a:spcPct val="85000"/>
        </a:lnSpc>
        <a:spcBef>
          <a:spcPct val="0"/>
        </a:spcBef>
        <a:spcAft>
          <a:spcPct val="0"/>
        </a:spcAft>
        <a:defRPr sz="3000" b="1">
          <a:solidFill>
            <a:schemeClr val="accent2"/>
          </a:solidFill>
          <a:latin typeface="Arial" charset="0"/>
        </a:defRPr>
      </a:lvl7pPr>
      <a:lvl8pPr marL="1371600" algn="l" rtl="0" fontAlgn="base">
        <a:lnSpc>
          <a:spcPct val="85000"/>
        </a:lnSpc>
        <a:spcBef>
          <a:spcPct val="0"/>
        </a:spcBef>
        <a:spcAft>
          <a:spcPct val="0"/>
        </a:spcAft>
        <a:defRPr sz="3000" b="1">
          <a:solidFill>
            <a:schemeClr val="accent2"/>
          </a:solidFill>
          <a:latin typeface="Arial" charset="0"/>
        </a:defRPr>
      </a:lvl8pPr>
      <a:lvl9pPr marL="1828800" algn="l" rtl="0" fontAlgn="base">
        <a:lnSpc>
          <a:spcPct val="85000"/>
        </a:lnSpc>
        <a:spcBef>
          <a:spcPct val="0"/>
        </a:spcBef>
        <a:spcAft>
          <a:spcPct val="0"/>
        </a:spcAft>
        <a:defRPr sz="3000" b="1">
          <a:solidFill>
            <a:schemeClr val="accent2"/>
          </a:solidFill>
          <a:latin typeface="Arial" charset="0"/>
        </a:defRPr>
      </a:lvl9pPr>
    </p:titleStyle>
    <p:bodyStyle>
      <a:lvl1pPr marL="360363" indent="-360363" algn="l" rtl="0" eaLnBrk="0" fontAlgn="base" hangingPunct="0">
        <a:spcBef>
          <a:spcPct val="20000"/>
        </a:spcBef>
        <a:spcAft>
          <a:spcPct val="0"/>
        </a:spcAft>
        <a:buClr>
          <a:srgbClr val="7C942F"/>
        </a:buClr>
        <a:buSzPct val="75000"/>
        <a:buFont typeface="Arial" charset="0"/>
        <a:buChar char="►"/>
        <a:defRPr sz="2400">
          <a:solidFill>
            <a:srgbClr val="646464"/>
          </a:solidFill>
          <a:latin typeface="+mn-lt"/>
          <a:ea typeface="+mn-ea"/>
          <a:cs typeface="+mn-cs"/>
        </a:defRPr>
      </a:lvl1pPr>
      <a:lvl2pPr marL="717550" indent="-355600" algn="l" rtl="0" eaLnBrk="0" fontAlgn="base" hangingPunct="0">
        <a:spcBef>
          <a:spcPct val="20000"/>
        </a:spcBef>
        <a:spcAft>
          <a:spcPct val="0"/>
        </a:spcAft>
        <a:buClr>
          <a:srgbClr val="7C942F"/>
        </a:buClr>
        <a:buSzPct val="75000"/>
        <a:buFont typeface="Arial" charset="0"/>
        <a:buChar char="►"/>
        <a:defRPr sz="2000">
          <a:solidFill>
            <a:srgbClr val="646464"/>
          </a:solidFill>
          <a:latin typeface="+mn-lt"/>
        </a:defRPr>
      </a:lvl2pPr>
      <a:lvl3pPr marL="1081088" indent="-361950" algn="l" rtl="0" eaLnBrk="0" fontAlgn="base" hangingPunct="0">
        <a:spcBef>
          <a:spcPct val="20000"/>
        </a:spcBef>
        <a:spcAft>
          <a:spcPct val="0"/>
        </a:spcAft>
        <a:buClr>
          <a:srgbClr val="7C942F"/>
        </a:buClr>
        <a:buSzPct val="75000"/>
        <a:buFont typeface="Arial" charset="0"/>
        <a:buChar char="►"/>
        <a:defRPr sz="2400">
          <a:solidFill>
            <a:srgbClr val="646464"/>
          </a:solidFill>
          <a:latin typeface="+mn-lt"/>
        </a:defRPr>
      </a:lvl3pPr>
      <a:lvl4pPr marL="1441450" indent="-358775" algn="l" rtl="0" eaLnBrk="0" fontAlgn="base" hangingPunct="0">
        <a:spcBef>
          <a:spcPct val="20000"/>
        </a:spcBef>
        <a:spcAft>
          <a:spcPct val="0"/>
        </a:spcAft>
        <a:buClr>
          <a:srgbClr val="7C942F"/>
        </a:buClr>
        <a:buSzPct val="75000"/>
        <a:buFont typeface="Arial" charset="0"/>
        <a:buChar char="►"/>
        <a:defRPr sz="1600">
          <a:solidFill>
            <a:srgbClr val="646464"/>
          </a:solidFill>
          <a:latin typeface="+mn-lt"/>
        </a:defRPr>
      </a:lvl4pPr>
      <a:lvl5pPr marL="1800225" indent="-357188" algn="l" rtl="0" eaLnBrk="0" fontAlgn="base" hangingPunct="0">
        <a:spcBef>
          <a:spcPct val="20000"/>
        </a:spcBef>
        <a:spcAft>
          <a:spcPct val="0"/>
        </a:spcAft>
        <a:buClr>
          <a:srgbClr val="7C942F"/>
        </a:buClr>
        <a:buSzPct val="75000"/>
        <a:buFont typeface="Arial" charset="0"/>
        <a:buChar char="►"/>
        <a:defRPr sz="1600">
          <a:solidFill>
            <a:srgbClr val="646464"/>
          </a:solidFill>
          <a:latin typeface="+mn-lt"/>
        </a:defRPr>
      </a:lvl5pPr>
      <a:lvl6pPr marL="2257425" indent="-357188" algn="l" rtl="0" fontAlgn="base">
        <a:spcBef>
          <a:spcPct val="20000"/>
        </a:spcBef>
        <a:spcAft>
          <a:spcPct val="0"/>
        </a:spcAft>
        <a:buClr>
          <a:srgbClr val="7C942F"/>
        </a:buClr>
        <a:buSzPct val="75000"/>
        <a:buFont typeface="Arial" charset="0"/>
        <a:buChar char="►"/>
        <a:defRPr sz="1600">
          <a:solidFill>
            <a:srgbClr val="646464"/>
          </a:solidFill>
          <a:latin typeface="+mn-lt"/>
        </a:defRPr>
      </a:lvl6pPr>
      <a:lvl7pPr marL="2714625" indent="-357188" algn="l" rtl="0" fontAlgn="base">
        <a:spcBef>
          <a:spcPct val="20000"/>
        </a:spcBef>
        <a:spcAft>
          <a:spcPct val="0"/>
        </a:spcAft>
        <a:buClr>
          <a:srgbClr val="7C942F"/>
        </a:buClr>
        <a:buSzPct val="75000"/>
        <a:buFont typeface="Arial" charset="0"/>
        <a:buChar char="►"/>
        <a:defRPr sz="1600">
          <a:solidFill>
            <a:srgbClr val="646464"/>
          </a:solidFill>
          <a:latin typeface="+mn-lt"/>
        </a:defRPr>
      </a:lvl7pPr>
      <a:lvl8pPr marL="3171825" indent="-357188" algn="l" rtl="0" fontAlgn="base">
        <a:spcBef>
          <a:spcPct val="20000"/>
        </a:spcBef>
        <a:spcAft>
          <a:spcPct val="0"/>
        </a:spcAft>
        <a:buClr>
          <a:srgbClr val="7C942F"/>
        </a:buClr>
        <a:buSzPct val="75000"/>
        <a:buFont typeface="Arial" charset="0"/>
        <a:buChar char="►"/>
        <a:defRPr sz="1600">
          <a:solidFill>
            <a:srgbClr val="646464"/>
          </a:solidFill>
          <a:latin typeface="+mn-lt"/>
        </a:defRPr>
      </a:lvl8pPr>
      <a:lvl9pPr marL="3629025" indent="-357188" algn="l" rtl="0" fontAlgn="base">
        <a:spcBef>
          <a:spcPct val="20000"/>
        </a:spcBef>
        <a:spcAft>
          <a:spcPct val="0"/>
        </a:spcAft>
        <a:buClr>
          <a:srgbClr val="7C942F"/>
        </a:buClr>
        <a:buSzPct val="75000"/>
        <a:buFont typeface="Arial" charset="0"/>
        <a:buChar char="►"/>
        <a:defRPr sz="1600">
          <a:solidFill>
            <a:srgbClr val="64646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id="{598868A4-664A-D522-5308-8DCA800BF6D7}"/>
              </a:ext>
            </a:extLst>
          </p:cNvPr>
          <p:cNvSpPr>
            <a:spLocks noGrp="1"/>
          </p:cNvSpPr>
          <p:nvPr>
            <p:ph type="ctrTitle"/>
          </p:nvPr>
        </p:nvSpPr>
        <p:spPr>
          <a:xfrm>
            <a:off x="467092" y="816709"/>
            <a:ext cx="7005271" cy="1321960"/>
          </a:xfrm>
        </p:spPr>
        <p:txBody>
          <a:bodyPr>
            <a:normAutofit fontScale="90000"/>
          </a:bodyPr>
          <a:lstStyle/>
          <a:p>
            <a:pPr algn="ctr"/>
            <a:r>
              <a:rPr lang="en-US" altLang="en-US" dirty="0">
                <a:solidFill>
                  <a:srgbClr val="008B9F"/>
                </a:solidFill>
              </a:rPr>
              <a:t>CEMA contribution on issue raised on DILs visibility</a:t>
            </a:r>
            <a:endParaRPr lang="fr-FR" dirty="0">
              <a:solidFill>
                <a:srgbClr val="008B9F"/>
              </a:solidFill>
            </a:endParaRPr>
          </a:p>
        </p:txBody>
      </p:sp>
      <p:sp>
        <p:nvSpPr>
          <p:cNvPr id="2" name="Espace réservé du texte 2">
            <a:extLst>
              <a:ext uri="{FF2B5EF4-FFF2-40B4-BE49-F238E27FC236}">
                <a16:creationId xmlns:a16="http://schemas.microsoft.com/office/drawing/2014/main" id="{DF7AE20E-EFB5-08DA-5CA7-0524CD9747F5}"/>
              </a:ext>
            </a:extLst>
          </p:cNvPr>
          <p:cNvSpPr txBox="1">
            <a:spLocks/>
          </p:cNvSpPr>
          <p:nvPr/>
        </p:nvSpPr>
        <p:spPr>
          <a:xfrm>
            <a:off x="8089557" y="3098151"/>
            <a:ext cx="3476367" cy="88631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eaLnBrk="1" hangingPunct="1">
              <a:buFont typeface="Arial" panose="020B0604020202020204" pitchFamily="34" charset="0"/>
              <a:buNone/>
            </a:pPr>
            <a:endParaRPr lang="en-GB" altLang="en-US" sz="2000" dirty="0">
              <a:latin typeface="Segoe UI" panose="020B0502040204020203" pitchFamily="34" charset="0"/>
              <a:cs typeface="Segoe UI" panose="020B0502040204020203" pitchFamily="34" charset="0"/>
            </a:endParaRPr>
          </a:p>
          <a:p>
            <a:pPr algn="r" eaLnBrk="1" hangingPunct="1">
              <a:buFont typeface="Arial" panose="020B0604020202020204" pitchFamily="34" charset="0"/>
              <a:buNone/>
            </a:pPr>
            <a:r>
              <a:rPr lang="en-GB" altLang="en-US" sz="2000" dirty="0">
                <a:latin typeface="Segoe UI" panose="020B0502040204020203" pitchFamily="34" charset="0"/>
                <a:cs typeface="Segoe UI" panose="020B0502040204020203" pitchFamily="34" charset="0"/>
              </a:rPr>
              <a:t>Christophe Tissier</a:t>
            </a:r>
          </a:p>
        </p:txBody>
      </p:sp>
      <p:sp>
        <p:nvSpPr>
          <p:cNvPr id="3" name="TextBox 2">
            <a:extLst>
              <a:ext uri="{FF2B5EF4-FFF2-40B4-BE49-F238E27FC236}">
                <a16:creationId xmlns:a16="http://schemas.microsoft.com/office/drawing/2014/main" id="{A630DBCE-750F-A215-6D3C-21B3CC46F272}"/>
              </a:ext>
            </a:extLst>
          </p:cNvPr>
          <p:cNvSpPr txBox="1"/>
          <p:nvPr/>
        </p:nvSpPr>
        <p:spPr>
          <a:xfrm>
            <a:off x="548639" y="6117943"/>
            <a:ext cx="2133600" cy="369332"/>
          </a:xfrm>
          <a:prstGeom prst="rect">
            <a:avLst/>
          </a:prstGeom>
          <a:noFill/>
        </p:spPr>
        <p:txBody>
          <a:bodyPr wrap="square" rtlCol="0">
            <a:spAutoFit/>
          </a:bodyPr>
          <a:lstStyle/>
          <a:p>
            <a:r>
              <a:rPr lang="en-US" b="1" dirty="0">
                <a:solidFill>
                  <a:schemeClr val="bg1"/>
                </a:solidFill>
                <a:latin typeface="Segoe UI" panose="020B0502040204020203" pitchFamily="34" charset="0"/>
                <a:cs typeface="Segoe UI" panose="020B0502040204020203" pitchFamily="34" charset="0"/>
              </a:rPr>
              <a:t>11 April 2025</a:t>
            </a:r>
            <a:endParaRPr lang="en-BE" b="1" dirty="0">
              <a:solidFill>
                <a:schemeClr val="bg1"/>
              </a:solidFill>
              <a:latin typeface="Segoe UI" panose="020B0502040204020203" pitchFamily="34" charset="0"/>
              <a:cs typeface="Segoe UI" panose="020B0502040204020203" pitchFamily="34" charset="0"/>
            </a:endParaRPr>
          </a:p>
        </p:txBody>
      </p:sp>
      <p:sp>
        <p:nvSpPr>
          <p:cNvPr id="5" name="CasellaDiTesto 4">
            <a:extLst>
              <a:ext uri="{FF2B5EF4-FFF2-40B4-BE49-F238E27FC236}">
                <a16:creationId xmlns:a16="http://schemas.microsoft.com/office/drawing/2014/main" id="{7F7A3F83-D790-D8E7-E6D8-666402E805FD}"/>
              </a:ext>
            </a:extLst>
          </p:cNvPr>
          <p:cNvSpPr txBox="1"/>
          <p:nvPr/>
        </p:nvSpPr>
        <p:spPr>
          <a:xfrm>
            <a:off x="9245600" y="2138669"/>
            <a:ext cx="1444626" cy="461665"/>
          </a:xfrm>
          <a:prstGeom prst="rect">
            <a:avLst/>
          </a:prstGeom>
          <a:noFill/>
          <a:ln>
            <a:solidFill>
              <a:srgbClr val="FF0000"/>
            </a:solidFill>
          </a:ln>
        </p:spPr>
        <p:txBody>
          <a:bodyPr wrap="none" rtlCol="0">
            <a:spAutoFit/>
          </a:bodyPr>
          <a:lstStyle/>
          <a:p>
            <a:r>
              <a:rPr lang="it-IT" sz="2400" b="1" dirty="0"/>
              <a:t>SLR-72-21</a:t>
            </a:r>
            <a:endParaRPr lang="en-GB" sz="2400" b="1" dirty="0"/>
          </a:p>
        </p:txBody>
      </p:sp>
    </p:spTree>
    <p:extLst>
      <p:ext uri="{BB962C8B-B14F-4D97-AF65-F5344CB8AC3E}">
        <p14:creationId xmlns:p14="http://schemas.microsoft.com/office/powerpoint/2010/main" val="2681947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A6BA5A-1719-289B-6C06-BB2C6C48305A}"/>
              </a:ext>
            </a:extLst>
          </p:cNvPr>
          <p:cNvSpPr>
            <a:spLocks noGrp="1"/>
          </p:cNvSpPr>
          <p:nvPr>
            <p:ph type="ctrTitle"/>
          </p:nvPr>
        </p:nvSpPr>
        <p:spPr>
          <a:xfrm>
            <a:off x="548639" y="380396"/>
            <a:ext cx="10687771" cy="509396"/>
          </a:xfrm>
        </p:spPr>
        <p:txBody>
          <a:bodyPr>
            <a:normAutofit fontScale="90000"/>
          </a:bodyPr>
          <a:lstStyle/>
          <a:p>
            <a:r>
              <a:rPr lang="en-US" dirty="0">
                <a:solidFill>
                  <a:srgbClr val="008B9F"/>
                </a:solidFill>
              </a:rPr>
              <a:t>CEMA position on KBA doc. SLR 71-04</a:t>
            </a:r>
            <a:endParaRPr lang="fr-FR" dirty="0">
              <a:solidFill>
                <a:srgbClr val="008B9F"/>
              </a:solidFill>
            </a:endParaRPr>
          </a:p>
        </p:txBody>
      </p:sp>
      <p:sp>
        <p:nvSpPr>
          <p:cNvPr id="3" name="Text Placeholder 6">
            <a:extLst>
              <a:ext uri="{FF2B5EF4-FFF2-40B4-BE49-F238E27FC236}">
                <a16:creationId xmlns:a16="http://schemas.microsoft.com/office/drawing/2014/main" id="{DD2967C5-3413-1E0A-81F8-48A406CF977E}"/>
              </a:ext>
            </a:extLst>
          </p:cNvPr>
          <p:cNvSpPr txBox="1">
            <a:spLocks/>
          </p:cNvSpPr>
          <p:nvPr/>
        </p:nvSpPr>
        <p:spPr>
          <a:xfrm>
            <a:off x="643411" y="1434327"/>
            <a:ext cx="10070771" cy="432048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0" indent="-342900" algn="just">
              <a:lnSpc>
                <a:spcPct val="100000"/>
              </a:lnSpc>
              <a:spcBef>
                <a:spcPts val="1200"/>
              </a:spcBef>
              <a:buFont typeface="+mj-lt"/>
              <a:buAutoNum type="arabicPeriod"/>
            </a:pPr>
            <a:r>
              <a:rPr lang="en-GB" sz="2400" dirty="0">
                <a:solidFill>
                  <a:srgbClr val="58585A"/>
                </a:solidFill>
                <a:latin typeface="Segoe UI" panose="020B0502040204020203" pitchFamily="34" charset="0"/>
                <a:ea typeface="ＭＳ Ｐゴシック" charset="0"/>
                <a:cs typeface="Segoe UI" panose="020B0502040204020203" pitchFamily="34" charset="0"/>
              </a:rPr>
              <a:t>We understand the issue raised by KBA; in particular, it is highly important for drivers to understand that the vehicle in front of theirs is about to turn.</a:t>
            </a:r>
          </a:p>
          <a:p>
            <a:pPr marL="342900" lvl="0" indent="-342900" algn="just">
              <a:lnSpc>
                <a:spcPct val="100000"/>
              </a:lnSpc>
              <a:spcBef>
                <a:spcPts val="1200"/>
              </a:spcBef>
              <a:buFont typeface="+mj-lt"/>
              <a:buAutoNum type="arabicPeriod"/>
            </a:pPr>
            <a:r>
              <a:rPr lang="en-GB" sz="2400" dirty="0">
                <a:solidFill>
                  <a:srgbClr val="58585A"/>
                </a:solidFill>
                <a:latin typeface="Segoe UI" panose="020B0502040204020203" pitchFamily="34" charset="0"/>
                <a:ea typeface="ＭＳ Ｐゴシック" charset="0"/>
                <a:cs typeface="Segoe UI" panose="020B0502040204020203" pitchFamily="34" charset="0"/>
              </a:rPr>
              <a:t>Our concerns:</a:t>
            </a:r>
          </a:p>
          <a:p>
            <a:pPr marL="742950" lvl="1" indent="-285750" algn="just">
              <a:lnSpc>
                <a:spcPct val="100000"/>
              </a:lnSpc>
              <a:spcBef>
                <a:spcPts val="1200"/>
              </a:spcBef>
              <a:buFont typeface="+mj-lt"/>
              <a:buAutoNum type="alphaLcPeriod"/>
            </a:pPr>
            <a:r>
              <a:rPr lang="en-GB" dirty="0">
                <a:solidFill>
                  <a:srgbClr val="58585A"/>
                </a:solidFill>
                <a:latin typeface="Segoe UI" panose="020B0502040204020203" pitchFamily="34" charset="0"/>
                <a:ea typeface="ＭＳ Ｐゴシック" charset="0"/>
                <a:cs typeface="Segoe UI" panose="020B0502040204020203" pitchFamily="34" charset="0"/>
              </a:rPr>
              <a:t>We fully support the request from OICA done during the last SLR meeting: we need to have the root cause (conditions of use, when it happens, the technologies of lamps, …) which generates this lack of visibility of the flashing direction-indicator lamp compared to the intensity of the stop lamp. </a:t>
            </a:r>
          </a:p>
          <a:p>
            <a:pPr marL="742950" lvl="1" indent="-285750" algn="just">
              <a:lnSpc>
                <a:spcPct val="100000"/>
              </a:lnSpc>
              <a:spcBef>
                <a:spcPts val="1200"/>
              </a:spcBef>
              <a:buFont typeface="+mj-lt"/>
              <a:buAutoNum type="alphaLcPeriod"/>
            </a:pPr>
            <a:r>
              <a:rPr lang="en-GB" dirty="0">
                <a:solidFill>
                  <a:srgbClr val="58585A"/>
                </a:solidFill>
                <a:latin typeface="Segoe UI" panose="020B0502040204020203" pitchFamily="34" charset="0"/>
                <a:ea typeface="ＭＳ Ｐゴシック" charset="0"/>
                <a:cs typeface="Segoe UI" panose="020B0502040204020203" pitchFamily="34" charset="0"/>
              </a:rPr>
              <a:t>As such, the proof by a video is not enough, even if it highlights the issue.</a:t>
            </a:r>
          </a:p>
        </p:txBody>
      </p:sp>
    </p:spTree>
    <p:extLst>
      <p:ext uri="{BB962C8B-B14F-4D97-AF65-F5344CB8AC3E}">
        <p14:creationId xmlns:p14="http://schemas.microsoft.com/office/powerpoint/2010/main" val="4082165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A6BA5A-1719-289B-6C06-BB2C6C48305A}"/>
              </a:ext>
            </a:extLst>
          </p:cNvPr>
          <p:cNvSpPr>
            <a:spLocks noGrp="1"/>
          </p:cNvSpPr>
          <p:nvPr>
            <p:ph type="ctrTitle"/>
          </p:nvPr>
        </p:nvSpPr>
        <p:spPr>
          <a:xfrm>
            <a:off x="548639" y="380396"/>
            <a:ext cx="10687771" cy="509396"/>
          </a:xfrm>
        </p:spPr>
        <p:txBody>
          <a:bodyPr>
            <a:normAutofit fontScale="90000"/>
          </a:bodyPr>
          <a:lstStyle/>
          <a:p>
            <a:r>
              <a:rPr lang="en-US" dirty="0">
                <a:solidFill>
                  <a:srgbClr val="008B9F"/>
                </a:solidFill>
              </a:rPr>
              <a:t>CEMA position on KBA doc. SLR 71-04</a:t>
            </a:r>
            <a:endParaRPr lang="fr-FR" dirty="0">
              <a:solidFill>
                <a:srgbClr val="008B9F"/>
              </a:solidFill>
            </a:endParaRPr>
          </a:p>
        </p:txBody>
      </p:sp>
      <p:sp>
        <p:nvSpPr>
          <p:cNvPr id="3" name="Text Placeholder 6">
            <a:extLst>
              <a:ext uri="{FF2B5EF4-FFF2-40B4-BE49-F238E27FC236}">
                <a16:creationId xmlns:a16="http://schemas.microsoft.com/office/drawing/2014/main" id="{DD2967C5-3413-1E0A-81F8-48A406CF977E}"/>
              </a:ext>
            </a:extLst>
          </p:cNvPr>
          <p:cNvSpPr txBox="1">
            <a:spLocks/>
          </p:cNvSpPr>
          <p:nvPr/>
        </p:nvSpPr>
        <p:spPr>
          <a:xfrm>
            <a:off x="643411" y="1434327"/>
            <a:ext cx="10070771" cy="432048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14400" lvl="1" indent="-457200" algn="just">
              <a:lnSpc>
                <a:spcPct val="100000"/>
              </a:lnSpc>
              <a:spcBef>
                <a:spcPts val="1200"/>
              </a:spcBef>
              <a:buFont typeface="+mj-lt"/>
              <a:buAutoNum type="alphaLcPeriod" startAt="3"/>
            </a:pPr>
            <a:r>
              <a:rPr lang="en-GB" dirty="0">
                <a:solidFill>
                  <a:srgbClr val="58585A"/>
                </a:solidFill>
                <a:latin typeface="Segoe UI" panose="020B0502040204020203" pitchFamily="34" charset="0"/>
                <a:ea typeface="ＭＳ Ｐゴシック" charset="0"/>
                <a:cs typeface="Segoe UI" panose="020B0502040204020203" pitchFamily="34" charset="0"/>
              </a:rPr>
              <a:t>Are there some data on accidents which occurred due to this issue? If so, it would be good to have them to better understand what happened and to understand which categories are impacted by this issue.</a:t>
            </a:r>
          </a:p>
          <a:p>
            <a:pPr marL="914400" lvl="1" indent="-457200" algn="just">
              <a:lnSpc>
                <a:spcPct val="100000"/>
              </a:lnSpc>
              <a:spcBef>
                <a:spcPts val="1200"/>
              </a:spcBef>
              <a:buFont typeface="+mj-lt"/>
              <a:buAutoNum type="alphaLcPeriod" startAt="3"/>
            </a:pPr>
            <a:r>
              <a:rPr lang="en-GB" dirty="0">
                <a:solidFill>
                  <a:srgbClr val="58585A"/>
                </a:solidFill>
                <a:latin typeface="Segoe UI" panose="020B0502040204020203" pitchFamily="34" charset="0"/>
                <a:ea typeface="ＭＳ Ｐゴシック" charset="0"/>
                <a:cs typeface="Segoe UI" panose="020B0502040204020203" pitchFamily="34" charset="0"/>
              </a:rPr>
              <a:t>The latest proposal from KBA (doc. SLR 71-04) suggests proposals which are not in line with the issue raised: in particular, we consider that the modifications, if need be, should not affect regulation on devices (minimum area for the rear DIL of category 2 in R148). Such modification would impact any DIL and the original concern from KBA was not referring to DIL not being grouped.</a:t>
            </a:r>
          </a:p>
        </p:txBody>
      </p:sp>
    </p:spTree>
    <p:extLst>
      <p:ext uri="{BB962C8B-B14F-4D97-AF65-F5344CB8AC3E}">
        <p14:creationId xmlns:p14="http://schemas.microsoft.com/office/powerpoint/2010/main" val="1793174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A6BA5A-1719-289B-6C06-BB2C6C48305A}"/>
              </a:ext>
            </a:extLst>
          </p:cNvPr>
          <p:cNvSpPr>
            <a:spLocks noGrp="1"/>
          </p:cNvSpPr>
          <p:nvPr>
            <p:ph type="ctrTitle"/>
          </p:nvPr>
        </p:nvSpPr>
        <p:spPr>
          <a:xfrm>
            <a:off x="548639" y="380396"/>
            <a:ext cx="10687771" cy="509396"/>
          </a:xfrm>
        </p:spPr>
        <p:txBody>
          <a:bodyPr>
            <a:normAutofit fontScale="90000"/>
          </a:bodyPr>
          <a:lstStyle/>
          <a:p>
            <a:r>
              <a:rPr lang="en-US" dirty="0">
                <a:solidFill>
                  <a:srgbClr val="008B9F"/>
                </a:solidFill>
              </a:rPr>
              <a:t>CEMA position on KBA doc. SLR 71-04</a:t>
            </a:r>
            <a:endParaRPr lang="fr-FR" dirty="0">
              <a:solidFill>
                <a:srgbClr val="008B9F"/>
              </a:solidFill>
            </a:endParaRPr>
          </a:p>
        </p:txBody>
      </p:sp>
      <p:sp>
        <p:nvSpPr>
          <p:cNvPr id="3" name="Text Placeholder 6">
            <a:extLst>
              <a:ext uri="{FF2B5EF4-FFF2-40B4-BE49-F238E27FC236}">
                <a16:creationId xmlns:a16="http://schemas.microsoft.com/office/drawing/2014/main" id="{DD2967C5-3413-1E0A-81F8-48A406CF977E}"/>
              </a:ext>
            </a:extLst>
          </p:cNvPr>
          <p:cNvSpPr txBox="1">
            <a:spLocks/>
          </p:cNvSpPr>
          <p:nvPr/>
        </p:nvSpPr>
        <p:spPr>
          <a:xfrm>
            <a:off x="643411" y="1434327"/>
            <a:ext cx="10070771" cy="432048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14400" lvl="1" indent="-457200" algn="just">
              <a:lnSpc>
                <a:spcPct val="100000"/>
              </a:lnSpc>
              <a:spcBef>
                <a:spcPts val="1200"/>
              </a:spcBef>
              <a:buFont typeface="+mj-lt"/>
              <a:buAutoNum type="alphaLcPeriod" startAt="5"/>
            </a:pPr>
            <a:r>
              <a:rPr lang="en-GB" dirty="0">
                <a:solidFill>
                  <a:srgbClr val="58585A"/>
                </a:solidFill>
                <a:latin typeface="Segoe UI" panose="020B0502040204020203" pitchFamily="34" charset="0"/>
                <a:ea typeface="ＭＳ Ｐゴシック" charset="0"/>
                <a:cs typeface="Segoe UI" panose="020B0502040204020203" pitchFamily="34" charset="0"/>
              </a:rPr>
              <a:t>If there is a need for additional requirements, this should be in the installation regulation. The root cause will help to better identify on which technical feature we would need to focus. On our side, we have brainstormed on the intensity of the DIL which should be in any case higher than the SL one.</a:t>
            </a:r>
          </a:p>
        </p:txBody>
      </p:sp>
    </p:spTree>
    <p:extLst>
      <p:ext uri="{BB962C8B-B14F-4D97-AF65-F5344CB8AC3E}">
        <p14:creationId xmlns:p14="http://schemas.microsoft.com/office/powerpoint/2010/main" val="2327629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D26D5C-61CF-C7A9-E307-544DBC6338F2}"/>
              </a:ext>
            </a:extLst>
          </p:cNvPr>
          <p:cNvSpPr>
            <a:spLocks noGrp="1"/>
          </p:cNvSpPr>
          <p:nvPr>
            <p:ph type="ctrTitle"/>
          </p:nvPr>
        </p:nvSpPr>
        <p:spPr>
          <a:xfrm>
            <a:off x="563662" y="561835"/>
            <a:ext cx="5939246" cy="1439685"/>
          </a:xfrm>
        </p:spPr>
        <p:txBody>
          <a:bodyPr/>
          <a:lstStyle/>
          <a:p>
            <a:r>
              <a:rPr lang="en-GB" dirty="0">
                <a:solidFill>
                  <a:srgbClr val="008B9F"/>
                </a:solidFill>
              </a:rPr>
              <a:t>Thank you</a:t>
            </a:r>
            <a:br>
              <a:rPr lang="en-GB" dirty="0">
                <a:solidFill>
                  <a:srgbClr val="008B9F"/>
                </a:solidFill>
              </a:rPr>
            </a:br>
            <a:r>
              <a:rPr lang="en-GB" dirty="0">
                <a:solidFill>
                  <a:srgbClr val="008B9F"/>
                </a:solidFill>
              </a:rPr>
              <a:t>for your attention</a:t>
            </a:r>
          </a:p>
        </p:txBody>
      </p:sp>
    </p:spTree>
    <p:extLst>
      <p:ext uri="{BB962C8B-B14F-4D97-AF65-F5344CB8AC3E}">
        <p14:creationId xmlns:p14="http://schemas.microsoft.com/office/powerpoint/2010/main" val="18145151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Bullet text">
  <a:themeElements>
    <a:clrScheme name="">
      <a:dk1>
        <a:srgbClr val="646464"/>
      </a:dk1>
      <a:lt1>
        <a:srgbClr val="FFFFFF"/>
      </a:lt1>
      <a:dk2>
        <a:srgbClr val="646464"/>
      </a:dk2>
      <a:lt2>
        <a:srgbClr val="808080"/>
      </a:lt2>
      <a:accent1>
        <a:srgbClr val="808080"/>
      </a:accent1>
      <a:accent2>
        <a:srgbClr val="7C942F"/>
      </a:accent2>
      <a:accent3>
        <a:srgbClr val="FFFFFF"/>
      </a:accent3>
      <a:accent4>
        <a:srgbClr val="545454"/>
      </a:accent4>
      <a:accent5>
        <a:srgbClr val="C0C0C0"/>
      </a:accent5>
      <a:accent6>
        <a:srgbClr val="70862A"/>
      </a:accent6>
      <a:hlink>
        <a:srgbClr val="AFA925"/>
      </a:hlink>
      <a:folHlink>
        <a:srgbClr val="007540"/>
      </a:folHlink>
    </a:clrScheme>
    <a:fontScheme name="1_Bullet tex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4B4B4"/>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B4B4B4"/>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1_Bullet tex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74b448ec-e0f2-4138-9767-f94c09fe9a65" xsi:nil="true"/>
    <lcf76f155ced4ddcb4097134ff3c332f xmlns="0b824dab-b509-407b-b562-63cdb6f253fa">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42519FB7BED4845838A643831DBA677" ma:contentTypeVersion="18" ma:contentTypeDescription="Create a new document." ma:contentTypeScope="" ma:versionID="7189de22463deea8e17b72c58cb014fa">
  <xsd:schema xmlns:xsd="http://www.w3.org/2001/XMLSchema" xmlns:xs="http://www.w3.org/2001/XMLSchema" xmlns:p="http://schemas.microsoft.com/office/2006/metadata/properties" xmlns:ns2="0b824dab-b509-407b-b562-63cdb6f253fa" xmlns:ns3="74b448ec-e0f2-4138-9767-f94c09fe9a65" targetNamespace="http://schemas.microsoft.com/office/2006/metadata/properties" ma:root="true" ma:fieldsID="05299a91c630ef03d8d221a982aa0090" ns2:_="" ns3:_="">
    <xsd:import namespace="0b824dab-b509-407b-b562-63cdb6f253fa"/>
    <xsd:import namespace="74b448ec-e0f2-4138-9767-f94c09fe9a6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Location" minOccurs="0"/>
                <xsd:element ref="ns2:MediaServiceOCR"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824dab-b509-407b-b562-63cdb6f253f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64f016c-3709-4921-9319-7436ba1e5ca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4b448ec-e0f2-4138-9767-f94c09fe9a65"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84c1fca-1a10-4cca-9631-7d4dd894a2d1}" ma:internalName="TaxCatchAll" ma:showField="CatchAllData" ma:web="74b448ec-e0f2-4138-9767-f94c09fe9a6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E7A297-E04F-4777-8289-AB20CD1EF71A}">
  <ds:schemaRefs>
    <ds:schemaRef ds:uri="http://schemas.microsoft.com/office/2006/metadata/properties"/>
    <ds:schemaRef ds:uri="http://purl.org/dc/elements/1.1/"/>
    <ds:schemaRef ds:uri="http://purl.org/dc/terms/"/>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74b448ec-e0f2-4138-9767-f94c09fe9a65"/>
    <ds:schemaRef ds:uri="0b824dab-b509-407b-b562-63cdb6f253fa"/>
    <ds:schemaRef ds:uri="http://www.w3.org/XML/1998/namespace"/>
  </ds:schemaRefs>
</ds:datastoreItem>
</file>

<file path=customXml/itemProps2.xml><?xml version="1.0" encoding="utf-8"?>
<ds:datastoreItem xmlns:ds="http://schemas.openxmlformats.org/officeDocument/2006/customXml" ds:itemID="{F1571271-0540-42D6-A474-3ED1A99484E2}">
  <ds:schemaRefs>
    <ds:schemaRef ds:uri="http://schemas.microsoft.com/sharepoint/v3/contenttype/forms"/>
  </ds:schemaRefs>
</ds:datastoreItem>
</file>

<file path=customXml/itemProps3.xml><?xml version="1.0" encoding="utf-8"?>
<ds:datastoreItem xmlns:ds="http://schemas.openxmlformats.org/officeDocument/2006/customXml" ds:itemID="{5057EE2A-4936-4343-AC40-78DE75FB1F5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824dab-b509-407b-b562-63cdb6f253fa"/>
    <ds:schemaRef ds:uri="74b448ec-e0f2-4138-9767-f94c09fe9a6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4124</TotalTime>
  <Words>328</Words>
  <Application>Microsoft Office PowerPoint</Application>
  <PresentationFormat>Widescreen</PresentationFormat>
  <Paragraphs>16</Paragraphs>
  <Slides>5</Slides>
  <Notes>0</Notes>
  <HiddenSlides>0</HiddenSlides>
  <MMClips>0</MMClips>
  <ScaleCrop>false</ScaleCrop>
  <HeadingPairs>
    <vt:vector size="6" baseType="variant">
      <vt:variant>
        <vt:lpstr>Caratteri utilizzati</vt:lpstr>
      </vt:variant>
      <vt:variant>
        <vt:i4>6</vt:i4>
      </vt:variant>
      <vt:variant>
        <vt:lpstr>Tema</vt:lpstr>
      </vt:variant>
      <vt:variant>
        <vt:i4>2</vt:i4>
      </vt:variant>
      <vt:variant>
        <vt:lpstr>Titoli diapositive</vt:lpstr>
      </vt:variant>
      <vt:variant>
        <vt:i4>5</vt:i4>
      </vt:variant>
    </vt:vector>
  </HeadingPairs>
  <TitlesOfParts>
    <vt:vector size="13" baseType="lpstr">
      <vt:lpstr>Helvetica Neue Light</vt:lpstr>
      <vt:lpstr>Aptos</vt:lpstr>
      <vt:lpstr>Arial</vt:lpstr>
      <vt:lpstr>Calibri</vt:lpstr>
      <vt:lpstr>Calibri Light</vt:lpstr>
      <vt:lpstr>Segoe UI</vt:lpstr>
      <vt:lpstr>Office Theme</vt:lpstr>
      <vt:lpstr>1_Bullet text</vt:lpstr>
      <vt:lpstr>CEMA contribution on issue raised on DILs visibility</vt:lpstr>
      <vt:lpstr>CEMA position on KBA doc. SLR 71-04</vt:lpstr>
      <vt:lpstr>CEMA position on KBA doc. SLR 71-04</vt:lpstr>
      <vt:lpstr>CEMA position on KBA doc. SLR 71-04</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on alternative fuels for agricultural machinery</dc:title>
  <dc:creator>Enrica Belfiori</dc:creator>
  <cp:lastModifiedBy>Davide Puglisi</cp:lastModifiedBy>
  <cp:revision>14</cp:revision>
  <dcterms:created xsi:type="dcterms:W3CDTF">2024-04-10T04:25:10Z</dcterms:created>
  <dcterms:modified xsi:type="dcterms:W3CDTF">2025-04-11T07:21:48Z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0x010100142519FB7BED4845838A643831DBA677</vt:lpwstr>
  </property>
  <property fmtid="{D5CDD505-2E9C-101B-9397-08002B2CF9AE}" pid="3" name="MediaServiceImageTags">
    <vt:lpwstr/>
  </property>
</Properties>
</file>