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9" r:id="rId5"/>
    <p:sldMasterId id="2147483782" r:id="rId6"/>
    <p:sldMasterId id="2147483791" r:id="rId7"/>
    <p:sldMasterId id="2147483801" r:id="rId8"/>
  </p:sldMasterIdLst>
  <p:notesMasterIdLst>
    <p:notesMasterId r:id="rId23"/>
  </p:notesMasterIdLst>
  <p:sldIdLst>
    <p:sldId id="256" r:id="rId9"/>
    <p:sldId id="296" r:id="rId10"/>
    <p:sldId id="260" r:id="rId11"/>
    <p:sldId id="259" r:id="rId12"/>
    <p:sldId id="263" r:id="rId13"/>
    <p:sldId id="265" r:id="rId14"/>
    <p:sldId id="266" r:id="rId15"/>
    <p:sldId id="273" r:id="rId16"/>
    <p:sldId id="262" r:id="rId17"/>
    <p:sldId id="291" r:id="rId18"/>
    <p:sldId id="295" r:id="rId19"/>
    <p:sldId id="289" r:id="rId20"/>
    <p:sldId id="293" r:id="rId21"/>
    <p:sldId id="294"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YONVARCH Laurette" initials="G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272D83"/>
    <a:srgbClr val="CC0000"/>
    <a:srgbClr val="1B3B61"/>
    <a:srgbClr val="0F3888"/>
    <a:srgbClr val="062870"/>
    <a:srgbClr val="BEC0D9"/>
    <a:srgbClr val="85B8D3"/>
    <a:srgbClr val="6F89B3"/>
    <a:srgbClr val="8589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64" autoAdjust="0"/>
    <p:restoredTop sz="87558" autoAdjust="0"/>
  </p:normalViewPr>
  <p:slideViewPr>
    <p:cSldViewPr snapToGrid="0">
      <p:cViewPr varScale="1">
        <p:scale>
          <a:sx n="97" d="100"/>
          <a:sy n="97" d="100"/>
        </p:scale>
        <p:origin x="420" y="78"/>
      </p:cViewPr>
      <p:guideLst>
        <p:guide orient="horz" pos="2183"/>
        <p:guide pos="3817"/>
      </p:guideLst>
    </p:cSldViewPr>
  </p:slideViewPr>
  <p:notesTextViewPr>
    <p:cViewPr>
      <p:scale>
        <a:sx n="125" d="100"/>
        <a:sy n="12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2F815D-8161-4DCD-BACC-F47D08EC1DB5}" type="datetimeFigureOut">
              <a:rPr lang="fr-FR" smtClean="0"/>
              <a:t>30/06/2025</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4C7110-D4BB-4B42-8156-BDD8DE1B09CD}" type="slidenum">
              <a:rPr lang="fr-FR" smtClean="0"/>
              <a:t>‹N°›</a:t>
            </a:fld>
            <a:endParaRPr lang="fr-FR"/>
          </a:p>
        </p:txBody>
      </p:sp>
    </p:spTree>
    <p:extLst>
      <p:ext uri="{BB962C8B-B14F-4D97-AF65-F5344CB8AC3E}">
        <p14:creationId xmlns:p14="http://schemas.microsoft.com/office/powerpoint/2010/main" val="1568684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7D4C7110-D4BB-4B42-8156-BDD8DE1B09CD}" type="slidenum">
              <a:rPr lang="fr-FR" smtClean="0"/>
              <a:t>1</a:t>
            </a:fld>
            <a:endParaRPr lang="fr-FR"/>
          </a:p>
        </p:txBody>
      </p:sp>
    </p:spTree>
    <p:extLst>
      <p:ext uri="{BB962C8B-B14F-4D97-AF65-F5344CB8AC3E}">
        <p14:creationId xmlns:p14="http://schemas.microsoft.com/office/powerpoint/2010/main" val="3223644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D4C7110-D4BB-4B42-8156-BDD8DE1B09CD}" type="slidenum">
              <a:rPr lang="fr-FR" smtClean="0"/>
              <a:t>4</a:t>
            </a:fld>
            <a:endParaRPr lang="fr-FR"/>
          </a:p>
        </p:txBody>
      </p:sp>
    </p:spTree>
    <p:extLst>
      <p:ext uri="{BB962C8B-B14F-4D97-AF65-F5344CB8AC3E}">
        <p14:creationId xmlns:p14="http://schemas.microsoft.com/office/powerpoint/2010/main" val="1629080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D4C7110-D4BB-4B42-8156-BDD8DE1B09CD}" type="slidenum">
              <a:rPr lang="fr-FR" smtClean="0"/>
              <a:t>6</a:t>
            </a:fld>
            <a:endParaRPr lang="fr-FR"/>
          </a:p>
        </p:txBody>
      </p:sp>
    </p:spTree>
    <p:extLst>
      <p:ext uri="{BB962C8B-B14F-4D97-AF65-F5344CB8AC3E}">
        <p14:creationId xmlns:p14="http://schemas.microsoft.com/office/powerpoint/2010/main" val="2498012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D4C7110-D4BB-4B42-8156-BDD8DE1B09CD}" type="slidenum">
              <a:rPr lang="fr-FR" smtClean="0"/>
              <a:t>7</a:t>
            </a:fld>
            <a:endParaRPr lang="fr-FR"/>
          </a:p>
        </p:txBody>
      </p:sp>
    </p:spTree>
    <p:extLst>
      <p:ext uri="{BB962C8B-B14F-4D97-AF65-F5344CB8AC3E}">
        <p14:creationId xmlns:p14="http://schemas.microsoft.com/office/powerpoint/2010/main" val="2709851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D4C7110-D4BB-4B42-8156-BDD8DE1B09CD}" type="slidenum">
              <a:rPr lang="fr-FR" smtClean="0"/>
              <a:t>9</a:t>
            </a:fld>
            <a:endParaRPr lang="fr-FR"/>
          </a:p>
        </p:txBody>
      </p:sp>
    </p:spTree>
    <p:extLst>
      <p:ext uri="{BB962C8B-B14F-4D97-AF65-F5344CB8AC3E}">
        <p14:creationId xmlns:p14="http://schemas.microsoft.com/office/powerpoint/2010/main" val="903655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D4C7110-D4BB-4B42-8156-BDD8DE1B09CD}" type="slidenum">
              <a:rPr lang="fr-FR" smtClean="0"/>
              <a:t>10</a:t>
            </a:fld>
            <a:endParaRPr lang="fr-FR"/>
          </a:p>
        </p:txBody>
      </p:sp>
    </p:spTree>
    <p:extLst>
      <p:ext uri="{BB962C8B-B14F-4D97-AF65-F5344CB8AC3E}">
        <p14:creationId xmlns:p14="http://schemas.microsoft.com/office/powerpoint/2010/main" val="9083496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5.xml"/><Relationship Id="rId4" Type="http://schemas.openxmlformats.org/officeDocument/2006/relationships/image" Target="../media/image1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5.xml"/><Relationship Id="rId4" Type="http://schemas.openxmlformats.org/officeDocument/2006/relationships/image" Target="../media/image1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5.xml"/><Relationship Id="rId4" Type="http://schemas.openxmlformats.org/officeDocument/2006/relationships/image" Target="../media/image1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5.xml"/><Relationship Id="rId4" Type="http://schemas.openxmlformats.org/officeDocument/2006/relationships/image" Target="../media/image1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5.xml"/><Relationship Id="rId4" Type="http://schemas.openxmlformats.org/officeDocument/2006/relationships/image" Target="../media/image1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5.xml"/><Relationship Id="rId4" Type="http://schemas.openxmlformats.org/officeDocument/2006/relationships/image" Target="../media/image1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E9E951B6-0FA1-4450-9178-C14D60CFEDF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6983E880-56C7-4DA8-AB55-302F6E879507}"/>
              </a:ext>
            </a:extLst>
          </p:cNvPr>
          <p:cNvSpPr>
            <a:spLocks noGrp="1"/>
          </p:cNvSpPr>
          <p:nvPr>
            <p:ph type="ctrTitle"/>
          </p:nvPr>
        </p:nvSpPr>
        <p:spPr>
          <a:xfrm>
            <a:off x="6332838" y="2682240"/>
            <a:ext cx="5523882" cy="618069"/>
          </a:xfrm>
        </p:spPr>
        <p:txBody>
          <a:bodyPr anchor="ctr">
            <a:noAutofit/>
          </a:bodyPr>
          <a:lstStyle>
            <a:lvl1pPr algn="l">
              <a:lnSpc>
                <a:spcPct val="80000"/>
              </a:lnSpc>
              <a:defRPr sz="1900" b="1" cap="all" baseline="0">
                <a:solidFill>
                  <a:schemeClr val="bg1"/>
                </a:solidFill>
              </a:defRPr>
            </a:lvl1pPr>
          </a:lstStyle>
          <a:p>
            <a:r>
              <a:rPr lang="fr-FR"/>
              <a:t>Modifiez le style du titre</a:t>
            </a:r>
          </a:p>
        </p:txBody>
      </p:sp>
      <p:pic>
        <p:nvPicPr>
          <p:cNvPr id="28" name="Image 27">
            <a:extLst>
              <a:ext uri="{FF2B5EF4-FFF2-40B4-BE49-F238E27FC236}">
                <a16:creationId xmlns:a16="http://schemas.microsoft.com/office/drawing/2014/main" id="{31DB0C77-502F-4594-9E48-F5EE13FB33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09260" y="5930449"/>
            <a:ext cx="1402080" cy="706693"/>
          </a:xfrm>
          <a:prstGeom prst="rect">
            <a:avLst/>
          </a:prstGeom>
        </p:spPr>
      </p:pic>
      <p:sp>
        <p:nvSpPr>
          <p:cNvPr id="3" name="AutoShape 2" descr="Stellantis dévoile son logo - Groupe PSA"/>
          <p:cNvSpPr>
            <a:spLocks noChangeAspect="1" noChangeArrowheads="1"/>
          </p:cNvSpPr>
          <p:nvPr userDrawn="1"/>
        </p:nvSpPr>
        <p:spPr bwMode="auto">
          <a:xfrm>
            <a:off x="155575" y="-715963"/>
            <a:ext cx="3048000" cy="15049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4" descr="Stellantis dévoile son logo - Groupe PSA"/>
          <p:cNvSpPr>
            <a:spLocks noChangeAspect="1" noChangeArrowheads="1"/>
          </p:cNvSpPr>
          <p:nvPr userDrawn="1"/>
        </p:nvSpPr>
        <p:spPr bwMode="auto">
          <a:xfrm>
            <a:off x="307975" y="-563563"/>
            <a:ext cx="3048000" cy="15049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6" descr="Stellantis dévoile son logo - Groupe PSA"/>
          <p:cNvSpPr>
            <a:spLocks noChangeAspect="1" noChangeArrowheads="1"/>
          </p:cNvSpPr>
          <p:nvPr userDrawn="1"/>
        </p:nvSpPr>
        <p:spPr bwMode="auto">
          <a:xfrm>
            <a:off x="460375" y="-411163"/>
            <a:ext cx="3048000" cy="15049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8" descr="Stellantis dévoile son logo - Groupe PSA"/>
          <p:cNvSpPr>
            <a:spLocks noChangeAspect="1" noChangeArrowheads="1"/>
          </p:cNvSpPr>
          <p:nvPr userDrawn="1"/>
        </p:nvSpPr>
        <p:spPr bwMode="auto">
          <a:xfrm>
            <a:off x="612775" y="-258763"/>
            <a:ext cx="3048000" cy="15049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2" name="Picture 4" descr="Logo_Stellantis_Signature_RGB-02">
            <a:extLst>
              <a:ext uri="{FF2B5EF4-FFF2-40B4-BE49-F238E27FC236}">
                <a16:creationId xmlns:a16="http://schemas.microsoft.com/office/drawing/2014/main" id="{F2299691-A7A4-4C47-8187-A0F735449A0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92394" y="5929822"/>
            <a:ext cx="23812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Fichier:2021 Renault Group logo.svg — Wikipédia"/>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051637" y="5994544"/>
            <a:ext cx="1396480" cy="642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920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fe &amp; Reliable cov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BF789E-BBE0-4966-8214-80F39986A6E7}"/>
              </a:ext>
            </a:extLst>
          </p:cNvPr>
          <p:cNvPicPr>
            <a:picLocks noChangeAspect="1"/>
          </p:cNvPicPr>
          <p:nvPr userDrawn="1"/>
        </p:nvPicPr>
        <p:blipFill>
          <a:blip r:embed="rId2"/>
          <a:srcRect/>
          <a:stretch/>
        </p:blipFill>
        <p:spPr>
          <a:xfrm>
            <a:off x="5638800" y="62656"/>
            <a:ext cx="6551999" cy="5760336"/>
          </a:xfrm>
          <a:prstGeom prst="rect">
            <a:avLst/>
          </a:prstGeom>
        </p:spPr>
      </p:pic>
      <p:sp>
        <p:nvSpPr>
          <p:cNvPr id="6" name="Espace réservé du texte 5">
            <a:extLst>
              <a:ext uri="{FF2B5EF4-FFF2-40B4-BE49-F238E27FC236}">
                <a16:creationId xmlns:a16="http://schemas.microsoft.com/office/drawing/2014/main" id="{13DD1D6E-A6EB-9D49-9ECD-B9B8F899206D}"/>
              </a:ext>
            </a:extLst>
          </p:cNvPr>
          <p:cNvSpPr>
            <a:spLocks noGrp="1"/>
          </p:cNvSpPr>
          <p:nvPr>
            <p:ph type="body" sz="quarter" idx="10" hasCustomPrompt="1"/>
          </p:nvPr>
        </p:nvSpPr>
        <p:spPr>
          <a:xfrm>
            <a:off x="1149350" y="4442400"/>
            <a:ext cx="4500000" cy="468000"/>
          </a:xfrm>
        </p:spPr>
        <p:txBody>
          <a:bodyPr>
            <a:normAutofit/>
          </a:bodyPr>
          <a:lstStyle>
            <a:lvl1pPr marL="0" indent="0">
              <a:buNone/>
              <a:defRPr sz="2200" cap="none" baseline="0"/>
            </a:lvl1pPr>
          </a:lstStyle>
          <a:p>
            <a:pPr lvl="0"/>
            <a:r>
              <a:rPr lang="en-GB" noProof="0"/>
              <a:t>Location</a:t>
            </a:r>
          </a:p>
        </p:txBody>
      </p:sp>
      <p:sp>
        <p:nvSpPr>
          <p:cNvPr id="11" name="Espace réservé du texte 5">
            <a:extLst>
              <a:ext uri="{FF2B5EF4-FFF2-40B4-BE49-F238E27FC236}">
                <a16:creationId xmlns:a16="http://schemas.microsoft.com/office/drawing/2014/main" id="{7FBE6697-921B-7044-8EA4-D47B4D317406}"/>
              </a:ext>
            </a:extLst>
          </p:cNvPr>
          <p:cNvSpPr>
            <a:spLocks noGrp="1"/>
          </p:cNvSpPr>
          <p:nvPr>
            <p:ph type="body" sz="quarter" idx="11" hasCustomPrompt="1"/>
          </p:nvPr>
        </p:nvSpPr>
        <p:spPr>
          <a:xfrm>
            <a:off x="1149350" y="3931200"/>
            <a:ext cx="4500000" cy="468924"/>
          </a:xfrm>
        </p:spPr>
        <p:txBody>
          <a:bodyPr anchor="b">
            <a:normAutofit/>
          </a:bodyPr>
          <a:lstStyle>
            <a:lvl1pPr marL="0" indent="0">
              <a:buNone/>
              <a:defRPr sz="2200" b="0" cap="none" baseline="0">
                <a:solidFill>
                  <a:schemeClr val="accent1"/>
                </a:solidFill>
              </a:defRPr>
            </a:lvl1pPr>
          </a:lstStyle>
          <a:p>
            <a:pPr lvl="0"/>
            <a:r>
              <a:rPr lang="en-GB" noProof="0"/>
              <a:t>Event name</a:t>
            </a:r>
          </a:p>
        </p:txBody>
      </p:sp>
      <p:sp>
        <p:nvSpPr>
          <p:cNvPr id="12" name="Espace réservé du texte 5">
            <a:extLst>
              <a:ext uri="{FF2B5EF4-FFF2-40B4-BE49-F238E27FC236}">
                <a16:creationId xmlns:a16="http://schemas.microsoft.com/office/drawing/2014/main" id="{0E4FA5F0-5AC1-644B-86F5-9F0E7CBBB797}"/>
              </a:ext>
            </a:extLst>
          </p:cNvPr>
          <p:cNvSpPr>
            <a:spLocks noGrp="1"/>
          </p:cNvSpPr>
          <p:nvPr>
            <p:ph type="body" sz="quarter" idx="12" hasCustomPrompt="1"/>
          </p:nvPr>
        </p:nvSpPr>
        <p:spPr>
          <a:xfrm>
            <a:off x="1149350" y="5619600"/>
            <a:ext cx="4500000" cy="468000"/>
          </a:xfrm>
        </p:spPr>
        <p:txBody>
          <a:bodyPr>
            <a:normAutofit/>
          </a:bodyPr>
          <a:lstStyle>
            <a:lvl1pPr marL="0" indent="0">
              <a:buNone/>
              <a:defRPr sz="2200" cap="none" baseline="0"/>
            </a:lvl1pPr>
          </a:lstStyle>
          <a:p>
            <a:pPr lvl="0"/>
            <a:r>
              <a:rPr lang="en-GB" noProof="0" dirty="0"/>
              <a:t>Function</a:t>
            </a:r>
          </a:p>
        </p:txBody>
      </p:sp>
      <p:sp>
        <p:nvSpPr>
          <p:cNvPr id="13" name="Espace réservé du texte 5">
            <a:extLst>
              <a:ext uri="{FF2B5EF4-FFF2-40B4-BE49-F238E27FC236}">
                <a16:creationId xmlns:a16="http://schemas.microsoft.com/office/drawing/2014/main" id="{805B4B22-EF35-194E-B0FA-A5D38E810001}"/>
              </a:ext>
            </a:extLst>
          </p:cNvPr>
          <p:cNvSpPr>
            <a:spLocks noGrp="1"/>
          </p:cNvSpPr>
          <p:nvPr>
            <p:ph type="body" sz="quarter" idx="13" hasCustomPrompt="1"/>
          </p:nvPr>
        </p:nvSpPr>
        <p:spPr>
          <a:xfrm>
            <a:off x="1149350" y="5101200"/>
            <a:ext cx="4500000" cy="468924"/>
          </a:xfrm>
        </p:spPr>
        <p:txBody>
          <a:bodyPr anchor="b">
            <a:normAutofit/>
          </a:bodyPr>
          <a:lstStyle>
            <a:lvl1pPr marL="0" indent="0">
              <a:buNone/>
              <a:defRPr sz="2200" b="0" cap="none" baseline="0">
                <a:solidFill>
                  <a:schemeClr val="accent1"/>
                </a:solidFill>
              </a:defRPr>
            </a:lvl1pPr>
          </a:lstStyle>
          <a:p>
            <a:pPr lvl="0"/>
            <a:r>
              <a:rPr lang="en-GB" noProof="0"/>
              <a:t>First Name Last name</a:t>
            </a:r>
          </a:p>
        </p:txBody>
      </p:sp>
      <p:sp>
        <p:nvSpPr>
          <p:cNvPr id="2" name="TextBox 1">
            <a:extLst>
              <a:ext uri="{FF2B5EF4-FFF2-40B4-BE49-F238E27FC236}">
                <a16:creationId xmlns:a16="http://schemas.microsoft.com/office/drawing/2014/main" id="{4ADBD41F-EFC2-4493-89BE-2A0B362D8CFD}"/>
              </a:ext>
            </a:extLst>
          </p:cNvPr>
          <p:cNvSpPr txBox="1"/>
          <p:nvPr userDrawn="1"/>
        </p:nvSpPr>
        <p:spPr>
          <a:xfrm>
            <a:off x="5638800" y="2973091"/>
            <a:ext cx="914400" cy="914400"/>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F42811FE-246D-42ED-8451-45E8AD1FB9B6}"/>
              </a:ext>
            </a:extLst>
          </p:cNvPr>
          <p:cNvSpPr txBox="1"/>
          <p:nvPr userDrawn="1"/>
        </p:nvSpPr>
        <p:spPr>
          <a:xfrm>
            <a:off x="5638800" y="2973091"/>
            <a:ext cx="914400" cy="914400"/>
          </a:xfrm>
          <a:prstGeom prst="rect">
            <a:avLst/>
          </a:prstGeom>
          <a:noFill/>
        </p:spPr>
        <p:txBody>
          <a:bodyPr wrap="square" rtlCol="0">
            <a:spAutoFit/>
          </a:bodyPr>
          <a:lstStyle/>
          <a:p>
            <a:endParaRPr lang="en-GB" dirty="0"/>
          </a:p>
        </p:txBody>
      </p:sp>
      <p:sp>
        <p:nvSpPr>
          <p:cNvPr id="9" name="Text Placeholder 8">
            <a:extLst>
              <a:ext uri="{FF2B5EF4-FFF2-40B4-BE49-F238E27FC236}">
                <a16:creationId xmlns:a16="http://schemas.microsoft.com/office/drawing/2014/main" id="{1EF23E90-EF52-4D37-96B6-1D361E075E95}"/>
              </a:ext>
            </a:extLst>
          </p:cNvPr>
          <p:cNvSpPr>
            <a:spLocks noGrp="1"/>
          </p:cNvSpPr>
          <p:nvPr>
            <p:ph type="body" sz="quarter" idx="15" hasCustomPrompt="1"/>
          </p:nvPr>
        </p:nvSpPr>
        <p:spPr>
          <a:xfrm>
            <a:off x="1139533" y="1270800"/>
            <a:ext cx="5922010" cy="1324800"/>
          </a:xfrm>
        </p:spPr>
        <p:txBody>
          <a:bodyPr>
            <a:normAutofit/>
          </a:bodyPr>
          <a:lstStyle>
            <a:lvl1pPr marL="0" indent="0">
              <a:buNone/>
              <a:defRPr sz="4500" cap="all" baseline="0">
                <a:solidFill>
                  <a:schemeClr val="accent1"/>
                </a:solidFill>
                <a:latin typeface="Arial Narrow" panose="020B0606020202030204" pitchFamily="34" charset="0"/>
              </a:defRPr>
            </a:lvl1pPr>
          </a:lstStyle>
          <a:p>
            <a:pPr lvl="0"/>
            <a:r>
              <a:rPr lang="en-US" dirty="0"/>
              <a:t>TITLE</a:t>
            </a:r>
            <a:endParaRPr lang="nl-BE" dirty="0"/>
          </a:p>
        </p:txBody>
      </p:sp>
      <p:pic>
        <p:nvPicPr>
          <p:cNvPr id="8" name="Picture 7" descr="Logo&#10;&#10;Description automatically generated">
            <a:extLst>
              <a:ext uri="{FF2B5EF4-FFF2-40B4-BE49-F238E27FC236}">
                <a16:creationId xmlns:a16="http://schemas.microsoft.com/office/drawing/2014/main" id="{0D41F7BE-4A69-4836-A531-6E33C95396F2}"/>
              </a:ext>
            </a:extLst>
          </p:cNvPr>
          <p:cNvPicPr>
            <a:picLocks noChangeAspect="1"/>
          </p:cNvPicPr>
          <p:nvPr userDrawn="1"/>
        </p:nvPicPr>
        <p:blipFill>
          <a:blip r:embed="rId3"/>
          <a:stretch>
            <a:fillRect/>
          </a:stretch>
        </p:blipFill>
        <p:spPr>
          <a:xfrm>
            <a:off x="9138112" y="4698070"/>
            <a:ext cx="2520000" cy="1235658"/>
          </a:xfrm>
          <a:prstGeom prst="rect">
            <a:avLst/>
          </a:prstGeom>
        </p:spPr>
      </p:pic>
      <p:sp>
        <p:nvSpPr>
          <p:cNvPr id="27" name="Espace réservé du texte 26">
            <a:extLst>
              <a:ext uri="{FF2B5EF4-FFF2-40B4-BE49-F238E27FC236}">
                <a16:creationId xmlns:a16="http://schemas.microsoft.com/office/drawing/2014/main" id="{C237AFC2-EBB0-E342-B3C0-CE3DEF94AD88}"/>
              </a:ext>
            </a:extLst>
          </p:cNvPr>
          <p:cNvSpPr>
            <a:spLocks noGrp="1"/>
          </p:cNvSpPr>
          <p:nvPr>
            <p:ph type="body" sz="quarter" idx="14" hasCustomPrompt="1"/>
          </p:nvPr>
        </p:nvSpPr>
        <p:spPr>
          <a:xfrm>
            <a:off x="5799016" y="3994151"/>
            <a:ext cx="2774462" cy="609112"/>
          </a:xfrm>
        </p:spPr>
        <p:txBody>
          <a:bodyPr wrap="none" anchor="ctr">
            <a:noAutofit/>
          </a:bodyPr>
          <a:lstStyle>
            <a:lvl1pPr marL="0" indent="0" algn="ctr">
              <a:buNone/>
              <a:defRPr sz="1600"/>
            </a:lvl1pPr>
          </a:lstStyle>
          <a:p>
            <a:pPr lvl="0"/>
            <a:r>
              <a:rPr lang="en-GB" noProof="0" dirty="0"/>
              <a:t>30 June 2021</a:t>
            </a:r>
          </a:p>
        </p:txBody>
      </p:sp>
      <p:sp>
        <p:nvSpPr>
          <p:cNvPr id="14" name="Text Placeholder 9">
            <a:extLst>
              <a:ext uri="{FF2B5EF4-FFF2-40B4-BE49-F238E27FC236}">
                <a16:creationId xmlns:a16="http://schemas.microsoft.com/office/drawing/2014/main" id="{404CB845-41BF-4CB7-8762-FBB7D086D1FE}"/>
              </a:ext>
            </a:extLst>
          </p:cNvPr>
          <p:cNvSpPr>
            <a:spLocks noGrp="1"/>
          </p:cNvSpPr>
          <p:nvPr>
            <p:ph type="body" sz="quarter" idx="16" hasCustomPrompt="1"/>
          </p:nvPr>
        </p:nvSpPr>
        <p:spPr>
          <a:xfrm>
            <a:off x="1140689" y="2642400"/>
            <a:ext cx="4500000" cy="1096962"/>
          </a:xfrm>
        </p:spPr>
        <p:txBody>
          <a:bodyPr/>
          <a:lstStyle>
            <a:lvl1pPr marL="0" indent="0">
              <a:spcBef>
                <a:spcPts val="600"/>
              </a:spcBef>
              <a:buNone/>
              <a:defRPr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endParaRPr lang="nl-BE" dirty="0"/>
          </a:p>
        </p:txBody>
      </p:sp>
    </p:spTree>
    <p:extLst>
      <p:ext uri="{BB962C8B-B14F-4D97-AF65-F5344CB8AC3E}">
        <p14:creationId xmlns:p14="http://schemas.microsoft.com/office/powerpoint/2010/main" val="4243772641"/>
      </p:ext>
    </p:extLst>
  </p:cSld>
  <p:clrMapOvr>
    <a:masterClrMapping/>
  </p:clrMapOvr>
  <p:extLst>
    <p:ext uri="{DCECCB84-F9BA-43D5-87BE-67443E8EF086}">
      <p15:sldGuideLst xmlns:p15="http://schemas.microsoft.com/office/powerpoint/2012/main">
        <p15:guide id="1" orient="horz" pos="2092">
          <p15:clr>
            <a:srgbClr val="FBAE40"/>
          </p15:clr>
        </p15:guide>
        <p15:guide id="2" pos="365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lobal &amp; Competitive cov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BF789E-BBE0-4966-8214-80F39986A6E7}"/>
              </a:ext>
            </a:extLst>
          </p:cNvPr>
          <p:cNvPicPr>
            <a:picLocks noChangeAspect="1"/>
          </p:cNvPicPr>
          <p:nvPr userDrawn="1"/>
        </p:nvPicPr>
        <p:blipFill>
          <a:blip r:embed="rId2"/>
          <a:srcRect/>
          <a:stretch/>
        </p:blipFill>
        <p:spPr>
          <a:xfrm>
            <a:off x="5638800" y="62656"/>
            <a:ext cx="6551999" cy="5760335"/>
          </a:xfrm>
          <a:prstGeom prst="rect">
            <a:avLst/>
          </a:prstGeom>
        </p:spPr>
      </p:pic>
      <p:sp>
        <p:nvSpPr>
          <p:cNvPr id="6" name="Espace réservé du texte 5">
            <a:extLst>
              <a:ext uri="{FF2B5EF4-FFF2-40B4-BE49-F238E27FC236}">
                <a16:creationId xmlns:a16="http://schemas.microsoft.com/office/drawing/2014/main" id="{13DD1D6E-A6EB-9D49-9ECD-B9B8F899206D}"/>
              </a:ext>
            </a:extLst>
          </p:cNvPr>
          <p:cNvSpPr>
            <a:spLocks noGrp="1"/>
          </p:cNvSpPr>
          <p:nvPr>
            <p:ph type="body" sz="quarter" idx="10" hasCustomPrompt="1"/>
          </p:nvPr>
        </p:nvSpPr>
        <p:spPr>
          <a:xfrm>
            <a:off x="1149350" y="4442400"/>
            <a:ext cx="4500000" cy="468000"/>
          </a:xfrm>
        </p:spPr>
        <p:txBody>
          <a:bodyPr>
            <a:normAutofit/>
          </a:bodyPr>
          <a:lstStyle>
            <a:lvl1pPr marL="0" indent="0">
              <a:buNone/>
              <a:defRPr sz="2200" cap="none" baseline="0"/>
            </a:lvl1pPr>
          </a:lstStyle>
          <a:p>
            <a:pPr lvl="0"/>
            <a:r>
              <a:rPr lang="en-GB" noProof="0"/>
              <a:t>Location</a:t>
            </a:r>
          </a:p>
        </p:txBody>
      </p:sp>
      <p:sp>
        <p:nvSpPr>
          <p:cNvPr id="11" name="Espace réservé du texte 5">
            <a:extLst>
              <a:ext uri="{FF2B5EF4-FFF2-40B4-BE49-F238E27FC236}">
                <a16:creationId xmlns:a16="http://schemas.microsoft.com/office/drawing/2014/main" id="{7FBE6697-921B-7044-8EA4-D47B4D317406}"/>
              </a:ext>
            </a:extLst>
          </p:cNvPr>
          <p:cNvSpPr>
            <a:spLocks noGrp="1"/>
          </p:cNvSpPr>
          <p:nvPr>
            <p:ph type="body" sz="quarter" idx="11" hasCustomPrompt="1"/>
          </p:nvPr>
        </p:nvSpPr>
        <p:spPr>
          <a:xfrm>
            <a:off x="1149350" y="3931200"/>
            <a:ext cx="4500000" cy="468924"/>
          </a:xfrm>
        </p:spPr>
        <p:txBody>
          <a:bodyPr anchor="b">
            <a:normAutofit/>
          </a:bodyPr>
          <a:lstStyle>
            <a:lvl1pPr marL="0" indent="0">
              <a:buNone/>
              <a:defRPr sz="2200" b="0" cap="none" baseline="0">
                <a:solidFill>
                  <a:schemeClr val="accent1"/>
                </a:solidFill>
              </a:defRPr>
            </a:lvl1pPr>
          </a:lstStyle>
          <a:p>
            <a:pPr lvl="0"/>
            <a:r>
              <a:rPr lang="en-GB" noProof="0"/>
              <a:t>Event name</a:t>
            </a:r>
          </a:p>
        </p:txBody>
      </p:sp>
      <p:sp>
        <p:nvSpPr>
          <p:cNvPr id="12" name="Espace réservé du texte 5">
            <a:extLst>
              <a:ext uri="{FF2B5EF4-FFF2-40B4-BE49-F238E27FC236}">
                <a16:creationId xmlns:a16="http://schemas.microsoft.com/office/drawing/2014/main" id="{0E4FA5F0-5AC1-644B-86F5-9F0E7CBBB797}"/>
              </a:ext>
            </a:extLst>
          </p:cNvPr>
          <p:cNvSpPr>
            <a:spLocks noGrp="1"/>
          </p:cNvSpPr>
          <p:nvPr>
            <p:ph type="body" sz="quarter" idx="12" hasCustomPrompt="1"/>
          </p:nvPr>
        </p:nvSpPr>
        <p:spPr>
          <a:xfrm>
            <a:off x="1149350" y="5619600"/>
            <a:ext cx="4500000" cy="468000"/>
          </a:xfrm>
        </p:spPr>
        <p:txBody>
          <a:bodyPr>
            <a:normAutofit/>
          </a:bodyPr>
          <a:lstStyle>
            <a:lvl1pPr marL="0" indent="0">
              <a:buNone/>
              <a:defRPr sz="2200" cap="none" baseline="0"/>
            </a:lvl1pPr>
          </a:lstStyle>
          <a:p>
            <a:pPr lvl="0"/>
            <a:r>
              <a:rPr lang="en-GB" noProof="0"/>
              <a:t>Function</a:t>
            </a:r>
          </a:p>
        </p:txBody>
      </p:sp>
      <p:sp>
        <p:nvSpPr>
          <p:cNvPr id="13" name="Espace réservé du texte 5">
            <a:extLst>
              <a:ext uri="{FF2B5EF4-FFF2-40B4-BE49-F238E27FC236}">
                <a16:creationId xmlns:a16="http://schemas.microsoft.com/office/drawing/2014/main" id="{805B4B22-EF35-194E-B0FA-A5D38E810001}"/>
              </a:ext>
            </a:extLst>
          </p:cNvPr>
          <p:cNvSpPr>
            <a:spLocks noGrp="1"/>
          </p:cNvSpPr>
          <p:nvPr>
            <p:ph type="body" sz="quarter" idx="13" hasCustomPrompt="1"/>
          </p:nvPr>
        </p:nvSpPr>
        <p:spPr>
          <a:xfrm>
            <a:off x="1149350" y="5101200"/>
            <a:ext cx="4500000" cy="468924"/>
          </a:xfrm>
        </p:spPr>
        <p:txBody>
          <a:bodyPr anchor="b">
            <a:normAutofit/>
          </a:bodyPr>
          <a:lstStyle>
            <a:lvl1pPr marL="0" indent="0">
              <a:buNone/>
              <a:defRPr sz="2200" b="0" cap="none" baseline="0">
                <a:solidFill>
                  <a:schemeClr val="accent1"/>
                </a:solidFill>
              </a:defRPr>
            </a:lvl1pPr>
          </a:lstStyle>
          <a:p>
            <a:pPr lvl="0"/>
            <a:r>
              <a:rPr lang="en-GB" noProof="0"/>
              <a:t>First Name Last name</a:t>
            </a:r>
          </a:p>
        </p:txBody>
      </p:sp>
      <p:sp>
        <p:nvSpPr>
          <p:cNvPr id="2" name="TextBox 1">
            <a:extLst>
              <a:ext uri="{FF2B5EF4-FFF2-40B4-BE49-F238E27FC236}">
                <a16:creationId xmlns:a16="http://schemas.microsoft.com/office/drawing/2014/main" id="{4ADBD41F-EFC2-4493-89BE-2A0B362D8CFD}"/>
              </a:ext>
            </a:extLst>
          </p:cNvPr>
          <p:cNvSpPr txBox="1"/>
          <p:nvPr userDrawn="1"/>
        </p:nvSpPr>
        <p:spPr>
          <a:xfrm>
            <a:off x="5638800" y="2973091"/>
            <a:ext cx="914400" cy="914400"/>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F42811FE-246D-42ED-8451-45E8AD1FB9B6}"/>
              </a:ext>
            </a:extLst>
          </p:cNvPr>
          <p:cNvSpPr txBox="1"/>
          <p:nvPr userDrawn="1"/>
        </p:nvSpPr>
        <p:spPr>
          <a:xfrm>
            <a:off x="5638800" y="2973091"/>
            <a:ext cx="914400" cy="914400"/>
          </a:xfrm>
          <a:prstGeom prst="rect">
            <a:avLst/>
          </a:prstGeom>
          <a:noFill/>
        </p:spPr>
        <p:txBody>
          <a:bodyPr wrap="square" rtlCol="0">
            <a:spAutoFit/>
          </a:bodyPr>
          <a:lstStyle/>
          <a:p>
            <a:endParaRPr lang="en-GB" dirty="0"/>
          </a:p>
        </p:txBody>
      </p:sp>
      <p:sp>
        <p:nvSpPr>
          <p:cNvPr id="9" name="Text Placeholder 8">
            <a:extLst>
              <a:ext uri="{FF2B5EF4-FFF2-40B4-BE49-F238E27FC236}">
                <a16:creationId xmlns:a16="http://schemas.microsoft.com/office/drawing/2014/main" id="{1EF23E90-EF52-4D37-96B6-1D361E075E95}"/>
              </a:ext>
            </a:extLst>
          </p:cNvPr>
          <p:cNvSpPr>
            <a:spLocks noGrp="1"/>
          </p:cNvSpPr>
          <p:nvPr>
            <p:ph type="body" sz="quarter" idx="15" hasCustomPrompt="1"/>
          </p:nvPr>
        </p:nvSpPr>
        <p:spPr>
          <a:xfrm>
            <a:off x="1139533" y="1270800"/>
            <a:ext cx="5922010" cy="1324800"/>
          </a:xfrm>
        </p:spPr>
        <p:txBody>
          <a:bodyPr>
            <a:normAutofit/>
          </a:bodyPr>
          <a:lstStyle>
            <a:lvl1pPr marL="0" indent="0">
              <a:buNone/>
              <a:defRPr sz="4500" cap="all" baseline="0">
                <a:solidFill>
                  <a:schemeClr val="accent1"/>
                </a:solidFill>
                <a:latin typeface="Arial Narrow" panose="020B0606020202030204" pitchFamily="34" charset="0"/>
              </a:defRPr>
            </a:lvl1pPr>
          </a:lstStyle>
          <a:p>
            <a:pPr lvl="0"/>
            <a:r>
              <a:rPr lang="en-US" dirty="0"/>
              <a:t>TITLE</a:t>
            </a:r>
            <a:endParaRPr lang="nl-BE" dirty="0"/>
          </a:p>
        </p:txBody>
      </p:sp>
      <p:pic>
        <p:nvPicPr>
          <p:cNvPr id="8" name="Picture 7" descr="Logo&#10;&#10;Description automatically generated">
            <a:extLst>
              <a:ext uri="{FF2B5EF4-FFF2-40B4-BE49-F238E27FC236}">
                <a16:creationId xmlns:a16="http://schemas.microsoft.com/office/drawing/2014/main" id="{0D41F7BE-4A69-4836-A531-6E33C95396F2}"/>
              </a:ext>
            </a:extLst>
          </p:cNvPr>
          <p:cNvPicPr>
            <a:picLocks noChangeAspect="1"/>
          </p:cNvPicPr>
          <p:nvPr userDrawn="1"/>
        </p:nvPicPr>
        <p:blipFill>
          <a:blip r:embed="rId3"/>
          <a:stretch>
            <a:fillRect/>
          </a:stretch>
        </p:blipFill>
        <p:spPr>
          <a:xfrm>
            <a:off x="9138112" y="4698070"/>
            <a:ext cx="2520000" cy="1235658"/>
          </a:xfrm>
          <a:prstGeom prst="rect">
            <a:avLst/>
          </a:prstGeom>
        </p:spPr>
      </p:pic>
      <p:sp>
        <p:nvSpPr>
          <p:cNvPr id="27" name="Espace réservé du texte 26">
            <a:extLst>
              <a:ext uri="{FF2B5EF4-FFF2-40B4-BE49-F238E27FC236}">
                <a16:creationId xmlns:a16="http://schemas.microsoft.com/office/drawing/2014/main" id="{C237AFC2-EBB0-E342-B3C0-CE3DEF94AD88}"/>
              </a:ext>
            </a:extLst>
          </p:cNvPr>
          <p:cNvSpPr>
            <a:spLocks noGrp="1"/>
          </p:cNvSpPr>
          <p:nvPr>
            <p:ph type="body" sz="quarter" idx="14" hasCustomPrompt="1"/>
          </p:nvPr>
        </p:nvSpPr>
        <p:spPr>
          <a:xfrm>
            <a:off x="5799016" y="3994151"/>
            <a:ext cx="2774462" cy="609112"/>
          </a:xfrm>
        </p:spPr>
        <p:txBody>
          <a:bodyPr wrap="none" anchor="ctr">
            <a:noAutofit/>
          </a:bodyPr>
          <a:lstStyle>
            <a:lvl1pPr marL="0" indent="0" algn="ctr">
              <a:buNone/>
              <a:defRPr sz="1600"/>
            </a:lvl1pPr>
          </a:lstStyle>
          <a:p>
            <a:pPr lvl="0"/>
            <a:r>
              <a:rPr lang="en-GB" noProof="0" dirty="0"/>
              <a:t>30 June 2021</a:t>
            </a:r>
          </a:p>
        </p:txBody>
      </p:sp>
      <p:sp>
        <p:nvSpPr>
          <p:cNvPr id="14" name="Text Placeholder 9">
            <a:extLst>
              <a:ext uri="{FF2B5EF4-FFF2-40B4-BE49-F238E27FC236}">
                <a16:creationId xmlns:a16="http://schemas.microsoft.com/office/drawing/2014/main" id="{C51AB848-4702-4B60-9FF1-B17BE2B62E39}"/>
              </a:ext>
            </a:extLst>
          </p:cNvPr>
          <p:cNvSpPr>
            <a:spLocks noGrp="1"/>
          </p:cNvSpPr>
          <p:nvPr>
            <p:ph type="body" sz="quarter" idx="16" hasCustomPrompt="1"/>
          </p:nvPr>
        </p:nvSpPr>
        <p:spPr>
          <a:xfrm>
            <a:off x="1140689" y="2642400"/>
            <a:ext cx="4500000" cy="1096962"/>
          </a:xfrm>
        </p:spPr>
        <p:txBody>
          <a:bodyPr/>
          <a:lstStyle>
            <a:lvl1pPr marL="0" indent="0">
              <a:spcBef>
                <a:spcPts val="600"/>
              </a:spcBef>
              <a:buNone/>
              <a:defRPr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endParaRPr lang="nl-BE" dirty="0"/>
          </a:p>
        </p:txBody>
      </p:sp>
    </p:spTree>
    <p:extLst>
      <p:ext uri="{BB962C8B-B14F-4D97-AF65-F5344CB8AC3E}">
        <p14:creationId xmlns:p14="http://schemas.microsoft.com/office/powerpoint/2010/main" val="102920389"/>
      </p:ext>
    </p:extLst>
  </p:cSld>
  <p:clrMapOvr>
    <a:masterClrMapping/>
  </p:clrMapOvr>
  <p:extLst>
    <p:ext uri="{DCECCB84-F9BA-43D5-87BE-67443E8EF086}">
      <p15:sldGuideLst xmlns:p15="http://schemas.microsoft.com/office/powerpoint/2012/main">
        <p15:guide id="1" orient="horz" pos="2092">
          <p15:clr>
            <a:srgbClr val="FBAE40"/>
          </p15:clr>
        </p15:guide>
        <p15:guide id="2" pos="365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yre cov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BF789E-BBE0-4966-8214-80F39986A6E7}"/>
              </a:ext>
            </a:extLst>
          </p:cNvPr>
          <p:cNvPicPr>
            <a:picLocks noChangeAspect="1"/>
          </p:cNvPicPr>
          <p:nvPr userDrawn="1"/>
        </p:nvPicPr>
        <p:blipFill>
          <a:blip r:embed="rId2"/>
          <a:srcRect/>
          <a:stretch/>
        </p:blipFill>
        <p:spPr>
          <a:xfrm>
            <a:off x="5638800" y="62656"/>
            <a:ext cx="6551998" cy="5760335"/>
          </a:xfrm>
          <a:prstGeom prst="rect">
            <a:avLst/>
          </a:prstGeom>
        </p:spPr>
      </p:pic>
      <p:sp>
        <p:nvSpPr>
          <p:cNvPr id="6" name="Espace réservé du texte 5">
            <a:extLst>
              <a:ext uri="{FF2B5EF4-FFF2-40B4-BE49-F238E27FC236}">
                <a16:creationId xmlns:a16="http://schemas.microsoft.com/office/drawing/2014/main" id="{13DD1D6E-A6EB-9D49-9ECD-B9B8F899206D}"/>
              </a:ext>
            </a:extLst>
          </p:cNvPr>
          <p:cNvSpPr>
            <a:spLocks noGrp="1"/>
          </p:cNvSpPr>
          <p:nvPr>
            <p:ph type="body" sz="quarter" idx="10" hasCustomPrompt="1"/>
          </p:nvPr>
        </p:nvSpPr>
        <p:spPr>
          <a:xfrm>
            <a:off x="1149350" y="4442400"/>
            <a:ext cx="4500000" cy="468000"/>
          </a:xfrm>
        </p:spPr>
        <p:txBody>
          <a:bodyPr>
            <a:normAutofit/>
          </a:bodyPr>
          <a:lstStyle>
            <a:lvl1pPr marL="0" indent="0">
              <a:buNone/>
              <a:defRPr sz="2200" cap="none" baseline="0"/>
            </a:lvl1pPr>
          </a:lstStyle>
          <a:p>
            <a:pPr lvl="0"/>
            <a:r>
              <a:rPr lang="en-GB" noProof="0"/>
              <a:t>Location</a:t>
            </a:r>
          </a:p>
        </p:txBody>
      </p:sp>
      <p:sp>
        <p:nvSpPr>
          <p:cNvPr id="11" name="Espace réservé du texte 5">
            <a:extLst>
              <a:ext uri="{FF2B5EF4-FFF2-40B4-BE49-F238E27FC236}">
                <a16:creationId xmlns:a16="http://schemas.microsoft.com/office/drawing/2014/main" id="{7FBE6697-921B-7044-8EA4-D47B4D317406}"/>
              </a:ext>
            </a:extLst>
          </p:cNvPr>
          <p:cNvSpPr>
            <a:spLocks noGrp="1"/>
          </p:cNvSpPr>
          <p:nvPr>
            <p:ph type="body" sz="quarter" idx="11" hasCustomPrompt="1"/>
          </p:nvPr>
        </p:nvSpPr>
        <p:spPr>
          <a:xfrm>
            <a:off x="1149350" y="3931200"/>
            <a:ext cx="4500000" cy="468924"/>
          </a:xfrm>
        </p:spPr>
        <p:txBody>
          <a:bodyPr anchor="b">
            <a:normAutofit/>
          </a:bodyPr>
          <a:lstStyle>
            <a:lvl1pPr marL="0" indent="0">
              <a:buNone/>
              <a:defRPr sz="2200" b="0" cap="none" baseline="0">
                <a:solidFill>
                  <a:schemeClr val="accent1"/>
                </a:solidFill>
              </a:defRPr>
            </a:lvl1pPr>
          </a:lstStyle>
          <a:p>
            <a:pPr lvl="0"/>
            <a:r>
              <a:rPr lang="en-GB" noProof="0"/>
              <a:t>Event name</a:t>
            </a:r>
          </a:p>
        </p:txBody>
      </p:sp>
      <p:sp>
        <p:nvSpPr>
          <p:cNvPr id="12" name="Espace réservé du texte 5">
            <a:extLst>
              <a:ext uri="{FF2B5EF4-FFF2-40B4-BE49-F238E27FC236}">
                <a16:creationId xmlns:a16="http://schemas.microsoft.com/office/drawing/2014/main" id="{0E4FA5F0-5AC1-644B-86F5-9F0E7CBBB797}"/>
              </a:ext>
            </a:extLst>
          </p:cNvPr>
          <p:cNvSpPr>
            <a:spLocks noGrp="1"/>
          </p:cNvSpPr>
          <p:nvPr>
            <p:ph type="body" sz="quarter" idx="12" hasCustomPrompt="1"/>
          </p:nvPr>
        </p:nvSpPr>
        <p:spPr>
          <a:xfrm>
            <a:off x="1149350" y="5619600"/>
            <a:ext cx="4500000" cy="468000"/>
          </a:xfrm>
        </p:spPr>
        <p:txBody>
          <a:bodyPr>
            <a:normAutofit/>
          </a:bodyPr>
          <a:lstStyle>
            <a:lvl1pPr marL="0" indent="0">
              <a:buNone/>
              <a:defRPr sz="2200" cap="none" baseline="0"/>
            </a:lvl1pPr>
          </a:lstStyle>
          <a:p>
            <a:pPr lvl="0"/>
            <a:r>
              <a:rPr lang="en-GB" noProof="0"/>
              <a:t>Function</a:t>
            </a:r>
          </a:p>
        </p:txBody>
      </p:sp>
      <p:sp>
        <p:nvSpPr>
          <p:cNvPr id="13" name="Espace réservé du texte 5">
            <a:extLst>
              <a:ext uri="{FF2B5EF4-FFF2-40B4-BE49-F238E27FC236}">
                <a16:creationId xmlns:a16="http://schemas.microsoft.com/office/drawing/2014/main" id="{805B4B22-EF35-194E-B0FA-A5D38E810001}"/>
              </a:ext>
            </a:extLst>
          </p:cNvPr>
          <p:cNvSpPr>
            <a:spLocks noGrp="1"/>
          </p:cNvSpPr>
          <p:nvPr>
            <p:ph type="body" sz="quarter" idx="13" hasCustomPrompt="1"/>
          </p:nvPr>
        </p:nvSpPr>
        <p:spPr>
          <a:xfrm>
            <a:off x="1149350" y="5101200"/>
            <a:ext cx="4500000" cy="468924"/>
          </a:xfrm>
        </p:spPr>
        <p:txBody>
          <a:bodyPr anchor="b">
            <a:normAutofit/>
          </a:bodyPr>
          <a:lstStyle>
            <a:lvl1pPr marL="0" indent="0">
              <a:buNone/>
              <a:defRPr sz="2200" b="0" cap="none" baseline="0">
                <a:solidFill>
                  <a:schemeClr val="accent1"/>
                </a:solidFill>
              </a:defRPr>
            </a:lvl1pPr>
          </a:lstStyle>
          <a:p>
            <a:pPr lvl="0"/>
            <a:r>
              <a:rPr lang="en-GB" noProof="0"/>
              <a:t>First Name Last name</a:t>
            </a:r>
          </a:p>
        </p:txBody>
      </p:sp>
      <p:sp>
        <p:nvSpPr>
          <p:cNvPr id="2" name="TextBox 1">
            <a:extLst>
              <a:ext uri="{FF2B5EF4-FFF2-40B4-BE49-F238E27FC236}">
                <a16:creationId xmlns:a16="http://schemas.microsoft.com/office/drawing/2014/main" id="{4ADBD41F-EFC2-4493-89BE-2A0B362D8CFD}"/>
              </a:ext>
            </a:extLst>
          </p:cNvPr>
          <p:cNvSpPr txBox="1"/>
          <p:nvPr userDrawn="1"/>
        </p:nvSpPr>
        <p:spPr>
          <a:xfrm>
            <a:off x="5638800" y="2973091"/>
            <a:ext cx="914400" cy="914400"/>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F42811FE-246D-42ED-8451-45E8AD1FB9B6}"/>
              </a:ext>
            </a:extLst>
          </p:cNvPr>
          <p:cNvSpPr txBox="1"/>
          <p:nvPr userDrawn="1"/>
        </p:nvSpPr>
        <p:spPr>
          <a:xfrm>
            <a:off x="5638800" y="2973091"/>
            <a:ext cx="914400" cy="914400"/>
          </a:xfrm>
          <a:prstGeom prst="rect">
            <a:avLst/>
          </a:prstGeom>
          <a:noFill/>
        </p:spPr>
        <p:txBody>
          <a:bodyPr wrap="square" rtlCol="0">
            <a:spAutoFit/>
          </a:bodyPr>
          <a:lstStyle/>
          <a:p>
            <a:endParaRPr lang="en-GB" dirty="0"/>
          </a:p>
        </p:txBody>
      </p:sp>
      <p:sp>
        <p:nvSpPr>
          <p:cNvPr id="9" name="Text Placeholder 8">
            <a:extLst>
              <a:ext uri="{FF2B5EF4-FFF2-40B4-BE49-F238E27FC236}">
                <a16:creationId xmlns:a16="http://schemas.microsoft.com/office/drawing/2014/main" id="{1EF23E90-EF52-4D37-96B6-1D361E075E95}"/>
              </a:ext>
            </a:extLst>
          </p:cNvPr>
          <p:cNvSpPr>
            <a:spLocks noGrp="1"/>
          </p:cNvSpPr>
          <p:nvPr>
            <p:ph type="body" sz="quarter" idx="15" hasCustomPrompt="1"/>
          </p:nvPr>
        </p:nvSpPr>
        <p:spPr>
          <a:xfrm>
            <a:off x="1139533" y="1270800"/>
            <a:ext cx="5922010" cy="1324800"/>
          </a:xfrm>
        </p:spPr>
        <p:txBody>
          <a:bodyPr>
            <a:normAutofit/>
          </a:bodyPr>
          <a:lstStyle>
            <a:lvl1pPr marL="0" indent="0">
              <a:buNone/>
              <a:defRPr sz="4500" cap="all" baseline="0">
                <a:solidFill>
                  <a:schemeClr val="accent1"/>
                </a:solidFill>
                <a:latin typeface="Arial Narrow" panose="020B0606020202030204" pitchFamily="34" charset="0"/>
              </a:defRPr>
            </a:lvl1pPr>
          </a:lstStyle>
          <a:p>
            <a:pPr lvl="0"/>
            <a:r>
              <a:rPr lang="en-US" dirty="0"/>
              <a:t>TITLE</a:t>
            </a:r>
            <a:endParaRPr lang="nl-BE" dirty="0"/>
          </a:p>
        </p:txBody>
      </p:sp>
      <p:pic>
        <p:nvPicPr>
          <p:cNvPr id="8" name="Picture 7" descr="Logo&#10;&#10;Description automatically generated">
            <a:extLst>
              <a:ext uri="{FF2B5EF4-FFF2-40B4-BE49-F238E27FC236}">
                <a16:creationId xmlns:a16="http://schemas.microsoft.com/office/drawing/2014/main" id="{0D41F7BE-4A69-4836-A531-6E33C95396F2}"/>
              </a:ext>
            </a:extLst>
          </p:cNvPr>
          <p:cNvPicPr>
            <a:picLocks noChangeAspect="1"/>
          </p:cNvPicPr>
          <p:nvPr userDrawn="1"/>
        </p:nvPicPr>
        <p:blipFill>
          <a:blip r:embed="rId3"/>
          <a:stretch>
            <a:fillRect/>
          </a:stretch>
        </p:blipFill>
        <p:spPr>
          <a:xfrm>
            <a:off x="9138112" y="4698070"/>
            <a:ext cx="2520000" cy="1235658"/>
          </a:xfrm>
          <a:prstGeom prst="rect">
            <a:avLst/>
          </a:prstGeom>
        </p:spPr>
      </p:pic>
      <p:sp>
        <p:nvSpPr>
          <p:cNvPr id="27" name="Espace réservé du texte 26">
            <a:extLst>
              <a:ext uri="{FF2B5EF4-FFF2-40B4-BE49-F238E27FC236}">
                <a16:creationId xmlns:a16="http://schemas.microsoft.com/office/drawing/2014/main" id="{C237AFC2-EBB0-E342-B3C0-CE3DEF94AD88}"/>
              </a:ext>
            </a:extLst>
          </p:cNvPr>
          <p:cNvSpPr>
            <a:spLocks noGrp="1"/>
          </p:cNvSpPr>
          <p:nvPr>
            <p:ph type="body" sz="quarter" idx="14" hasCustomPrompt="1"/>
          </p:nvPr>
        </p:nvSpPr>
        <p:spPr>
          <a:xfrm>
            <a:off x="5799016" y="3994151"/>
            <a:ext cx="2774462" cy="609112"/>
          </a:xfrm>
        </p:spPr>
        <p:txBody>
          <a:bodyPr wrap="none" anchor="ctr">
            <a:noAutofit/>
          </a:bodyPr>
          <a:lstStyle>
            <a:lvl1pPr marL="0" indent="0" algn="ctr">
              <a:buNone/>
              <a:defRPr sz="1600"/>
            </a:lvl1pPr>
          </a:lstStyle>
          <a:p>
            <a:pPr lvl="0"/>
            <a:r>
              <a:rPr lang="en-GB" noProof="0" dirty="0"/>
              <a:t>30 June 2021</a:t>
            </a:r>
          </a:p>
        </p:txBody>
      </p:sp>
      <p:sp>
        <p:nvSpPr>
          <p:cNvPr id="14" name="Text Placeholder 9">
            <a:extLst>
              <a:ext uri="{FF2B5EF4-FFF2-40B4-BE49-F238E27FC236}">
                <a16:creationId xmlns:a16="http://schemas.microsoft.com/office/drawing/2014/main" id="{918890A7-9FD1-42E9-B210-86DE87B6939C}"/>
              </a:ext>
            </a:extLst>
          </p:cNvPr>
          <p:cNvSpPr>
            <a:spLocks noGrp="1"/>
          </p:cNvSpPr>
          <p:nvPr>
            <p:ph type="body" sz="quarter" idx="16" hasCustomPrompt="1"/>
          </p:nvPr>
        </p:nvSpPr>
        <p:spPr>
          <a:xfrm>
            <a:off x="1140689" y="2642400"/>
            <a:ext cx="4500000" cy="1096962"/>
          </a:xfrm>
        </p:spPr>
        <p:txBody>
          <a:bodyPr/>
          <a:lstStyle>
            <a:lvl1pPr marL="0" indent="0">
              <a:spcBef>
                <a:spcPts val="600"/>
              </a:spcBef>
              <a:buNone/>
              <a:defRPr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endParaRPr lang="nl-BE" dirty="0"/>
          </a:p>
        </p:txBody>
      </p:sp>
    </p:spTree>
    <p:extLst>
      <p:ext uri="{BB962C8B-B14F-4D97-AF65-F5344CB8AC3E}">
        <p14:creationId xmlns:p14="http://schemas.microsoft.com/office/powerpoint/2010/main" val="3933925587"/>
      </p:ext>
    </p:extLst>
  </p:cSld>
  <p:clrMapOvr>
    <a:masterClrMapping/>
  </p:clrMapOvr>
  <p:extLst>
    <p:ext uri="{DCECCB84-F9BA-43D5-87BE-67443E8EF086}">
      <p15:sldGuideLst xmlns:p15="http://schemas.microsoft.com/office/powerpoint/2012/main">
        <p15:guide id="1" orient="horz" pos="2092">
          <p15:clr>
            <a:srgbClr val="FBAE40"/>
          </p15:clr>
        </p15:guide>
        <p15:guide id="2" pos="365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oad cov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BF789E-BBE0-4966-8214-80F39986A6E7}"/>
              </a:ext>
            </a:extLst>
          </p:cNvPr>
          <p:cNvPicPr>
            <a:picLocks noChangeAspect="1"/>
          </p:cNvPicPr>
          <p:nvPr userDrawn="1"/>
        </p:nvPicPr>
        <p:blipFill>
          <a:blip r:embed="rId2"/>
          <a:srcRect/>
          <a:stretch/>
        </p:blipFill>
        <p:spPr>
          <a:xfrm>
            <a:off x="5638800" y="62656"/>
            <a:ext cx="6551998" cy="5760335"/>
          </a:xfrm>
          <a:prstGeom prst="rect">
            <a:avLst/>
          </a:prstGeom>
        </p:spPr>
      </p:pic>
      <p:sp>
        <p:nvSpPr>
          <p:cNvPr id="6" name="Espace réservé du texte 5">
            <a:extLst>
              <a:ext uri="{FF2B5EF4-FFF2-40B4-BE49-F238E27FC236}">
                <a16:creationId xmlns:a16="http://schemas.microsoft.com/office/drawing/2014/main" id="{13DD1D6E-A6EB-9D49-9ECD-B9B8F899206D}"/>
              </a:ext>
            </a:extLst>
          </p:cNvPr>
          <p:cNvSpPr>
            <a:spLocks noGrp="1"/>
          </p:cNvSpPr>
          <p:nvPr>
            <p:ph type="body" sz="quarter" idx="10" hasCustomPrompt="1"/>
          </p:nvPr>
        </p:nvSpPr>
        <p:spPr>
          <a:xfrm>
            <a:off x="1149350" y="4442400"/>
            <a:ext cx="4500000" cy="468000"/>
          </a:xfrm>
        </p:spPr>
        <p:txBody>
          <a:bodyPr>
            <a:normAutofit/>
          </a:bodyPr>
          <a:lstStyle>
            <a:lvl1pPr marL="0" indent="0">
              <a:buNone/>
              <a:defRPr sz="2200" cap="none" baseline="0"/>
            </a:lvl1pPr>
          </a:lstStyle>
          <a:p>
            <a:pPr lvl="0"/>
            <a:r>
              <a:rPr lang="en-GB" noProof="0"/>
              <a:t>Location</a:t>
            </a:r>
          </a:p>
        </p:txBody>
      </p:sp>
      <p:sp>
        <p:nvSpPr>
          <p:cNvPr id="11" name="Espace réservé du texte 5">
            <a:extLst>
              <a:ext uri="{FF2B5EF4-FFF2-40B4-BE49-F238E27FC236}">
                <a16:creationId xmlns:a16="http://schemas.microsoft.com/office/drawing/2014/main" id="{7FBE6697-921B-7044-8EA4-D47B4D317406}"/>
              </a:ext>
            </a:extLst>
          </p:cNvPr>
          <p:cNvSpPr>
            <a:spLocks noGrp="1"/>
          </p:cNvSpPr>
          <p:nvPr>
            <p:ph type="body" sz="quarter" idx="11" hasCustomPrompt="1"/>
          </p:nvPr>
        </p:nvSpPr>
        <p:spPr>
          <a:xfrm>
            <a:off x="1149350" y="3931200"/>
            <a:ext cx="4500000" cy="468924"/>
          </a:xfrm>
        </p:spPr>
        <p:txBody>
          <a:bodyPr anchor="b">
            <a:normAutofit/>
          </a:bodyPr>
          <a:lstStyle>
            <a:lvl1pPr marL="0" indent="0">
              <a:buNone/>
              <a:defRPr sz="2200" b="0" cap="none" baseline="0">
                <a:solidFill>
                  <a:schemeClr val="accent1"/>
                </a:solidFill>
              </a:defRPr>
            </a:lvl1pPr>
          </a:lstStyle>
          <a:p>
            <a:pPr lvl="0"/>
            <a:r>
              <a:rPr lang="en-GB" noProof="0"/>
              <a:t>Event name</a:t>
            </a:r>
          </a:p>
        </p:txBody>
      </p:sp>
      <p:sp>
        <p:nvSpPr>
          <p:cNvPr id="12" name="Espace réservé du texte 5">
            <a:extLst>
              <a:ext uri="{FF2B5EF4-FFF2-40B4-BE49-F238E27FC236}">
                <a16:creationId xmlns:a16="http://schemas.microsoft.com/office/drawing/2014/main" id="{0E4FA5F0-5AC1-644B-86F5-9F0E7CBBB797}"/>
              </a:ext>
            </a:extLst>
          </p:cNvPr>
          <p:cNvSpPr>
            <a:spLocks noGrp="1"/>
          </p:cNvSpPr>
          <p:nvPr>
            <p:ph type="body" sz="quarter" idx="12" hasCustomPrompt="1"/>
          </p:nvPr>
        </p:nvSpPr>
        <p:spPr>
          <a:xfrm>
            <a:off x="1149350" y="5619600"/>
            <a:ext cx="4500000" cy="468000"/>
          </a:xfrm>
        </p:spPr>
        <p:txBody>
          <a:bodyPr>
            <a:normAutofit/>
          </a:bodyPr>
          <a:lstStyle>
            <a:lvl1pPr marL="0" indent="0">
              <a:buNone/>
              <a:defRPr sz="2200" cap="none" baseline="0"/>
            </a:lvl1pPr>
          </a:lstStyle>
          <a:p>
            <a:pPr lvl="0"/>
            <a:r>
              <a:rPr lang="en-GB" noProof="0"/>
              <a:t>Function</a:t>
            </a:r>
          </a:p>
        </p:txBody>
      </p:sp>
      <p:sp>
        <p:nvSpPr>
          <p:cNvPr id="13" name="Espace réservé du texte 5">
            <a:extLst>
              <a:ext uri="{FF2B5EF4-FFF2-40B4-BE49-F238E27FC236}">
                <a16:creationId xmlns:a16="http://schemas.microsoft.com/office/drawing/2014/main" id="{805B4B22-EF35-194E-B0FA-A5D38E810001}"/>
              </a:ext>
            </a:extLst>
          </p:cNvPr>
          <p:cNvSpPr>
            <a:spLocks noGrp="1"/>
          </p:cNvSpPr>
          <p:nvPr>
            <p:ph type="body" sz="quarter" idx="13" hasCustomPrompt="1"/>
          </p:nvPr>
        </p:nvSpPr>
        <p:spPr>
          <a:xfrm>
            <a:off x="1149350" y="5101200"/>
            <a:ext cx="4500000" cy="468924"/>
          </a:xfrm>
        </p:spPr>
        <p:txBody>
          <a:bodyPr anchor="b">
            <a:normAutofit/>
          </a:bodyPr>
          <a:lstStyle>
            <a:lvl1pPr marL="0" indent="0">
              <a:buNone/>
              <a:defRPr sz="2200" b="0" cap="none" baseline="0">
                <a:solidFill>
                  <a:schemeClr val="accent1"/>
                </a:solidFill>
              </a:defRPr>
            </a:lvl1pPr>
          </a:lstStyle>
          <a:p>
            <a:pPr lvl="0"/>
            <a:r>
              <a:rPr lang="en-GB" noProof="0"/>
              <a:t>First Name Last name</a:t>
            </a:r>
          </a:p>
        </p:txBody>
      </p:sp>
      <p:sp>
        <p:nvSpPr>
          <p:cNvPr id="2" name="TextBox 1">
            <a:extLst>
              <a:ext uri="{FF2B5EF4-FFF2-40B4-BE49-F238E27FC236}">
                <a16:creationId xmlns:a16="http://schemas.microsoft.com/office/drawing/2014/main" id="{4ADBD41F-EFC2-4493-89BE-2A0B362D8CFD}"/>
              </a:ext>
            </a:extLst>
          </p:cNvPr>
          <p:cNvSpPr txBox="1"/>
          <p:nvPr userDrawn="1"/>
        </p:nvSpPr>
        <p:spPr>
          <a:xfrm>
            <a:off x="5638800" y="2973091"/>
            <a:ext cx="914400" cy="914400"/>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F42811FE-246D-42ED-8451-45E8AD1FB9B6}"/>
              </a:ext>
            </a:extLst>
          </p:cNvPr>
          <p:cNvSpPr txBox="1"/>
          <p:nvPr userDrawn="1"/>
        </p:nvSpPr>
        <p:spPr>
          <a:xfrm>
            <a:off x="5638800" y="2973091"/>
            <a:ext cx="914400" cy="914400"/>
          </a:xfrm>
          <a:prstGeom prst="rect">
            <a:avLst/>
          </a:prstGeom>
          <a:noFill/>
        </p:spPr>
        <p:txBody>
          <a:bodyPr wrap="square" rtlCol="0">
            <a:spAutoFit/>
          </a:bodyPr>
          <a:lstStyle/>
          <a:p>
            <a:endParaRPr lang="en-GB" dirty="0"/>
          </a:p>
        </p:txBody>
      </p:sp>
      <p:sp>
        <p:nvSpPr>
          <p:cNvPr id="9" name="Text Placeholder 8">
            <a:extLst>
              <a:ext uri="{FF2B5EF4-FFF2-40B4-BE49-F238E27FC236}">
                <a16:creationId xmlns:a16="http://schemas.microsoft.com/office/drawing/2014/main" id="{1EF23E90-EF52-4D37-96B6-1D361E075E95}"/>
              </a:ext>
            </a:extLst>
          </p:cNvPr>
          <p:cNvSpPr>
            <a:spLocks noGrp="1"/>
          </p:cNvSpPr>
          <p:nvPr>
            <p:ph type="body" sz="quarter" idx="15" hasCustomPrompt="1"/>
          </p:nvPr>
        </p:nvSpPr>
        <p:spPr>
          <a:xfrm>
            <a:off x="1139533" y="1270800"/>
            <a:ext cx="5922010" cy="1324800"/>
          </a:xfrm>
        </p:spPr>
        <p:txBody>
          <a:bodyPr>
            <a:normAutofit/>
          </a:bodyPr>
          <a:lstStyle>
            <a:lvl1pPr marL="0" indent="0">
              <a:buNone/>
              <a:defRPr sz="4500" cap="all" baseline="0">
                <a:solidFill>
                  <a:schemeClr val="accent1"/>
                </a:solidFill>
                <a:latin typeface="Arial Narrow" panose="020B0606020202030204" pitchFamily="34" charset="0"/>
              </a:defRPr>
            </a:lvl1pPr>
          </a:lstStyle>
          <a:p>
            <a:pPr lvl="0"/>
            <a:r>
              <a:rPr lang="en-US" dirty="0"/>
              <a:t>TITLE</a:t>
            </a:r>
            <a:endParaRPr lang="nl-BE" dirty="0"/>
          </a:p>
        </p:txBody>
      </p:sp>
      <p:pic>
        <p:nvPicPr>
          <p:cNvPr id="8" name="Picture 7" descr="Logo&#10;&#10;Description automatically generated">
            <a:extLst>
              <a:ext uri="{FF2B5EF4-FFF2-40B4-BE49-F238E27FC236}">
                <a16:creationId xmlns:a16="http://schemas.microsoft.com/office/drawing/2014/main" id="{0D41F7BE-4A69-4836-A531-6E33C95396F2}"/>
              </a:ext>
            </a:extLst>
          </p:cNvPr>
          <p:cNvPicPr>
            <a:picLocks noChangeAspect="1"/>
          </p:cNvPicPr>
          <p:nvPr userDrawn="1"/>
        </p:nvPicPr>
        <p:blipFill>
          <a:blip r:embed="rId3"/>
          <a:stretch>
            <a:fillRect/>
          </a:stretch>
        </p:blipFill>
        <p:spPr>
          <a:xfrm>
            <a:off x="9138112" y="4698070"/>
            <a:ext cx="2520000" cy="1235658"/>
          </a:xfrm>
          <a:prstGeom prst="rect">
            <a:avLst/>
          </a:prstGeom>
        </p:spPr>
      </p:pic>
      <p:sp>
        <p:nvSpPr>
          <p:cNvPr id="27" name="Espace réservé du texte 26">
            <a:extLst>
              <a:ext uri="{FF2B5EF4-FFF2-40B4-BE49-F238E27FC236}">
                <a16:creationId xmlns:a16="http://schemas.microsoft.com/office/drawing/2014/main" id="{C237AFC2-EBB0-E342-B3C0-CE3DEF94AD88}"/>
              </a:ext>
            </a:extLst>
          </p:cNvPr>
          <p:cNvSpPr>
            <a:spLocks noGrp="1"/>
          </p:cNvSpPr>
          <p:nvPr>
            <p:ph type="body" sz="quarter" idx="14" hasCustomPrompt="1"/>
          </p:nvPr>
        </p:nvSpPr>
        <p:spPr>
          <a:xfrm>
            <a:off x="5799016" y="3994151"/>
            <a:ext cx="2774462" cy="609112"/>
          </a:xfrm>
        </p:spPr>
        <p:txBody>
          <a:bodyPr wrap="none" anchor="ctr">
            <a:noAutofit/>
          </a:bodyPr>
          <a:lstStyle>
            <a:lvl1pPr marL="0" indent="0" algn="ctr">
              <a:buNone/>
              <a:defRPr sz="1600"/>
            </a:lvl1pPr>
          </a:lstStyle>
          <a:p>
            <a:pPr lvl="0"/>
            <a:r>
              <a:rPr lang="en-GB" noProof="0" dirty="0"/>
              <a:t>30 June 2021</a:t>
            </a:r>
          </a:p>
        </p:txBody>
      </p:sp>
      <p:sp>
        <p:nvSpPr>
          <p:cNvPr id="14" name="Text Placeholder 9">
            <a:extLst>
              <a:ext uri="{FF2B5EF4-FFF2-40B4-BE49-F238E27FC236}">
                <a16:creationId xmlns:a16="http://schemas.microsoft.com/office/drawing/2014/main" id="{3720DCAA-6646-4D8D-8C0D-D020684BB92A}"/>
              </a:ext>
            </a:extLst>
          </p:cNvPr>
          <p:cNvSpPr>
            <a:spLocks noGrp="1"/>
          </p:cNvSpPr>
          <p:nvPr>
            <p:ph type="body" sz="quarter" idx="16" hasCustomPrompt="1"/>
          </p:nvPr>
        </p:nvSpPr>
        <p:spPr>
          <a:xfrm>
            <a:off x="1140689" y="2642400"/>
            <a:ext cx="4500000" cy="1096962"/>
          </a:xfrm>
        </p:spPr>
        <p:txBody>
          <a:bodyPr/>
          <a:lstStyle>
            <a:lvl1pPr marL="0" indent="0">
              <a:spcBef>
                <a:spcPts val="600"/>
              </a:spcBef>
              <a:buNone/>
              <a:defRPr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endParaRPr lang="nl-BE" dirty="0"/>
          </a:p>
        </p:txBody>
      </p:sp>
    </p:spTree>
    <p:extLst>
      <p:ext uri="{BB962C8B-B14F-4D97-AF65-F5344CB8AC3E}">
        <p14:creationId xmlns:p14="http://schemas.microsoft.com/office/powerpoint/2010/main" val="4043379400"/>
      </p:ext>
    </p:extLst>
  </p:cSld>
  <p:clrMapOvr>
    <a:masterClrMapping/>
  </p:clrMapOvr>
  <p:extLst>
    <p:ext uri="{DCECCB84-F9BA-43D5-87BE-67443E8EF086}">
      <p15:sldGuideLst xmlns:p15="http://schemas.microsoft.com/office/powerpoint/2012/main">
        <p15:guide id="1" orient="horz" pos="2092">
          <p15:clr>
            <a:srgbClr val="FBAE40"/>
          </p15:clr>
        </p15:guide>
        <p15:guide id="2" pos="36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mployment cov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BF789E-BBE0-4966-8214-80F39986A6E7}"/>
              </a:ext>
            </a:extLst>
          </p:cNvPr>
          <p:cNvPicPr>
            <a:picLocks noChangeAspect="1"/>
          </p:cNvPicPr>
          <p:nvPr userDrawn="1"/>
        </p:nvPicPr>
        <p:blipFill>
          <a:blip r:embed="rId2"/>
          <a:srcRect/>
          <a:stretch/>
        </p:blipFill>
        <p:spPr>
          <a:xfrm>
            <a:off x="5638800" y="62656"/>
            <a:ext cx="6551998" cy="5760334"/>
          </a:xfrm>
          <a:prstGeom prst="rect">
            <a:avLst/>
          </a:prstGeom>
        </p:spPr>
      </p:pic>
      <p:sp>
        <p:nvSpPr>
          <p:cNvPr id="6" name="Espace réservé du texte 5">
            <a:extLst>
              <a:ext uri="{FF2B5EF4-FFF2-40B4-BE49-F238E27FC236}">
                <a16:creationId xmlns:a16="http://schemas.microsoft.com/office/drawing/2014/main" id="{13DD1D6E-A6EB-9D49-9ECD-B9B8F899206D}"/>
              </a:ext>
            </a:extLst>
          </p:cNvPr>
          <p:cNvSpPr>
            <a:spLocks noGrp="1"/>
          </p:cNvSpPr>
          <p:nvPr>
            <p:ph type="body" sz="quarter" idx="10" hasCustomPrompt="1"/>
          </p:nvPr>
        </p:nvSpPr>
        <p:spPr>
          <a:xfrm>
            <a:off x="1149350" y="4442400"/>
            <a:ext cx="4500000" cy="468000"/>
          </a:xfrm>
        </p:spPr>
        <p:txBody>
          <a:bodyPr>
            <a:normAutofit/>
          </a:bodyPr>
          <a:lstStyle>
            <a:lvl1pPr marL="0" indent="0">
              <a:buNone/>
              <a:defRPr sz="2200" cap="none" baseline="0"/>
            </a:lvl1pPr>
          </a:lstStyle>
          <a:p>
            <a:pPr lvl="0"/>
            <a:r>
              <a:rPr lang="en-GB" noProof="0"/>
              <a:t>Location</a:t>
            </a:r>
          </a:p>
        </p:txBody>
      </p:sp>
      <p:sp>
        <p:nvSpPr>
          <p:cNvPr id="11" name="Espace réservé du texte 5">
            <a:extLst>
              <a:ext uri="{FF2B5EF4-FFF2-40B4-BE49-F238E27FC236}">
                <a16:creationId xmlns:a16="http://schemas.microsoft.com/office/drawing/2014/main" id="{7FBE6697-921B-7044-8EA4-D47B4D317406}"/>
              </a:ext>
            </a:extLst>
          </p:cNvPr>
          <p:cNvSpPr>
            <a:spLocks noGrp="1"/>
          </p:cNvSpPr>
          <p:nvPr>
            <p:ph type="body" sz="quarter" idx="11" hasCustomPrompt="1"/>
          </p:nvPr>
        </p:nvSpPr>
        <p:spPr>
          <a:xfrm>
            <a:off x="1149350" y="3931200"/>
            <a:ext cx="4500000" cy="468924"/>
          </a:xfrm>
        </p:spPr>
        <p:txBody>
          <a:bodyPr anchor="b">
            <a:normAutofit/>
          </a:bodyPr>
          <a:lstStyle>
            <a:lvl1pPr marL="0" indent="0">
              <a:buNone/>
              <a:defRPr sz="2200" b="0" cap="none" baseline="0">
                <a:solidFill>
                  <a:schemeClr val="accent1"/>
                </a:solidFill>
              </a:defRPr>
            </a:lvl1pPr>
          </a:lstStyle>
          <a:p>
            <a:pPr lvl="0"/>
            <a:r>
              <a:rPr lang="en-GB" noProof="0"/>
              <a:t>Event name</a:t>
            </a:r>
          </a:p>
        </p:txBody>
      </p:sp>
      <p:sp>
        <p:nvSpPr>
          <p:cNvPr id="12" name="Espace réservé du texte 5">
            <a:extLst>
              <a:ext uri="{FF2B5EF4-FFF2-40B4-BE49-F238E27FC236}">
                <a16:creationId xmlns:a16="http://schemas.microsoft.com/office/drawing/2014/main" id="{0E4FA5F0-5AC1-644B-86F5-9F0E7CBBB797}"/>
              </a:ext>
            </a:extLst>
          </p:cNvPr>
          <p:cNvSpPr>
            <a:spLocks noGrp="1"/>
          </p:cNvSpPr>
          <p:nvPr>
            <p:ph type="body" sz="quarter" idx="12" hasCustomPrompt="1"/>
          </p:nvPr>
        </p:nvSpPr>
        <p:spPr>
          <a:xfrm>
            <a:off x="1149350" y="5619600"/>
            <a:ext cx="4500000" cy="468000"/>
          </a:xfrm>
        </p:spPr>
        <p:txBody>
          <a:bodyPr>
            <a:normAutofit/>
          </a:bodyPr>
          <a:lstStyle>
            <a:lvl1pPr marL="0" indent="0">
              <a:buNone/>
              <a:defRPr sz="2200" cap="none" baseline="0"/>
            </a:lvl1pPr>
          </a:lstStyle>
          <a:p>
            <a:pPr lvl="0"/>
            <a:r>
              <a:rPr lang="en-GB" noProof="0"/>
              <a:t>Function</a:t>
            </a:r>
          </a:p>
        </p:txBody>
      </p:sp>
      <p:sp>
        <p:nvSpPr>
          <p:cNvPr id="13" name="Espace réservé du texte 5">
            <a:extLst>
              <a:ext uri="{FF2B5EF4-FFF2-40B4-BE49-F238E27FC236}">
                <a16:creationId xmlns:a16="http://schemas.microsoft.com/office/drawing/2014/main" id="{805B4B22-EF35-194E-B0FA-A5D38E810001}"/>
              </a:ext>
            </a:extLst>
          </p:cNvPr>
          <p:cNvSpPr>
            <a:spLocks noGrp="1"/>
          </p:cNvSpPr>
          <p:nvPr>
            <p:ph type="body" sz="quarter" idx="13" hasCustomPrompt="1"/>
          </p:nvPr>
        </p:nvSpPr>
        <p:spPr>
          <a:xfrm>
            <a:off x="1149350" y="5101200"/>
            <a:ext cx="4500000" cy="468924"/>
          </a:xfrm>
        </p:spPr>
        <p:txBody>
          <a:bodyPr anchor="b">
            <a:normAutofit/>
          </a:bodyPr>
          <a:lstStyle>
            <a:lvl1pPr marL="0" indent="0">
              <a:buNone/>
              <a:defRPr sz="2200" b="0" cap="none" baseline="0">
                <a:solidFill>
                  <a:schemeClr val="accent1"/>
                </a:solidFill>
              </a:defRPr>
            </a:lvl1pPr>
          </a:lstStyle>
          <a:p>
            <a:pPr lvl="0"/>
            <a:r>
              <a:rPr lang="en-GB" noProof="0"/>
              <a:t>First Name Last name</a:t>
            </a:r>
          </a:p>
        </p:txBody>
      </p:sp>
      <p:sp>
        <p:nvSpPr>
          <p:cNvPr id="2" name="TextBox 1">
            <a:extLst>
              <a:ext uri="{FF2B5EF4-FFF2-40B4-BE49-F238E27FC236}">
                <a16:creationId xmlns:a16="http://schemas.microsoft.com/office/drawing/2014/main" id="{4ADBD41F-EFC2-4493-89BE-2A0B362D8CFD}"/>
              </a:ext>
            </a:extLst>
          </p:cNvPr>
          <p:cNvSpPr txBox="1"/>
          <p:nvPr userDrawn="1"/>
        </p:nvSpPr>
        <p:spPr>
          <a:xfrm>
            <a:off x="5638800" y="2973091"/>
            <a:ext cx="914400" cy="914400"/>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F42811FE-246D-42ED-8451-45E8AD1FB9B6}"/>
              </a:ext>
            </a:extLst>
          </p:cNvPr>
          <p:cNvSpPr txBox="1"/>
          <p:nvPr userDrawn="1"/>
        </p:nvSpPr>
        <p:spPr>
          <a:xfrm>
            <a:off x="5638800" y="2973091"/>
            <a:ext cx="914400" cy="914400"/>
          </a:xfrm>
          <a:prstGeom prst="rect">
            <a:avLst/>
          </a:prstGeom>
          <a:noFill/>
        </p:spPr>
        <p:txBody>
          <a:bodyPr wrap="square" rtlCol="0">
            <a:spAutoFit/>
          </a:bodyPr>
          <a:lstStyle/>
          <a:p>
            <a:endParaRPr lang="en-GB" dirty="0"/>
          </a:p>
        </p:txBody>
      </p:sp>
      <p:sp>
        <p:nvSpPr>
          <p:cNvPr id="9" name="Text Placeholder 8">
            <a:extLst>
              <a:ext uri="{FF2B5EF4-FFF2-40B4-BE49-F238E27FC236}">
                <a16:creationId xmlns:a16="http://schemas.microsoft.com/office/drawing/2014/main" id="{1EF23E90-EF52-4D37-96B6-1D361E075E95}"/>
              </a:ext>
            </a:extLst>
          </p:cNvPr>
          <p:cNvSpPr>
            <a:spLocks noGrp="1"/>
          </p:cNvSpPr>
          <p:nvPr>
            <p:ph type="body" sz="quarter" idx="15" hasCustomPrompt="1"/>
          </p:nvPr>
        </p:nvSpPr>
        <p:spPr>
          <a:xfrm>
            <a:off x="1139533" y="1270800"/>
            <a:ext cx="5922010" cy="1324800"/>
          </a:xfrm>
        </p:spPr>
        <p:txBody>
          <a:bodyPr>
            <a:normAutofit/>
          </a:bodyPr>
          <a:lstStyle>
            <a:lvl1pPr marL="0" indent="0">
              <a:buNone/>
              <a:defRPr sz="4500" cap="all" baseline="0">
                <a:solidFill>
                  <a:schemeClr val="accent1"/>
                </a:solidFill>
                <a:latin typeface="Arial Narrow" panose="020B0606020202030204" pitchFamily="34" charset="0"/>
              </a:defRPr>
            </a:lvl1pPr>
          </a:lstStyle>
          <a:p>
            <a:pPr lvl="0"/>
            <a:r>
              <a:rPr lang="en-US" dirty="0"/>
              <a:t>TITLE</a:t>
            </a:r>
            <a:endParaRPr lang="nl-BE" dirty="0"/>
          </a:p>
        </p:txBody>
      </p:sp>
      <p:pic>
        <p:nvPicPr>
          <p:cNvPr id="8" name="Picture 7" descr="Logo&#10;&#10;Description automatically generated">
            <a:extLst>
              <a:ext uri="{FF2B5EF4-FFF2-40B4-BE49-F238E27FC236}">
                <a16:creationId xmlns:a16="http://schemas.microsoft.com/office/drawing/2014/main" id="{0D41F7BE-4A69-4836-A531-6E33C95396F2}"/>
              </a:ext>
            </a:extLst>
          </p:cNvPr>
          <p:cNvPicPr>
            <a:picLocks noChangeAspect="1"/>
          </p:cNvPicPr>
          <p:nvPr userDrawn="1"/>
        </p:nvPicPr>
        <p:blipFill>
          <a:blip r:embed="rId3"/>
          <a:stretch>
            <a:fillRect/>
          </a:stretch>
        </p:blipFill>
        <p:spPr>
          <a:xfrm>
            <a:off x="9138112" y="4698070"/>
            <a:ext cx="2520000" cy="1235658"/>
          </a:xfrm>
          <a:prstGeom prst="rect">
            <a:avLst/>
          </a:prstGeom>
        </p:spPr>
      </p:pic>
      <p:sp>
        <p:nvSpPr>
          <p:cNvPr id="27" name="Espace réservé du texte 26">
            <a:extLst>
              <a:ext uri="{FF2B5EF4-FFF2-40B4-BE49-F238E27FC236}">
                <a16:creationId xmlns:a16="http://schemas.microsoft.com/office/drawing/2014/main" id="{C237AFC2-EBB0-E342-B3C0-CE3DEF94AD88}"/>
              </a:ext>
            </a:extLst>
          </p:cNvPr>
          <p:cNvSpPr>
            <a:spLocks noGrp="1"/>
          </p:cNvSpPr>
          <p:nvPr>
            <p:ph type="body" sz="quarter" idx="14" hasCustomPrompt="1"/>
          </p:nvPr>
        </p:nvSpPr>
        <p:spPr>
          <a:xfrm>
            <a:off x="5799016" y="3994151"/>
            <a:ext cx="2774462" cy="609112"/>
          </a:xfrm>
        </p:spPr>
        <p:txBody>
          <a:bodyPr wrap="none" anchor="ctr">
            <a:noAutofit/>
          </a:bodyPr>
          <a:lstStyle>
            <a:lvl1pPr marL="0" indent="0" algn="ctr">
              <a:buNone/>
              <a:defRPr sz="1600"/>
            </a:lvl1pPr>
          </a:lstStyle>
          <a:p>
            <a:pPr lvl="0"/>
            <a:r>
              <a:rPr lang="en-GB" noProof="0" dirty="0"/>
              <a:t>30 June 2021</a:t>
            </a:r>
          </a:p>
        </p:txBody>
      </p:sp>
      <p:sp>
        <p:nvSpPr>
          <p:cNvPr id="14" name="Text Placeholder 9">
            <a:extLst>
              <a:ext uri="{FF2B5EF4-FFF2-40B4-BE49-F238E27FC236}">
                <a16:creationId xmlns:a16="http://schemas.microsoft.com/office/drawing/2014/main" id="{5595D4FC-E373-47BD-9253-EEE634870CED}"/>
              </a:ext>
            </a:extLst>
          </p:cNvPr>
          <p:cNvSpPr>
            <a:spLocks noGrp="1"/>
          </p:cNvSpPr>
          <p:nvPr>
            <p:ph type="body" sz="quarter" idx="16" hasCustomPrompt="1"/>
          </p:nvPr>
        </p:nvSpPr>
        <p:spPr>
          <a:xfrm>
            <a:off x="1140689" y="2642400"/>
            <a:ext cx="4500000" cy="1096962"/>
          </a:xfrm>
        </p:spPr>
        <p:txBody>
          <a:bodyPr/>
          <a:lstStyle>
            <a:lvl1pPr marL="0" indent="0">
              <a:spcBef>
                <a:spcPts val="600"/>
              </a:spcBef>
              <a:buNone/>
              <a:defRPr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endParaRPr lang="nl-BE" dirty="0"/>
          </a:p>
        </p:txBody>
      </p:sp>
    </p:spTree>
    <p:extLst>
      <p:ext uri="{BB962C8B-B14F-4D97-AF65-F5344CB8AC3E}">
        <p14:creationId xmlns:p14="http://schemas.microsoft.com/office/powerpoint/2010/main" val="642893842"/>
      </p:ext>
    </p:extLst>
  </p:cSld>
  <p:clrMapOvr>
    <a:masterClrMapping/>
  </p:clrMapOvr>
  <p:extLst>
    <p:ext uri="{DCECCB84-F9BA-43D5-87BE-67443E8EF086}">
      <p15:sldGuideLst xmlns:p15="http://schemas.microsoft.com/office/powerpoint/2012/main">
        <p15:guide id="1" orient="horz" pos="2092">
          <p15:clr>
            <a:srgbClr val="FBAE40"/>
          </p15:clr>
        </p15:guide>
        <p15:guide id="2" pos="365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FFEC49A-96B3-4F4D-8D6C-79F53C0B576C}"/>
              </a:ext>
            </a:extLst>
          </p:cNvPr>
          <p:cNvSpPr>
            <a:spLocks noGrp="1"/>
          </p:cNvSpPr>
          <p:nvPr>
            <p:ph idx="1" hasCustomPrompt="1"/>
          </p:nvPr>
        </p:nvSpPr>
        <p:spPr>
          <a:xfrm>
            <a:off x="838200" y="1483200"/>
            <a:ext cx="10515600" cy="4694400"/>
          </a:xfrm>
        </p:spPr>
        <p:txBody>
          <a:bodyPr/>
          <a:lstStyle/>
          <a:p>
            <a:pPr lvl="0"/>
            <a:r>
              <a:rPr lang="en-GB" noProof="0" dirty="0"/>
              <a:t>Click to change the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Espace réservé du numéro de diapositive 5">
            <a:extLst>
              <a:ext uri="{FF2B5EF4-FFF2-40B4-BE49-F238E27FC236}">
                <a16:creationId xmlns:a16="http://schemas.microsoft.com/office/drawing/2014/main" id="{067E14C6-4DF0-9E42-8380-AB7F6E61052B}"/>
              </a:ext>
            </a:extLst>
          </p:cNvPr>
          <p:cNvSpPr>
            <a:spLocks noGrp="1"/>
          </p:cNvSpPr>
          <p:nvPr>
            <p:ph type="sldNum" sz="quarter" idx="12"/>
          </p:nvPr>
        </p:nvSpPr>
        <p:spPr>
          <a:xfrm>
            <a:off x="10627742" y="6356350"/>
            <a:ext cx="726057" cy="365125"/>
          </a:xfrm>
        </p:spPr>
        <p:txBody>
          <a:bodyPr/>
          <a:lstStyle>
            <a:lvl1pPr>
              <a:defRPr>
                <a:solidFill>
                  <a:schemeClr val="tx2"/>
                </a:solidFill>
              </a:defRPr>
            </a:lvl1pPr>
          </a:lstStyle>
          <a:p>
            <a:fld id="{CAA8C5D3-8A3B-F94C-BECF-6BE38BB7C66C}" type="slidenum">
              <a:rPr lang="en-GB" noProof="0"/>
              <a:pPr/>
              <a:t>‹N°›</a:t>
            </a:fld>
            <a:endParaRPr lang="en-GB" noProof="0" dirty="0"/>
          </a:p>
        </p:txBody>
      </p:sp>
      <p:sp>
        <p:nvSpPr>
          <p:cNvPr id="8" name="Text Placeholder 3">
            <a:extLst>
              <a:ext uri="{FF2B5EF4-FFF2-40B4-BE49-F238E27FC236}">
                <a16:creationId xmlns:a16="http://schemas.microsoft.com/office/drawing/2014/main" id="{A8BA99C8-64F6-4D1F-AB8C-A08309D92679}"/>
              </a:ext>
            </a:extLst>
          </p:cNvPr>
          <p:cNvSpPr>
            <a:spLocks noGrp="1"/>
          </p:cNvSpPr>
          <p:nvPr>
            <p:ph type="body" sz="quarter" idx="14" hasCustomPrompt="1"/>
          </p:nvPr>
        </p:nvSpPr>
        <p:spPr>
          <a:xfrm>
            <a:off x="838199" y="365668"/>
            <a:ext cx="10515600" cy="712800"/>
          </a:xfrm>
        </p:spPr>
        <p:txBody>
          <a:bodyPr>
            <a:normAutofit/>
          </a:bodyPr>
          <a:lstStyle>
            <a:lvl1pPr marL="0" indent="0">
              <a:buNone/>
              <a:defRPr sz="4500" cap="all" baseline="0">
                <a:solidFill>
                  <a:schemeClr val="accent1"/>
                </a:solidFill>
                <a:latin typeface="+mj-lt"/>
              </a:defRPr>
            </a:lvl1pPr>
          </a:lstStyle>
          <a:p>
            <a:pPr lvl="0"/>
            <a:r>
              <a:rPr lang="en-US" dirty="0"/>
              <a:t>TITLE</a:t>
            </a:r>
            <a:endParaRPr lang="nl-BE" dirty="0"/>
          </a:p>
        </p:txBody>
      </p:sp>
      <p:sp>
        <p:nvSpPr>
          <p:cNvPr id="9" name="Espace réservé du pied de page 7">
            <a:extLst>
              <a:ext uri="{FF2B5EF4-FFF2-40B4-BE49-F238E27FC236}">
                <a16:creationId xmlns:a16="http://schemas.microsoft.com/office/drawing/2014/main" id="{B6C479AA-18BA-4E79-AE88-56E81177A512}"/>
              </a:ext>
            </a:extLst>
          </p:cNvPr>
          <p:cNvSpPr>
            <a:spLocks noGrp="1"/>
          </p:cNvSpPr>
          <p:nvPr>
            <p:ph type="ftr" sz="quarter" idx="3"/>
          </p:nvPr>
        </p:nvSpPr>
        <p:spPr>
          <a:xfrm>
            <a:off x="838200" y="6345827"/>
            <a:ext cx="1417320" cy="365125"/>
          </a:xfrm>
          <a:prstGeom prst="rect">
            <a:avLst/>
          </a:prstGeom>
        </p:spPr>
        <p:txBody>
          <a:bodyPr vert="horz" lIns="0" tIns="45720" rIns="91440" bIns="45720" rtlCol="0" anchor="ctr"/>
          <a:lstStyle>
            <a:lvl1pPr algn="ctr">
              <a:defRPr lang="nl-BE" smtClean="0"/>
            </a:lvl1pPr>
          </a:lstStyle>
          <a:p>
            <a:pPr algn="l"/>
            <a:r>
              <a:rPr lang="nl-BE" dirty="0"/>
              <a:t>www.acea.auto</a:t>
            </a:r>
          </a:p>
        </p:txBody>
      </p:sp>
    </p:spTree>
    <p:extLst>
      <p:ext uri="{BB962C8B-B14F-4D97-AF65-F5344CB8AC3E}">
        <p14:creationId xmlns:p14="http://schemas.microsoft.com/office/powerpoint/2010/main" val="622446938"/>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FFEC49A-96B3-4F4D-8D6C-79F53C0B576C}"/>
              </a:ext>
            </a:extLst>
          </p:cNvPr>
          <p:cNvSpPr>
            <a:spLocks noGrp="1"/>
          </p:cNvSpPr>
          <p:nvPr>
            <p:ph idx="1" hasCustomPrompt="1"/>
          </p:nvPr>
        </p:nvSpPr>
        <p:spPr>
          <a:xfrm>
            <a:off x="838200" y="2168525"/>
            <a:ext cx="10515600" cy="4008437"/>
          </a:xfrm>
        </p:spPr>
        <p:txBody>
          <a:bodyPr/>
          <a:lstStyle/>
          <a:p>
            <a:pPr lvl="0"/>
            <a:r>
              <a:rPr lang="en-GB" noProof="0" dirty="0"/>
              <a:t>Click to change the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Espace réservé du numéro de diapositive 5">
            <a:extLst>
              <a:ext uri="{FF2B5EF4-FFF2-40B4-BE49-F238E27FC236}">
                <a16:creationId xmlns:a16="http://schemas.microsoft.com/office/drawing/2014/main" id="{067E14C6-4DF0-9E42-8380-AB7F6E61052B}"/>
              </a:ext>
            </a:extLst>
          </p:cNvPr>
          <p:cNvSpPr>
            <a:spLocks noGrp="1"/>
          </p:cNvSpPr>
          <p:nvPr>
            <p:ph type="sldNum" sz="quarter" idx="12"/>
          </p:nvPr>
        </p:nvSpPr>
        <p:spPr>
          <a:xfrm>
            <a:off x="10627742" y="6356350"/>
            <a:ext cx="726057" cy="365125"/>
          </a:xfrm>
        </p:spPr>
        <p:txBody>
          <a:bodyPr/>
          <a:lstStyle>
            <a:lvl1pPr>
              <a:defRPr>
                <a:solidFill>
                  <a:schemeClr val="tx2"/>
                </a:solidFill>
              </a:defRPr>
            </a:lvl1pPr>
          </a:lstStyle>
          <a:p>
            <a:fld id="{CAA8C5D3-8A3B-F94C-BECF-6BE38BB7C66C}" type="slidenum">
              <a:rPr lang="en-GB" noProof="0"/>
              <a:pPr/>
              <a:t>‹N°›</a:t>
            </a:fld>
            <a:endParaRPr lang="en-GB" noProof="0" dirty="0"/>
          </a:p>
        </p:txBody>
      </p:sp>
      <p:sp>
        <p:nvSpPr>
          <p:cNvPr id="8" name="Text Placeholder 3">
            <a:extLst>
              <a:ext uri="{FF2B5EF4-FFF2-40B4-BE49-F238E27FC236}">
                <a16:creationId xmlns:a16="http://schemas.microsoft.com/office/drawing/2014/main" id="{A8BA99C8-64F6-4D1F-AB8C-A08309D92679}"/>
              </a:ext>
            </a:extLst>
          </p:cNvPr>
          <p:cNvSpPr>
            <a:spLocks noGrp="1"/>
          </p:cNvSpPr>
          <p:nvPr>
            <p:ph type="body" sz="quarter" idx="14" hasCustomPrompt="1"/>
          </p:nvPr>
        </p:nvSpPr>
        <p:spPr>
          <a:xfrm>
            <a:off x="838199" y="365668"/>
            <a:ext cx="10515600" cy="712800"/>
          </a:xfrm>
        </p:spPr>
        <p:txBody>
          <a:bodyPr>
            <a:normAutofit/>
          </a:bodyPr>
          <a:lstStyle>
            <a:lvl1pPr marL="0" indent="0">
              <a:buNone/>
              <a:defRPr sz="4500" cap="all" baseline="0">
                <a:solidFill>
                  <a:schemeClr val="accent1"/>
                </a:solidFill>
                <a:latin typeface="+mj-lt"/>
              </a:defRPr>
            </a:lvl1pPr>
          </a:lstStyle>
          <a:p>
            <a:pPr lvl="0"/>
            <a:r>
              <a:rPr lang="en-US" dirty="0"/>
              <a:t>TITLE</a:t>
            </a:r>
            <a:endParaRPr lang="nl-BE" dirty="0"/>
          </a:p>
        </p:txBody>
      </p:sp>
      <p:sp>
        <p:nvSpPr>
          <p:cNvPr id="9" name="Espace réservé du pied de page 7">
            <a:extLst>
              <a:ext uri="{FF2B5EF4-FFF2-40B4-BE49-F238E27FC236}">
                <a16:creationId xmlns:a16="http://schemas.microsoft.com/office/drawing/2014/main" id="{B6C479AA-18BA-4E79-AE88-56E81177A512}"/>
              </a:ext>
            </a:extLst>
          </p:cNvPr>
          <p:cNvSpPr>
            <a:spLocks noGrp="1"/>
          </p:cNvSpPr>
          <p:nvPr>
            <p:ph type="ftr" sz="quarter" idx="3"/>
          </p:nvPr>
        </p:nvSpPr>
        <p:spPr>
          <a:xfrm>
            <a:off x="838200" y="6345827"/>
            <a:ext cx="1417320" cy="365125"/>
          </a:xfrm>
          <a:prstGeom prst="rect">
            <a:avLst/>
          </a:prstGeom>
        </p:spPr>
        <p:txBody>
          <a:bodyPr vert="horz" lIns="0" tIns="45720" rIns="91440" bIns="45720" rtlCol="0" anchor="ctr"/>
          <a:lstStyle>
            <a:lvl1pPr algn="ctr">
              <a:defRPr lang="en-GB" dirty="0"/>
            </a:lvl1pPr>
          </a:lstStyle>
          <a:p>
            <a:pPr algn="l"/>
            <a:r>
              <a:rPr lang="nl-BE" dirty="0"/>
              <a:t>www.acea.auto</a:t>
            </a:r>
          </a:p>
        </p:txBody>
      </p:sp>
      <p:sp>
        <p:nvSpPr>
          <p:cNvPr id="11" name="Espace réservé du texte 7">
            <a:extLst>
              <a:ext uri="{FF2B5EF4-FFF2-40B4-BE49-F238E27FC236}">
                <a16:creationId xmlns:a16="http://schemas.microsoft.com/office/drawing/2014/main" id="{A4B7F133-992D-4E17-A4C1-CF29F9097BC4}"/>
              </a:ext>
            </a:extLst>
          </p:cNvPr>
          <p:cNvSpPr>
            <a:spLocks noGrp="1"/>
          </p:cNvSpPr>
          <p:nvPr>
            <p:ph type="body" sz="quarter" idx="13" hasCustomPrompt="1"/>
          </p:nvPr>
        </p:nvSpPr>
        <p:spPr>
          <a:xfrm>
            <a:off x="838200" y="1165225"/>
            <a:ext cx="10515600" cy="640129"/>
          </a:xfrm>
        </p:spPr>
        <p:txBody>
          <a:bodyPr>
            <a:normAutofit/>
          </a:bodyPr>
          <a:lstStyle>
            <a:lvl1pPr marL="0" indent="0">
              <a:spcBef>
                <a:spcPts val="600"/>
              </a:spcBef>
              <a:buNone/>
              <a:defRPr sz="3000" cap="all" baseline="0">
                <a:solidFill>
                  <a:schemeClr val="tx2"/>
                </a:solidFill>
              </a:defRPr>
            </a:lvl1pPr>
          </a:lstStyle>
          <a:p>
            <a:pPr lvl="0"/>
            <a:r>
              <a:rPr lang="en-GB" noProof="0" dirty="0">
                <a:solidFill>
                  <a:schemeClr val="tx2"/>
                </a:solidFill>
              </a:rPr>
              <a:t>Subtitle</a:t>
            </a:r>
            <a:endParaRPr lang="en-GB" noProof="0" dirty="0"/>
          </a:p>
        </p:txBody>
      </p:sp>
    </p:spTree>
    <p:extLst>
      <p:ext uri="{BB962C8B-B14F-4D97-AF65-F5344CB8AC3E}">
        <p14:creationId xmlns:p14="http://schemas.microsoft.com/office/powerpoint/2010/main" val="2644252693"/>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2 column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DEF27EA-4A1E-BD47-A741-B198F543E00D}"/>
              </a:ext>
            </a:extLst>
          </p:cNvPr>
          <p:cNvSpPr>
            <a:spLocks noGrp="1"/>
          </p:cNvSpPr>
          <p:nvPr>
            <p:ph sz="half" idx="1" hasCustomPrompt="1"/>
          </p:nvPr>
        </p:nvSpPr>
        <p:spPr>
          <a:xfrm>
            <a:off x="838200" y="2168525"/>
            <a:ext cx="5181600" cy="4008438"/>
          </a:xfrm>
        </p:spPr>
        <p:txBody>
          <a:bodyPr/>
          <a:lstStyle/>
          <a:p>
            <a:pPr lvl="0"/>
            <a:r>
              <a:rPr lang="en-GB" noProof="0"/>
              <a:t>Click to change the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Espace réservé du contenu 3">
            <a:extLst>
              <a:ext uri="{FF2B5EF4-FFF2-40B4-BE49-F238E27FC236}">
                <a16:creationId xmlns:a16="http://schemas.microsoft.com/office/drawing/2014/main" id="{E523654C-C7B3-1845-BD54-91D8C63EE070}"/>
              </a:ext>
            </a:extLst>
          </p:cNvPr>
          <p:cNvSpPr>
            <a:spLocks noGrp="1"/>
          </p:cNvSpPr>
          <p:nvPr>
            <p:ph sz="half" idx="2" hasCustomPrompt="1"/>
          </p:nvPr>
        </p:nvSpPr>
        <p:spPr>
          <a:xfrm>
            <a:off x="6172200" y="2168525"/>
            <a:ext cx="5181600" cy="4008438"/>
          </a:xfrm>
        </p:spPr>
        <p:txBody>
          <a:bodyPr/>
          <a:lstStyle/>
          <a:p>
            <a:pPr lvl="0"/>
            <a:r>
              <a:rPr lang="en-GB" noProof="0"/>
              <a:t>Click to change the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Espace réservé du numéro de diapositive 5">
            <a:extLst>
              <a:ext uri="{FF2B5EF4-FFF2-40B4-BE49-F238E27FC236}">
                <a16:creationId xmlns:a16="http://schemas.microsoft.com/office/drawing/2014/main" id="{CA05CF25-D252-684A-8482-96E21FC2B4DA}"/>
              </a:ext>
            </a:extLst>
          </p:cNvPr>
          <p:cNvSpPr>
            <a:spLocks noGrp="1"/>
          </p:cNvSpPr>
          <p:nvPr>
            <p:ph type="sldNum" sz="quarter" idx="12"/>
          </p:nvPr>
        </p:nvSpPr>
        <p:spPr>
          <a:xfrm>
            <a:off x="10627742" y="6356350"/>
            <a:ext cx="726057" cy="365125"/>
          </a:xfrm>
        </p:spPr>
        <p:txBody>
          <a:bodyPr/>
          <a:lstStyle>
            <a:lvl1pPr>
              <a:defRPr>
                <a:solidFill>
                  <a:schemeClr val="tx2"/>
                </a:solidFill>
              </a:defRPr>
            </a:lvl1pPr>
          </a:lstStyle>
          <a:p>
            <a:fld id="{CAA8C5D3-8A3B-F94C-BECF-6BE38BB7C66C}" type="slidenum">
              <a:rPr lang="en-GB" noProof="0"/>
              <a:pPr/>
              <a:t>‹N°›</a:t>
            </a:fld>
            <a:endParaRPr lang="en-GB" noProof="0" dirty="0"/>
          </a:p>
        </p:txBody>
      </p:sp>
      <p:sp>
        <p:nvSpPr>
          <p:cNvPr id="13" name="Espace réservé du texte 7">
            <a:extLst>
              <a:ext uri="{FF2B5EF4-FFF2-40B4-BE49-F238E27FC236}">
                <a16:creationId xmlns:a16="http://schemas.microsoft.com/office/drawing/2014/main" id="{23EB23BE-6AFE-8043-82ED-BB5C5F765ED0}"/>
              </a:ext>
            </a:extLst>
          </p:cNvPr>
          <p:cNvSpPr>
            <a:spLocks noGrp="1"/>
          </p:cNvSpPr>
          <p:nvPr>
            <p:ph type="body" sz="quarter" idx="13" hasCustomPrompt="1"/>
          </p:nvPr>
        </p:nvSpPr>
        <p:spPr>
          <a:xfrm>
            <a:off x="838200" y="1165225"/>
            <a:ext cx="10515600" cy="640129"/>
          </a:xfrm>
        </p:spPr>
        <p:txBody>
          <a:bodyPr>
            <a:normAutofit/>
          </a:bodyPr>
          <a:lstStyle>
            <a:lvl1pPr marL="0" indent="0">
              <a:spcBef>
                <a:spcPts val="600"/>
              </a:spcBef>
              <a:buNone/>
              <a:defRPr sz="3000" cap="all" baseline="0">
                <a:solidFill>
                  <a:schemeClr val="tx2"/>
                </a:solidFill>
              </a:defRPr>
            </a:lvl1pPr>
          </a:lstStyle>
          <a:p>
            <a:pPr lvl="0"/>
            <a:r>
              <a:rPr lang="en-GB" noProof="0" dirty="0">
                <a:solidFill>
                  <a:schemeClr val="tx2"/>
                </a:solidFill>
              </a:rPr>
              <a:t>Subtitle</a:t>
            </a:r>
            <a:endParaRPr lang="en-GB" noProof="0" dirty="0"/>
          </a:p>
        </p:txBody>
      </p:sp>
      <p:sp>
        <p:nvSpPr>
          <p:cNvPr id="11" name="Text Placeholder 3">
            <a:extLst>
              <a:ext uri="{FF2B5EF4-FFF2-40B4-BE49-F238E27FC236}">
                <a16:creationId xmlns:a16="http://schemas.microsoft.com/office/drawing/2014/main" id="{B2531AFA-3B04-44AE-AE6F-8B97A2D9D427}"/>
              </a:ext>
            </a:extLst>
          </p:cNvPr>
          <p:cNvSpPr>
            <a:spLocks noGrp="1"/>
          </p:cNvSpPr>
          <p:nvPr>
            <p:ph type="body" sz="quarter" idx="15" hasCustomPrompt="1"/>
          </p:nvPr>
        </p:nvSpPr>
        <p:spPr>
          <a:xfrm>
            <a:off x="838200" y="362732"/>
            <a:ext cx="10515600" cy="712800"/>
          </a:xfrm>
        </p:spPr>
        <p:txBody>
          <a:bodyPr>
            <a:normAutofit/>
          </a:bodyPr>
          <a:lstStyle>
            <a:lvl1pPr marL="0" indent="0">
              <a:buNone/>
              <a:defRPr sz="4500" cap="all" baseline="0">
                <a:solidFill>
                  <a:schemeClr val="accent1"/>
                </a:solidFill>
                <a:latin typeface="+mj-lt"/>
              </a:defRPr>
            </a:lvl1pPr>
          </a:lstStyle>
          <a:p>
            <a:pPr lvl="0"/>
            <a:r>
              <a:rPr lang="en-US" dirty="0"/>
              <a:t>TITLE</a:t>
            </a:r>
            <a:endParaRPr lang="nl-BE" dirty="0"/>
          </a:p>
        </p:txBody>
      </p:sp>
      <p:sp>
        <p:nvSpPr>
          <p:cNvPr id="8" name="Espace réservé du pied de page 7">
            <a:extLst>
              <a:ext uri="{FF2B5EF4-FFF2-40B4-BE49-F238E27FC236}">
                <a16:creationId xmlns:a16="http://schemas.microsoft.com/office/drawing/2014/main" id="{3EDC9146-ABC4-481C-886C-1E94EBC832AF}"/>
              </a:ext>
            </a:extLst>
          </p:cNvPr>
          <p:cNvSpPr>
            <a:spLocks noGrp="1"/>
          </p:cNvSpPr>
          <p:nvPr>
            <p:ph type="ftr" sz="quarter" idx="3"/>
          </p:nvPr>
        </p:nvSpPr>
        <p:spPr>
          <a:xfrm>
            <a:off x="838200" y="6345827"/>
            <a:ext cx="1417320" cy="365125"/>
          </a:xfrm>
          <a:prstGeom prst="rect">
            <a:avLst/>
          </a:prstGeom>
        </p:spPr>
        <p:txBody>
          <a:bodyPr vert="horz" lIns="0" tIns="45720" rIns="91440" bIns="45720" rtlCol="0" anchor="ctr"/>
          <a:lstStyle>
            <a:lvl1pPr algn="ctr">
              <a:defRPr lang="en-GB" dirty="0"/>
            </a:lvl1pPr>
          </a:lstStyle>
          <a:p>
            <a:pPr algn="l"/>
            <a:r>
              <a:rPr lang="nl-BE" dirty="0"/>
              <a:t>www.acea.auto</a:t>
            </a:r>
          </a:p>
        </p:txBody>
      </p:sp>
    </p:spTree>
    <p:extLst>
      <p:ext uri="{BB962C8B-B14F-4D97-AF65-F5344CB8AC3E}">
        <p14:creationId xmlns:p14="http://schemas.microsoft.com/office/powerpoint/2010/main" val="3572419945"/>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10" name="Espace réservé du numéro de diapositive 5">
            <a:extLst>
              <a:ext uri="{FF2B5EF4-FFF2-40B4-BE49-F238E27FC236}">
                <a16:creationId xmlns:a16="http://schemas.microsoft.com/office/drawing/2014/main" id="{86E7ACA8-2949-4F43-B6A7-7556385177B9}"/>
              </a:ext>
            </a:extLst>
          </p:cNvPr>
          <p:cNvSpPr>
            <a:spLocks noGrp="1"/>
          </p:cNvSpPr>
          <p:nvPr>
            <p:ph type="sldNum" sz="quarter" idx="12"/>
          </p:nvPr>
        </p:nvSpPr>
        <p:spPr>
          <a:xfrm>
            <a:off x="10627742" y="6356350"/>
            <a:ext cx="726057" cy="365125"/>
          </a:xfrm>
        </p:spPr>
        <p:txBody>
          <a:bodyPr/>
          <a:lstStyle>
            <a:lvl1pPr>
              <a:defRPr>
                <a:solidFill>
                  <a:schemeClr val="tx2"/>
                </a:solidFill>
              </a:defRPr>
            </a:lvl1pPr>
          </a:lstStyle>
          <a:p>
            <a:fld id="{CAA8C5D3-8A3B-F94C-BECF-6BE38BB7C66C}" type="slidenum">
              <a:rPr lang="en-GB" noProof="0"/>
              <a:pPr/>
              <a:t>‹N°›</a:t>
            </a:fld>
            <a:endParaRPr lang="en-GB" noProof="0" dirty="0"/>
          </a:p>
        </p:txBody>
      </p:sp>
      <p:sp>
        <p:nvSpPr>
          <p:cNvPr id="6" name="Espace réservé du pied de page 7">
            <a:extLst>
              <a:ext uri="{FF2B5EF4-FFF2-40B4-BE49-F238E27FC236}">
                <a16:creationId xmlns:a16="http://schemas.microsoft.com/office/drawing/2014/main" id="{551672BA-52D7-4898-AD50-D5491844FA46}"/>
              </a:ext>
            </a:extLst>
          </p:cNvPr>
          <p:cNvSpPr>
            <a:spLocks noGrp="1"/>
          </p:cNvSpPr>
          <p:nvPr>
            <p:ph type="ftr" sz="quarter" idx="3"/>
          </p:nvPr>
        </p:nvSpPr>
        <p:spPr>
          <a:xfrm>
            <a:off x="838200" y="6345827"/>
            <a:ext cx="1417320" cy="365125"/>
          </a:xfrm>
          <a:prstGeom prst="rect">
            <a:avLst/>
          </a:prstGeom>
        </p:spPr>
        <p:txBody>
          <a:bodyPr vert="horz" lIns="0" tIns="45720" rIns="91440" bIns="45720" rtlCol="0" anchor="ctr"/>
          <a:lstStyle>
            <a:lvl1pPr algn="ctr">
              <a:defRPr lang="en-GB" dirty="0"/>
            </a:lvl1pPr>
          </a:lstStyle>
          <a:p>
            <a:pPr algn="l"/>
            <a:r>
              <a:rPr lang="nl-BE" dirty="0"/>
              <a:t>www.acea.auto</a:t>
            </a:r>
          </a:p>
        </p:txBody>
      </p:sp>
      <p:sp>
        <p:nvSpPr>
          <p:cNvPr id="11" name="Espace réservé du texte 7">
            <a:extLst>
              <a:ext uri="{FF2B5EF4-FFF2-40B4-BE49-F238E27FC236}">
                <a16:creationId xmlns:a16="http://schemas.microsoft.com/office/drawing/2014/main" id="{5629F584-6E89-40B4-89EE-9D9F656CC9A4}"/>
              </a:ext>
            </a:extLst>
          </p:cNvPr>
          <p:cNvSpPr>
            <a:spLocks noGrp="1"/>
          </p:cNvSpPr>
          <p:nvPr>
            <p:ph type="body" sz="quarter" idx="13" hasCustomPrompt="1"/>
          </p:nvPr>
        </p:nvSpPr>
        <p:spPr>
          <a:xfrm>
            <a:off x="838200" y="1165225"/>
            <a:ext cx="10515600" cy="640129"/>
          </a:xfrm>
        </p:spPr>
        <p:txBody>
          <a:bodyPr>
            <a:normAutofit/>
          </a:bodyPr>
          <a:lstStyle>
            <a:lvl1pPr marL="0" indent="0">
              <a:spcBef>
                <a:spcPts val="600"/>
              </a:spcBef>
              <a:buNone/>
              <a:defRPr sz="3000" cap="all" baseline="0">
                <a:solidFill>
                  <a:schemeClr val="tx2"/>
                </a:solidFill>
              </a:defRPr>
            </a:lvl1pPr>
          </a:lstStyle>
          <a:p>
            <a:pPr lvl="0"/>
            <a:r>
              <a:rPr lang="en-GB" noProof="0" dirty="0">
                <a:solidFill>
                  <a:schemeClr val="tx2"/>
                </a:solidFill>
              </a:rPr>
              <a:t>Subtitle</a:t>
            </a:r>
            <a:endParaRPr lang="en-GB" noProof="0" dirty="0"/>
          </a:p>
        </p:txBody>
      </p:sp>
      <p:sp>
        <p:nvSpPr>
          <p:cNvPr id="7" name="Text Placeholder 3">
            <a:extLst>
              <a:ext uri="{FF2B5EF4-FFF2-40B4-BE49-F238E27FC236}">
                <a16:creationId xmlns:a16="http://schemas.microsoft.com/office/drawing/2014/main" id="{71995B6B-14DF-4DF8-9E19-09644EE8C97A}"/>
              </a:ext>
            </a:extLst>
          </p:cNvPr>
          <p:cNvSpPr>
            <a:spLocks noGrp="1"/>
          </p:cNvSpPr>
          <p:nvPr>
            <p:ph type="body" sz="quarter" idx="15" hasCustomPrompt="1"/>
          </p:nvPr>
        </p:nvSpPr>
        <p:spPr>
          <a:xfrm>
            <a:off x="838200" y="362732"/>
            <a:ext cx="10515600" cy="712800"/>
          </a:xfrm>
        </p:spPr>
        <p:txBody>
          <a:bodyPr>
            <a:normAutofit/>
          </a:bodyPr>
          <a:lstStyle>
            <a:lvl1pPr marL="0" indent="0">
              <a:buNone/>
              <a:defRPr sz="4500" cap="all" baseline="0">
                <a:solidFill>
                  <a:schemeClr val="accent1"/>
                </a:solidFill>
                <a:latin typeface="+mj-lt"/>
              </a:defRPr>
            </a:lvl1pPr>
          </a:lstStyle>
          <a:p>
            <a:pPr lvl="0"/>
            <a:r>
              <a:rPr lang="en-US" dirty="0"/>
              <a:t>TITLE</a:t>
            </a:r>
            <a:endParaRPr lang="nl-BE" dirty="0"/>
          </a:p>
        </p:txBody>
      </p:sp>
    </p:spTree>
    <p:extLst>
      <p:ext uri="{BB962C8B-B14F-4D97-AF65-F5344CB8AC3E}">
        <p14:creationId xmlns:p14="http://schemas.microsoft.com/office/powerpoint/2010/main" val="2025433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7E1B459-F051-184F-BACA-EFAF4770259C}"/>
              </a:ext>
            </a:extLst>
          </p:cNvPr>
          <p:cNvSpPr>
            <a:spLocks noGrp="1"/>
          </p:cNvSpPr>
          <p:nvPr>
            <p:ph idx="1" hasCustomPrompt="1"/>
          </p:nvPr>
        </p:nvSpPr>
        <p:spPr>
          <a:xfrm>
            <a:off x="5183188" y="2168525"/>
            <a:ext cx="6172200" cy="36925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noProof="0"/>
              <a:t>Click to change the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Espace réservé du texte 3">
            <a:extLst>
              <a:ext uri="{FF2B5EF4-FFF2-40B4-BE49-F238E27FC236}">
                <a16:creationId xmlns:a16="http://schemas.microsoft.com/office/drawing/2014/main" id="{35A31A97-D135-AD4B-B0A5-0C423A499F4D}"/>
              </a:ext>
            </a:extLst>
          </p:cNvPr>
          <p:cNvSpPr>
            <a:spLocks noGrp="1"/>
          </p:cNvSpPr>
          <p:nvPr>
            <p:ph type="body" sz="half" idx="2" hasCustomPrompt="1"/>
          </p:nvPr>
        </p:nvSpPr>
        <p:spPr>
          <a:xfrm>
            <a:off x="839788" y="2172948"/>
            <a:ext cx="3932237" cy="3696040"/>
          </a:xfrm>
        </p:spPr>
        <p:txBody>
          <a:bodyPr>
            <a:normAutofit/>
          </a:bodyPr>
          <a:lstStyle>
            <a:lvl1pPr marL="0" indent="0">
              <a:buNone/>
              <a:defRPr sz="3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Click to change the text</a:t>
            </a:r>
          </a:p>
        </p:txBody>
      </p:sp>
      <p:sp>
        <p:nvSpPr>
          <p:cNvPr id="12" name="Espace réservé du numéro de diapositive 5">
            <a:extLst>
              <a:ext uri="{FF2B5EF4-FFF2-40B4-BE49-F238E27FC236}">
                <a16:creationId xmlns:a16="http://schemas.microsoft.com/office/drawing/2014/main" id="{4554AC38-9205-DD4B-92E9-0AC450FE4581}"/>
              </a:ext>
            </a:extLst>
          </p:cNvPr>
          <p:cNvSpPr>
            <a:spLocks noGrp="1"/>
          </p:cNvSpPr>
          <p:nvPr>
            <p:ph type="sldNum" sz="quarter" idx="12"/>
          </p:nvPr>
        </p:nvSpPr>
        <p:spPr>
          <a:xfrm>
            <a:off x="10627742" y="6356350"/>
            <a:ext cx="726057" cy="365125"/>
          </a:xfrm>
        </p:spPr>
        <p:txBody>
          <a:bodyPr/>
          <a:lstStyle>
            <a:lvl1pPr>
              <a:defRPr>
                <a:solidFill>
                  <a:schemeClr val="tx2"/>
                </a:solidFill>
              </a:defRPr>
            </a:lvl1pPr>
          </a:lstStyle>
          <a:p>
            <a:fld id="{CAA8C5D3-8A3B-F94C-BECF-6BE38BB7C66C}" type="slidenum">
              <a:rPr lang="en-GB" noProof="0"/>
              <a:pPr/>
              <a:t>‹N°›</a:t>
            </a:fld>
            <a:endParaRPr lang="en-GB" noProof="0" dirty="0"/>
          </a:p>
        </p:txBody>
      </p:sp>
      <p:sp>
        <p:nvSpPr>
          <p:cNvPr id="11" name="Text Placeholder 3">
            <a:extLst>
              <a:ext uri="{FF2B5EF4-FFF2-40B4-BE49-F238E27FC236}">
                <a16:creationId xmlns:a16="http://schemas.microsoft.com/office/drawing/2014/main" id="{B35F3067-5BB3-4001-9F78-566319601C28}"/>
              </a:ext>
            </a:extLst>
          </p:cNvPr>
          <p:cNvSpPr>
            <a:spLocks noGrp="1"/>
          </p:cNvSpPr>
          <p:nvPr>
            <p:ph type="body" sz="quarter" idx="14" hasCustomPrompt="1"/>
          </p:nvPr>
        </p:nvSpPr>
        <p:spPr>
          <a:xfrm>
            <a:off x="838199" y="365668"/>
            <a:ext cx="10515600" cy="712800"/>
          </a:xfrm>
        </p:spPr>
        <p:txBody>
          <a:bodyPr>
            <a:normAutofit/>
          </a:bodyPr>
          <a:lstStyle>
            <a:lvl1pPr marL="0" indent="0">
              <a:buNone/>
              <a:defRPr sz="4500" cap="all" baseline="0">
                <a:solidFill>
                  <a:schemeClr val="accent1"/>
                </a:solidFill>
                <a:latin typeface="+mj-lt"/>
              </a:defRPr>
            </a:lvl1pPr>
          </a:lstStyle>
          <a:p>
            <a:pPr lvl="0"/>
            <a:r>
              <a:rPr lang="en-US" dirty="0"/>
              <a:t>TITLE</a:t>
            </a:r>
            <a:endParaRPr lang="nl-BE" dirty="0"/>
          </a:p>
        </p:txBody>
      </p:sp>
      <p:sp>
        <p:nvSpPr>
          <p:cNvPr id="13" name="Espace réservé du pied de page 7">
            <a:extLst>
              <a:ext uri="{FF2B5EF4-FFF2-40B4-BE49-F238E27FC236}">
                <a16:creationId xmlns:a16="http://schemas.microsoft.com/office/drawing/2014/main" id="{9967265A-2D4C-4B85-B645-D7FEE4973F52}"/>
              </a:ext>
            </a:extLst>
          </p:cNvPr>
          <p:cNvSpPr>
            <a:spLocks noGrp="1"/>
          </p:cNvSpPr>
          <p:nvPr>
            <p:ph type="ftr" sz="quarter" idx="3"/>
          </p:nvPr>
        </p:nvSpPr>
        <p:spPr>
          <a:xfrm>
            <a:off x="838200" y="6345827"/>
            <a:ext cx="1417320" cy="365125"/>
          </a:xfrm>
          <a:prstGeom prst="rect">
            <a:avLst/>
          </a:prstGeom>
        </p:spPr>
        <p:txBody>
          <a:bodyPr vert="horz" lIns="0" tIns="45720" rIns="91440" bIns="45720" rtlCol="0" anchor="ctr"/>
          <a:lstStyle>
            <a:lvl1pPr algn="ctr">
              <a:defRPr lang="en-GB" dirty="0"/>
            </a:lvl1pPr>
          </a:lstStyle>
          <a:p>
            <a:pPr algn="l"/>
            <a:r>
              <a:rPr lang="nl-BE" dirty="0"/>
              <a:t>www.acea.auto</a:t>
            </a:r>
          </a:p>
        </p:txBody>
      </p:sp>
      <p:sp>
        <p:nvSpPr>
          <p:cNvPr id="15" name="Espace réservé du texte 7">
            <a:extLst>
              <a:ext uri="{FF2B5EF4-FFF2-40B4-BE49-F238E27FC236}">
                <a16:creationId xmlns:a16="http://schemas.microsoft.com/office/drawing/2014/main" id="{3451BFC3-0403-4BE4-90A4-EF1F0C64CB2C}"/>
              </a:ext>
            </a:extLst>
          </p:cNvPr>
          <p:cNvSpPr>
            <a:spLocks noGrp="1"/>
          </p:cNvSpPr>
          <p:nvPr>
            <p:ph type="body" sz="quarter" idx="13" hasCustomPrompt="1"/>
          </p:nvPr>
        </p:nvSpPr>
        <p:spPr>
          <a:xfrm>
            <a:off x="838200" y="1165225"/>
            <a:ext cx="10515600" cy="640129"/>
          </a:xfrm>
        </p:spPr>
        <p:txBody>
          <a:bodyPr>
            <a:normAutofit/>
          </a:bodyPr>
          <a:lstStyle>
            <a:lvl1pPr marL="0" indent="0">
              <a:spcBef>
                <a:spcPts val="600"/>
              </a:spcBef>
              <a:buNone/>
              <a:defRPr sz="3000" cap="all" baseline="0">
                <a:solidFill>
                  <a:schemeClr val="tx2"/>
                </a:solidFill>
              </a:defRPr>
            </a:lvl1pPr>
          </a:lstStyle>
          <a:p>
            <a:pPr lvl="0"/>
            <a:r>
              <a:rPr lang="en-GB" noProof="0" dirty="0">
                <a:solidFill>
                  <a:schemeClr val="tx2"/>
                </a:solidFill>
              </a:rPr>
              <a:t>Subtitle</a:t>
            </a:r>
            <a:endParaRPr lang="en-GB" noProof="0" dirty="0"/>
          </a:p>
        </p:txBody>
      </p:sp>
    </p:spTree>
    <p:extLst>
      <p:ext uri="{BB962C8B-B14F-4D97-AF65-F5344CB8AC3E}">
        <p14:creationId xmlns:p14="http://schemas.microsoft.com/office/powerpoint/2010/main" val="533144327"/>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AD48FF-C152-4922-9951-D20D26F2CDA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461F7A9-C07A-4531-BFCF-E9D923A77F14}"/>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098491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1/3 - Image 2/3">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444C975C-AD83-6B4B-884B-800069D3FEB4}"/>
              </a:ext>
            </a:extLst>
          </p:cNvPr>
          <p:cNvSpPr>
            <a:spLocks noGrp="1"/>
          </p:cNvSpPr>
          <p:nvPr>
            <p:ph type="pic" idx="1" hasCustomPrompt="1"/>
          </p:nvPr>
        </p:nvSpPr>
        <p:spPr>
          <a:xfrm>
            <a:off x="5183188" y="2168524"/>
            <a:ext cx="6172200" cy="3692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Click to change the image</a:t>
            </a:r>
          </a:p>
        </p:txBody>
      </p:sp>
      <p:sp>
        <p:nvSpPr>
          <p:cNvPr id="4" name="Espace réservé du texte 3">
            <a:extLst>
              <a:ext uri="{FF2B5EF4-FFF2-40B4-BE49-F238E27FC236}">
                <a16:creationId xmlns:a16="http://schemas.microsoft.com/office/drawing/2014/main" id="{3BD9947B-2D42-F446-963B-4CD288FC1A7C}"/>
              </a:ext>
            </a:extLst>
          </p:cNvPr>
          <p:cNvSpPr>
            <a:spLocks noGrp="1"/>
          </p:cNvSpPr>
          <p:nvPr>
            <p:ph type="body" sz="half" idx="2" hasCustomPrompt="1"/>
          </p:nvPr>
        </p:nvSpPr>
        <p:spPr>
          <a:xfrm>
            <a:off x="839788" y="2168525"/>
            <a:ext cx="3932237" cy="3700462"/>
          </a:xfrm>
        </p:spPr>
        <p:txBody>
          <a:bodyPr>
            <a:normAutofit/>
          </a:bodyPr>
          <a:lstStyle>
            <a:lvl1pPr marL="0" indent="0">
              <a:buNone/>
              <a:defRPr sz="3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Click to change the text</a:t>
            </a:r>
          </a:p>
        </p:txBody>
      </p:sp>
      <p:sp>
        <p:nvSpPr>
          <p:cNvPr id="13" name="Espace réservé du numéro de diapositive 5">
            <a:extLst>
              <a:ext uri="{FF2B5EF4-FFF2-40B4-BE49-F238E27FC236}">
                <a16:creationId xmlns:a16="http://schemas.microsoft.com/office/drawing/2014/main" id="{C3F54114-DD25-4F44-ACF9-3E4844F4B8BC}"/>
              </a:ext>
            </a:extLst>
          </p:cNvPr>
          <p:cNvSpPr>
            <a:spLocks noGrp="1"/>
          </p:cNvSpPr>
          <p:nvPr>
            <p:ph type="sldNum" sz="quarter" idx="12"/>
          </p:nvPr>
        </p:nvSpPr>
        <p:spPr>
          <a:xfrm>
            <a:off x="10627742" y="6356350"/>
            <a:ext cx="726057" cy="365125"/>
          </a:xfrm>
        </p:spPr>
        <p:txBody>
          <a:bodyPr/>
          <a:lstStyle>
            <a:lvl1pPr>
              <a:defRPr>
                <a:solidFill>
                  <a:schemeClr val="tx2"/>
                </a:solidFill>
              </a:defRPr>
            </a:lvl1pPr>
          </a:lstStyle>
          <a:p>
            <a:fld id="{CAA8C5D3-8A3B-F94C-BECF-6BE38BB7C66C}" type="slidenum">
              <a:rPr lang="en-GB" noProof="0"/>
              <a:pPr/>
              <a:t>‹N°›</a:t>
            </a:fld>
            <a:endParaRPr lang="en-GB" noProof="0" dirty="0"/>
          </a:p>
        </p:txBody>
      </p:sp>
      <p:sp>
        <p:nvSpPr>
          <p:cNvPr id="10" name="Text Placeholder 3">
            <a:extLst>
              <a:ext uri="{FF2B5EF4-FFF2-40B4-BE49-F238E27FC236}">
                <a16:creationId xmlns:a16="http://schemas.microsoft.com/office/drawing/2014/main" id="{C797C366-3F47-4CAE-9A7F-B7E56CAE845B}"/>
              </a:ext>
            </a:extLst>
          </p:cNvPr>
          <p:cNvSpPr>
            <a:spLocks noGrp="1"/>
          </p:cNvSpPr>
          <p:nvPr>
            <p:ph type="body" sz="quarter" idx="14" hasCustomPrompt="1"/>
          </p:nvPr>
        </p:nvSpPr>
        <p:spPr>
          <a:xfrm>
            <a:off x="838199" y="365668"/>
            <a:ext cx="10515600" cy="712800"/>
          </a:xfrm>
        </p:spPr>
        <p:txBody>
          <a:bodyPr>
            <a:normAutofit/>
          </a:bodyPr>
          <a:lstStyle>
            <a:lvl1pPr marL="0" indent="0">
              <a:buNone/>
              <a:defRPr sz="4500" cap="all" baseline="0">
                <a:solidFill>
                  <a:schemeClr val="accent1"/>
                </a:solidFill>
                <a:latin typeface="+mj-lt"/>
              </a:defRPr>
            </a:lvl1pPr>
          </a:lstStyle>
          <a:p>
            <a:pPr lvl="0"/>
            <a:r>
              <a:rPr lang="en-US" dirty="0"/>
              <a:t>TITLE</a:t>
            </a:r>
            <a:endParaRPr lang="nl-BE" dirty="0"/>
          </a:p>
        </p:txBody>
      </p:sp>
      <p:sp>
        <p:nvSpPr>
          <p:cNvPr id="8" name="Espace réservé du pied de page 7">
            <a:extLst>
              <a:ext uri="{FF2B5EF4-FFF2-40B4-BE49-F238E27FC236}">
                <a16:creationId xmlns:a16="http://schemas.microsoft.com/office/drawing/2014/main" id="{4226B48B-0D37-46A3-8DBE-DEC64F776EC0}"/>
              </a:ext>
            </a:extLst>
          </p:cNvPr>
          <p:cNvSpPr txBox="1">
            <a:spLocks/>
          </p:cNvSpPr>
          <p:nvPr userDrawn="1"/>
        </p:nvSpPr>
        <p:spPr>
          <a:xfrm>
            <a:off x="838200" y="6345827"/>
            <a:ext cx="1417320" cy="365125"/>
          </a:xfrm>
          <a:prstGeom prst="rect">
            <a:avLst/>
          </a:prstGeom>
        </p:spPr>
        <p:txBody>
          <a:bodyPr vert="horz" lIns="0" tIns="45720" rIns="91440" bIns="45720" rtlCol="0" anchor="ctr"/>
          <a:lstStyle>
            <a:defPPr>
              <a:defRPr lang="fr-FR"/>
            </a:defPPr>
            <a:lvl1pPr marL="0" algn="ctr" defTabSz="914400" rtl="0" eaLnBrk="1" latinLnBrk="0" hangingPunct="1">
              <a:defRPr sz="1400" b="0" kern="1200">
                <a:solidFill>
                  <a:schemeClr val="accent1"/>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a:t>www.acea.auto</a:t>
            </a:r>
          </a:p>
        </p:txBody>
      </p:sp>
      <p:sp>
        <p:nvSpPr>
          <p:cNvPr id="12" name="Espace réservé du texte 7">
            <a:extLst>
              <a:ext uri="{FF2B5EF4-FFF2-40B4-BE49-F238E27FC236}">
                <a16:creationId xmlns:a16="http://schemas.microsoft.com/office/drawing/2014/main" id="{2278DEBA-9C2F-4B6A-8C0B-52059DABC7A9}"/>
              </a:ext>
            </a:extLst>
          </p:cNvPr>
          <p:cNvSpPr>
            <a:spLocks noGrp="1"/>
          </p:cNvSpPr>
          <p:nvPr>
            <p:ph type="body" sz="quarter" idx="13" hasCustomPrompt="1"/>
          </p:nvPr>
        </p:nvSpPr>
        <p:spPr>
          <a:xfrm>
            <a:off x="838200" y="1165225"/>
            <a:ext cx="10515600" cy="640129"/>
          </a:xfrm>
        </p:spPr>
        <p:txBody>
          <a:bodyPr>
            <a:normAutofit/>
          </a:bodyPr>
          <a:lstStyle>
            <a:lvl1pPr marL="0" indent="0">
              <a:spcBef>
                <a:spcPts val="600"/>
              </a:spcBef>
              <a:buNone/>
              <a:defRPr sz="3000" cap="all" baseline="0">
                <a:solidFill>
                  <a:schemeClr val="tx2"/>
                </a:solidFill>
              </a:defRPr>
            </a:lvl1pPr>
          </a:lstStyle>
          <a:p>
            <a:pPr lvl="0"/>
            <a:r>
              <a:rPr lang="en-GB" noProof="0" dirty="0">
                <a:solidFill>
                  <a:schemeClr val="tx2"/>
                </a:solidFill>
              </a:rPr>
              <a:t>Subtitle</a:t>
            </a:r>
            <a:endParaRPr lang="en-GB" noProof="0" dirty="0"/>
          </a:p>
        </p:txBody>
      </p:sp>
    </p:spTree>
    <p:extLst>
      <p:ext uri="{BB962C8B-B14F-4D97-AF65-F5344CB8AC3E}">
        <p14:creationId xmlns:p14="http://schemas.microsoft.com/office/powerpoint/2010/main" val="3383756346"/>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2/3 - Text 1/3">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444C975C-AD83-6B4B-884B-800069D3FEB4}"/>
              </a:ext>
            </a:extLst>
          </p:cNvPr>
          <p:cNvSpPr>
            <a:spLocks noGrp="1"/>
          </p:cNvSpPr>
          <p:nvPr>
            <p:ph type="pic" idx="1" hasCustomPrompt="1"/>
          </p:nvPr>
        </p:nvSpPr>
        <p:spPr>
          <a:xfrm>
            <a:off x="839788" y="2168524"/>
            <a:ext cx="6172200" cy="3692525"/>
          </a:xfrm>
        </p:spPr>
        <p:txBody>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GB" noProof="0" dirty="0"/>
              <a:t>Click to change the image</a:t>
            </a:r>
          </a:p>
          <a:p>
            <a:endParaRPr lang="en-GB" noProof="0" dirty="0"/>
          </a:p>
        </p:txBody>
      </p:sp>
      <p:sp>
        <p:nvSpPr>
          <p:cNvPr id="4" name="Espace réservé du texte 3">
            <a:extLst>
              <a:ext uri="{FF2B5EF4-FFF2-40B4-BE49-F238E27FC236}">
                <a16:creationId xmlns:a16="http://schemas.microsoft.com/office/drawing/2014/main" id="{3BD9947B-2D42-F446-963B-4CD288FC1A7C}"/>
              </a:ext>
            </a:extLst>
          </p:cNvPr>
          <p:cNvSpPr>
            <a:spLocks noGrp="1"/>
          </p:cNvSpPr>
          <p:nvPr>
            <p:ph type="body" sz="half" idx="2" hasCustomPrompt="1"/>
          </p:nvPr>
        </p:nvSpPr>
        <p:spPr>
          <a:xfrm>
            <a:off x="7421563" y="2168524"/>
            <a:ext cx="3932237" cy="3700463"/>
          </a:xfrm>
        </p:spPr>
        <p:txBody>
          <a:bodyPr>
            <a:normAutofit/>
          </a:bodyPr>
          <a:lstStyle>
            <a:lvl1pPr marL="0" indent="0">
              <a:buNone/>
              <a:defRPr sz="3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Click to change the text</a:t>
            </a:r>
          </a:p>
        </p:txBody>
      </p:sp>
      <p:sp>
        <p:nvSpPr>
          <p:cNvPr id="11" name="Espace réservé du numéro de diapositive 5">
            <a:extLst>
              <a:ext uri="{FF2B5EF4-FFF2-40B4-BE49-F238E27FC236}">
                <a16:creationId xmlns:a16="http://schemas.microsoft.com/office/drawing/2014/main" id="{DAE714CD-BB19-1F43-B9C0-8C7EE4E2DE4B}"/>
              </a:ext>
            </a:extLst>
          </p:cNvPr>
          <p:cNvSpPr>
            <a:spLocks noGrp="1"/>
          </p:cNvSpPr>
          <p:nvPr>
            <p:ph type="sldNum" sz="quarter" idx="12"/>
          </p:nvPr>
        </p:nvSpPr>
        <p:spPr>
          <a:xfrm>
            <a:off x="10627742" y="6356350"/>
            <a:ext cx="726057" cy="365125"/>
          </a:xfrm>
        </p:spPr>
        <p:txBody>
          <a:bodyPr/>
          <a:lstStyle>
            <a:lvl1pPr>
              <a:defRPr>
                <a:solidFill>
                  <a:schemeClr val="tx2"/>
                </a:solidFill>
              </a:defRPr>
            </a:lvl1pPr>
          </a:lstStyle>
          <a:p>
            <a:fld id="{CAA8C5D3-8A3B-F94C-BECF-6BE38BB7C66C}" type="slidenum">
              <a:rPr lang="en-GB" noProof="0"/>
              <a:pPr/>
              <a:t>‹N°›</a:t>
            </a:fld>
            <a:endParaRPr lang="en-GB" noProof="0" dirty="0"/>
          </a:p>
        </p:txBody>
      </p:sp>
      <p:sp>
        <p:nvSpPr>
          <p:cNvPr id="10" name="Text Placeholder 3">
            <a:extLst>
              <a:ext uri="{FF2B5EF4-FFF2-40B4-BE49-F238E27FC236}">
                <a16:creationId xmlns:a16="http://schemas.microsoft.com/office/drawing/2014/main" id="{3907578D-0247-4D3C-BB9A-048D59DD2629}"/>
              </a:ext>
            </a:extLst>
          </p:cNvPr>
          <p:cNvSpPr>
            <a:spLocks noGrp="1"/>
          </p:cNvSpPr>
          <p:nvPr>
            <p:ph type="body" sz="quarter" idx="14" hasCustomPrompt="1"/>
          </p:nvPr>
        </p:nvSpPr>
        <p:spPr>
          <a:xfrm>
            <a:off x="838199" y="365668"/>
            <a:ext cx="10515600" cy="712800"/>
          </a:xfrm>
        </p:spPr>
        <p:txBody>
          <a:bodyPr>
            <a:normAutofit/>
          </a:bodyPr>
          <a:lstStyle>
            <a:lvl1pPr marL="0" indent="0">
              <a:buNone/>
              <a:defRPr sz="4500" cap="all" baseline="0">
                <a:solidFill>
                  <a:schemeClr val="accent1"/>
                </a:solidFill>
                <a:latin typeface="+mj-lt"/>
              </a:defRPr>
            </a:lvl1pPr>
          </a:lstStyle>
          <a:p>
            <a:pPr lvl="0"/>
            <a:r>
              <a:rPr lang="en-US" dirty="0"/>
              <a:t>TITLE</a:t>
            </a:r>
            <a:endParaRPr lang="nl-BE" dirty="0"/>
          </a:p>
        </p:txBody>
      </p:sp>
      <p:sp>
        <p:nvSpPr>
          <p:cNvPr id="8" name="Espace réservé du pied de page 7">
            <a:extLst>
              <a:ext uri="{FF2B5EF4-FFF2-40B4-BE49-F238E27FC236}">
                <a16:creationId xmlns:a16="http://schemas.microsoft.com/office/drawing/2014/main" id="{8207E075-09BC-4B87-BC6E-791D6531214F}"/>
              </a:ext>
            </a:extLst>
          </p:cNvPr>
          <p:cNvSpPr>
            <a:spLocks noGrp="1"/>
          </p:cNvSpPr>
          <p:nvPr>
            <p:ph type="ftr" sz="quarter" idx="3"/>
          </p:nvPr>
        </p:nvSpPr>
        <p:spPr>
          <a:xfrm>
            <a:off x="838200" y="6345827"/>
            <a:ext cx="1417320" cy="365125"/>
          </a:xfrm>
          <a:prstGeom prst="rect">
            <a:avLst/>
          </a:prstGeom>
        </p:spPr>
        <p:txBody>
          <a:bodyPr vert="horz" lIns="0" tIns="45720" rIns="91440" bIns="45720" rtlCol="0" anchor="ctr"/>
          <a:lstStyle>
            <a:lvl1pPr algn="ctr">
              <a:defRPr lang="en-GB" dirty="0"/>
            </a:lvl1pPr>
          </a:lstStyle>
          <a:p>
            <a:pPr algn="l"/>
            <a:r>
              <a:rPr lang="nl-BE" dirty="0"/>
              <a:t>www.acea.auto</a:t>
            </a:r>
          </a:p>
        </p:txBody>
      </p:sp>
      <p:sp>
        <p:nvSpPr>
          <p:cNvPr id="13" name="Espace réservé du texte 7">
            <a:extLst>
              <a:ext uri="{FF2B5EF4-FFF2-40B4-BE49-F238E27FC236}">
                <a16:creationId xmlns:a16="http://schemas.microsoft.com/office/drawing/2014/main" id="{FCF2F359-5EBD-4565-B344-61C5E399970A}"/>
              </a:ext>
            </a:extLst>
          </p:cNvPr>
          <p:cNvSpPr>
            <a:spLocks noGrp="1"/>
          </p:cNvSpPr>
          <p:nvPr>
            <p:ph type="body" sz="quarter" idx="13" hasCustomPrompt="1"/>
          </p:nvPr>
        </p:nvSpPr>
        <p:spPr>
          <a:xfrm>
            <a:off x="838200" y="1165225"/>
            <a:ext cx="10515600" cy="640129"/>
          </a:xfrm>
        </p:spPr>
        <p:txBody>
          <a:bodyPr>
            <a:normAutofit/>
          </a:bodyPr>
          <a:lstStyle>
            <a:lvl1pPr marL="0" indent="0">
              <a:spcBef>
                <a:spcPts val="600"/>
              </a:spcBef>
              <a:buNone/>
              <a:defRPr sz="3000" cap="all" baseline="0">
                <a:solidFill>
                  <a:schemeClr val="tx2"/>
                </a:solidFill>
              </a:defRPr>
            </a:lvl1pPr>
          </a:lstStyle>
          <a:p>
            <a:pPr lvl="0"/>
            <a:r>
              <a:rPr lang="en-GB" noProof="0" dirty="0">
                <a:solidFill>
                  <a:schemeClr val="tx2"/>
                </a:solidFill>
              </a:rPr>
              <a:t>Subtitle</a:t>
            </a:r>
            <a:endParaRPr lang="en-GB" noProof="0" dirty="0"/>
          </a:p>
        </p:txBody>
      </p:sp>
    </p:spTree>
    <p:extLst>
      <p:ext uri="{BB962C8B-B14F-4D97-AF65-F5344CB8AC3E}">
        <p14:creationId xmlns:p14="http://schemas.microsoft.com/office/powerpoint/2010/main" val="516684438"/>
      </p:ext>
    </p:extLst>
  </p:cSld>
  <p:clrMapOvr>
    <a:masterClrMapping/>
  </p:clrMapOvr>
  <p:extLst>
    <p:ext uri="{DCECCB84-F9BA-43D5-87BE-67443E8EF086}">
      <p15:sldGuideLst xmlns:p15="http://schemas.microsoft.com/office/powerpoint/2012/main">
        <p15:guide id="1" orient="horz" pos="1366">
          <p15:clr>
            <a:srgbClr val="FBAE40"/>
          </p15:clr>
        </p15:guide>
        <p15:guide id="2" pos="52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portraits">
    <p:bg>
      <p:bgRef idx="1001">
        <a:schemeClr val="bg1"/>
      </p:bgRef>
    </p:bg>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444C975C-AD83-6B4B-884B-800069D3FEB4}"/>
              </a:ext>
            </a:extLst>
          </p:cNvPr>
          <p:cNvSpPr>
            <a:spLocks noGrp="1"/>
          </p:cNvSpPr>
          <p:nvPr>
            <p:ph type="pic" idx="1" hasCustomPrompt="1"/>
          </p:nvPr>
        </p:nvSpPr>
        <p:spPr>
          <a:xfrm>
            <a:off x="839787" y="2168524"/>
            <a:ext cx="2664000" cy="3616325"/>
          </a:xfrm>
        </p:spPr>
        <p:txBody>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GB" noProof="0" dirty="0"/>
              <a:t>Click to change the image</a:t>
            </a:r>
          </a:p>
          <a:p>
            <a:endParaRPr lang="en-GB" noProof="0" dirty="0"/>
          </a:p>
        </p:txBody>
      </p:sp>
      <p:sp>
        <p:nvSpPr>
          <p:cNvPr id="4" name="Espace réservé du texte 3">
            <a:extLst>
              <a:ext uri="{FF2B5EF4-FFF2-40B4-BE49-F238E27FC236}">
                <a16:creationId xmlns:a16="http://schemas.microsoft.com/office/drawing/2014/main" id="{3BD9947B-2D42-F446-963B-4CD288FC1A7C}"/>
              </a:ext>
            </a:extLst>
          </p:cNvPr>
          <p:cNvSpPr>
            <a:spLocks noGrp="1"/>
          </p:cNvSpPr>
          <p:nvPr>
            <p:ph type="body" sz="half" idx="2" hasCustomPrompt="1"/>
          </p:nvPr>
        </p:nvSpPr>
        <p:spPr>
          <a:xfrm>
            <a:off x="7421563" y="2168524"/>
            <a:ext cx="3932237" cy="3700463"/>
          </a:xfrm>
        </p:spPr>
        <p:txBody>
          <a:bodyPr>
            <a:normAutofit/>
          </a:bodyPr>
          <a:lstStyle>
            <a:lvl1pPr marL="0" indent="0">
              <a:buNone/>
              <a:defRPr sz="3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Click to change the text</a:t>
            </a:r>
          </a:p>
        </p:txBody>
      </p:sp>
      <p:sp>
        <p:nvSpPr>
          <p:cNvPr id="11" name="Espace réservé du numéro de diapositive 5">
            <a:extLst>
              <a:ext uri="{FF2B5EF4-FFF2-40B4-BE49-F238E27FC236}">
                <a16:creationId xmlns:a16="http://schemas.microsoft.com/office/drawing/2014/main" id="{DAE714CD-BB19-1F43-B9C0-8C7EE4E2DE4B}"/>
              </a:ext>
            </a:extLst>
          </p:cNvPr>
          <p:cNvSpPr>
            <a:spLocks noGrp="1"/>
          </p:cNvSpPr>
          <p:nvPr>
            <p:ph type="sldNum" sz="quarter" idx="12"/>
          </p:nvPr>
        </p:nvSpPr>
        <p:spPr>
          <a:xfrm>
            <a:off x="10627742" y="6356350"/>
            <a:ext cx="726057" cy="365125"/>
          </a:xfrm>
        </p:spPr>
        <p:txBody>
          <a:bodyPr/>
          <a:lstStyle>
            <a:lvl1pPr>
              <a:defRPr>
                <a:solidFill>
                  <a:schemeClr val="tx2"/>
                </a:solidFill>
              </a:defRPr>
            </a:lvl1pPr>
          </a:lstStyle>
          <a:p>
            <a:fld id="{CAA8C5D3-8A3B-F94C-BECF-6BE38BB7C66C}" type="slidenum">
              <a:rPr lang="en-GB" noProof="0"/>
              <a:pPr/>
              <a:t>‹N°›</a:t>
            </a:fld>
            <a:endParaRPr lang="en-GB" noProof="0" dirty="0"/>
          </a:p>
        </p:txBody>
      </p:sp>
      <p:sp>
        <p:nvSpPr>
          <p:cNvPr id="7" name="Espace réservé pour une image  2">
            <a:extLst>
              <a:ext uri="{FF2B5EF4-FFF2-40B4-BE49-F238E27FC236}">
                <a16:creationId xmlns:a16="http://schemas.microsoft.com/office/drawing/2014/main" id="{B7D9D811-9856-3544-9150-556207F68C16}"/>
              </a:ext>
            </a:extLst>
          </p:cNvPr>
          <p:cNvSpPr>
            <a:spLocks noGrp="1"/>
          </p:cNvSpPr>
          <p:nvPr>
            <p:ph type="pic" idx="13" hasCustomPrompt="1"/>
          </p:nvPr>
        </p:nvSpPr>
        <p:spPr>
          <a:xfrm>
            <a:off x="4130675" y="2168524"/>
            <a:ext cx="2664000" cy="3616325"/>
          </a:xfrm>
        </p:spPr>
        <p:txBody>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GB" noProof="0" dirty="0"/>
              <a:t>Click to change the image</a:t>
            </a:r>
          </a:p>
          <a:p>
            <a:endParaRPr lang="en-GB" noProof="0" dirty="0"/>
          </a:p>
        </p:txBody>
      </p:sp>
      <p:sp>
        <p:nvSpPr>
          <p:cNvPr id="14" name="Espace réservé du texte 13">
            <a:extLst>
              <a:ext uri="{FF2B5EF4-FFF2-40B4-BE49-F238E27FC236}">
                <a16:creationId xmlns:a16="http://schemas.microsoft.com/office/drawing/2014/main" id="{E8296BE0-ED7B-F547-9F49-9992197D4E3C}"/>
              </a:ext>
            </a:extLst>
          </p:cNvPr>
          <p:cNvSpPr>
            <a:spLocks noGrp="1"/>
          </p:cNvSpPr>
          <p:nvPr>
            <p:ph type="body" sz="quarter" idx="16" hasCustomPrompt="1"/>
          </p:nvPr>
        </p:nvSpPr>
        <p:spPr>
          <a:xfrm>
            <a:off x="839787" y="5392616"/>
            <a:ext cx="2664000" cy="609600"/>
          </a:xfrm>
          <a:prstGeom prst="roundRect">
            <a:avLst>
              <a:gd name="adj" fmla="val 50000"/>
            </a:avLst>
          </a:prstGeom>
          <a:solidFill>
            <a:schemeClr val="bg2"/>
          </a:solidFill>
        </p:spPr>
        <p:txBody>
          <a:bodyPr anchor="ctr">
            <a:no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GB" noProof="0"/>
              <a:t>Caption goes here, up to two lines maximum I would say</a:t>
            </a:r>
          </a:p>
        </p:txBody>
      </p:sp>
      <p:sp>
        <p:nvSpPr>
          <p:cNvPr id="15" name="Espace réservé du texte 13">
            <a:extLst>
              <a:ext uri="{FF2B5EF4-FFF2-40B4-BE49-F238E27FC236}">
                <a16:creationId xmlns:a16="http://schemas.microsoft.com/office/drawing/2014/main" id="{D1A6B248-844B-4E46-A439-A7BDB500CCE1}"/>
              </a:ext>
            </a:extLst>
          </p:cNvPr>
          <p:cNvSpPr>
            <a:spLocks noGrp="1"/>
          </p:cNvSpPr>
          <p:nvPr>
            <p:ph type="body" sz="quarter" idx="17" hasCustomPrompt="1"/>
          </p:nvPr>
        </p:nvSpPr>
        <p:spPr>
          <a:xfrm>
            <a:off x="4130675" y="5392616"/>
            <a:ext cx="2664000" cy="609600"/>
          </a:xfrm>
          <a:prstGeom prst="roundRect">
            <a:avLst>
              <a:gd name="adj" fmla="val 50000"/>
            </a:avLst>
          </a:prstGeom>
          <a:solidFill>
            <a:schemeClr val="bg2"/>
          </a:solidFill>
        </p:spPr>
        <p:txBody>
          <a:bodyPr anchor="ctr">
            <a:no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GB" noProof="0"/>
              <a:t>Caption goes here, up to two lines maximum I would say</a:t>
            </a:r>
          </a:p>
        </p:txBody>
      </p:sp>
      <p:sp>
        <p:nvSpPr>
          <p:cNvPr id="13" name="Text Placeholder 3">
            <a:extLst>
              <a:ext uri="{FF2B5EF4-FFF2-40B4-BE49-F238E27FC236}">
                <a16:creationId xmlns:a16="http://schemas.microsoft.com/office/drawing/2014/main" id="{3A8D3375-2ACF-47EC-ADDA-5D38729B1FA1}"/>
              </a:ext>
            </a:extLst>
          </p:cNvPr>
          <p:cNvSpPr>
            <a:spLocks noGrp="1"/>
          </p:cNvSpPr>
          <p:nvPr>
            <p:ph type="body" sz="quarter" idx="18" hasCustomPrompt="1"/>
          </p:nvPr>
        </p:nvSpPr>
        <p:spPr>
          <a:xfrm>
            <a:off x="838199" y="365668"/>
            <a:ext cx="10515600" cy="712800"/>
          </a:xfrm>
        </p:spPr>
        <p:txBody>
          <a:bodyPr>
            <a:normAutofit/>
          </a:bodyPr>
          <a:lstStyle>
            <a:lvl1pPr marL="0" indent="0">
              <a:buNone/>
              <a:defRPr sz="4500" cap="all" baseline="0">
                <a:solidFill>
                  <a:schemeClr val="accent1"/>
                </a:solidFill>
                <a:latin typeface="+mj-lt"/>
              </a:defRPr>
            </a:lvl1pPr>
          </a:lstStyle>
          <a:p>
            <a:pPr lvl="0"/>
            <a:r>
              <a:rPr lang="en-US" dirty="0"/>
              <a:t>TITLE</a:t>
            </a:r>
            <a:endParaRPr lang="nl-BE" dirty="0"/>
          </a:p>
        </p:txBody>
      </p:sp>
      <p:sp>
        <p:nvSpPr>
          <p:cNvPr id="16" name="Espace réservé du pied de page 7">
            <a:extLst>
              <a:ext uri="{FF2B5EF4-FFF2-40B4-BE49-F238E27FC236}">
                <a16:creationId xmlns:a16="http://schemas.microsoft.com/office/drawing/2014/main" id="{16195F25-2A8D-48B7-A934-5B885C5C78C6}"/>
              </a:ext>
            </a:extLst>
          </p:cNvPr>
          <p:cNvSpPr>
            <a:spLocks noGrp="1"/>
          </p:cNvSpPr>
          <p:nvPr>
            <p:ph type="ftr" sz="quarter" idx="3"/>
          </p:nvPr>
        </p:nvSpPr>
        <p:spPr>
          <a:xfrm>
            <a:off x="838200" y="6345827"/>
            <a:ext cx="1417320" cy="365125"/>
          </a:xfrm>
          <a:prstGeom prst="rect">
            <a:avLst/>
          </a:prstGeom>
        </p:spPr>
        <p:txBody>
          <a:bodyPr vert="horz" lIns="0" tIns="45720" rIns="91440" bIns="45720" rtlCol="0" anchor="ctr"/>
          <a:lstStyle>
            <a:lvl1pPr algn="ctr">
              <a:defRPr lang="en-GB" dirty="0"/>
            </a:lvl1pPr>
          </a:lstStyle>
          <a:p>
            <a:pPr algn="l"/>
            <a:r>
              <a:rPr lang="nl-BE" dirty="0"/>
              <a:t>www.acea.auto</a:t>
            </a:r>
          </a:p>
        </p:txBody>
      </p:sp>
      <p:sp>
        <p:nvSpPr>
          <p:cNvPr id="18" name="Espace réservé du texte 7">
            <a:extLst>
              <a:ext uri="{FF2B5EF4-FFF2-40B4-BE49-F238E27FC236}">
                <a16:creationId xmlns:a16="http://schemas.microsoft.com/office/drawing/2014/main" id="{34959C46-AEE6-40F8-90C9-7AEAB3D901D4}"/>
              </a:ext>
            </a:extLst>
          </p:cNvPr>
          <p:cNvSpPr>
            <a:spLocks noGrp="1"/>
          </p:cNvSpPr>
          <p:nvPr>
            <p:ph type="body" sz="quarter" idx="19" hasCustomPrompt="1"/>
          </p:nvPr>
        </p:nvSpPr>
        <p:spPr>
          <a:xfrm>
            <a:off x="838200" y="1165225"/>
            <a:ext cx="10515600" cy="640129"/>
          </a:xfrm>
        </p:spPr>
        <p:txBody>
          <a:bodyPr>
            <a:normAutofit/>
          </a:bodyPr>
          <a:lstStyle>
            <a:lvl1pPr marL="0" indent="0">
              <a:spcBef>
                <a:spcPts val="600"/>
              </a:spcBef>
              <a:buNone/>
              <a:defRPr sz="3000" cap="all" baseline="0">
                <a:solidFill>
                  <a:schemeClr val="tx2"/>
                </a:solidFill>
              </a:defRPr>
            </a:lvl1pPr>
          </a:lstStyle>
          <a:p>
            <a:pPr lvl="0"/>
            <a:r>
              <a:rPr lang="en-GB" noProof="0" dirty="0">
                <a:solidFill>
                  <a:schemeClr val="tx2"/>
                </a:solidFill>
              </a:rPr>
              <a:t>Subtitle</a:t>
            </a:r>
            <a:endParaRPr lang="en-GB" noProof="0" dirty="0"/>
          </a:p>
        </p:txBody>
      </p:sp>
    </p:spTree>
    <p:extLst>
      <p:ext uri="{BB962C8B-B14F-4D97-AF65-F5344CB8AC3E}">
        <p14:creationId xmlns:p14="http://schemas.microsoft.com/office/powerpoint/2010/main" val="288548596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366">
          <p15:clr>
            <a:srgbClr val="FBAE40"/>
          </p15:clr>
        </p15:guide>
        <p15:guide id="2" pos="52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F8D6F9C-D3B3-438A-A987-049C57114DEA}"/>
              </a:ext>
            </a:extLst>
          </p:cNvPr>
          <p:cNvSpPr>
            <a:spLocks noGrp="1"/>
          </p:cNvSpPr>
          <p:nvPr>
            <p:ph type="sldNum" sz="quarter" idx="10"/>
          </p:nvPr>
        </p:nvSpPr>
        <p:spPr/>
        <p:txBody>
          <a:bodyPr/>
          <a:lstStyle/>
          <a:p>
            <a:fld id="{CAA8C5D3-8A3B-F94C-BECF-6BE38BB7C66C}" type="slidenum">
              <a:rPr lang="en-GB" noProof="0" smtClean="0"/>
              <a:t>‹N°›</a:t>
            </a:fld>
            <a:endParaRPr lang="en-GB" noProof="0" dirty="0"/>
          </a:p>
        </p:txBody>
      </p:sp>
      <p:sp>
        <p:nvSpPr>
          <p:cNvPr id="4" name="Footer Placeholder 3">
            <a:extLst>
              <a:ext uri="{FF2B5EF4-FFF2-40B4-BE49-F238E27FC236}">
                <a16:creationId xmlns:a16="http://schemas.microsoft.com/office/drawing/2014/main" id="{3BBB452A-EED8-4AFD-920E-6A637B4F6CBF}"/>
              </a:ext>
            </a:extLst>
          </p:cNvPr>
          <p:cNvSpPr>
            <a:spLocks noGrp="1"/>
          </p:cNvSpPr>
          <p:nvPr>
            <p:ph type="ftr" sz="quarter" idx="11"/>
          </p:nvPr>
        </p:nvSpPr>
        <p:spPr/>
        <p:txBody>
          <a:bodyPr/>
          <a:lstStyle>
            <a:lvl1pPr>
              <a:defRPr lang="en-GB"/>
            </a:lvl1pPr>
          </a:lstStyle>
          <a:p>
            <a:pPr algn="l"/>
            <a:r>
              <a:rPr lang="nl-BE" dirty="0"/>
              <a:t>www.acea.auto</a:t>
            </a:r>
          </a:p>
        </p:txBody>
      </p:sp>
    </p:spTree>
    <p:extLst>
      <p:ext uri="{BB962C8B-B14F-4D97-AF65-F5344CB8AC3E}">
        <p14:creationId xmlns:p14="http://schemas.microsoft.com/office/powerpoint/2010/main" val="3392791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B5DADFC6-EF2F-4971-84DD-7BFA32FCDEE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E3CDAFA-EC4B-40E4-AADA-09BA174EEDC9}"/>
              </a:ext>
            </a:extLst>
          </p:cNvPr>
          <p:cNvSpPr>
            <a:spLocks noGrp="1"/>
          </p:cNvSpPr>
          <p:nvPr>
            <p:ph type="ctrTitle" hasCustomPrompt="1"/>
          </p:nvPr>
        </p:nvSpPr>
        <p:spPr>
          <a:xfrm>
            <a:off x="1246188" y="3719246"/>
            <a:ext cx="10467445" cy="656474"/>
          </a:xfrm>
        </p:spPr>
        <p:txBody>
          <a:bodyPr anchor="t" anchorCtr="0">
            <a:noAutofit/>
          </a:bodyPr>
          <a:lstStyle>
            <a:lvl1pPr algn="l">
              <a:lnSpc>
                <a:spcPct val="90000"/>
              </a:lnSpc>
              <a:defRPr sz="4800"/>
            </a:lvl1pPr>
          </a:lstStyle>
          <a:p>
            <a:r>
              <a:rPr lang="en-US"/>
              <a:t>Click to edit title</a:t>
            </a:r>
            <a:endParaRPr lang="en-GB"/>
          </a:p>
        </p:txBody>
      </p:sp>
      <p:sp>
        <p:nvSpPr>
          <p:cNvPr id="3" name="Subtitle 2">
            <a:extLst>
              <a:ext uri="{FF2B5EF4-FFF2-40B4-BE49-F238E27FC236}">
                <a16:creationId xmlns:a16="http://schemas.microsoft.com/office/drawing/2014/main" id="{C0370FA5-49A7-404D-97CB-01135F8F2279}"/>
              </a:ext>
            </a:extLst>
          </p:cNvPr>
          <p:cNvSpPr>
            <a:spLocks noGrp="1"/>
          </p:cNvSpPr>
          <p:nvPr>
            <p:ph type="subTitle" idx="1" hasCustomPrompt="1"/>
          </p:nvPr>
        </p:nvSpPr>
        <p:spPr>
          <a:xfrm>
            <a:off x="1246381" y="4391091"/>
            <a:ext cx="10481825" cy="698347"/>
          </a:xfrm>
        </p:spPr>
        <p:txBody>
          <a:bodyPr/>
          <a:lstStyle>
            <a:lvl1pPr marL="0" indent="0" algn="l">
              <a:lnSpc>
                <a:spcPct val="90000"/>
              </a:lnSpc>
              <a:buNone/>
              <a:defRPr sz="4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GB"/>
          </a:p>
        </p:txBody>
      </p:sp>
      <p:sp>
        <p:nvSpPr>
          <p:cNvPr id="4" name="Date Placeholder 3">
            <a:extLst>
              <a:ext uri="{FF2B5EF4-FFF2-40B4-BE49-F238E27FC236}">
                <a16:creationId xmlns:a16="http://schemas.microsoft.com/office/drawing/2014/main" id="{4F94BCD7-3107-480B-99BB-C1FE11F6639F}"/>
              </a:ext>
            </a:extLst>
          </p:cNvPr>
          <p:cNvSpPr>
            <a:spLocks noGrp="1"/>
          </p:cNvSpPr>
          <p:nvPr>
            <p:ph type="dt" sz="half" idx="10"/>
          </p:nvPr>
        </p:nvSpPr>
        <p:spPr/>
        <p:txBody>
          <a:bodyPr/>
          <a:lstStyle/>
          <a:p>
            <a:fld id="{5F366616-B188-450C-BAB2-3030F0AA724E}" type="datetime1">
              <a:rPr lang="en-GB" smtClean="0"/>
              <a:t>30/06/2025</a:t>
            </a:fld>
            <a:endParaRPr lang="en-GB"/>
          </a:p>
        </p:txBody>
      </p:sp>
      <p:sp>
        <p:nvSpPr>
          <p:cNvPr id="6" name="Slide Number Placeholder 5">
            <a:extLst>
              <a:ext uri="{FF2B5EF4-FFF2-40B4-BE49-F238E27FC236}">
                <a16:creationId xmlns:a16="http://schemas.microsoft.com/office/drawing/2014/main" id="{4A4824DC-FA49-4850-AA45-25103D73EB64}"/>
              </a:ext>
            </a:extLst>
          </p:cNvPr>
          <p:cNvSpPr>
            <a:spLocks noGrp="1"/>
          </p:cNvSpPr>
          <p:nvPr>
            <p:ph type="sldNum" sz="quarter" idx="12"/>
          </p:nvPr>
        </p:nvSpPr>
        <p:spPr/>
        <p:txBody>
          <a:bodyPr/>
          <a:lstStyle/>
          <a:p>
            <a:fld id="{2F83CBB2-9ABF-4D19-8234-691D70D0F573}" type="slidenum">
              <a:rPr lang="en-GB" smtClean="0"/>
              <a:t>‹N°›</a:t>
            </a:fld>
            <a:endParaRPr lang="en-GB"/>
          </a:p>
        </p:txBody>
      </p:sp>
      <p:sp>
        <p:nvSpPr>
          <p:cNvPr id="10" name="Text Placeholder 9">
            <a:extLst>
              <a:ext uri="{FF2B5EF4-FFF2-40B4-BE49-F238E27FC236}">
                <a16:creationId xmlns:a16="http://schemas.microsoft.com/office/drawing/2014/main" id="{FFD209D4-B103-4993-ADF3-9AD1A667349F}"/>
              </a:ext>
            </a:extLst>
          </p:cNvPr>
          <p:cNvSpPr>
            <a:spLocks noGrp="1"/>
          </p:cNvSpPr>
          <p:nvPr>
            <p:ph type="body" sz="quarter" idx="13"/>
          </p:nvPr>
        </p:nvSpPr>
        <p:spPr>
          <a:xfrm>
            <a:off x="1246190" y="5153955"/>
            <a:ext cx="4849812" cy="698347"/>
          </a:xfrm>
        </p:spPr>
        <p:txBody>
          <a:bodyPr/>
          <a:lstStyle>
            <a:lvl1pPr>
              <a:buNone/>
              <a:defRPr sz="1400">
                <a:solidFill>
                  <a:srgbClr val="0E115F"/>
                </a:solidFill>
              </a:defRPr>
            </a:lvl1pPr>
          </a:lstStyle>
          <a:p>
            <a:pPr lvl="0"/>
            <a:r>
              <a:rPr lang="en-US"/>
              <a:t>Click to edit Master text styles</a:t>
            </a:r>
          </a:p>
        </p:txBody>
      </p:sp>
      <p:sp>
        <p:nvSpPr>
          <p:cNvPr id="8" name="Text Placeholder 7">
            <a:extLst>
              <a:ext uri="{FF2B5EF4-FFF2-40B4-BE49-F238E27FC236}">
                <a16:creationId xmlns:a16="http://schemas.microsoft.com/office/drawing/2014/main" id="{1B85752F-2A9A-4A95-A01C-0EA26995C928}"/>
              </a:ext>
            </a:extLst>
          </p:cNvPr>
          <p:cNvSpPr>
            <a:spLocks noGrp="1"/>
          </p:cNvSpPr>
          <p:nvPr>
            <p:ph type="body" sz="quarter" idx="14" hasCustomPrompt="1"/>
          </p:nvPr>
        </p:nvSpPr>
        <p:spPr>
          <a:xfrm>
            <a:off x="1246190" y="6302066"/>
            <a:ext cx="5383212" cy="298760"/>
          </a:xfrm>
        </p:spPr>
        <p:txBody>
          <a:bodyPr anchor="ctr" anchorCtr="0"/>
          <a:lstStyle>
            <a:lvl1pPr>
              <a:buNone/>
              <a:defRPr sz="1200">
                <a:solidFill>
                  <a:schemeClr val="accent6"/>
                </a:solidFill>
              </a:defRPr>
            </a:lvl1pPr>
          </a:lstStyle>
          <a:p>
            <a:pPr lvl="0"/>
            <a:r>
              <a:rPr lang="en-GB"/>
              <a:t>INSERT SECURITY CLASSIFICATION / DRAFT STATUS</a:t>
            </a:r>
          </a:p>
        </p:txBody>
      </p:sp>
      <p:pic>
        <p:nvPicPr>
          <p:cNvPr id="12" name="Picture 11" descr="A picture containing graphical user interface&#10;&#10;Description automatically generated">
            <a:extLst>
              <a:ext uri="{FF2B5EF4-FFF2-40B4-BE49-F238E27FC236}">
                <a16:creationId xmlns:a16="http://schemas.microsoft.com/office/drawing/2014/main" id="{978F5D85-5589-4053-B6C0-5BD4170A397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85238" y="351802"/>
            <a:ext cx="1386495" cy="660201"/>
          </a:xfrm>
          <a:prstGeom prst="rect">
            <a:avLst/>
          </a:prstGeom>
        </p:spPr>
      </p:pic>
    </p:spTree>
    <p:extLst>
      <p:ext uri="{BB962C8B-B14F-4D97-AF65-F5344CB8AC3E}">
        <p14:creationId xmlns:p14="http://schemas.microsoft.com/office/powerpoint/2010/main" val="2012377776"/>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Title Slide_1">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064FAC4D-7EA4-4C89-B256-340F0CCB38E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991" y="35988"/>
            <a:ext cx="12081196" cy="6822012"/>
          </a:xfrm>
          <a:prstGeom prst="rect">
            <a:avLst/>
          </a:prstGeom>
        </p:spPr>
      </p:pic>
      <p:sp>
        <p:nvSpPr>
          <p:cNvPr id="2" name="Title 1">
            <a:extLst>
              <a:ext uri="{FF2B5EF4-FFF2-40B4-BE49-F238E27FC236}">
                <a16:creationId xmlns:a16="http://schemas.microsoft.com/office/drawing/2014/main" id="{CE3CDAFA-EC4B-40E4-AADA-09BA174EEDC9}"/>
              </a:ext>
            </a:extLst>
          </p:cNvPr>
          <p:cNvSpPr>
            <a:spLocks noGrp="1"/>
          </p:cNvSpPr>
          <p:nvPr>
            <p:ph type="ctrTitle" hasCustomPrompt="1"/>
          </p:nvPr>
        </p:nvSpPr>
        <p:spPr>
          <a:xfrm>
            <a:off x="1260777" y="3130967"/>
            <a:ext cx="10468800" cy="655200"/>
          </a:xfrm>
        </p:spPr>
        <p:txBody>
          <a:bodyPr anchor="t" anchorCtr="0">
            <a:noAutofit/>
          </a:bodyPr>
          <a:lstStyle>
            <a:lvl1pPr algn="l">
              <a:lnSpc>
                <a:spcPct val="90000"/>
              </a:lnSpc>
              <a:defRPr sz="4800">
                <a:solidFill>
                  <a:srgbClr val="002060"/>
                </a:solidFill>
              </a:defRPr>
            </a:lvl1pPr>
          </a:lstStyle>
          <a:p>
            <a:r>
              <a:rPr lang="en-US"/>
              <a:t>Click to edit title</a:t>
            </a:r>
            <a:endParaRPr lang="en-GB"/>
          </a:p>
        </p:txBody>
      </p:sp>
      <p:sp>
        <p:nvSpPr>
          <p:cNvPr id="3" name="Subtitle 2">
            <a:extLst>
              <a:ext uri="{FF2B5EF4-FFF2-40B4-BE49-F238E27FC236}">
                <a16:creationId xmlns:a16="http://schemas.microsoft.com/office/drawing/2014/main" id="{C0370FA5-49A7-404D-97CB-01135F8F2279}"/>
              </a:ext>
            </a:extLst>
          </p:cNvPr>
          <p:cNvSpPr>
            <a:spLocks noGrp="1"/>
          </p:cNvSpPr>
          <p:nvPr>
            <p:ph type="subTitle" idx="1" hasCustomPrompt="1"/>
          </p:nvPr>
        </p:nvSpPr>
        <p:spPr>
          <a:xfrm>
            <a:off x="1246377" y="3793767"/>
            <a:ext cx="10483200" cy="698400"/>
          </a:xfrm>
        </p:spPr>
        <p:txBody>
          <a:bodyPr/>
          <a:lstStyle>
            <a:lvl1pPr marL="0" indent="0" algn="l">
              <a:lnSpc>
                <a:spcPct val="90000"/>
              </a:lnSpc>
              <a:buNone/>
              <a:defRPr sz="4000" b="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GB"/>
          </a:p>
        </p:txBody>
      </p:sp>
      <p:sp>
        <p:nvSpPr>
          <p:cNvPr id="4" name="Date Placeholder 3">
            <a:extLst>
              <a:ext uri="{FF2B5EF4-FFF2-40B4-BE49-F238E27FC236}">
                <a16:creationId xmlns:a16="http://schemas.microsoft.com/office/drawing/2014/main" id="{4F94BCD7-3107-480B-99BB-C1FE11F6639F}"/>
              </a:ext>
            </a:extLst>
          </p:cNvPr>
          <p:cNvSpPr>
            <a:spLocks noGrp="1"/>
          </p:cNvSpPr>
          <p:nvPr>
            <p:ph type="dt" sz="half" idx="10"/>
          </p:nvPr>
        </p:nvSpPr>
        <p:spPr/>
        <p:txBody>
          <a:bodyPr/>
          <a:lstStyle/>
          <a:p>
            <a:fld id="{7CF143C2-6A9C-4132-96D3-F2B09A27DB6D}" type="datetime1">
              <a:rPr lang="en-GB" smtClean="0"/>
              <a:t>30/06/2025</a:t>
            </a:fld>
            <a:endParaRPr lang="en-GB"/>
          </a:p>
        </p:txBody>
      </p:sp>
      <p:sp>
        <p:nvSpPr>
          <p:cNvPr id="6" name="Slide Number Placeholder 5">
            <a:extLst>
              <a:ext uri="{FF2B5EF4-FFF2-40B4-BE49-F238E27FC236}">
                <a16:creationId xmlns:a16="http://schemas.microsoft.com/office/drawing/2014/main" id="{4A4824DC-FA49-4850-AA45-25103D73EB64}"/>
              </a:ext>
            </a:extLst>
          </p:cNvPr>
          <p:cNvSpPr>
            <a:spLocks noGrp="1"/>
          </p:cNvSpPr>
          <p:nvPr>
            <p:ph type="sldNum" sz="quarter" idx="12"/>
          </p:nvPr>
        </p:nvSpPr>
        <p:spPr/>
        <p:txBody>
          <a:bodyPr/>
          <a:lstStyle/>
          <a:p>
            <a:fld id="{2F83CBB2-9ABF-4D19-8234-691D70D0F573}" type="slidenum">
              <a:rPr lang="en-GB" smtClean="0"/>
              <a:t>‹N°›</a:t>
            </a:fld>
            <a:endParaRPr lang="en-GB"/>
          </a:p>
        </p:txBody>
      </p:sp>
      <p:sp>
        <p:nvSpPr>
          <p:cNvPr id="10" name="Text Placeholder 9">
            <a:extLst>
              <a:ext uri="{FF2B5EF4-FFF2-40B4-BE49-F238E27FC236}">
                <a16:creationId xmlns:a16="http://schemas.microsoft.com/office/drawing/2014/main" id="{FFD209D4-B103-4993-ADF3-9AD1A667349F}"/>
              </a:ext>
            </a:extLst>
          </p:cNvPr>
          <p:cNvSpPr>
            <a:spLocks noGrp="1"/>
          </p:cNvSpPr>
          <p:nvPr>
            <p:ph type="body" sz="quarter" idx="13"/>
          </p:nvPr>
        </p:nvSpPr>
        <p:spPr>
          <a:xfrm>
            <a:off x="1260778" y="4499768"/>
            <a:ext cx="4849812" cy="698347"/>
          </a:xfrm>
        </p:spPr>
        <p:txBody>
          <a:bodyPr/>
          <a:lstStyle>
            <a:lvl1pPr>
              <a:buNone/>
              <a:defRPr sz="1400">
                <a:solidFill>
                  <a:srgbClr val="002060"/>
                </a:solidFill>
              </a:defRPr>
            </a:lvl1pPr>
          </a:lstStyle>
          <a:p>
            <a:pPr lvl="0"/>
            <a:r>
              <a:rPr lang="en-US"/>
              <a:t>Click to edit Master text styles</a:t>
            </a:r>
          </a:p>
        </p:txBody>
      </p:sp>
      <p:sp>
        <p:nvSpPr>
          <p:cNvPr id="13" name="Text Placeholder 7">
            <a:extLst>
              <a:ext uri="{FF2B5EF4-FFF2-40B4-BE49-F238E27FC236}">
                <a16:creationId xmlns:a16="http://schemas.microsoft.com/office/drawing/2014/main" id="{0BDB854A-7269-4DC0-9140-879E83DC7CDA}"/>
              </a:ext>
            </a:extLst>
          </p:cNvPr>
          <p:cNvSpPr>
            <a:spLocks noGrp="1"/>
          </p:cNvSpPr>
          <p:nvPr>
            <p:ph type="body" sz="quarter" idx="14" hasCustomPrompt="1"/>
          </p:nvPr>
        </p:nvSpPr>
        <p:spPr>
          <a:xfrm>
            <a:off x="1246187" y="6302066"/>
            <a:ext cx="5385600" cy="298760"/>
          </a:xfrm>
        </p:spPr>
        <p:txBody>
          <a:bodyPr anchor="ctr" anchorCtr="0"/>
          <a:lstStyle>
            <a:lvl1pPr>
              <a:buNone/>
              <a:defRPr sz="1200">
                <a:solidFill>
                  <a:srgbClr val="002060"/>
                </a:solidFill>
              </a:defRPr>
            </a:lvl1pPr>
          </a:lstStyle>
          <a:p>
            <a:pPr lvl="0"/>
            <a:r>
              <a:rPr lang="en-GB"/>
              <a:t>INSERT SECURITY CLASSIFICATION / DRAFT STATUS</a:t>
            </a:r>
          </a:p>
        </p:txBody>
      </p:sp>
      <p:pic>
        <p:nvPicPr>
          <p:cNvPr id="11" name="Picture 10" descr="A picture containing graphical user interface&#10;&#10;Description automatically generated">
            <a:extLst>
              <a:ext uri="{FF2B5EF4-FFF2-40B4-BE49-F238E27FC236}">
                <a16:creationId xmlns:a16="http://schemas.microsoft.com/office/drawing/2014/main" id="{29F0BCD9-869C-4272-A0CC-B359DA152458}"/>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85237" y="351800"/>
            <a:ext cx="1386495" cy="660201"/>
          </a:xfrm>
          <a:prstGeom prst="rect">
            <a:avLst/>
          </a:prstGeom>
        </p:spPr>
      </p:pic>
    </p:spTree>
    <p:extLst>
      <p:ext uri="{BB962C8B-B14F-4D97-AF65-F5344CB8AC3E}">
        <p14:creationId xmlns:p14="http://schemas.microsoft.com/office/powerpoint/2010/main" val="1789605623"/>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B5DADFC6-EF2F-4971-84DD-7BFA32FCDEE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E3CDAFA-EC4B-40E4-AADA-09BA174EEDC9}"/>
              </a:ext>
            </a:extLst>
          </p:cNvPr>
          <p:cNvSpPr>
            <a:spLocks noGrp="1"/>
          </p:cNvSpPr>
          <p:nvPr>
            <p:ph type="ctrTitle" hasCustomPrompt="1"/>
          </p:nvPr>
        </p:nvSpPr>
        <p:spPr>
          <a:xfrm>
            <a:off x="1246188" y="3719246"/>
            <a:ext cx="10467445" cy="656474"/>
          </a:xfrm>
        </p:spPr>
        <p:txBody>
          <a:bodyPr anchor="t" anchorCtr="0">
            <a:noAutofit/>
          </a:bodyPr>
          <a:lstStyle>
            <a:lvl1pPr algn="l">
              <a:lnSpc>
                <a:spcPct val="90000"/>
              </a:lnSpc>
              <a:defRPr sz="4800"/>
            </a:lvl1pPr>
          </a:lstStyle>
          <a:p>
            <a:r>
              <a:rPr lang="en-US"/>
              <a:t>Click to edit title</a:t>
            </a:r>
            <a:endParaRPr lang="en-GB"/>
          </a:p>
        </p:txBody>
      </p:sp>
      <p:sp>
        <p:nvSpPr>
          <p:cNvPr id="3" name="Subtitle 2">
            <a:extLst>
              <a:ext uri="{FF2B5EF4-FFF2-40B4-BE49-F238E27FC236}">
                <a16:creationId xmlns:a16="http://schemas.microsoft.com/office/drawing/2014/main" id="{C0370FA5-49A7-404D-97CB-01135F8F2279}"/>
              </a:ext>
            </a:extLst>
          </p:cNvPr>
          <p:cNvSpPr>
            <a:spLocks noGrp="1"/>
          </p:cNvSpPr>
          <p:nvPr>
            <p:ph type="subTitle" idx="1" hasCustomPrompt="1"/>
          </p:nvPr>
        </p:nvSpPr>
        <p:spPr>
          <a:xfrm>
            <a:off x="1246382" y="4391093"/>
            <a:ext cx="10481825" cy="698347"/>
          </a:xfrm>
        </p:spPr>
        <p:txBody>
          <a:bodyPr/>
          <a:lstStyle>
            <a:lvl1pPr marL="0" indent="0" algn="l">
              <a:lnSpc>
                <a:spcPct val="90000"/>
              </a:lnSpc>
              <a:buNone/>
              <a:defRPr sz="4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GB"/>
          </a:p>
        </p:txBody>
      </p:sp>
      <p:sp>
        <p:nvSpPr>
          <p:cNvPr id="4" name="Date Placeholder 3">
            <a:extLst>
              <a:ext uri="{FF2B5EF4-FFF2-40B4-BE49-F238E27FC236}">
                <a16:creationId xmlns:a16="http://schemas.microsoft.com/office/drawing/2014/main" id="{4F94BCD7-3107-480B-99BB-C1FE11F6639F}"/>
              </a:ext>
            </a:extLst>
          </p:cNvPr>
          <p:cNvSpPr>
            <a:spLocks noGrp="1"/>
          </p:cNvSpPr>
          <p:nvPr>
            <p:ph type="dt" sz="half" idx="10"/>
          </p:nvPr>
        </p:nvSpPr>
        <p:spPr/>
        <p:txBody>
          <a:bodyPr/>
          <a:lstStyle/>
          <a:p>
            <a:fld id="{5F366616-B188-450C-BAB2-3030F0AA724E}" type="datetime1">
              <a:rPr lang="en-GB" smtClean="0"/>
              <a:t>30/06/2025</a:t>
            </a:fld>
            <a:endParaRPr lang="en-GB"/>
          </a:p>
        </p:txBody>
      </p:sp>
      <p:sp>
        <p:nvSpPr>
          <p:cNvPr id="6" name="Slide Number Placeholder 5">
            <a:extLst>
              <a:ext uri="{FF2B5EF4-FFF2-40B4-BE49-F238E27FC236}">
                <a16:creationId xmlns:a16="http://schemas.microsoft.com/office/drawing/2014/main" id="{4A4824DC-FA49-4850-AA45-25103D73EB64}"/>
              </a:ext>
            </a:extLst>
          </p:cNvPr>
          <p:cNvSpPr>
            <a:spLocks noGrp="1"/>
          </p:cNvSpPr>
          <p:nvPr>
            <p:ph type="sldNum" sz="quarter" idx="12"/>
          </p:nvPr>
        </p:nvSpPr>
        <p:spPr/>
        <p:txBody>
          <a:bodyPr/>
          <a:lstStyle/>
          <a:p>
            <a:fld id="{2F83CBB2-9ABF-4D19-8234-691D70D0F573}" type="slidenum">
              <a:rPr lang="en-GB" smtClean="0"/>
              <a:t>‹N°›</a:t>
            </a:fld>
            <a:endParaRPr lang="en-GB"/>
          </a:p>
        </p:txBody>
      </p:sp>
      <p:sp>
        <p:nvSpPr>
          <p:cNvPr id="10" name="Text Placeholder 9">
            <a:extLst>
              <a:ext uri="{FF2B5EF4-FFF2-40B4-BE49-F238E27FC236}">
                <a16:creationId xmlns:a16="http://schemas.microsoft.com/office/drawing/2014/main" id="{FFD209D4-B103-4993-ADF3-9AD1A667349F}"/>
              </a:ext>
            </a:extLst>
          </p:cNvPr>
          <p:cNvSpPr>
            <a:spLocks noGrp="1"/>
          </p:cNvSpPr>
          <p:nvPr>
            <p:ph type="body" sz="quarter" idx="13"/>
          </p:nvPr>
        </p:nvSpPr>
        <p:spPr>
          <a:xfrm>
            <a:off x="1246191" y="5153957"/>
            <a:ext cx="4849812" cy="698347"/>
          </a:xfrm>
        </p:spPr>
        <p:txBody>
          <a:bodyPr/>
          <a:lstStyle>
            <a:lvl1pPr>
              <a:buNone/>
              <a:defRPr sz="1400">
                <a:solidFill>
                  <a:srgbClr val="0E115F"/>
                </a:solidFill>
              </a:defRPr>
            </a:lvl1pPr>
          </a:lstStyle>
          <a:p>
            <a:pPr lvl="0"/>
            <a:r>
              <a:rPr lang="en-US"/>
              <a:t>Click to edit Master text styles</a:t>
            </a:r>
          </a:p>
        </p:txBody>
      </p:sp>
      <p:sp>
        <p:nvSpPr>
          <p:cNvPr id="8" name="Text Placeholder 7">
            <a:extLst>
              <a:ext uri="{FF2B5EF4-FFF2-40B4-BE49-F238E27FC236}">
                <a16:creationId xmlns:a16="http://schemas.microsoft.com/office/drawing/2014/main" id="{1B85752F-2A9A-4A95-A01C-0EA26995C928}"/>
              </a:ext>
            </a:extLst>
          </p:cNvPr>
          <p:cNvSpPr>
            <a:spLocks noGrp="1"/>
          </p:cNvSpPr>
          <p:nvPr>
            <p:ph type="body" sz="quarter" idx="14" hasCustomPrompt="1"/>
          </p:nvPr>
        </p:nvSpPr>
        <p:spPr>
          <a:xfrm>
            <a:off x="1246191" y="6302066"/>
            <a:ext cx="5383212" cy="298760"/>
          </a:xfrm>
        </p:spPr>
        <p:txBody>
          <a:bodyPr anchor="ctr" anchorCtr="0"/>
          <a:lstStyle>
            <a:lvl1pPr>
              <a:buNone/>
              <a:defRPr sz="1200">
                <a:solidFill>
                  <a:schemeClr val="accent6"/>
                </a:solidFill>
              </a:defRPr>
            </a:lvl1pPr>
          </a:lstStyle>
          <a:p>
            <a:pPr lvl="0"/>
            <a:r>
              <a:rPr lang="en-GB"/>
              <a:t>INSERT SECURITY CLASSIFICATION / DRAFT STATUS</a:t>
            </a:r>
          </a:p>
        </p:txBody>
      </p:sp>
      <p:pic>
        <p:nvPicPr>
          <p:cNvPr id="12" name="Picture 11" descr="A picture containing graphical user interface&#10;&#10;Description automatically generated">
            <a:extLst>
              <a:ext uri="{FF2B5EF4-FFF2-40B4-BE49-F238E27FC236}">
                <a16:creationId xmlns:a16="http://schemas.microsoft.com/office/drawing/2014/main" id="{978F5D85-5589-4053-B6C0-5BD4170A397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85239" y="351804"/>
            <a:ext cx="1386495" cy="660201"/>
          </a:xfrm>
          <a:prstGeom prst="rect">
            <a:avLst/>
          </a:prstGeom>
        </p:spPr>
      </p:pic>
    </p:spTree>
    <p:extLst>
      <p:ext uri="{BB962C8B-B14F-4D97-AF65-F5344CB8AC3E}">
        <p14:creationId xmlns:p14="http://schemas.microsoft.com/office/powerpoint/2010/main" val="875356253"/>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Title Slide_1">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064FAC4D-7EA4-4C89-B256-340F0CCB38E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991" y="35988"/>
            <a:ext cx="12081196" cy="6822012"/>
          </a:xfrm>
          <a:prstGeom prst="rect">
            <a:avLst/>
          </a:prstGeom>
        </p:spPr>
      </p:pic>
      <p:sp>
        <p:nvSpPr>
          <p:cNvPr id="2" name="Title 1">
            <a:extLst>
              <a:ext uri="{FF2B5EF4-FFF2-40B4-BE49-F238E27FC236}">
                <a16:creationId xmlns:a16="http://schemas.microsoft.com/office/drawing/2014/main" id="{CE3CDAFA-EC4B-40E4-AADA-09BA174EEDC9}"/>
              </a:ext>
            </a:extLst>
          </p:cNvPr>
          <p:cNvSpPr>
            <a:spLocks noGrp="1"/>
          </p:cNvSpPr>
          <p:nvPr>
            <p:ph type="ctrTitle" hasCustomPrompt="1"/>
          </p:nvPr>
        </p:nvSpPr>
        <p:spPr>
          <a:xfrm>
            <a:off x="1260777" y="3130967"/>
            <a:ext cx="10468800" cy="655200"/>
          </a:xfrm>
        </p:spPr>
        <p:txBody>
          <a:bodyPr anchor="t" anchorCtr="0">
            <a:noAutofit/>
          </a:bodyPr>
          <a:lstStyle>
            <a:lvl1pPr algn="l">
              <a:lnSpc>
                <a:spcPct val="90000"/>
              </a:lnSpc>
              <a:defRPr sz="4800">
                <a:solidFill>
                  <a:srgbClr val="002060"/>
                </a:solidFill>
              </a:defRPr>
            </a:lvl1pPr>
          </a:lstStyle>
          <a:p>
            <a:r>
              <a:rPr lang="en-US"/>
              <a:t>Click to edit title</a:t>
            </a:r>
            <a:endParaRPr lang="en-GB"/>
          </a:p>
        </p:txBody>
      </p:sp>
      <p:sp>
        <p:nvSpPr>
          <p:cNvPr id="3" name="Subtitle 2">
            <a:extLst>
              <a:ext uri="{FF2B5EF4-FFF2-40B4-BE49-F238E27FC236}">
                <a16:creationId xmlns:a16="http://schemas.microsoft.com/office/drawing/2014/main" id="{C0370FA5-49A7-404D-97CB-01135F8F2279}"/>
              </a:ext>
            </a:extLst>
          </p:cNvPr>
          <p:cNvSpPr>
            <a:spLocks noGrp="1"/>
          </p:cNvSpPr>
          <p:nvPr>
            <p:ph type="subTitle" idx="1" hasCustomPrompt="1"/>
          </p:nvPr>
        </p:nvSpPr>
        <p:spPr>
          <a:xfrm>
            <a:off x="1246377" y="3793767"/>
            <a:ext cx="10483200" cy="698400"/>
          </a:xfrm>
        </p:spPr>
        <p:txBody>
          <a:bodyPr/>
          <a:lstStyle>
            <a:lvl1pPr marL="0" indent="0" algn="l">
              <a:lnSpc>
                <a:spcPct val="90000"/>
              </a:lnSpc>
              <a:buNone/>
              <a:defRPr sz="4000" b="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GB"/>
          </a:p>
        </p:txBody>
      </p:sp>
      <p:sp>
        <p:nvSpPr>
          <p:cNvPr id="4" name="Date Placeholder 3">
            <a:extLst>
              <a:ext uri="{FF2B5EF4-FFF2-40B4-BE49-F238E27FC236}">
                <a16:creationId xmlns:a16="http://schemas.microsoft.com/office/drawing/2014/main" id="{4F94BCD7-3107-480B-99BB-C1FE11F6639F}"/>
              </a:ext>
            </a:extLst>
          </p:cNvPr>
          <p:cNvSpPr>
            <a:spLocks noGrp="1"/>
          </p:cNvSpPr>
          <p:nvPr>
            <p:ph type="dt" sz="half" idx="10"/>
          </p:nvPr>
        </p:nvSpPr>
        <p:spPr/>
        <p:txBody>
          <a:bodyPr/>
          <a:lstStyle/>
          <a:p>
            <a:fld id="{7CF143C2-6A9C-4132-96D3-F2B09A27DB6D}" type="datetime1">
              <a:rPr lang="en-GB" smtClean="0"/>
              <a:t>30/06/2025</a:t>
            </a:fld>
            <a:endParaRPr lang="en-GB"/>
          </a:p>
        </p:txBody>
      </p:sp>
      <p:sp>
        <p:nvSpPr>
          <p:cNvPr id="6" name="Slide Number Placeholder 5">
            <a:extLst>
              <a:ext uri="{FF2B5EF4-FFF2-40B4-BE49-F238E27FC236}">
                <a16:creationId xmlns:a16="http://schemas.microsoft.com/office/drawing/2014/main" id="{4A4824DC-FA49-4850-AA45-25103D73EB64}"/>
              </a:ext>
            </a:extLst>
          </p:cNvPr>
          <p:cNvSpPr>
            <a:spLocks noGrp="1"/>
          </p:cNvSpPr>
          <p:nvPr>
            <p:ph type="sldNum" sz="quarter" idx="12"/>
          </p:nvPr>
        </p:nvSpPr>
        <p:spPr/>
        <p:txBody>
          <a:bodyPr/>
          <a:lstStyle/>
          <a:p>
            <a:fld id="{2F83CBB2-9ABF-4D19-8234-691D70D0F573}" type="slidenum">
              <a:rPr lang="en-GB" smtClean="0"/>
              <a:t>‹N°›</a:t>
            </a:fld>
            <a:endParaRPr lang="en-GB"/>
          </a:p>
        </p:txBody>
      </p:sp>
      <p:sp>
        <p:nvSpPr>
          <p:cNvPr id="10" name="Text Placeholder 9">
            <a:extLst>
              <a:ext uri="{FF2B5EF4-FFF2-40B4-BE49-F238E27FC236}">
                <a16:creationId xmlns:a16="http://schemas.microsoft.com/office/drawing/2014/main" id="{FFD209D4-B103-4993-ADF3-9AD1A667349F}"/>
              </a:ext>
            </a:extLst>
          </p:cNvPr>
          <p:cNvSpPr>
            <a:spLocks noGrp="1"/>
          </p:cNvSpPr>
          <p:nvPr>
            <p:ph type="body" sz="quarter" idx="13"/>
          </p:nvPr>
        </p:nvSpPr>
        <p:spPr>
          <a:xfrm>
            <a:off x="1260779" y="4499770"/>
            <a:ext cx="4849812" cy="698347"/>
          </a:xfrm>
        </p:spPr>
        <p:txBody>
          <a:bodyPr/>
          <a:lstStyle>
            <a:lvl1pPr>
              <a:buNone/>
              <a:defRPr sz="1400">
                <a:solidFill>
                  <a:srgbClr val="002060"/>
                </a:solidFill>
              </a:defRPr>
            </a:lvl1pPr>
          </a:lstStyle>
          <a:p>
            <a:pPr lvl="0"/>
            <a:r>
              <a:rPr lang="en-US"/>
              <a:t>Click to edit Master text styles</a:t>
            </a:r>
          </a:p>
        </p:txBody>
      </p:sp>
      <p:sp>
        <p:nvSpPr>
          <p:cNvPr id="13" name="Text Placeholder 7">
            <a:extLst>
              <a:ext uri="{FF2B5EF4-FFF2-40B4-BE49-F238E27FC236}">
                <a16:creationId xmlns:a16="http://schemas.microsoft.com/office/drawing/2014/main" id="{0BDB854A-7269-4DC0-9140-879E83DC7CDA}"/>
              </a:ext>
            </a:extLst>
          </p:cNvPr>
          <p:cNvSpPr>
            <a:spLocks noGrp="1"/>
          </p:cNvSpPr>
          <p:nvPr>
            <p:ph type="body" sz="quarter" idx="14" hasCustomPrompt="1"/>
          </p:nvPr>
        </p:nvSpPr>
        <p:spPr>
          <a:xfrm>
            <a:off x="1246187" y="6302066"/>
            <a:ext cx="5385600" cy="298760"/>
          </a:xfrm>
        </p:spPr>
        <p:txBody>
          <a:bodyPr anchor="ctr" anchorCtr="0"/>
          <a:lstStyle>
            <a:lvl1pPr>
              <a:buNone/>
              <a:defRPr sz="1200">
                <a:solidFill>
                  <a:srgbClr val="002060"/>
                </a:solidFill>
              </a:defRPr>
            </a:lvl1pPr>
          </a:lstStyle>
          <a:p>
            <a:pPr lvl="0"/>
            <a:r>
              <a:rPr lang="en-GB"/>
              <a:t>INSERT SECURITY CLASSIFICATION / DRAFT STATUS</a:t>
            </a:r>
          </a:p>
        </p:txBody>
      </p:sp>
      <p:pic>
        <p:nvPicPr>
          <p:cNvPr id="11" name="Picture 10" descr="A picture containing graphical user interface&#10;&#10;Description automatically generated">
            <a:extLst>
              <a:ext uri="{FF2B5EF4-FFF2-40B4-BE49-F238E27FC236}">
                <a16:creationId xmlns:a16="http://schemas.microsoft.com/office/drawing/2014/main" id="{29F0BCD9-869C-4272-A0CC-B359DA152458}"/>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85238" y="351802"/>
            <a:ext cx="1386495" cy="660201"/>
          </a:xfrm>
          <a:prstGeom prst="rect">
            <a:avLst/>
          </a:prstGeom>
        </p:spPr>
      </p:pic>
    </p:spTree>
    <p:extLst>
      <p:ext uri="{BB962C8B-B14F-4D97-AF65-F5344CB8AC3E}">
        <p14:creationId xmlns:p14="http://schemas.microsoft.com/office/powerpoint/2010/main" val="2861013151"/>
      </p:ext>
    </p:extLst>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33FD2-D86C-49E6-A07D-14C3CE2B4D04}"/>
              </a:ext>
            </a:extLst>
          </p:cNvPr>
          <p:cNvSpPr>
            <a:spLocks noGrp="1"/>
          </p:cNvSpPr>
          <p:nvPr>
            <p:ph type="title" hasCustomPrompt="1"/>
          </p:nvPr>
        </p:nvSpPr>
        <p:spPr/>
        <p:txBody>
          <a:bodyPr/>
          <a:lstStyle/>
          <a:p>
            <a:r>
              <a:rPr lang="en-US"/>
              <a:t>Click to edit title</a:t>
            </a:r>
            <a:endParaRPr lang="en-GB"/>
          </a:p>
        </p:txBody>
      </p:sp>
      <p:sp>
        <p:nvSpPr>
          <p:cNvPr id="3" name="Content Placeholder 2">
            <a:extLst>
              <a:ext uri="{FF2B5EF4-FFF2-40B4-BE49-F238E27FC236}">
                <a16:creationId xmlns:a16="http://schemas.microsoft.com/office/drawing/2014/main" id="{927A20EA-0D21-4E2F-ACC4-3E0917E04F3C}"/>
              </a:ext>
            </a:extLst>
          </p:cNvPr>
          <p:cNvSpPr>
            <a:spLocks noGrp="1"/>
          </p:cNvSpPr>
          <p:nvPr>
            <p:ph idx="1" hasCustomPrompt="1"/>
          </p:nvPr>
        </p:nvSpPr>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8F0BAB-2E53-4BDE-BB81-AC0004E32C56}"/>
              </a:ext>
            </a:extLst>
          </p:cNvPr>
          <p:cNvSpPr>
            <a:spLocks noGrp="1"/>
          </p:cNvSpPr>
          <p:nvPr>
            <p:ph type="dt" sz="half" idx="10"/>
          </p:nvPr>
        </p:nvSpPr>
        <p:spPr/>
        <p:txBody>
          <a:bodyPr/>
          <a:lstStyle/>
          <a:p>
            <a:fld id="{D3DFFE83-0961-4318-A35C-805620F4353F}" type="datetime1">
              <a:rPr lang="en-GB" smtClean="0"/>
              <a:t>30/06/2025</a:t>
            </a:fld>
            <a:endParaRPr lang="en-GB"/>
          </a:p>
        </p:txBody>
      </p:sp>
      <p:sp>
        <p:nvSpPr>
          <p:cNvPr id="6" name="Slide Number Placeholder 5">
            <a:extLst>
              <a:ext uri="{FF2B5EF4-FFF2-40B4-BE49-F238E27FC236}">
                <a16:creationId xmlns:a16="http://schemas.microsoft.com/office/drawing/2014/main" id="{E41A601D-5B65-4FAE-BFBF-EE9C62331680}"/>
              </a:ext>
            </a:extLst>
          </p:cNvPr>
          <p:cNvSpPr>
            <a:spLocks noGrp="1"/>
          </p:cNvSpPr>
          <p:nvPr>
            <p:ph type="sldNum" sz="quarter" idx="12"/>
          </p:nvPr>
        </p:nvSpPr>
        <p:spPr/>
        <p:txBody>
          <a:bodyPr/>
          <a:lstStyle/>
          <a:p>
            <a:fld id="{2F83CBB2-9ABF-4D19-8234-691D70D0F573}" type="slidenum">
              <a:rPr lang="en-GB" smtClean="0"/>
              <a:t>‹N°›</a:t>
            </a:fld>
            <a:endParaRPr lang="en-GB"/>
          </a:p>
        </p:txBody>
      </p:sp>
      <p:sp>
        <p:nvSpPr>
          <p:cNvPr id="7" name="Footer Placeholder 2">
            <a:extLst>
              <a:ext uri="{FF2B5EF4-FFF2-40B4-BE49-F238E27FC236}">
                <a16:creationId xmlns:a16="http://schemas.microsoft.com/office/drawing/2014/main" id="{33574F97-95D5-4883-830F-08AEA21B54A1}"/>
              </a:ext>
            </a:extLst>
          </p:cNvPr>
          <p:cNvSpPr>
            <a:spLocks noGrp="1"/>
          </p:cNvSpPr>
          <p:nvPr>
            <p:ph type="ftr" sz="quarter" idx="11"/>
          </p:nvPr>
        </p:nvSpPr>
        <p:spPr>
          <a:xfrm>
            <a:off x="3548015" y="6340155"/>
            <a:ext cx="5104988" cy="180908"/>
          </a:xfrm>
          <a:prstGeom prst="rect">
            <a:avLst/>
          </a:prstGeom>
        </p:spPr>
        <p:txBody>
          <a:bodyPr/>
          <a:lstStyle/>
          <a:p>
            <a:r>
              <a:rPr lang="en-GB"/>
              <a:t>OFFICIAL SENSITIVE - NOT GOVERNMENT POLICY </a:t>
            </a:r>
          </a:p>
        </p:txBody>
      </p:sp>
    </p:spTree>
    <p:extLst>
      <p:ext uri="{BB962C8B-B14F-4D97-AF65-F5344CB8AC3E}">
        <p14:creationId xmlns:p14="http://schemas.microsoft.com/office/powerpoint/2010/main" val="97831738"/>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Content and graphic">
    <p:spTree>
      <p:nvGrpSpPr>
        <p:cNvPr id="1" name=""/>
        <p:cNvGrpSpPr/>
        <p:nvPr/>
      </p:nvGrpSpPr>
      <p:grpSpPr>
        <a:xfrm>
          <a:off x="0" y="0"/>
          <a:ext cx="0" cy="0"/>
          <a:chOff x="0" y="0"/>
          <a:chExt cx="0" cy="0"/>
        </a:xfrm>
      </p:grpSpPr>
      <p:pic>
        <p:nvPicPr>
          <p:cNvPr id="13" name="Picture 12" descr="Shape, arrow&#10;&#10;Description automatically generated">
            <a:extLst>
              <a:ext uri="{FF2B5EF4-FFF2-40B4-BE49-F238E27FC236}">
                <a16:creationId xmlns:a16="http://schemas.microsoft.com/office/drawing/2014/main" id="{B628AF11-C2ED-46B5-88F4-2C7834C710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42646"/>
          </a:xfrm>
          <a:prstGeom prst="rect">
            <a:avLst/>
          </a:prstGeom>
        </p:spPr>
      </p:pic>
      <p:sp>
        <p:nvSpPr>
          <p:cNvPr id="2" name="Title 1">
            <a:extLst>
              <a:ext uri="{FF2B5EF4-FFF2-40B4-BE49-F238E27FC236}">
                <a16:creationId xmlns:a16="http://schemas.microsoft.com/office/drawing/2014/main" id="{4A933FD2-D86C-49E6-A07D-14C3CE2B4D04}"/>
              </a:ext>
            </a:extLst>
          </p:cNvPr>
          <p:cNvSpPr>
            <a:spLocks noGrp="1"/>
          </p:cNvSpPr>
          <p:nvPr>
            <p:ph type="title" hasCustomPrompt="1"/>
          </p:nvPr>
        </p:nvSpPr>
        <p:spPr>
          <a:xfrm>
            <a:off x="494403" y="327600"/>
            <a:ext cx="7281183" cy="1249200"/>
          </a:xfrm>
        </p:spPr>
        <p:txBody>
          <a:bodyPr/>
          <a:lstStyle/>
          <a:p>
            <a:r>
              <a:rPr lang="en-US"/>
              <a:t>Click to edit title</a:t>
            </a:r>
            <a:endParaRPr lang="en-GB"/>
          </a:p>
        </p:txBody>
      </p:sp>
      <p:sp>
        <p:nvSpPr>
          <p:cNvPr id="3" name="Content Placeholder 2">
            <a:extLst>
              <a:ext uri="{FF2B5EF4-FFF2-40B4-BE49-F238E27FC236}">
                <a16:creationId xmlns:a16="http://schemas.microsoft.com/office/drawing/2014/main" id="{927A20EA-0D21-4E2F-ACC4-3E0917E04F3C}"/>
              </a:ext>
            </a:extLst>
          </p:cNvPr>
          <p:cNvSpPr>
            <a:spLocks noGrp="1"/>
          </p:cNvSpPr>
          <p:nvPr>
            <p:ph idx="1" hasCustomPrompt="1"/>
          </p:nvPr>
        </p:nvSpPr>
        <p:spPr>
          <a:xfrm>
            <a:off x="494400" y="2889255"/>
            <a:ext cx="5572125" cy="2846245"/>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8F0BAB-2E53-4BDE-BB81-AC0004E32C56}"/>
              </a:ext>
            </a:extLst>
          </p:cNvPr>
          <p:cNvSpPr>
            <a:spLocks noGrp="1"/>
          </p:cNvSpPr>
          <p:nvPr>
            <p:ph type="dt" sz="half" idx="10"/>
          </p:nvPr>
        </p:nvSpPr>
        <p:spPr/>
        <p:txBody>
          <a:bodyPr/>
          <a:lstStyle/>
          <a:p>
            <a:fld id="{25EA7C98-CEDF-402B-AE7F-D4A58D530CE4}" type="datetime1">
              <a:rPr lang="en-GB" smtClean="0"/>
              <a:t>30/06/2025</a:t>
            </a:fld>
            <a:endParaRPr lang="en-GB"/>
          </a:p>
        </p:txBody>
      </p:sp>
      <p:sp>
        <p:nvSpPr>
          <p:cNvPr id="6" name="Slide Number Placeholder 5">
            <a:extLst>
              <a:ext uri="{FF2B5EF4-FFF2-40B4-BE49-F238E27FC236}">
                <a16:creationId xmlns:a16="http://schemas.microsoft.com/office/drawing/2014/main" id="{E41A601D-5B65-4FAE-BFBF-EE9C62331680}"/>
              </a:ext>
            </a:extLst>
          </p:cNvPr>
          <p:cNvSpPr>
            <a:spLocks noGrp="1"/>
          </p:cNvSpPr>
          <p:nvPr>
            <p:ph type="sldNum" sz="quarter" idx="12"/>
          </p:nvPr>
        </p:nvSpPr>
        <p:spPr/>
        <p:txBody>
          <a:bodyPr/>
          <a:lstStyle/>
          <a:p>
            <a:fld id="{2F83CBB2-9ABF-4D19-8234-691D70D0F573}" type="slidenum">
              <a:rPr lang="en-GB" smtClean="0"/>
              <a:t>‹N°›</a:t>
            </a:fld>
            <a:endParaRPr lang="en-GB"/>
          </a:p>
        </p:txBody>
      </p:sp>
      <p:sp>
        <p:nvSpPr>
          <p:cNvPr id="8" name="Footer Placeholder 2">
            <a:extLst>
              <a:ext uri="{FF2B5EF4-FFF2-40B4-BE49-F238E27FC236}">
                <a16:creationId xmlns:a16="http://schemas.microsoft.com/office/drawing/2014/main" id="{D8D95ED8-70CD-4D23-B175-A0052CD288FE}"/>
              </a:ext>
            </a:extLst>
          </p:cNvPr>
          <p:cNvSpPr>
            <a:spLocks noGrp="1"/>
          </p:cNvSpPr>
          <p:nvPr>
            <p:ph type="ftr" sz="quarter" idx="11"/>
          </p:nvPr>
        </p:nvSpPr>
        <p:spPr>
          <a:xfrm>
            <a:off x="3548015" y="6340155"/>
            <a:ext cx="5104988" cy="180908"/>
          </a:xfrm>
          <a:prstGeom prst="rect">
            <a:avLst/>
          </a:prstGeom>
        </p:spPr>
        <p:txBody>
          <a:bodyPr/>
          <a:lstStyle/>
          <a:p>
            <a:r>
              <a:rPr lang="en-GB"/>
              <a:t>OFFICIAL SENSITIVE - NOT GOVERNMENT POLICY </a:t>
            </a:r>
          </a:p>
        </p:txBody>
      </p:sp>
    </p:spTree>
    <p:extLst>
      <p:ext uri="{BB962C8B-B14F-4D97-AF65-F5344CB8AC3E}">
        <p14:creationId xmlns:p14="http://schemas.microsoft.com/office/powerpoint/2010/main" val="3084185593"/>
      </p:ext>
    </p:extLst>
  </p:cSld>
  <p:clrMapOvr>
    <a:masterClrMapping/>
  </p:clrMapOvr>
  <p:hf sldNum="0" hdr="0" dt="0"/>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3013D3-D684-4EDB-8C7E-1E56603FFC01}"/>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2191523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Content and picture">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953792BD-2562-4997-8624-67C7F7EEC3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1"/>
            <a:ext cx="12279985" cy="7090117"/>
          </a:xfrm>
          <a:prstGeom prst="rect">
            <a:avLst/>
          </a:prstGeom>
        </p:spPr>
      </p:pic>
      <p:sp>
        <p:nvSpPr>
          <p:cNvPr id="2" name="Title 1">
            <a:extLst>
              <a:ext uri="{FF2B5EF4-FFF2-40B4-BE49-F238E27FC236}">
                <a16:creationId xmlns:a16="http://schemas.microsoft.com/office/drawing/2014/main" id="{4A933FD2-D86C-49E6-A07D-14C3CE2B4D04}"/>
              </a:ext>
            </a:extLst>
          </p:cNvPr>
          <p:cNvSpPr>
            <a:spLocks noGrp="1"/>
          </p:cNvSpPr>
          <p:nvPr>
            <p:ph type="title" hasCustomPrompt="1"/>
          </p:nvPr>
        </p:nvSpPr>
        <p:spPr>
          <a:xfrm>
            <a:off x="494402" y="327600"/>
            <a:ext cx="7281183" cy="1249200"/>
          </a:xfrm>
        </p:spPr>
        <p:txBody>
          <a:bodyPr/>
          <a:lstStyle/>
          <a:p>
            <a:r>
              <a:rPr lang="en-US"/>
              <a:t>Click to edit title</a:t>
            </a:r>
            <a:endParaRPr lang="en-GB"/>
          </a:p>
        </p:txBody>
      </p:sp>
      <p:sp>
        <p:nvSpPr>
          <p:cNvPr id="3" name="Content Placeholder 2">
            <a:extLst>
              <a:ext uri="{FF2B5EF4-FFF2-40B4-BE49-F238E27FC236}">
                <a16:creationId xmlns:a16="http://schemas.microsoft.com/office/drawing/2014/main" id="{927A20EA-0D21-4E2F-ACC4-3E0917E04F3C}"/>
              </a:ext>
            </a:extLst>
          </p:cNvPr>
          <p:cNvSpPr>
            <a:spLocks noGrp="1"/>
          </p:cNvSpPr>
          <p:nvPr>
            <p:ph idx="1" hasCustomPrompt="1"/>
          </p:nvPr>
        </p:nvSpPr>
        <p:spPr>
          <a:xfrm>
            <a:off x="494400" y="1846803"/>
            <a:ext cx="5552917" cy="3888695"/>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8F0BAB-2E53-4BDE-BB81-AC0004E32C56}"/>
              </a:ext>
            </a:extLst>
          </p:cNvPr>
          <p:cNvSpPr>
            <a:spLocks noGrp="1"/>
          </p:cNvSpPr>
          <p:nvPr>
            <p:ph type="dt" sz="half" idx="10"/>
          </p:nvPr>
        </p:nvSpPr>
        <p:spPr/>
        <p:txBody>
          <a:bodyPr/>
          <a:lstStyle/>
          <a:p>
            <a:fld id="{648B75C5-B92C-45C0-928F-7ADF99673E64}" type="datetime1">
              <a:rPr lang="en-GB" smtClean="0"/>
              <a:t>30/06/2025</a:t>
            </a:fld>
            <a:endParaRPr lang="en-GB"/>
          </a:p>
        </p:txBody>
      </p:sp>
      <p:sp>
        <p:nvSpPr>
          <p:cNvPr id="6" name="Slide Number Placeholder 5">
            <a:extLst>
              <a:ext uri="{FF2B5EF4-FFF2-40B4-BE49-F238E27FC236}">
                <a16:creationId xmlns:a16="http://schemas.microsoft.com/office/drawing/2014/main" id="{E41A601D-5B65-4FAE-BFBF-EE9C62331680}"/>
              </a:ext>
            </a:extLst>
          </p:cNvPr>
          <p:cNvSpPr>
            <a:spLocks noGrp="1"/>
          </p:cNvSpPr>
          <p:nvPr>
            <p:ph type="sldNum" sz="quarter" idx="12"/>
          </p:nvPr>
        </p:nvSpPr>
        <p:spPr/>
        <p:txBody>
          <a:bodyPr/>
          <a:lstStyle/>
          <a:p>
            <a:fld id="{2F83CBB2-9ABF-4D19-8234-691D70D0F573}" type="slidenum">
              <a:rPr lang="en-GB" smtClean="0"/>
              <a:t>‹N°›</a:t>
            </a:fld>
            <a:endParaRPr lang="en-GB"/>
          </a:p>
        </p:txBody>
      </p:sp>
      <p:pic>
        <p:nvPicPr>
          <p:cNvPr id="10" name="Picture 9">
            <a:extLst>
              <a:ext uri="{FF2B5EF4-FFF2-40B4-BE49-F238E27FC236}">
                <a16:creationId xmlns:a16="http://schemas.microsoft.com/office/drawing/2014/main" id="{3109E40A-2A35-42C0-A550-F2C34C341B0E}"/>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82178" y="6325594"/>
            <a:ext cx="2220873" cy="178081"/>
          </a:xfrm>
          <a:prstGeom prst="rect">
            <a:avLst/>
          </a:prstGeom>
        </p:spPr>
      </p:pic>
      <p:sp>
        <p:nvSpPr>
          <p:cNvPr id="11" name="Footer Placeholder 2">
            <a:extLst>
              <a:ext uri="{FF2B5EF4-FFF2-40B4-BE49-F238E27FC236}">
                <a16:creationId xmlns:a16="http://schemas.microsoft.com/office/drawing/2014/main" id="{6D6AC201-2028-4726-9DE0-F5EF994D8F13}"/>
              </a:ext>
            </a:extLst>
          </p:cNvPr>
          <p:cNvSpPr>
            <a:spLocks noGrp="1"/>
          </p:cNvSpPr>
          <p:nvPr>
            <p:ph type="ftr" sz="quarter" idx="11"/>
          </p:nvPr>
        </p:nvSpPr>
        <p:spPr>
          <a:xfrm>
            <a:off x="3548014" y="6340155"/>
            <a:ext cx="5104988" cy="180908"/>
          </a:xfrm>
          <a:prstGeom prst="rect">
            <a:avLst/>
          </a:prstGeom>
        </p:spPr>
        <p:txBody>
          <a:bodyPr/>
          <a:lstStyle/>
          <a:p>
            <a:r>
              <a:rPr lang="en-GB"/>
              <a:t>OFFICIAL SENSITIVE - NOT GOVERNMENT POLICY </a:t>
            </a:r>
          </a:p>
        </p:txBody>
      </p:sp>
    </p:spTree>
    <p:extLst>
      <p:ext uri="{BB962C8B-B14F-4D97-AF65-F5344CB8AC3E}">
        <p14:creationId xmlns:p14="http://schemas.microsoft.com/office/powerpoint/2010/main" val="2517797612"/>
      </p:ext>
    </p:extLst>
  </p:cSld>
  <p:clrMapOvr>
    <a:masterClrMapping/>
  </p:clrMapOvr>
  <p:hf sldNum="0" hdr="0" dt="0"/>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33FD2-D86C-49E6-A07D-14C3CE2B4D04}"/>
              </a:ext>
            </a:extLst>
          </p:cNvPr>
          <p:cNvSpPr>
            <a:spLocks noGrp="1"/>
          </p:cNvSpPr>
          <p:nvPr>
            <p:ph type="title" hasCustomPrompt="1"/>
          </p:nvPr>
        </p:nvSpPr>
        <p:spPr>
          <a:xfrm>
            <a:off x="495303" y="325971"/>
            <a:ext cx="9201149" cy="1250421"/>
          </a:xfrm>
        </p:spPr>
        <p:txBody>
          <a:bodyPr/>
          <a:lstStyle/>
          <a:p>
            <a:r>
              <a:rPr lang="en-US"/>
              <a:t>Click to edit title</a:t>
            </a:r>
            <a:endParaRPr lang="en-GB"/>
          </a:p>
        </p:txBody>
      </p:sp>
      <p:sp>
        <p:nvSpPr>
          <p:cNvPr id="3" name="Content Placeholder 2">
            <a:extLst>
              <a:ext uri="{FF2B5EF4-FFF2-40B4-BE49-F238E27FC236}">
                <a16:creationId xmlns:a16="http://schemas.microsoft.com/office/drawing/2014/main" id="{927A20EA-0D21-4E2F-ACC4-3E0917E04F3C}"/>
              </a:ext>
            </a:extLst>
          </p:cNvPr>
          <p:cNvSpPr>
            <a:spLocks noGrp="1"/>
          </p:cNvSpPr>
          <p:nvPr>
            <p:ph idx="1" hasCustomPrompt="1"/>
          </p:nvPr>
        </p:nvSpPr>
        <p:spPr>
          <a:xfrm>
            <a:off x="495304" y="1845358"/>
            <a:ext cx="9201149" cy="3888695"/>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8F0BAB-2E53-4BDE-BB81-AC0004E32C56}"/>
              </a:ext>
            </a:extLst>
          </p:cNvPr>
          <p:cNvSpPr>
            <a:spLocks noGrp="1"/>
          </p:cNvSpPr>
          <p:nvPr>
            <p:ph type="dt" sz="half" idx="10"/>
          </p:nvPr>
        </p:nvSpPr>
        <p:spPr/>
        <p:txBody>
          <a:bodyPr/>
          <a:lstStyle/>
          <a:p>
            <a:fld id="{E3AA5382-FC0A-455E-A89E-8B1F53700E52}" type="datetime1">
              <a:rPr lang="en-GB" smtClean="0"/>
              <a:t>30/06/2025</a:t>
            </a:fld>
            <a:endParaRPr lang="en-GB"/>
          </a:p>
        </p:txBody>
      </p:sp>
      <p:sp>
        <p:nvSpPr>
          <p:cNvPr id="6" name="Slide Number Placeholder 5">
            <a:extLst>
              <a:ext uri="{FF2B5EF4-FFF2-40B4-BE49-F238E27FC236}">
                <a16:creationId xmlns:a16="http://schemas.microsoft.com/office/drawing/2014/main" id="{E41A601D-5B65-4FAE-BFBF-EE9C62331680}"/>
              </a:ext>
            </a:extLst>
          </p:cNvPr>
          <p:cNvSpPr>
            <a:spLocks noGrp="1"/>
          </p:cNvSpPr>
          <p:nvPr>
            <p:ph type="sldNum" sz="quarter" idx="12"/>
          </p:nvPr>
        </p:nvSpPr>
        <p:spPr/>
        <p:txBody>
          <a:bodyPr/>
          <a:lstStyle/>
          <a:p>
            <a:fld id="{2F83CBB2-9ABF-4D19-8234-691D70D0F573}" type="slidenum">
              <a:rPr lang="en-GB" smtClean="0"/>
              <a:t>‹N°›</a:t>
            </a:fld>
            <a:endParaRPr lang="en-GB"/>
          </a:p>
        </p:txBody>
      </p:sp>
      <p:pic>
        <p:nvPicPr>
          <p:cNvPr id="27" name="Graphic 26">
            <a:extLst>
              <a:ext uri="{FF2B5EF4-FFF2-40B4-BE49-F238E27FC236}">
                <a16:creationId xmlns:a16="http://schemas.microsoft.com/office/drawing/2014/main" id="{0017D056-3CEF-421A-A6DA-BA71EC03A9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28283" y="5798330"/>
            <a:ext cx="2705100" cy="1009650"/>
          </a:xfrm>
          <a:prstGeom prst="rect">
            <a:avLst/>
          </a:prstGeom>
        </p:spPr>
      </p:pic>
      <p:sp>
        <p:nvSpPr>
          <p:cNvPr id="28" name="Footer Placeholder 2">
            <a:extLst>
              <a:ext uri="{FF2B5EF4-FFF2-40B4-BE49-F238E27FC236}">
                <a16:creationId xmlns:a16="http://schemas.microsoft.com/office/drawing/2014/main" id="{BF7A9F51-6B68-4D0B-B5EA-03D7710331BC}"/>
              </a:ext>
            </a:extLst>
          </p:cNvPr>
          <p:cNvSpPr>
            <a:spLocks noGrp="1"/>
          </p:cNvSpPr>
          <p:nvPr>
            <p:ph type="ftr" sz="quarter" idx="11"/>
          </p:nvPr>
        </p:nvSpPr>
        <p:spPr>
          <a:xfrm>
            <a:off x="3548014" y="6340155"/>
            <a:ext cx="5104988" cy="180908"/>
          </a:xfrm>
          <a:prstGeom prst="rect">
            <a:avLst/>
          </a:prstGeom>
        </p:spPr>
        <p:txBody>
          <a:bodyPr/>
          <a:lstStyle/>
          <a:p>
            <a:r>
              <a:rPr lang="en-GB"/>
              <a:t>OFFICIAL SENSITIVE - NOT GOVERNMENT POLICY </a:t>
            </a:r>
          </a:p>
        </p:txBody>
      </p:sp>
    </p:spTree>
    <p:extLst>
      <p:ext uri="{BB962C8B-B14F-4D97-AF65-F5344CB8AC3E}">
        <p14:creationId xmlns:p14="http://schemas.microsoft.com/office/powerpoint/2010/main" val="3757408802"/>
      </p:ext>
    </p:extLst>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_Title Content and picture">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953792BD-2562-4997-8624-67C7F7EEC3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1"/>
            <a:ext cx="12279985" cy="7090117"/>
          </a:xfrm>
          <a:prstGeom prst="rect">
            <a:avLst/>
          </a:prstGeom>
        </p:spPr>
      </p:pic>
      <p:sp>
        <p:nvSpPr>
          <p:cNvPr id="2" name="Title 1">
            <a:extLst>
              <a:ext uri="{FF2B5EF4-FFF2-40B4-BE49-F238E27FC236}">
                <a16:creationId xmlns:a16="http://schemas.microsoft.com/office/drawing/2014/main" id="{4A933FD2-D86C-49E6-A07D-14C3CE2B4D04}"/>
              </a:ext>
            </a:extLst>
          </p:cNvPr>
          <p:cNvSpPr>
            <a:spLocks noGrp="1"/>
          </p:cNvSpPr>
          <p:nvPr>
            <p:ph type="title" hasCustomPrompt="1"/>
          </p:nvPr>
        </p:nvSpPr>
        <p:spPr>
          <a:xfrm>
            <a:off x="494403" y="327600"/>
            <a:ext cx="7281183" cy="1249200"/>
          </a:xfrm>
        </p:spPr>
        <p:txBody>
          <a:bodyPr/>
          <a:lstStyle/>
          <a:p>
            <a:r>
              <a:rPr lang="en-US"/>
              <a:t>Click to edit title</a:t>
            </a:r>
            <a:endParaRPr lang="en-GB"/>
          </a:p>
        </p:txBody>
      </p:sp>
      <p:sp>
        <p:nvSpPr>
          <p:cNvPr id="3" name="Content Placeholder 2">
            <a:extLst>
              <a:ext uri="{FF2B5EF4-FFF2-40B4-BE49-F238E27FC236}">
                <a16:creationId xmlns:a16="http://schemas.microsoft.com/office/drawing/2014/main" id="{927A20EA-0D21-4E2F-ACC4-3E0917E04F3C}"/>
              </a:ext>
            </a:extLst>
          </p:cNvPr>
          <p:cNvSpPr>
            <a:spLocks noGrp="1"/>
          </p:cNvSpPr>
          <p:nvPr>
            <p:ph idx="1" hasCustomPrompt="1"/>
          </p:nvPr>
        </p:nvSpPr>
        <p:spPr>
          <a:xfrm>
            <a:off x="494400" y="1846805"/>
            <a:ext cx="5552917" cy="3888695"/>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8F0BAB-2E53-4BDE-BB81-AC0004E32C56}"/>
              </a:ext>
            </a:extLst>
          </p:cNvPr>
          <p:cNvSpPr>
            <a:spLocks noGrp="1"/>
          </p:cNvSpPr>
          <p:nvPr>
            <p:ph type="dt" sz="half" idx="10"/>
          </p:nvPr>
        </p:nvSpPr>
        <p:spPr/>
        <p:txBody>
          <a:bodyPr/>
          <a:lstStyle/>
          <a:p>
            <a:fld id="{648B75C5-B92C-45C0-928F-7ADF99673E64}" type="datetime1">
              <a:rPr lang="en-GB" smtClean="0"/>
              <a:t>30/06/2025</a:t>
            </a:fld>
            <a:endParaRPr lang="en-GB"/>
          </a:p>
        </p:txBody>
      </p:sp>
      <p:sp>
        <p:nvSpPr>
          <p:cNvPr id="6" name="Slide Number Placeholder 5">
            <a:extLst>
              <a:ext uri="{FF2B5EF4-FFF2-40B4-BE49-F238E27FC236}">
                <a16:creationId xmlns:a16="http://schemas.microsoft.com/office/drawing/2014/main" id="{E41A601D-5B65-4FAE-BFBF-EE9C62331680}"/>
              </a:ext>
            </a:extLst>
          </p:cNvPr>
          <p:cNvSpPr>
            <a:spLocks noGrp="1"/>
          </p:cNvSpPr>
          <p:nvPr>
            <p:ph type="sldNum" sz="quarter" idx="12"/>
          </p:nvPr>
        </p:nvSpPr>
        <p:spPr/>
        <p:txBody>
          <a:bodyPr/>
          <a:lstStyle/>
          <a:p>
            <a:fld id="{2F83CBB2-9ABF-4D19-8234-691D70D0F573}" type="slidenum">
              <a:rPr lang="en-GB" smtClean="0"/>
              <a:t>‹N°›</a:t>
            </a:fld>
            <a:endParaRPr lang="en-GB"/>
          </a:p>
        </p:txBody>
      </p:sp>
      <p:pic>
        <p:nvPicPr>
          <p:cNvPr id="10" name="Picture 9">
            <a:extLst>
              <a:ext uri="{FF2B5EF4-FFF2-40B4-BE49-F238E27FC236}">
                <a16:creationId xmlns:a16="http://schemas.microsoft.com/office/drawing/2014/main" id="{3109E40A-2A35-42C0-A550-F2C34C341B0E}"/>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82180" y="6325596"/>
            <a:ext cx="2220873" cy="178081"/>
          </a:xfrm>
          <a:prstGeom prst="rect">
            <a:avLst/>
          </a:prstGeom>
        </p:spPr>
      </p:pic>
      <p:sp>
        <p:nvSpPr>
          <p:cNvPr id="11" name="Footer Placeholder 2">
            <a:extLst>
              <a:ext uri="{FF2B5EF4-FFF2-40B4-BE49-F238E27FC236}">
                <a16:creationId xmlns:a16="http://schemas.microsoft.com/office/drawing/2014/main" id="{6D6AC201-2028-4726-9DE0-F5EF994D8F13}"/>
              </a:ext>
            </a:extLst>
          </p:cNvPr>
          <p:cNvSpPr>
            <a:spLocks noGrp="1"/>
          </p:cNvSpPr>
          <p:nvPr>
            <p:ph type="ftr" sz="quarter" idx="11"/>
          </p:nvPr>
        </p:nvSpPr>
        <p:spPr>
          <a:xfrm>
            <a:off x="3548015" y="6340155"/>
            <a:ext cx="5104988" cy="180908"/>
          </a:xfrm>
          <a:prstGeom prst="rect">
            <a:avLst/>
          </a:prstGeom>
        </p:spPr>
        <p:txBody>
          <a:bodyPr/>
          <a:lstStyle/>
          <a:p>
            <a:r>
              <a:rPr lang="en-GB"/>
              <a:t>OFFICIAL SENSITIVE - NOT GOVERNMENT POLICY </a:t>
            </a:r>
          </a:p>
        </p:txBody>
      </p:sp>
    </p:spTree>
    <p:extLst>
      <p:ext uri="{BB962C8B-B14F-4D97-AF65-F5344CB8AC3E}">
        <p14:creationId xmlns:p14="http://schemas.microsoft.com/office/powerpoint/2010/main" val="2883104976"/>
      </p:ext>
    </p:extLst>
  </p:cSld>
  <p:clrMapOvr>
    <a:masterClrMapping/>
  </p:clrMapOvr>
  <p:hf sldNum="0" hdr="0" dt="0"/>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_Title and Content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33FD2-D86C-49E6-A07D-14C3CE2B4D04}"/>
              </a:ext>
            </a:extLst>
          </p:cNvPr>
          <p:cNvSpPr>
            <a:spLocks noGrp="1"/>
          </p:cNvSpPr>
          <p:nvPr>
            <p:ph type="title" hasCustomPrompt="1"/>
          </p:nvPr>
        </p:nvSpPr>
        <p:spPr>
          <a:xfrm>
            <a:off x="495304" y="325972"/>
            <a:ext cx="9201149" cy="1250421"/>
          </a:xfrm>
        </p:spPr>
        <p:txBody>
          <a:bodyPr/>
          <a:lstStyle/>
          <a:p>
            <a:r>
              <a:rPr lang="en-US"/>
              <a:t>Click to edit title</a:t>
            </a:r>
            <a:endParaRPr lang="en-GB"/>
          </a:p>
        </p:txBody>
      </p:sp>
      <p:sp>
        <p:nvSpPr>
          <p:cNvPr id="3" name="Content Placeholder 2">
            <a:extLst>
              <a:ext uri="{FF2B5EF4-FFF2-40B4-BE49-F238E27FC236}">
                <a16:creationId xmlns:a16="http://schemas.microsoft.com/office/drawing/2014/main" id="{927A20EA-0D21-4E2F-ACC4-3E0917E04F3C}"/>
              </a:ext>
            </a:extLst>
          </p:cNvPr>
          <p:cNvSpPr>
            <a:spLocks noGrp="1"/>
          </p:cNvSpPr>
          <p:nvPr>
            <p:ph idx="1" hasCustomPrompt="1"/>
          </p:nvPr>
        </p:nvSpPr>
        <p:spPr>
          <a:xfrm>
            <a:off x="495304" y="1845359"/>
            <a:ext cx="9201149" cy="3888695"/>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8F0BAB-2E53-4BDE-BB81-AC0004E32C56}"/>
              </a:ext>
            </a:extLst>
          </p:cNvPr>
          <p:cNvSpPr>
            <a:spLocks noGrp="1"/>
          </p:cNvSpPr>
          <p:nvPr>
            <p:ph type="dt" sz="half" idx="10"/>
          </p:nvPr>
        </p:nvSpPr>
        <p:spPr/>
        <p:txBody>
          <a:bodyPr/>
          <a:lstStyle/>
          <a:p>
            <a:fld id="{E3AA5382-FC0A-455E-A89E-8B1F53700E52}" type="datetime1">
              <a:rPr lang="en-GB" smtClean="0"/>
              <a:t>30/06/2025</a:t>
            </a:fld>
            <a:endParaRPr lang="en-GB"/>
          </a:p>
        </p:txBody>
      </p:sp>
      <p:sp>
        <p:nvSpPr>
          <p:cNvPr id="6" name="Slide Number Placeholder 5">
            <a:extLst>
              <a:ext uri="{FF2B5EF4-FFF2-40B4-BE49-F238E27FC236}">
                <a16:creationId xmlns:a16="http://schemas.microsoft.com/office/drawing/2014/main" id="{E41A601D-5B65-4FAE-BFBF-EE9C62331680}"/>
              </a:ext>
            </a:extLst>
          </p:cNvPr>
          <p:cNvSpPr>
            <a:spLocks noGrp="1"/>
          </p:cNvSpPr>
          <p:nvPr>
            <p:ph type="sldNum" sz="quarter" idx="12"/>
          </p:nvPr>
        </p:nvSpPr>
        <p:spPr/>
        <p:txBody>
          <a:bodyPr/>
          <a:lstStyle/>
          <a:p>
            <a:fld id="{2F83CBB2-9ABF-4D19-8234-691D70D0F573}" type="slidenum">
              <a:rPr lang="en-GB" smtClean="0"/>
              <a:t>‹N°›</a:t>
            </a:fld>
            <a:endParaRPr lang="en-GB"/>
          </a:p>
        </p:txBody>
      </p:sp>
      <p:pic>
        <p:nvPicPr>
          <p:cNvPr id="27" name="Graphic 26">
            <a:extLst>
              <a:ext uri="{FF2B5EF4-FFF2-40B4-BE49-F238E27FC236}">
                <a16:creationId xmlns:a16="http://schemas.microsoft.com/office/drawing/2014/main" id="{0017D056-3CEF-421A-A6DA-BA71EC03A9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28283" y="5798330"/>
            <a:ext cx="2705100" cy="1009650"/>
          </a:xfrm>
          <a:prstGeom prst="rect">
            <a:avLst/>
          </a:prstGeom>
        </p:spPr>
      </p:pic>
      <p:sp>
        <p:nvSpPr>
          <p:cNvPr id="28" name="Footer Placeholder 2">
            <a:extLst>
              <a:ext uri="{FF2B5EF4-FFF2-40B4-BE49-F238E27FC236}">
                <a16:creationId xmlns:a16="http://schemas.microsoft.com/office/drawing/2014/main" id="{BF7A9F51-6B68-4D0B-B5EA-03D7710331BC}"/>
              </a:ext>
            </a:extLst>
          </p:cNvPr>
          <p:cNvSpPr>
            <a:spLocks noGrp="1"/>
          </p:cNvSpPr>
          <p:nvPr>
            <p:ph type="ftr" sz="quarter" idx="11"/>
          </p:nvPr>
        </p:nvSpPr>
        <p:spPr>
          <a:xfrm>
            <a:off x="3548015" y="6340155"/>
            <a:ext cx="5104988" cy="180908"/>
          </a:xfrm>
          <a:prstGeom prst="rect">
            <a:avLst/>
          </a:prstGeom>
        </p:spPr>
        <p:txBody>
          <a:bodyPr/>
          <a:lstStyle/>
          <a:p>
            <a:r>
              <a:rPr lang="en-GB"/>
              <a:t>OFFICIAL SENSITIVE - NOT GOVERNMENT POLICY </a:t>
            </a:r>
          </a:p>
        </p:txBody>
      </p:sp>
    </p:spTree>
    <p:extLst>
      <p:ext uri="{BB962C8B-B14F-4D97-AF65-F5344CB8AC3E}">
        <p14:creationId xmlns:p14="http://schemas.microsoft.com/office/powerpoint/2010/main" val="61155701"/>
      </p:ext>
    </p:extLst>
  </p:cSld>
  <p:clrMapOvr>
    <a:masterClrMapping/>
  </p:clrMapOvr>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33FD2-D86C-49E6-A07D-14C3CE2B4D04}"/>
              </a:ext>
            </a:extLst>
          </p:cNvPr>
          <p:cNvSpPr>
            <a:spLocks noGrp="1"/>
          </p:cNvSpPr>
          <p:nvPr>
            <p:ph type="title" hasCustomPrompt="1"/>
          </p:nvPr>
        </p:nvSpPr>
        <p:spPr>
          <a:xfrm>
            <a:off x="495301" y="325972"/>
            <a:ext cx="9920816" cy="1250421"/>
          </a:xfrm>
        </p:spPr>
        <p:txBody>
          <a:bodyPr/>
          <a:lstStyle/>
          <a:p>
            <a:r>
              <a:rPr lang="en-US"/>
              <a:t>Click to edit title</a:t>
            </a:r>
            <a:endParaRPr lang="en-GB"/>
          </a:p>
        </p:txBody>
      </p:sp>
      <p:sp>
        <p:nvSpPr>
          <p:cNvPr id="3" name="Content Placeholder 2">
            <a:extLst>
              <a:ext uri="{FF2B5EF4-FFF2-40B4-BE49-F238E27FC236}">
                <a16:creationId xmlns:a16="http://schemas.microsoft.com/office/drawing/2014/main" id="{927A20EA-0D21-4E2F-ACC4-3E0917E04F3C}"/>
              </a:ext>
            </a:extLst>
          </p:cNvPr>
          <p:cNvSpPr>
            <a:spLocks noGrp="1"/>
          </p:cNvSpPr>
          <p:nvPr>
            <p:ph idx="1" hasCustomPrompt="1"/>
          </p:nvPr>
        </p:nvSpPr>
        <p:spPr>
          <a:xfrm>
            <a:off x="495305" y="1845359"/>
            <a:ext cx="9920815" cy="3888695"/>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8F0BAB-2E53-4BDE-BB81-AC0004E32C56}"/>
              </a:ext>
            </a:extLst>
          </p:cNvPr>
          <p:cNvSpPr>
            <a:spLocks noGrp="1"/>
          </p:cNvSpPr>
          <p:nvPr>
            <p:ph type="dt" sz="half" idx="10"/>
          </p:nvPr>
        </p:nvSpPr>
        <p:spPr/>
        <p:txBody>
          <a:bodyPr/>
          <a:lstStyle/>
          <a:p>
            <a:fld id="{20D8E300-7FE6-40F3-9D0C-5C32EC1DDCD8}" type="datetime1">
              <a:rPr lang="en-GB" smtClean="0"/>
              <a:t>30/06/2025</a:t>
            </a:fld>
            <a:endParaRPr lang="en-GB"/>
          </a:p>
        </p:txBody>
      </p:sp>
      <p:sp>
        <p:nvSpPr>
          <p:cNvPr id="6" name="Slide Number Placeholder 5">
            <a:extLst>
              <a:ext uri="{FF2B5EF4-FFF2-40B4-BE49-F238E27FC236}">
                <a16:creationId xmlns:a16="http://schemas.microsoft.com/office/drawing/2014/main" id="{E41A601D-5B65-4FAE-BFBF-EE9C62331680}"/>
              </a:ext>
            </a:extLst>
          </p:cNvPr>
          <p:cNvSpPr>
            <a:spLocks noGrp="1"/>
          </p:cNvSpPr>
          <p:nvPr>
            <p:ph type="sldNum" sz="quarter" idx="12"/>
          </p:nvPr>
        </p:nvSpPr>
        <p:spPr/>
        <p:txBody>
          <a:bodyPr/>
          <a:lstStyle/>
          <a:p>
            <a:fld id="{2F83CBB2-9ABF-4D19-8234-691D70D0F573}" type="slidenum">
              <a:rPr lang="en-GB" smtClean="0"/>
              <a:t>‹N°›</a:t>
            </a:fld>
            <a:endParaRPr lang="en-GB"/>
          </a:p>
        </p:txBody>
      </p:sp>
      <p:sp>
        <p:nvSpPr>
          <p:cNvPr id="7" name="Footer Placeholder 2">
            <a:extLst>
              <a:ext uri="{FF2B5EF4-FFF2-40B4-BE49-F238E27FC236}">
                <a16:creationId xmlns:a16="http://schemas.microsoft.com/office/drawing/2014/main" id="{62ABA2DC-BE55-4F57-AD65-907CB102197D}"/>
              </a:ext>
            </a:extLst>
          </p:cNvPr>
          <p:cNvSpPr>
            <a:spLocks noGrp="1"/>
          </p:cNvSpPr>
          <p:nvPr>
            <p:ph type="ftr" sz="quarter" idx="11"/>
          </p:nvPr>
        </p:nvSpPr>
        <p:spPr>
          <a:xfrm>
            <a:off x="3548015" y="6340155"/>
            <a:ext cx="5104988" cy="180908"/>
          </a:xfrm>
          <a:prstGeom prst="rect">
            <a:avLst/>
          </a:prstGeom>
        </p:spPr>
        <p:txBody>
          <a:bodyPr/>
          <a:lstStyle/>
          <a:p>
            <a:r>
              <a:rPr lang="en-GB"/>
              <a:t>OFFICIAL SENSITIVE - NOT GOVERNMENT POLICY </a:t>
            </a:r>
          </a:p>
        </p:txBody>
      </p:sp>
    </p:spTree>
    <p:extLst>
      <p:ext uri="{BB962C8B-B14F-4D97-AF65-F5344CB8AC3E}">
        <p14:creationId xmlns:p14="http://schemas.microsoft.com/office/powerpoint/2010/main" val="3759833709"/>
      </p:ext>
    </p:extLst>
  </p:cSld>
  <p:clrMapOvr>
    <a:masterClrMapping/>
  </p:clrMapOvr>
  <p:hf sldNum="0" hdr="0" dt="0"/>
  <p:extLst>
    <p:ext uri="{DCECCB84-F9BA-43D5-87BE-67443E8EF086}">
      <p15:sldGuideLst xmlns:p15="http://schemas.microsoft.com/office/powerpoint/2012/main">
        <p15:guide id="1" pos="656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DA67D-BE75-4AEB-96F6-7AE96935C57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95F3791-E2DC-4FFD-A9A9-C659A370C8D7}"/>
              </a:ext>
            </a:extLst>
          </p:cNvPr>
          <p:cNvSpPr>
            <a:spLocks noGrp="1"/>
          </p:cNvSpPr>
          <p:nvPr>
            <p:ph type="dt" sz="half" idx="10"/>
          </p:nvPr>
        </p:nvSpPr>
        <p:spPr/>
        <p:txBody>
          <a:bodyPr/>
          <a:lstStyle/>
          <a:p>
            <a:fld id="{88D60EED-12C1-41CF-BC4E-30A456F62A54}" type="datetime1">
              <a:rPr lang="en-GB" smtClean="0"/>
              <a:t>30/06/2025</a:t>
            </a:fld>
            <a:endParaRPr lang="en-GB"/>
          </a:p>
        </p:txBody>
      </p:sp>
      <p:sp>
        <p:nvSpPr>
          <p:cNvPr id="5" name="Slide Number Placeholder 4">
            <a:extLst>
              <a:ext uri="{FF2B5EF4-FFF2-40B4-BE49-F238E27FC236}">
                <a16:creationId xmlns:a16="http://schemas.microsoft.com/office/drawing/2014/main" id="{9CE28250-E1AC-406D-9BC5-B5FA1DCFB348}"/>
              </a:ext>
            </a:extLst>
          </p:cNvPr>
          <p:cNvSpPr>
            <a:spLocks noGrp="1"/>
          </p:cNvSpPr>
          <p:nvPr>
            <p:ph type="sldNum" sz="quarter" idx="12"/>
          </p:nvPr>
        </p:nvSpPr>
        <p:spPr>
          <a:xfrm>
            <a:off x="9077323" y="7190043"/>
            <a:ext cx="2743200" cy="365125"/>
          </a:xfrm>
        </p:spPr>
        <p:txBody>
          <a:bodyPr/>
          <a:lstStyle/>
          <a:p>
            <a:fld id="{2F83CBB2-9ABF-4D19-8234-691D70D0F573}" type="slidenum">
              <a:rPr lang="en-GB" smtClean="0"/>
              <a:t>‹N°›</a:t>
            </a:fld>
            <a:endParaRPr lang="en-GB"/>
          </a:p>
        </p:txBody>
      </p:sp>
      <p:sp>
        <p:nvSpPr>
          <p:cNvPr id="12" name="Content Placeholder 11">
            <a:extLst>
              <a:ext uri="{FF2B5EF4-FFF2-40B4-BE49-F238E27FC236}">
                <a16:creationId xmlns:a16="http://schemas.microsoft.com/office/drawing/2014/main" id="{BF84AFD1-9DC2-4E9B-9358-4E185F12FE4D}"/>
              </a:ext>
            </a:extLst>
          </p:cNvPr>
          <p:cNvSpPr>
            <a:spLocks noGrp="1"/>
          </p:cNvSpPr>
          <p:nvPr>
            <p:ph sz="quarter" idx="13"/>
          </p:nvPr>
        </p:nvSpPr>
        <p:spPr>
          <a:xfrm>
            <a:off x="494402" y="1846800"/>
            <a:ext cx="5483655" cy="3916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1">
            <a:extLst>
              <a:ext uri="{FF2B5EF4-FFF2-40B4-BE49-F238E27FC236}">
                <a16:creationId xmlns:a16="http://schemas.microsoft.com/office/drawing/2014/main" id="{E4888925-22DC-41C7-9D24-D2779003AB70}"/>
              </a:ext>
            </a:extLst>
          </p:cNvPr>
          <p:cNvSpPr>
            <a:spLocks noGrp="1"/>
          </p:cNvSpPr>
          <p:nvPr>
            <p:ph sz="quarter" idx="14"/>
          </p:nvPr>
        </p:nvSpPr>
        <p:spPr>
          <a:xfrm>
            <a:off x="6227865" y="1846800"/>
            <a:ext cx="5483655" cy="3916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Graphic 6">
            <a:extLst>
              <a:ext uri="{FF2B5EF4-FFF2-40B4-BE49-F238E27FC236}">
                <a16:creationId xmlns:a16="http://schemas.microsoft.com/office/drawing/2014/main" id="{6567EFFA-DEF9-42D2-8468-5849DB2B934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6561" y="5798330"/>
            <a:ext cx="2705100" cy="1009650"/>
          </a:xfrm>
          <a:prstGeom prst="rect">
            <a:avLst/>
          </a:prstGeom>
        </p:spPr>
      </p:pic>
      <p:sp>
        <p:nvSpPr>
          <p:cNvPr id="14" name="Footer Placeholder 2">
            <a:extLst>
              <a:ext uri="{FF2B5EF4-FFF2-40B4-BE49-F238E27FC236}">
                <a16:creationId xmlns:a16="http://schemas.microsoft.com/office/drawing/2014/main" id="{8D6268C4-321B-4681-94C1-DBA65DF0B3AF}"/>
              </a:ext>
            </a:extLst>
          </p:cNvPr>
          <p:cNvSpPr>
            <a:spLocks noGrp="1"/>
          </p:cNvSpPr>
          <p:nvPr>
            <p:ph type="ftr" sz="quarter" idx="11"/>
          </p:nvPr>
        </p:nvSpPr>
        <p:spPr>
          <a:xfrm>
            <a:off x="3548014" y="6340155"/>
            <a:ext cx="5104988" cy="180908"/>
          </a:xfrm>
          <a:prstGeom prst="rect">
            <a:avLst/>
          </a:prstGeom>
        </p:spPr>
        <p:txBody>
          <a:bodyPr/>
          <a:lstStyle/>
          <a:p>
            <a:r>
              <a:rPr lang="en-GB"/>
              <a:t>OFFICIAL SENSITIVE - NOT GOVERNMENT POLICY </a:t>
            </a:r>
          </a:p>
        </p:txBody>
      </p:sp>
    </p:spTree>
    <p:extLst>
      <p:ext uri="{BB962C8B-B14F-4D97-AF65-F5344CB8AC3E}">
        <p14:creationId xmlns:p14="http://schemas.microsoft.com/office/powerpoint/2010/main" val="2479175036"/>
      </p:ext>
    </p:extLst>
  </p:cSld>
  <p:clrMapOvr>
    <a:masterClrMapping/>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wo 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DA67D-BE75-4AEB-96F6-7AE96935C57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95F3791-E2DC-4FFD-A9A9-C659A370C8D7}"/>
              </a:ext>
            </a:extLst>
          </p:cNvPr>
          <p:cNvSpPr>
            <a:spLocks noGrp="1"/>
          </p:cNvSpPr>
          <p:nvPr>
            <p:ph type="dt" sz="half" idx="10"/>
          </p:nvPr>
        </p:nvSpPr>
        <p:spPr/>
        <p:txBody>
          <a:bodyPr/>
          <a:lstStyle/>
          <a:p>
            <a:fld id="{88D60EED-12C1-41CF-BC4E-30A456F62A54}" type="datetime1">
              <a:rPr lang="en-GB" smtClean="0"/>
              <a:t>30/06/2025</a:t>
            </a:fld>
            <a:endParaRPr lang="en-GB"/>
          </a:p>
        </p:txBody>
      </p:sp>
      <p:sp>
        <p:nvSpPr>
          <p:cNvPr id="5" name="Slide Number Placeholder 4">
            <a:extLst>
              <a:ext uri="{FF2B5EF4-FFF2-40B4-BE49-F238E27FC236}">
                <a16:creationId xmlns:a16="http://schemas.microsoft.com/office/drawing/2014/main" id="{9CE28250-E1AC-406D-9BC5-B5FA1DCFB348}"/>
              </a:ext>
            </a:extLst>
          </p:cNvPr>
          <p:cNvSpPr>
            <a:spLocks noGrp="1"/>
          </p:cNvSpPr>
          <p:nvPr>
            <p:ph type="sldNum" sz="quarter" idx="12"/>
          </p:nvPr>
        </p:nvSpPr>
        <p:spPr>
          <a:xfrm>
            <a:off x="9077323" y="7190045"/>
            <a:ext cx="2743200" cy="365125"/>
          </a:xfrm>
        </p:spPr>
        <p:txBody>
          <a:bodyPr/>
          <a:lstStyle/>
          <a:p>
            <a:fld id="{2F83CBB2-9ABF-4D19-8234-691D70D0F573}" type="slidenum">
              <a:rPr lang="en-GB" smtClean="0"/>
              <a:t>‹N°›</a:t>
            </a:fld>
            <a:endParaRPr lang="en-GB"/>
          </a:p>
        </p:txBody>
      </p:sp>
      <p:sp>
        <p:nvSpPr>
          <p:cNvPr id="12" name="Content Placeholder 11">
            <a:extLst>
              <a:ext uri="{FF2B5EF4-FFF2-40B4-BE49-F238E27FC236}">
                <a16:creationId xmlns:a16="http://schemas.microsoft.com/office/drawing/2014/main" id="{BF84AFD1-9DC2-4E9B-9358-4E185F12FE4D}"/>
              </a:ext>
            </a:extLst>
          </p:cNvPr>
          <p:cNvSpPr>
            <a:spLocks noGrp="1"/>
          </p:cNvSpPr>
          <p:nvPr>
            <p:ph sz="quarter" idx="13"/>
          </p:nvPr>
        </p:nvSpPr>
        <p:spPr>
          <a:xfrm>
            <a:off x="494403" y="1846800"/>
            <a:ext cx="5483655" cy="3916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1">
            <a:extLst>
              <a:ext uri="{FF2B5EF4-FFF2-40B4-BE49-F238E27FC236}">
                <a16:creationId xmlns:a16="http://schemas.microsoft.com/office/drawing/2014/main" id="{E4888925-22DC-41C7-9D24-D2779003AB70}"/>
              </a:ext>
            </a:extLst>
          </p:cNvPr>
          <p:cNvSpPr>
            <a:spLocks noGrp="1"/>
          </p:cNvSpPr>
          <p:nvPr>
            <p:ph sz="quarter" idx="14"/>
          </p:nvPr>
        </p:nvSpPr>
        <p:spPr>
          <a:xfrm>
            <a:off x="6227866" y="1846800"/>
            <a:ext cx="5483655" cy="3916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Graphic 6">
            <a:extLst>
              <a:ext uri="{FF2B5EF4-FFF2-40B4-BE49-F238E27FC236}">
                <a16:creationId xmlns:a16="http://schemas.microsoft.com/office/drawing/2014/main" id="{6567EFFA-DEF9-42D2-8468-5849DB2B934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6562" y="5798330"/>
            <a:ext cx="2705100" cy="1009650"/>
          </a:xfrm>
          <a:prstGeom prst="rect">
            <a:avLst/>
          </a:prstGeom>
        </p:spPr>
      </p:pic>
      <p:sp>
        <p:nvSpPr>
          <p:cNvPr id="14" name="Footer Placeholder 2">
            <a:extLst>
              <a:ext uri="{FF2B5EF4-FFF2-40B4-BE49-F238E27FC236}">
                <a16:creationId xmlns:a16="http://schemas.microsoft.com/office/drawing/2014/main" id="{8D6268C4-321B-4681-94C1-DBA65DF0B3AF}"/>
              </a:ext>
            </a:extLst>
          </p:cNvPr>
          <p:cNvSpPr>
            <a:spLocks noGrp="1"/>
          </p:cNvSpPr>
          <p:nvPr>
            <p:ph type="ftr" sz="quarter" idx="11"/>
          </p:nvPr>
        </p:nvSpPr>
        <p:spPr>
          <a:xfrm>
            <a:off x="3548015" y="6340155"/>
            <a:ext cx="5104988" cy="180908"/>
          </a:xfrm>
          <a:prstGeom prst="rect">
            <a:avLst/>
          </a:prstGeom>
        </p:spPr>
        <p:txBody>
          <a:bodyPr/>
          <a:lstStyle/>
          <a:p>
            <a:r>
              <a:rPr lang="en-GB"/>
              <a:t>OFFICIAL SENSITIVE - NOT GOVERNMENT POLICY </a:t>
            </a:r>
          </a:p>
        </p:txBody>
      </p:sp>
    </p:spTree>
    <p:extLst>
      <p:ext uri="{BB962C8B-B14F-4D97-AF65-F5344CB8AC3E}">
        <p14:creationId xmlns:p14="http://schemas.microsoft.com/office/powerpoint/2010/main" val="853310082"/>
      </p:ext>
    </p:extLst>
  </p:cSld>
  <p:clrMapOvr>
    <a:masterClrMapping/>
  </p:clrMapOvr>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1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DA67D-BE75-4AEB-96F6-7AE96935C57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95F3791-E2DC-4FFD-A9A9-C659A370C8D7}"/>
              </a:ext>
            </a:extLst>
          </p:cNvPr>
          <p:cNvSpPr>
            <a:spLocks noGrp="1"/>
          </p:cNvSpPr>
          <p:nvPr>
            <p:ph type="dt" sz="half" idx="10"/>
          </p:nvPr>
        </p:nvSpPr>
        <p:spPr/>
        <p:txBody>
          <a:bodyPr/>
          <a:lstStyle/>
          <a:p>
            <a:fld id="{060BB355-404C-4AF6-BDB2-312240D61649}" type="datetime1">
              <a:rPr lang="en-GB" smtClean="0"/>
              <a:t>30/06/2025</a:t>
            </a:fld>
            <a:endParaRPr lang="en-GB"/>
          </a:p>
        </p:txBody>
      </p:sp>
      <p:sp>
        <p:nvSpPr>
          <p:cNvPr id="5" name="Slide Number Placeholder 4">
            <a:extLst>
              <a:ext uri="{FF2B5EF4-FFF2-40B4-BE49-F238E27FC236}">
                <a16:creationId xmlns:a16="http://schemas.microsoft.com/office/drawing/2014/main" id="{9CE28250-E1AC-406D-9BC5-B5FA1DCFB348}"/>
              </a:ext>
            </a:extLst>
          </p:cNvPr>
          <p:cNvSpPr>
            <a:spLocks noGrp="1"/>
          </p:cNvSpPr>
          <p:nvPr>
            <p:ph type="sldNum" sz="quarter" idx="12"/>
          </p:nvPr>
        </p:nvSpPr>
        <p:spPr/>
        <p:txBody>
          <a:bodyPr/>
          <a:lstStyle/>
          <a:p>
            <a:fld id="{2F83CBB2-9ABF-4D19-8234-691D70D0F573}" type="slidenum">
              <a:rPr lang="en-GB" smtClean="0"/>
              <a:t>‹N°›</a:t>
            </a:fld>
            <a:endParaRPr lang="en-GB"/>
          </a:p>
        </p:txBody>
      </p:sp>
      <p:sp>
        <p:nvSpPr>
          <p:cNvPr id="12" name="Content Placeholder 11">
            <a:extLst>
              <a:ext uri="{FF2B5EF4-FFF2-40B4-BE49-F238E27FC236}">
                <a16:creationId xmlns:a16="http://schemas.microsoft.com/office/drawing/2014/main" id="{BF84AFD1-9DC2-4E9B-9358-4E185F12FE4D}"/>
              </a:ext>
            </a:extLst>
          </p:cNvPr>
          <p:cNvSpPr>
            <a:spLocks noGrp="1"/>
          </p:cNvSpPr>
          <p:nvPr>
            <p:ph sz="quarter" idx="13"/>
          </p:nvPr>
        </p:nvSpPr>
        <p:spPr>
          <a:xfrm>
            <a:off x="494403" y="1846800"/>
            <a:ext cx="5483655" cy="3916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1">
            <a:extLst>
              <a:ext uri="{FF2B5EF4-FFF2-40B4-BE49-F238E27FC236}">
                <a16:creationId xmlns:a16="http://schemas.microsoft.com/office/drawing/2014/main" id="{E4888925-22DC-41C7-9D24-D2779003AB70}"/>
              </a:ext>
            </a:extLst>
          </p:cNvPr>
          <p:cNvSpPr>
            <a:spLocks noGrp="1"/>
          </p:cNvSpPr>
          <p:nvPr>
            <p:ph sz="quarter" idx="14"/>
          </p:nvPr>
        </p:nvSpPr>
        <p:spPr>
          <a:xfrm>
            <a:off x="6227866" y="1846800"/>
            <a:ext cx="5483655" cy="3916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2">
            <a:extLst>
              <a:ext uri="{FF2B5EF4-FFF2-40B4-BE49-F238E27FC236}">
                <a16:creationId xmlns:a16="http://schemas.microsoft.com/office/drawing/2014/main" id="{0C9F65BC-1794-4791-ACA6-661E658933B8}"/>
              </a:ext>
            </a:extLst>
          </p:cNvPr>
          <p:cNvSpPr>
            <a:spLocks noGrp="1"/>
          </p:cNvSpPr>
          <p:nvPr>
            <p:ph type="ftr" sz="quarter" idx="11"/>
          </p:nvPr>
        </p:nvSpPr>
        <p:spPr>
          <a:xfrm>
            <a:off x="3548015" y="6340155"/>
            <a:ext cx="5104988" cy="180908"/>
          </a:xfrm>
          <a:prstGeom prst="rect">
            <a:avLst/>
          </a:prstGeom>
        </p:spPr>
        <p:txBody>
          <a:bodyPr/>
          <a:lstStyle/>
          <a:p>
            <a:r>
              <a:rPr lang="en-GB"/>
              <a:t>OFFICIAL SENSITIVE - NOT GOVERNMENT POLICY </a:t>
            </a:r>
          </a:p>
        </p:txBody>
      </p:sp>
    </p:spTree>
    <p:extLst>
      <p:ext uri="{BB962C8B-B14F-4D97-AF65-F5344CB8AC3E}">
        <p14:creationId xmlns:p14="http://schemas.microsoft.com/office/powerpoint/2010/main" val="4147705334"/>
      </p:ext>
    </p:extLst>
  </p:cSld>
  <p:clrMapOvr>
    <a:masterClrMapping/>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Chart, pie chart&#10;&#10;Description automatically generated">
            <a:extLst>
              <a:ext uri="{FF2B5EF4-FFF2-40B4-BE49-F238E27FC236}">
                <a16:creationId xmlns:a16="http://schemas.microsoft.com/office/drawing/2014/main" id="{77642FBD-813B-4D67-AA77-0B8917FCE30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ADD2A2A-8C01-4EF3-BFC3-F565457DB216}"/>
              </a:ext>
            </a:extLst>
          </p:cNvPr>
          <p:cNvSpPr>
            <a:spLocks noGrp="1"/>
          </p:cNvSpPr>
          <p:nvPr>
            <p:ph type="title" hasCustomPrompt="1"/>
          </p:nvPr>
        </p:nvSpPr>
        <p:spPr>
          <a:xfrm>
            <a:off x="6109397" y="1777496"/>
            <a:ext cx="5606379" cy="2659724"/>
          </a:xfrm>
        </p:spPr>
        <p:txBody>
          <a:bodyPr anchor="t" anchorCtr="0"/>
          <a:lstStyle>
            <a:lvl1pPr>
              <a:lnSpc>
                <a:spcPct val="100000"/>
              </a:lnSpc>
              <a:defRPr sz="4800">
                <a:solidFill>
                  <a:schemeClr val="bg1"/>
                </a:solidFill>
              </a:defRPr>
            </a:lvl1pPr>
          </a:lstStyle>
          <a:p>
            <a:r>
              <a:rPr lang="en-US"/>
              <a:t>Click to edit title</a:t>
            </a:r>
            <a:endParaRPr lang="en-GB"/>
          </a:p>
        </p:txBody>
      </p:sp>
      <p:sp>
        <p:nvSpPr>
          <p:cNvPr id="4" name="Date Placeholder 3">
            <a:extLst>
              <a:ext uri="{FF2B5EF4-FFF2-40B4-BE49-F238E27FC236}">
                <a16:creationId xmlns:a16="http://schemas.microsoft.com/office/drawing/2014/main" id="{0CB2CA2C-2DC0-44FB-A3DA-1A1BC13EAAC4}"/>
              </a:ext>
            </a:extLst>
          </p:cNvPr>
          <p:cNvSpPr>
            <a:spLocks noGrp="1"/>
          </p:cNvSpPr>
          <p:nvPr>
            <p:ph type="dt" sz="half" idx="10"/>
          </p:nvPr>
        </p:nvSpPr>
        <p:spPr/>
        <p:txBody>
          <a:bodyPr/>
          <a:lstStyle/>
          <a:p>
            <a:fld id="{71D88FD4-01A8-44BE-8732-CCD1250A470F}" type="datetime1">
              <a:rPr lang="en-GB" smtClean="0"/>
              <a:t>30/06/2025</a:t>
            </a:fld>
            <a:endParaRPr lang="en-GB"/>
          </a:p>
        </p:txBody>
      </p:sp>
      <p:sp>
        <p:nvSpPr>
          <p:cNvPr id="5" name="Footer Placeholder 4">
            <a:extLst>
              <a:ext uri="{FF2B5EF4-FFF2-40B4-BE49-F238E27FC236}">
                <a16:creationId xmlns:a16="http://schemas.microsoft.com/office/drawing/2014/main" id="{A61ADBB4-B47C-4AA5-8BED-8FE06246CF81}"/>
              </a:ext>
            </a:extLst>
          </p:cNvPr>
          <p:cNvSpPr>
            <a:spLocks noGrp="1"/>
          </p:cNvSpPr>
          <p:nvPr>
            <p:ph type="ftr" sz="quarter" idx="11"/>
          </p:nvPr>
        </p:nvSpPr>
        <p:spPr>
          <a:xfrm>
            <a:off x="4017555" y="7372601"/>
            <a:ext cx="4114800" cy="180908"/>
          </a:xfrm>
          <a:prstGeom prst="rect">
            <a:avLst/>
          </a:prstGeom>
        </p:spPr>
        <p:txBody>
          <a:bodyPr/>
          <a:lstStyle/>
          <a:p>
            <a:r>
              <a:rPr lang="en-GB"/>
              <a:t>OFFICIAL SENSITIVE - NOT GOVERNMENT POLICY </a:t>
            </a:r>
          </a:p>
        </p:txBody>
      </p:sp>
      <p:sp>
        <p:nvSpPr>
          <p:cNvPr id="6" name="Slide Number Placeholder 5">
            <a:extLst>
              <a:ext uri="{FF2B5EF4-FFF2-40B4-BE49-F238E27FC236}">
                <a16:creationId xmlns:a16="http://schemas.microsoft.com/office/drawing/2014/main" id="{3491671A-B7B4-4787-939C-D195FB6F262E}"/>
              </a:ext>
            </a:extLst>
          </p:cNvPr>
          <p:cNvSpPr>
            <a:spLocks noGrp="1"/>
          </p:cNvSpPr>
          <p:nvPr>
            <p:ph type="sldNum" sz="quarter" idx="12"/>
          </p:nvPr>
        </p:nvSpPr>
        <p:spPr/>
        <p:txBody>
          <a:bodyPr/>
          <a:lstStyle/>
          <a:p>
            <a:fld id="{2F83CBB2-9ABF-4D19-8234-691D70D0F573}" type="slidenum">
              <a:rPr lang="en-GB" smtClean="0"/>
              <a:t>‹N°›</a:t>
            </a:fld>
            <a:endParaRPr lang="en-GB"/>
          </a:p>
        </p:txBody>
      </p:sp>
      <p:pic>
        <p:nvPicPr>
          <p:cNvPr id="9" name="Picture 8">
            <a:extLst>
              <a:ext uri="{FF2B5EF4-FFF2-40B4-BE49-F238E27FC236}">
                <a16:creationId xmlns:a16="http://schemas.microsoft.com/office/drawing/2014/main" id="{CA90F33A-7D18-4FA9-A901-8BB8C139A91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82180" y="6325596"/>
            <a:ext cx="2220873" cy="178081"/>
          </a:xfrm>
          <a:prstGeom prst="rect">
            <a:avLst/>
          </a:prstGeom>
        </p:spPr>
      </p:pic>
    </p:spTree>
    <p:extLst>
      <p:ext uri="{BB962C8B-B14F-4D97-AF65-F5344CB8AC3E}">
        <p14:creationId xmlns:p14="http://schemas.microsoft.com/office/powerpoint/2010/main" val="3909449942"/>
      </p:ext>
    </p:extLst>
  </p:cSld>
  <p:clrMapOvr>
    <a:masterClrMapping/>
  </p:clrMapOvr>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_1">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595D3F65-BB59-4DCE-819B-6E3955A89B3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ADD2A2A-8C01-4EF3-BFC3-F565457DB216}"/>
              </a:ext>
            </a:extLst>
          </p:cNvPr>
          <p:cNvSpPr>
            <a:spLocks noGrp="1"/>
          </p:cNvSpPr>
          <p:nvPr>
            <p:ph type="title" hasCustomPrompt="1"/>
          </p:nvPr>
        </p:nvSpPr>
        <p:spPr>
          <a:xfrm>
            <a:off x="736880" y="462230"/>
            <a:ext cx="4729424" cy="3647546"/>
          </a:xfrm>
        </p:spPr>
        <p:txBody>
          <a:bodyPr anchor="t" anchorCtr="0"/>
          <a:lstStyle>
            <a:lvl1pPr>
              <a:lnSpc>
                <a:spcPct val="100000"/>
              </a:lnSpc>
              <a:defRPr sz="4800">
                <a:solidFill>
                  <a:schemeClr val="bg1"/>
                </a:solidFill>
              </a:defRPr>
            </a:lvl1pPr>
          </a:lstStyle>
          <a:p>
            <a:r>
              <a:rPr lang="en-US"/>
              <a:t>Click to edit title</a:t>
            </a:r>
            <a:endParaRPr lang="en-GB"/>
          </a:p>
        </p:txBody>
      </p:sp>
      <p:sp>
        <p:nvSpPr>
          <p:cNvPr id="4" name="Date Placeholder 3">
            <a:extLst>
              <a:ext uri="{FF2B5EF4-FFF2-40B4-BE49-F238E27FC236}">
                <a16:creationId xmlns:a16="http://schemas.microsoft.com/office/drawing/2014/main" id="{0CB2CA2C-2DC0-44FB-A3DA-1A1BC13EAAC4}"/>
              </a:ext>
            </a:extLst>
          </p:cNvPr>
          <p:cNvSpPr>
            <a:spLocks noGrp="1"/>
          </p:cNvSpPr>
          <p:nvPr>
            <p:ph type="dt" sz="half" idx="10"/>
          </p:nvPr>
        </p:nvSpPr>
        <p:spPr/>
        <p:txBody>
          <a:bodyPr/>
          <a:lstStyle/>
          <a:p>
            <a:fld id="{56C48C0B-FC96-46FA-B715-E456578206FA}" type="datetime1">
              <a:rPr lang="en-GB" smtClean="0"/>
              <a:t>30/06/2025</a:t>
            </a:fld>
            <a:endParaRPr lang="en-GB"/>
          </a:p>
        </p:txBody>
      </p:sp>
      <p:sp>
        <p:nvSpPr>
          <p:cNvPr id="6" name="Slide Number Placeholder 5">
            <a:extLst>
              <a:ext uri="{FF2B5EF4-FFF2-40B4-BE49-F238E27FC236}">
                <a16:creationId xmlns:a16="http://schemas.microsoft.com/office/drawing/2014/main" id="{3491671A-B7B4-4787-939C-D195FB6F262E}"/>
              </a:ext>
            </a:extLst>
          </p:cNvPr>
          <p:cNvSpPr>
            <a:spLocks noGrp="1"/>
          </p:cNvSpPr>
          <p:nvPr>
            <p:ph type="sldNum" sz="quarter" idx="12"/>
          </p:nvPr>
        </p:nvSpPr>
        <p:spPr/>
        <p:txBody>
          <a:bodyPr/>
          <a:lstStyle/>
          <a:p>
            <a:fld id="{2F83CBB2-9ABF-4D19-8234-691D70D0F573}" type="slidenum">
              <a:rPr lang="en-GB" smtClean="0"/>
              <a:t>‹N°›</a:t>
            </a:fld>
            <a:endParaRPr lang="en-GB"/>
          </a:p>
        </p:txBody>
      </p:sp>
    </p:spTree>
    <p:extLst>
      <p:ext uri="{BB962C8B-B14F-4D97-AF65-F5344CB8AC3E}">
        <p14:creationId xmlns:p14="http://schemas.microsoft.com/office/powerpoint/2010/main" val="3003763057"/>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3013D3-D684-4EDB-8C7E-1E56603FFC01}"/>
              </a:ext>
            </a:extLst>
          </p:cNvPr>
          <p:cNvSpPr>
            <a:spLocks noGrp="1"/>
          </p:cNvSpPr>
          <p:nvPr>
            <p:ph type="title"/>
          </p:nvPr>
        </p:nvSpPr>
        <p:spPr/>
        <p:txBody>
          <a:bodyPr/>
          <a:lstStyle/>
          <a:p>
            <a:r>
              <a:rPr lang="fr-FR"/>
              <a:t>Modifiez le style du titre</a:t>
            </a:r>
          </a:p>
        </p:txBody>
      </p:sp>
      <p:sp>
        <p:nvSpPr>
          <p:cNvPr id="4" name="Espace réservé pour une image  3">
            <a:extLst>
              <a:ext uri="{FF2B5EF4-FFF2-40B4-BE49-F238E27FC236}">
                <a16:creationId xmlns:a16="http://schemas.microsoft.com/office/drawing/2014/main" id="{D60D708E-52E0-46E5-AD12-158CA8E1385F}"/>
              </a:ext>
            </a:extLst>
          </p:cNvPr>
          <p:cNvSpPr>
            <a:spLocks noGrp="1"/>
          </p:cNvSpPr>
          <p:nvPr>
            <p:ph type="pic" sz="quarter" idx="10"/>
          </p:nvPr>
        </p:nvSpPr>
        <p:spPr>
          <a:xfrm>
            <a:off x="0" y="952500"/>
            <a:ext cx="12192000" cy="4937125"/>
          </a:xfrm>
        </p:spPr>
        <p:txBody>
          <a:bodyPr/>
          <a:lstStyle/>
          <a:p>
            <a:endParaRPr lang="fr-FR"/>
          </a:p>
        </p:txBody>
      </p:sp>
    </p:spTree>
    <p:extLst>
      <p:ext uri="{BB962C8B-B14F-4D97-AF65-F5344CB8AC3E}">
        <p14:creationId xmlns:p14="http://schemas.microsoft.com/office/powerpoint/2010/main" val="23245324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822B-8636-4D6C-A236-88D01E832609}"/>
              </a:ext>
            </a:extLst>
          </p:cNvPr>
          <p:cNvSpPr>
            <a:spLocks noGrp="1"/>
          </p:cNvSpPr>
          <p:nvPr>
            <p:ph type="title" hasCustomPrompt="1"/>
          </p:nvPr>
        </p:nvSpPr>
        <p:spPr/>
        <p:txBody>
          <a:bodyPr/>
          <a:lstStyle/>
          <a:p>
            <a:r>
              <a:rPr lang="en-US"/>
              <a:t>Click to edit title</a:t>
            </a:r>
            <a:endParaRPr lang="en-GB"/>
          </a:p>
        </p:txBody>
      </p:sp>
      <p:sp>
        <p:nvSpPr>
          <p:cNvPr id="3" name="Date Placeholder 2">
            <a:extLst>
              <a:ext uri="{FF2B5EF4-FFF2-40B4-BE49-F238E27FC236}">
                <a16:creationId xmlns:a16="http://schemas.microsoft.com/office/drawing/2014/main" id="{7399AF1C-01C0-42A8-9C4B-1E9C27828846}"/>
              </a:ext>
            </a:extLst>
          </p:cNvPr>
          <p:cNvSpPr>
            <a:spLocks noGrp="1"/>
          </p:cNvSpPr>
          <p:nvPr>
            <p:ph type="dt" sz="half" idx="10"/>
          </p:nvPr>
        </p:nvSpPr>
        <p:spPr/>
        <p:txBody>
          <a:bodyPr/>
          <a:lstStyle/>
          <a:p>
            <a:fld id="{3B3B92F7-D9A4-4443-A672-E0404C9D86F0}" type="datetime1">
              <a:rPr lang="en-GB" smtClean="0"/>
              <a:t>30/06/2025</a:t>
            </a:fld>
            <a:endParaRPr lang="en-GB"/>
          </a:p>
        </p:txBody>
      </p:sp>
      <p:sp>
        <p:nvSpPr>
          <p:cNvPr id="5" name="Slide Number Placeholder 4">
            <a:extLst>
              <a:ext uri="{FF2B5EF4-FFF2-40B4-BE49-F238E27FC236}">
                <a16:creationId xmlns:a16="http://schemas.microsoft.com/office/drawing/2014/main" id="{764E2B16-C39C-474E-9069-5E9A3570FD29}"/>
              </a:ext>
            </a:extLst>
          </p:cNvPr>
          <p:cNvSpPr>
            <a:spLocks noGrp="1"/>
          </p:cNvSpPr>
          <p:nvPr>
            <p:ph type="sldNum" sz="quarter" idx="12"/>
          </p:nvPr>
        </p:nvSpPr>
        <p:spPr>
          <a:xfrm>
            <a:off x="9077323" y="7190045"/>
            <a:ext cx="2743200" cy="365125"/>
          </a:xfrm>
        </p:spPr>
        <p:txBody>
          <a:bodyPr/>
          <a:lstStyle/>
          <a:p>
            <a:fld id="{2F83CBB2-9ABF-4D19-8234-691D70D0F573}" type="slidenum">
              <a:rPr lang="en-GB" smtClean="0"/>
              <a:t>‹N°›</a:t>
            </a:fld>
            <a:endParaRPr lang="en-GB"/>
          </a:p>
        </p:txBody>
      </p:sp>
      <p:sp>
        <p:nvSpPr>
          <p:cNvPr id="6" name="Footer Placeholder 2">
            <a:extLst>
              <a:ext uri="{FF2B5EF4-FFF2-40B4-BE49-F238E27FC236}">
                <a16:creationId xmlns:a16="http://schemas.microsoft.com/office/drawing/2014/main" id="{EFEC188D-1F85-47D4-B59D-5EE959E26D7B}"/>
              </a:ext>
            </a:extLst>
          </p:cNvPr>
          <p:cNvSpPr>
            <a:spLocks noGrp="1"/>
          </p:cNvSpPr>
          <p:nvPr>
            <p:ph type="ftr" sz="quarter" idx="11"/>
          </p:nvPr>
        </p:nvSpPr>
        <p:spPr>
          <a:xfrm>
            <a:off x="3548015" y="6340155"/>
            <a:ext cx="5104988" cy="180908"/>
          </a:xfrm>
          <a:prstGeom prst="rect">
            <a:avLst/>
          </a:prstGeom>
        </p:spPr>
        <p:txBody>
          <a:bodyPr/>
          <a:lstStyle/>
          <a:p>
            <a:r>
              <a:rPr lang="en-GB"/>
              <a:t>OFFICIAL SENSITIVE - NOT GOVERNMENT POLICY </a:t>
            </a:r>
          </a:p>
        </p:txBody>
      </p:sp>
    </p:spTree>
    <p:extLst>
      <p:ext uri="{BB962C8B-B14F-4D97-AF65-F5344CB8AC3E}">
        <p14:creationId xmlns:p14="http://schemas.microsoft.com/office/powerpoint/2010/main" val="243752016"/>
      </p:ext>
    </p:extLst>
  </p:cSld>
  <p:clrMapOvr>
    <a:masterClrMapping/>
  </p:clrMapOvr>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B4A999-34D9-4A4D-B40E-FD064B1319CF}"/>
              </a:ext>
            </a:extLst>
          </p:cNvPr>
          <p:cNvSpPr>
            <a:spLocks noGrp="1"/>
          </p:cNvSpPr>
          <p:nvPr>
            <p:ph type="dt" sz="half" idx="10"/>
          </p:nvPr>
        </p:nvSpPr>
        <p:spPr/>
        <p:txBody>
          <a:bodyPr/>
          <a:lstStyle/>
          <a:p>
            <a:fld id="{6A014C6C-B2E7-4EB9-AEDD-693BC1BEA31E}" type="datetime1">
              <a:rPr lang="en-GB" smtClean="0"/>
              <a:t>30/06/2025</a:t>
            </a:fld>
            <a:endParaRPr lang="en-GB"/>
          </a:p>
        </p:txBody>
      </p:sp>
      <p:sp>
        <p:nvSpPr>
          <p:cNvPr id="4" name="Slide Number Placeholder 3">
            <a:extLst>
              <a:ext uri="{FF2B5EF4-FFF2-40B4-BE49-F238E27FC236}">
                <a16:creationId xmlns:a16="http://schemas.microsoft.com/office/drawing/2014/main" id="{C4F0A2D9-B2DC-4447-BE4B-97055C9A8466}"/>
              </a:ext>
            </a:extLst>
          </p:cNvPr>
          <p:cNvSpPr>
            <a:spLocks noGrp="1"/>
          </p:cNvSpPr>
          <p:nvPr>
            <p:ph type="sldNum" sz="quarter" idx="12"/>
          </p:nvPr>
        </p:nvSpPr>
        <p:spPr/>
        <p:txBody>
          <a:bodyPr/>
          <a:lstStyle/>
          <a:p>
            <a:fld id="{2F83CBB2-9ABF-4D19-8234-691D70D0F573}" type="slidenum">
              <a:rPr lang="en-GB" smtClean="0"/>
              <a:t>‹N°›</a:t>
            </a:fld>
            <a:endParaRPr lang="en-GB"/>
          </a:p>
        </p:txBody>
      </p:sp>
      <p:sp>
        <p:nvSpPr>
          <p:cNvPr id="5" name="Footer Placeholder 2">
            <a:extLst>
              <a:ext uri="{FF2B5EF4-FFF2-40B4-BE49-F238E27FC236}">
                <a16:creationId xmlns:a16="http://schemas.microsoft.com/office/drawing/2014/main" id="{8F152448-4503-4931-BD73-3291571EFF8F}"/>
              </a:ext>
            </a:extLst>
          </p:cNvPr>
          <p:cNvSpPr>
            <a:spLocks noGrp="1"/>
          </p:cNvSpPr>
          <p:nvPr>
            <p:ph type="ftr" sz="quarter" idx="11"/>
          </p:nvPr>
        </p:nvSpPr>
        <p:spPr>
          <a:xfrm>
            <a:off x="3548015" y="6340155"/>
            <a:ext cx="5104988" cy="180908"/>
          </a:xfrm>
          <a:prstGeom prst="rect">
            <a:avLst/>
          </a:prstGeom>
        </p:spPr>
        <p:txBody>
          <a:bodyPr/>
          <a:lstStyle/>
          <a:p>
            <a:r>
              <a:rPr lang="en-GB"/>
              <a:t>OFFICIAL SENSITIVE - NOT GOVERNMENT POLICY </a:t>
            </a:r>
          </a:p>
        </p:txBody>
      </p:sp>
    </p:spTree>
    <p:extLst>
      <p:ext uri="{BB962C8B-B14F-4D97-AF65-F5344CB8AC3E}">
        <p14:creationId xmlns:p14="http://schemas.microsoft.com/office/powerpoint/2010/main" val="1956056596"/>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1613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3013D3-D684-4EDB-8C7E-1E56603FFC01}"/>
              </a:ext>
            </a:extLst>
          </p:cNvPr>
          <p:cNvSpPr>
            <a:spLocks noGrp="1"/>
          </p:cNvSpPr>
          <p:nvPr>
            <p:ph type="title"/>
          </p:nvPr>
        </p:nvSpPr>
        <p:spPr/>
        <p:txBody>
          <a:bodyPr/>
          <a:lstStyle/>
          <a:p>
            <a:r>
              <a:rPr lang="fr-FR"/>
              <a:t>Modifiez le style du titre</a:t>
            </a:r>
          </a:p>
        </p:txBody>
      </p:sp>
      <p:sp>
        <p:nvSpPr>
          <p:cNvPr id="4" name="Espace réservé pour une image  3">
            <a:extLst>
              <a:ext uri="{FF2B5EF4-FFF2-40B4-BE49-F238E27FC236}">
                <a16:creationId xmlns:a16="http://schemas.microsoft.com/office/drawing/2014/main" id="{D60D708E-52E0-46E5-AD12-158CA8E1385F}"/>
              </a:ext>
            </a:extLst>
          </p:cNvPr>
          <p:cNvSpPr>
            <a:spLocks noGrp="1"/>
          </p:cNvSpPr>
          <p:nvPr>
            <p:ph type="pic" sz="quarter" idx="10"/>
          </p:nvPr>
        </p:nvSpPr>
        <p:spPr>
          <a:xfrm>
            <a:off x="7223124" y="952500"/>
            <a:ext cx="4968875" cy="4937125"/>
          </a:xfrm>
        </p:spPr>
        <p:txBody>
          <a:bodyPr/>
          <a:lstStyle/>
          <a:p>
            <a:endParaRPr lang="fr-FR"/>
          </a:p>
        </p:txBody>
      </p:sp>
      <p:sp>
        <p:nvSpPr>
          <p:cNvPr id="6" name="Espace réservé du texte 5">
            <a:extLst>
              <a:ext uri="{FF2B5EF4-FFF2-40B4-BE49-F238E27FC236}">
                <a16:creationId xmlns:a16="http://schemas.microsoft.com/office/drawing/2014/main" id="{9937BC41-904E-4B50-B21E-46C40FF4447A}"/>
              </a:ext>
            </a:extLst>
          </p:cNvPr>
          <p:cNvSpPr>
            <a:spLocks noGrp="1"/>
          </p:cNvSpPr>
          <p:nvPr>
            <p:ph type="body" sz="quarter" idx="11"/>
          </p:nvPr>
        </p:nvSpPr>
        <p:spPr>
          <a:xfrm>
            <a:off x="320675" y="952500"/>
            <a:ext cx="6661150" cy="4937125"/>
          </a:xfrm>
        </p:spPr>
        <p:txBody>
          <a:bodyPr/>
          <a:lstStyle>
            <a:lvl1pPr marL="358775" indent="-358775">
              <a:buFontTx/>
              <a:buBlip>
                <a:blip r:embed="rId2"/>
              </a:buBlip>
              <a:defRPr/>
            </a:lvl1pPr>
            <a:lvl2pPr marL="533400" indent="-190500">
              <a:buClr>
                <a:schemeClr val="tx2"/>
              </a:buClr>
              <a:buSzPct val="100000"/>
              <a:buFont typeface="Arial" panose="020B0604020202020204" pitchFamily="34" charset="0"/>
              <a:buChar char="•"/>
              <a:defRPr/>
            </a:lvl2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42667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Rectangle 3"/>
          <p:cNvSpPr>
            <a:spLocks noChangeArrowheads="1"/>
          </p:cNvSpPr>
          <p:nvPr/>
        </p:nvSpPr>
        <p:spPr bwMode="gray">
          <a:xfrm>
            <a:off x="0" y="0"/>
            <a:ext cx="12192000" cy="33263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50000"/>
              </a:spcBef>
              <a:spcAft>
                <a:spcPct val="0"/>
              </a:spcAft>
              <a:defRPr>
                <a:solidFill>
                  <a:schemeClr val="tx1"/>
                </a:solidFill>
                <a:latin typeface="Arial" panose="020B0604020202020204" pitchFamily="34" charset="0"/>
              </a:defRPr>
            </a:lvl6pPr>
            <a:lvl7pPr marL="2971800" indent="-228600" algn="ctr" eaLnBrk="0" fontAlgn="base" hangingPunct="0">
              <a:spcBef>
                <a:spcPct val="50000"/>
              </a:spcBef>
              <a:spcAft>
                <a:spcPct val="0"/>
              </a:spcAft>
              <a:defRPr>
                <a:solidFill>
                  <a:schemeClr val="tx1"/>
                </a:solidFill>
                <a:latin typeface="Arial" panose="020B0604020202020204" pitchFamily="34" charset="0"/>
              </a:defRPr>
            </a:lvl7pPr>
            <a:lvl8pPr marL="3429000" indent="-228600" algn="ctr" eaLnBrk="0" fontAlgn="base" hangingPunct="0">
              <a:spcBef>
                <a:spcPct val="50000"/>
              </a:spcBef>
              <a:spcAft>
                <a:spcPct val="0"/>
              </a:spcAft>
              <a:defRPr>
                <a:solidFill>
                  <a:schemeClr val="tx1"/>
                </a:solidFill>
                <a:latin typeface="Arial" panose="020B0604020202020204" pitchFamily="34" charset="0"/>
              </a:defRPr>
            </a:lvl8pPr>
            <a:lvl9pPr marL="3886200" indent="-228600" algn="ctr" eaLnBrk="0" fontAlgn="base" hangingPunct="0">
              <a:spcBef>
                <a:spcPct val="5000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z="1805">
              <a:solidFill>
                <a:srgbClr val="000000"/>
              </a:solidFill>
            </a:endParaRPr>
          </a:p>
        </p:txBody>
      </p:sp>
      <p:sp>
        <p:nvSpPr>
          <p:cNvPr id="5" name="Rectangle 5"/>
          <p:cNvSpPr>
            <a:spLocks noChangeArrowheads="1"/>
          </p:cNvSpPr>
          <p:nvPr/>
        </p:nvSpPr>
        <p:spPr bwMode="gray">
          <a:xfrm>
            <a:off x="0" y="1047242"/>
            <a:ext cx="12192000" cy="581075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50000"/>
              </a:spcBef>
              <a:spcAft>
                <a:spcPct val="0"/>
              </a:spcAft>
              <a:defRPr>
                <a:solidFill>
                  <a:schemeClr val="tx1"/>
                </a:solidFill>
                <a:latin typeface="Arial" panose="020B0604020202020204" pitchFamily="34" charset="0"/>
              </a:defRPr>
            </a:lvl6pPr>
            <a:lvl7pPr marL="2971800" indent="-228600" algn="ctr" eaLnBrk="0" fontAlgn="base" hangingPunct="0">
              <a:spcBef>
                <a:spcPct val="50000"/>
              </a:spcBef>
              <a:spcAft>
                <a:spcPct val="0"/>
              </a:spcAft>
              <a:defRPr>
                <a:solidFill>
                  <a:schemeClr val="tx1"/>
                </a:solidFill>
                <a:latin typeface="Arial" panose="020B0604020202020204" pitchFamily="34" charset="0"/>
              </a:defRPr>
            </a:lvl7pPr>
            <a:lvl8pPr marL="3429000" indent="-228600" algn="ctr" eaLnBrk="0" fontAlgn="base" hangingPunct="0">
              <a:spcBef>
                <a:spcPct val="50000"/>
              </a:spcBef>
              <a:spcAft>
                <a:spcPct val="0"/>
              </a:spcAft>
              <a:defRPr>
                <a:solidFill>
                  <a:schemeClr val="tx1"/>
                </a:solidFill>
                <a:latin typeface="Arial" panose="020B0604020202020204" pitchFamily="34" charset="0"/>
              </a:defRPr>
            </a:lvl8pPr>
            <a:lvl9pPr marL="3886200" indent="-228600" algn="ctr" eaLnBrk="0" fontAlgn="base" hangingPunct="0">
              <a:spcBef>
                <a:spcPct val="5000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z="1805">
              <a:solidFill>
                <a:srgbClr val="000000"/>
              </a:solidFill>
            </a:endParaRPr>
          </a:p>
        </p:txBody>
      </p:sp>
      <p:pic>
        <p:nvPicPr>
          <p:cNvPr id="6" name="Image 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898514" y="389931"/>
            <a:ext cx="1220178" cy="60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7"/>
          <p:cNvSpPr>
            <a:spLocks noGrp="1" noChangeArrowheads="1"/>
          </p:cNvSpPr>
          <p:nvPr>
            <p:ph type="ctrTitle"/>
          </p:nvPr>
        </p:nvSpPr>
        <p:spPr>
          <a:xfrm>
            <a:off x="627195" y="334226"/>
            <a:ext cx="8129086" cy="1515158"/>
          </a:xfrm>
        </p:spPr>
        <p:txBody>
          <a:bodyPr anchor="b"/>
          <a:lstStyle>
            <a:lvl1pPr algn="r">
              <a:defRPr sz="3208" b="0"/>
            </a:lvl1pPr>
          </a:lstStyle>
          <a:p>
            <a:pPr lvl="0"/>
            <a:r>
              <a:rPr lang="fr-FR" noProof="0"/>
              <a:t>Cliquez pour modifier le style du titre</a:t>
            </a:r>
          </a:p>
        </p:txBody>
      </p:sp>
      <p:sp>
        <p:nvSpPr>
          <p:cNvPr id="5128" name="Rectangle 8"/>
          <p:cNvSpPr>
            <a:spLocks noGrp="1" noChangeArrowheads="1"/>
          </p:cNvSpPr>
          <p:nvPr>
            <p:ph type="subTitle" idx="1"/>
          </p:nvPr>
        </p:nvSpPr>
        <p:spPr>
          <a:xfrm>
            <a:off x="627195" y="1849384"/>
            <a:ext cx="8129086" cy="3248359"/>
          </a:xfrm>
          <a:extLst>
            <a:ext uri="{909E8E84-426E-40DD-AFC4-6F175D3DCCD1}">
              <a14:hiddenFill xmlns:a14="http://schemas.microsoft.com/office/drawing/2010/main">
                <a:solidFill>
                  <a:schemeClr val="accent1"/>
                </a:solidFill>
              </a14:hiddenFill>
            </a:ext>
          </a:extLst>
        </p:spPr>
        <p:txBody>
          <a:bodyPr/>
          <a:lstStyle>
            <a:lvl1pPr marL="0" indent="0" algn="r">
              <a:buFont typeface="Wingdings" pitchFamily="2" charset="2"/>
              <a:buNone/>
              <a:defRPr sz="1203" b="0">
                <a:solidFill>
                  <a:schemeClr val="bg1"/>
                </a:solidFill>
              </a:defRPr>
            </a:lvl1pPr>
          </a:lstStyle>
          <a:p>
            <a:pPr lvl="0"/>
            <a:r>
              <a:rPr lang="fr-FR" noProof="0"/>
              <a:t>Cliquez pour modifier le style des sous-titres du masque</a:t>
            </a:r>
          </a:p>
        </p:txBody>
      </p:sp>
    </p:spTree>
    <p:extLst>
      <p:ext uri="{BB962C8B-B14F-4D97-AF65-F5344CB8AC3E}">
        <p14:creationId xmlns:p14="http://schemas.microsoft.com/office/powerpoint/2010/main" val="3921266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een &amp; Clean cover">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DBBF789E-BBE0-4966-8214-80F39986A6E7}"/>
              </a:ext>
            </a:extLst>
          </p:cNvPr>
          <p:cNvPicPr>
            <a:picLocks noChangeAspect="1"/>
          </p:cNvPicPr>
          <p:nvPr userDrawn="1"/>
        </p:nvPicPr>
        <p:blipFill>
          <a:blip r:embed="rId2"/>
          <a:stretch>
            <a:fillRect/>
          </a:stretch>
        </p:blipFill>
        <p:spPr>
          <a:xfrm>
            <a:off x="5638800" y="62656"/>
            <a:ext cx="6552000" cy="5760336"/>
          </a:xfrm>
          <a:prstGeom prst="rect">
            <a:avLst/>
          </a:prstGeom>
        </p:spPr>
      </p:pic>
      <p:sp>
        <p:nvSpPr>
          <p:cNvPr id="6" name="Espace réservé du texte 5">
            <a:extLst>
              <a:ext uri="{FF2B5EF4-FFF2-40B4-BE49-F238E27FC236}">
                <a16:creationId xmlns:a16="http://schemas.microsoft.com/office/drawing/2014/main" id="{13DD1D6E-A6EB-9D49-9ECD-B9B8F899206D}"/>
              </a:ext>
            </a:extLst>
          </p:cNvPr>
          <p:cNvSpPr>
            <a:spLocks noGrp="1"/>
          </p:cNvSpPr>
          <p:nvPr>
            <p:ph type="body" sz="quarter" idx="10" hasCustomPrompt="1"/>
          </p:nvPr>
        </p:nvSpPr>
        <p:spPr>
          <a:xfrm>
            <a:off x="1139533" y="4443711"/>
            <a:ext cx="4500000" cy="468000"/>
          </a:xfrm>
        </p:spPr>
        <p:txBody>
          <a:bodyPr>
            <a:normAutofit/>
          </a:bodyPr>
          <a:lstStyle>
            <a:lvl1pPr marL="0" indent="0">
              <a:spcBef>
                <a:spcPts val="0"/>
              </a:spcBef>
              <a:buNone/>
              <a:defRPr sz="2200" cap="none" baseline="0"/>
            </a:lvl1pPr>
          </a:lstStyle>
          <a:p>
            <a:pPr lvl="0"/>
            <a:r>
              <a:rPr lang="en-GB" noProof="0"/>
              <a:t>Location</a:t>
            </a:r>
          </a:p>
        </p:txBody>
      </p:sp>
      <p:sp>
        <p:nvSpPr>
          <p:cNvPr id="11" name="Espace réservé du texte 5">
            <a:extLst>
              <a:ext uri="{FF2B5EF4-FFF2-40B4-BE49-F238E27FC236}">
                <a16:creationId xmlns:a16="http://schemas.microsoft.com/office/drawing/2014/main" id="{7FBE6697-921B-7044-8EA4-D47B4D317406}"/>
              </a:ext>
            </a:extLst>
          </p:cNvPr>
          <p:cNvSpPr>
            <a:spLocks noGrp="1"/>
          </p:cNvSpPr>
          <p:nvPr>
            <p:ph type="body" sz="quarter" idx="11" hasCustomPrompt="1"/>
          </p:nvPr>
        </p:nvSpPr>
        <p:spPr>
          <a:xfrm>
            <a:off x="1137600" y="3931139"/>
            <a:ext cx="4500000" cy="468924"/>
          </a:xfrm>
        </p:spPr>
        <p:txBody>
          <a:bodyPr anchor="b">
            <a:normAutofit/>
          </a:bodyPr>
          <a:lstStyle>
            <a:lvl1pPr marL="0" indent="0">
              <a:spcBef>
                <a:spcPts val="0"/>
              </a:spcBef>
              <a:buNone/>
              <a:defRPr sz="2200" b="0" cap="none" baseline="0">
                <a:solidFill>
                  <a:schemeClr val="accent1"/>
                </a:solidFill>
              </a:defRPr>
            </a:lvl1pPr>
          </a:lstStyle>
          <a:p>
            <a:pPr lvl="0"/>
            <a:r>
              <a:rPr lang="en-GB" noProof="0" dirty="0"/>
              <a:t>Event name</a:t>
            </a:r>
          </a:p>
        </p:txBody>
      </p:sp>
      <p:sp>
        <p:nvSpPr>
          <p:cNvPr id="12" name="Espace réservé du texte 5">
            <a:extLst>
              <a:ext uri="{FF2B5EF4-FFF2-40B4-BE49-F238E27FC236}">
                <a16:creationId xmlns:a16="http://schemas.microsoft.com/office/drawing/2014/main" id="{0E4FA5F0-5AC1-644B-86F5-9F0E7CBBB797}"/>
              </a:ext>
            </a:extLst>
          </p:cNvPr>
          <p:cNvSpPr>
            <a:spLocks noGrp="1"/>
          </p:cNvSpPr>
          <p:nvPr>
            <p:ph type="body" sz="quarter" idx="12" hasCustomPrompt="1"/>
          </p:nvPr>
        </p:nvSpPr>
        <p:spPr>
          <a:xfrm>
            <a:off x="1149350" y="5617917"/>
            <a:ext cx="4500000" cy="468000"/>
          </a:xfrm>
        </p:spPr>
        <p:txBody>
          <a:bodyPr>
            <a:normAutofit/>
          </a:bodyPr>
          <a:lstStyle>
            <a:lvl1pPr marL="0" indent="0">
              <a:spcBef>
                <a:spcPts val="0"/>
              </a:spcBef>
              <a:buNone/>
              <a:defRPr sz="2200" cap="none" baseline="0"/>
            </a:lvl1pPr>
          </a:lstStyle>
          <a:p>
            <a:pPr lvl="0"/>
            <a:r>
              <a:rPr lang="en-GB" noProof="0"/>
              <a:t>Function</a:t>
            </a:r>
          </a:p>
        </p:txBody>
      </p:sp>
      <p:sp>
        <p:nvSpPr>
          <p:cNvPr id="13" name="Espace réservé du texte 5">
            <a:extLst>
              <a:ext uri="{FF2B5EF4-FFF2-40B4-BE49-F238E27FC236}">
                <a16:creationId xmlns:a16="http://schemas.microsoft.com/office/drawing/2014/main" id="{805B4B22-EF35-194E-B0FA-A5D38E810001}"/>
              </a:ext>
            </a:extLst>
          </p:cNvPr>
          <p:cNvSpPr>
            <a:spLocks noGrp="1"/>
          </p:cNvSpPr>
          <p:nvPr>
            <p:ph type="body" sz="quarter" idx="13" hasCustomPrompt="1"/>
          </p:nvPr>
        </p:nvSpPr>
        <p:spPr>
          <a:xfrm>
            <a:off x="1149350" y="5100999"/>
            <a:ext cx="4500000" cy="468924"/>
          </a:xfrm>
        </p:spPr>
        <p:txBody>
          <a:bodyPr anchor="b">
            <a:normAutofit/>
          </a:bodyPr>
          <a:lstStyle>
            <a:lvl1pPr marL="0" indent="0">
              <a:spcBef>
                <a:spcPts val="0"/>
              </a:spcBef>
              <a:buNone/>
              <a:defRPr sz="2200" b="0" cap="none" baseline="0">
                <a:solidFill>
                  <a:schemeClr val="accent1"/>
                </a:solidFill>
              </a:defRPr>
            </a:lvl1pPr>
          </a:lstStyle>
          <a:p>
            <a:pPr lvl="0"/>
            <a:r>
              <a:rPr lang="en-GB" noProof="0"/>
              <a:t>First Name Last name</a:t>
            </a:r>
          </a:p>
        </p:txBody>
      </p:sp>
      <p:sp>
        <p:nvSpPr>
          <p:cNvPr id="2" name="TextBox 1">
            <a:extLst>
              <a:ext uri="{FF2B5EF4-FFF2-40B4-BE49-F238E27FC236}">
                <a16:creationId xmlns:a16="http://schemas.microsoft.com/office/drawing/2014/main" id="{4ADBD41F-EFC2-4493-89BE-2A0B362D8CFD}"/>
              </a:ext>
            </a:extLst>
          </p:cNvPr>
          <p:cNvSpPr txBox="1"/>
          <p:nvPr userDrawn="1"/>
        </p:nvSpPr>
        <p:spPr>
          <a:xfrm>
            <a:off x="5638800" y="2973091"/>
            <a:ext cx="914400" cy="914400"/>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F42811FE-246D-42ED-8451-45E8AD1FB9B6}"/>
              </a:ext>
            </a:extLst>
          </p:cNvPr>
          <p:cNvSpPr txBox="1"/>
          <p:nvPr userDrawn="1"/>
        </p:nvSpPr>
        <p:spPr>
          <a:xfrm>
            <a:off x="5638800" y="2973091"/>
            <a:ext cx="914400" cy="914400"/>
          </a:xfrm>
          <a:prstGeom prst="rect">
            <a:avLst/>
          </a:prstGeom>
          <a:noFill/>
        </p:spPr>
        <p:txBody>
          <a:bodyPr wrap="square" rtlCol="0">
            <a:spAutoFit/>
          </a:bodyPr>
          <a:lstStyle/>
          <a:p>
            <a:endParaRPr lang="en-GB" dirty="0"/>
          </a:p>
        </p:txBody>
      </p:sp>
      <p:sp>
        <p:nvSpPr>
          <p:cNvPr id="9" name="Text Placeholder 8">
            <a:extLst>
              <a:ext uri="{FF2B5EF4-FFF2-40B4-BE49-F238E27FC236}">
                <a16:creationId xmlns:a16="http://schemas.microsoft.com/office/drawing/2014/main" id="{1EF23E90-EF52-4D37-96B6-1D361E075E95}"/>
              </a:ext>
            </a:extLst>
          </p:cNvPr>
          <p:cNvSpPr>
            <a:spLocks noGrp="1"/>
          </p:cNvSpPr>
          <p:nvPr>
            <p:ph type="body" sz="quarter" idx="15" hasCustomPrompt="1"/>
          </p:nvPr>
        </p:nvSpPr>
        <p:spPr>
          <a:xfrm>
            <a:off x="1139533" y="1269517"/>
            <a:ext cx="5922010" cy="1324800"/>
          </a:xfrm>
        </p:spPr>
        <p:txBody>
          <a:bodyPr>
            <a:normAutofit/>
          </a:bodyPr>
          <a:lstStyle>
            <a:lvl1pPr marL="0" indent="0">
              <a:spcBef>
                <a:spcPts val="1000"/>
              </a:spcBef>
              <a:buNone/>
              <a:defRPr sz="4500" cap="all" baseline="0">
                <a:solidFill>
                  <a:schemeClr val="accent1"/>
                </a:solidFill>
                <a:latin typeface="Arial Narrow" panose="020B0606020202030204" pitchFamily="34" charset="0"/>
              </a:defRPr>
            </a:lvl1pPr>
          </a:lstStyle>
          <a:p>
            <a:pPr lvl="0"/>
            <a:r>
              <a:rPr lang="en-US" dirty="0"/>
              <a:t>TITLE</a:t>
            </a:r>
            <a:endParaRPr lang="nl-BE" dirty="0"/>
          </a:p>
        </p:txBody>
      </p:sp>
      <p:pic>
        <p:nvPicPr>
          <p:cNvPr id="8" name="Picture 7" descr="Logo&#10;&#10;Description automatically generated">
            <a:extLst>
              <a:ext uri="{FF2B5EF4-FFF2-40B4-BE49-F238E27FC236}">
                <a16:creationId xmlns:a16="http://schemas.microsoft.com/office/drawing/2014/main" id="{0D41F7BE-4A69-4836-A531-6E33C95396F2}"/>
              </a:ext>
            </a:extLst>
          </p:cNvPr>
          <p:cNvPicPr>
            <a:picLocks noChangeAspect="1"/>
          </p:cNvPicPr>
          <p:nvPr userDrawn="1"/>
        </p:nvPicPr>
        <p:blipFill>
          <a:blip r:embed="rId3"/>
          <a:stretch>
            <a:fillRect/>
          </a:stretch>
        </p:blipFill>
        <p:spPr>
          <a:xfrm>
            <a:off x="9138112" y="4698070"/>
            <a:ext cx="2520000" cy="1235658"/>
          </a:xfrm>
          <a:prstGeom prst="rect">
            <a:avLst/>
          </a:prstGeom>
        </p:spPr>
      </p:pic>
      <p:sp>
        <p:nvSpPr>
          <p:cNvPr id="27" name="Espace réservé du texte 26">
            <a:extLst>
              <a:ext uri="{FF2B5EF4-FFF2-40B4-BE49-F238E27FC236}">
                <a16:creationId xmlns:a16="http://schemas.microsoft.com/office/drawing/2014/main" id="{C237AFC2-EBB0-E342-B3C0-CE3DEF94AD88}"/>
              </a:ext>
            </a:extLst>
          </p:cNvPr>
          <p:cNvSpPr>
            <a:spLocks noGrp="1"/>
          </p:cNvSpPr>
          <p:nvPr>
            <p:ph type="body" sz="quarter" idx="14" hasCustomPrompt="1"/>
          </p:nvPr>
        </p:nvSpPr>
        <p:spPr>
          <a:xfrm>
            <a:off x="5799016" y="3994151"/>
            <a:ext cx="2774462" cy="609112"/>
          </a:xfrm>
        </p:spPr>
        <p:txBody>
          <a:bodyPr wrap="none" anchor="ctr">
            <a:noAutofit/>
          </a:bodyPr>
          <a:lstStyle>
            <a:lvl1pPr marL="0" indent="0" algn="ctr">
              <a:buNone/>
              <a:defRPr sz="1600"/>
            </a:lvl1pPr>
          </a:lstStyle>
          <a:p>
            <a:pPr lvl="0"/>
            <a:r>
              <a:rPr lang="en-GB" noProof="0" dirty="0"/>
              <a:t>30 June 2021</a:t>
            </a:r>
          </a:p>
        </p:txBody>
      </p:sp>
      <p:sp>
        <p:nvSpPr>
          <p:cNvPr id="10" name="Text Placeholder 9">
            <a:extLst>
              <a:ext uri="{FF2B5EF4-FFF2-40B4-BE49-F238E27FC236}">
                <a16:creationId xmlns:a16="http://schemas.microsoft.com/office/drawing/2014/main" id="{5FFBF4A7-89C4-4FF1-966F-87899CB95951}"/>
              </a:ext>
            </a:extLst>
          </p:cNvPr>
          <p:cNvSpPr>
            <a:spLocks noGrp="1"/>
          </p:cNvSpPr>
          <p:nvPr>
            <p:ph type="body" sz="quarter" idx="16" hasCustomPrompt="1"/>
          </p:nvPr>
        </p:nvSpPr>
        <p:spPr>
          <a:xfrm>
            <a:off x="1138800" y="2641941"/>
            <a:ext cx="4500000" cy="1096962"/>
          </a:xfrm>
        </p:spPr>
        <p:txBody>
          <a:bodyPr/>
          <a:lstStyle>
            <a:lvl1pPr marL="0" indent="0">
              <a:spcBef>
                <a:spcPts val="600"/>
              </a:spcBef>
              <a:buNone/>
              <a:defRPr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endParaRPr lang="nl-BE" dirty="0"/>
          </a:p>
        </p:txBody>
      </p:sp>
    </p:spTree>
    <p:extLst>
      <p:ext uri="{BB962C8B-B14F-4D97-AF65-F5344CB8AC3E}">
        <p14:creationId xmlns:p14="http://schemas.microsoft.com/office/powerpoint/2010/main" val="2092738256"/>
      </p:ext>
    </p:extLst>
  </p:cSld>
  <p:clrMapOvr>
    <a:masterClrMapping/>
  </p:clrMapOvr>
  <p:extLst>
    <p:ext uri="{DCECCB84-F9BA-43D5-87BE-67443E8EF086}">
      <p15:sldGuideLst xmlns:p15="http://schemas.microsoft.com/office/powerpoint/2012/main">
        <p15:guide id="1" orient="horz" pos="2092">
          <p15:clr>
            <a:srgbClr val="FBAE40"/>
          </p15:clr>
        </p15:guide>
        <p15:guide id="2" pos="365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mp; Efficient cov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BF789E-BBE0-4966-8214-80F39986A6E7}"/>
              </a:ext>
            </a:extLst>
          </p:cNvPr>
          <p:cNvPicPr>
            <a:picLocks noChangeAspect="1"/>
          </p:cNvPicPr>
          <p:nvPr userDrawn="1"/>
        </p:nvPicPr>
        <p:blipFill>
          <a:blip r:embed="rId2"/>
          <a:srcRect/>
          <a:stretch/>
        </p:blipFill>
        <p:spPr>
          <a:xfrm>
            <a:off x="5638800" y="62656"/>
            <a:ext cx="6551999" cy="5760336"/>
          </a:xfrm>
          <a:prstGeom prst="rect">
            <a:avLst/>
          </a:prstGeom>
        </p:spPr>
      </p:pic>
      <p:sp>
        <p:nvSpPr>
          <p:cNvPr id="6" name="Espace réservé du texte 5">
            <a:extLst>
              <a:ext uri="{FF2B5EF4-FFF2-40B4-BE49-F238E27FC236}">
                <a16:creationId xmlns:a16="http://schemas.microsoft.com/office/drawing/2014/main" id="{13DD1D6E-A6EB-9D49-9ECD-B9B8F899206D}"/>
              </a:ext>
            </a:extLst>
          </p:cNvPr>
          <p:cNvSpPr>
            <a:spLocks noGrp="1"/>
          </p:cNvSpPr>
          <p:nvPr>
            <p:ph type="body" sz="quarter" idx="10" hasCustomPrompt="1"/>
          </p:nvPr>
        </p:nvSpPr>
        <p:spPr>
          <a:xfrm>
            <a:off x="1149350" y="4442400"/>
            <a:ext cx="4500000" cy="468000"/>
          </a:xfrm>
        </p:spPr>
        <p:txBody>
          <a:bodyPr>
            <a:normAutofit/>
          </a:bodyPr>
          <a:lstStyle>
            <a:lvl1pPr marL="0" indent="0">
              <a:buNone/>
              <a:defRPr sz="2200" cap="none" baseline="0"/>
            </a:lvl1pPr>
          </a:lstStyle>
          <a:p>
            <a:pPr lvl="0"/>
            <a:r>
              <a:rPr lang="en-GB" noProof="0"/>
              <a:t>Location</a:t>
            </a:r>
          </a:p>
        </p:txBody>
      </p:sp>
      <p:sp>
        <p:nvSpPr>
          <p:cNvPr id="11" name="Espace réservé du texte 5">
            <a:extLst>
              <a:ext uri="{FF2B5EF4-FFF2-40B4-BE49-F238E27FC236}">
                <a16:creationId xmlns:a16="http://schemas.microsoft.com/office/drawing/2014/main" id="{7FBE6697-921B-7044-8EA4-D47B4D317406}"/>
              </a:ext>
            </a:extLst>
          </p:cNvPr>
          <p:cNvSpPr>
            <a:spLocks noGrp="1"/>
          </p:cNvSpPr>
          <p:nvPr>
            <p:ph type="body" sz="quarter" idx="11" hasCustomPrompt="1"/>
          </p:nvPr>
        </p:nvSpPr>
        <p:spPr>
          <a:xfrm>
            <a:off x="1149350" y="3931200"/>
            <a:ext cx="4500000" cy="468924"/>
          </a:xfrm>
        </p:spPr>
        <p:txBody>
          <a:bodyPr anchor="b">
            <a:normAutofit/>
          </a:bodyPr>
          <a:lstStyle>
            <a:lvl1pPr marL="0" indent="0">
              <a:spcBef>
                <a:spcPts val="0"/>
              </a:spcBef>
              <a:buNone/>
              <a:defRPr sz="2200" b="0" cap="none" baseline="0">
                <a:solidFill>
                  <a:schemeClr val="accent1"/>
                </a:solidFill>
              </a:defRPr>
            </a:lvl1pPr>
          </a:lstStyle>
          <a:p>
            <a:pPr lvl="0"/>
            <a:r>
              <a:rPr lang="en-GB" noProof="0"/>
              <a:t>Event name</a:t>
            </a:r>
          </a:p>
        </p:txBody>
      </p:sp>
      <p:sp>
        <p:nvSpPr>
          <p:cNvPr id="12" name="Espace réservé du texte 5">
            <a:extLst>
              <a:ext uri="{FF2B5EF4-FFF2-40B4-BE49-F238E27FC236}">
                <a16:creationId xmlns:a16="http://schemas.microsoft.com/office/drawing/2014/main" id="{0E4FA5F0-5AC1-644B-86F5-9F0E7CBBB797}"/>
              </a:ext>
            </a:extLst>
          </p:cNvPr>
          <p:cNvSpPr>
            <a:spLocks noGrp="1"/>
          </p:cNvSpPr>
          <p:nvPr>
            <p:ph type="body" sz="quarter" idx="12" hasCustomPrompt="1"/>
          </p:nvPr>
        </p:nvSpPr>
        <p:spPr>
          <a:xfrm>
            <a:off x="1149350" y="5619600"/>
            <a:ext cx="4500000" cy="468000"/>
          </a:xfrm>
        </p:spPr>
        <p:txBody>
          <a:bodyPr>
            <a:normAutofit/>
          </a:bodyPr>
          <a:lstStyle>
            <a:lvl1pPr marL="0" indent="0">
              <a:buNone/>
              <a:defRPr sz="2200" cap="none" baseline="0"/>
            </a:lvl1pPr>
          </a:lstStyle>
          <a:p>
            <a:pPr lvl="0"/>
            <a:r>
              <a:rPr lang="en-GB" noProof="0"/>
              <a:t>Function</a:t>
            </a:r>
          </a:p>
        </p:txBody>
      </p:sp>
      <p:sp>
        <p:nvSpPr>
          <p:cNvPr id="13" name="Espace réservé du texte 5">
            <a:extLst>
              <a:ext uri="{FF2B5EF4-FFF2-40B4-BE49-F238E27FC236}">
                <a16:creationId xmlns:a16="http://schemas.microsoft.com/office/drawing/2014/main" id="{805B4B22-EF35-194E-B0FA-A5D38E810001}"/>
              </a:ext>
            </a:extLst>
          </p:cNvPr>
          <p:cNvSpPr>
            <a:spLocks noGrp="1"/>
          </p:cNvSpPr>
          <p:nvPr>
            <p:ph type="body" sz="quarter" idx="13" hasCustomPrompt="1"/>
          </p:nvPr>
        </p:nvSpPr>
        <p:spPr>
          <a:xfrm>
            <a:off x="1149350" y="5101200"/>
            <a:ext cx="4500000" cy="468924"/>
          </a:xfrm>
        </p:spPr>
        <p:txBody>
          <a:bodyPr anchor="b">
            <a:normAutofit/>
          </a:bodyPr>
          <a:lstStyle>
            <a:lvl1pPr marL="0" indent="0">
              <a:buNone/>
              <a:defRPr sz="2200" b="0" cap="none" baseline="0">
                <a:solidFill>
                  <a:schemeClr val="accent1"/>
                </a:solidFill>
              </a:defRPr>
            </a:lvl1pPr>
          </a:lstStyle>
          <a:p>
            <a:pPr lvl="0"/>
            <a:r>
              <a:rPr lang="en-GB" noProof="0"/>
              <a:t>First Name Last name</a:t>
            </a:r>
          </a:p>
        </p:txBody>
      </p:sp>
      <p:sp>
        <p:nvSpPr>
          <p:cNvPr id="2" name="TextBox 1">
            <a:extLst>
              <a:ext uri="{FF2B5EF4-FFF2-40B4-BE49-F238E27FC236}">
                <a16:creationId xmlns:a16="http://schemas.microsoft.com/office/drawing/2014/main" id="{4ADBD41F-EFC2-4493-89BE-2A0B362D8CFD}"/>
              </a:ext>
            </a:extLst>
          </p:cNvPr>
          <p:cNvSpPr txBox="1"/>
          <p:nvPr userDrawn="1"/>
        </p:nvSpPr>
        <p:spPr>
          <a:xfrm>
            <a:off x="5638800" y="2973091"/>
            <a:ext cx="914400" cy="914400"/>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F42811FE-246D-42ED-8451-45E8AD1FB9B6}"/>
              </a:ext>
            </a:extLst>
          </p:cNvPr>
          <p:cNvSpPr txBox="1"/>
          <p:nvPr userDrawn="1"/>
        </p:nvSpPr>
        <p:spPr>
          <a:xfrm>
            <a:off x="5638800" y="2973091"/>
            <a:ext cx="914400" cy="914400"/>
          </a:xfrm>
          <a:prstGeom prst="rect">
            <a:avLst/>
          </a:prstGeom>
          <a:noFill/>
        </p:spPr>
        <p:txBody>
          <a:bodyPr wrap="square" rtlCol="0">
            <a:spAutoFit/>
          </a:bodyPr>
          <a:lstStyle/>
          <a:p>
            <a:endParaRPr lang="en-GB" dirty="0"/>
          </a:p>
        </p:txBody>
      </p:sp>
      <p:sp>
        <p:nvSpPr>
          <p:cNvPr id="9" name="Text Placeholder 8">
            <a:extLst>
              <a:ext uri="{FF2B5EF4-FFF2-40B4-BE49-F238E27FC236}">
                <a16:creationId xmlns:a16="http://schemas.microsoft.com/office/drawing/2014/main" id="{1EF23E90-EF52-4D37-96B6-1D361E075E95}"/>
              </a:ext>
            </a:extLst>
          </p:cNvPr>
          <p:cNvSpPr>
            <a:spLocks noGrp="1"/>
          </p:cNvSpPr>
          <p:nvPr>
            <p:ph type="body" sz="quarter" idx="15" hasCustomPrompt="1"/>
          </p:nvPr>
        </p:nvSpPr>
        <p:spPr>
          <a:xfrm>
            <a:off x="1139533" y="1270800"/>
            <a:ext cx="5922010" cy="1324800"/>
          </a:xfrm>
        </p:spPr>
        <p:txBody>
          <a:bodyPr>
            <a:normAutofit/>
          </a:bodyPr>
          <a:lstStyle>
            <a:lvl1pPr marL="0" indent="0">
              <a:buNone/>
              <a:defRPr sz="4500" cap="all" baseline="0">
                <a:solidFill>
                  <a:schemeClr val="accent1"/>
                </a:solidFill>
                <a:latin typeface="Arial Narrow" panose="020B0606020202030204" pitchFamily="34" charset="0"/>
              </a:defRPr>
            </a:lvl1pPr>
          </a:lstStyle>
          <a:p>
            <a:pPr lvl="0"/>
            <a:r>
              <a:rPr lang="en-US" dirty="0"/>
              <a:t>TITLE</a:t>
            </a:r>
            <a:endParaRPr lang="nl-BE" dirty="0"/>
          </a:p>
        </p:txBody>
      </p:sp>
      <p:pic>
        <p:nvPicPr>
          <p:cNvPr id="8" name="Picture 7" descr="Logo&#10;&#10;Description automatically generated">
            <a:extLst>
              <a:ext uri="{FF2B5EF4-FFF2-40B4-BE49-F238E27FC236}">
                <a16:creationId xmlns:a16="http://schemas.microsoft.com/office/drawing/2014/main" id="{0D41F7BE-4A69-4836-A531-6E33C95396F2}"/>
              </a:ext>
            </a:extLst>
          </p:cNvPr>
          <p:cNvPicPr>
            <a:picLocks noChangeAspect="1"/>
          </p:cNvPicPr>
          <p:nvPr userDrawn="1"/>
        </p:nvPicPr>
        <p:blipFill>
          <a:blip r:embed="rId3"/>
          <a:stretch>
            <a:fillRect/>
          </a:stretch>
        </p:blipFill>
        <p:spPr>
          <a:xfrm>
            <a:off x="9138112" y="4698070"/>
            <a:ext cx="2520000" cy="1235658"/>
          </a:xfrm>
          <a:prstGeom prst="rect">
            <a:avLst/>
          </a:prstGeom>
        </p:spPr>
      </p:pic>
      <p:sp>
        <p:nvSpPr>
          <p:cNvPr id="27" name="Espace réservé du texte 26">
            <a:extLst>
              <a:ext uri="{FF2B5EF4-FFF2-40B4-BE49-F238E27FC236}">
                <a16:creationId xmlns:a16="http://schemas.microsoft.com/office/drawing/2014/main" id="{C237AFC2-EBB0-E342-B3C0-CE3DEF94AD88}"/>
              </a:ext>
            </a:extLst>
          </p:cNvPr>
          <p:cNvSpPr>
            <a:spLocks noGrp="1"/>
          </p:cNvSpPr>
          <p:nvPr>
            <p:ph type="body" sz="quarter" idx="14" hasCustomPrompt="1"/>
          </p:nvPr>
        </p:nvSpPr>
        <p:spPr>
          <a:xfrm>
            <a:off x="5799016" y="3994151"/>
            <a:ext cx="2774462" cy="609112"/>
          </a:xfrm>
        </p:spPr>
        <p:txBody>
          <a:bodyPr wrap="none" anchor="ctr">
            <a:noAutofit/>
          </a:bodyPr>
          <a:lstStyle>
            <a:lvl1pPr marL="0" indent="0" algn="ctr">
              <a:buNone/>
              <a:defRPr sz="1600"/>
            </a:lvl1pPr>
          </a:lstStyle>
          <a:p>
            <a:pPr lvl="0"/>
            <a:r>
              <a:rPr lang="en-GB" noProof="0" dirty="0"/>
              <a:t>30 June 2021</a:t>
            </a:r>
          </a:p>
        </p:txBody>
      </p:sp>
      <p:sp>
        <p:nvSpPr>
          <p:cNvPr id="14" name="Text Placeholder 9">
            <a:extLst>
              <a:ext uri="{FF2B5EF4-FFF2-40B4-BE49-F238E27FC236}">
                <a16:creationId xmlns:a16="http://schemas.microsoft.com/office/drawing/2014/main" id="{9748D7AE-7360-4F04-917F-B1023206C2A7}"/>
              </a:ext>
            </a:extLst>
          </p:cNvPr>
          <p:cNvSpPr>
            <a:spLocks noGrp="1"/>
          </p:cNvSpPr>
          <p:nvPr>
            <p:ph type="body" sz="quarter" idx="16" hasCustomPrompt="1"/>
          </p:nvPr>
        </p:nvSpPr>
        <p:spPr>
          <a:xfrm>
            <a:off x="1140689" y="2642400"/>
            <a:ext cx="4500000" cy="1096962"/>
          </a:xfrm>
        </p:spPr>
        <p:txBody>
          <a:bodyPr/>
          <a:lstStyle>
            <a:lvl1pPr marL="0" indent="0">
              <a:spcBef>
                <a:spcPts val="600"/>
              </a:spcBef>
              <a:buNone/>
              <a:defRPr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endParaRPr lang="nl-BE" dirty="0"/>
          </a:p>
        </p:txBody>
      </p:sp>
    </p:spTree>
    <p:extLst>
      <p:ext uri="{BB962C8B-B14F-4D97-AF65-F5344CB8AC3E}">
        <p14:creationId xmlns:p14="http://schemas.microsoft.com/office/powerpoint/2010/main" val="526058389"/>
      </p:ext>
    </p:extLst>
  </p:cSld>
  <p:clrMapOvr>
    <a:masterClrMapping/>
  </p:clrMapOvr>
  <p:extLst>
    <p:ext uri="{DCECCB84-F9BA-43D5-87BE-67443E8EF086}">
      <p15:sldGuideLst xmlns:p15="http://schemas.microsoft.com/office/powerpoint/2012/main">
        <p15:guide id="1" orient="horz" pos="2092">
          <p15:clr>
            <a:srgbClr val="FBAE40"/>
          </p15:clr>
        </p15:guide>
        <p15:guide id="2" pos="365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theme" Target="../theme/theme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image" Target="../media/image15.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theme" Target="../theme/theme5.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15472405-8DD5-4F15-96D9-55B4DD6EDCB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0" y="6210300"/>
            <a:ext cx="12192000" cy="647700"/>
          </a:xfrm>
          <a:prstGeom prst="rect">
            <a:avLst/>
          </a:prstGeom>
        </p:spPr>
      </p:pic>
      <p:sp>
        <p:nvSpPr>
          <p:cNvPr id="2" name="Espace réservé du titre 1">
            <a:extLst>
              <a:ext uri="{FF2B5EF4-FFF2-40B4-BE49-F238E27FC236}">
                <a16:creationId xmlns:a16="http://schemas.microsoft.com/office/drawing/2014/main" id="{D99A3157-9502-4D1E-AE12-7F5F2F9BA121}"/>
              </a:ext>
            </a:extLst>
          </p:cNvPr>
          <p:cNvSpPr>
            <a:spLocks noGrp="1"/>
          </p:cNvSpPr>
          <p:nvPr>
            <p:ph type="title"/>
          </p:nvPr>
        </p:nvSpPr>
        <p:spPr>
          <a:xfrm>
            <a:off x="838200" y="259080"/>
            <a:ext cx="10515600" cy="47244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494C467B-73D5-4824-8BA0-A4239C6F9041}"/>
              </a:ext>
            </a:extLst>
          </p:cNvPr>
          <p:cNvSpPr>
            <a:spLocks noGrp="1"/>
          </p:cNvSpPr>
          <p:nvPr>
            <p:ph type="body" idx="1"/>
          </p:nvPr>
        </p:nvSpPr>
        <p:spPr>
          <a:xfrm>
            <a:off x="838200" y="1600200"/>
            <a:ext cx="10515600" cy="4576763"/>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163BCE8-B18C-44DC-ACF1-5658632568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53E79948-10F4-434A-859E-7B726C62C9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3E9BAFA-6A77-44E4-993C-6B7D3F4343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DB0F7-7B42-456F-A1CE-539E6E4748D4}" type="slidenum">
              <a:rPr lang="fr-FR" smtClean="0"/>
              <a:t>‹N°›</a:t>
            </a:fld>
            <a:endParaRPr lang="fr-FR"/>
          </a:p>
        </p:txBody>
      </p:sp>
    </p:spTree>
    <p:extLst>
      <p:ext uri="{BB962C8B-B14F-4D97-AF65-F5344CB8AC3E}">
        <p14:creationId xmlns:p14="http://schemas.microsoft.com/office/powerpoint/2010/main" val="4164788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7" r:id="rId4"/>
    <p:sldLayoutId id="2147483655" r:id="rId5"/>
    <p:sldLayoutId id="2147483661" r:id="rId6"/>
  </p:sldLayoutIdLst>
  <p:hf hdr="0" dt="0"/>
  <p:txStyles>
    <p:titleStyle>
      <a:lvl1pPr algn="ctr" defTabSz="914400" rtl="0" eaLnBrk="1" latinLnBrk="0" hangingPunct="1">
        <a:lnSpc>
          <a:spcPct val="90000"/>
        </a:lnSpc>
        <a:spcBef>
          <a:spcPct val="0"/>
        </a:spcBef>
        <a:buNone/>
        <a:defRPr sz="28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3909" userDrawn="1">
          <p15:clr>
            <a:srgbClr val="F26B43"/>
          </p15:clr>
        </p15:guide>
        <p15:guide id="4" orient="horz" pos="197" userDrawn="1">
          <p15:clr>
            <a:srgbClr val="F26B43"/>
          </p15:clr>
        </p15:guide>
        <p15:guide id="5" pos="202" userDrawn="1">
          <p15:clr>
            <a:srgbClr val="F26B43"/>
          </p15:clr>
        </p15:guide>
        <p15:guide id="6" pos="7474" userDrawn="1">
          <p15:clr>
            <a:srgbClr val="F26B43"/>
          </p15:clr>
        </p15:guide>
        <p15:guide id="7" orient="horz" pos="398" userDrawn="1">
          <p15:clr>
            <a:srgbClr val="F26B43"/>
          </p15:clr>
        </p15:guide>
        <p15:guide id="8" orient="horz" pos="3710" userDrawn="1">
          <p15:clr>
            <a:srgbClr val="F26B43"/>
          </p15:clr>
        </p15:guide>
        <p15:guide id="9" orient="horz" pos="6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2"/>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gray">
          <a:xfrm>
            <a:off x="814538" y="332635"/>
            <a:ext cx="10562925" cy="64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fr-FR" altLang="en-US"/>
              <a:t>Cliquez pour modifier le style du titre</a:t>
            </a:r>
          </a:p>
        </p:txBody>
      </p:sp>
      <p:sp>
        <p:nvSpPr>
          <p:cNvPr id="2051" name="Rectangle 3"/>
          <p:cNvSpPr>
            <a:spLocks noGrp="1" noChangeArrowheads="1"/>
          </p:cNvSpPr>
          <p:nvPr>
            <p:ph type="body" idx="1"/>
          </p:nvPr>
        </p:nvSpPr>
        <p:spPr bwMode="gray">
          <a:xfrm>
            <a:off x="848749" y="1335313"/>
            <a:ext cx="10562925" cy="51120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Tree>
    <p:extLst>
      <p:ext uri="{BB962C8B-B14F-4D97-AF65-F5344CB8AC3E}">
        <p14:creationId xmlns:p14="http://schemas.microsoft.com/office/powerpoint/2010/main" val="1693977090"/>
      </p:ext>
    </p:extLst>
  </p:cSld>
  <p:clrMap bg1="lt1" tx1="dk1" bg2="lt2" tx2="dk2" accent1="accent1" accent2="accent2" accent3="accent3" accent4="accent4" accent5="accent5" accent6="accent6" hlink="hlink" folHlink="folHlink"/>
  <p:sldLayoutIdLst>
    <p:sldLayoutId id="2147483660" r:id="rId1"/>
  </p:sldLayoutIdLst>
  <p:hf hdr="0" dt="0"/>
  <p:txStyles>
    <p:titleStyle>
      <a:lvl1pPr algn="l" rtl="0" eaLnBrk="0" fontAlgn="base" hangingPunct="0">
        <a:lnSpc>
          <a:spcPct val="85000"/>
        </a:lnSpc>
        <a:spcBef>
          <a:spcPct val="0"/>
        </a:spcBef>
        <a:spcAft>
          <a:spcPct val="0"/>
        </a:spcAft>
        <a:defRPr sz="2206" b="1">
          <a:solidFill>
            <a:schemeClr val="bg1"/>
          </a:solidFill>
          <a:latin typeface="Arial" panose="020B0604020202020204" pitchFamily="34" charset="0"/>
          <a:ea typeface="+mj-ea"/>
          <a:cs typeface="+mj-cs"/>
        </a:defRPr>
      </a:lvl1pPr>
      <a:lvl2pPr algn="l" rtl="0" eaLnBrk="0" fontAlgn="base" hangingPunct="0">
        <a:lnSpc>
          <a:spcPct val="85000"/>
        </a:lnSpc>
        <a:spcBef>
          <a:spcPct val="0"/>
        </a:spcBef>
        <a:spcAft>
          <a:spcPct val="0"/>
        </a:spcAft>
        <a:defRPr sz="2206" b="1">
          <a:solidFill>
            <a:schemeClr val="bg1"/>
          </a:solidFill>
          <a:latin typeface="Arial" charset="0"/>
        </a:defRPr>
      </a:lvl2pPr>
      <a:lvl3pPr algn="l" rtl="0" eaLnBrk="0" fontAlgn="base" hangingPunct="0">
        <a:lnSpc>
          <a:spcPct val="85000"/>
        </a:lnSpc>
        <a:spcBef>
          <a:spcPct val="0"/>
        </a:spcBef>
        <a:spcAft>
          <a:spcPct val="0"/>
        </a:spcAft>
        <a:defRPr sz="2206" b="1">
          <a:solidFill>
            <a:schemeClr val="bg1"/>
          </a:solidFill>
          <a:latin typeface="Arial" charset="0"/>
        </a:defRPr>
      </a:lvl3pPr>
      <a:lvl4pPr algn="l" rtl="0" eaLnBrk="0" fontAlgn="base" hangingPunct="0">
        <a:lnSpc>
          <a:spcPct val="85000"/>
        </a:lnSpc>
        <a:spcBef>
          <a:spcPct val="0"/>
        </a:spcBef>
        <a:spcAft>
          <a:spcPct val="0"/>
        </a:spcAft>
        <a:defRPr sz="2206" b="1">
          <a:solidFill>
            <a:schemeClr val="bg1"/>
          </a:solidFill>
          <a:latin typeface="Arial" charset="0"/>
        </a:defRPr>
      </a:lvl4pPr>
      <a:lvl5pPr algn="l" rtl="0" eaLnBrk="0" fontAlgn="base" hangingPunct="0">
        <a:lnSpc>
          <a:spcPct val="85000"/>
        </a:lnSpc>
        <a:spcBef>
          <a:spcPct val="0"/>
        </a:spcBef>
        <a:spcAft>
          <a:spcPct val="0"/>
        </a:spcAft>
        <a:defRPr sz="2206" b="1">
          <a:solidFill>
            <a:schemeClr val="bg1"/>
          </a:solidFill>
          <a:latin typeface="Arial" charset="0"/>
        </a:defRPr>
      </a:lvl5pPr>
      <a:lvl6pPr marL="458389" algn="l" rtl="0" fontAlgn="base">
        <a:lnSpc>
          <a:spcPct val="85000"/>
        </a:lnSpc>
        <a:spcBef>
          <a:spcPct val="0"/>
        </a:spcBef>
        <a:spcAft>
          <a:spcPct val="0"/>
        </a:spcAft>
        <a:defRPr sz="2206" b="1">
          <a:solidFill>
            <a:schemeClr val="bg1"/>
          </a:solidFill>
          <a:latin typeface="Arial" charset="0"/>
        </a:defRPr>
      </a:lvl6pPr>
      <a:lvl7pPr marL="916777" algn="l" rtl="0" fontAlgn="base">
        <a:lnSpc>
          <a:spcPct val="85000"/>
        </a:lnSpc>
        <a:spcBef>
          <a:spcPct val="0"/>
        </a:spcBef>
        <a:spcAft>
          <a:spcPct val="0"/>
        </a:spcAft>
        <a:defRPr sz="2206" b="1">
          <a:solidFill>
            <a:schemeClr val="bg1"/>
          </a:solidFill>
          <a:latin typeface="Arial" charset="0"/>
        </a:defRPr>
      </a:lvl7pPr>
      <a:lvl8pPr marL="1375166" algn="l" rtl="0" fontAlgn="base">
        <a:lnSpc>
          <a:spcPct val="85000"/>
        </a:lnSpc>
        <a:spcBef>
          <a:spcPct val="0"/>
        </a:spcBef>
        <a:spcAft>
          <a:spcPct val="0"/>
        </a:spcAft>
        <a:defRPr sz="2206" b="1">
          <a:solidFill>
            <a:schemeClr val="bg1"/>
          </a:solidFill>
          <a:latin typeface="Arial" charset="0"/>
        </a:defRPr>
      </a:lvl8pPr>
      <a:lvl9pPr marL="1833555" algn="l" rtl="0" fontAlgn="base">
        <a:lnSpc>
          <a:spcPct val="85000"/>
        </a:lnSpc>
        <a:spcBef>
          <a:spcPct val="0"/>
        </a:spcBef>
        <a:spcAft>
          <a:spcPct val="0"/>
        </a:spcAft>
        <a:defRPr sz="2206" b="1">
          <a:solidFill>
            <a:schemeClr val="bg1"/>
          </a:solidFill>
          <a:latin typeface="Arial" charset="0"/>
        </a:defRPr>
      </a:lvl9pPr>
    </p:titleStyle>
    <p:bodyStyle>
      <a:lvl1pPr marL="343792" indent="-343792" algn="l" rtl="0" eaLnBrk="0" fontAlgn="base" hangingPunct="0">
        <a:spcBef>
          <a:spcPct val="20000"/>
        </a:spcBef>
        <a:spcAft>
          <a:spcPct val="0"/>
        </a:spcAft>
        <a:buClr>
          <a:schemeClr val="bg2"/>
        </a:buClr>
        <a:buFont typeface="Wingdings" panose="05000000000000000000" pitchFamily="2" charset="2"/>
        <a:buChar char="o"/>
        <a:defRPr sz="2005" b="1">
          <a:solidFill>
            <a:schemeClr val="tx1"/>
          </a:solidFill>
          <a:latin typeface="Arial" panose="020B0604020202020204" pitchFamily="34" charset="0"/>
          <a:ea typeface="+mn-ea"/>
          <a:cs typeface="+mn-cs"/>
        </a:defRPr>
      </a:lvl1pPr>
      <a:lvl2pPr marL="631877" indent="-286493" algn="l" rtl="0" eaLnBrk="0" fontAlgn="base" hangingPunct="0">
        <a:spcBef>
          <a:spcPct val="20000"/>
        </a:spcBef>
        <a:spcAft>
          <a:spcPct val="0"/>
        </a:spcAft>
        <a:buClr>
          <a:schemeClr val="bg2"/>
        </a:buClr>
        <a:buFont typeface="Wingdings" panose="05000000000000000000" pitchFamily="2" charset="2"/>
        <a:buChar char="n"/>
        <a:defRPr>
          <a:solidFill>
            <a:schemeClr val="tx1"/>
          </a:solidFill>
          <a:latin typeface="Arial" panose="020B0604020202020204" pitchFamily="34" charset="0"/>
        </a:defRPr>
      </a:lvl2pPr>
      <a:lvl3pPr marL="862662" indent="-229194" algn="l" rtl="0" eaLnBrk="0" fontAlgn="base" hangingPunct="0">
        <a:spcBef>
          <a:spcPct val="20000"/>
        </a:spcBef>
        <a:spcAft>
          <a:spcPct val="0"/>
        </a:spcAft>
        <a:buClr>
          <a:schemeClr val="bg2"/>
        </a:buClr>
        <a:buFont typeface="Wingdings" panose="05000000000000000000" pitchFamily="2" charset="2"/>
        <a:buChar char="l"/>
        <a:defRPr sz="1604">
          <a:solidFill>
            <a:schemeClr val="tx1"/>
          </a:solidFill>
          <a:latin typeface="Arial" panose="020B0604020202020204" pitchFamily="34" charset="0"/>
        </a:defRPr>
      </a:lvl3pPr>
      <a:lvl4pPr marL="1093449" indent="-229194" algn="l" rtl="0" eaLnBrk="0" fontAlgn="base" hangingPunct="0">
        <a:spcBef>
          <a:spcPct val="20000"/>
        </a:spcBef>
        <a:spcAft>
          <a:spcPct val="0"/>
        </a:spcAft>
        <a:buClr>
          <a:schemeClr val="bg2"/>
        </a:buClr>
        <a:buFont typeface="Arial" panose="020B0604020202020204" pitchFamily="34" charset="0"/>
        <a:buChar char="-"/>
        <a:defRPr sz="1404">
          <a:solidFill>
            <a:schemeClr val="tx1"/>
          </a:solidFill>
          <a:latin typeface="Arial" panose="020B0604020202020204" pitchFamily="34" charset="0"/>
        </a:defRPr>
      </a:lvl4pPr>
      <a:lvl5pPr marL="1324234" indent="-229194" algn="l" rtl="0" eaLnBrk="0" fontAlgn="base" hangingPunct="0">
        <a:spcBef>
          <a:spcPct val="20000"/>
        </a:spcBef>
        <a:spcAft>
          <a:spcPct val="0"/>
        </a:spcAft>
        <a:buClr>
          <a:schemeClr val="bg2"/>
        </a:buClr>
        <a:buChar char="•"/>
        <a:defRPr sz="1404">
          <a:solidFill>
            <a:schemeClr val="tx1"/>
          </a:solidFill>
          <a:latin typeface="Arial" panose="020B0604020202020204" pitchFamily="34" charset="0"/>
        </a:defRPr>
      </a:lvl5pPr>
      <a:lvl6pPr marL="1782623" indent="-229194" algn="l" rtl="0" fontAlgn="base">
        <a:spcBef>
          <a:spcPct val="20000"/>
        </a:spcBef>
        <a:spcAft>
          <a:spcPct val="0"/>
        </a:spcAft>
        <a:buClr>
          <a:schemeClr val="bg2"/>
        </a:buClr>
        <a:buChar char="•"/>
        <a:defRPr sz="1404">
          <a:solidFill>
            <a:schemeClr val="tx1"/>
          </a:solidFill>
          <a:latin typeface="+mn-lt"/>
        </a:defRPr>
      </a:lvl6pPr>
      <a:lvl7pPr marL="2241012" indent="-229194" algn="l" rtl="0" fontAlgn="base">
        <a:spcBef>
          <a:spcPct val="20000"/>
        </a:spcBef>
        <a:spcAft>
          <a:spcPct val="0"/>
        </a:spcAft>
        <a:buClr>
          <a:schemeClr val="bg2"/>
        </a:buClr>
        <a:buChar char="•"/>
        <a:defRPr sz="1404">
          <a:solidFill>
            <a:schemeClr val="tx1"/>
          </a:solidFill>
          <a:latin typeface="+mn-lt"/>
        </a:defRPr>
      </a:lvl7pPr>
      <a:lvl8pPr marL="2699400" indent="-229194" algn="l" rtl="0" fontAlgn="base">
        <a:spcBef>
          <a:spcPct val="20000"/>
        </a:spcBef>
        <a:spcAft>
          <a:spcPct val="0"/>
        </a:spcAft>
        <a:buClr>
          <a:schemeClr val="bg2"/>
        </a:buClr>
        <a:buChar char="•"/>
        <a:defRPr sz="1404">
          <a:solidFill>
            <a:schemeClr val="tx1"/>
          </a:solidFill>
          <a:latin typeface="+mn-lt"/>
        </a:defRPr>
      </a:lvl8pPr>
      <a:lvl9pPr marL="3157789" indent="-229194" algn="l" rtl="0" fontAlgn="base">
        <a:spcBef>
          <a:spcPct val="20000"/>
        </a:spcBef>
        <a:spcAft>
          <a:spcPct val="0"/>
        </a:spcAft>
        <a:buClr>
          <a:schemeClr val="bg2"/>
        </a:buClr>
        <a:buChar char="•"/>
        <a:defRPr sz="1404">
          <a:solidFill>
            <a:schemeClr val="tx1"/>
          </a:solidFill>
          <a:latin typeface="+mn-lt"/>
        </a:defRPr>
      </a:lvl9pPr>
    </p:bodyStyle>
    <p:otherStyle>
      <a:defPPr>
        <a:defRPr lang="fr-FR"/>
      </a:defPPr>
      <a:lvl1pPr marL="0" algn="l" defTabSz="916777" rtl="0" eaLnBrk="1" latinLnBrk="0" hangingPunct="1">
        <a:defRPr sz="1805" kern="1200">
          <a:solidFill>
            <a:schemeClr val="tx1"/>
          </a:solidFill>
          <a:latin typeface="+mn-lt"/>
          <a:ea typeface="+mn-ea"/>
          <a:cs typeface="+mn-cs"/>
        </a:defRPr>
      </a:lvl1pPr>
      <a:lvl2pPr marL="458389" algn="l" defTabSz="916777" rtl="0" eaLnBrk="1" latinLnBrk="0" hangingPunct="1">
        <a:defRPr sz="1805" kern="1200">
          <a:solidFill>
            <a:schemeClr val="tx1"/>
          </a:solidFill>
          <a:latin typeface="+mn-lt"/>
          <a:ea typeface="+mn-ea"/>
          <a:cs typeface="+mn-cs"/>
        </a:defRPr>
      </a:lvl2pPr>
      <a:lvl3pPr marL="916777" algn="l" defTabSz="916777" rtl="0" eaLnBrk="1" latinLnBrk="0" hangingPunct="1">
        <a:defRPr sz="1805" kern="1200">
          <a:solidFill>
            <a:schemeClr val="tx1"/>
          </a:solidFill>
          <a:latin typeface="+mn-lt"/>
          <a:ea typeface="+mn-ea"/>
          <a:cs typeface="+mn-cs"/>
        </a:defRPr>
      </a:lvl3pPr>
      <a:lvl4pPr marL="1375166" algn="l" defTabSz="916777" rtl="0" eaLnBrk="1" latinLnBrk="0" hangingPunct="1">
        <a:defRPr sz="1805" kern="1200">
          <a:solidFill>
            <a:schemeClr val="tx1"/>
          </a:solidFill>
          <a:latin typeface="+mn-lt"/>
          <a:ea typeface="+mn-ea"/>
          <a:cs typeface="+mn-cs"/>
        </a:defRPr>
      </a:lvl4pPr>
      <a:lvl5pPr marL="1833555" algn="l" defTabSz="916777" rtl="0" eaLnBrk="1" latinLnBrk="0" hangingPunct="1">
        <a:defRPr sz="1805" kern="1200">
          <a:solidFill>
            <a:schemeClr val="tx1"/>
          </a:solidFill>
          <a:latin typeface="+mn-lt"/>
          <a:ea typeface="+mn-ea"/>
          <a:cs typeface="+mn-cs"/>
        </a:defRPr>
      </a:lvl5pPr>
      <a:lvl6pPr marL="2291944" algn="l" defTabSz="916777" rtl="0" eaLnBrk="1" latinLnBrk="0" hangingPunct="1">
        <a:defRPr sz="1805" kern="1200">
          <a:solidFill>
            <a:schemeClr val="tx1"/>
          </a:solidFill>
          <a:latin typeface="+mn-lt"/>
          <a:ea typeface="+mn-ea"/>
          <a:cs typeface="+mn-cs"/>
        </a:defRPr>
      </a:lvl6pPr>
      <a:lvl7pPr marL="2750332" algn="l" defTabSz="916777" rtl="0" eaLnBrk="1" latinLnBrk="0" hangingPunct="1">
        <a:defRPr sz="1805" kern="1200">
          <a:solidFill>
            <a:schemeClr val="tx1"/>
          </a:solidFill>
          <a:latin typeface="+mn-lt"/>
          <a:ea typeface="+mn-ea"/>
          <a:cs typeface="+mn-cs"/>
        </a:defRPr>
      </a:lvl7pPr>
      <a:lvl8pPr marL="3208721" algn="l" defTabSz="916777" rtl="0" eaLnBrk="1" latinLnBrk="0" hangingPunct="1">
        <a:defRPr sz="1805" kern="1200">
          <a:solidFill>
            <a:schemeClr val="tx1"/>
          </a:solidFill>
          <a:latin typeface="+mn-lt"/>
          <a:ea typeface="+mn-ea"/>
          <a:cs typeface="+mn-cs"/>
        </a:defRPr>
      </a:lvl8pPr>
      <a:lvl9pPr marL="3667110" algn="l" defTabSz="916777" rtl="0" eaLnBrk="1" latinLnBrk="0" hangingPunct="1">
        <a:defRPr sz="180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D4E0C99-6051-0E4F-B2B6-CE517A3D09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GB" noProof="0" dirty="0">
                <a:solidFill>
                  <a:srgbClr val="002D41"/>
                </a:solidFill>
                <a:effectLst/>
                <a:latin typeface="Arial Narrow" panose="020B0604020202020204" pitchFamily="34" charset="0"/>
              </a:rPr>
              <a:t>TITLE OF THE PRESENTATION</a:t>
            </a:r>
          </a:p>
        </p:txBody>
      </p:sp>
      <p:sp>
        <p:nvSpPr>
          <p:cNvPr id="3" name="Espace réservé du texte 2">
            <a:extLst>
              <a:ext uri="{FF2B5EF4-FFF2-40B4-BE49-F238E27FC236}">
                <a16:creationId xmlns:a16="http://schemas.microsoft.com/office/drawing/2014/main" id="{C09E76F9-407C-3E4B-AF6D-19A67C08E2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a:t>Click to change the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Espace réservé du numéro de diapositive 5">
            <a:extLst>
              <a:ext uri="{FF2B5EF4-FFF2-40B4-BE49-F238E27FC236}">
                <a16:creationId xmlns:a16="http://schemas.microsoft.com/office/drawing/2014/main" id="{7295D727-71EA-8743-BD42-D307324A5A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8C5D3-8A3B-F94C-BECF-6BE38BB7C66C}" type="slidenum">
              <a:rPr lang="en-GB" noProof="0"/>
              <a:t>‹N°›</a:t>
            </a:fld>
            <a:endParaRPr lang="en-GB" noProof="0" dirty="0"/>
          </a:p>
        </p:txBody>
      </p:sp>
      <p:sp>
        <p:nvSpPr>
          <p:cNvPr id="8" name="Espace réservé du pied de page 7">
            <a:extLst>
              <a:ext uri="{FF2B5EF4-FFF2-40B4-BE49-F238E27FC236}">
                <a16:creationId xmlns:a16="http://schemas.microsoft.com/office/drawing/2014/main" id="{9B5DF4FA-834E-B04D-AB13-D14C6DB98BBC}"/>
              </a:ext>
            </a:extLst>
          </p:cNvPr>
          <p:cNvSpPr>
            <a:spLocks noGrp="1"/>
          </p:cNvSpPr>
          <p:nvPr>
            <p:ph type="ftr" sz="quarter" idx="3"/>
          </p:nvPr>
        </p:nvSpPr>
        <p:spPr>
          <a:xfrm>
            <a:off x="838200" y="6345827"/>
            <a:ext cx="1417320" cy="365125"/>
          </a:xfrm>
          <a:prstGeom prst="rect">
            <a:avLst/>
          </a:prstGeom>
        </p:spPr>
        <p:txBody>
          <a:bodyPr vert="horz" lIns="0" tIns="45720" rIns="91440" bIns="45720" rtlCol="0" anchor="ctr"/>
          <a:lstStyle>
            <a:lvl1pPr algn="ctr">
              <a:defRPr sz="1400" b="0">
                <a:solidFill>
                  <a:schemeClr val="accent1"/>
                </a:solidFill>
                <a:latin typeface="Arial Narrow" panose="020B0606020202030204" pitchFamily="34" charset="0"/>
              </a:defRPr>
            </a:lvl1pPr>
          </a:lstStyle>
          <a:p>
            <a:pPr algn="l"/>
            <a:r>
              <a:rPr lang="en-GB" dirty="0"/>
              <a:t>www.acea.auto</a:t>
            </a:r>
          </a:p>
        </p:txBody>
      </p:sp>
    </p:spTree>
    <p:extLst>
      <p:ext uri="{BB962C8B-B14F-4D97-AF65-F5344CB8AC3E}">
        <p14:creationId xmlns:p14="http://schemas.microsoft.com/office/powerpoint/2010/main" val="4057938204"/>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Lst>
  <p:hf hdr="0" dt="0"/>
  <p:txStyles>
    <p:titleStyle>
      <a:lvl1pPr algn="l" defTabSz="914400" rtl="0" eaLnBrk="1" latinLnBrk="0" hangingPunct="1">
        <a:lnSpc>
          <a:spcPct val="90000"/>
        </a:lnSpc>
        <a:spcBef>
          <a:spcPct val="0"/>
        </a:spcBef>
        <a:buNone/>
        <a:defRPr lang="fr-BE" sz="4500" b="0" i="0" kern="1200" cap="all" baseline="0">
          <a:solidFill>
            <a:schemeClr val="accent1"/>
          </a:solidFill>
          <a:effectLst/>
          <a:latin typeface="+mj-lt"/>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chemeClr val="tx2"/>
        </a:buClr>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90000"/>
        </a:lnSpc>
        <a:spcBef>
          <a:spcPts val="500"/>
        </a:spcBef>
        <a:buClr>
          <a:schemeClr val="tx2"/>
        </a:buClr>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D4E0C99-6051-0E4F-B2B6-CE517A3D09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GB" noProof="0" dirty="0">
                <a:solidFill>
                  <a:srgbClr val="002D41"/>
                </a:solidFill>
                <a:effectLst/>
                <a:latin typeface="Arial Narrow" panose="020B0604020202020204" pitchFamily="34" charset="0"/>
              </a:rPr>
              <a:t>TITLE OF THE PRESENTATION</a:t>
            </a:r>
          </a:p>
        </p:txBody>
      </p:sp>
      <p:sp>
        <p:nvSpPr>
          <p:cNvPr id="3" name="Espace réservé du texte 2">
            <a:extLst>
              <a:ext uri="{FF2B5EF4-FFF2-40B4-BE49-F238E27FC236}">
                <a16:creationId xmlns:a16="http://schemas.microsoft.com/office/drawing/2014/main" id="{C09E76F9-407C-3E4B-AF6D-19A67C08E2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a:t>Click to change the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Espace réservé du numéro de diapositive 5">
            <a:extLst>
              <a:ext uri="{FF2B5EF4-FFF2-40B4-BE49-F238E27FC236}">
                <a16:creationId xmlns:a16="http://schemas.microsoft.com/office/drawing/2014/main" id="{7295D727-71EA-8743-BD42-D307324A5A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8C5D3-8A3B-F94C-BECF-6BE38BB7C66C}" type="slidenum">
              <a:rPr lang="en-GB" noProof="0"/>
              <a:t>‹N°›</a:t>
            </a:fld>
            <a:endParaRPr lang="en-GB" noProof="0" dirty="0"/>
          </a:p>
        </p:txBody>
      </p:sp>
      <p:sp>
        <p:nvSpPr>
          <p:cNvPr id="8" name="Espace réservé du pied de page 7">
            <a:extLst>
              <a:ext uri="{FF2B5EF4-FFF2-40B4-BE49-F238E27FC236}">
                <a16:creationId xmlns:a16="http://schemas.microsoft.com/office/drawing/2014/main" id="{9B5DF4FA-834E-B04D-AB13-D14C6DB98BBC}"/>
              </a:ext>
            </a:extLst>
          </p:cNvPr>
          <p:cNvSpPr>
            <a:spLocks noGrp="1"/>
          </p:cNvSpPr>
          <p:nvPr>
            <p:ph type="ftr" sz="quarter" idx="3"/>
          </p:nvPr>
        </p:nvSpPr>
        <p:spPr>
          <a:xfrm>
            <a:off x="838200" y="6345827"/>
            <a:ext cx="1417320" cy="365125"/>
          </a:xfrm>
          <a:prstGeom prst="rect">
            <a:avLst/>
          </a:prstGeom>
        </p:spPr>
        <p:txBody>
          <a:bodyPr vert="horz" lIns="0" tIns="45720" rIns="91440" bIns="45720" rtlCol="0" anchor="ctr"/>
          <a:lstStyle>
            <a:lvl1pPr algn="ctr">
              <a:defRPr sz="1400" b="0">
                <a:solidFill>
                  <a:schemeClr val="accent1"/>
                </a:solidFill>
                <a:latin typeface="Arial Narrow" panose="020B0606020202030204" pitchFamily="34" charset="0"/>
              </a:defRPr>
            </a:lvl1pPr>
          </a:lstStyle>
          <a:p>
            <a:pPr algn="l"/>
            <a:r>
              <a:rPr lang="en-GB" dirty="0"/>
              <a:t>www.acea.auto</a:t>
            </a:r>
          </a:p>
        </p:txBody>
      </p:sp>
    </p:spTree>
    <p:extLst>
      <p:ext uri="{BB962C8B-B14F-4D97-AF65-F5344CB8AC3E}">
        <p14:creationId xmlns:p14="http://schemas.microsoft.com/office/powerpoint/2010/main" val="1923319908"/>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Lst>
  <p:hf hdr="0" dt="0"/>
  <p:txStyles>
    <p:titleStyle>
      <a:lvl1pPr algn="l" defTabSz="914400" rtl="0" eaLnBrk="1" latinLnBrk="0" hangingPunct="1">
        <a:lnSpc>
          <a:spcPct val="90000"/>
        </a:lnSpc>
        <a:spcBef>
          <a:spcPct val="0"/>
        </a:spcBef>
        <a:buNone/>
        <a:defRPr lang="fr-BE" sz="4500" b="0" i="0" kern="1200" cap="all" baseline="0">
          <a:solidFill>
            <a:schemeClr val="accent1"/>
          </a:solidFill>
          <a:effectLst/>
          <a:latin typeface="+mj-lt"/>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chemeClr val="tx2"/>
        </a:buClr>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90000"/>
        </a:lnSpc>
        <a:spcBef>
          <a:spcPts val="500"/>
        </a:spcBef>
        <a:buClr>
          <a:schemeClr val="tx2"/>
        </a:buClr>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6D5C50-436E-4229-BA72-2D200375BB51}"/>
              </a:ext>
            </a:extLst>
          </p:cNvPr>
          <p:cNvSpPr>
            <a:spLocks noGrp="1"/>
          </p:cNvSpPr>
          <p:nvPr>
            <p:ph type="title"/>
          </p:nvPr>
        </p:nvSpPr>
        <p:spPr>
          <a:xfrm>
            <a:off x="495301" y="325972"/>
            <a:ext cx="11216216" cy="1250421"/>
          </a:xfrm>
          <a:prstGeom prst="rect">
            <a:avLst/>
          </a:prstGeom>
        </p:spPr>
        <p:txBody>
          <a:bodyPr vert="horz" lIns="0" tIns="0" rIns="0" bIns="0" rtlCol="0" anchor="t" anchorCtr="0">
            <a:noAutofit/>
          </a:bodyPr>
          <a:lstStyle/>
          <a:p>
            <a:r>
              <a:rPr lang="en-US"/>
              <a:t>Click to edit title</a:t>
            </a:r>
            <a:endParaRPr lang="en-GB"/>
          </a:p>
        </p:txBody>
      </p:sp>
      <p:sp>
        <p:nvSpPr>
          <p:cNvPr id="3" name="Text Placeholder 2">
            <a:extLst>
              <a:ext uri="{FF2B5EF4-FFF2-40B4-BE49-F238E27FC236}">
                <a16:creationId xmlns:a16="http://schemas.microsoft.com/office/drawing/2014/main" id="{563FA3E5-0B93-495B-AE27-AE619B1C7957}"/>
              </a:ext>
            </a:extLst>
          </p:cNvPr>
          <p:cNvSpPr>
            <a:spLocks noGrp="1"/>
          </p:cNvSpPr>
          <p:nvPr>
            <p:ph type="body" idx="1"/>
          </p:nvPr>
        </p:nvSpPr>
        <p:spPr>
          <a:xfrm>
            <a:off x="495305" y="1845359"/>
            <a:ext cx="11231033" cy="3888695"/>
          </a:xfrm>
          <a:prstGeom prst="rect">
            <a:avLst/>
          </a:prstGeom>
        </p:spPr>
        <p:txBody>
          <a:bodyPr vert="horz" lIns="0" tIns="0" rIns="0" bIns="0" rtlCol="0">
            <a:noAutofit/>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4DBB6F-9A36-441D-9BB9-1F32FE541879}"/>
              </a:ext>
            </a:extLst>
          </p:cNvPr>
          <p:cNvSpPr>
            <a:spLocks noGrp="1"/>
          </p:cNvSpPr>
          <p:nvPr>
            <p:ph type="dt" sz="half" idx="2"/>
          </p:nvPr>
        </p:nvSpPr>
        <p:spPr>
          <a:xfrm>
            <a:off x="371475" y="722227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9B7A7-9C1B-4ACB-8202-62F33A480A9B}" type="datetime1">
              <a:rPr lang="en-GB" smtClean="0"/>
              <a:t>30/06/2025</a:t>
            </a:fld>
            <a:endParaRPr lang="en-GB"/>
          </a:p>
        </p:txBody>
      </p:sp>
      <p:sp>
        <p:nvSpPr>
          <p:cNvPr id="6" name="Slide Number Placeholder 5">
            <a:extLst>
              <a:ext uri="{FF2B5EF4-FFF2-40B4-BE49-F238E27FC236}">
                <a16:creationId xmlns:a16="http://schemas.microsoft.com/office/drawing/2014/main" id="{A7999B28-17A1-4609-80B9-FC51E4DD889D}"/>
              </a:ext>
            </a:extLst>
          </p:cNvPr>
          <p:cNvSpPr>
            <a:spLocks noGrp="1"/>
          </p:cNvSpPr>
          <p:nvPr>
            <p:ph type="sldNum" sz="quarter" idx="4"/>
          </p:nvPr>
        </p:nvSpPr>
        <p:spPr>
          <a:xfrm>
            <a:off x="9077323" y="719004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83CBB2-9ABF-4D19-8234-691D70D0F573}" type="slidenum">
              <a:rPr lang="en-GB" smtClean="0"/>
              <a:t>‹N°›</a:t>
            </a:fld>
            <a:endParaRPr lang="en-GB"/>
          </a:p>
        </p:txBody>
      </p:sp>
      <p:pic>
        <p:nvPicPr>
          <p:cNvPr id="8" name="Picture 7">
            <a:extLst>
              <a:ext uri="{FF2B5EF4-FFF2-40B4-BE49-F238E27FC236}">
                <a16:creationId xmlns:a16="http://schemas.microsoft.com/office/drawing/2014/main" id="{FE72C7D8-3A20-40D8-ADE2-400DF8B0937B}"/>
              </a:ext>
            </a:extLst>
          </p:cNvPr>
          <p:cNvPicPr>
            <a:picLocks noChangeAspect="1"/>
          </p:cNvPicPr>
          <p:nvPr userDrawn="1"/>
        </p:nvPicPr>
        <p:blipFill>
          <a:blip r:embed="rId20">
            <a:extLst>
              <a:ext uri="{28A0092B-C50C-407E-A947-70E740481C1C}">
                <a14:useLocalDpi xmlns:a14="http://schemas.microsoft.com/office/drawing/2010/main"/>
              </a:ext>
            </a:extLst>
          </a:blip>
          <a:stretch>
            <a:fillRect/>
          </a:stretch>
        </p:blipFill>
        <p:spPr>
          <a:xfrm>
            <a:off x="482180" y="6325596"/>
            <a:ext cx="2220873" cy="178081"/>
          </a:xfrm>
          <a:prstGeom prst="rect">
            <a:avLst/>
          </a:prstGeom>
        </p:spPr>
      </p:pic>
      <p:sp>
        <p:nvSpPr>
          <p:cNvPr id="10" name="Footer Placeholder 4">
            <a:extLst>
              <a:ext uri="{FF2B5EF4-FFF2-40B4-BE49-F238E27FC236}">
                <a16:creationId xmlns:a16="http://schemas.microsoft.com/office/drawing/2014/main" id="{EE237163-917B-445E-8DDC-3ACC2CF491E3}"/>
              </a:ext>
            </a:extLst>
          </p:cNvPr>
          <p:cNvSpPr>
            <a:spLocks noGrp="1"/>
          </p:cNvSpPr>
          <p:nvPr>
            <p:ph type="ftr" sz="quarter" idx="3"/>
          </p:nvPr>
        </p:nvSpPr>
        <p:spPr>
          <a:xfrm>
            <a:off x="3548015" y="6340155"/>
            <a:ext cx="5104988" cy="180908"/>
          </a:xfrm>
          <a:prstGeom prst="rect">
            <a:avLst/>
          </a:prstGeom>
        </p:spPr>
        <p:txBody>
          <a:bodyPr vert="horz" lIns="0" tIns="0" rIns="0" bIns="0" rtlCol="0" anchor="ctr"/>
          <a:lstStyle>
            <a:lvl1pPr algn="ctr">
              <a:defRPr sz="800">
                <a:solidFill>
                  <a:schemeClr val="tx1"/>
                </a:solidFill>
              </a:defRPr>
            </a:lvl1pPr>
          </a:lstStyle>
          <a:p>
            <a:r>
              <a:rPr lang="en-GB"/>
              <a:t>OFFICIAL SENSITIVE - NOT GOVERNMENT POLICY </a:t>
            </a:r>
            <a:endParaRPr lang="en-GB" sz="800"/>
          </a:p>
        </p:txBody>
      </p:sp>
    </p:spTree>
    <p:extLst>
      <p:ext uri="{BB962C8B-B14F-4D97-AF65-F5344CB8AC3E}">
        <p14:creationId xmlns:p14="http://schemas.microsoft.com/office/powerpoint/2010/main" val="1696587362"/>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 id="2147483819" r:id="rId18"/>
  </p:sldLayoutIdLst>
  <p:hf sldNum="0" hdr="0" dt="0"/>
  <p:txStyles>
    <p:titleStyle>
      <a:lvl1pPr algn="l" defTabSz="914400" rtl="0" eaLnBrk="1" latinLnBrk="0" hangingPunct="1">
        <a:lnSpc>
          <a:spcPct val="90000"/>
        </a:lnSpc>
        <a:spcBef>
          <a:spcPct val="0"/>
        </a:spcBef>
        <a:buNone/>
        <a:defRPr sz="3800" b="1" kern="1200">
          <a:solidFill>
            <a:srgbClr val="0E115F"/>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SzPct val="110000"/>
        <a:buFont typeface="Arial" panose="020B0604020202020204" pitchFamily="34" charset="0"/>
        <a:buChar char="•"/>
        <a:defRPr sz="1800" b="1" kern="1200">
          <a:solidFill>
            <a:srgbClr val="006AB0"/>
          </a:solidFill>
          <a:latin typeface="+mn-lt"/>
          <a:ea typeface="+mn-ea"/>
          <a:cs typeface="+mn-cs"/>
        </a:defRPr>
      </a:lvl1pPr>
      <a:lvl2pPr marL="230400" indent="-230400" algn="l" defTabSz="914400" rtl="0" eaLnBrk="1" latinLnBrk="0" hangingPunct="1">
        <a:lnSpc>
          <a:spcPct val="9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2pPr>
      <a:lvl3pPr marL="627063" indent="-381000" algn="l" defTabSz="9144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862013" indent="-234950" algn="l" defTabSz="914400" rtl="0" eaLnBrk="1" latinLnBrk="0" hangingPunct="1">
        <a:lnSpc>
          <a:spcPct val="9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4pPr>
      <a:lvl5pPr marL="1260475" indent="-398463" algn="l" defTabSz="9144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1">
          <p15:clr>
            <a:srgbClr val="F26B43"/>
          </p15:clr>
        </p15:guide>
        <p15:guide id="2" pos="7379">
          <p15:clr>
            <a:srgbClr val="F26B43"/>
          </p15:clr>
        </p15:guide>
        <p15:guide id="3" pos="3840">
          <p15:clr>
            <a:srgbClr val="F26B43"/>
          </p15:clr>
        </p15:guide>
        <p15:guide id="4" orient="horz" pos="4072">
          <p15:clr>
            <a:srgbClr val="F26B43"/>
          </p15:clr>
        </p15:guide>
        <p15:guide id="5" orient="horz" pos="1145">
          <p15:clr>
            <a:srgbClr val="F26B43"/>
          </p15:clr>
        </p15:guide>
        <p15:guide id="6" orient="horz" pos="3612">
          <p15:clr>
            <a:srgbClr val="F26B43"/>
          </p15:clr>
        </p15:guide>
        <p15:guide id="7" pos="610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39.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iki.unece.org/download/attachments/287178841/VRU-Proxi-TF_R151_158-03-04%20%28LAB%29%20French%20accidentology%20analysis_R158_Trucks%20with%20trailer.pdf?api=v2" TargetMode="External"/><Relationship Id="rId2" Type="http://schemas.openxmlformats.org/officeDocument/2006/relationships/hyperlink" Target="https://wiki.unece.org/download/attachments/280199373/VRU-Proxi-TF_R151_158-02-04%20%28CCFA%20and%20LAB%29.pdf?api=v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iki.unece.org/download/attachments/280199373/VRU-Proxi-TF_R151_158-02-04%20%28CCFA%20and%20LAB%29.pdf?api=v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iki.unece.org/download/attachments/287178841/VRU-Proxi-TF_R151_158-03-05%20%28UK%29%20STATS19%20Collision%20data%20for%20Van%20%26%20HGV%20turning%20left%20on%2020%20mph%20roads%202013-2023.pptx?api=v2"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image" Target="../media/image29.emf"/></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hyperlink" Target="https://wiki.unece.org/download/attachments/280199356/VRU-Proxi-TF_R151_158-01-02%20%28DE%29%20Accidentology%20Blind%20Spot%20Accidents%20N1%20vs.%20N2%2B.pptx?api=v2"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slide" Target="slide14.xml"/><Relationship Id="rId4" Type="http://schemas.openxmlformats.org/officeDocument/2006/relationships/slide" Target="slide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D2040E-DE38-487B-9634-C02B95254D1C}"/>
              </a:ext>
            </a:extLst>
          </p:cNvPr>
          <p:cNvSpPr>
            <a:spLocks noGrp="1"/>
          </p:cNvSpPr>
          <p:nvPr>
            <p:ph type="ctrTitle"/>
          </p:nvPr>
        </p:nvSpPr>
        <p:spPr>
          <a:xfrm>
            <a:off x="6313174" y="2583917"/>
            <a:ext cx="5523882" cy="618069"/>
          </a:xfrm>
        </p:spPr>
        <p:txBody>
          <a:bodyPr/>
          <a:lstStyle/>
          <a:p>
            <a:r>
              <a:rPr lang="en-US" sz="1800" dirty="0">
                <a:solidFill>
                  <a:schemeClr val="bg1"/>
                </a:solidFill>
                <a:effectLst/>
                <a:latin typeface="Calibri" panose="020F0502020204030204" pitchFamily="34" charset="0"/>
                <a:ea typeface="Calibri" panose="020F0502020204030204" pitchFamily="34" charset="0"/>
              </a:rPr>
              <a:t>Laboratory of Accidentology, Biomechanics and Human behavior</a:t>
            </a:r>
            <a:br>
              <a:rPr lang="fr-FR" dirty="0"/>
            </a:br>
            <a:br>
              <a:rPr lang="fr-FR" dirty="0"/>
            </a:br>
            <a:br>
              <a:rPr lang="fr-FR" dirty="0"/>
            </a:br>
            <a:r>
              <a:rPr lang="de-DE" dirty="0" err="1"/>
              <a:t>Accidentology</a:t>
            </a:r>
            <a:r>
              <a:rPr lang="de-DE" dirty="0"/>
              <a:t> – Blind Spot </a:t>
            </a:r>
            <a:r>
              <a:rPr lang="de-DE" dirty="0" err="1"/>
              <a:t>Accidents</a:t>
            </a:r>
            <a:r>
              <a:rPr lang="de-DE" dirty="0"/>
              <a:t> </a:t>
            </a:r>
            <a:br>
              <a:rPr lang="de-DE" dirty="0"/>
            </a:br>
            <a:r>
              <a:rPr lang="de-DE" dirty="0"/>
              <a:t>N1/all VRU vs. N2/N3/M2/M3/All VRU in FRANCE</a:t>
            </a:r>
            <a:br>
              <a:rPr lang="fr-FR" sz="2000" dirty="0"/>
            </a:br>
            <a:br>
              <a:rPr lang="fr-FR" sz="2000" dirty="0"/>
            </a:br>
            <a:r>
              <a:rPr lang="fr-FR" sz="2000" dirty="0"/>
              <a:t>30/06/2025</a:t>
            </a:r>
            <a:br>
              <a:rPr lang="fr-FR" sz="2000" dirty="0"/>
            </a:br>
            <a:br>
              <a:rPr lang="fr-FR" sz="2000" dirty="0"/>
            </a:br>
            <a:r>
              <a:rPr lang="fr-FR" sz="2000" dirty="0"/>
              <a:t>Laura BIGI</a:t>
            </a:r>
            <a:endParaRPr lang="fr-FR" dirty="0"/>
          </a:p>
        </p:txBody>
      </p:sp>
    </p:spTree>
    <p:extLst>
      <p:ext uri="{BB962C8B-B14F-4D97-AF65-F5344CB8AC3E}">
        <p14:creationId xmlns:p14="http://schemas.microsoft.com/office/powerpoint/2010/main" val="2464590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E8FB7B-A6CE-4FBF-B6AE-882B1ECD19B5}"/>
              </a:ext>
            </a:extLst>
          </p:cNvPr>
          <p:cNvSpPr>
            <a:spLocks noGrp="1"/>
          </p:cNvSpPr>
          <p:nvPr>
            <p:ph type="title"/>
          </p:nvPr>
        </p:nvSpPr>
        <p:spPr>
          <a:xfrm>
            <a:off x="690716" y="0"/>
            <a:ext cx="10515600" cy="472440"/>
          </a:xfrm>
        </p:spPr>
        <p:txBody>
          <a:bodyPr/>
          <a:lstStyle/>
          <a:p>
            <a:r>
              <a:rPr lang="fr-FR" b="1" dirty="0"/>
              <a:t>Conclusion (2/2)</a:t>
            </a:r>
          </a:p>
        </p:txBody>
      </p:sp>
      <p:sp>
        <p:nvSpPr>
          <p:cNvPr id="6" name="ZoneTexte 5">
            <a:extLst>
              <a:ext uri="{FF2B5EF4-FFF2-40B4-BE49-F238E27FC236}">
                <a16:creationId xmlns:a16="http://schemas.microsoft.com/office/drawing/2014/main" id="{7C3B17D3-5CDD-5B6C-F123-67C5D1DD7A47}"/>
              </a:ext>
            </a:extLst>
          </p:cNvPr>
          <p:cNvSpPr txBox="1"/>
          <p:nvPr/>
        </p:nvSpPr>
        <p:spPr>
          <a:xfrm>
            <a:off x="0" y="554539"/>
            <a:ext cx="12192000" cy="5786199"/>
          </a:xfrm>
          <a:prstGeom prst="rect">
            <a:avLst/>
          </a:prstGeom>
          <a:noFill/>
        </p:spPr>
        <p:txBody>
          <a:bodyPr wrap="square" rtlCol="0">
            <a:spAutoFit/>
          </a:bodyPr>
          <a:lstStyle/>
          <a:p>
            <a:pPr marL="285750" indent="-285750">
              <a:buFont typeface="Wingdings" panose="05000000000000000000" pitchFamily="2" charset="2"/>
              <a:buChar char="Ø"/>
            </a:pPr>
            <a:r>
              <a:rPr lang="de-DE" sz="1600" b="1" dirty="0" err="1">
                <a:sym typeface="Wingdings" panose="05000000000000000000" pitchFamily="2" charset="2"/>
              </a:rPr>
              <a:t>Comparison</a:t>
            </a:r>
            <a:r>
              <a:rPr lang="de-DE" sz="1600" b="1" dirty="0">
                <a:sym typeface="Wingdings" panose="05000000000000000000" pitchFamily="2" charset="2"/>
              </a:rPr>
              <a:t> </a:t>
            </a:r>
            <a:r>
              <a:rPr lang="de-DE" sz="1600" b="1" dirty="0" err="1">
                <a:sym typeface="Wingdings" panose="05000000000000000000" pitchFamily="2" charset="2"/>
              </a:rPr>
              <a:t>with</a:t>
            </a:r>
            <a:r>
              <a:rPr lang="de-DE" sz="1600" b="1" dirty="0">
                <a:sym typeface="Wingdings" panose="05000000000000000000" pitchFamily="2" charset="2"/>
              </a:rPr>
              <a:t> UK </a:t>
            </a:r>
            <a:r>
              <a:rPr lang="de-DE" sz="1600" b="1" dirty="0" err="1">
                <a:sym typeface="Wingdings" panose="05000000000000000000" pitchFamily="2" charset="2"/>
              </a:rPr>
              <a:t>results</a:t>
            </a:r>
            <a:r>
              <a:rPr lang="de-DE" sz="1600" b="1" dirty="0">
                <a:sym typeface="Wingdings" panose="05000000000000000000" pitchFamily="2" charset="2"/>
              </a:rPr>
              <a:t> - 11 </a:t>
            </a:r>
            <a:r>
              <a:rPr lang="de-DE" sz="1600" b="1" dirty="0" err="1">
                <a:sym typeface="Wingdings" panose="05000000000000000000" pitchFamily="2" charset="2"/>
              </a:rPr>
              <a:t>years</a:t>
            </a:r>
            <a:r>
              <a:rPr lang="de-DE" sz="1600" b="1" dirty="0">
                <a:sym typeface="Wingdings" panose="05000000000000000000" pitchFamily="2" charset="2"/>
              </a:rPr>
              <a:t> </a:t>
            </a:r>
            <a:r>
              <a:rPr lang="de-DE" sz="1600" b="1" dirty="0" err="1">
                <a:sym typeface="Wingdings" panose="05000000000000000000" pitchFamily="2" charset="2"/>
              </a:rPr>
              <a:t>of</a:t>
            </a:r>
            <a:r>
              <a:rPr lang="de-DE" sz="1600" b="1" dirty="0">
                <a:sym typeface="Wingdings" panose="05000000000000000000" pitchFamily="2" charset="2"/>
              </a:rPr>
              <a:t> </a:t>
            </a:r>
            <a:r>
              <a:rPr lang="de-DE" sz="1600" b="1" dirty="0" err="1">
                <a:sym typeface="Wingdings" panose="05000000000000000000" pitchFamily="2" charset="2"/>
              </a:rPr>
              <a:t>observation</a:t>
            </a:r>
            <a:r>
              <a:rPr lang="de-DE" sz="1600" b="1" dirty="0">
                <a:sym typeface="Wingdings" panose="05000000000000000000" pitchFamily="2" charset="2"/>
              </a:rPr>
              <a:t>: 2013-2023 (STATS19)</a:t>
            </a:r>
          </a:p>
          <a:p>
            <a:r>
              <a:rPr lang="de-DE" sz="1600" dirty="0">
                <a:sym typeface="Wingdings" panose="05000000000000000000" pitchFamily="2" charset="2"/>
              </a:rPr>
              <a:t>     </a:t>
            </a:r>
          </a:p>
          <a:p>
            <a:r>
              <a:rPr lang="de-DE" sz="1600" dirty="0">
                <a:sym typeface="Wingdings" panose="05000000000000000000" pitchFamily="2" charset="2"/>
              </a:rPr>
              <a:t>      </a:t>
            </a:r>
            <a:r>
              <a:rPr lang="de-DE" sz="1600" u="sng" dirty="0">
                <a:sym typeface="Wingdings" panose="05000000000000000000" pitchFamily="2" charset="2"/>
              </a:rPr>
              <a:t>Attention</a:t>
            </a:r>
            <a:r>
              <a:rPr lang="de-DE" sz="1600" dirty="0">
                <a:sym typeface="Wingdings" panose="05000000000000000000" pitchFamily="2" charset="2"/>
              </a:rPr>
              <a:t>: </a:t>
            </a:r>
            <a:r>
              <a:rPr lang="de-DE" sz="1600" dirty="0" err="1">
                <a:sym typeface="Wingdings" panose="05000000000000000000" pitchFamily="2" charset="2"/>
              </a:rPr>
              <a:t>no</a:t>
            </a:r>
            <a:r>
              <a:rPr lang="de-DE" sz="1600" dirty="0">
                <a:sym typeface="Wingdings" panose="05000000000000000000" pitchFamily="2" charset="2"/>
              </a:rPr>
              <a:t> </a:t>
            </a:r>
            <a:r>
              <a:rPr lang="de-DE" sz="1600" dirty="0" err="1">
                <a:sym typeface="Wingdings" panose="05000000000000000000" pitchFamily="2" charset="2"/>
              </a:rPr>
              <a:t>comparison</a:t>
            </a:r>
            <a:r>
              <a:rPr lang="de-DE" sz="1600" dirty="0">
                <a:sym typeface="Wingdings" panose="05000000000000000000" pitchFamily="2" charset="2"/>
              </a:rPr>
              <a:t> on a fair </a:t>
            </a:r>
            <a:r>
              <a:rPr lang="de-DE" sz="1600" dirty="0" err="1">
                <a:sym typeface="Wingdings" panose="05000000000000000000" pitchFamily="2" charset="2"/>
              </a:rPr>
              <a:t>basis</a:t>
            </a:r>
            <a:r>
              <a:rPr lang="de-DE" sz="1600" dirty="0">
                <a:sym typeface="Wingdings" panose="05000000000000000000" pitchFamily="2" charset="2"/>
              </a:rPr>
              <a:t> due </a:t>
            </a:r>
            <a:r>
              <a:rPr lang="de-DE" sz="1600" dirty="0" err="1">
                <a:sym typeface="Wingdings" panose="05000000000000000000" pitchFamily="2" charset="2"/>
              </a:rPr>
              <a:t>to</a:t>
            </a:r>
            <a:r>
              <a:rPr lang="de-DE" sz="1600" dirty="0">
                <a:sym typeface="Wingdings" panose="05000000000000000000" pitchFamily="2" charset="2"/>
              </a:rPr>
              <a:t> </a:t>
            </a:r>
            <a:r>
              <a:rPr lang="de-DE" sz="1600" dirty="0" err="1">
                <a:sym typeface="Wingdings" panose="05000000000000000000" pitchFamily="2" charset="2"/>
              </a:rPr>
              <a:t>caveats</a:t>
            </a:r>
            <a:r>
              <a:rPr lang="de-DE" sz="1600" dirty="0">
                <a:sym typeface="Wingdings" panose="05000000000000000000" pitchFamily="2" charset="2"/>
              </a:rPr>
              <a:t> </a:t>
            </a:r>
            <a:r>
              <a:rPr lang="de-DE" sz="1600" dirty="0" err="1">
                <a:sym typeface="Wingdings" panose="05000000000000000000" pitchFamily="2" charset="2"/>
              </a:rPr>
              <a:t>regarding</a:t>
            </a:r>
            <a:r>
              <a:rPr lang="de-DE" sz="1600" dirty="0">
                <a:sym typeface="Wingdings" panose="05000000000000000000" pitchFamily="2" charset="2"/>
              </a:rPr>
              <a:t> N1 </a:t>
            </a:r>
            <a:r>
              <a:rPr lang="de-DE" sz="1600" dirty="0" err="1">
                <a:sym typeface="Wingdings" panose="05000000000000000000" pitchFamily="2" charset="2"/>
              </a:rPr>
              <a:t>identification</a:t>
            </a:r>
            <a:r>
              <a:rPr lang="de-DE" sz="1600" dirty="0">
                <a:sym typeface="Wingdings" panose="05000000000000000000" pitchFamily="2" charset="2"/>
              </a:rPr>
              <a:t> (Vans) and </a:t>
            </a:r>
            <a:r>
              <a:rPr lang="de-DE" sz="1600" dirty="0" err="1">
                <a:sym typeface="Wingdings" panose="05000000000000000000" pitchFamily="2" charset="2"/>
              </a:rPr>
              <a:t>driving</a:t>
            </a:r>
            <a:r>
              <a:rPr lang="de-DE" sz="1600" dirty="0">
                <a:sym typeface="Wingdings" panose="05000000000000000000" pitchFamily="2" charset="2"/>
              </a:rPr>
              <a:t> </a:t>
            </a:r>
            <a:r>
              <a:rPr lang="de-DE" sz="1600" dirty="0" err="1">
                <a:sym typeface="Wingdings" panose="05000000000000000000" pitchFamily="2" charset="2"/>
              </a:rPr>
              <a:t>scenario</a:t>
            </a:r>
            <a:r>
              <a:rPr lang="de-DE" sz="1600" dirty="0">
                <a:sym typeface="Wingdings" panose="05000000000000000000" pitchFamily="2" charset="2"/>
              </a:rPr>
              <a:t> </a:t>
            </a:r>
            <a:r>
              <a:rPr lang="de-DE" sz="1600" dirty="0" err="1">
                <a:sym typeface="Wingdings" panose="05000000000000000000" pitchFamily="2" charset="2"/>
              </a:rPr>
              <a:t>of</a:t>
            </a:r>
            <a:r>
              <a:rPr lang="de-DE" sz="1600" dirty="0">
                <a:sym typeface="Wingdings" panose="05000000000000000000" pitchFamily="2" charset="2"/>
              </a:rPr>
              <a:t> </a:t>
            </a:r>
            <a:r>
              <a:rPr lang="de-DE" sz="1600" dirty="0" err="1">
                <a:sym typeface="Wingdings" panose="05000000000000000000" pitchFamily="2" charset="2"/>
              </a:rPr>
              <a:t>interest</a:t>
            </a:r>
            <a:r>
              <a:rPr lang="de-DE" sz="1600" dirty="0">
                <a:sym typeface="Wingdings" panose="05000000000000000000" pitchFamily="2" charset="2"/>
              </a:rPr>
              <a:t> (all</a:t>
            </a:r>
          </a:p>
          <a:p>
            <a:r>
              <a:rPr lang="de-DE" sz="1600" dirty="0">
                <a:sym typeface="Wingdings" panose="05000000000000000000" pitchFamily="2" charset="2"/>
              </a:rPr>
              <a:t>                     </a:t>
            </a:r>
            <a:r>
              <a:rPr lang="de-DE" sz="1600" dirty="0" err="1">
                <a:sym typeface="Wingdings" panose="05000000000000000000" pitchFamily="2" charset="2"/>
              </a:rPr>
              <a:t>turning</a:t>
            </a:r>
            <a:r>
              <a:rPr lang="de-DE" sz="1600" dirty="0">
                <a:sym typeface="Wingdings" panose="05000000000000000000" pitchFamily="2" charset="2"/>
              </a:rPr>
              <a:t> </a:t>
            </a:r>
            <a:r>
              <a:rPr lang="de-DE" sz="1600" dirty="0" err="1">
                <a:sym typeface="Wingdings" panose="05000000000000000000" pitchFamily="2" charset="2"/>
              </a:rPr>
              <a:t>left</a:t>
            </a:r>
            <a:r>
              <a:rPr lang="de-DE" sz="1600" dirty="0">
                <a:sym typeface="Wingdings" panose="05000000000000000000" pitchFamily="2" charset="2"/>
              </a:rPr>
              <a:t> </a:t>
            </a:r>
            <a:r>
              <a:rPr lang="de-DE" sz="1600" dirty="0" err="1">
                <a:sym typeface="Wingdings" panose="05000000000000000000" pitchFamily="2" charset="2"/>
              </a:rPr>
              <a:t>manoeuvers</a:t>
            </a:r>
            <a:r>
              <a:rPr lang="de-DE" sz="1600" dirty="0">
                <a:sym typeface="Wingdings" panose="05000000000000000000" pitchFamily="2" charset="2"/>
              </a:rPr>
              <a:t>).</a:t>
            </a:r>
          </a:p>
          <a:p>
            <a:pPr lvl="1"/>
            <a:endParaRPr lang="de-DE" sz="1600" dirty="0">
              <a:sym typeface="Wingdings" panose="05000000000000000000" pitchFamily="2" charset="2"/>
            </a:endParaRPr>
          </a:p>
          <a:p>
            <a:pPr marL="742950" lvl="1" indent="-285750">
              <a:buFont typeface="Wingdings" panose="05000000000000000000" pitchFamily="2" charset="2"/>
              <a:buChar char="Ø"/>
            </a:pPr>
            <a:r>
              <a:rPr lang="de-DE" sz="1600" b="1" dirty="0">
                <a:solidFill>
                  <a:schemeClr val="accent1"/>
                </a:solidFill>
                <a:sym typeface="Wingdings" panose="05000000000000000000" pitchFamily="2" charset="2"/>
              </a:rPr>
              <a:t>N1 / Vans: </a:t>
            </a:r>
          </a:p>
          <a:p>
            <a:pPr marL="1200150" lvl="2" indent="-285750">
              <a:buFont typeface="Wingdings" panose="05000000000000000000" pitchFamily="2" charset="2"/>
              <a:buChar char="Ø"/>
            </a:pPr>
            <a:r>
              <a:rPr lang="de-DE" sz="1600" dirty="0">
                <a:sym typeface="Wingdings" panose="05000000000000000000" pitchFamily="2" charset="2"/>
              </a:rPr>
              <a:t>France </a:t>
            </a:r>
            <a:r>
              <a:rPr lang="de-DE" sz="1600" dirty="0" err="1">
                <a:sym typeface="Wingdings" panose="05000000000000000000" pitchFamily="2" charset="2"/>
              </a:rPr>
              <a:t>counts</a:t>
            </a:r>
            <a:r>
              <a:rPr lang="de-DE" sz="1600" dirty="0">
                <a:sym typeface="Wingdings" panose="05000000000000000000" pitchFamily="2" charset="2"/>
              </a:rPr>
              <a:t> 11 </a:t>
            </a:r>
            <a:r>
              <a:rPr lang="de-DE" sz="1600" dirty="0" err="1">
                <a:sym typeface="Wingdings" panose="05000000000000000000" pitchFamily="2" charset="2"/>
              </a:rPr>
              <a:t>times</a:t>
            </a:r>
            <a:r>
              <a:rPr lang="de-DE" sz="1600" dirty="0">
                <a:sym typeface="Wingdings" panose="05000000000000000000" pitchFamily="2" charset="2"/>
              </a:rPr>
              <a:t> </a:t>
            </a:r>
            <a:r>
              <a:rPr lang="de-DE" sz="1600" dirty="0" err="1">
                <a:sym typeface="Wingdings" panose="05000000000000000000" pitchFamily="2" charset="2"/>
              </a:rPr>
              <a:t>less</a:t>
            </a:r>
            <a:r>
              <a:rPr lang="de-DE" sz="1600" dirty="0">
                <a:sym typeface="Wingdings" panose="05000000000000000000" pitchFamily="2" charset="2"/>
              </a:rPr>
              <a:t> VRU </a:t>
            </a:r>
            <a:r>
              <a:rPr lang="de-DE" sz="1600" dirty="0" err="1">
                <a:sym typeface="Wingdings" panose="05000000000000000000" pitchFamily="2" charset="2"/>
              </a:rPr>
              <a:t>victims</a:t>
            </a:r>
            <a:r>
              <a:rPr lang="de-DE" sz="1600" dirty="0">
                <a:sym typeface="Wingdings" panose="05000000000000000000" pitchFamily="2" charset="2"/>
              </a:rPr>
              <a:t>.</a:t>
            </a:r>
          </a:p>
          <a:p>
            <a:pPr marL="1657350" lvl="3" indent="-285750">
              <a:buFont typeface="Wingdings" panose="05000000000000000000" pitchFamily="2" charset="2"/>
              <a:buChar char="Ø"/>
            </a:pPr>
            <a:r>
              <a:rPr lang="de-DE" sz="1600" dirty="0">
                <a:sym typeface="Wingdings" panose="05000000000000000000" pitchFamily="2" charset="2"/>
              </a:rPr>
              <a:t>This </a:t>
            </a:r>
            <a:r>
              <a:rPr lang="de-DE" sz="1600" dirty="0" err="1">
                <a:sym typeface="Wingdings" panose="05000000000000000000" pitchFamily="2" charset="2"/>
              </a:rPr>
              <a:t>huge</a:t>
            </a:r>
            <a:r>
              <a:rPr lang="de-DE" sz="1600" dirty="0">
                <a:sym typeface="Wingdings" panose="05000000000000000000" pitchFamily="2" charset="2"/>
              </a:rPr>
              <a:t> </a:t>
            </a:r>
            <a:r>
              <a:rPr lang="de-DE" sz="1600" dirty="0" err="1">
                <a:sym typeface="Wingdings" panose="05000000000000000000" pitchFamily="2" charset="2"/>
              </a:rPr>
              <a:t>difference</a:t>
            </a:r>
            <a:r>
              <a:rPr lang="de-DE" sz="1600" dirty="0">
                <a:sym typeface="Wingdings" panose="05000000000000000000" pitchFamily="2" charset="2"/>
              </a:rPr>
              <a:t> </a:t>
            </a:r>
            <a:r>
              <a:rPr lang="de-DE" sz="1600" dirty="0" err="1">
                <a:sym typeface="Wingdings" panose="05000000000000000000" pitchFamily="2" charset="2"/>
              </a:rPr>
              <a:t>could</a:t>
            </a:r>
            <a:r>
              <a:rPr lang="de-DE" sz="1600" dirty="0">
                <a:sym typeface="Wingdings" panose="05000000000000000000" pitchFamily="2" charset="2"/>
              </a:rPr>
              <a:t> </a:t>
            </a:r>
            <a:r>
              <a:rPr lang="de-DE" sz="1600" dirty="0" err="1">
                <a:sym typeface="Wingdings" panose="05000000000000000000" pitchFamily="2" charset="2"/>
              </a:rPr>
              <a:t>be</a:t>
            </a:r>
            <a:r>
              <a:rPr lang="de-DE" sz="1600" dirty="0">
                <a:sym typeface="Wingdings" panose="05000000000000000000" pitchFamily="2" charset="2"/>
              </a:rPr>
              <a:t> </a:t>
            </a:r>
            <a:r>
              <a:rPr lang="de-DE" sz="1600" dirty="0" err="1">
                <a:sym typeface="Wingdings" panose="05000000000000000000" pitchFamily="2" charset="2"/>
              </a:rPr>
              <a:t>explained</a:t>
            </a:r>
            <a:r>
              <a:rPr lang="de-DE" sz="1600" dirty="0">
                <a:sym typeface="Wingdings" panose="05000000000000000000" pitchFamily="2" charset="2"/>
              </a:rPr>
              <a:t> </a:t>
            </a:r>
            <a:r>
              <a:rPr lang="de-DE" sz="1600" dirty="0" err="1">
                <a:sym typeface="Wingdings" panose="05000000000000000000" pitchFamily="2" charset="2"/>
              </a:rPr>
              <a:t>by</a:t>
            </a:r>
            <a:r>
              <a:rPr lang="de-DE" sz="1600" dirty="0">
                <a:sym typeface="Wingdings" panose="05000000000000000000" pitchFamily="2" charset="2"/>
              </a:rPr>
              <a:t> </a:t>
            </a:r>
            <a:r>
              <a:rPr lang="de-DE" sz="1600" dirty="0" err="1">
                <a:sym typeface="Wingdings" panose="05000000000000000000" pitchFamily="2" charset="2"/>
              </a:rPr>
              <a:t>the</a:t>
            </a:r>
            <a:r>
              <a:rPr lang="de-DE" sz="1600" dirty="0">
                <a:sym typeface="Wingdings" panose="05000000000000000000" pitchFamily="2" charset="2"/>
              </a:rPr>
              <a:t> </a:t>
            </a:r>
            <a:r>
              <a:rPr lang="de-DE" sz="1600" dirty="0" err="1">
                <a:sym typeface="Wingdings" panose="05000000000000000000" pitchFamily="2" charset="2"/>
              </a:rPr>
              <a:t>above</a:t>
            </a:r>
            <a:r>
              <a:rPr lang="de-DE" sz="1600" dirty="0">
                <a:sym typeface="Wingdings" panose="05000000000000000000" pitchFamily="2" charset="2"/>
              </a:rPr>
              <a:t> </a:t>
            </a:r>
            <a:r>
              <a:rPr lang="de-DE" sz="1600" dirty="0" err="1">
                <a:sym typeface="Wingdings" panose="05000000000000000000" pitchFamily="2" charset="2"/>
              </a:rPr>
              <a:t>caveats</a:t>
            </a:r>
            <a:r>
              <a:rPr lang="de-DE" sz="1600" dirty="0">
                <a:sym typeface="Wingdings" panose="05000000000000000000" pitchFamily="2" charset="2"/>
              </a:rPr>
              <a:t>: van </a:t>
            </a:r>
            <a:r>
              <a:rPr lang="de-DE" sz="1600" dirty="0" err="1">
                <a:sym typeface="Wingdings" panose="05000000000000000000" pitchFamily="2" charset="2"/>
              </a:rPr>
              <a:t>definition</a:t>
            </a:r>
            <a:r>
              <a:rPr lang="de-DE" sz="1600" dirty="0">
                <a:sym typeface="Wingdings" panose="05000000000000000000" pitchFamily="2" charset="2"/>
              </a:rPr>
              <a:t> (larger </a:t>
            </a:r>
            <a:r>
              <a:rPr lang="de-DE" sz="1600" dirty="0" err="1">
                <a:sym typeface="Wingdings" panose="05000000000000000000" pitchFamily="2" charset="2"/>
              </a:rPr>
              <a:t>coverage</a:t>
            </a:r>
            <a:r>
              <a:rPr lang="de-DE" sz="1600" dirty="0">
                <a:sym typeface="Wingdings" panose="05000000000000000000" pitchFamily="2" charset="2"/>
              </a:rPr>
              <a:t> </a:t>
            </a:r>
            <a:r>
              <a:rPr lang="de-DE" sz="1600" dirty="0" err="1">
                <a:sym typeface="Wingdings" panose="05000000000000000000" pitchFamily="2" charset="2"/>
              </a:rPr>
              <a:t>of</a:t>
            </a:r>
            <a:r>
              <a:rPr lang="de-DE" sz="1600" dirty="0">
                <a:sym typeface="Wingdings" panose="05000000000000000000" pitchFamily="2" charset="2"/>
              </a:rPr>
              <a:t> </a:t>
            </a:r>
            <a:r>
              <a:rPr lang="de-DE" sz="1600" dirty="0" err="1">
                <a:sym typeface="Wingdings" panose="05000000000000000000" pitchFamily="2" charset="2"/>
              </a:rPr>
              <a:t>vehicles</a:t>
            </a:r>
            <a:r>
              <a:rPr lang="de-DE" sz="1600" dirty="0">
                <a:sym typeface="Wingdings" panose="05000000000000000000" pitchFamily="2" charset="2"/>
              </a:rPr>
              <a:t> </a:t>
            </a:r>
            <a:r>
              <a:rPr lang="de-DE" sz="1600" dirty="0" err="1">
                <a:sym typeface="Wingdings" panose="05000000000000000000" pitchFamily="2" charset="2"/>
              </a:rPr>
              <a:t>than</a:t>
            </a:r>
            <a:r>
              <a:rPr lang="de-DE" sz="1600" dirty="0">
                <a:sym typeface="Wingdings" panose="05000000000000000000" pitchFamily="2" charset="2"/>
              </a:rPr>
              <a:t> N1) and </a:t>
            </a:r>
            <a:r>
              <a:rPr lang="de-DE" sz="1600" dirty="0" err="1">
                <a:sym typeface="Wingdings" panose="05000000000000000000" pitchFamily="2" charset="2"/>
              </a:rPr>
              <a:t>driving</a:t>
            </a:r>
            <a:r>
              <a:rPr lang="de-DE" sz="1600" dirty="0">
                <a:sym typeface="Wingdings" panose="05000000000000000000" pitchFamily="2" charset="2"/>
              </a:rPr>
              <a:t> </a:t>
            </a:r>
            <a:r>
              <a:rPr lang="de-DE" sz="1600" dirty="0" err="1">
                <a:sym typeface="Wingdings" panose="05000000000000000000" pitchFamily="2" charset="2"/>
              </a:rPr>
              <a:t>scenarios</a:t>
            </a:r>
            <a:r>
              <a:rPr lang="de-DE" sz="1600" dirty="0">
                <a:sym typeface="Wingdings" panose="05000000000000000000" pitchFamily="2" charset="2"/>
              </a:rPr>
              <a:t> (all </a:t>
            </a:r>
            <a:r>
              <a:rPr lang="de-DE" sz="1600" dirty="0" err="1">
                <a:sym typeface="Wingdings" panose="05000000000000000000" pitchFamily="2" charset="2"/>
              </a:rPr>
              <a:t>turning</a:t>
            </a:r>
            <a:r>
              <a:rPr lang="de-DE" sz="1600" dirty="0">
                <a:sym typeface="Wingdings" panose="05000000000000000000" pitchFamily="2" charset="2"/>
              </a:rPr>
              <a:t> </a:t>
            </a:r>
            <a:r>
              <a:rPr lang="de-DE" sz="1600" dirty="0" err="1">
                <a:sym typeface="Wingdings" panose="05000000000000000000" pitchFamily="2" charset="2"/>
              </a:rPr>
              <a:t>left</a:t>
            </a:r>
            <a:r>
              <a:rPr lang="de-DE" sz="1600" dirty="0">
                <a:sym typeface="Wingdings" panose="05000000000000000000" pitchFamily="2" charset="2"/>
              </a:rPr>
              <a:t> </a:t>
            </a:r>
            <a:r>
              <a:rPr lang="de-DE" sz="1600" dirty="0" err="1">
                <a:sym typeface="Wingdings" panose="05000000000000000000" pitchFamily="2" charset="2"/>
              </a:rPr>
              <a:t>driving</a:t>
            </a:r>
            <a:r>
              <a:rPr lang="de-DE" sz="1600" dirty="0">
                <a:sym typeface="Wingdings" panose="05000000000000000000" pitchFamily="2" charset="2"/>
              </a:rPr>
              <a:t>).</a:t>
            </a:r>
          </a:p>
          <a:p>
            <a:pPr marL="1200150" lvl="2" indent="-285750">
              <a:buFont typeface="Wingdings" panose="05000000000000000000" pitchFamily="2" charset="2"/>
              <a:buChar char="Ø"/>
            </a:pPr>
            <a:endParaRPr lang="de-DE" sz="1600" dirty="0">
              <a:sym typeface="Wingdings" panose="05000000000000000000" pitchFamily="2" charset="2"/>
            </a:endParaRPr>
          </a:p>
          <a:p>
            <a:pPr marL="1200150" lvl="2" indent="-285750">
              <a:buFont typeface="Wingdings" panose="05000000000000000000" pitchFamily="2" charset="2"/>
              <a:buChar char="Ø"/>
            </a:pPr>
            <a:r>
              <a:rPr lang="de-DE" sz="1600" dirty="0">
                <a:sym typeface="Wingdings" panose="05000000000000000000" pitchFamily="2" charset="2"/>
              </a:rPr>
              <a:t>UK and France: 2018 / 2019 </a:t>
            </a:r>
            <a:r>
              <a:rPr lang="de-DE" sz="1600" dirty="0" err="1">
                <a:sym typeface="Wingdings" panose="05000000000000000000" pitchFamily="2" charset="2"/>
              </a:rPr>
              <a:t>show</a:t>
            </a:r>
            <a:r>
              <a:rPr lang="de-DE" sz="1600" dirty="0">
                <a:sym typeface="Wingdings" panose="05000000000000000000" pitchFamily="2" charset="2"/>
              </a:rPr>
              <a:t> </a:t>
            </a:r>
            <a:r>
              <a:rPr lang="de-DE" sz="1600" dirty="0" err="1">
                <a:sym typeface="Wingdings" panose="05000000000000000000" pitchFamily="2" charset="2"/>
              </a:rPr>
              <a:t>respectively</a:t>
            </a:r>
            <a:r>
              <a:rPr lang="de-DE" sz="1600" dirty="0">
                <a:sym typeface="Wingdings" panose="05000000000000000000" pitchFamily="2" charset="2"/>
              </a:rPr>
              <a:t> a </a:t>
            </a:r>
            <a:r>
              <a:rPr lang="de-DE" sz="1600" dirty="0" err="1">
                <a:sym typeface="Wingdings" panose="05000000000000000000" pitchFamily="2" charset="2"/>
              </a:rPr>
              <a:t>significant</a:t>
            </a:r>
            <a:r>
              <a:rPr lang="de-DE" sz="1600" dirty="0">
                <a:sym typeface="Wingdings" panose="05000000000000000000" pitchFamily="2" charset="2"/>
              </a:rPr>
              <a:t> </a:t>
            </a:r>
            <a:r>
              <a:rPr lang="de-DE" sz="1600" dirty="0" err="1">
                <a:sym typeface="Wingdings" panose="05000000000000000000" pitchFamily="2" charset="2"/>
              </a:rPr>
              <a:t>reduction</a:t>
            </a:r>
            <a:r>
              <a:rPr lang="de-DE" sz="1600" dirty="0">
                <a:sym typeface="Wingdings" panose="05000000000000000000" pitchFamily="2" charset="2"/>
              </a:rPr>
              <a:t> </a:t>
            </a:r>
            <a:r>
              <a:rPr lang="de-DE" sz="1600" dirty="0" err="1">
                <a:sym typeface="Wingdings" panose="05000000000000000000" pitchFamily="2" charset="2"/>
              </a:rPr>
              <a:t>of</a:t>
            </a:r>
            <a:r>
              <a:rPr lang="de-DE" sz="1600" dirty="0">
                <a:sym typeface="Wingdings" panose="05000000000000000000" pitchFamily="2" charset="2"/>
              </a:rPr>
              <a:t> </a:t>
            </a:r>
            <a:r>
              <a:rPr lang="de-DE" sz="1600" dirty="0" err="1">
                <a:sym typeface="Wingdings" panose="05000000000000000000" pitchFamily="2" charset="2"/>
              </a:rPr>
              <a:t>accidents</a:t>
            </a:r>
            <a:r>
              <a:rPr lang="de-DE" sz="1600" dirty="0">
                <a:sym typeface="Wingdings" panose="05000000000000000000" pitchFamily="2" charset="2"/>
              </a:rPr>
              <a:t>/</a:t>
            </a:r>
            <a:r>
              <a:rPr lang="de-DE" sz="1600" dirty="0" err="1">
                <a:sym typeface="Wingdings" panose="05000000000000000000" pitchFamily="2" charset="2"/>
              </a:rPr>
              <a:t>vitims</a:t>
            </a:r>
            <a:r>
              <a:rPr lang="de-DE" sz="1600" dirty="0">
                <a:sym typeface="Wingdings" panose="05000000000000000000" pitchFamily="2" charset="2"/>
              </a:rPr>
              <a:t> (KSI) </a:t>
            </a:r>
            <a:r>
              <a:rPr lang="de-DE" sz="1600" dirty="0" err="1">
                <a:sym typeface="Wingdings" panose="05000000000000000000" pitchFamily="2" charset="2"/>
              </a:rPr>
              <a:t>when</a:t>
            </a:r>
            <a:r>
              <a:rPr lang="de-DE" sz="1600" dirty="0">
                <a:sym typeface="Wingdings" panose="05000000000000000000" pitchFamily="2" charset="2"/>
              </a:rPr>
              <a:t> 2021 </a:t>
            </a:r>
            <a:r>
              <a:rPr lang="de-DE" sz="1600" dirty="0" err="1">
                <a:sym typeface="Wingdings" panose="05000000000000000000" pitchFamily="2" charset="2"/>
              </a:rPr>
              <a:t>shows</a:t>
            </a:r>
            <a:r>
              <a:rPr lang="de-DE" sz="1600" dirty="0">
                <a:sym typeface="Wingdings" panose="05000000000000000000" pitchFamily="2" charset="2"/>
              </a:rPr>
              <a:t> a </a:t>
            </a:r>
            <a:r>
              <a:rPr lang="de-DE" sz="1600" dirty="0" err="1">
                <a:sym typeface="Wingdings" panose="05000000000000000000" pitchFamily="2" charset="2"/>
              </a:rPr>
              <a:t>peak</a:t>
            </a:r>
            <a:r>
              <a:rPr lang="de-DE" sz="1600" dirty="0">
                <a:sym typeface="Wingdings" panose="05000000000000000000" pitchFamily="2" charset="2"/>
              </a:rPr>
              <a:t> (</a:t>
            </a:r>
            <a:r>
              <a:rPr lang="de-DE" sz="1600" dirty="0" err="1">
                <a:sym typeface="Wingdings" panose="05000000000000000000" pitchFamily="2" charset="2"/>
              </a:rPr>
              <a:t>first</a:t>
            </a:r>
            <a:r>
              <a:rPr lang="de-DE" sz="1600" dirty="0">
                <a:sym typeface="Wingdings" panose="05000000000000000000" pitchFamily="2" charset="2"/>
              </a:rPr>
              <a:t> </a:t>
            </a:r>
            <a:r>
              <a:rPr lang="de-DE" sz="1600" dirty="0" err="1">
                <a:sym typeface="Wingdings" panose="05000000000000000000" pitchFamily="2" charset="2"/>
              </a:rPr>
              <a:t>year</a:t>
            </a:r>
            <a:r>
              <a:rPr lang="de-DE" sz="1600" dirty="0">
                <a:sym typeface="Wingdings" panose="05000000000000000000" pitchFamily="2" charset="2"/>
              </a:rPr>
              <a:t> after </a:t>
            </a:r>
            <a:r>
              <a:rPr lang="de-DE" sz="1600" dirty="0" err="1">
                <a:sym typeface="Wingdings" panose="05000000000000000000" pitchFamily="2" charset="2"/>
              </a:rPr>
              <a:t>lockdown</a:t>
            </a:r>
            <a:r>
              <a:rPr lang="de-DE" sz="1600" dirty="0">
                <a:sym typeface="Wingdings" panose="05000000000000000000" pitchFamily="2" charset="2"/>
              </a:rPr>
              <a:t>, </a:t>
            </a:r>
            <a:r>
              <a:rPr lang="de-DE" sz="1600" dirty="0" err="1">
                <a:sym typeface="Wingdings" panose="05000000000000000000" pitchFamily="2" charset="2"/>
              </a:rPr>
              <a:t>behavior</a:t>
            </a:r>
            <a:r>
              <a:rPr lang="de-DE" sz="1600" dirty="0">
                <a:sym typeface="Wingdings" panose="05000000000000000000" pitchFamily="2" charset="2"/>
              </a:rPr>
              <a:t> </a:t>
            </a:r>
            <a:r>
              <a:rPr lang="de-DE" sz="1600" dirty="0" err="1">
                <a:sym typeface="Wingdings" panose="05000000000000000000" pitchFamily="2" charset="2"/>
              </a:rPr>
              <a:t>issue</a:t>
            </a:r>
            <a:r>
              <a:rPr lang="de-DE" sz="1600" dirty="0">
                <a:sym typeface="Wingdings" panose="05000000000000000000" pitchFamily="2" charset="2"/>
              </a:rPr>
              <a:t>?).</a:t>
            </a:r>
          </a:p>
          <a:p>
            <a:pPr marL="742950" lvl="1" indent="-285750">
              <a:buFont typeface="Wingdings" panose="05000000000000000000" pitchFamily="2" charset="2"/>
              <a:buChar char="Ø"/>
            </a:pPr>
            <a:endParaRPr lang="de-DE" sz="1600" dirty="0">
              <a:sym typeface="Wingdings" panose="05000000000000000000" pitchFamily="2" charset="2"/>
            </a:endParaRPr>
          </a:p>
          <a:p>
            <a:pPr marL="742950" lvl="1" indent="-285750">
              <a:buFont typeface="Wingdings" panose="05000000000000000000" pitchFamily="2" charset="2"/>
              <a:buChar char="Ø"/>
            </a:pPr>
            <a:r>
              <a:rPr lang="de-DE" sz="1600" b="1" dirty="0">
                <a:solidFill>
                  <a:schemeClr val="accent1"/>
                </a:solidFill>
                <a:sym typeface="Wingdings" panose="05000000000000000000" pitchFamily="2" charset="2"/>
              </a:rPr>
              <a:t>N2M2N3M3 / HGV:</a:t>
            </a:r>
          </a:p>
          <a:p>
            <a:pPr marL="1200150" lvl="2" indent="-285750">
              <a:buFont typeface="Wingdings" panose="05000000000000000000" pitchFamily="2" charset="2"/>
              <a:buChar char="Ø"/>
            </a:pPr>
            <a:r>
              <a:rPr lang="de-DE" sz="1600" dirty="0">
                <a:sym typeface="Wingdings" panose="05000000000000000000" pitchFamily="2" charset="2"/>
              </a:rPr>
              <a:t>France </a:t>
            </a:r>
            <a:r>
              <a:rPr lang="de-DE" sz="1600" dirty="0" err="1">
                <a:sym typeface="Wingdings" panose="05000000000000000000" pitchFamily="2" charset="2"/>
              </a:rPr>
              <a:t>counts</a:t>
            </a:r>
            <a:r>
              <a:rPr lang="de-DE" sz="1600" dirty="0">
                <a:sym typeface="Wingdings" panose="05000000000000000000" pitchFamily="2" charset="2"/>
              </a:rPr>
              <a:t> 2,5 </a:t>
            </a:r>
            <a:r>
              <a:rPr lang="de-DE" sz="1600" dirty="0" err="1">
                <a:sym typeface="Wingdings" panose="05000000000000000000" pitchFamily="2" charset="2"/>
              </a:rPr>
              <a:t>times</a:t>
            </a:r>
            <a:r>
              <a:rPr lang="de-DE" sz="1600" dirty="0">
                <a:sym typeface="Wingdings" panose="05000000000000000000" pitchFamily="2" charset="2"/>
              </a:rPr>
              <a:t> </a:t>
            </a:r>
            <a:r>
              <a:rPr lang="de-DE" sz="1600" dirty="0" err="1">
                <a:sym typeface="Wingdings" panose="05000000000000000000" pitchFamily="2" charset="2"/>
              </a:rPr>
              <a:t>less</a:t>
            </a:r>
            <a:r>
              <a:rPr lang="de-DE" sz="1600" dirty="0">
                <a:sym typeface="Wingdings" panose="05000000000000000000" pitchFamily="2" charset="2"/>
              </a:rPr>
              <a:t> VRU </a:t>
            </a:r>
            <a:r>
              <a:rPr lang="de-DE" sz="1600" dirty="0" err="1">
                <a:sym typeface="Wingdings" panose="05000000000000000000" pitchFamily="2" charset="2"/>
              </a:rPr>
              <a:t>victims</a:t>
            </a:r>
            <a:r>
              <a:rPr lang="de-DE" sz="1600" dirty="0">
                <a:sym typeface="Wingdings" panose="05000000000000000000" pitchFamily="2" charset="2"/>
              </a:rPr>
              <a:t>.</a:t>
            </a:r>
          </a:p>
          <a:p>
            <a:pPr marL="1200150" lvl="2" indent="-285750">
              <a:buFont typeface="Wingdings" panose="05000000000000000000" pitchFamily="2" charset="2"/>
              <a:buChar char="Ø"/>
            </a:pPr>
            <a:r>
              <a:rPr lang="de-DE" sz="1600" dirty="0" err="1">
                <a:sym typeface="Wingdings" panose="05000000000000000000" pitchFamily="2" charset="2"/>
              </a:rPr>
              <a:t>For</a:t>
            </a:r>
            <a:r>
              <a:rPr lang="de-DE" sz="1600" dirty="0">
                <a:sym typeface="Wingdings" panose="05000000000000000000" pitchFamily="2" charset="2"/>
              </a:rPr>
              <a:t> </a:t>
            </a:r>
            <a:r>
              <a:rPr lang="de-DE" sz="1600" dirty="0" err="1">
                <a:sym typeface="Wingdings" panose="05000000000000000000" pitchFamily="2" charset="2"/>
              </a:rPr>
              <a:t>both</a:t>
            </a:r>
            <a:r>
              <a:rPr lang="de-DE" sz="1600" dirty="0">
                <a:sym typeface="Wingdings" panose="05000000000000000000" pitchFamily="2" charset="2"/>
              </a:rPr>
              <a:t> France and UK, </a:t>
            </a:r>
            <a:r>
              <a:rPr lang="de-DE" sz="1600" dirty="0" err="1">
                <a:sym typeface="Wingdings" panose="05000000000000000000" pitchFamily="2" charset="2"/>
              </a:rPr>
              <a:t>cyclists</a:t>
            </a:r>
            <a:r>
              <a:rPr lang="de-DE" sz="1600" dirty="0">
                <a:sym typeface="Wingdings" panose="05000000000000000000" pitchFamily="2" charset="2"/>
              </a:rPr>
              <a:t> </a:t>
            </a:r>
            <a:r>
              <a:rPr lang="de-DE" sz="1600" dirty="0" err="1">
                <a:sym typeface="Wingdings" panose="05000000000000000000" pitchFamily="2" charset="2"/>
              </a:rPr>
              <a:t>represent</a:t>
            </a:r>
            <a:r>
              <a:rPr lang="de-DE" sz="1600" dirty="0">
                <a:sym typeface="Wingdings" panose="05000000000000000000" pitchFamily="2" charset="2"/>
              </a:rPr>
              <a:t> </a:t>
            </a:r>
            <a:r>
              <a:rPr lang="de-DE" sz="1600" dirty="0" err="1">
                <a:sym typeface="Wingdings" panose="05000000000000000000" pitchFamily="2" charset="2"/>
              </a:rPr>
              <a:t>the</a:t>
            </a:r>
            <a:r>
              <a:rPr lang="de-DE" sz="1600" dirty="0">
                <a:sym typeface="Wingdings" panose="05000000000000000000" pitchFamily="2" charset="2"/>
              </a:rPr>
              <a:t> </a:t>
            </a:r>
            <a:r>
              <a:rPr lang="de-DE" sz="1600" dirty="0" err="1">
                <a:sym typeface="Wingdings" panose="05000000000000000000" pitchFamily="2" charset="2"/>
              </a:rPr>
              <a:t>majority</a:t>
            </a:r>
            <a:r>
              <a:rPr lang="de-DE" sz="1600" dirty="0">
                <a:sym typeface="Wingdings" panose="05000000000000000000" pitchFamily="2" charset="2"/>
              </a:rPr>
              <a:t> </a:t>
            </a:r>
            <a:r>
              <a:rPr lang="de-DE" sz="1600" dirty="0" err="1">
                <a:sym typeface="Wingdings" panose="05000000000000000000" pitchFamily="2" charset="2"/>
              </a:rPr>
              <a:t>of</a:t>
            </a:r>
            <a:r>
              <a:rPr lang="de-DE" sz="1600" dirty="0">
                <a:sym typeface="Wingdings" panose="05000000000000000000" pitchFamily="2" charset="2"/>
              </a:rPr>
              <a:t> </a:t>
            </a:r>
            <a:r>
              <a:rPr lang="de-DE" sz="1600" dirty="0" err="1">
                <a:sym typeface="Wingdings" panose="05000000000000000000" pitchFamily="2" charset="2"/>
              </a:rPr>
              <a:t>victims</a:t>
            </a:r>
            <a:r>
              <a:rPr lang="de-DE" sz="1600" dirty="0">
                <a:sym typeface="Wingdings" panose="05000000000000000000" pitchFamily="2" charset="2"/>
              </a:rPr>
              <a:t> (KSI): 62% and 52%* </a:t>
            </a:r>
            <a:r>
              <a:rPr lang="de-DE" sz="1600" dirty="0" err="1">
                <a:sym typeface="Wingdings" panose="05000000000000000000" pitchFamily="2" charset="2"/>
              </a:rPr>
              <a:t>respectively</a:t>
            </a:r>
            <a:r>
              <a:rPr lang="de-DE" sz="1600" dirty="0">
                <a:sym typeface="Wingdings" panose="05000000000000000000" pitchFamily="2" charset="2"/>
              </a:rPr>
              <a:t>.</a:t>
            </a:r>
          </a:p>
          <a:p>
            <a:pPr marL="1200150" lvl="2" indent="-285750">
              <a:buFont typeface="Wingdings" panose="05000000000000000000" pitchFamily="2" charset="2"/>
              <a:buChar char="Ø"/>
            </a:pPr>
            <a:r>
              <a:rPr lang="de-DE" sz="1600" dirty="0">
                <a:sym typeface="Wingdings" panose="05000000000000000000" pitchFamily="2" charset="2"/>
              </a:rPr>
              <a:t>Other VRUs: </a:t>
            </a:r>
            <a:r>
              <a:rPr lang="de-DE" sz="1600" dirty="0" err="1">
                <a:sym typeface="Wingdings" panose="05000000000000000000" pitchFamily="2" charset="2"/>
              </a:rPr>
              <a:t>low</a:t>
            </a:r>
            <a:r>
              <a:rPr lang="de-DE" sz="1600" dirty="0">
                <a:sym typeface="Wingdings" panose="05000000000000000000" pitchFamily="2" charset="2"/>
              </a:rPr>
              <a:t> </a:t>
            </a:r>
            <a:r>
              <a:rPr lang="de-DE" sz="1600" dirty="0" err="1">
                <a:sym typeface="Wingdings" panose="05000000000000000000" pitchFamily="2" charset="2"/>
              </a:rPr>
              <a:t>mobility</a:t>
            </a:r>
            <a:r>
              <a:rPr lang="de-DE" sz="1600" dirty="0">
                <a:sym typeface="Wingdings" panose="05000000000000000000" pitchFamily="2" charset="2"/>
              </a:rPr>
              <a:t> </a:t>
            </a:r>
            <a:r>
              <a:rPr lang="de-DE" sz="1600" dirty="0" err="1">
                <a:sym typeface="Wingdings" panose="05000000000000000000" pitchFamily="2" charset="2"/>
              </a:rPr>
              <a:t>scooters</a:t>
            </a:r>
            <a:r>
              <a:rPr lang="de-DE" sz="1600" dirty="0">
                <a:sym typeface="Wingdings" panose="05000000000000000000" pitchFamily="2" charset="2"/>
              </a:rPr>
              <a:t> </a:t>
            </a:r>
            <a:r>
              <a:rPr lang="de-DE" sz="1600" dirty="0" err="1">
                <a:sym typeface="Wingdings" panose="05000000000000000000" pitchFamily="2" charset="2"/>
              </a:rPr>
              <a:t>rates</a:t>
            </a:r>
            <a:r>
              <a:rPr lang="de-DE" sz="1600" dirty="0">
                <a:sym typeface="Wingdings" panose="05000000000000000000" pitchFamily="2" charset="2"/>
              </a:rPr>
              <a:t> (4% / 0,8%); </a:t>
            </a:r>
            <a:r>
              <a:rPr lang="de-DE" sz="1600" dirty="0" err="1">
                <a:sym typeface="Wingdings" panose="05000000000000000000" pitchFamily="2" charset="2"/>
              </a:rPr>
              <a:t>motorcyclists</a:t>
            </a:r>
            <a:r>
              <a:rPr lang="de-DE" sz="1600" dirty="0">
                <a:sym typeface="Wingdings" panose="05000000000000000000" pitchFamily="2" charset="2"/>
              </a:rPr>
              <a:t> (22% / 14%); </a:t>
            </a:r>
            <a:r>
              <a:rPr lang="de-DE" sz="1600" dirty="0" err="1">
                <a:sym typeface="Wingdings" panose="05000000000000000000" pitchFamily="2" charset="2"/>
              </a:rPr>
              <a:t>pedestrians</a:t>
            </a:r>
            <a:r>
              <a:rPr lang="de-DE" sz="1600" dirty="0">
                <a:sym typeface="Wingdings" panose="05000000000000000000" pitchFamily="2" charset="2"/>
              </a:rPr>
              <a:t> (11% / 31%)</a:t>
            </a:r>
          </a:p>
          <a:p>
            <a:pPr marL="1200150" lvl="2" indent="-285750">
              <a:buFont typeface="Wingdings" panose="05000000000000000000" pitchFamily="2" charset="2"/>
              <a:buChar char="Ø"/>
            </a:pPr>
            <a:endParaRPr lang="de-DE" sz="1600" dirty="0">
              <a:sym typeface="Wingdings" panose="05000000000000000000" pitchFamily="2" charset="2"/>
            </a:endParaRPr>
          </a:p>
          <a:p>
            <a:pPr marL="1200150" lvl="2" indent="-285750">
              <a:buFont typeface="Wingdings" panose="05000000000000000000" pitchFamily="2" charset="2"/>
              <a:buChar char="Ø"/>
            </a:pPr>
            <a:r>
              <a:rPr lang="de-DE" sz="1600" dirty="0">
                <a:sym typeface="Wingdings" panose="05000000000000000000" pitchFamily="2" charset="2"/>
              </a:rPr>
              <a:t>UK and France: 2020 </a:t>
            </a:r>
            <a:r>
              <a:rPr lang="de-DE" sz="1600" dirty="0" err="1">
                <a:sym typeface="Wingdings" panose="05000000000000000000" pitchFamily="2" charset="2"/>
              </a:rPr>
              <a:t>shows</a:t>
            </a:r>
            <a:r>
              <a:rPr lang="de-DE" sz="1600" dirty="0">
                <a:sym typeface="Wingdings" panose="05000000000000000000" pitchFamily="2" charset="2"/>
              </a:rPr>
              <a:t> a </a:t>
            </a:r>
            <a:r>
              <a:rPr lang="de-DE" sz="1600" dirty="0" err="1">
                <a:sym typeface="Wingdings" panose="05000000000000000000" pitchFamily="2" charset="2"/>
              </a:rPr>
              <a:t>significant</a:t>
            </a:r>
            <a:r>
              <a:rPr lang="de-DE" sz="1600" dirty="0">
                <a:sym typeface="Wingdings" panose="05000000000000000000" pitchFamily="2" charset="2"/>
              </a:rPr>
              <a:t> </a:t>
            </a:r>
            <a:r>
              <a:rPr lang="de-DE" sz="1600" dirty="0" err="1">
                <a:sym typeface="Wingdings" panose="05000000000000000000" pitchFamily="2" charset="2"/>
              </a:rPr>
              <a:t>reduction</a:t>
            </a:r>
            <a:r>
              <a:rPr lang="de-DE" sz="1600" dirty="0">
                <a:sym typeface="Wingdings" panose="05000000000000000000" pitchFamily="2" charset="2"/>
              </a:rPr>
              <a:t> </a:t>
            </a:r>
            <a:r>
              <a:rPr lang="de-DE" sz="1600" dirty="0" err="1">
                <a:sym typeface="Wingdings" panose="05000000000000000000" pitchFamily="2" charset="2"/>
              </a:rPr>
              <a:t>of</a:t>
            </a:r>
            <a:r>
              <a:rPr lang="de-DE" sz="1600" dirty="0">
                <a:sym typeface="Wingdings" panose="05000000000000000000" pitchFamily="2" charset="2"/>
              </a:rPr>
              <a:t> </a:t>
            </a:r>
            <a:r>
              <a:rPr lang="de-DE" sz="1600" dirty="0" err="1">
                <a:sym typeface="Wingdings" panose="05000000000000000000" pitchFamily="2" charset="2"/>
              </a:rPr>
              <a:t>accidents</a:t>
            </a:r>
            <a:r>
              <a:rPr lang="de-DE" sz="1600" dirty="0">
                <a:sym typeface="Wingdings" panose="05000000000000000000" pitchFamily="2" charset="2"/>
              </a:rPr>
              <a:t>/</a:t>
            </a:r>
            <a:r>
              <a:rPr lang="de-DE" sz="1600" dirty="0" err="1">
                <a:sym typeface="Wingdings" panose="05000000000000000000" pitchFamily="2" charset="2"/>
              </a:rPr>
              <a:t>victims</a:t>
            </a:r>
            <a:r>
              <a:rPr lang="de-DE" sz="1600" dirty="0">
                <a:sym typeface="Wingdings" panose="05000000000000000000" pitchFamily="2" charset="2"/>
              </a:rPr>
              <a:t> </a:t>
            </a:r>
            <a:r>
              <a:rPr lang="de-DE" sz="1600" dirty="0" err="1">
                <a:sym typeface="Wingdings" panose="05000000000000000000" pitchFamily="2" charset="2"/>
              </a:rPr>
              <a:t>when</a:t>
            </a:r>
            <a:r>
              <a:rPr lang="de-DE" sz="1600" dirty="0">
                <a:sym typeface="Wingdings" panose="05000000000000000000" pitchFamily="2" charset="2"/>
              </a:rPr>
              <a:t> 2021 </a:t>
            </a:r>
            <a:r>
              <a:rPr lang="de-DE" sz="1600" dirty="0" err="1">
                <a:sym typeface="Wingdings" panose="05000000000000000000" pitchFamily="2" charset="2"/>
              </a:rPr>
              <a:t>shows</a:t>
            </a:r>
            <a:r>
              <a:rPr lang="de-DE" sz="1600" dirty="0">
                <a:sym typeface="Wingdings" panose="05000000000000000000" pitchFamily="2" charset="2"/>
              </a:rPr>
              <a:t> a </a:t>
            </a:r>
            <a:r>
              <a:rPr lang="de-DE" sz="1600" dirty="0" err="1">
                <a:sym typeface="Wingdings" panose="05000000000000000000" pitchFamily="2" charset="2"/>
              </a:rPr>
              <a:t>peak</a:t>
            </a:r>
            <a:r>
              <a:rPr lang="de-DE" sz="1600" dirty="0">
                <a:sym typeface="Wingdings" panose="05000000000000000000" pitchFamily="2" charset="2"/>
              </a:rPr>
              <a:t>.</a:t>
            </a:r>
          </a:p>
          <a:p>
            <a:pPr marL="1200150" lvl="2" indent="-285750">
              <a:buFont typeface="Wingdings" panose="05000000000000000000" pitchFamily="2" charset="2"/>
              <a:buChar char="Ø"/>
            </a:pPr>
            <a:endParaRPr lang="de-DE" sz="1600" dirty="0">
              <a:sym typeface="Wingdings" panose="05000000000000000000" pitchFamily="2" charset="2"/>
            </a:endParaRPr>
          </a:p>
          <a:p>
            <a:pPr lvl="2"/>
            <a:endParaRPr lang="de-DE" sz="1600" dirty="0">
              <a:sym typeface="Wingdings" panose="05000000000000000000" pitchFamily="2" charset="2"/>
            </a:endParaRPr>
          </a:p>
          <a:p>
            <a:pPr marL="285750" indent="-285750">
              <a:buFont typeface="Wingdings" panose="05000000000000000000" pitchFamily="2" charset="2"/>
              <a:buChar char="Ø"/>
            </a:pPr>
            <a:endParaRPr lang="de-DE" sz="1600" dirty="0">
              <a:sym typeface="Wingdings" panose="05000000000000000000" pitchFamily="2" charset="2"/>
            </a:endParaRPr>
          </a:p>
          <a:p>
            <a:endParaRPr lang="fr-FR" dirty="0"/>
          </a:p>
        </p:txBody>
      </p:sp>
      <p:sp>
        <p:nvSpPr>
          <p:cNvPr id="4" name="ZoneTexte 3">
            <a:extLst>
              <a:ext uri="{FF2B5EF4-FFF2-40B4-BE49-F238E27FC236}">
                <a16:creationId xmlns:a16="http://schemas.microsoft.com/office/drawing/2014/main" id="{4D714943-BF8C-CA49-F130-28B42FB0F58C}"/>
              </a:ext>
            </a:extLst>
          </p:cNvPr>
          <p:cNvSpPr txBox="1"/>
          <p:nvPr/>
        </p:nvSpPr>
        <p:spPr>
          <a:xfrm>
            <a:off x="3598606" y="6303461"/>
            <a:ext cx="6626941" cy="369332"/>
          </a:xfrm>
          <a:prstGeom prst="rect">
            <a:avLst/>
          </a:prstGeom>
          <a:noFill/>
        </p:spPr>
        <p:txBody>
          <a:bodyPr wrap="square" rtlCol="0">
            <a:spAutoFit/>
          </a:bodyPr>
          <a:lstStyle/>
          <a:p>
            <a:r>
              <a:rPr lang="fr-FR" dirty="0"/>
              <a:t>*</a:t>
            </a:r>
            <a:r>
              <a:rPr lang="fr-FR" sz="1400" dirty="0"/>
              <a:t>To </a:t>
            </a:r>
            <a:r>
              <a:rPr lang="fr-FR" sz="1400" dirty="0" err="1"/>
              <a:t>be</a:t>
            </a:r>
            <a:r>
              <a:rPr lang="fr-FR" sz="1400" dirty="0"/>
              <a:t> </a:t>
            </a:r>
            <a:r>
              <a:rPr lang="fr-FR" sz="1400" dirty="0" err="1"/>
              <a:t>checked</a:t>
            </a:r>
            <a:r>
              <a:rPr lang="fr-FR" sz="1400" dirty="0"/>
              <a:t> out </a:t>
            </a:r>
            <a:r>
              <a:rPr lang="fr-FR" sz="1400" dirty="0" err="1"/>
              <a:t>with</a:t>
            </a:r>
            <a:r>
              <a:rPr lang="fr-FR" sz="1400" dirty="0"/>
              <a:t> more </a:t>
            </a:r>
            <a:r>
              <a:rPr lang="fr-FR" sz="1400" dirty="0" err="1"/>
              <a:t>dedicated</a:t>
            </a:r>
            <a:r>
              <a:rPr lang="fr-FR" sz="1400" dirty="0"/>
              <a:t> accident cases</a:t>
            </a:r>
          </a:p>
        </p:txBody>
      </p:sp>
    </p:spTree>
    <p:extLst>
      <p:ext uri="{BB962C8B-B14F-4D97-AF65-F5344CB8AC3E}">
        <p14:creationId xmlns:p14="http://schemas.microsoft.com/office/powerpoint/2010/main" val="597482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63DE77-A614-2772-2646-DB5AAB78E385}"/>
              </a:ext>
            </a:extLst>
          </p:cNvPr>
          <p:cNvSpPr>
            <a:spLocks noGrp="1"/>
          </p:cNvSpPr>
          <p:nvPr>
            <p:ph type="title"/>
          </p:nvPr>
        </p:nvSpPr>
        <p:spPr>
          <a:xfrm>
            <a:off x="622442" y="2457750"/>
            <a:ext cx="10515600" cy="472440"/>
          </a:xfrm>
        </p:spPr>
        <p:txBody>
          <a:bodyPr/>
          <a:lstStyle/>
          <a:p>
            <a:r>
              <a:rPr lang="fr-FR" dirty="0" err="1"/>
              <a:t>Thank</a:t>
            </a:r>
            <a:r>
              <a:rPr lang="fr-FR" dirty="0"/>
              <a:t> </a:t>
            </a:r>
            <a:r>
              <a:rPr lang="fr-FR" dirty="0" err="1"/>
              <a:t>you</a:t>
            </a:r>
            <a:r>
              <a:rPr lang="fr-FR" dirty="0"/>
              <a:t> for </a:t>
            </a:r>
            <a:r>
              <a:rPr lang="fr-FR" dirty="0" err="1"/>
              <a:t>your</a:t>
            </a:r>
            <a:r>
              <a:rPr lang="fr-FR" dirty="0"/>
              <a:t> attention </a:t>
            </a:r>
          </a:p>
        </p:txBody>
      </p:sp>
    </p:spTree>
    <p:extLst>
      <p:ext uri="{BB962C8B-B14F-4D97-AF65-F5344CB8AC3E}">
        <p14:creationId xmlns:p14="http://schemas.microsoft.com/office/powerpoint/2010/main" val="3884707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46132-8364-730D-B623-EC0D36FAD8C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8B223BA-E4B3-ADBD-CDB1-B222FAC532D3}"/>
              </a:ext>
            </a:extLst>
          </p:cNvPr>
          <p:cNvSpPr>
            <a:spLocks noGrp="1"/>
          </p:cNvSpPr>
          <p:nvPr>
            <p:ph type="title"/>
          </p:nvPr>
        </p:nvSpPr>
        <p:spPr>
          <a:xfrm>
            <a:off x="495301" y="325973"/>
            <a:ext cx="9920816" cy="636554"/>
          </a:xfrm>
        </p:spPr>
        <p:txBody>
          <a:bodyPr vert="horz" lIns="0" tIns="0" rIns="0" bIns="0" rtlCol="0" anchor="t" anchorCtr="0">
            <a:normAutofit/>
          </a:bodyPr>
          <a:lstStyle/>
          <a:p>
            <a:r>
              <a:rPr lang="en-GB" dirty="0"/>
              <a:t>Introduction</a:t>
            </a:r>
          </a:p>
        </p:txBody>
      </p:sp>
      <p:sp>
        <p:nvSpPr>
          <p:cNvPr id="3" name="Footer Placeholder 2">
            <a:extLst>
              <a:ext uri="{FF2B5EF4-FFF2-40B4-BE49-F238E27FC236}">
                <a16:creationId xmlns:a16="http://schemas.microsoft.com/office/drawing/2014/main" id="{F1457B61-0373-A42B-F7DF-4278FE554B2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161616"/>
                </a:solidFill>
                <a:effectLst/>
                <a:uLnTx/>
                <a:uFillTx/>
                <a:latin typeface="Arial"/>
                <a:ea typeface="+mn-ea"/>
                <a:cs typeface="+mn-cs"/>
              </a:rPr>
              <a:t>NOT GOVERNMENT POLICY </a:t>
            </a:r>
          </a:p>
        </p:txBody>
      </p:sp>
      <p:sp>
        <p:nvSpPr>
          <p:cNvPr id="2" name="TextBox 1">
            <a:extLst>
              <a:ext uri="{FF2B5EF4-FFF2-40B4-BE49-F238E27FC236}">
                <a16:creationId xmlns:a16="http://schemas.microsoft.com/office/drawing/2014/main" id="{95A8B428-FB29-0337-B84A-D2EB3891C032}"/>
              </a:ext>
            </a:extLst>
          </p:cNvPr>
          <p:cNvSpPr txBox="1"/>
          <p:nvPr/>
        </p:nvSpPr>
        <p:spPr>
          <a:xfrm>
            <a:off x="495301" y="887270"/>
            <a:ext cx="11283043" cy="550920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61616"/>
                </a:solidFill>
                <a:effectLst/>
                <a:uLnTx/>
                <a:uFillTx/>
                <a:latin typeface="Arial"/>
                <a:ea typeface="+mn-ea"/>
                <a:cs typeface="+mn-cs"/>
              </a:rPr>
              <a:t>To gather a baseline set of data and an understanding of trends over the last 11 years when considering the expansion of scope for R151 to vans and R158 to trailers, the UK has interrogated its STATS19 database to find out the total number of Killed or Seriously Injured (KSIs) when there is a collision between van and a Vulnerable Road User (VRU) while turning left; and trailers and VRUs while reversing. For these collisions, the VRUs include mobility scooters, pedal cycles, motorcycles and pedestrians.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161616"/>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61616"/>
                </a:solidFill>
                <a:effectLst/>
                <a:uLnTx/>
                <a:uFillTx/>
                <a:latin typeface="Arial"/>
                <a:ea typeface="+mn-ea"/>
                <a:cs typeface="+mn-cs"/>
              </a:rPr>
              <a:t>Caveats to the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61616"/>
                </a:solidFill>
                <a:effectLst/>
                <a:highlight>
                  <a:srgbClr val="FFFF00"/>
                </a:highlight>
                <a:uLnTx/>
                <a:uFillTx/>
                <a:latin typeface="Arial"/>
                <a:ea typeface="+mn-ea"/>
                <a:cs typeface="+mn-cs"/>
              </a:rPr>
              <a:t>STATS19 does not use vehicles categories e.g. N </a:t>
            </a:r>
            <a:r>
              <a:rPr kumimoji="0" lang="en-US" sz="1600" b="0" i="0" u="none" strike="noStrike" kern="1200" cap="none" spc="0" normalizeH="0" baseline="0" noProof="0" dirty="0">
                <a:ln>
                  <a:noFill/>
                </a:ln>
                <a:solidFill>
                  <a:srgbClr val="161616"/>
                </a:solidFill>
                <a:effectLst/>
                <a:uLnTx/>
                <a:uFillTx/>
                <a:latin typeface="Arial"/>
                <a:ea typeface="+mn-ea"/>
                <a:cs typeface="+mn-cs"/>
              </a:rPr>
              <a:t>or O, it uses van and trailer so this data may not have captured all collisions involving N and O category vehicles.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sng" strike="noStrike" kern="1200" cap="none" spc="0" normalizeH="0" baseline="0" noProof="0" dirty="0">
              <a:ln>
                <a:noFill/>
              </a:ln>
              <a:solidFill>
                <a:srgbClr val="161616"/>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61616"/>
                </a:solidFill>
                <a:effectLst/>
                <a:highlight>
                  <a:srgbClr val="FFFF00"/>
                </a:highlight>
                <a:uLnTx/>
                <a:uFillTx/>
                <a:latin typeface="Arial"/>
                <a:ea typeface="+mn-ea"/>
                <a:cs typeface="+mn-cs"/>
              </a:rPr>
              <a:t>The van and HGV data includes all collisions with at least one VRU, and at least one van or HGV which is turning left – the data included multiple vehicle collisions where the VRU and van may not have collided with each other.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161616"/>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61616"/>
                </a:solidFill>
                <a:effectLst/>
                <a:uLnTx/>
                <a:uFillTx/>
                <a:latin typeface="Arial"/>
                <a:ea typeface="+mn-ea"/>
                <a:cs typeface="+mn-cs"/>
              </a:rPr>
              <a:t>It is </a:t>
            </a:r>
            <a:r>
              <a:rPr kumimoji="0" lang="en-US" sz="1600" b="0" i="0" u="none" strike="noStrike" kern="1200" cap="none" spc="0" normalizeH="0" baseline="0" noProof="0" dirty="0">
                <a:ln>
                  <a:noFill/>
                </a:ln>
                <a:solidFill>
                  <a:srgbClr val="161616"/>
                </a:solidFill>
                <a:effectLst/>
                <a:highlight>
                  <a:srgbClr val="FFFF00"/>
                </a:highlight>
                <a:uLnTx/>
                <a:uFillTx/>
                <a:latin typeface="Arial"/>
                <a:ea typeface="+mn-ea"/>
                <a:cs typeface="+mn-cs"/>
              </a:rPr>
              <a:t>not possible to confirm the VRU would have been on the nearside of the vehicle when collision occurred i.e. in the proximity of R.151 devices</a:t>
            </a:r>
            <a:r>
              <a:rPr kumimoji="0" lang="en-US" sz="1600" b="0" i="0" u="none" strike="noStrike" kern="1200" cap="none" spc="0" normalizeH="0" baseline="0" noProof="0" dirty="0">
                <a:ln>
                  <a:noFill/>
                </a:ln>
                <a:solidFill>
                  <a:srgbClr val="161616"/>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161616"/>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61616"/>
                </a:solidFill>
                <a:effectLst/>
                <a:uLnTx/>
                <a:uFillTx/>
                <a:latin typeface="Arial"/>
                <a:ea typeface="+mn-ea"/>
                <a:cs typeface="+mn-cs"/>
              </a:rPr>
              <a:t>The trailer data includes all collisions with at least one vehicle towing which is reversing – the data includes multiple vehicle collisions where the VRU and towing vehicle may not have collided with each other. It cannot be guaranteed that it was the trailer and not the tractive unit itself that was involved in the collision.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161616"/>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61616"/>
                </a:solidFill>
                <a:effectLst/>
                <a:uLnTx/>
                <a:uFillTx/>
                <a:latin typeface="Arial"/>
                <a:ea typeface="+mn-ea"/>
                <a:cs typeface="+mn-cs"/>
              </a:rPr>
              <a:t>STATS19 data only contains information for collisions on public roads, therefore collisions that have occurred at delivery depots or agricultural premises, for example, are unlikely to be captured in this dataset.</a:t>
            </a:r>
          </a:p>
        </p:txBody>
      </p:sp>
      <p:sp>
        <p:nvSpPr>
          <p:cNvPr id="5" name="Rectangle 4">
            <a:extLst>
              <a:ext uri="{FF2B5EF4-FFF2-40B4-BE49-F238E27FC236}">
                <a16:creationId xmlns:a16="http://schemas.microsoft.com/office/drawing/2014/main" id="{00D7DF4C-E103-D0EC-3C30-09F145C6CFD5}"/>
              </a:ext>
            </a:extLst>
          </p:cNvPr>
          <p:cNvSpPr/>
          <p:nvPr/>
        </p:nvSpPr>
        <p:spPr>
          <a:xfrm>
            <a:off x="3857053" y="-135"/>
            <a:ext cx="7034298" cy="923330"/>
          </a:xfrm>
          <a:prstGeom prst="rect">
            <a:avLst/>
          </a:prstGeom>
          <a:noFill/>
        </p:spPr>
        <p:txBody>
          <a:bodyPr wrap="none" lIns="91440" tIns="45720" rIns="91440" bIns="45720">
            <a:spAutoFit/>
          </a:bodyPr>
          <a:lstStyle/>
          <a:p>
            <a:pPr algn="ctr"/>
            <a:r>
              <a:rPr lang="fr-FR" sz="5400" b="1" cap="none" spc="0" dirty="0">
                <a:ln w="22225">
                  <a:solidFill>
                    <a:schemeClr val="accent2"/>
                  </a:solidFill>
                  <a:prstDash val="solid"/>
                </a:ln>
                <a:solidFill>
                  <a:srgbClr val="99FF99"/>
                </a:solidFill>
                <a:effectLst/>
              </a:rPr>
              <a:t>Annex: </a:t>
            </a:r>
            <a:r>
              <a:rPr lang="fr-FR" sz="2400" b="1" cap="none" spc="0" dirty="0" err="1">
                <a:ln w="22225">
                  <a:solidFill>
                    <a:schemeClr val="accent2"/>
                  </a:solidFill>
                  <a:prstDash val="solid"/>
                </a:ln>
                <a:solidFill>
                  <a:srgbClr val="99FF99"/>
                </a:solidFill>
                <a:effectLst/>
              </a:rPr>
              <a:t>extract</a:t>
            </a:r>
            <a:r>
              <a:rPr lang="fr-FR" sz="2400" b="1" cap="none" spc="0" dirty="0">
                <a:ln w="22225">
                  <a:solidFill>
                    <a:schemeClr val="accent2"/>
                  </a:solidFill>
                  <a:prstDash val="solid"/>
                </a:ln>
                <a:solidFill>
                  <a:srgbClr val="99FF99"/>
                </a:solidFill>
                <a:effectLst/>
              </a:rPr>
              <a:t> </a:t>
            </a:r>
            <a:r>
              <a:rPr lang="fr-FR" sz="2400" b="1" cap="none" spc="0" dirty="0" err="1">
                <a:ln w="22225">
                  <a:solidFill>
                    <a:schemeClr val="accent2"/>
                  </a:solidFill>
                  <a:prstDash val="solid"/>
                </a:ln>
                <a:solidFill>
                  <a:srgbClr val="99FF99"/>
                </a:solidFill>
                <a:effectLst/>
              </a:rPr>
              <a:t>from</a:t>
            </a:r>
            <a:r>
              <a:rPr lang="fr-FR" sz="2400" b="1" cap="none" spc="0" dirty="0">
                <a:ln w="22225">
                  <a:solidFill>
                    <a:schemeClr val="accent2"/>
                  </a:solidFill>
                  <a:prstDash val="solid"/>
                </a:ln>
                <a:solidFill>
                  <a:srgbClr val="99FF99"/>
                </a:solidFill>
                <a:effectLst/>
              </a:rPr>
              <a:t> </a:t>
            </a:r>
            <a:r>
              <a:rPr lang="fr-FR" sz="2400" b="1" cap="none" spc="0" dirty="0" err="1">
                <a:ln w="22225">
                  <a:solidFill>
                    <a:schemeClr val="accent2"/>
                  </a:solidFill>
                  <a:prstDash val="solid"/>
                </a:ln>
                <a:solidFill>
                  <a:srgbClr val="99FF99"/>
                </a:solidFill>
                <a:effectLst/>
              </a:rPr>
              <a:t>DfT</a:t>
            </a:r>
            <a:r>
              <a:rPr lang="fr-FR" sz="2400" b="1" cap="none" spc="0" dirty="0">
                <a:ln w="22225">
                  <a:solidFill>
                    <a:schemeClr val="accent2"/>
                  </a:solidFill>
                  <a:prstDash val="solid"/>
                </a:ln>
                <a:solidFill>
                  <a:srgbClr val="99FF99"/>
                </a:solidFill>
                <a:effectLst/>
              </a:rPr>
              <a:t> </a:t>
            </a:r>
            <a:r>
              <a:rPr lang="fr-FR" sz="2400" b="1" cap="none" spc="0" dirty="0" err="1">
                <a:ln w="22225">
                  <a:solidFill>
                    <a:schemeClr val="accent2"/>
                  </a:solidFill>
                  <a:prstDash val="solid"/>
                </a:ln>
                <a:solidFill>
                  <a:srgbClr val="99FF99"/>
                </a:solidFill>
                <a:effectLst/>
              </a:rPr>
              <a:t>presentation</a:t>
            </a:r>
            <a:endParaRPr lang="fr-FR" sz="2400" b="1" cap="none" spc="0" dirty="0">
              <a:ln w="22225">
                <a:solidFill>
                  <a:schemeClr val="accent2"/>
                </a:solidFill>
                <a:prstDash val="solid"/>
              </a:ln>
              <a:solidFill>
                <a:srgbClr val="99FF99"/>
              </a:solidFill>
              <a:effectLst/>
            </a:endParaRPr>
          </a:p>
        </p:txBody>
      </p:sp>
      <p:pic>
        <p:nvPicPr>
          <p:cNvPr id="6" name="Image 5">
            <a:extLst>
              <a:ext uri="{FF2B5EF4-FFF2-40B4-BE49-F238E27FC236}">
                <a16:creationId xmlns:a16="http://schemas.microsoft.com/office/drawing/2014/main" id="{C28D3327-D391-43BC-5B5E-EF98A1497AFE}"/>
              </a:ext>
            </a:extLst>
          </p:cNvPr>
          <p:cNvPicPr>
            <a:picLocks noChangeAspect="1"/>
          </p:cNvPicPr>
          <p:nvPr/>
        </p:nvPicPr>
        <p:blipFill>
          <a:blip r:embed="rId2"/>
          <a:stretch>
            <a:fillRect/>
          </a:stretch>
        </p:blipFill>
        <p:spPr>
          <a:xfrm>
            <a:off x="3460955" y="118712"/>
            <a:ext cx="319698" cy="324855"/>
          </a:xfrm>
          <a:prstGeom prst="rect">
            <a:avLst/>
          </a:prstGeom>
        </p:spPr>
      </p:pic>
    </p:spTree>
    <p:extLst>
      <p:ext uri="{BB962C8B-B14F-4D97-AF65-F5344CB8AC3E}">
        <p14:creationId xmlns:p14="http://schemas.microsoft.com/office/powerpoint/2010/main" val="3481193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CB174C-9017-6BF8-763D-4502D40F11B9}"/>
              </a:ext>
            </a:extLst>
          </p:cNvPr>
          <p:cNvSpPr>
            <a:spLocks noGrp="1"/>
          </p:cNvSpPr>
          <p:nvPr>
            <p:ph type="title"/>
          </p:nvPr>
        </p:nvSpPr>
        <p:spPr/>
        <p:txBody>
          <a:bodyPr/>
          <a:lstStyle/>
          <a:p>
            <a:r>
              <a:rPr lang="fr-FR" b="1" dirty="0">
                <a:solidFill>
                  <a:srgbClr val="99FF99"/>
                </a:solidFill>
              </a:rPr>
              <a:t>Annex</a:t>
            </a:r>
          </a:p>
        </p:txBody>
      </p:sp>
      <p:pic>
        <p:nvPicPr>
          <p:cNvPr id="5" name="Image 4">
            <a:extLst>
              <a:ext uri="{FF2B5EF4-FFF2-40B4-BE49-F238E27FC236}">
                <a16:creationId xmlns:a16="http://schemas.microsoft.com/office/drawing/2014/main" id="{E018466C-D48A-B3D4-9106-7647AA40497B}"/>
              </a:ext>
            </a:extLst>
          </p:cNvPr>
          <p:cNvPicPr>
            <a:picLocks noChangeAspect="1"/>
          </p:cNvPicPr>
          <p:nvPr/>
        </p:nvPicPr>
        <p:blipFill>
          <a:blip r:embed="rId2"/>
          <a:stretch>
            <a:fillRect/>
          </a:stretch>
        </p:blipFill>
        <p:spPr>
          <a:xfrm>
            <a:off x="3093460" y="1630524"/>
            <a:ext cx="6005080" cy="3596952"/>
          </a:xfrm>
          <a:prstGeom prst="rect">
            <a:avLst/>
          </a:prstGeom>
        </p:spPr>
      </p:pic>
      <p:sp>
        <p:nvSpPr>
          <p:cNvPr id="6" name="Bouton d’action : retour ou précédent 5">
            <a:hlinkClick r:id="rId3" action="ppaction://hlinksldjump" highlightClick="1"/>
            <a:extLst>
              <a:ext uri="{FF2B5EF4-FFF2-40B4-BE49-F238E27FC236}">
                <a16:creationId xmlns:a16="http://schemas.microsoft.com/office/drawing/2014/main" id="{49840B4B-9ADB-9532-9B13-B3793E957A4B}"/>
              </a:ext>
            </a:extLst>
          </p:cNvPr>
          <p:cNvSpPr/>
          <p:nvPr/>
        </p:nvSpPr>
        <p:spPr>
          <a:xfrm>
            <a:off x="10441858" y="5152103"/>
            <a:ext cx="462116" cy="314632"/>
          </a:xfrm>
          <a:prstGeom prst="actionButtonBackPrevious">
            <a:avLst/>
          </a:prstGeom>
          <a:solidFill>
            <a:srgbClr val="272D8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p>
        </p:txBody>
      </p:sp>
    </p:spTree>
    <p:extLst>
      <p:ext uri="{BB962C8B-B14F-4D97-AF65-F5344CB8AC3E}">
        <p14:creationId xmlns:p14="http://schemas.microsoft.com/office/powerpoint/2010/main" val="1309925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CB174C-9017-6BF8-763D-4502D40F11B9}"/>
              </a:ext>
            </a:extLst>
          </p:cNvPr>
          <p:cNvSpPr>
            <a:spLocks noGrp="1"/>
          </p:cNvSpPr>
          <p:nvPr>
            <p:ph type="title"/>
          </p:nvPr>
        </p:nvSpPr>
        <p:spPr/>
        <p:txBody>
          <a:bodyPr/>
          <a:lstStyle/>
          <a:p>
            <a:r>
              <a:rPr lang="fr-FR" b="1" dirty="0">
                <a:solidFill>
                  <a:srgbClr val="99FF99"/>
                </a:solidFill>
              </a:rPr>
              <a:t>Annex</a:t>
            </a:r>
          </a:p>
        </p:txBody>
      </p:sp>
      <p:pic>
        <p:nvPicPr>
          <p:cNvPr id="3" name="Image 2">
            <a:extLst>
              <a:ext uri="{FF2B5EF4-FFF2-40B4-BE49-F238E27FC236}">
                <a16:creationId xmlns:a16="http://schemas.microsoft.com/office/drawing/2014/main" id="{761EB270-FBA0-A781-1E4B-508C639A8C3F}"/>
              </a:ext>
            </a:extLst>
          </p:cNvPr>
          <p:cNvPicPr>
            <a:picLocks noChangeAspect="1"/>
          </p:cNvPicPr>
          <p:nvPr/>
        </p:nvPicPr>
        <p:blipFill>
          <a:blip r:embed="rId2"/>
          <a:stretch>
            <a:fillRect/>
          </a:stretch>
        </p:blipFill>
        <p:spPr>
          <a:xfrm>
            <a:off x="2814637" y="1590675"/>
            <a:ext cx="6562725" cy="3676650"/>
          </a:xfrm>
          <a:prstGeom prst="rect">
            <a:avLst/>
          </a:prstGeom>
        </p:spPr>
      </p:pic>
      <p:sp>
        <p:nvSpPr>
          <p:cNvPr id="8" name="Rectangle 7">
            <a:extLst>
              <a:ext uri="{FF2B5EF4-FFF2-40B4-BE49-F238E27FC236}">
                <a16:creationId xmlns:a16="http://schemas.microsoft.com/office/drawing/2014/main" id="{CEE8C29B-948F-3231-E638-6E130E4E7FD6}"/>
              </a:ext>
            </a:extLst>
          </p:cNvPr>
          <p:cNvSpPr/>
          <p:nvPr/>
        </p:nvSpPr>
        <p:spPr>
          <a:xfrm>
            <a:off x="6292645" y="1956619"/>
            <a:ext cx="1887794" cy="3310706"/>
          </a:xfrm>
          <a:prstGeom prst="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3D5F2902-CC64-6D19-FE9B-40AD705D9062}"/>
              </a:ext>
            </a:extLst>
          </p:cNvPr>
          <p:cNvSpPr txBox="1"/>
          <p:nvPr/>
        </p:nvSpPr>
        <p:spPr>
          <a:xfrm>
            <a:off x="5624050" y="5463992"/>
            <a:ext cx="5427407" cy="338554"/>
          </a:xfrm>
          <a:prstGeom prst="rect">
            <a:avLst/>
          </a:prstGeom>
          <a:noFill/>
        </p:spPr>
        <p:txBody>
          <a:bodyPr wrap="square" rtlCol="0">
            <a:spAutoFit/>
          </a:bodyPr>
          <a:lstStyle/>
          <a:p>
            <a:r>
              <a:rPr lang="fr-FR" sz="1600" dirty="0">
                <a:solidFill>
                  <a:srgbClr val="00B0F0"/>
                </a:solidFill>
              </a:rPr>
              <a:t>14 KSI / 18 hit by bus</a:t>
            </a:r>
          </a:p>
        </p:txBody>
      </p:sp>
      <p:sp>
        <p:nvSpPr>
          <p:cNvPr id="10" name="Bouton d’action : retour ou précédent 9">
            <a:hlinkClick r:id="rId3" action="ppaction://hlinksldjump" highlightClick="1"/>
            <a:extLst>
              <a:ext uri="{FF2B5EF4-FFF2-40B4-BE49-F238E27FC236}">
                <a16:creationId xmlns:a16="http://schemas.microsoft.com/office/drawing/2014/main" id="{8ED50F38-0CC5-F0D5-127F-C209804F487C}"/>
              </a:ext>
            </a:extLst>
          </p:cNvPr>
          <p:cNvSpPr/>
          <p:nvPr/>
        </p:nvSpPr>
        <p:spPr>
          <a:xfrm>
            <a:off x="10717161" y="6046839"/>
            <a:ext cx="334296" cy="206477"/>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08022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D4F19D-F8F1-0C47-20B3-0EA05C4FC737}"/>
              </a:ext>
            </a:extLst>
          </p:cNvPr>
          <p:cNvSpPr>
            <a:spLocks noGrp="1"/>
          </p:cNvSpPr>
          <p:nvPr>
            <p:ph type="title"/>
          </p:nvPr>
        </p:nvSpPr>
        <p:spPr/>
        <p:txBody>
          <a:bodyPr/>
          <a:lstStyle/>
          <a:p>
            <a:r>
              <a:rPr lang="fr-FR" dirty="0"/>
              <a:t>Introduction - </a:t>
            </a:r>
            <a:r>
              <a:rPr lang="fr-FR" dirty="0" err="1"/>
              <a:t>Foreword</a:t>
            </a:r>
            <a:endParaRPr lang="fr-FR" dirty="0"/>
          </a:p>
        </p:txBody>
      </p:sp>
      <p:sp>
        <p:nvSpPr>
          <p:cNvPr id="3" name="Espace réservé du contenu 2">
            <a:extLst>
              <a:ext uri="{FF2B5EF4-FFF2-40B4-BE49-F238E27FC236}">
                <a16:creationId xmlns:a16="http://schemas.microsoft.com/office/drawing/2014/main" id="{FD206794-F6C2-0A04-7674-74D8F5904684}"/>
              </a:ext>
            </a:extLst>
          </p:cNvPr>
          <p:cNvSpPr>
            <a:spLocks noGrp="1"/>
          </p:cNvSpPr>
          <p:nvPr>
            <p:ph idx="1"/>
          </p:nvPr>
        </p:nvSpPr>
        <p:spPr>
          <a:xfrm>
            <a:off x="582561" y="1334729"/>
            <a:ext cx="10515600" cy="4576763"/>
          </a:xfrm>
        </p:spPr>
        <p:txBody>
          <a:bodyPr>
            <a:normAutofit/>
          </a:bodyPr>
          <a:lstStyle/>
          <a:p>
            <a:pPr marL="0" indent="0">
              <a:buNone/>
            </a:pPr>
            <a:r>
              <a:rPr lang="fr-FR" sz="1600" dirty="0">
                <a:solidFill>
                  <a:srgbClr val="243783"/>
                </a:solidFill>
                <a:latin typeface="Arial" panose="020B0604020202020204" pitchFamily="34" charset="0"/>
                <a:ea typeface="Calibri" panose="020F0502020204030204" pitchFamily="34" charset="0"/>
                <a:cs typeface="Aptos" panose="020B0004020202020204" pitchFamily="34" charset="0"/>
              </a:rPr>
              <a:t>This </a:t>
            </a:r>
            <a:r>
              <a:rPr lang="fr-FR" sz="1600" dirty="0" err="1">
                <a:solidFill>
                  <a:srgbClr val="243783"/>
                </a:solidFill>
                <a:latin typeface="Arial" panose="020B0604020202020204" pitchFamily="34" charset="0"/>
                <a:ea typeface="Calibri" panose="020F0502020204030204" pitchFamily="34" charset="0"/>
                <a:cs typeface="Aptos" panose="020B0004020202020204" pitchFamily="34" charset="0"/>
              </a:rPr>
              <a:t>complementary</a:t>
            </a:r>
            <a:r>
              <a:rPr lang="fr-FR" sz="1600" dirty="0">
                <a:solidFill>
                  <a:srgbClr val="243783"/>
                </a:solidFill>
                <a:latin typeface="Arial" panose="020B0604020202020204" pitchFamily="34" charset="0"/>
                <a:ea typeface="Calibri" panose="020F0502020204030204" pitchFamily="34" charset="0"/>
                <a:cs typeface="Aptos" panose="020B0004020202020204" pitchFamily="34" charset="0"/>
              </a:rPr>
              <a:t> </a:t>
            </a:r>
            <a:r>
              <a:rPr lang="fr-FR" sz="1600" dirty="0" err="1">
                <a:solidFill>
                  <a:srgbClr val="243783"/>
                </a:solidFill>
                <a:latin typeface="Arial" panose="020B0604020202020204" pitchFamily="34" charset="0"/>
                <a:ea typeface="Calibri" panose="020F0502020204030204" pitchFamily="34" charset="0"/>
                <a:cs typeface="Aptos" panose="020B0004020202020204" pitchFamily="34" charset="0"/>
              </a:rPr>
              <a:t>study</a:t>
            </a:r>
            <a:r>
              <a:rPr lang="fr-FR" sz="1600" dirty="0">
                <a:solidFill>
                  <a:srgbClr val="243783"/>
                </a:solidFill>
                <a:latin typeface="Arial" panose="020B0604020202020204" pitchFamily="34" charset="0"/>
                <a:ea typeface="Calibri" panose="020F0502020204030204" pitchFamily="34" charset="0"/>
                <a:cs typeface="Aptos" panose="020B0004020202020204" pitchFamily="34" charset="0"/>
              </a:rPr>
              <a:t> stands in the </a:t>
            </a:r>
            <a:r>
              <a:rPr lang="fr-FR" sz="1600" b="1" dirty="0" err="1">
                <a:solidFill>
                  <a:srgbClr val="243783"/>
                </a:solidFill>
                <a:latin typeface="Arial" panose="020B0604020202020204" pitchFamily="34" charset="0"/>
                <a:ea typeface="Calibri" panose="020F0502020204030204" pitchFamily="34" charset="0"/>
                <a:cs typeface="Aptos" panose="020B0004020202020204" pitchFamily="34" charset="0"/>
              </a:rPr>
              <a:t>framework</a:t>
            </a:r>
            <a:r>
              <a:rPr lang="fr-FR" sz="1600" b="1" dirty="0">
                <a:solidFill>
                  <a:srgbClr val="243783"/>
                </a:solidFill>
                <a:latin typeface="Arial" panose="020B0604020202020204" pitchFamily="34" charset="0"/>
                <a:ea typeface="Calibri" panose="020F0502020204030204" pitchFamily="34" charset="0"/>
                <a:cs typeface="Aptos" panose="020B0004020202020204" pitchFamily="34" charset="0"/>
              </a:rPr>
              <a:t> of the IWG-VRU « </a:t>
            </a:r>
            <a:r>
              <a:rPr lang="fr-FR" sz="1600" b="1" dirty="0" err="1">
                <a:solidFill>
                  <a:srgbClr val="243783"/>
                </a:solidFill>
                <a:latin typeface="Arial" panose="020B0604020202020204" pitchFamily="34" charset="0"/>
                <a:ea typeface="Calibri" panose="020F0502020204030204" pitchFamily="34" charset="0"/>
                <a:cs typeface="Aptos" panose="020B0004020202020204" pitchFamily="34" charset="0"/>
              </a:rPr>
              <a:t>Awareness</a:t>
            </a:r>
            <a:r>
              <a:rPr lang="fr-FR" sz="1600" b="1" dirty="0">
                <a:solidFill>
                  <a:srgbClr val="243783"/>
                </a:solidFill>
                <a:latin typeface="Arial" panose="020B0604020202020204" pitchFamily="34" charset="0"/>
                <a:ea typeface="Calibri" panose="020F0502020204030204" pitchFamily="34" charset="0"/>
                <a:cs typeface="Aptos" panose="020B0004020202020204" pitchFamily="34" charset="0"/>
              </a:rPr>
              <a:t> of </a:t>
            </a:r>
            <a:r>
              <a:rPr lang="fr-FR" sz="1600" b="1" dirty="0" err="1">
                <a:solidFill>
                  <a:srgbClr val="243783"/>
                </a:solidFill>
                <a:latin typeface="Arial" panose="020B0604020202020204" pitchFamily="34" charset="0"/>
                <a:ea typeface="Calibri" panose="020F0502020204030204" pitchFamily="34" charset="0"/>
                <a:cs typeface="Aptos" panose="020B0004020202020204" pitchFamily="34" charset="0"/>
              </a:rPr>
              <a:t>Vulnerable</a:t>
            </a:r>
            <a:r>
              <a:rPr lang="fr-FR" sz="1600" b="1" dirty="0">
                <a:solidFill>
                  <a:srgbClr val="243783"/>
                </a:solidFill>
                <a:latin typeface="Arial" panose="020B0604020202020204" pitchFamily="34" charset="0"/>
                <a:ea typeface="Calibri" panose="020F0502020204030204" pitchFamily="34" charset="0"/>
                <a:cs typeface="Aptos" panose="020B0004020202020204" pitchFamily="34" charset="0"/>
              </a:rPr>
              <a:t> Road </a:t>
            </a:r>
            <a:r>
              <a:rPr lang="fr-FR" sz="1600" b="1" dirty="0" err="1">
                <a:solidFill>
                  <a:srgbClr val="243783"/>
                </a:solidFill>
                <a:latin typeface="Arial" panose="020B0604020202020204" pitchFamily="34" charset="0"/>
                <a:ea typeface="Calibri" panose="020F0502020204030204" pitchFamily="34" charset="0"/>
                <a:cs typeface="Aptos" panose="020B0004020202020204" pitchFamily="34" charset="0"/>
              </a:rPr>
              <a:t>Users</a:t>
            </a:r>
            <a:r>
              <a:rPr lang="fr-FR" sz="1600" b="1" dirty="0">
                <a:solidFill>
                  <a:srgbClr val="243783"/>
                </a:solidFill>
                <a:latin typeface="Arial" panose="020B0604020202020204" pitchFamily="34" charset="0"/>
                <a:ea typeface="Calibri" panose="020F0502020204030204" pitchFamily="34" charset="0"/>
                <a:cs typeface="Aptos" panose="020B0004020202020204" pitchFamily="34" charset="0"/>
              </a:rPr>
              <a:t> </a:t>
            </a:r>
            <a:r>
              <a:rPr lang="fr-FR" sz="1600" b="1" dirty="0" err="1">
                <a:solidFill>
                  <a:srgbClr val="243783"/>
                </a:solidFill>
                <a:latin typeface="Arial" panose="020B0604020202020204" pitchFamily="34" charset="0"/>
                <a:ea typeface="Calibri" panose="020F0502020204030204" pitchFamily="34" charset="0"/>
                <a:cs typeface="Aptos" panose="020B0004020202020204" pitchFamily="34" charset="0"/>
              </a:rPr>
              <a:t>proximity</a:t>
            </a:r>
            <a:r>
              <a:rPr lang="fr-FR" sz="1600" b="1" dirty="0">
                <a:solidFill>
                  <a:srgbClr val="243783"/>
                </a:solidFill>
                <a:latin typeface="Arial" panose="020B0604020202020204" pitchFamily="34" charset="0"/>
                <a:ea typeface="Calibri" panose="020F0502020204030204" pitchFamily="34" charset="0"/>
                <a:cs typeface="Aptos" panose="020B0004020202020204" pitchFamily="34" charset="0"/>
              </a:rPr>
              <a:t> »</a:t>
            </a:r>
          </a:p>
          <a:p>
            <a:endParaRPr lang="fr-FR" sz="1600" dirty="0">
              <a:solidFill>
                <a:srgbClr val="243783"/>
              </a:solidFill>
              <a:latin typeface="Arial" panose="020B0604020202020204" pitchFamily="34" charset="0"/>
              <a:ea typeface="Calibri" panose="020F0502020204030204" pitchFamily="34" charset="0"/>
              <a:cs typeface="Aptos" panose="020B0004020202020204" pitchFamily="34" charset="0"/>
            </a:endParaRPr>
          </a:p>
          <a:p>
            <a:r>
              <a:rPr lang="fr-FR" sz="1600" dirty="0" err="1">
                <a:solidFill>
                  <a:srgbClr val="243783"/>
                </a:solidFill>
                <a:latin typeface="Arial" panose="020B0604020202020204" pitchFamily="34" charset="0"/>
                <a:ea typeface="Calibri" panose="020F0502020204030204" pitchFamily="34" charset="0"/>
                <a:cs typeface="Aptos" panose="020B0004020202020204" pitchFamily="34" charset="0"/>
              </a:rPr>
              <a:t>Some</a:t>
            </a:r>
            <a:r>
              <a:rPr lang="fr-FR" sz="1600" dirty="0">
                <a:solidFill>
                  <a:srgbClr val="243783"/>
                </a:solidFill>
                <a:latin typeface="Arial" panose="020B0604020202020204" pitchFamily="34" charset="0"/>
                <a:ea typeface="Calibri" panose="020F0502020204030204" pitchFamily="34" charset="0"/>
                <a:cs typeface="Aptos" panose="020B0004020202020204" pitchFamily="34" charset="0"/>
              </a:rPr>
              <a:t> </a:t>
            </a:r>
            <a:r>
              <a:rPr lang="fr-FR" sz="1600" dirty="0" err="1">
                <a:solidFill>
                  <a:srgbClr val="243783"/>
                </a:solidFill>
                <a:latin typeface="Arial" panose="020B0604020202020204" pitchFamily="34" charset="0"/>
                <a:ea typeface="Calibri" panose="020F0502020204030204" pitchFamily="34" charset="0"/>
                <a:cs typeface="Aptos" panose="020B0004020202020204" pitchFamily="34" charset="0"/>
              </a:rPr>
              <a:t>concerns</a:t>
            </a:r>
            <a:r>
              <a:rPr lang="fr-FR" sz="1600" dirty="0">
                <a:solidFill>
                  <a:srgbClr val="243783"/>
                </a:solidFill>
                <a:latin typeface="Arial" panose="020B0604020202020204" pitchFamily="34" charset="0"/>
                <a:ea typeface="Calibri" panose="020F0502020204030204" pitchFamily="34" charset="0"/>
                <a:cs typeface="Aptos" panose="020B0004020202020204" pitchFamily="34" charset="0"/>
              </a:rPr>
              <a:t> </a:t>
            </a:r>
            <a:r>
              <a:rPr lang="fr-FR" sz="1600" dirty="0" err="1">
                <a:solidFill>
                  <a:srgbClr val="243783"/>
                </a:solidFill>
                <a:latin typeface="Arial" panose="020B0604020202020204" pitchFamily="34" charset="0"/>
                <a:ea typeface="Calibri" panose="020F0502020204030204" pitchFamily="34" charset="0"/>
                <a:cs typeface="Aptos" panose="020B0004020202020204" pitchFamily="34" charset="0"/>
              </a:rPr>
              <a:t>were</a:t>
            </a:r>
            <a:r>
              <a:rPr lang="fr-FR" sz="1600" dirty="0">
                <a:solidFill>
                  <a:srgbClr val="243783"/>
                </a:solidFill>
                <a:latin typeface="Arial" panose="020B0604020202020204" pitchFamily="34" charset="0"/>
                <a:ea typeface="Calibri" panose="020F0502020204030204" pitchFamily="34" charset="0"/>
                <a:cs typeface="Aptos" panose="020B0004020202020204" pitchFamily="34" charset="0"/>
              </a:rPr>
              <a:t> </a:t>
            </a:r>
            <a:r>
              <a:rPr lang="fr-FR" sz="1600" dirty="0" err="1">
                <a:solidFill>
                  <a:srgbClr val="243783"/>
                </a:solidFill>
                <a:latin typeface="Arial" panose="020B0604020202020204" pitchFamily="34" charset="0"/>
                <a:ea typeface="Calibri" panose="020F0502020204030204" pitchFamily="34" charset="0"/>
                <a:cs typeface="Aptos" panose="020B0004020202020204" pitchFamily="34" charset="0"/>
              </a:rPr>
              <a:t>raised</a:t>
            </a:r>
            <a:r>
              <a:rPr lang="fr-FR" sz="1600" dirty="0">
                <a:solidFill>
                  <a:srgbClr val="243783"/>
                </a:solidFill>
                <a:latin typeface="Arial" panose="020B0604020202020204" pitchFamily="34" charset="0"/>
                <a:ea typeface="Calibri" panose="020F0502020204030204" pitchFamily="34" charset="0"/>
                <a:cs typeface="Aptos" panose="020B0004020202020204" pitchFamily="34" charset="0"/>
              </a:rPr>
              <a:t> </a:t>
            </a:r>
            <a:r>
              <a:rPr lang="fr-FR" sz="1600" dirty="0" err="1">
                <a:solidFill>
                  <a:srgbClr val="243783"/>
                </a:solidFill>
                <a:latin typeface="Arial" panose="020B0604020202020204" pitchFamily="34" charset="0"/>
                <a:ea typeface="Calibri" panose="020F0502020204030204" pitchFamily="34" charset="0"/>
                <a:cs typeface="Aptos" panose="020B0004020202020204" pitchFamily="34" charset="0"/>
              </a:rPr>
              <a:t>regarding</a:t>
            </a:r>
            <a:r>
              <a:rPr lang="fr-FR" sz="1600" dirty="0">
                <a:solidFill>
                  <a:srgbClr val="243783"/>
                </a:solidFill>
                <a:latin typeface="Arial" panose="020B0604020202020204" pitchFamily="34" charset="0"/>
                <a:ea typeface="Calibri" panose="020F0502020204030204" pitchFamily="34" charset="0"/>
                <a:cs typeface="Aptos" panose="020B0004020202020204" pitchFamily="34" charset="0"/>
              </a:rPr>
              <a:t> the scope of </a:t>
            </a:r>
            <a:r>
              <a:rPr lang="fr-FR" sz="1600" dirty="0" err="1">
                <a:solidFill>
                  <a:srgbClr val="243783"/>
                </a:solidFill>
                <a:latin typeface="Arial" panose="020B0604020202020204" pitchFamily="34" charset="0"/>
                <a:ea typeface="Calibri" panose="020F0502020204030204" pitchFamily="34" charset="0"/>
                <a:cs typeface="Aptos" panose="020B0004020202020204" pitchFamily="34" charset="0"/>
              </a:rPr>
              <a:t>current</a:t>
            </a:r>
            <a:r>
              <a:rPr lang="fr-FR" sz="1600" dirty="0">
                <a:solidFill>
                  <a:srgbClr val="243783"/>
                </a:solidFill>
                <a:latin typeface="Arial" panose="020B0604020202020204" pitchFamily="34" charset="0"/>
                <a:ea typeface="Calibri" panose="020F0502020204030204" pitchFamily="34" charset="0"/>
                <a:cs typeface="Aptos" panose="020B0004020202020204" pitchFamily="34" charset="0"/>
              </a:rPr>
              <a:t> UN ECE </a:t>
            </a:r>
            <a:r>
              <a:rPr lang="fr-FR" sz="1600" dirty="0" err="1">
                <a:solidFill>
                  <a:srgbClr val="243783"/>
                </a:solidFill>
                <a:latin typeface="Arial" panose="020B0604020202020204" pitchFamily="34" charset="0"/>
                <a:ea typeface="Calibri" panose="020F0502020204030204" pitchFamily="34" charset="0"/>
                <a:cs typeface="Aptos" panose="020B0004020202020204" pitchFamily="34" charset="0"/>
              </a:rPr>
              <a:t>Regulations</a:t>
            </a:r>
            <a:r>
              <a:rPr lang="fr-FR" sz="1600" dirty="0">
                <a:solidFill>
                  <a:srgbClr val="243783"/>
                </a:solidFill>
                <a:latin typeface="Arial" panose="020B0604020202020204" pitchFamily="34" charset="0"/>
                <a:ea typeface="Calibri" panose="020F0502020204030204" pitchFamily="34" charset="0"/>
                <a:cs typeface="Aptos" panose="020B0004020202020204" pitchFamily="34" charset="0"/>
              </a:rPr>
              <a:t>, </a:t>
            </a:r>
            <a:r>
              <a:rPr lang="fr-FR" sz="1600" dirty="0" err="1">
                <a:solidFill>
                  <a:srgbClr val="243783"/>
                </a:solidFill>
                <a:latin typeface="Arial" panose="020B0604020202020204" pitchFamily="34" charset="0"/>
                <a:ea typeface="Calibri" panose="020F0502020204030204" pitchFamily="34" charset="0"/>
                <a:cs typeface="Aptos" panose="020B0004020202020204" pitchFamily="34" charset="0"/>
              </a:rPr>
              <a:t>especially</a:t>
            </a:r>
            <a:r>
              <a:rPr lang="fr-FR" sz="1600" dirty="0">
                <a:solidFill>
                  <a:srgbClr val="243783"/>
                </a:solidFill>
                <a:latin typeface="Arial" panose="020B0604020202020204" pitchFamily="34" charset="0"/>
                <a:ea typeface="Calibri" panose="020F0502020204030204" pitchFamily="34" charset="0"/>
                <a:cs typeface="Aptos" panose="020B0004020202020204" pitchFamily="34" charset="0"/>
              </a:rPr>
              <a:t>: R151, R158.</a:t>
            </a:r>
          </a:p>
          <a:p>
            <a:endParaRPr lang="fr-FR" sz="1600" dirty="0">
              <a:solidFill>
                <a:srgbClr val="243783"/>
              </a:solidFill>
              <a:latin typeface="Arial" panose="020B0604020202020204" pitchFamily="34" charset="0"/>
              <a:ea typeface="Calibri" panose="020F0502020204030204" pitchFamily="34" charset="0"/>
              <a:cs typeface="Aptos" panose="020B0004020202020204" pitchFamily="34" charset="0"/>
            </a:endParaRPr>
          </a:p>
          <a:p>
            <a:r>
              <a:rPr lang="fr-FR" sz="1600" dirty="0">
                <a:solidFill>
                  <a:srgbClr val="243783"/>
                </a:solidFill>
                <a:latin typeface="Arial" panose="020B0604020202020204" pitchFamily="34" charset="0"/>
                <a:ea typeface="Calibri" panose="020F0502020204030204" pitchFamily="34" charset="0"/>
                <a:cs typeface="Aptos" panose="020B0004020202020204" pitchFamily="34" charset="0"/>
              </a:rPr>
              <a:t>LAB </a:t>
            </a:r>
            <a:r>
              <a:rPr lang="fr-FR" sz="1600" dirty="0" err="1">
                <a:solidFill>
                  <a:srgbClr val="243783"/>
                </a:solidFill>
                <a:latin typeface="Arial" panose="020B0604020202020204" pitchFamily="34" charset="0"/>
                <a:ea typeface="Calibri" panose="020F0502020204030204" pitchFamily="34" charset="0"/>
                <a:cs typeface="Aptos" panose="020B0004020202020204" pitchFamily="34" charset="0"/>
              </a:rPr>
              <a:t>supported</a:t>
            </a:r>
            <a:r>
              <a:rPr lang="fr-FR" sz="1600" dirty="0">
                <a:solidFill>
                  <a:srgbClr val="243783"/>
                </a:solidFill>
                <a:latin typeface="Arial" panose="020B0604020202020204" pitchFamily="34" charset="0"/>
                <a:ea typeface="Calibri" panose="020F0502020204030204" pitchFamily="34" charset="0"/>
                <a:cs typeface="Aptos" panose="020B0004020202020204" pitchFamily="34" charset="0"/>
              </a:rPr>
              <a:t> </a:t>
            </a:r>
            <a:r>
              <a:rPr lang="fr-FR" sz="1600" dirty="0" err="1">
                <a:solidFill>
                  <a:srgbClr val="243783"/>
                </a:solidFill>
                <a:latin typeface="Arial" panose="020B0604020202020204" pitchFamily="34" charset="0"/>
                <a:ea typeface="Calibri" panose="020F0502020204030204" pitchFamily="34" charset="0"/>
                <a:cs typeface="Aptos" panose="020B0004020202020204" pitchFamily="34" charset="0"/>
              </a:rPr>
              <a:t>dedicated</a:t>
            </a:r>
            <a:r>
              <a:rPr lang="fr-FR" sz="1600" dirty="0">
                <a:solidFill>
                  <a:srgbClr val="243783"/>
                </a:solidFill>
                <a:latin typeface="Arial" panose="020B0604020202020204" pitchFamily="34" charset="0"/>
                <a:ea typeface="Calibri" panose="020F0502020204030204" pitchFamily="34" charset="0"/>
                <a:cs typeface="Aptos" panose="020B0004020202020204" pitchFamily="34" charset="0"/>
              </a:rPr>
              <a:t> </a:t>
            </a:r>
            <a:r>
              <a:rPr lang="fr-FR" sz="1600" dirty="0" err="1">
                <a:solidFill>
                  <a:srgbClr val="243783"/>
                </a:solidFill>
                <a:latin typeface="Arial" panose="020B0604020202020204" pitchFamily="34" charset="0"/>
                <a:ea typeface="Calibri" panose="020F0502020204030204" pitchFamily="34" charset="0"/>
                <a:cs typeface="Aptos" panose="020B0004020202020204" pitchFamily="34" charset="0"/>
              </a:rPr>
              <a:t>analysis</a:t>
            </a:r>
            <a:r>
              <a:rPr lang="fr-FR" sz="1600" dirty="0">
                <a:solidFill>
                  <a:srgbClr val="243783"/>
                </a:solidFill>
                <a:latin typeface="Arial" panose="020B0604020202020204" pitchFamily="34" charset="0"/>
                <a:ea typeface="Calibri" panose="020F0502020204030204" pitchFamily="34" charset="0"/>
                <a:cs typeface="Aptos" panose="020B0004020202020204" pitchFamily="34" charset="0"/>
              </a:rPr>
              <a:t> to </a:t>
            </a:r>
            <a:r>
              <a:rPr lang="fr-FR" sz="1600" dirty="0" err="1">
                <a:solidFill>
                  <a:srgbClr val="243783"/>
                </a:solidFill>
                <a:latin typeface="Arial" panose="020B0604020202020204" pitchFamily="34" charset="0"/>
                <a:ea typeface="Calibri" panose="020F0502020204030204" pitchFamily="34" charset="0"/>
                <a:cs typeface="Aptos" panose="020B0004020202020204" pitchFamily="34" charset="0"/>
              </a:rPr>
              <a:t>provide</a:t>
            </a:r>
            <a:r>
              <a:rPr lang="fr-FR" sz="1600" dirty="0">
                <a:solidFill>
                  <a:srgbClr val="243783"/>
                </a:solidFill>
                <a:latin typeface="Arial" panose="020B0604020202020204" pitchFamily="34" charset="0"/>
                <a:ea typeface="Calibri" panose="020F0502020204030204" pitchFamily="34" charset="0"/>
                <a:cs typeface="Aptos" panose="020B0004020202020204" pitchFamily="34" charset="0"/>
              </a:rPr>
              <a:t> </a:t>
            </a:r>
            <a:r>
              <a:rPr lang="fr-FR" sz="1600" dirty="0" err="1">
                <a:solidFill>
                  <a:srgbClr val="243783"/>
                </a:solidFill>
                <a:latin typeface="Arial" panose="020B0604020202020204" pitchFamily="34" charset="0"/>
                <a:ea typeface="Calibri" panose="020F0502020204030204" pitchFamily="34" charset="0"/>
                <a:cs typeface="Aptos" panose="020B0004020202020204" pitchFamily="34" charset="0"/>
              </a:rPr>
              <a:t>accidentology</a:t>
            </a:r>
            <a:r>
              <a:rPr lang="fr-FR" sz="1600" dirty="0">
                <a:solidFill>
                  <a:srgbClr val="243783"/>
                </a:solidFill>
                <a:latin typeface="Arial" panose="020B0604020202020204" pitchFamily="34" charset="0"/>
                <a:ea typeface="Calibri" panose="020F0502020204030204" pitchFamily="34" charset="0"/>
                <a:cs typeface="Aptos" panose="020B0004020202020204" pitchFamily="34" charset="0"/>
              </a:rPr>
              <a:t> background for France:</a:t>
            </a:r>
          </a:p>
          <a:p>
            <a:pPr lvl="1"/>
            <a:endParaRPr lang="fr-FR" dirty="0">
              <a:solidFill>
                <a:srgbClr val="243783"/>
              </a:solidFill>
              <a:latin typeface="Arial" panose="020B0604020202020204" pitchFamily="34" charset="0"/>
              <a:ea typeface="Calibri" panose="020F0502020204030204" pitchFamily="34" charset="0"/>
              <a:cs typeface="Aptos" panose="020B0004020202020204" pitchFamily="34" charset="0"/>
            </a:endParaRPr>
          </a:p>
          <a:p>
            <a:pPr lvl="1">
              <a:buFont typeface="Wingdings" panose="05000000000000000000" pitchFamily="2" charset="2"/>
              <a:buChar char="Ø"/>
            </a:pPr>
            <a:r>
              <a:rPr lang="fr-FR" b="1" dirty="0">
                <a:solidFill>
                  <a:srgbClr val="243783"/>
                </a:solidFill>
                <a:effectLst/>
                <a:ea typeface="Calibri" panose="020F0502020204030204" pitchFamily="34" charset="0"/>
                <a:cs typeface="Aptos" panose="020B0004020202020204" pitchFamily="34" charset="0"/>
              </a:rPr>
              <a:t>R151</a:t>
            </a:r>
            <a:r>
              <a:rPr lang="fr-FR" dirty="0">
                <a:solidFill>
                  <a:srgbClr val="243783"/>
                </a:solidFill>
                <a:effectLst/>
                <a:ea typeface="Calibri" panose="020F0502020204030204" pitchFamily="34" charset="0"/>
                <a:cs typeface="Aptos" panose="020B0004020202020204" pitchFamily="34" charset="0"/>
              </a:rPr>
              <a:t>: </a:t>
            </a:r>
            <a:r>
              <a:rPr lang="fr-FR" u="sng" dirty="0">
                <a:solidFill>
                  <a:srgbClr val="243783"/>
                </a:solidFill>
                <a:effectLst/>
                <a:ea typeface="Calibri" panose="020F0502020204030204" pitchFamily="34" charset="0"/>
                <a:cs typeface="Aptos" panose="020B0004020202020204" pitchFamily="34" charset="0"/>
                <a:hlinkClick r:id="rId2"/>
              </a:rPr>
              <a:t>VRU-Proxi-TF_R151_158-02-04</a:t>
            </a:r>
            <a:r>
              <a:rPr lang="fr-FR" dirty="0">
                <a:solidFill>
                  <a:srgbClr val="243783"/>
                </a:solidFill>
                <a:effectLst/>
                <a:ea typeface="Calibri" panose="020F0502020204030204" pitchFamily="34" charset="0"/>
                <a:cs typeface="Aptos" panose="020B0004020202020204" pitchFamily="34" charset="0"/>
              </a:rPr>
              <a:t>, </a:t>
            </a:r>
            <a:r>
              <a:rPr lang="fr-FR" dirty="0" err="1">
                <a:solidFill>
                  <a:srgbClr val="243783"/>
                </a:solidFill>
                <a:effectLst/>
                <a:ea typeface="Calibri" panose="020F0502020204030204" pitchFamily="34" charset="0"/>
                <a:cs typeface="Aptos" panose="020B0004020202020204" pitchFamily="34" charset="0"/>
              </a:rPr>
              <a:t>presents</a:t>
            </a:r>
            <a:r>
              <a:rPr lang="fr-FR" dirty="0">
                <a:solidFill>
                  <a:srgbClr val="243783"/>
                </a:solidFill>
                <a:effectLst/>
                <a:ea typeface="Calibri" panose="020F0502020204030204" pitchFamily="34" charset="0"/>
                <a:cs typeface="Aptos" panose="020B0004020202020204" pitchFamily="34" charset="0"/>
              </a:rPr>
              <a:t> a </a:t>
            </a:r>
            <a:r>
              <a:rPr lang="fr-FR" dirty="0" err="1">
                <a:solidFill>
                  <a:srgbClr val="243783"/>
                </a:solidFill>
                <a:effectLst/>
                <a:ea typeface="Calibri" panose="020F0502020204030204" pitchFamily="34" charset="0"/>
                <a:cs typeface="Aptos" panose="020B0004020202020204" pitchFamily="34" charset="0"/>
              </a:rPr>
              <a:t>complete</a:t>
            </a:r>
            <a:r>
              <a:rPr lang="fr-FR" dirty="0">
                <a:solidFill>
                  <a:srgbClr val="243783"/>
                </a:solidFill>
                <a:effectLst/>
                <a:ea typeface="Calibri" panose="020F0502020204030204" pitchFamily="34" charset="0"/>
                <a:cs typeface="Aptos" panose="020B0004020202020204" pitchFamily="34" charset="0"/>
              </a:rPr>
              <a:t> </a:t>
            </a:r>
            <a:r>
              <a:rPr lang="fr-FR" dirty="0" err="1">
                <a:solidFill>
                  <a:srgbClr val="243783"/>
                </a:solidFill>
                <a:effectLst/>
                <a:ea typeface="Calibri" panose="020F0502020204030204" pitchFamily="34" charset="0"/>
                <a:cs typeface="Aptos" panose="020B0004020202020204" pitchFamily="34" charset="0"/>
              </a:rPr>
              <a:t>overview</a:t>
            </a:r>
            <a:r>
              <a:rPr lang="fr-FR" dirty="0">
                <a:solidFill>
                  <a:srgbClr val="243783"/>
                </a:solidFill>
                <a:effectLst/>
                <a:ea typeface="Calibri" panose="020F0502020204030204" pitchFamily="34" charset="0"/>
                <a:cs typeface="Aptos" panose="020B0004020202020204" pitchFamily="34" charset="0"/>
              </a:rPr>
              <a:t> of </a:t>
            </a:r>
            <a:r>
              <a:rPr lang="fr-FR" dirty="0" err="1">
                <a:solidFill>
                  <a:srgbClr val="243783"/>
                </a:solidFill>
                <a:effectLst/>
                <a:ea typeface="Calibri" panose="020F0502020204030204" pitchFamily="34" charset="0"/>
                <a:cs typeface="Aptos" panose="020B0004020202020204" pitchFamily="34" charset="0"/>
              </a:rPr>
              <a:t>injury</a:t>
            </a:r>
            <a:r>
              <a:rPr lang="fr-FR" dirty="0">
                <a:solidFill>
                  <a:srgbClr val="243783"/>
                </a:solidFill>
                <a:effectLst/>
                <a:ea typeface="Calibri" panose="020F0502020204030204" pitchFamily="34" charset="0"/>
                <a:cs typeface="Aptos" panose="020B0004020202020204" pitchFamily="34" charset="0"/>
              </a:rPr>
              <a:t> accident </a:t>
            </a:r>
            <a:r>
              <a:rPr lang="fr-FR" dirty="0" err="1">
                <a:solidFill>
                  <a:srgbClr val="243783"/>
                </a:solidFill>
                <a:effectLst/>
                <a:ea typeface="Calibri" panose="020F0502020204030204" pitchFamily="34" charset="0"/>
                <a:cs typeface="Aptos" panose="020B0004020202020204" pitchFamily="34" charset="0"/>
              </a:rPr>
              <a:t>analysis</a:t>
            </a:r>
            <a:r>
              <a:rPr lang="fr-FR" dirty="0">
                <a:solidFill>
                  <a:srgbClr val="243783"/>
                </a:solidFill>
                <a:effectLst/>
                <a:ea typeface="Calibri" panose="020F0502020204030204" pitchFamily="34" charset="0"/>
                <a:cs typeface="Aptos" panose="020B0004020202020204" pitchFamily="34" charset="0"/>
              </a:rPr>
              <a:t> in </a:t>
            </a:r>
            <a:r>
              <a:rPr lang="fr-FR" dirty="0" err="1">
                <a:solidFill>
                  <a:srgbClr val="243783"/>
                </a:solidFill>
                <a:effectLst/>
                <a:ea typeface="Calibri" panose="020F0502020204030204" pitchFamily="34" charset="0"/>
                <a:cs typeface="Aptos" panose="020B0004020202020204" pitchFamily="34" charset="0"/>
              </a:rPr>
              <a:t>turning</a:t>
            </a:r>
            <a:r>
              <a:rPr lang="fr-FR" dirty="0">
                <a:solidFill>
                  <a:srgbClr val="243783"/>
                </a:solidFill>
                <a:effectLst/>
                <a:ea typeface="Calibri" panose="020F0502020204030204" pitchFamily="34" charset="0"/>
                <a:cs typeface="Aptos" panose="020B0004020202020204" pitchFamily="34" charset="0"/>
              </a:rPr>
              <a:t> right </a:t>
            </a:r>
            <a:r>
              <a:rPr lang="fr-FR" dirty="0" err="1">
                <a:solidFill>
                  <a:srgbClr val="243783"/>
                </a:solidFill>
                <a:effectLst/>
                <a:ea typeface="Calibri" panose="020F0502020204030204" pitchFamily="34" charset="0"/>
                <a:cs typeface="Aptos" panose="020B0004020202020204" pitchFamily="34" charset="0"/>
              </a:rPr>
              <a:t>manoeuvers</a:t>
            </a:r>
            <a:r>
              <a:rPr lang="fr-FR" dirty="0">
                <a:solidFill>
                  <a:srgbClr val="243783"/>
                </a:solidFill>
                <a:effectLst/>
                <a:ea typeface="Calibri" panose="020F0502020204030204" pitchFamily="34" charset="0"/>
                <a:cs typeface="Aptos" panose="020B0004020202020204" pitchFamily="34" charset="0"/>
              </a:rPr>
              <a:t>* </a:t>
            </a:r>
            <a:r>
              <a:rPr lang="fr-FR" dirty="0" err="1">
                <a:solidFill>
                  <a:srgbClr val="243783"/>
                </a:solidFill>
                <a:effectLst/>
                <a:ea typeface="Calibri" panose="020F0502020204030204" pitchFamily="34" charset="0"/>
                <a:cs typeface="Aptos" panose="020B0004020202020204" pitchFamily="34" charset="0"/>
              </a:rPr>
              <a:t>with</a:t>
            </a:r>
            <a:r>
              <a:rPr lang="fr-FR" dirty="0">
                <a:solidFill>
                  <a:srgbClr val="243783"/>
                </a:solidFill>
                <a:effectLst/>
                <a:ea typeface="Calibri" panose="020F0502020204030204" pitchFamily="34" charset="0"/>
                <a:cs typeface="Aptos" panose="020B0004020202020204" pitchFamily="34" charset="0"/>
              </a:rPr>
              <a:t> </a:t>
            </a:r>
            <a:r>
              <a:rPr lang="fr-FR" dirty="0" err="1">
                <a:solidFill>
                  <a:srgbClr val="243783"/>
                </a:solidFill>
                <a:effectLst/>
                <a:ea typeface="Calibri" panose="020F0502020204030204" pitchFamily="34" charset="0"/>
                <a:cs typeface="Aptos" panose="020B0004020202020204" pitchFamily="34" charset="0"/>
              </a:rPr>
              <a:t>cyclist</a:t>
            </a:r>
            <a:r>
              <a:rPr lang="fr-FR" dirty="0">
                <a:solidFill>
                  <a:srgbClr val="243783"/>
                </a:solidFill>
                <a:effectLst/>
                <a:ea typeface="Calibri" panose="020F0502020204030204" pitchFamily="34" charset="0"/>
                <a:cs typeface="Aptos" panose="020B0004020202020204" pitchFamily="34" charset="0"/>
              </a:rPr>
              <a:t> riding in the </a:t>
            </a:r>
            <a:r>
              <a:rPr lang="fr-FR" dirty="0" err="1">
                <a:solidFill>
                  <a:srgbClr val="243783"/>
                </a:solidFill>
                <a:effectLst/>
                <a:ea typeface="Calibri" panose="020F0502020204030204" pitchFamily="34" charset="0"/>
                <a:cs typeface="Aptos" panose="020B0004020202020204" pitchFamily="34" charset="0"/>
              </a:rPr>
              <a:t>same</a:t>
            </a:r>
            <a:r>
              <a:rPr lang="fr-FR" dirty="0">
                <a:solidFill>
                  <a:srgbClr val="243783"/>
                </a:solidFill>
                <a:effectLst/>
                <a:ea typeface="Calibri" panose="020F0502020204030204" pitchFamily="34" charset="0"/>
                <a:cs typeface="Aptos" panose="020B0004020202020204" pitchFamily="34" charset="0"/>
              </a:rPr>
              <a:t> direction, </a:t>
            </a:r>
            <a:r>
              <a:rPr lang="fr-FR" dirty="0" err="1">
                <a:solidFill>
                  <a:srgbClr val="243783"/>
                </a:solidFill>
                <a:effectLst/>
                <a:ea typeface="Calibri" panose="020F0502020204030204" pitchFamily="34" charset="0"/>
                <a:cs typeface="Aptos" panose="020B0004020202020204" pitchFamily="34" charset="0"/>
              </a:rPr>
              <a:t>comparing</a:t>
            </a:r>
            <a:r>
              <a:rPr lang="fr-FR" dirty="0">
                <a:solidFill>
                  <a:srgbClr val="243783"/>
                </a:solidFill>
                <a:effectLst/>
                <a:ea typeface="Calibri" panose="020F0502020204030204" pitchFamily="34" charset="0"/>
                <a:cs typeface="Aptos" panose="020B0004020202020204" pitchFamily="34" charset="0"/>
              </a:rPr>
              <a:t> N1 and </a:t>
            </a:r>
            <a:r>
              <a:rPr lang="fr-FR" dirty="0" err="1">
                <a:solidFill>
                  <a:srgbClr val="243783"/>
                </a:solidFill>
                <a:effectLst/>
                <a:ea typeface="Calibri" panose="020F0502020204030204" pitchFamily="34" charset="0"/>
                <a:cs typeface="Aptos" panose="020B0004020202020204" pitchFamily="34" charset="0"/>
              </a:rPr>
              <a:t>heavier</a:t>
            </a:r>
            <a:r>
              <a:rPr lang="fr-FR" dirty="0">
                <a:solidFill>
                  <a:srgbClr val="243783"/>
                </a:solidFill>
                <a:effectLst/>
                <a:ea typeface="Calibri" panose="020F0502020204030204" pitchFamily="34" charset="0"/>
                <a:cs typeface="Aptos" panose="020B0004020202020204" pitchFamily="34" charset="0"/>
              </a:rPr>
              <a:t> </a:t>
            </a:r>
            <a:r>
              <a:rPr lang="fr-FR" dirty="0" err="1">
                <a:solidFill>
                  <a:srgbClr val="243783"/>
                </a:solidFill>
                <a:effectLst/>
                <a:ea typeface="Calibri" panose="020F0502020204030204" pitchFamily="34" charset="0"/>
                <a:cs typeface="Aptos" panose="020B0004020202020204" pitchFamily="34" charset="0"/>
              </a:rPr>
              <a:t>vehicles</a:t>
            </a:r>
            <a:r>
              <a:rPr lang="fr-FR" dirty="0">
                <a:solidFill>
                  <a:srgbClr val="243783"/>
                </a:solidFill>
                <a:effectLst/>
                <a:ea typeface="Calibri" panose="020F0502020204030204" pitchFamily="34" charset="0"/>
                <a:cs typeface="Aptos" panose="020B0004020202020204" pitchFamily="34" charset="0"/>
              </a:rPr>
              <a:t> (N2, M2, N3, M3).</a:t>
            </a:r>
          </a:p>
          <a:p>
            <a:pPr lvl="2">
              <a:buFont typeface="Wingdings" panose="05000000000000000000" pitchFamily="2" charset="2"/>
              <a:buChar char="Ø"/>
            </a:pPr>
            <a:r>
              <a:rPr lang="fr-FR" dirty="0" err="1">
                <a:solidFill>
                  <a:srgbClr val="243783"/>
                </a:solidFill>
                <a:ea typeface="Calibri" panose="020F0502020204030204" pitchFamily="34" charset="0"/>
                <a:cs typeface="Aptos" panose="020B0004020202020204" pitchFamily="34" charset="0"/>
              </a:rPr>
              <a:t>Further</a:t>
            </a:r>
            <a:r>
              <a:rPr lang="fr-FR" dirty="0">
                <a:solidFill>
                  <a:srgbClr val="243783"/>
                </a:solidFill>
                <a:ea typeface="Calibri" panose="020F0502020204030204" pitchFamily="34" charset="0"/>
                <a:cs typeface="Aptos" panose="020B0004020202020204" pitchFamily="34" charset="0"/>
              </a:rPr>
              <a:t> </a:t>
            </a:r>
            <a:r>
              <a:rPr lang="fr-FR" dirty="0" err="1">
                <a:solidFill>
                  <a:srgbClr val="243783"/>
                </a:solidFill>
                <a:ea typeface="Calibri" panose="020F0502020204030204" pitchFamily="34" charset="0"/>
                <a:cs typeface="Aptos" panose="020B0004020202020204" pitchFamily="34" charset="0"/>
              </a:rPr>
              <a:t>presentation</a:t>
            </a:r>
            <a:r>
              <a:rPr lang="fr-FR" dirty="0">
                <a:solidFill>
                  <a:srgbClr val="243783"/>
                </a:solidFill>
                <a:ea typeface="Calibri" panose="020F0502020204030204" pitchFamily="34" charset="0"/>
                <a:cs typeface="Aptos" panose="020B0004020202020204" pitchFamily="34" charset="0"/>
              </a:rPr>
              <a:t> </a:t>
            </a:r>
            <a:r>
              <a:rPr lang="fr-FR" dirty="0" err="1">
                <a:solidFill>
                  <a:srgbClr val="243783"/>
                </a:solidFill>
                <a:ea typeface="Calibri" panose="020F0502020204030204" pitchFamily="34" charset="0"/>
                <a:cs typeface="Aptos" panose="020B0004020202020204" pitchFamily="34" charset="0"/>
              </a:rPr>
              <a:t>today</a:t>
            </a:r>
            <a:r>
              <a:rPr lang="fr-FR" dirty="0">
                <a:solidFill>
                  <a:srgbClr val="243783"/>
                </a:solidFill>
                <a:ea typeface="Calibri" panose="020F0502020204030204" pitchFamily="34" charset="0"/>
                <a:cs typeface="Aptos" panose="020B0004020202020204" pitchFamily="34" charset="0"/>
              </a:rPr>
              <a:t> </a:t>
            </a:r>
            <a:r>
              <a:rPr lang="fr-FR" dirty="0" err="1">
                <a:solidFill>
                  <a:srgbClr val="243783"/>
                </a:solidFill>
                <a:ea typeface="Calibri" panose="020F0502020204030204" pitchFamily="34" charset="0"/>
                <a:cs typeface="Aptos" panose="020B0004020202020204" pitchFamily="34" charset="0"/>
              </a:rPr>
              <a:t>supplements</a:t>
            </a:r>
            <a:r>
              <a:rPr lang="fr-FR" dirty="0">
                <a:solidFill>
                  <a:srgbClr val="243783"/>
                </a:solidFill>
                <a:ea typeface="Calibri" panose="020F0502020204030204" pitchFamily="34" charset="0"/>
                <a:cs typeface="Aptos" panose="020B0004020202020204" pitchFamily="34" charset="0"/>
              </a:rPr>
              <a:t> the </a:t>
            </a:r>
            <a:r>
              <a:rPr lang="fr-FR" dirty="0" err="1">
                <a:solidFill>
                  <a:srgbClr val="243783"/>
                </a:solidFill>
                <a:ea typeface="Calibri" panose="020F0502020204030204" pitchFamily="34" charset="0"/>
                <a:cs typeface="Aptos" panose="020B0004020202020204" pitchFamily="34" charset="0"/>
              </a:rPr>
              <a:t>study</a:t>
            </a:r>
            <a:r>
              <a:rPr lang="fr-FR" dirty="0">
                <a:solidFill>
                  <a:srgbClr val="243783"/>
                </a:solidFill>
                <a:ea typeface="Calibri" panose="020F0502020204030204" pitchFamily="34" charset="0"/>
                <a:cs typeface="Aptos" panose="020B0004020202020204" pitchFamily="34" charset="0"/>
              </a:rPr>
              <a:t> on all </a:t>
            </a:r>
            <a:r>
              <a:rPr lang="fr-FR" dirty="0" err="1">
                <a:solidFill>
                  <a:srgbClr val="243783"/>
                </a:solidFill>
                <a:ea typeface="Calibri" panose="020F0502020204030204" pitchFamily="34" charset="0"/>
                <a:cs typeface="Aptos" panose="020B0004020202020204" pitchFamily="34" charset="0"/>
              </a:rPr>
              <a:t>VRUs</a:t>
            </a:r>
            <a:r>
              <a:rPr lang="fr-FR" dirty="0">
                <a:solidFill>
                  <a:srgbClr val="243783"/>
                </a:solidFill>
                <a:ea typeface="Calibri" panose="020F0502020204030204" pitchFamily="34" charset="0"/>
                <a:cs typeface="Aptos" panose="020B0004020202020204" pitchFamily="34" charset="0"/>
              </a:rPr>
              <a:t>, </a:t>
            </a:r>
            <a:r>
              <a:rPr lang="fr-FR" dirty="0" err="1">
                <a:solidFill>
                  <a:srgbClr val="243783"/>
                </a:solidFill>
                <a:ea typeface="Calibri" panose="020F0502020204030204" pitchFamily="34" charset="0"/>
                <a:cs typeface="Aptos" panose="020B0004020202020204" pitchFamily="34" charset="0"/>
              </a:rPr>
              <a:t>with</a:t>
            </a:r>
            <a:r>
              <a:rPr lang="fr-FR" dirty="0">
                <a:solidFill>
                  <a:srgbClr val="243783"/>
                </a:solidFill>
                <a:ea typeface="Calibri" panose="020F0502020204030204" pitchFamily="34" charset="0"/>
                <a:cs typeface="Aptos" panose="020B0004020202020204" pitchFamily="34" charset="0"/>
              </a:rPr>
              <a:t> </a:t>
            </a:r>
            <a:r>
              <a:rPr lang="fr-FR" dirty="0" err="1">
                <a:solidFill>
                  <a:srgbClr val="243783"/>
                </a:solidFill>
                <a:ea typeface="Calibri" panose="020F0502020204030204" pitchFamily="34" charset="0"/>
                <a:cs typeface="Aptos" panose="020B0004020202020204" pitchFamily="34" charset="0"/>
              </a:rPr>
              <a:t>comparison</a:t>
            </a:r>
            <a:r>
              <a:rPr lang="fr-FR" dirty="0">
                <a:solidFill>
                  <a:srgbClr val="243783"/>
                </a:solidFill>
                <a:ea typeface="Calibri" panose="020F0502020204030204" pitchFamily="34" charset="0"/>
                <a:cs typeface="Aptos" panose="020B0004020202020204" pitchFamily="34" charset="0"/>
              </a:rPr>
              <a:t> to UK </a:t>
            </a:r>
            <a:r>
              <a:rPr lang="fr-FR" dirty="0" err="1">
                <a:solidFill>
                  <a:srgbClr val="243783"/>
                </a:solidFill>
                <a:ea typeface="Calibri" panose="020F0502020204030204" pitchFamily="34" charset="0"/>
                <a:cs typeface="Aptos" panose="020B0004020202020204" pitchFamily="34" charset="0"/>
              </a:rPr>
              <a:t>study</a:t>
            </a:r>
            <a:r>
              <a:rPr lang="fr-FR" dirty="0">
                <a:solidFill>
                  <a:srgbClr val="243783"/>
                </a:solidFill>
                <a:ea typeface="Calibri" panose="020F0502020204030204" pitchFamily="34" charset="0"/>
                <a:cs typeface="Aptos" panose="020B0004020202020204" pitchFamily="34" charset="0"/>
              </a:rPr>
              <a:t> (</a:t>
            </a:r>
            <a:r>
              <a:rPr lang="fr-FR" dirty="0" err="1">
                <a:solidFill>
                  <a:srgbClr val="243783"/>
                </a:solidFill>
                <a:ea typeface="Calibri" panose="020F0502020204030204" pitchFamily="34" charset="0"/>
                <a:cs typeface="Aptos" panose="020B0004020202020204" pitchFamily="34" charset="0"/>
              </a:rPr>
              <a:t>DfT</a:t>
            </a:r>
            <a:r>
              <a:rPr lang="fr-FR" dirty="0">
                <a:solidFill>
                  <a:srgbClr val="243783"/>
                </a:solidFill>
                <a:ea typeface="Calibri" panose="020F0502020204030204" pitchFamily="34" charset="0"/>
                <a:cs typeface="Aptos" panose="020B0004020202020204" pitchFamily="34" charset="0"/>
              </a:rPr>
              <a:t>)</a:t>
            </a:r>
            <a:endParaRPr lang="fr-FR" dirty="0">
              <a:effectLst/>
              <a:ea typeface="Calibri" panose="020F0502020204030204" pitchFamily="34" charset="0"/>
              <a:cs typeface="Aptos" panose="020B0004020202020204" pitchFamily="34" charset="0"/>
            </a:endParaRPr>
          </a:p>
          <a:p>
            <a:pPr marL="0" lvl="0" indent="0">
              <a:buNone/>
            </a:pPr>
            <a:endParaRPr lang="fr-FR" sz="1600" dirty="0">
              <a:solidFill>
                <a:srgbClr val="243783"/>
              </a:solidFill>
              <a:effectLst/>
              <a:latin typeface="Arial" panose="020B0604020202020204" pitchFamily="34" charset="0"/>
              <a:ea typeface="Times New Roman" panose="02020603050405020304" pitchFamily="18" charset="0"/>
            </a:endParaRPr>
          </a:p>
          <a:p>
            <a:pPr lvl="1">
              <a:buFont typeface="Wingdings" panose="05000000000000000000" pitchFamily="2" charset="2"/>
              <a:buChar char="Ø"/>
            </a:pPr>
            <a:r>
              <a:rPr lang="fr-FR" b="1" dirty="0">
                <a:solidFill>
                  <a:srgbClr val="243783"/>
                </a:solidFill>
                <a:ea typeface="Calibri" panose="020F0502020204030204" pitchFamily="34" charset="0"/>
                <a:cs typeface="Aptos" panose="020B0004020202020204" pitchFamily="34" charset="0"/>
              </a:rPr>
              <a:t>R158</a:t>
            </a:r>
            <a:r>
              <a:rPr lang="fr-FR" dirty="0">
                <a:solidFill>
                  <a:srgbClr val="243783"/>
                </a:solidFill>
                <a:ea typeface="Calibri" panose="020F0502020204030204" pitchFamily="34" charset="0"/>
                <a:cs typeface="Aptos" panose="020B0004020202020204" pitchFamily="34" charset="0"/>
              </a:rPr>
              <a:t>: </a:t>
            </a:r>
            <a:r>
              <a:rPr lang="fr-FR" u="sng" dirty="0">
                <a:solidFill>
                  <a:srgbClr val="243783"/>
                </a:solidFill>
                <a:effectLst/>
                <a:ea typeface="Times New Roman" panose="02020603050405020304" pitchFamily="18" charset="0"/>
                <a:hlinkClick r:id="rId3"/>
              </a:rPr>
              <a:t>VRU-Proxi-TF_R151_158-03-04</a:t>
            </a:r>
            <a:r>
              <a:rPr lang="fr-FR" dirty="0">
                <a:solidFill>
                  <a:srgbClr val="243783"/>
                </a:solidFill>
                <a:effectLst/>
                <a:ea typeface="Times New Roman" panose="02020603050405020304" pitchFamily="18" charset="0"/>
              </a:rPr>
              <a:t>), </a:t>
            </a:r>
            <a:r>
              <a:rPr lang="fr-FR" dirty="0" err="1">
                <a:solidFill>
                  <a:srgbClr val="243783"/>
                </a:solidFill>
                <a:effectLst/>
                <a:ea typeface="Times New Roman" panose="02020603050405020304" pitchFamily="18" charset="0"/>
              </a:rPr>
              <a:t>presents</a:t>
            </a:r>
            <a:r>
              <a:rPr lang="fr-FR" dirty="0">
                <a:solidFill>
                  <a:srgbClr val="243783"/>
                </a:solidFill>
                <a:effectLst/>
                <a:ea typeface="Times New Roman" panose="02020603050405020304" pitchFamily="18" charset="0"/>
              </a:rPr>
              <a:t> </a:t>
            </a:r>
            <a:r>
              <a:rPr lang="fr-FR" dirty="0">
                <a:solidFill>
                  <a:srgbClr val="243783"/>
                </a:solidFill>
                <a:effectLst/>
                <a:ea typeface="Calibri" panose="020F0502020204030204" pitchFamily="34" charset="0"/>
                <a:cs typeface="Aptos" panose="020B0004020202020204" pitchFamily="34" charset="0"/>
              </a:rPr>
              <a:t>a </a:t>
            </a:r>
            <a:r>
              <a:rPr lang="fr-FR" dirty="0" err="1">
                <a:solidFill>
                  <a:srgbClr val="243783"/>
                </a:solidFill>
                <a:effectLst/>
                <a:ea typeface="Calibri" panose="020F0502020204030204" pitchFamily="34" charset="0"/>
                <a:cs typeface="Aptos" panose="020B0004020202020204" pitchFamily="34" charset="0"/>
              </a:rPr>
              <a:t>complete</a:t>
            </a:r>
            <a:r>
              <a:rPr lang="fr-FR" dirty="0">
                <a:solidFill>
                  <a:srgbClr val="243783"/>
                </a:solidFill>
                <a:effectLst/>
                <a:ea typeface="Calibri" panose="020F0502020204030204" pitchFamily="34" charset="0"/>
                <a:cs typeface="Aptos" panose="020B0004020202020204" pitchFamily="34" charset="0"/>
              </a:rPr>
              <a:t> </a:t>
            </a:r>
            <a:r>
              <a:rPr lang="fr-FR" dirty="0" err="1">
                <a:solidFill>
                  <a:srgbClr val="243783"/>
                </a:solidFill>
                <a:effectLst/>
                <a:ea typeface="Calibri" panose="020F0502020204030204" pitchFamily="34" charset="0"/>
                <a:cs typeface="Aptos" panose="020B0004020202020204" pitchFamily="34" charset="0"/>
              </a:rPr>
              <a:t>overview</a:t>
            </a:r>
            <a:r>
              <a:rPr lang="fr-FR" dirty="0">
                <a:solidFill>
                  <a:srgbClr val="243783"/>
                </a:solidFill>
                <a:effectLst/>
                <a:ea typeface="Calibri" panose="020F0502020204030204" pitchFamily="34" charset="0"/>
                <a:cs typeface="Aptos" panose="020B0004020202020204" pitchFamily="34" charset="0"/>
              </a:rPr>
              <a:t> of </a:t>
            </a:r>
            <a:r>
              <a:rPr lang="fr-FR" dirty="0" err="1">
                <a:solidFill>
                  <a:srgbClr val="243783"/>
                </a:solidFill>
                <a:effectLst/>
                <a:ea typeface="Calibri" panose="020F0502020204030204" pitchFamily="34" charset="0"/>
                <a:cs typeface="Aptos" panose="020B0004020202020204" pitchFamily="34" charset="0"/>
              </a:rPr>
              <a:t>injury</a:t>
            </a:r>
            <a:r>
              <a:rPr lang="fr-FR" dirty="0">
                <a:solidFill>
                  <a:srgbClr val="243783"/>
                </a:solidFill>
                <a:effectLst/>
                <a:ea typeface="Calibri" panose="020F0502020204030204" pitchFamily="34" charset="0"/>
                <a:cs typeface="Aptos" panose="020B0004020202020204" pitchFamily="34" charset="0"/>
              </a:rPr>
              <a:t> accident </a:t>
            </a:r>
            <a:r>
              <a:rPr lang="fr-FR" dirty="0" err="1">
                <a:solidFill>
                  <a:srgbClr val="243783"/>
                </a:solidFill>
                <a:effectLst/>
                <a:ea typeface="Calibri" panose="020F0502020204030204" pitchFamily="34" charset="0"/>
                <a:cs typeface="Aptos" panose="020B0004020202020204" pitchFamily="34" charset="0"/>
              </a:rPr>
              <a:t>analysis</a:t>
            </a:r>
            <a:r>
              <a:rPr lang="fr-FR" dirty="0">
                <a:solidFill>
                  <a:srgbClr val="243783"/>
                </a:solidFill>
                <a:effectLst/>
                <a:ea typeface="Calibri" panose="020F0502020204030204" pitchFamily="34" charset="0"/>
                <a:cs typeface="Aptos" panose="020B0004020202020204" pitchFamily="34" charset="0"/>
              </a:rPr>
              <a:t> of N2, N3 </a:t>
            </a:r>
            <a:r>
              <a:rPr lang="fr-FR" dirty="0" err="1">
                <a:solidFill>
                  <a:srgbClr val="243783"/>
                </a:solidFill>
                <a:effectLst/>
                <a:ea typeface="Calibri" panose="020F0502020204030204" pitchFamily="34" charset="0"/>
                <a:cs typeface="Aptos" panose="020B0004020202020204" pitchFamily="34" charset="0"/>
              </a:rPr>
              <a:t>with</a:t>
            </a:r>
            <a:r>
              <a:rPr lang="fr-FR" dirty="0">
                <a:solidFill>
                  <a:srgbClr val="243783"/>
                </a:solidFill>
                <a:effectLst/>
                <a:ea typeface="Calibri" panose="020F0502020204030204" pitchFamily="34" charset="0"/>
                <a:cs typeface="Aptos" panose="020B0004020202020204" pitchFamily="34" charset="0"/>
              </a:rPr>
              <a:t> </a:t>
            </a:r>
            <a:r>
              <a:rPr lang="fr-FR" dirty="0" err="1">
                <a:solidFill>
                  <a:srgbClr val="243783"/>
                </a:solidFill>
                <a:effectLst/>
                <a:ea typeface="Calibri" panose="020F0502020204030204" pitchFamily="34" charset="0"/>
                <a:cs typeface="Aptos" panose="020B0004020202020204" pitchFamily="34" charset="0"/>
              </a:rPr>
              <a:t>trailor</a:t>
            </a:r>
            <a:r>
              <a:rPr lang="fr-FR" dirty="0">
                <a:solidFill>
                  <a:srgbClr val="243783"/>
                </a:solidFill>
                <a:effectLst/>
                <a:ea typeface="Calibri" panose="020F0502020204030204" pitchFamily="34" charset="0"/>
                <a:cs typeface="Aptos" panose="020B0004020202020204" pitchFamily="34" charset="0"/>
              </a:rPr>
              <a:t> </a:t>
            </a:r>
            <a:r>
              <a:rPr lang="fr-FR" dirty="0" err="1">
                <a:solidFill>
                  <a:srgbClr val="243783"/>
                </a:solidFill>
                <a:effectLst/>
                <a:ea typeface="Calibri" panose="020F0502020204030204" pitchFamily="34" charset="0"/>
                <a:cs typeface="Aptos" panose="020B0004020202020204" pitchFamily="34" charset="0"/>
              </a:rPr>
              <a:t>against</a:t>
            </a:r>
            <a:r>
              <a:rPr lang="fr-FR" dirty="0">
                <a:solidFill>
                  <a:srgbClr val="243783"/>
                </a:solidFill>
                <a:effectLst/>
                <a:ea typeface="Calibri" panose="020F0502020204030204" pitchFamily="34" charset="0"/>
                <a:cs typeface="Aptos" panose="020B0004020202020204" pitchFamily="34" charset="0"/>
              </a:rPr>
              <a:t> VRU (</a:t>
            </a:r>
            <a:r>
              <a:rPr lang="fr-FR" dirty="0" err="1">
                <a:solidFill>
                  <a:srgbClr val="243783"/>
                </a:solidFill>
                <a:effectLst/>
                <a:ea typeface="Calibri" panose="020F0502020204030204" pitchFamily="34" charset="0"/>
                <a:cs typeface="Aptos" panose="020B0004020202020204" pitchFamily="34" charset="0"/>
              </a:rPr>
              <a:t>with</a:t>
            </a:r>
            <a:r>
              <a:rPr lang="fr-FR" dirty="0">
                <a:solidFill>
                  <a:srgbClr val="243783"/>
                </a:solidFill>
                <a:effectLst/>
                <a:ea typeface="Calibri" panose="020F0502020204030204" pitchFamily="34" charset="0"/>
                <a:cs typeface="Aptos" panose="020B0004020202020204" pitchFamily="34" charset="0"/>
              </a:rPr>
              <a:t> </a:t>
            </a:r>
            <a:r>
              <a:rPr lang="fr-FR" dirty="0" err="1">
                <a:solidFill>
                  <a:srgbClr val="243783"/>
                </a:solidFill>
                <a:effectLst/>
                <a:ea typeface="Calibri" panose="020F0502020204030204" pitchFamily="34" charset="0"/>
                <a:cs typeface="Aptos" panose="020B0004020202020204" pitchFamily="34" charset="0"/>
              </a:rPr>
              <a:t>consideration</a:t>
            </a:r>
            <a:r>
              <a:rPr lang="fr-FR" dirty="0">
                <a:solidFill>
                  <a:srgbClr val="243783"/>
                </a:solidFill>
                <a:effectLst/>
                <a:ea typeface="Calibri" panose="020F0502020204030204" pitchFamily="34" charset="0"/>
                <a:cs typeface="Aptos" panose="020B0004020202020204" pitchFamily="34" charset="0"/>
              </a:rPr>
              <a:t> of </a:t>
            </a:r>
            <a:r>
              <a:rPr lang="fr-FR" dirty="0" err="1">
                <a:solidFill>
                  <a:srgbClr val="243783"/>
                </a:solidFill>
                <a:effectLst/>
                <a:ea typeface="Calibri" panose="020F0502020204030204" pitchFamily="34" charset="0"/>
                <a:cs typeface="Aptos" panose="020B0004020202020204" pitchFamily="34" charset="0"/>
              </a:rPr>
              <a:t>motorcyclists</a:t>
            </a:r>
            <a:r>
              <a:rPr lang="fr-FR" dirty="0">
                <a:solidFill>
                  <a:srgbClr val="243783"/>
                </a:solidFill>
                <a:effectLst/>
                <a:ea typeface="Calibri" panose="020F0502020204030204" pitchFamily="34" charset="0"/>
                <a:cs typeface="Aptos" panose="020B0004020202020204" pitchFamily="34" charset="0"/>
              </a:rPr>
              <a:t>).</a:t>
            </a:r>
            <a:endParaRPr lang="fr-FR" dirty="0">
              <a:solidFill>
                <a:srgbClr val="243783"/>
              </a:solidFill>
              <a:effectLst/>
              <a:ea typeface="Times New Roman" panose="02020603050405020304" pitchFamily="18" charset="0"/>
            </a:endParaRPr>
          </a:p>
          <a:p>
            <a:pPr lvl="1">
              <a:buFont typeface="Wingdings" panose="05000000000000000000" pitchFamily="2" charset="2"/>
              <a:buChar char="Ø"/>
            </a:pPr>
            <a:endParaRPr lang="fr-FR" dirty="0">
              <a:solidFill>
                <a:srgbClr val="243783"/>
              </a:solidFill>
              <a:ea typeface="Times New Roman" panose="02020603050405020304" pitchFamily="18" charset="0"/>
            </a:endParaRPr>
          </a:p>
          <a:p>
            <a:pPr lvl="1">
              <a:buFont typeface="Wingdings" panose="05000000000000000000" pitchFamily="2" charset="2"/>
              <a:buChar char="Ø"/>
            </a:pPr>
            <a:endParaRPr lang="fr-FR" dirty="0">
              <a:solidFill>
                <a:srgbClr val="243783"/>
              </a:solidFill>
              <a:effectLst/>
              <a:ea typeface="Times New Roman" panose="02020603050405020304" pitchFamily="18" charset="0"/>
            </a:endParaRPr>
          </a:p>
          <a:p>
            <a:pPr lvl="1">
              <a:buFont typeface="Wingdings" panose="05000000000000000000" pitchFamily="2" charset="2"/>
              <a:buChar char="Ø"/>
            </a:pPr>
            <a:endParaRPr lang="fr-FR" dirty="0">
              <a:solidFill>
                <a:srgbClr val="243783"/>
              </a:solidFill>
              <a:ea typeface="Times New Roman" panose="02020603050405020304" pitchFamily="18" charset="0"/>
            </a:endParaRPr>
          </a:p>
          <a:p>
            <a:pPr marL="0" indent="0">
              <a:buNone/>
            </a:pPr>
            <a:endParaRPr lang="fr-FR" sz="1200" dirty="0">
              <a:solidFill>
                <a:srgbClr val="243783"/>
              </a:solidFill>
              <a:latin typeface="Arial" panose="020B0604020202020204" pitchFamily="34" charset="0"/>
              <a:ea typeface="Calibri" panose="020F0502020204030204" pitchFamily="34" charset="0"/>
              <a:cs typeface="Aptos" panose="020B0004020202020204" pitchFamily="34" charset="0"/>
            </a:endParaRPr>
          </a:p>
          <a:p>
            <a:endParaRPr lang="fr-FR" sz="1200" dirty="0">
              <a:solidFill>
                <a:srgbClr val="243783"/>
              </a:solidFill>
              <a:effectLst/>
              <a:latin typeface="Arial" panose="020B0604020202020204" pitchFamily="34" charset="0"/>
              <a:ea typeface="Calibri" panose="020F0502020204030204" pitchFamily="34" charset="0"/>
              <a:cs typeface="Aptos" panose="020B0004020202020204" pitchFamily="34" charset="0"/>
            </a:endParaRPr>
          </a:p>
          <a:p>
            <a:endParaRPr lang="fr-FR" sz="1200" dirty="0">
              <a:solidFill>
                <a:srgbClr val="243783"/>
              </a:solidFill>
              <a:latin typeface="Arial" panose="020B0604020202020204" pitchFamily="34" charset="0"/>
              <a:ea typeface="Calibri" panose="020F0502020204030204" pitchFamily="34" charset="0"/>
              <a:cs typeface="Aptos" panose="020B0004020202020204" pitchFamily="34" charset="0"/>
            </a:endParaRPr>
          </a:p>
          <a:p>
            <a:endParaRPr lang="fr-FR" sz="1200" dirty="0">
              <a:solidFill>
                <a:srgbClr val="243783"/>
              </a:solidFill>
              <a:effectLst/>
              <a:latin typeface="Arial" panose="020B0604020202020204" pitchFamily="34" charset="0"/>
              <a:ea typeface="Calibri" panose="020F0502020204030204" pitchFamily="34" charset="0"/>
              <a:cs typeface="Aptos" panose="020B0004020202020204" pitchFamily="34" charset="0"/>
            </a:endParaRPr>
          </a:p>
          <a:p>
            <a:endParaRPr lang="fr-FR" sz="1200" dirty="0">
              <a:solidFill>
                <a:srgbClr val="243783"/>
              </a:solidFill>
              <a:latin typeface="Arial" panose="020B0604020202020204" pitchFamily="34" charset="0"/>
              <a:ea typeface="Calibri" panose="020F0502020204030204" pitchFamily="34" charset="0"/>
              <a:cs typeface="Aptos" panose="020B0004020202020204" pitchFamily="34" charset="0"/>
            </a:endParaRPr>
          </a:p>
          <a:p>
            <a:endParaRPr lang="fr-FR" sz="1200" dirty="0">
              <a:solidFill>
                <a:srgbClr val="243783"/>
              </a:solidFill>
              <a:effectLst/>
              <a:latin typeface="Arial" panose="020B0604020202020204" pitchFamily="34" charset="0"/>
              <a:ea typeface="Calibri" panose="020F0502020204030204" pitchFamily="34" charset="0"/>
              <a:cs typeface="Aptos" panose="020B0004020202020204" pitchFamily="34" charset="0"/>
            </a:endParaRPr>
          </a:p>
          <a:p>
            <a:endParaRPr lang="fr-FR" sz="1200" dirty="0">
              <a:solidFill>
                <a:srgbClr val="243783"/>
              </a:solidFill>
              <a:latin typeface="Arial" panose="020B0604020202020204" pitchFamily="34" charset="0"/>
              <a:ea typeface="Calibri" panose="020F0502020204030204" pitchFamily="34" charset="0"/>
              <a:cs typeface="Aptos" panose="020B0004020202020204" pitchFamily="34" charset="0"/>
            </a:endParaRPr>
          </a:p>
          <a:p>
            <a:endParaRPr lang="fr-FR" sz="1200" dirty="0">
              <a:solidFill>
                <a:srgbClr val="243783"/>
              </a:solidFill>
              <a:effectLst/>
              <a:latin typeface="Arial" panose="020B0604020202020204" pitchFamily="34" charset="0"/>
              <a:ea typeface="Calibri" panose="020F0502020204030204" pitchFamily="34" charset="0"/>
              <a:cs typeface="Aptos" panose="020B0004020202020204" pitchFamily="34" charset="0"/>
            </a:endParaRPr>
          </a:p>
          <a:p>
            <a:endParaRPr lang="fr-FR" sz="1200" dirty="0">
              <a:solidFill>
                <a:srgbClr val="243783"/>
              </a:solidFill>
              <a:latin typeface="Arial" panose="020B0604020202020204" pitchFamily="34" charset="0"/>
              <a:ea typeface="Calibri" panose="020F0502020204030204" pitchFamily="34" charset="0"/>
              <a:cs typeface="Aptos" panose="020B0004020202020204" pitchFamily="34" charset="0"/>
            </a:endParaRPr>
          </a:p>
        </p:txBody>
      </p:sp>
      <p:sp>
        <p:nvSpPr>
          <p:cNvPr id="5" name="ZoneTexte 4">
            <a:extLst>
              <a:ext uri="{FF2B5EF4-FFF2-40B4-BE49-F238E27FC236}">
                <a16:creationId xmlns:a16="http://schemas.microsoft.com/office/drawing/2014/main" id="{B9738230-9AA6-2DC5-A53B-F24C3CD52E44}"/>
              </a:ext>
            </a:extLst>
          </p:cNvPr>
          <p:cNvSpPr txBox="1"/>
          <p:nvPr/>
        </p:nvSpPr>
        <p:spPr>
          <a:xfrm>
            <a:off x="3982066" y="6321921"/>
            <a:ext cx="3913238" cy="276999"/>
          </a:xfrm>
          <a:prstGeom prst="rect">
            <a:avLst/>
          </a:prstGeom>
          <a:noFill/>
        </p:spPr>
        <p:txBody>
          <a:bodyPr wrap="square" rtlCol="0">
            <a:spAutoFit/>
          </a:bodyPr>
          <a:lstStyle/>
          <a:p>
            <a:r>
              <a:rPr lang="fr-FR" sz="1200" dirty="0"/>
              <a:t>* </a:t>
            </a:r>
            <a:r>
              <a:rPr lang="fr-FR" sz="1200" dirty="0" err="1"/>
              <a:t>turning</a:t>
            </a:r>
            <a:r>
              <a:rPr lang="fr-FR" sz="1200" dirty="0"/>
              <a:t> on the opposite </a:t>
            </a:r>
            <a:r>
              <a:rPr lang="fr-FR" sz="1200" dirty="0" err="1"/>
              <a:t>side</a:t>
            </a:r>
            <a:r>
              <a:rPr lang="fr-FR" sz="1200" dirty="0"/>
              <a:t> of the driver</a:t>
            </a:r>
          </a:p>
        </p:txBody>
      </p:sp>
    </p:spTree>
    <p:extLst>
      <p:ext uri="{BB962C8B-B14F-4D97-AF65-F5344CB8AC3E}">
        <p14:creationId xmlns:p14="http://schemas.microsoft.com/office/powerpoint/2010/main" val="1647262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E8FB7B-A6CE-4FBF-B6AE-882B1ECD19B5}"/>
              </a:ext>
            </a:extLst>
          </p:cNvPr>
          <p:cNvSpPr>
            <a:spLocks noGrp="1"/>
          </p:cNvSpPr>
          <p:nvPr>
            <p:ph type="title"/>
          </p:nvPr>
        </p:nvSpPr>
        <p:spPr/>
        <p:txBody>
          <a:bodyPr/>
          <a:lstStyle/>
          <a:p>
            <a:r>
              <a:rPr lang="fr-FR" b="1" dirty="0" err="1"/>
              <a:t>Summary</a:t>
            </a:r>
            <a:endParaRPr lang="fr-FR" b="1" dirty="0"/>
          </a:p>
        </p:txBody>
      </p:sp>
      <p:sp>
        <p:nvSpPr>
          <p:cNvPr id="4" name="Espace réservé du texte 3">
            <a:extLst>
              <a:ext uri="{FF2B5EF4-FFF2-40B4-BE49-F238E27FC236}">
                <a16:creationId xmlns:a16="http://schemas.microsoft.com/office/drawing/2014/main" id="{404A63CE-8BBA-43FD-BE60-C15DE113F6E5}"/>
              </a:ext>
            </a:extLst>
          </p:cNvPr>
          <p:cNvSpPr>
            <a:spLocks noGrp="1"/>
          </p:cNvSpPr>
          <p:nvPr>
            <p:ph type="body" sz="quarter" idx="11"/>
          </p:nvPr>
        </p:nvSpPr>
        <p:spPr>
          <a:xfrm>
            <a:off x="320674" y="1228299"/>
            <a:ext cx="11033125" cy="4661326"/>
          </a:xfrm>
        </p:spPr>
        <p:txBody>
          <a:bodyPr>
            <a:normAutofit/>
          </a:bodyPr>
          <a:lstStyle/>
          <a:p>
            <a:pPr>
              <a:lnSpc>
                <a:spcPct val="150000"/>
              </a:lnSpc>
              <a:buFont typeface="Arial" panose="020B0604020202020204" pitchFamily="34" charset="0"/>
              <a:buChar char="•"/>
            </a:pPr>
            <a:r>
              <a:rPr lang="fr-FR" sz="2400" dirty="0"/>
              <a:t>Context</a:t>
            </a:r>
          </a:p>
          <a:p>
            <a:pPr>
              <a:lnSpc>
                <a:spcPct val="150000"/>
              </a:lnSpc>
              <a:buFont typeface="Arial" panose="020B0604020202020204" pitchFamily="34" charset="0"/>
              <a:buChar char="•"/>
            </a:pPr>
            <a:r>
              <a:rPr lang="fr-FR" sz="2400" dirty="0" err="1"/>
              <a:t>Methodology</a:t>
            </a:r>
            <a:endParaRPr lang="fr-FR" sz="2400" dirty="0"/>
          </a:p>
          <a:p>
            <a:pPr>
              <a:lnSpc>
                <a:spcPct val="150000"/>
              </a:lnSpc>
              <a:buFont typeface="Arial" panose="020B0604020202020204" pitchFamily="34" charset="0"/>
              <a:buChar char="•"/>
            </a:pPr>
            <a:r>
              <a:rPr lang="fr-FR" sz="2400" dirty="0" err="1"/>
              <a:t>Results</a:t>
            </a:r>
            <a:endParaRPr lang="fr-FR" sz="2400" dirty="0"/>
          </a:p>
          <a:p>
            <a:pPr lvl="1">
              <a:lnSpc>
                <a:spcPct val="150000"/>
              </a:lnSpc>
            </a:pPr>
            <a:r>
              <a:rPr lang="fr-FR" sz="2200" dirty="0"/>
              <a:t>French </a:t>
            </a:r>
            <a:r>
              <a:rPr lang="fr-FR" sz="2200" dirty="0" err="1"/>
              <a:t>analysis</a:t>
            </a:r>
            <a:endParaRPr lang="fr-FR" sz="2200" dirty="0"/>
          </a:p>
          <a:p>
            <a:pPr lvl="1">
              <a:lnSpc>
                <a:spcPct val="150000"/>
              </a:lnSpc>
            </a:pPr>
            <a:r>
              <a:rPr lang="fr-FR" sz="2200" dirty="0" err="1"/>
              <a:t>Comparison</a:t>
            </a:r>
            <a:r>
              <a:rPr lang="fr-FR" sz="2200" dirty="0"/>
              <a:t> </a:t>
            </a:r>
            <a:r>
              <a:rPr lang="fr-FR" sz="2200" dirty="0" err="1"/>
              <a:t>with</a:t>
            </a:r>
            <a:r>
              <a:rPr lang="fr-FR" sz="2200" dirty="0"/>
              <a:t> UK </a:t>
            </a:r>
            <a:r>
              <a:rPr lang="fr-FR" sz="2200" dirty="0" err="1"/>
              <a:t>DfT</a:t>
            </a:r>
            <a:endParaRPr lang="fr-FR" sz="2200" dirty="0"/>
          </a:p>
          <a:p>
            <a:pPr>
              <a:lnSpc>
                <a:spcPct val="150000"/>
              </a:lnSpc>
              <a:buFont typeface="Arial" panose="020B0604020202020204" pitchFamily="34" charset="0"/>
              <a:buChar char="•"/>
            </a:pPr>
            <a:r>
              <a:rPr lang="fr-FR" sz="2400" dirty="0"/>
              <a:t>Conclusion</a:t>
            </a:r>
          </a:p>
          <a:p>
            <a:pPr marL="342900" lvl="1" indent="0">
              <a:lnSpc>
                <a:spcPct val="150000"/>
              </a:lnSpc>
              <a:buNone/>
            </a:pPr>
            <a:endParaRPr lang="fr-FR" sz="2000" dirty="0"/>
          </a:p>
          <a:p>
            <a:pPr lvl="1">
              <a:lnSpc>
                <a:spcPct val="150000"/>
              </a:lnSpc>
            </a:pPr>
            <a:endParaRPr lang="fr-FR" sz="2200" dirty="0"/>
          </a:p>
        </p:txBody>
      </p:sp>
    </p:spTree>
    <p:extLst>
      <p:ext uri="{BB962C8B-B14F-4D97-AF65-F5344CB8AC3E}">
        <p14:creationId xmlns:p14="http://schemas.microsoft.com/office/powerpoint/2010/main" val="3776202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3757B8-253F-4EB8-A07D-AA6BB097DC82}"/>
              </a:ext>
            </a:extLst>
          </p:cNvPr>
          <p:cNvSpPr>
            <a:spLocks noGrp="1"/>
          </p:cNvSpPr>
          <p:nvPr>
            <p:ph type="title"/>
          </p:nvPr>
        </p:nvSpPr>
        <p:spPr/>
        <p:txBody>
          <a:bodyPr/>
          <a:lstStyle/>
          <a:p>
            <a:r>
              <a:rPr lang="fr-FR" dirty="0" err="1"/>
              <a:t>context</a:t>
            </a:r>
            <a:endParaRPr lang="fr-FR" dirty="0"/>
          </a:p>
        </p:txBody>
      </p:sp>
      <p:sp>
        <p:nvSpPr>
          <p:cNvPr id="3" name="Espace réservé du contenu 2">
            <a:extLst>
              <a:ext uri="{FF2B5EF4-FFF2-40B4-BE49-F238E27FC236}">
                <a16:creationId xmlns:a16="http://schemas.microsoft.com/office/drawing/2014/main" id="{F81AFB4B-EA53-4FB0-BBCE-ECC5A392FC9F}"/>
              </a:ext>
            </a:extLst>
          </p:cNvPr>
          <p:cNvSpPr>
            <a:spLocks noGrp="1"/>
          </p:cNvSpPr>
          <p:nvPr>
            <p:ph idx="1"/>
          </p:nvPr>
        </p:nvSpPr>
        <p:spPr>
          <a:xfrm>
            <a:off x="258096" y="1010265"/>
            <a:ext cx="11855245" cy="5046407"/>
          </a:xfrm>
        </p:spPr>
        <p:txBody>
          <a:bodyPr>
            <a:normAutofit/>
          </a:bodyPr>
          <a:lstStyle/>
          <a:p>
            <a:pPr>
              <a:lnSpc>
                <a:spcPct val="150000"/>
              </a:lnSpc>
            </a:pPr>
            <a:r>
              <a:rPr lang="fr-FR" sz="2600" dirty="0" err="1"/>
              <a:t>Accidentology</a:t>
            </a:r>
            <a:r>
              <a:rPr lang="fr-FR" sz="2600" dirty="0"/>
              <a:t> background</a:t>
            </a:r>
          </a:p>
          <a:p>
            <a:pPr lvl="1">
              <a:lnSpc>
                <a:spcPct val="150000"/>
              </a:lnSpc>
            </a:pPr>
            <a:r>
              <a:rPr lang="fr-FR" sz="2400" dirty="0"/>
              <a:t>French </a:t>
            </a:r>
            <a:r>
              <a:rPr lang="fr-FR" sz="2400" dirty="0" err="1"/>
              <a:t>analysis</a:t>
            </a:r>
            <a:endParaRPr lang="fr-FR" sz="2400" dirty="0"/>
          </a:p>
          <a:p>
            <a:pPr>
              <a:lnSpc>
                <a:spcPct val="150000"/>
              </a:lnSpc>
            </a:pPr>
            <a:r>
              <a:rPr lang="fr-FR" sz="2400" dirty="0"/>
              <a:t>UN ECE R151: </a:t>
            </a:r>
            <a:r>
              <a:rPr lang="fr-FR" sz="2400" dirty="0" err="1"/>
              <a:t>project</a:t>
            </a:r>
            <a:r>
              <a:rPr lang="fr-FR" sz="2400" dirty="0"/>
              <a:t> of </a:t>
            </a:r>
            <a:r>
              <a:rPr lang="fr-FR" sz="2400" dirty="0" err="1"/>
              <a:t>evolution</a:t>
            </a:r>
            <a:r>
              <a:rPr lang="fr-FR" sz="2400" dirty="0"/>
              <a:t>, UN IWG-VRU </a:t>
            </a:r>
            <a:r>
              <a:rPr lang="fr-FR" sz="2400" dirty="0" err="1"/>
              <a:t>proxi</a:t>
            </a:r>
            <a:r>
              <a:rPr lang="fr-FR" sz="2400" dirty="0"/>
              <a:t> </a:t>
            </a:r>
            <a:r>
              <a:rPr lang="fr-FR" sz="2400" dirty="0" err="1"/>
              <a:t>Task</a:t>
            </a:r>
            <a:r>
              <a:rPr lang="fr-FR" sz="2400" dirty="0"/>
              <a:t> Force 2025</a:t>
            </a:r>
          </a:p>
          <a:p>
            <a:pPr lvl="1">
              <a:lnSpc>
                <a:spcPct val="150000"/>
              </a:lnSpc>
            </a:pPr>
            <a:r>
              <a:rPr lang="fr-FR" sz="2200" dirty="0" err="1"/>
              <a:t>Consideration</a:t>
            </a:r>
            <a:r>
              <a:rPr lang="fr-FR" sz="2200" dirty="0"/>
              <a:t> of scope extension to N1 </a:t>
            </a:r>
            <a:r>
              <a:rPr lang="fr-FR" sz="2200" dirty="0" err="1"/>
              <a:t>vehicles</a:t>
            </a:r>
            <a:r>
              <a:rPr lang="fr-FR" sz="2200" dirty="0"/>
              <a:t>.</a:t>
            </a:r>
          </a:p>
          <a:p>
            <a:pPr lvl="1">
              <a:lnSpc>
                <a:spcPct val="150000"/>
              </a:lnSpc>
            </a:pPr>
            <a:r>
              <a:rPr lang="fr-FR" sz="2200" dirty="0"/>
              <a:t>First French </a:t>
            </a:r>
            <a:r>
              <a:rPr lang="fr-FR" sz="2200" dirty="0" err="1"/>
              <a:t>accidentology</a:t>
            </a:r>
            <a:r>
              <a:rPr lang="fr-FR" sz="2200" dirty="0"/>
              <a:t> </a:t>
            </a:r>
            <a:r>
              <a:rPr lang="fr-FR" sz="2200" dirty="0" err="1"/>
              <a:t>analysis</a:t>
            </a:r>
            <a:r>
              <a:rPr lang="fr-FR" sz="2200" dirty="0"/>
              <a:t> </a:t>
            </a:r>
            <a:r>
              <a:rPr lang="fr-FR" sz="2200" dirty="0" err="1"/>
              <a:t>related</a:t>
            </a:r>
            <a:r>
              <a:rPr lang="fr-FR" sz="2200" dirty="0"/>
              <a:t> to </a:t>
            </a:r>
            <a:r>
              <a:rPr lang="fr-FR" sz="2200" dirty="0" err="1"/>
              <a:t>cyclist</a:t>
            </a:r>
            <a:r>
              <a:rPr lang="fr-FR" sz="2200" dirty="0"/>
              <a:t> issue, </a:t>
            </a:r>
            <a:r>
              <a:rPr lang="fr-FR" u="sng" dirty="0">
                <a:hlinkClick r:id="rId3"/>
              </a:rPr>
              <a:t>VRU-Proxi-TF_R151_158-02-04</a:t>
            </a:r>
            <a:r>
              <a:rPr lang="fr-FR" sz="2200" dirty="0"/>
              <a:t>.</a:t>
            </a:r>
          </a:p>
          <a:p>
            <a:pPr lvl="1">
              <a:lnSpc>
                <a:spcPct val="150000"/>
              </a:lnSpc>
            </a:pPr>
            <a:r>
              <a:rPr lang="fr-FR" sz="2200" dirty="0" err="1"/>
              <a:t>Complementary</a:t>
            </a:r>
            <a:r>
              <a:rPr lang="fr-FR" sz="2200" dirty="0"/>
              <a:t> </a:t>
            </a:r>
            <a:r>
              <a:rPr lang="fr-FR" sz="2200" dirty="0" err="1"/>
              <a:t>accidentology</a:t>
            </a:r>
            <a:r>
              <a:rPr lang="fr-FR" sz="2200" dirty="0"/>
              <a:t> </a:t>
            </a:r>
            <a:r>
              <a:rPr lang="fr-FR" sz="2200" dirty="0" err="1"/>
              <a:t>analysis</a:t>
            </a:r>
            <a:r>
              <a:rPr lang="fr-FR" sz="2200" dirty="0"/>
              <a:t> </a:t>
            </a:r>
            <a:r>
              <a:rPr lang="fr-FR" sz="2200" dirty="0" err="1"/>
              <a:t>extended</a:t>
            </a:r>
            <a:r>
              <a:rPr lang="fr-FR" sz="2200" dirty="0"/>
              <a:t> to all VRU issue: pedestrian, </a:t>
            </a:r>
            <a:r>
              <a:rPr lang="fr-FR" sz="2200" dirty="0" err="1"/>
              <a:t>cyclist</a:t>
            </a:r>
            <a:r>
              <a:rPr lang="fr-FR" sz="2200" dirty="0"/>
              <a:t>, </a:t>
            </a:r>
            <a:r>
              <a:rPr lang="fr-FR" sz="2200" dirty="0" err="1"/>
              <a:t>motorcyclist</a:t>
            </a:r>
            <a:r>
              <a:rPr lang="fr-FR" sz="2200" dirty="0"/>
              <a:t>, </a:t>
            </a:r>
            <a:r>
              <a:rPr lang="fr-FR" sz="2200" dirty="0" err="1"/>
              <a:t>mobility</a:t>
            </a:r>
            <a:r>
              <a:rPr lang="fr-FR" sz="2200" dirty="0"/>
              <a:t> scooter </a:t>
            </a:r>
            <a:r>
              <a:rPr lang="fr-FR" sz="2200" dirty="0" err="1"/>
              <a:t>ridder</a:t>
            </a:r>
            <a:r>
              <a:rPr lang="fr-FR" sz="2200" dirty="0"/>
              <a:t>.</a:t>
            </a:r>
          </a:p>
          <a:p>
            <a:pPr lvl="2">
              <a:lnSpc>
                <a:spcPct val="150000"/>
              </a:lnSpc>
            </a:pPr>
            <a:r>
              <a:rPr lang="fr-FR" sz="2000" dirty="0" err="1"/>
              <a:t>Comparison</a:t>
            </a:r>
            <a:r>
              <a:rPr lang="fr-FR" sz="2000" dirty="0"/>
              <a:t> of French </a:t>
            </a:r>
            <a:r>
              <a:rPr lang="fr-FR" sz="2000" dirty="0" err="1"/>
              <a:t>results</a:t>
            </a:r>
            <a:r>
              <a:rPr lang="fr-FR" sz="2000" dirty="0"/>
              <a:t> </a:t>
            </a:r>
            <a:r>
              <a:rPr lang="fr-FR" sz="2000" dirty="0" err="1"/>
              <a:t>along</a:t>
            </a:r>
            <a:r>
              <a:rPr lang="fr-FR" sz="2000" dirty="0"/>
              <a:t> </a:t>
            </a:r>
            <a:r>
              <a:rPr lang="fr-FR" sz="2000" dirty="0" err="1"/>
              <a:t>with</a:t>
            </a:r>
            <a:r>
              <a:rPr lang="fr-FR" sz="2000" dirty="0"/>
              <a:t> UK </a:t>
            </a:r>
            <a:r>
              <a:rPr lang="fr-FR" sz="2000" dirty="0" err="1"/>
              <a:t>outcomes</a:t>
            </a:r>
            <a:r>
              <a:rPr lang="fr-FR" sz="2000" dirty="0"/>
              <a:t>, </a:t>
            </a:r>
            <a:r>
              <a:rPr lang="fr-FR" sz="1600" u="sng" dirty="0">
                <a:solidFill>
                  <a:srgbClr val="243783"/>
                </a:solidFill>
                <a:latin typeface="Arial" panose="020B0604020202020204" pitchFamily="34" charset="0"/>
                <a:ea typeface="Aptos" panose="020B0004020202020204" pitchFamily="34" charset="0"/>
                <a:hlinkClick r:id="rId4"/>
              </a:rPr>
              <a:t>VRU-Proxi-TF_R151_158-03-05</a:t>
            </a:r>
            <a:endParaRPr lang="fr-FR" dirty="0"/>
          </a:p>
        </p:txBody>
      </p:sp>
      <p:sp>
        <p:nvSpPr>
          <p:cNvPr id="4" name="ZoneTexte 3">
            <a:extLst>
              <a:ext uri="{FF2B5EF4-FFF2-40B4-BE49-F238E27FC236}">
                <a16:creationId xmlns:a16="http://schemas.microsoft.com/office/drawing/2014/main" id="{B3EE36A3-958E-0878-85C3-5BBDB354B0D7}"/>
              </a:ext>
            </a:extLst>
          </p:cNvPr>
          <p:cNvSpPr txBox="1"/>
          <p:nvPr/>
        </p:nvSpPr>
        <p:spPr>
          <a:xfrm rot="20697354">
            <a:off x="-56911" y="3688954"/>
            <a:ext cx="1267145" cy="523220"/>
          </a:xfrm>
          <a:prstGeom prst="rect">
            <a:avLst/>
          </a:prstGeom>
          <a:noFill/>
        </p:spPr>
        <p:txBody>
          <a:bodyPr wrap="square" rtlCol="0">
            <a:spAutoFit/>
          </a:bodyPr>
          <a:lstStyle/>
          <a:p>
            <a:r>
              <a:rPr lang="fr-FR" sz="1600" b="1" dirty="0">
                <a:solidFill>
                  <a:srgbClr val="00B0F0"/>
                </a:solidFill>
              </a:rPr>
              <a:t>March 13,</a:t>
            </a:r>
          </a:p>
          <a:p>
            <a:r>
              <a:rPr lang="fr-FR" sz="1200" dirty="0" err="1">
                <a:solidFill>
                  <a:srgbClr val="00B0F0"/>
                </a:solidFill>
              </a:rPr>
              <a:t>TFscope</a:t>
            </a:r>
            <a:r>
              <a:rPr lang="fr-FR" sz="1200" dirty="0">
                <a:solidFill>
                  <a:srgbClr val="00B0F0"/>
                </a:solidFill>
              </a:rPr>
              <a:t> #2</a:t>
            </a:r>
            <a:endParaRPr lang="fr-FR" sz="1600" b="1" dirty="0">
              <a:solidFill>
                <a:srgbClr val="00B0F0"/>
              </a:solidFill>
            </a:endParaRPr>
          </a:p>
        </p:txBody>
      </p:sp>
      <p:sp>
        <p:nvSpPr>
          <p:cNvPr id="5" name="ZoneTexte 4">
            <a:extLst>
              <a:ext uri="{FF2B5EF4-FFF2-40B4-BE49-F238E27FC236}">
                <a16:creationId xmlns:a16="http://schemas.microsoft.com/office/drawing/2014/main" id="{65A63175-F201-40BC-5E7E-410FC50457D3}"/>
              </a:ext>
            </a:extLst>
          </p:cNvPr>
          <p:cNvSpPr txBox="1"/>
          <p:nvPr/>
        </p:nvSpPr>
        <p:spPr>
          <a:xfrm rot="20697354">
            <a:off x="-11275" y="4273384"/>
            <a:ext cx="1175871" cy="523220"/>
          </a:xfrm>
          <a:prstGeom prst="rect">
            <a:avLst/>
          </a:prstGeom>
          <a:noFill/>
        </p:spPr>
        <p:txBody>
          <a:bodyPr wrap="square" rtlCol="0">
            <a:spAutoFit/>
          </a:bodyPr>
          <a:lstStyle/>
          <a:p>
            <a:r>
              <a:rPr lang="fr-FR" sz="1600" b="1" dirty="0">
                <a:solidFill>
                  <a:srgbClr val="FFC000"/>
                </a:solidFill>
              </a:rPr>
              <a:t>June 30, </a:t>
            </a:r>
            <a:r>
              <a:rPr lang="fr-FR" sz="1200" dirty="0" err="1">
                <a:solidFill>
                  <a:srgbClr val="FFC000"/>
                </a:solidFill>
              </a:rPr>
              <a:t>TFscope</a:t>
            </a:r>
            <a:r>
              <a:rPr lang="fr-FR" sz="1200" dirty="0">
                <a:solidFill>
                  <a:srgbClr val="FFC000"/>
                </a:solidFill>
              </a:rPr>
              <a:t> #4</a:t>
            </a:r>
            <a:endParaRPr lang="fr-FR" sz="1600" dirty="0">
              <a:solidFill>
                <a:srgbClr val="FFC000"/>
              </a:solidFill>
            </a:endParaRPr>
          </a:p>
        </p:txBody>
      </p:sp>
      <p:sp>
        <p:nvSpPr>
          <p:cNvPr id="6" name="ZoneTexte 5">
            <a:extLst>
              <a:ext uri="{FF2B5EF4-FFF2-40B4-BE49-F238E27FC236}">
                <a16:creationId xmlns:a16="http://schemas.microsoft.com/office/drawing/2014/main" id="{3652CF77-BC7F-6C5F-A2C3-FE3EC2C5857F}"/>
              </a:ext>
            </a:extLst>
          </p:cNvPr>
          <p:cNvSpPr txBox="1"/>
          <p:nvPr/>
        </p:nvSpPr>
        <p:spPr>
          <a:xfrm rot="20697354">
            <a:off x="10889716" y="5265918"/>
            <a:ext cx="1175871" cy="523220"/>
          </a:xfrm>
          <a:prstGeom prst="rect">
            <a:avLst/>
          </a:prstGeom>
          <a:noFill/>
        </p:spPr>
        <p:txBody>
          <a:bodyPr wrap="square" rtlCol="0">
            <a:spAutoFit/>
          </a:bodyPr>
          <a:lstStyle/>
          <a:p>
            <a:r>
              <a:rPr lang="fr-FR" sz="1600" b="1" dirty="0">
                <a:solidFill>
                  <a:srgbClr val="00B0F0"/>
                </a:solidFill>
              </a:rPr>
              <a:t>May 8, </a:t>
            </a:r>
            <a:r>
              <a:rPr lang="fr-FR" sz="1200" dirty="0" err="1">
                <a:solidFill>
                  <a:srgbClr val="00B0F0"/>
                </a:solidFill>
              </a:rPr>
              <a:t>TFscope</a:t>
            </a:r>
            <a:r>
              <a:rPr lang="fr-FR" sz="1200" dirty="0">
                <a:solidFill>
                  <a:srgbClr val="00B0F0"/>
                </a:solidFill>
              </a:rPr>
              <a:t> #3</a:t>
            </a:r>
            <a:endParaRPr lang="fr-FR" sz="1600" dirty="0">
              <a:solidFill>
                <a:srgbClr val="00B0F0"/>
              </a:solidFill>
            </a:endParaRPr>
          </a:p>
        </p:txBody>
      </p:sp>
    </p:spTree>
    <p:extLst>
      <p:ext uri="{BB962C8B-B14F-4D97-AF65-F5344CB8AC3E}">
        <p14:creationId xmlns:p14="http://schemas.microsoft.com/office/powerpoint/2010/main" val="16988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3757B8-253F-4EB8-A07D-AA6BB097DC82}"/>
              </a:ext>
            </a:extLst>
          </p:cNvPr>
          <p:cNvSpPr>
            <a:spLocks noGrp="1"/>
          </p:cNvSpPr>
          <p:nvPr>
            <p:ph type="title"/>
          </p:nvPr>
        </p:nvSpPr>
        <p:spPr>
          <a:xfrm>
            <a:off x="838200" y="111443"/>
            <a:ext cx="10515600" cy="472440"/>
          </a:xfrm>
        </p:spPr>
        <p:txBody>
          <a:bodyPr/>
          <a:lstStyle/>
          <a:p>
            <a:r>
              <a:rPr lang="fr-FR" dirty="0" err="1"/>
              <a:t>Methodology</a:t>
            </a:r>
            <a:r>
              <a:rPr lang="fr-FR" dirty="0"/>
              <a:t> (1/2)</a:t>
            </a:r>
          </a:p>
        </p:txBody>
      </p:sp>
      <p:sp>
        <p:nvSpPr>
          <p:cNvPr id="3" name="Espace réservé du contenu 2">
            <a:extLst>
              <a:ext uri="{FF2B5EF4-FFF2-40B4-BE49-F238E27FC236}">
                <a16:creationId xmlns:a16="http://schemas.microsoft.com/office/drawing/2014/main" id="{F81AFB4B-EA53-4FB0-BBCE-ECC5A392FC9F}"/>
              </a:ext>
            </a:extLst>
          </p:cNvPr>
          <p:cNvSpPr>
            <a:spLocks noGrp="1"/>
          </p:cNvSpPr>
          <p:nvPr>
            <p:ph idx="1"/>
          </p:nvPr>
        </p:nvSpPr>
        <p:spPr>
          <a:xfrm>
            <a:off x="260555" y="788192"/>
            <a:ext cx="10515600" cy="4576763"/>
          </a:xfrm>
        </p:spPr>
        <p:txBody>
          <a:bodyPr/>
          <a:lstStyle/>
          <a:p>
            <a:pPr marL="0" indent="0">
              <a:buNone/>
            </a:pPr>
            <a:r>
              <a:rPr lang="fr-FR" b="1" dirty="0"/>
              <a:t>French national </a:t>
            </a:r>
            <a:r>
              <a:rPr lang="fr-FR" b="1" dirty="0" err="1"/>
              <a:t>injury</a:t>
            </a:r>
            <a:r>
              <a:rPr lang="fr-FR" b="1" dirty="0"/>
              <a:t> accident </a:t>
            </a:r>
            <a:r>
              <a:rPr lang="fr-FR" b="1" dirty="0" err="1"/>
              <a:t>database</a:t>
            </a:r>
            <a:r>
              <a:rPr lang="fr-FR" b="1" dirty="0"/>
              <a:t>: BAAC</a:t>
            </a:r>
          </a:p>
          <a:p>
            <a:pPr lvl="1"/>
            <a:r>
              <a:rPr lang="fr-FR" dirty="0" err="1"/>
              <a:t>Representative</a:t>
            </a:r>
            <a:r>
              <a:rPr lang="fr-FR" dirty="0"/>
              <a:t> </a:t>
            </a:r>
            <a:r>
              <a:rPr lang="fr-FR" dirty="0" err="1"/>
              <a:t>yearly</a:t>
            </a:r>
            <a:r>
              <a:rPr lang="fr-FR" dirty="0"/>
              <a:t> </a:t>
            </a:r>
            <a:r>
              <a:rPr lang="fr-FR" dirty="0" err="1"/>
              <a:t>database</a:t>
            </a:r>
            <a:r>
              <a:rPr lang="fr-FR" dirty="0"/>
              <a:t>.</a:t>
            </a:r>
          </a:p>
          <a:p>
            <a:pPr marL="0" indent="0">
              <a:buNone/>
            </a:pPr>
            <a:endParaRPr lang="fr-FR" dirty="0"/>
          </a:p>
        </p:txBody>
      </p:sp>
      <p:sp>
        <p:nvSpPr>
          <p:cNvPr id="7" name="Espace réservé du contenu 2">
            <a:extLst>
              <a:ext uri="{FF2B5EF4-FFF2-40B4-BE49-F238E27FC236}">
                <a16:creationId xmlns:a16="http://schemas.microsoft.com/office/drawing/2014/main" id="{EEA4ABD8-96D6-40F7-74B9-89274F1696FF}"/>
              </a:ext>
            </a:extLst>
          </p:cNvPr>
          <p:cNvSpPr txBox="1">
            <a:spLocks/>
          </p:cNvSpPr>
          <p:nvPr/>
        </p:nvSpPr>
        <p:spPr>
          <a:xfrm>
            <a:off x="260555" y="1697692"/>
            <a:ext cx="11670890" cy="457676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fr-FR" b="1" dirty="0" err="1"/>
              <a:t>Selection</a:t>
            </a:r>
            <a:r>
              <a:rPr lang="fr-FR" b="1" dirty="0"/>
              <a:t> for </a:t>
            </a:r>
            <a:r>
              <a:rPr lang="fr-FR" b="1" dirty="0" err="1"/>
              <a:t>this</a:t>
            </a:r>
            <a:r>
              <a:rPr lang="fr-FR" b="1" dirty="0"/>
              <a:t> </a:t>
            </a:r>
            <a:r>
              <a:rPr lang="fr-FR" b="1" dirty="0" err="1"/>
              <a:t>analysis</a:t>
            </a:r>
            <a:r>
              <a:rPr lang="fr-FR" b="1" dirty="0"/>
              <a:t>:</a:t>
            </a:r>
          </a:p>
          <a:p>
            <a:pPr>
              <a:lnSpc>
                <a:spcPct val="150000"/>
              </a:lnSpc>
            </a:pPr>
            <a:r>
              <a:rPr lang="fr-FR" sz="1600" dirty="0" err="1"/>
              <a:t>Years</a:t>
            </a:r>
            <a:r>
              <a:rPr lang="fr-FR" sz="1600" dirty="0"/>
              <a:t> 2016-2023</a:t>
            </a:r>
          </a:p>
          <a:p>
            <a:pPr lvl="1">
              <a:lnSpc>
                <a:spcPct val="150000"/>
              </a:lnSpc>
            </a:pPr>
            <a:r>
              <a:rPr lang="fr-FR" dirty="0" err="1"/>
              <a:t>Period</a:t>
            </a:r>
            <a:r>
              <a:rPr lang="fr-FR" dirty="0"/>
              <a:t> of time consistent </a:t>
            </a:r>
            <a:r>
              <a:rPr lang="fr-FR" dirty="0" err="1"/>
              <a:t>with</a:t>
            </a:r>
            <a:r>
              <a:rPr lang="fr-FR" dirty="0"/>
              <a:t> </a:t>
            </a:r>
            <a:r>
              <a:rPr lang="fr-FR" dirty="0" err="1"/>
              <a:t>DfT</a:t>
            </a:r>
            <a:r>
              <a:rPr lang="fr-FR" dirty="0"/>
              <a:t> </a:t>
            </a:r>
            <a:r>
              <a:rPr lang="fr-FR" dirty="0" err="1"/>
              <a:t>analysis</a:t>
            </a:r>
            <a:r>
              <a:rPr lang="fr-FR" dirty="0"/>
              <a:t> for UK (2013-2023), </a:t>
            </a:r>
          </a:p>
          <a:p>
            <a:pPr lvl="1">
              <a:lnSpc>
                <a:spcPct val="150000"/>
              </a:lnSpc>
            </a:pPr>
            <a:r>
              <a:rPr lang="fr-FR" dirty="0"/>
              <a:t>2019 = new </a:t>
            </a:r>
            <a:r>
              <a:rPr lang="fr-FR" dirty="0" err="1"/>
              <a:t>reference</a:t>
            </a:r>
            <a:r>
              <a:rPr lang="fr-FR" dirty="0"/>
              <a:t> </a:t>
            </a:r>
            <a:r>
              <a:rPr lang="fr-FR" dirty="0" err="1"/>
              <a:t>year</a:t>
            </a:r>
            <a:r>
              <a:rPr lang="fr-FR" dirty="0"/>
              <a:t> for the </a:t>
            </a:r>
            <a:r>
              <a:rPr lang="fr-FR" dirty="0" err="1"/>
              <a:t>next</a:t>
            </a:r>
            <a:r>
              <a:rPr lang="fr-FR" dirty="0"/>
              <a:t> </a:t>
            </a:r>
            <a:r>
              <a:rPr lang="fr-FR" dirty="0" err="1"/>
              <a:t>decade</a:t>
            </a:r>
            <a:r>
              <a:rPr lang="fr-FR" dirty="0"/>
              <a:t> / road </a:t>
            </a:r>
            <a:r>
              <a:rPr lang="fr-FR" dirty="0" err="1"/>
              <a:t>safety</a:t>
            </a:r>
            <a:r>
              <a:rPr lang="fr-FR" dirty="0"/>
              <a:t> </a:t>
            </a:r>
            <a:r>
              <a:rPr lang="fr-FR" dirty="0" err="1"/>
              <a:t>strategy</a:t>
            </a:r>
            <a:r>
              <a:rPr lang="fr-FR" dirty="0"/>
              <a:t>.</a:t>
            </a:r>
          </a:p>
          <a:p>
            <a:pPr>
              <a:lnSpc>
                <a:spcPct val="150000"/>
              </a:lnSpc>
            </a:pPr>
            <a:r>
              <a:rPr lang="fr-FR" dirty="0"/>
              <a:t>N1/all VRU* </a:t>
            </a:r>
            <a:r>
              <a:rPr lang="fr-FR" dirty="0" err="1"/>
              <a:t>injury</a:t>
            </a:r>
            <a:r>
              <a:rPr lang="fr-FR" dirty="0"/>
              <a:t> accidents, relevant for UN ECE R151 scenario (</a:t>
            </a:r>
            <a:r>
              <a:rPr lang="fr-FR" dirty="0" err="1"/>
              <a:t>turning</a:t>
            </a:r>
            <a:r>
              <a:rPr lang="fr-FR" dirty="0"/>
              <a:t> right manœuvre </a:t>
            </a:r>
            <a:r>
              <a:rPr lang="fr-FR" dirty="0" err="1"/>
              <a:t>along</a:t>
            </a:r>
            <a:r>
              <a:rPr lang="fr-FR" dirty="0"/>
              <a:t> </a:t>
            </a:r>
            <a:r>
              <a:rPr lang="fr-FR" dirty="0" err="1"/>
              <a:t>with</a:t>
            </a:r>
            <a:r>
              <a:rPr lang="fr-FR" dirty="0"/>
              <a:t> VRU in the </a:t>
            </a:r>
            <a:r>
              <a:rPr lang="fr-FR" dirty="0" err="1"/>
              <a:t>same</a:t>
            </a:r>
            <a:r>
              <a:rPr lang="fr-FR" dirty="0"/>
              <a:t> direction).</a:t>
            </a:r>
          </a:p>
          <a:p>
            <a:pPr>
              <a:lnSpc>
                <a:spcPct val="150000"/>
              </a:lnSpc>
            </a:pPr>
            <a:r>
              <a:rPr lang="fr-FR" dirty="0"/>
              <a:t>N2/N3/M2/M3 / all VRU* </a:t>
            </a:r>
            <a:r>
              <a:rPr lang="fr-FR" dirty="0" err="1"/>
              <a:t>injury</a:t>
            </a:r>
            <a:r>
              <a:rPr lang="fr-FR" dirty="0"/>
              <a:t> accidents (UN ECE R151) </a:t>
            </a:r>
            <a:r>
              <a:rPr lang="fr-FR" u="sng" dirty="0"/>
              <a:t>for </a:t>
            </a:r>
            <a:r>
              <a:rPr lang="fr-FR" u="sng" dirty="0" err="1"/>
              <a:t>comparison</a:t>
            </a:r>
            <a:r>
              <a:rPr lang="fr-FR" u="sng" dirty="0"/>
              <a:t>.</a:t>
            </a:r>
          </a:p>
          <a:p>
            <a:pPr>
              <a:lnSpc>
                <a:spcPct val="150000"/>
              </a:lnSpc>
            </a:pPr>
            <a:r>
              <a:rPr lang="fr-FR" dirty="0" err="1"/>
              <a:t>Severity</a:t>
            </a:r>
            <a:r>
              <a:rPr lang="fr-FR" dirty="0"/>
              <a:t>: KSI </a:t>
            </a:r>
            <a:r>
              <a:rPr lang="fr-FR" dirty="0" err="1"/>
              <a:t>criteria</a:t>
            </a:r>
            <a:r>
              <a:rPr lang="fr-FR" dirty="0"/>
              <a:t> (killed + </a:t>
            </a:r>
            <a:r>
              <a:rPr lang="fr-FR" dirty="0" err="1"/>
              <a:t>severely</a:t>
            </a:r>
            <a:r>
              <a:rPr lang="fr-FR" dirty="0"/>
              <a:t> </a:t>
            </a:r>
            <a:r>
              <a:rPr lang="fr-FR" dirty="0" err="1"/>
              <a:t>injured</a:t>
            </a:r>
            <a:r>
              <a:rPr lang="fr-FR" dirty="0"/>
              <a:t> VRU).</a:t>
            </a:r>
          </a:p>
          <a:p>
            <a:pPr lvl="1">
              <a:lnSpc>
                <a:spcPct val="150000"/>
              </a:lnSpc>
            </a:pPr>
            <a:r>
              <a:rPr lang="fr-FR" altLang="fr-FR" sz="1600" dirty="0" err="1"/>
              <a:t>Severely</a:t>
            </a:r>
            <a:r>
              <a:rPr lang="fr-FR" altLang="fr-FR" sz="1600" dirty="0"/>
              <a:t> </a:t>
            </a:r>
            <a:r>
              <a:rPr lang="fr-FR" altLang="fr-FR" sz="1600" dirty="0" err="1"/>
              <a:t>injured</a:t>
            </a:r>
            <a:r>
              <a:rPr lang="fr-FR" altLang="fr-FR" sz="1600" dirty="0"/>
              <a:t> = </a:t>
            </a:r>
            <a:r>
              <a:rPr lang="fr-FR" altLang="fr-FR" sz="1600" dirty="0" err="1"/>
              <a:t>injured</a:t>
            </a:r>
            <a:r>
              <a:rPr lang="fr-FR" altLang="fr-FR" sz="1600" dirty="0"/>
              <a:t> people </a:t>
            </a:r>
            <a:r>
              <a:rPr lang="fr-FR" altLang="fr-FR" sz="1600" dirty="0" err="1"/>
              <a:t>hospitalized</a:t>
            </a:r>
            <a:r>
              <a:rPr lang="fr-FR" altLang="fr-FR" sz="1600" dirty="0"/>
              <a:t> more </a:t>
            </a:r>
            <a:r>
              <a:rPr lang="fr-FR" altLang="fr-FR" sz="1600" dirty="0" err="1"/>
              <a:t>than</a:t>
            </a:r>
            <a:r>
              <a:rPr lang="fr-FR" altLang="fr-FR" sz="1600" dirty="0"/>
              <a:t> 24 </a:t>
            </a:r>
            <a:r>
              <a:rPr lang="fr-FR" altLang="fr-FR" sz="1600" dirty="0" err="1"/>
              <a:t>hours</a:t>
            </a:r>
            <a:r>
              <a:rPr lang="fr-FR" altLang="fr-FR" sz="1600" dirty="0"/>
              <a:t> and </a:t>
            </a:r>
            <a:r>
              <a:rPr lang="fr-FR" altLang="fr-FR" sz="1600" dirty="0" err="1"/>
              <a:t>still</a:t>
            </a:r>
            <a:r>
              <a:rPr lang="fr-FR" altLang="fr-FR" sz="1600" dirty="0"/>
              <a:t> alive </a:t>
            </a:r>
            <a:r>
              <a:rPr lang="fr-FR" altLang="fr-FR" sz="1600" dirty="0" err="1"/>
              <a:t>within</a:t>
            </a:r>
            <a:r>
              <a:rPr lang="fr-FR" altLang="fr-FR" sz="1600" dirty="0"/>
              <a:t> 30 </a:t>
            </a:r>
            <a:r>
              <a:rPr lang="fr-FR" altLang="fr-FR" sz="1600" dirty="0" err="1"/>
              <a:t>days</a:t>
            </a:r>
            <a:r>
              <a:rPr lang="fr-FR" altLang="fr-FR" sz="1600" dirty="0"/>
              <a:t> </a:t>
            </a:r>
            <a:r>
              <a:rPr lang="fr-FR" altLang="fr-FR" sz="1600" dirty="0" err="1"/>
              <a:t>following</a:t>
            </a:r>
            <a:r>
              <a:rPr lang="fr-FR" altLang="fr-FR" sz="1600" dirty="0"/>
              <a:t> the accident.</a:t>
            </a:r>
          </a:p>
          <a:p>
            <a:pPr lvl="1">
              <a:lnSpc>
                <a:spcPct val="150000"/>
              </a:lnSpc>
            </a:pPr>
            <a:r>
              <a:rPr lang="fr-FR" altLang="fr-FR" dirty="0" err="1"/>
              <a:t>Fatalities</a:t>
            </a:r>
            <a:r>
              <a:rPr lang="fr-FR" altLang="fr-FR" dirty="0"/>
              <a:t> = </a:t>
            </a:r>
            <a:r>
              <a:rPr lang="en-US" i="0" dirty="0">
                <a:effectLst/>
              </a:rPr>
              <a:t>Persons deceased during the accident or within 30 days following the accident.</a:t>
            </a:r>
            <a:endParaRPr lang="fr-FR" altLang="fr-FR" sz="1600" dirty="0"/>
          </a:p>
          <a:p>
            <a:pPr lvl="1">
              <a:lnSpc>
                <a:spcPct val="150000"/>
              </a:lnSpc>
            </a:pPr>
            <a:endParaRPr lang="fr-FR" dirty="0"/>
          </a:p>
          <a:p>
            <a:pPr marL="0" indent="0">
              <a:buNone/>
            </a:pPr>
            <a:endParaRPr lang="fr-FR" dirty="0"/>
          </a:p>
        </p:txBody>
      </p:sp>
      <p:sp>
        <p:nvSpPr>
          <p:cNvPr id="5" name="ZoneTexte 4">
            <a:extLst>
              <a:ext uri="{FF2B5EF4-FFF2-40B4-BE49-F238E27FC236}">
                <a16:creationId xmlns:a16="http://schemas.microsoft.com/office/drawing/2014/main" id="{B0130989-4AA6-F1BA-FE5D-2A90C1E77E53}"/>
              </a:ext>
            </a:extLst>
          </p:cNvPr>
          <p:cNvSpPr txBox="1"/>
          <p:nvPr/>
        </p:nvSpPr>
        <p:spPr>
          <a:xfrm>
            <a:off x="2344994" y="6347959"/>
            <a:ext cx="8382000" cy="261610"/>
          </a:xfrm>
          <a:prstGeom prst="rect">
            <a:avLst/>
          </a:prstGeom>
          <a:noFill/>
        </p:spPr>
        <p:txBody>
          <a:bodyPr wrap="square" rtlCol="0">
            <a:spAutoFit/>
          </a:bodyPr>
          <a:lstStyle/>
          <a:p>
            <a:r>
              <a:rPr lang="fr-FR" sz="1100" b="1" dirty="0"/>
              <a:t>* Pedestrian, </a:t>
            </a:r>
            <a:r>
              <a:rPr lang="fr-FR" sz="1100" b="1" dirty="0" err="1"/>
              <a:t>cyclist</a:t>
            </a:r>
            <a:r>
              <a:rPr lang="fr-FR" sz="1100" b="1" dirty="0"/>
              <a:t> (</a:t>
            </a:r>
            <a:r>
              <a:rPr lang="fr-FR" sz="1100" b="1" dirty="0" err="1"/>
              <a:t>conventional</a:t>
            </a:r>
            <a:r>
              <a:rPr lang="fr-FR" sz="1100" b="1" dirty="0"/>
              <a:t> bikes and e-bike), </a:t>
            </a:r>
            <a:r>
              <a:rPr lang="fr-FR" sz="1100" b="1" dirty="0" err="1"/>
              <a:t>motorcyclist</a:t>
            </a:r>
            <a:r>
              <a:rPr lang="fr-FR" sz="1100" b="1" dirty="0"/>
              <a:t>, EPMD (</a:t>
            </a:r>
            <a:r>
              <a:rPr lang="fr-FR" sz="1100" b="1" dirty="0" err="1"/>
              <a:t>Electrical</a:t>
            </a:r>
            <a:r>
              <a:rPr lang="fr-FR" sz="1100" b="1" dirty="0"/>
              <a:t> </a:t>
            </a:r>
            <a:r>
              <a:rPr lang="fr-FR" sz="1100" b="1" dirty="0" err="1"/>
              <a:t>Personal</a:t>
            </a:r>
            <a:r>
              <a:rPr lang="fr-FR" sz="1100" b="1" dirty="0"/>
              <a:t> </a:t>
            </a:r>
            <a:r>
              <a:rPr lang="fr-FR" sz="1100" b="1" dirty="0" err="1"/>
              <a:t>Mobility</a:t>
            </a:r>
            <a:r>
              <a:rPr lang="fr-FR" sz="1100" b="1" dirty="0"/>
              <a:t> </a:t>
            </a:r>
            <a:r>
              <a:rPr lang="fr-FR" sz="1100" b="1" dirty="0" err="1"/>
              <a:t>Device</a:t>
            </a:r>
            <a:r>
              <a:rPr lang="fr-FR" sz="1100" b="1" dirty="0"/>
              <a:t>) ~ E-scooter </a:t>
            </a:r>
          </a:p>
        </p:txBody>
      </p:sp>
      <p:pic>
        <p:nvPicPr>
          <p:cNvPr id="6" name="Picture 1" descr="Texte de remplacement généré par une machine :&#10;ISR ">
            <a:extLst>
              <a:ext uri="{FF2B5EF4-FFF2-40B4-BE49-F238E27FC236}">
                <a16:creationId xmlns:a16="http://schemas.microsoft.com/office/drawing/2014/main" id="{F140D9CE-3D4D-78F0-7418-A41FD21285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4484" y="921545"/>
            <a:ext cx="1800225"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814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3757B8-253F-4EB8-A07D-AA6BB097DC82}"/>
              </a:ext>
            </a:extLst>
          </p:cNvPr>
          <p:cNvSpPr>
            <a:spLocks noGrp="1"/>
          </p:cNvSpPr>
          <p:nvPr>
            <p:ph type="title"/>
          </p:nvPr>
        </p:nvSpPr>
        <p:spPr/>
        <p:txBody>
          <a:bodyPr/>
          <a:lstStyle/>
          <a:p>
            <a:r>
              <a:rPr lang="fr-FR" dirty="0" err="1"/>
              <a:t>Methodology</a:t>
            </a:r>
            <a:r>
              <a:rPr lang="fr-FR" dirty="0"/>
              <a:t> (2/2)</a:t>
            </a:r>
          </a:p>
        </p:txBody>
      </p:sp>
      <p:sp>
        <p:nvSpPr>
          <p:cNvPr id="3" name="Espace réservé du contenu 2">
            <a:extLst>
              <a:ext uri="{FF2B5EF4-FFF2-40B4-BE49-F238E27FC236}">
                <a16:creationId xmlns:a16="http://schemas.microsoft.com/office/drawing/2014/main" id="{F81AFB4B-EA53-4FB0-BBCE-ECC5A392FC9F}"/>
              </a:ext>
            </a:extLst>
          </p:cNvPr>
          <p:cNvSpPr>
            <a:spLocks noGrp="1"/>
          </p:cNvSpPr>
          <p:nvPr>
            <p:ph idx="1"/>
          </p:nvPr>
        </p:nvSpPr>
        <p:spPr>
          <a:xfrm>
            <a:off x="346588" y="842624"/>
            <a:ext cx="10515600" cy="4576763"/>
          </a:xfrm>
        </p:spPr>
        <p:txBody>
          <a:bodyPr/>
          <a:lstStyle/>
          <a:p>
            <a:pPr marL="0" indent="0">
              <a:buNone/>
            </a:pPr>
            <a:r>
              <a:rPr lang="fr-FR" sz="2400" dirty="0"/>
              <a:t>French national </a:t>
            </a:r>
            <a:r>
              <a:rPr lang="fr-FR" sz="2400" dirty="0" err="1"/>
              <a:t>injury</a:t>
            </a:r>
            <a:r>
              <a:rPr lang="fr-FR" sz="2400" dirty="0"/>
              <a:t> accident </a:t>
            </a:r>
            <a:r>
              <a:rPr lang="fr-FR" sz="2400" dirty="0" err="1"/>
              <a:t>database</a:t>
            </a:r>
            <a:r>
              <a:rPr lang="fr-FR" sz="2400" dirty="0"/>
              <a:t>: BAAC</a:t>
            </a:r>
          </a:p>
          <a:p>
            <a:pPr marL="0" indent="0">
              <a:buNone/>
            </a:pPr>
            <a:endParaRPr lang="fr-FR" dirty="0"/>
          </a:p>
          <a:p>
            <a:pPr marL="0" indent="0">
              <a:buNone/>
            </a:pPr>
            <a:endParaRPr lang="fr-FR" dirty="0"/>
          </a:p>
        </p:txBody>
      </p:sp>
      <p:sp>
        <p:nvSpPr>
          <p:cNvPr id="7" name="Espace réservé du contenu 2">
            <a:extLst>
              <a:ext uri="{FF2B5EF4-FFF2-40B4-BE49-F238E27FC236}">
                <a16:creationId xmlns:a16="http://schemas.microsoft.com/office/drawing/2014/main" id="{EEA4ABD8-96D6-40F7-74B9-89274F1696FF}"/>
              </a:ext>
            </a:extLst>
          </p:cNvPr>
          <p:cNvSpPr txBox="1">
            <a:spLocks/>
          </p:cNvSpPr>
          <p:nvPr/>
        </p:nvSpPr>
        <p:spPr>
          <a:xfrm>
            <a:off x="174522" y="1438613"/>
            <a:ext cx="11670890" cy="4576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dirty="0" err="1"/>
              <a:t>Filtering</a:t>
            </a:r>
            <a:r>
              <a:rPr lang="fr-FR" b="1" dirty="0"/>
              <a:t> / </a:t>
            </a:r>
            <a:r>
              <a:rPr lang="fr-FR" b="1" dirty="0" err="1"/>
              <a:t>Cascading</a:t>
            </a:r>
            <a:r>
              <a:rPr lang="fr-FR" b="1" dirty="0"/>
              <a:t> – </a:t>
            </a:r>
            <a:r>
              <a:rPr lang="fr-FR" b="1" dirty="0" err="1"/>
              <a:t>synthesis</a:t>
            </a:r>
            <a:r>
              <a:rPr lang="fr-FR" b="1" dirty="0"/>
              <a:t> 2016-2023 </a:t>
            </a:r>
            <a:r>
              <a:rPr lang="fr-FR" b="1" u="sng" dirty="0"/>
              <a:t>for </a:t>
            </a:r>
            <a:r>
              <a:rPr lang="fr-FR" b="1" u="sng" dirty="0" err="1"/>
              <a:t>analysis</a:t>
            </a:r>
            <a:endParaRPr lang="fr-FR" b="1" u="sng" dirty="0"/>
          </a:p>
        </p:txBody>
      </p:sp>
      <p:pic>
        <p:nvPicPr>
          <p:cNvPr id="8" name="Picture 1" descr="Texte de remplacement généré par une machine :&#10;ISR ">
            <a:extLst>
              <a:ext uri="{FF2B5EF4-FFF2-40B4-BE49-F238E27FC236}">
                <a16:creationId xmlns:a16="http://schemas.microsoft.com/office/drawing/2014/main" id="{CA1030E7-05CD-D67A-5258-7D62BAB582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3936" y="247527"/>
            <a:ext cx="1800225" cy="1143000"/>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93293879-1EF3-EC76-AF79-F92FB5D729E0}"/>
              </a:ext>
            </a:extLst>
          </p:cNvPr>
          <p:cNvSpPr txBox="1"/>
          <p:nvPr/>
        </p:nvSpPr>
        <p:spPr>
          <a:xfrm>
            <a:off x="346588" y="5685323"/>
            <a:ext cx="12065471" cy="307777"/>
          </a:xfrm>
          <a:prstGeom prst="rect">
            <a:avLst/>
          </a:prstGeom>
          <a:noFill/>
        </p:spPr>
        <p:txBody>
          <a:bodyPr wrap="square" rtlCol="0">
            <a:spAutoFit/>
          </a:bodyPr>
          <a:lstStyle/>
          <a:p>
            <a:r>
              <a:rPr lang="fr-FR" sz="1400" i="1" dirty="0"/>
              <a:t>NB: tables </a:t>
            </a:r>
            <a:r>
              <a:rPr lang="fr-FR" sz="1400" i="1" dirty="0" err="1"/>
              <a:t>available</a:t>
            </a:r>
            <a:r>
              <a:rPr lang="fr-FR" sz="1400" i="1" dirty="0"/>
              <a:t> for </a:t>
            </a:r>
            <a:r>
              <a:rPr lang="fr-FR" sz="1400" i="1" dirty="0" err="1"/>
              <a:t>each</a:t>
            </a:r>
            <a:r>
              <a:rPr lang="fr-FR" sz="1400" i="1" dirty="0"/>
              <a:t> </a:t>
            </a:r>
            <a:r>
              <a:rPr lang="fr-FR" sz="1400" i="1" dirty="0" err="1"/>
              <a:t>year</a:t>
            </a:r>
            <a:r>
              <a:rPr lang="fr-FR" sz="1400" i="1" dirty="0"/>
              <a:t>, and </a:t>
            </a:r>
            <a:r>
              <a:rPr lang="fr-FR" sz="1400" b="1" i="1" dirty="0" err="1"/>
              <a:t>each</a:t>
            </a:r>
            <a:r>
              <a:rPr lang="fr-FR" sz="1400" b="1" i="1" dirty="0"/>
              <a:t> VRU* </a:t>
            </a:r>
            <a:r>
              <a:rPr lang="fr-FR" sz="1400" i="1" dirty="0" err="1"/>
              <a:t>category</a:t>
            </a:r>
            <a:r>
              <a:rPr lang="fr-FR" sz="1400" i="1" dirty="0"/>
              <a:t> </a:t>
            </a:r>
            <a:r>
              <a:rPr lang="fr-FR" sz="1400" b="1" i="1" dirty="0"/>
              <a:t>as </a:t>
            </a:r>
            <a:r>
              <a:rPr lang="fr-FR" sz="1400" b="1" i="1" dirty="0" err="1"/>
              <a:t>casualties</a:t>
            </a:r>
            <a:r>
              <a:rPr lang="fr-FR" sz="1400" b="1" i="1" dirty="0"/>
              <a:t>.</a:t>
            </a:r>
          </a:p>
        </p:txBody>
      </p:sp>
      <p:pic>
        <p:nvPicPr>
          <p:cNvPr id="5" name="Image 4">
            <a:extLst>
              <a:ext uri="{FF2B5EF4-FFF2-40B4-BE49-F238E27FC236}">
                <a16:creationId xmlns:a16="http://schemas.microsoft.com/office/drawing/2014/main" id="{4D33215F-DBA4-7D9A-2535-53C9EF1B4A00}"/>
              </a:ext>
            </a:extLst>
          </p:cNvPr>
          <p:cNvPicPr>
            <a:picLocks noChangeAspect="1"/>
          </p:cNvPicPr>
          <p:nvPr/>
        </p:nvPicPr>
        <p:blipFill>
          <a:blip r:embed="rId4"/>
          <a:stretch>
            <a:fillRect/>
          </a:stretch>
        </p:blipFill>
        <p:spPr>
          <a:xfrm>
            <a:off x="6088705" y="1978770"/>
            <a:ext cx="5953288" cy="3243897"/>
          </a:xfrm>
          <a:prstGeom prst="rect">
            <a:avLst/>
          </a:prstGeom>
        </p:spPr>
      </p:pic>
      <p:pic>
        <p:nvPicPr>
          <p:cNvPr id="11" name="Image 10">
            <a:extLst>
              <a:ext uri="{FF2B5EF4-FFF2-40B4-BE49-F238E27FC236}">
                <a16:creationId xmlns:a16="http://schemas.microsoft.com/office/drawing/2014/main" id="{D5AD5BF9-6FA6-54AC-272F-108547A0359C}"/>
              </a:ext>
            </a:extLst>
          </p:cNvPr>
          <p:cNvPicPr>
            <a:picLocks noChangeAspect="1"/>
          </p:cNvPicPr>
          <p:nvPr/>
        </p:nvPicPr>
        <p:blipFill>
          <a:blip r:embed="rId5"/>
          <a:stretch>
            <a:fillRect/>
          </a:stretch>
        </p:blipFill>
        <p:spPr>
          <a:xfrm>
            <a:off x="174522" y="1960683"/>
            <a:ext cx="5532447" cy="3280073"/>
          </a:xfrm>
          <a:prstGeom prst="rect">
            <a:avLst/>
          </a:prstGeom>
        </p:spPr>
      </p:pic>
      <p:sp>
        <p:nvSpPr>
          <p:cNvPr id="10" name="Rectangle 9">
            <a:extLst>
              <a:ext uri="{FF2B5EF4-FFF2-40B4-BE49-F238E27FC236}">
                <a16:creationId xmlns:a16="http://schemas.microsoft.com/office/drawing/2014/main" id="{7A82CEDF-4C7F-58B5-0159-90CF0BF2C256}"/>
              </a:ext>
            </a:extLst>
          </p:cNvPr>
          <p:cNvSpPr/>
          <p:nvPr/>
        </p:nvSpPr>
        <p:spPr>
          <a:xfrm>
            <a:off x="6035095" y="4612560"/>
            <a:ext cx="6060507" cy="621245"/>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p>
        </p:txBody>
      </p:sp>
      <p:sp>
        <p:nvSpPr>
          <p:cNvPr id="12" name="Rectangle 11">
            <a:extLst>
              <a:ext uri="{FF2B5EF4-FFF2-40B4-BE49-F238E27FC236}">
                <a16:creationId xmlns:a16="http://schemas.microsoft.com/office/drawing/2014/main" id="{26C30A36-B427-C0B2-A254-AE98C15E8349}"/>
              </a:ext>
            </a:extLst>
          </p:cNvPr>
          <p:cNvSpPr/>
          <p:nvPr/>
        </p:nvSpPr>
        <p:spPr>
          <a:xfrm>
            <a:off x="112240" y="4650313"/>
            <a:ext cx="5672665" cy="621245"/>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p>
        </p:txBody>
      </p:sp>
      <p:sp>
        <p:nvSpPr>
          <p:cNvPr id="14" name="ZoneTexte 13">
            <a:extLst>
              <a:ext uri="{FF2B5EF4-FFF2-40B4-BE49-F238E27FC236}">
                <a16:creationId xmlns:a16="http://schemas.microsoft.com/office/drawing/2014/main" id="{C7561C5E-1C76-E0CF-0F6A-99B44D67835A}"/>
              </a:ext>
            </a:extLst>
          </p:cNvPr>
          <p:cNvSpPr txBox="1"/>
          <p:nvPr/>
        </p:nvSpPr>
        <p:spPr>
          <a:xfrm>
            <a:off x="3660860" y="3028951"/>
            <a:ext cx="4698213" cy="1477328"/>
          </a:xfrm>
          <a:prstGeom prst="rect">
            <a:avLst/>
          </a:prstGeom>
          <a:solidFill>
            <a:schemeClr val="bg1"/>
          </a:solidFill>
          <a:ln>
            <a:solidFill>
              <a:schemeClr val="accent1"/>
            </a:solidFill>
          </a:ln>
        </p:spPr>
        <p:txBody>
          <a:bodyPr wrap="square" rtlCol="0">
            <a:spAutoFit/>
          </a:bodyPr>
          <a:lstStyle/>
          <a:p>
            <a:r>
              <a:rPr lang="fr-FR" b="1" dirty="0">
                <a:solidFill>
                  <a:srgbClr val="FFC000"/>
                </a:solidFill>
              </a:rPr>
              <a:t>EPMD</a:t>
            </a:r>
          </a:p>
          <a:p>
            <a:r>
              <a:rPr lang="fr-FR" b="1" dirty="0">
                <a:solidFill>
                  <a:srgbClr val="FFC000"/>
                </a:solidFill>
              </a:rPr>
              <a:t>	</a:t>
            </a:r>
            <a:r>
              <a:rPr lang="fr-FR" b="1" dirty="0" err="1">
                <a:solidFill>
                  <a:srgbClr val="FFC000"/>
                </a:solidFill>
              </a:rPr>
              <a:t>Cyclist</a:t>
            </a:r>
            <a:endParaRPr lang="fr-FR" b="1" dirty="0">
              <a:solidFill>
                <a:srgbClr val="FFC000"/>
              </a:solidFill>
            </a:endParaRPr>
          </a:p>
          <a:p>
            <a:r>
              <a:rPr lang="fr-FR" b="1" dirty="0">
                <a:solidFill>
                  <a:srgbClr val="FFC000"/>
                </a:solidFill>
              </a:rPr>
              <a:t>		</a:t>
            </a:r>
            <a:r>
              <a:rPr lang="fr-FR" b="1" dirty="0" err="1">
                <a:solidFill>
                  <a:srgbClr val="FFC000"/>
                </a:solidFill>
              </a:rPr>
              <a:t>Motorcyclist</a:t>
            </a:r>
            <a:endParaRPr lang="fr-FR" b="1" dirty="0">
              <a:solidFill>
                <a:srgbClr val="FFC000"/>
              </a:solidFill>
            </a:endParaRPr>
          </a:p>
          <a:p>
            <a:r>
              <a:rPr lang="fr-FR" b="1" dirty="0">
                <a:solidFill>
                  <a:srgbClr val="FFC000"/>
                </a:solidFill>
              </a:rPr>
              <a:t>			</a:t>
            </a:r>
          </a:p>
          <a:p>
            <a:r>
              <a:rPr lang="fr-FR" b="1" dirty="0">
                <a:solidFill>
                  <a:srgbClr val="FFC000"/>
                </a:solidFill>
              </a:rPr>
              <a:t>			Pedestrian</a:t>
            </a:r>
          </a:p>
        </p:txBody>
      </p:sp>
      <p:sp>
        <p:nvSpPr>
          <p:cNvPr id="6" name="ZoneTexte 5">
            <a:extLst>
              <a:ext uri="{FF2B5EF4-FFF2-40B4-BE49-F238E27FC236}">
                <a16:creationId xmlns:a16="http://schemas.microsoft.com/office/drawing/2014/main" id="{5EF21F92-B892-7306-10A3-4B6EA0C13DBE}"/>
              </a:ext>
            </a:extLst>
          </p:cNvPr>
          <p:cNvSpPr txBox="1"/>
          <p:nvPr/>
        </p:nvSpPr>
        <p:spPr>
          <a:xfrm>
            <a:off x="2167752" y="6424728"/>
            <a:ext cx="8423141" cy="261610"/>
          </a:xfrm>
          <a:prstGeom prst="rect">
            <a:avLst/>
          </a:prstGeom>
          <a:noFill/>
        </p:spPr>
        <p:txBody>
          <a:bodyPr wrap="square">
            <a:spAutoFit/>
          </a:bodyPr>
          <a:lstStyle/>
          <a:p>
            <a:r>
              <a:rPr lang="fr-FR" sz="1100" b="1" dirty="0"/>
              <a:t>* Pedestrian, </a:t>
            </a:r>
            <a:r>
              <a:rPr lang="fr-FR" sz="1100" b="1" dirty="0" err="1"/>
              <a:t>cyclist</a:t>
            </a:r>
            <a:r>
              <a:rPr lang="fr-FR" sz="1100" b="1" dirty="0"/>
              <a:t> (</a:t>
            </a:r>
            <a:r>
              <a:rPr lang="fr-FR" sz="1100" b="1" dirty="0" err="1"/>
              <a:t>conventional</a:t>
            </a:r>
            <a:r>
              <a:rPr lang="fr-FR" sz="1100" b="1" dirty="0"/>
              <a:t> bikes and e-bike), </a:t>
            </a:r>
            <a:r>
              <a:rPr lang="fr-FR" sz="1100" b="1" dirty="0" err="1"/>
              <a:t>motorcyclist</a:t>
            </a:r>
            <a:r>
              <a:rPr lang="fr-FR" sz="1100" b="1" dirty="0"/>
              <a:t>, EPMD (</a:t>
            </a:r>
            <a:r>
              <a:rPr lang="fr-FR" sz="1100" b="1" dirty="0" err="1"/>
              <a:t>Electrical</a:t>
            </a:r>
            <a:r>
              <a:rPr lang="fr-FR" sz="1100" b="1" dirty="0"/>
              <a:t> </a:t>
            </a:r>
            <a:r>
              <a:rPr lang="fr-FR" sz="1100" b="1" dirty="0" err="1"/>
              <a:t>Personal</a:t>
            </a:r>
            <a:r>
              <a:rPr lang="fr-FR" sz="1100" b="1" dirty="0"/>
              <a:t> </a:t>
            </a:r>
            <a:r>
              <a:rPr lang="fr-FR" sz="1100" b="1" dirty="0" err="1"/>
              <a:t>Mobility</a:t>
            </a:r>
            <a:r>
              <a:rPr lang="fr-FR" sz="1100" b="1" dirty="0"/>
              <a:t> </a:t>
            </a:r>
            <a:r>
              <a:rPr lang="fr-FR" sz="1100" b="1" dirty="0" err="1"/>
              <a:t>Device</a:t>
            </a:r>
            <a:r>
              <a:rPr lang="fr-FR" sz="1100" b="1" dirty="0"/>
              <a:t>) ~ E-scooter </a:t>
            </a:r>
          </a:p>
        </p:txBody>
      </p:sp>
    </p:spTree>
    <p:extLst>
      <p:ext uri="{BB962C8B-B14F-4D97-AF65-F5344CB8AC3E}">
        <p14:creationId xmlns:p14="http://schemas.microsoft.com/office/powerpoint/2010/main" val="145980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3757B8-253F-4EB8-A07D-AA6BB097DC82}"/>
              </a:ext>
            </a:extLst>
          </p:cNvPr>
          <p:cNvSpPr>
            <a:spLocks noGrp="1"/>
          </p:cNvSpPr>
          <p:nvPr>
            <p:ph type="title"/>
          </p:nvPr>
        </p:nvSpPr>
        <p:spPr/>
        <p:txBody>
          <a:bodyPr/>
          <a:lstStyle/>
          <a:p>
            <a:r>
              <a:rPr lang="fr-FR" dirty="0" err="1"/>
              <a:t>Results</a:t>
            </a:r>
            <a:endParaRPr lang="fr-FR" dirty="0"/>
          </a:p>
        </p:txBody>
      </p:sp>
      <p:sp>
        <p:nvSpPr>
          <p:cNvPr id="3" name="Espace réservé du contenu 2">
            <a:extLst>
              <a:ext uri="{FF2B5EF4-FFF2-40B4-BE49-F238E27FC236}">
                <a16:creationId xmlns:a16="http://schemas.microsoft.com/office/drawing/2014/main" id="{F81AFB4B-EA53-4FB0-BBCE-ECC5A392FC9F}"/>
              </a:ext>
            </a:extLst>
          </p:cNvPr>
          <p:cNvSpPr>
            <a:spLocks noGrp="1"/>
          </p:cNvSpPr>
          <p:nvPr>
            <p:ph idx="1"/>
          </p:nvPr>
        </p:nvSpPr>
        <p:spPr>
          <a:xfrm>
            <a:off x="380707" y="914641"/>
            <a:ext cx="10515600" cy="4576763"/>
          </a:xfrm>
        </p:spPr>
        <p:txBody>
          <a:bodyPr/>
          <a:lstStyle/>
          <a:p>
            <a:pPr marL="0" indent="0">
              <a:buNone/>
            </a:pPr>
            <a:r>
              <a:rPr lang="en-US" dirty="0"/>
              <a:t>Number of VRUs killed or seriously injured (KSI) in collisions involving at least one N1 vehicle or one heavy vehicle* and one VRU when turning right:  </a:t>
            </a:r>
            <a:r>
              <a:rPr lang="fr-FR" u="sng" dirty="0" err="1"/>
              <a:t>yearly</a:t>
            </a:r>
            <a:r>
              <a:rPr lang="fr-FR" u="sng" dirty="0"/>
              <a:t> distribution over 2016-2023</a:t>
            </a:r>
            <a:endParaRPr lang="en-GB" u="sng" dirty="0"/>
          </a:p>
          <a:p>
            <a:pPr marL="0" indent="0">
              <a:buNone/>
            </a:pPr>
            <a:r>
              <a:rPr lang="fr-FR" b="1" dirty="0"/>
              <a:t>                                                                             </a:t>
            </a:r>
            <a:endParaRPr lang="fr-FR" b="1" dirty="0">
              <a:solidFill>
                <a:srgbClr val="FFC000"/>
              </a:solidFill>
            </a:endParaRPr>
          </a:p>
          <a:p>
            <a:pPr marL="0" indent="0">
              <a:buNone/>
            </a:pPr>
            <a:endParaRPr lang="fr-FR" dirty="0"/>
          </a:p>
        </p:txBody>
      </p:sp>
      <p:sp>
        <p:nvSpPr>
          <p:cNvPr id="7" name="Espace réservé du contenu 2">
            <a:extLst>
              <a:ext uri="{FF2B5EF4-FFF2-40B4-BE49-F238E27FC236}">
                <a16:creationId xmlns:a16="http://schemas.microsoft.com/office/drawing/2014/main" id="{EEA4ABD8-96D6-40F7-74B9-89274F1696FF}"/>
              </a:ext>
            </a:extLst>
          </p:cNvPr>
          <p:cNvSpPr txBox="1">
            <a:spLocks/>
          </p:cNvSpPr>
          <p:nvPr/>
        </p:nvSpPr>
        <p:spPr>
          <a:xfrm>
            <a:off x="174522" y="1438613"/>
            <a:ext cx="11670890" cy="4576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dirty="0"/>
          </a:p>
        </p:txBody>
      </p:sp>
      <p:sp>
        <p:nvSpPr>
          <p:cNvPr id="14" name="ZoneTexte 13">
            <a:extLst>
              <a:ext uri="{FF2B5EF4-FFF2-40B4-BE49-F238E27FC236}">
                <a16:creationId xmlns:a16="http://schemas.microsoft.com/office/drawing/2014/main" id="{41F083D5-7981-5618-BBA1-3DA97A78F7EC}"/>
              </a:ext>
            </a:extLst>
          </p:cNvPr>
          <p:cNvSpPr txBox="1"/>
          <p:nvPr/>
        </p:nvSpPr>
        <p:spPr>
          <a:xfrm>
            <a:off x="5220930" y="6401343"/>
            <a:ext cx="4746112" cy="261610"/>
          </a:xfrm>
          <a:prstGeom prst="rect">
            <a:avLst/>
          </a:prstGeom>
          <a:noFill/>
        </p:spPr>
        <p:txBody>
          <a:bodyPr wrap="square" rtlCol="0">
            <a:spAutoFit/>
          </a:bodyPr>
          <a:lstStyle/>
          <a:p>
            <a:r>
              <a:rPr lang="fr-FR" sz="1100" dirty="0"/>
              <a:t>*Heavy </a:t>
            </a:r>
            <a:r>
              <a:rPr lang="fr-FR" sz="1100" dirty="0" err="1"/>
              <a:t>vehicles</a:t>
            </a:r>
            <a:r>
              <a:rPr lang="fr-FR" sz="1100" dirty="0"/>
              <a:t>: N2, M2, N3, M3</a:t>
            </a:r>
          </a:p>
        </p:txBody>
      </p:sp>
      <p:pic>
        <p:nvPicPr>
          <p:cNvPr id="15" name="Picture 1" descr="Texte de remplacement généré par une machine :&#10;ISR ">
            <a:extLst>
              <a:ext uri="{FF2B5EF4-FFF2-40B4-BE49-F238E27FC236}">
                <a16:creationId xmlns:a16="http://schemas.microsoft.com/office/drawing/2014/main" id="{64355EDF-1A98-F9E0-9195-8C178B7C06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547" y="52131"/>
            <a:ext cx="1358453" cy="862510"/>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19">
            <a:extLst>
              <a:ext uri="{FF2B5EF4-FFF2-40B4-BE49-F238E27FC236}">
                <a16:creationId xmlns:a16="http://schemas.microsoft.com/office/drawing/2014/main" id="{59363873-B9E1-FEDE-DACA-A7C979FE3677}"/>
              </a:ext>
            </a:extLst>
          </p:cNvPr>
          <p:cNvSpPr txBox="1"/>
          <p:nvPr/>
        </p:nvSpPr>
        <p:spPr>
          <a:xfrm>
            <a:off x="1724977" y="5006907"/>
            <a:ext cx="2831691" cy="1200329"/>
          </a:xfrm>
          <a:prstGeom prst="rect">
            <a:avLst/>
          </a:prstGeom>
          <a:noFill/>
        </p:spPr>
        <p:txBody>
          <a:bodyPr wrap="square" rtlCol="0">
            <a:spAutoFit/>
          </a:bodyPr>
          <a:lstStyle/>
          <a:p>
            <a:r>
              <a:rPr lang="fr-FR" sz="1200" b="1" dirty="0"/>
              <a:t>Total </a:t>
            </a:r>
            <a:r>
              <a:rPr lang="fr-FR" sz="1200" b="1" dirty="0" err="1"/>
              <a:t>KSIs</a:t>
            </a:r>
            <a:r>
              <a:rPr lang="fr-FR" sz="1200" b="1" dirty="0"/>
              <a:t> over the 8-year-period:</a:t>
            </a:r>
          </a:p>
          <a:p>
            <a:r>
              <a:rPr lang="fr-FR" sz="1200" dirty="0"/>
              <a:t>*Pedestrian = 1</a:t>
            </a:r>
          </a:p>
          <a:p>
            <a:r>
              <a:rPr lang="fr-FR" sz="1200" dirty="0"/>
              <a:t>*</a:t>
            </a:r>
            <a:r>
              <a:rPr lang="fr-FR" sz="1200" dirty="0" err="1"/>
              <a:t>Pedal</a:t>
            </a:r>
            <a:r>
              <a:rPr lang="fr-FR" sz="1200" dirty="0"/>
              <a:t> </a:t>
            </a:r>
            <a:r>
              <a:rPr lang="fr-FR" sz="1200" dirty="0" err="1"/>
              <a:t>cyclist</a:t>
            </a:r>
            <a:r>
              <a:rPr lang="fr-FR" sz="1200" dirty="0"/>
              <a:t> = 23</a:t>
            </a:r>
          </a:p>
          <a:p>
            <a:r>
              <a:rPr lang="fr-FR" sz="1200" dirty="0"/>
              <a:t>*</a:t>
            </a:r>
            <a:r>
              <a:rPr lang="fr-FR" sz="1200" dirty="0" err="1"/>
              <a:t>Motorcyclist</a:t>
            </a:r>
            <a:r>
              <a:rPr lang="fr-FR" sz="1200" dirty="0"/>
              <a:t> = 53</a:t>
            </a:r>
          </a:p>
          <a:p>
            <a:r>
              <a:rPr lang="fr-FR" sz="1200" dirty="0"/>
              <a:t>*</a:t>
            </a:r>
            <a:r>
              <a:rPr lang="fr-FR" sz="1200" dirty="0" err="1"/>
              <a:t>Mobility</a:t>
            </a:r>
            <a:r>
              <a:rPr lang="fr-FR" sz="1200" dirty="0"/>
              <a:t> scooters = 3</a:t>
            </a:r>
          </a:p>
          <a:p>
            <a:r>
              <a:rPr lang="fr-FR" sz="1200" b="1" dirty="0"/>
              <a:t>Total VRU = 80</a:t>
            </a:r>
          </a:p>
        </p:txBody>
      </p:sp>
      <p:sp>
        <p:nvSpPr>
          <p:cNvPr id="21" name="ZoneTexte 20">
            <a:extLst>
              <a:ext uri="{FF2B5EF4-FFF2-40B4-BE49-F238E27FC236}">
                <a16:creationId xmlns:a16="http://schemas.microsoft.com/office/drawing/2014/main" id="{9EA68836-0A19-2638-A653-478686DB4E64}"/>
              </a:ext>
            </a:extLst>
          </p:cNvPr>
          <p:cNvSpPr txBox="1"/>
          <p:nvPr/>
        </p:nvSpPr>
        <p:spPr>
          <a:xfrm>
            <a:off x="8858281" y="4987170"/>
            <a:ext cx="2831691" cy="1200329"/>
          </a:xfrm>
          <a:prstGeom prst="rect">
            <a:avLst/>
          </a:prstGeom>
          <a:noFill/>
        </p:spPr>
        <p:txBody>
          <a:bodyPr wrap="square" rtlCol="0">
            <a:spAutoFit/>
          </a:bodyPr>
          <a:lstStyle/>
          <a:p>
            <a:r>
              <a:rPr lang="fr-FR" sz="1200" b="1" dirty="0"/>
              <a:t>Total </a:t>
            </a:r>
            <a:r>
              <a:rPr lang="fr-FR" sz="1200" b="1" dirty="0" err="1"/>
              <a:t>KSIs</a:t>
            </a:r>
            <a:r>
              <a:rPr lang="fr-FR" sz="1200" b="1" dirty="0"/>
              <a:t> over the 8-year-period:</a:t>
            </a:r>
          </a:p>
          <a:p>
            <a:r>
              <a:rPr lang="fr-FR" sz="1200" dirty="0"/>
              <a:t>*Pedestrian = 18</a:t>
            </a:r>
          </a:p>
          <a:p>
            <a:r>
              <a:rPr lang="fr-FR" sz="1200" dirty="0"/>
              <a:t>*</a:t>
            </a:r>
            <a:r>
              <a:rPr lang="fr-FR" sz="1200" dirty="0" err="1"/>
              <a:t>Pedal</a:t>
            </a:r>
            <a:r>
              <a:rPr lang="fr-FR" sz="1200" dirty="0"/>
              <a:t> </a:t>
            </a:r>
            <a:r>
              <a:rPr lang="fr-FR" sz="1200" dirty="0" err="1"/>
              <a:t>cyclist</a:t>
            </a:r>
            <a:r>
              <a:rPr lang="fr-FR" sz="1200" dirty="0"/>
              <a:t> = 99</a:t>
            </a:r>
          </a:p>
          <a:p>
            <a:r>
              <a:rPr lang="fr-FR" sz="1200" dirty="0"/>
              <a:t>*</a:t>
            </a:r>
            <a:r>
              <a:rPr lang="fr-FR" sz="1200" dirty="0" err="1"/>
              <a:t>Motorcyclist</a:t>
            </a:r>
            <a:r>
              <a:rPr lang="fr-FR" sz="1200" dirty="0"/>
              <a:t> = 35</a:t>
            </a:r>
          </a:p>
          <a:p>
            <a:r>
              <a:rPr lang="fr-FR" sz="1200" dirty="0"/>
              <a:t>*</a:t>
            </a:r>
            <a:r>
              <a:rPr lang="fr-FR" sz="1200" dirty="0" err="1"/>
              <a:t>Mobility</a:t>
            </a:r>
            <a:r>
              <a:rPr lang="fr-FR" sz="1200" dirty="0"/>
              <a:t> scooters = 7</a:t>
            </a:r>
          </a:p>
          <a:p>
            <a:r>
              <a:rPr lang="fr-FR" sz="1200" b="1" dirty="0"/>
              <a:t>Total VRU = 159</a:t>
            </a:r>
          </a:p>
        </p:txBody>
      </p:sp>
      <p:sp>
        <p:nvSpPr>
          <p:cNvPr id="22" name="Flèche : droite 21">
            <a:extLst>
              <a:ext uri="{FF2B5EF4-FFF2-40B4-BE49-F238E27FC236}">
                <a16:creationId xmlns:a16="http://schemas.microsoft.com/office/drawing/2014/main" id="{5D6C87EB-6185-47D6-8770-D9873156032A}"/>
              </a:ext>
            </a:extLst>
          </p:cNvPr>
          <p:cNvSpPr/>
          <p:nvPr/>
        </p:nvSpPr>
        <p:spPr>
          <a:xfrm>
            <a:off x="5266183" y="5343309"/>
            <a:ext cx="2414405" cy="485033"/>
          </a:xfrm>
          <a:prstGeom prst="rightArrow">
            <a:avLst/>
          </a:prstGeom>
          <a:solidFill>
            <a:srgbClr val="272D8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p>
        </p:txBody>
      </p:sp>
      <p:pic>
        <p:nvPicPr>
          <p:cNvPr id="23" name="Image 22">
            <a:extLst>
              <a:ext uri="{FF2B5EF4-FFF2-40B4-BE49-F238E27FC236}">
                <a16:creationId xmlns:a16="http://schemas.microsoft.com/office/drawing/2014/main" id="{3C234C6E-FE23-FCA0-BD75-1B084D9D3928}"/>
              </a:ext>
            </a:extLst>
          </p:cNvPr>
          <p:cNvPicPr>
            <a:picLocks noChangeAspect="1"/>
          </p:cNvPicPr>
          <p:nvPr/>
        </p:nvPicPr>
        <p:blipFill>
          <a:blip r:embed="rId4"/>
          <a:stretch>
            <a:fillRect/>
          </a:stretch>
        </p:blipFill>
        <p:spPr>
          <a:xfrm>
            <a:off x="6666271" y="1773975"/>
            <a:ext cx="5334135" cy="3177033"/>
          </a:xfrm>
          <a:prstGeom prst="rect">
            <a:avLst/>
          </a:prstGeom>
        </p:spPr>
      </p:pic>
      <p:pic>
        <p:nvPicPr>
          <p:cNvPr id="24" name="Image 23">
            <a:extLst>
              <a:ext uri="{FF2B5EF4-FFF2-40B4-BE49-F238E27FC236}">
                <a16:creationId xmlns:a16="http://schemas.microsoft.com/office/drawing/2014/main" id="{EB5ACDD5-832D-BDFC-3348-F42EF99CFF97}"/>
              </a:ext>
            </a:extLst>
          </p:cNvPr>
          <p:cNvPicPr>
            <a:picLocks noChangeAspect="1"/>
          </p:cNvPicPr>
          <p:nvPr/>
        </p:nvPicPr>
        <p:blipFill>
          <a:blip r:embed="rId5"/>
          <a:stretch>
            <a:fillRect/>
          </a:stretch>
        </p:blipFill>
        <p:spPr>
          <a:xfrm>
            <a:off x="191594" y="1759374"/>
            <a:ext cx="5462489" cy="3176291"/>
          </a:xfrm>
          <a:prstGeom prst="rect">
            <a:avLst/>
          </a:prstGeom>
        </p:spPr>
      </p:pic>
      <p:sp>
        <p:nvSpPr>
          <p:cNvPr id="25" name="ZoneTexte 24">
            <a:extLst>
              <a:ext uri="{FF2B5EF4-FFF2-40B4-BE49-F238E27FC236}">
                <a16:creationId xmlns:a16="http://schemas.microsoft.com/office/drawing/2014/main" id="{BD7E147D-E6F9-D249-1462-7AD19C007516}"/>
              </a:ext>
            </a:extLst>
          </p:cNvPr>
          <p:cNvSpPr txBox="1"/>
          <p:nvPr/>
        </p:nvSpPr>
        <p:spPr>
          <a:xfrm>
            <a:off x="5266183" y="5801116"/>
            <a:ext cx="2831691" cy="307777"/>
          </a:xfrm>
          <a:prstGeom prst="rect">
            <a:avLst/>
          </a:prstGeom>
          <a:noFill/>
        </p:spPr>
        <p:txBody>
          <a:bodyPr wrap="square" rtlCol="0">
            <a:spAutoFit/>
          </a:bodyPr>
          <a:lstStyle/>
          <a:p>
            <a:r>
              <a:rPr lang="fr-FR" sz="1400" dirty="0"/>
              <a:t>X 2 total VRU </a:t>
            </a:r>
            <a:r>
              <a:rPr lang="fr-FR" sz="1400" dirty="0" err="1"/>
              <a:t>victims</a:t>
            </a:r>
            <a:r>
              <a:rPr lang="fr-FR" sz="1400" dirty="0"/>
              <a:t> (KSI)</a:t>
            </a:r>
          </a:p>
        </p:txBody>
      </p:sp>
      <p:sp>
        <p:nvSpPr>
          <p:cNvPr id="28" name="Rectangle 27">
            <a:extLst>
              <a:ext uri="{FF2B5EF4-FFF2-40B4-BE49-F238E27FC236}">
                <a16:creationId xmlns:a16="http://schemas.microsoft.com/office/drawing/2014/main" id="{2F3E493C-8FC5-6876-618B-691F7996A114}"/>
              </a:ext>
            </a:extLst>
          </p:cNvPr>
          <p:cNvSpPr/>
          <p:nvPr/>
        </p:nvSpPr>
        <p:spPr>
          <a:xfrm>
            <a:off x="8884407" y="5393261"/>
            <a:ext cx="1386932" cy="185000"/>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p>
        </p:txBody>
      </p:sp>
      <p:sp>
        <p:nvSpPr>
          <p:cNvPr id="4" name="ZoneTexte 3">
            <a:extLst>
              <a:ext uri="{FF2B5EF4-FFF2-40B4-BE49-F238E27FC236}">
                <a16:creationId xmlns:a16="http://schemas.microsoft.com/office/drawing/2014/main" id="{B4AA06C1-61F4-DB66-E908-3BA39EDB9897}"/>
              </a:ext>
            </a:extLst>
          </p:cNvPr>
          <p:cNvSpPr txBox="1"/>
          <p:nvPr/>
        </p:nvSpPr>
        <p:spPr>
          <a:xfrm>
            <a:off x="10316495" y="5370986"/>
            <a:ext cx="2337317" cy="276999"/>
          </a:xfrm>
          <a:prstGeom prst="rect">
            <a:avLst/>
          </a:prstGeom>
          <a:noFill/>
        </p:spPr>
        <p:txBody>
          <a:bodyPr wrap="square" rtlCol="0">
            <a:spAutoFit/>
          </a:bodyPr>
          <a:lstStyle/>
          <a:p>
            <a:r>
              <a:rPr lang="fr-FR" sz="1200" dirty="0">
                <a:solidFill>
                  <a:srgbClr val="00B0F0"/>
                </a:solidFill>
              </a:rPr>
              <a:t>Focus of R151</a:t>
            </a:r>
          </a:p>
        </p:txBody>
      </p:sp>
    </p:spTree>
    <p:extLst>
      <p:ext uri="{BB962C8B-B14F-4D97-AF65-F5344CB8AC3E}">
        <p14:creationId xmlns:p14="http://schemas.microsoft.com/office/powerpoint/2010/main" val="2401924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3757B8-253F-4EB8-A07D-AA6BB097DC82}"/>
              </a:ext>
            </a:extLst>
          </p:cNvPr>
          <p:cNvSpPr>
            <a:spLocks noGrp="1"/>
          </p:cNvSpPr>
          <p:nvPr>
            <p:ph type="title"/>
          </p:nvPr>
        </p:nvSpPr>
        <p:spPr/>
        <p:txBody>
          <a:bodyPr/>
          <a:lstStyle/>
          <a:p>
            <a:r>
              <a:rPr lang="fr-FR" dirty="0" err="1"/>
              <a:t>comparison</a:t>
            </a:r>
            <a:r>
              <a:rPr lang="fr-FR" dirty="0"/>
              <a:t> </a:t>
            </a:r>
            <a:r>
              <a:rPr lang="fr-FR" dirty="0" err="1"/>
              <a:t>with</a:t>
            </a:r>
            <a:r>
              <a:rPr lang="fr-FR" dirty="0"/>
              <a:t> UK </a:t>
            </a:r>
            <a:r>
              <a:rPr lang="fr-FR" dirty="0" err="1"/>
              <a:t>results</a:t>
            </a:r>
            <a:endParaRPr lang="fr-FR" dirty="0"/>
          </a:p>
        </p:txBody>
      </p:sp>
      <p:sp>
        <p:nvSpPr>
          <p:cNvPr id="7" name="Espace réservé du contenu 2">
            <a:extLst>
              <a:ext uri="{FF2B5EF4-FFF2-40B4-BE49-F238E27FC236}">
                <a16:creationId xmlns:a16="http://schemas.microsoft.com/office/drawing/2014/main" id="{EEA4ABD8-96D6-40F7-74B9-89274F1696FF}"/>
              </a:ext>
            </a:extLst>
          </p:cNvPr>
          <p:cNvSpPr txBox="1">
            <a:spLocks/>
          </p:cNvSpPr>
          <p:nvPr/>
        </p:nvSpPr>
        <p:spPr>
          <a:xfrm>
            <a:off x="174522" y="1438613"/>
            <a:ext cx="11670890" cy="4576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dirty="0"/>
          </a:p>
        </p:txBody>
      </p:sp>
      <p:pic>
        <p:nvPicPr>
          <p:cNvPr id="18" name="Image 17">
            <a:extLst>
              <a:ext uri="{FF2B5EF4-FFF2-40B4-BE49-F238E27FC236}">
                <a16:creationId xmlns:a16="http://schemas.microsoft.com/office/drawing/2014/main" id="{57E704D9-9214-5F8E-C000-73E173929FCA}"/>
              </a:ext>
            </a:extLst>
          </p:cNvPr>
          <p:cNvPicPr>
            <a:picLocks noChangeAspect="1"/>
          </p:cNvPicPr>
          <p:nvPr/>
        </p:nvPicPr>
        <p:blipFill>
          <a:blip r:embed="rId2"/>
          <a:stretch>
            <a:fillRect/>
          </a:stretch>
        </p:blipFill>
        <p:spPr>
          <a:xfrm>
            <a:off x="9959338" y="283667"/>
            <a:ext cx="1790950" cy="1000265"/>
          </a:xfrm>
          <a:prstGeom prst="rect">
            <a:avLst/>
          </a:prstGeom>
        </p:spPr>
      </p:pic>
      <p:pic>
        <p:nvPicPr>
          <p:cNvPr id="22" name="Image 21">
            <a:extLst>
              <a:ext uri="{FF2B5EF4-FFF2-40B4-BE49-F238E27FC236}">
                <a16:creationId xmlns:a16="http://schemas.microsoft.com/office/drawing/2014/main" id="{331BE071-29F5-8CD5-A3A8-F562DD2769A1}"/>
              </a:ext>
            </a:extLst>
          </p:cNvPr>
          <p:cNvPicPr>
            <a:picLocks noChangeAspect="1"/>
          </p:cNvPicPr>
          <p:nvPr/>
        </p:nvPicPr>
        <p:blipFill>
          <a:blip r:embed="rId3"/>
          <a:stretch>
            <a:fillRect/>
          </a:stretch>
        </p:blipFill>
        <p:spPr>
          <a:xfrm>
            <a:off x="274773" y="4597266"/>
            <a:ext cx="1979206" cy="1675362"/>
          </a:xfrm>
          <a:prstGeom prst="rect">
            <a:avLst/>
          </a:prstGeom>
        </p:spPr>
      </p:pic>
      <p:pic>
        <p:nvPicPr>
          <p:cNvPr id="28" name="Espace réservé du contenu 27">
            <a:extLst>
              <a:ext uri="{FF2B5EF4-FFF2-40B4-BE49-F238E27FC236}">
                <a16:creationId xmlns:a16="http://schemas.microsoft.com/office/drawing/2014/main" id="{372EFBF8-939B-F422-98A8-0E8AC8A470FA}"/>
              </a:ext>
            </a:extLst>
          </p:cNvPr>
          <p:cNvPicPr>
            <a:picLocks noGrp="1" noChangeAspect="1"/>
          </p:cNvPicPr>
          <p:nvPr>
            <p:ph idx="1"/>
          </p:nvPr>
        </p:nvPicPr>
        <p:blipFill>
          <a:blip r:embed="rId4"/>
          <a:stretch>
            <a:fillRect/>
          </a:stretch>
        </p:blipFill>
        <p:spPr>
          <a:xfrm>
            <a:off x="91251" y="783799"/>
            <a:ext cx="6531234" cy="3679569"/>
          </a:xfrm>
          <a:prstGeom prst="rect">
            <a:avLst/>
          </a:prstGeom>
        </p:spPr>
      </p:pic>
      <p:pic>
        <p:nvPicPr>
          <p:cNvPr id="16" name="Image 15">
            <a:extLst>
              <a:ext uri="{FF2B5EF4-FFF2-40B4-BE49-F238E27FC236}">
                <a16:creationId xmlns:a16="http://schemas.microsoft.com/office/drawing/2014/main" id="{E3DF08F1-A7C9-669D-8BD7-BC4DEF60CA0C}"/>
              </a:ext>
            </a:extLst>
          </p:cNvPr>
          <p:cNvPicPr>
            <a:picLocks noChangeAspect="1"/>
          </p:cNvPicPr>
          <p:nvPr/>
        </p:nvPicPr>
        <p:blipFill>
          <a:blip r:embed="rId5"/>
          <a:stretch>
            <a:fillRect/>
          </a:stretch>
        </p:blipFill>
        <p:spPr>
          <a:xfrm>
            <a:off x="4908078" y="2028228"/>
            <a:ext cx="7283922" cy="4045973"/>
          </a:xfrm>
          <a:prstGeom prst="rect">
            <a:avLst/>
          </a:prstGeom>
        </p:spPr>
      </p:pic>
      <p:sp>
        <p:nvSpPr>
          <p:cNvPr id="19" name="Ellipse 18">
            <a:extLst>
              <a:ext uri="{FF2B5EF4-FFF2-40B4-BE49-F238E27FC236}">
                <a16:creationId xmlns:a16="http://schemas.microsoft.com/office/drawing/2014/main" id="{3233D682-9D76-8A2B-AC50-FB6429FF58EF}"/>
              </a:ext>
            </a:extLst>
          </p:cNvPr>
          <p:cNvSpPr/>
          <p:nvPr/>
        </p:nvSpPr>
        <p:spPr>
          <a:xfrm>
            <a:off x="265761" y="1479599"/>
            <a:ext cx="259973" cy="2556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p>
        </p:txBody>
      </p:sp>
      <p:sp>
        <p:nvSpPr>
          <p:cNvPr id="29" name="Ellipse 28">
            <a:extLst>
              <a:ext uri="{FF2B5EF4-FFF2-40B4-BE49-F238E27FC236}">
                <a16:creationId xmlns:a16="http://schemas.microsoft.com/office/drawing/2014/main" id="{2BC8474B-D177-2072-015A-B251136067D5}"/>
              </a:ext>
            </a:extLst>
          </p:cNvPr>
          <p:cNvSpPr/>
          <p:nvPr/>
        </p:nvSpPr>
        <p:spPr>
          <a:xfrm>
            <a:off x="5176974" y="2821702"/>
            <a:ext cx="259973" cy="2556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p>
        </p:txBody>
      </p:sp>
      <p:sp>
        <p:nvSpPr>
          <p:cNvPr id="30" name="Ellipse 29">
            <a:extLst>
              <a:ext uri="{FF2B5EF4-FFF2-40B4-BE49-F238E27FC236}">
                <a16:creationId xmlns:a16="http://schemas.microsoft.com/office/drawing/2014/main" id="{38DBA646-2249-BE22-9E70-E1319ED2936E}"/>
              </a:ext>
            </a:extLst>
          </p:cNvPr>
          <p:cNvSpPr/>
          <p:nvPr/>
        </p:nvSpPr>
        <p:spPr>
          <a:xfrm>
            <a:off x="303978" y="5582516"/>
            <a:ext cx="1701803" cy="2556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p>
        </p:txBody>
      </p:sp>
      <p:sp>
        <p:nvSpPr>
          <p:cNvPr id="31" name="Ellipse 30">
            <a:extLst>
              <a:ext uri="{FF2B5EF4-FFF2-40B4-BE49-F238E27FC236}">
                <a16:creationId xmlns:a16="http://schemas.microsoft.com/office/drawing/2014/main" id="{A40C7E72-AFE9-B35F-4000-C98DAB35C8D8}"/>
              </a:ext>
            </a:extLst>
          </p:cNvPr>
          <p:cNvSpPr/>
          <p:nvPr/>
        </p:nvSpPr>
        <p:spPr>
          <a:xfrm>
            <a:off x="10398946" y="3719872"/>
            <a:ext cx="1701803" cy="2556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p>
        </p:txBody>
      </p:sp>
      <p:sp>
        <p:nvSpPr>
          <p:cNvPr id="3" name="Flèche : droite 2">
            <a:extLst>
              <a:ext uri="{FF2B5EF4-FFF2-40B4-BE49-F238E27FC236}">
                <a16:creationId xmlns:a16="http://schemas.microsoft.com/office/drawing/2014/main" id="{B95FED5E-6CC4-CCAE-B65F-8B0712FCDAB8}"/>
              </a:ext>
            </a:extLst>
          </p:cNvPr>
          <p:cNvSpPr/>
          <p:nvPr/>
        </p:nvSpPr>
        <p:spPr>
          <a:xfrm rot="3493645">
            <a:off x="4830356" y="3033111"/>
            <a:ext cx="304800" cy="19354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p>
        </p:txBody>
      </p:sp>
      <p:sp>
        <p:nvSpPr>
          <p:cNvPr id="5" name="ZoneTexte 4">
            <a:extLst>
              <a:ext uri="{FF2B5EF4-FFF2-40B4-BE49-F238E27FC236}">
                <a16:creationId xmlns:a16="http://schemas.microsoft.com/office/drawing/2014/main" id="{AC8D8911-89D2-B76B-ECD7-70A9169E0CD3}"/>
              </a:ext>
            </a:extLst>
          </p:cNvPr>
          <p:cNvSpPr txBox="1"/>
          <p:nvPr/>
        </p:nvSpPr>
        <p:spPr>
          <a:xfrm>
            <a:off x="2226686" y="4683457"/>
            <a:ext cx="2733984" cy="1477328"/>
          </a:xfrm>
          <a:prstGeom prst="rect">
            <a:avLst/>
          </a:prstGeom>
          <a:noFill/>
          <a:ln>
            <a:solidFill>
              <a:srgbClr val="FF0000"/>
            </a:solidFill>
          </a:ln>
        </p:spPr>
        <p:txBody>
          <a:bodyPr wrap="square" rtlCol="0">
            <a:spAutoFit/>
          </a:bodyPr>
          <a:lstStyle/>
          <a:p>
            <a:r>
              <a:rPr lang="fr-FR" sz="2000" dirty="0"/>
              <a:t>   </a:t>
            </a:r>
            <a:r>
              <a:rPr lang="fr-FR" sz="1400" dirty="0" err="1">
                <a:solidFill>
                  <a:schemeClr val="accent6"/>
                </a:solidFill>
              </a:rPr>
              <a:t>Reminder</a:t>
            </a:r>
            <a:endParaRPr lang="fr-FR" sz="1400" dirty="0">
              <a:solidFill>
                <a:schemeClr val="accent6"/>
              </a:solidFill>
            </a:endParaRPr>
          </a:p>
          <a:p>
            <a:r>
              <a:rPr lang="fr-FR" sz="1400" dirty="0" err="1">
                <a:solidFill>
                  <a:schemeClr val="accent6"/>
                </a:solidFill>
              </a:rPr>
              <a:t>Caveats</a:t>
            </a:r>
            <a:r>
              <a:rPr lang="fr-FR" sz="1400" dirty="0">
                <a:solidFill>
                  <a:schemeClr val="accent6"/>
                </a:solidFill>
              </a:rPr>
              <a:t> </a:t>
            </a:r>
            <a:r>
              <a:rPr lang="fr-FR" sz="1400" dirty="0" err="1">
                <a:solidFill>
                  <a:schemeClr val="accent6"/>
                </a:solidFill>
              </a:rPr>
              <a:t>related</a:t>
            </a:r>
            <a:r>
              <a:rPr lang="fr-FR" sz="1400" dirty="0">
                <a:solidFill>
                  <a:schemeClr val="accent6"/>
                </a:solidFill>
              </a:rPr>
              <a:t> to Vans </a:t>
            </a:r>
            <a:r>
              <a:rPr lang="fr-FR" sz="1400" dirty="0" err="1">
                <a:solidFill>
                  <a:schemeClr val="accent6"/>
                </a:solidFill>
              </a:rPr>
              <a:t>injury</a:t>
            </a:r>
            <a:r>
              <a:rPr lang="fr-FR" sz="1400" dirty="0">
                <a:solidFill>
                  <a:schemeClr val="accent6"/>
                </a:solidFill>
              </a:rPr>
              <a:t> accidents</a:t>
            </a:r>
          </a:p>
          <a:p>
            <a:r>
              <a:rPr lang="fr-FR" sz="1400" dirty="0">
                <a:solidFill>
                  <a:schemeClr val="accent6"/>
                </a:solidFill>
              </a:rPr>
              <a:t>-Vans are not </a:t>
            </a:r>
            <a:r>
              <a:rPr lang="fr-FR" sz="1400" dirty="0" err="1">
                <a:solidFill>
                  <a:schemeClr val="accent6"/>
                </a:solidFill>
              </a:rPr>
              <a:t>strictly</a:t>
            </a:r>
            <a:r>
              <a:rPr lang="fr-FR" sz="1400" dirty="0">
                <a:solidFill>
                  <a:schemeClr val="accent6"/>
                </a:solidFill>
              </a:rPr>
              <a:t> N1</a:t>
            </a:r>
          </a:p>
          <a:p>
            <a:r>
              <a:rPr lang="fr-FR" sz="1400" dirty="0">
                <a:solidFill>
                  <a:schemeClr val="accent6"/>
                </a:solidFill>
              </a:rPr>
              <a:t>-All </a:t>
            </a:r>
            <a:r>
              <a:rPr lang="fr-FR" sz="1400" dirty="0" err="1">
                <a:solidFill>
                  <a:schemeClr val="accent6"/>
                </a:solidFill>
              </a:rPr>
              <a:t>turning</a:t>
            </a:r>
            <a:r>
              <a:rPr lang="fr-FR" sz="1400" dirty="0">
                <a:solidFill>
                  <a:schemeClr val="accent6"/>
                </a:solidFill>
              </a:rPr>
              <a:t> </a:t>
            </a:r>
            <a:r>
              <a:rPr lang="fr-FR" sz="1400" dirty="0" err="1">
                <a:solidFill>
                  <a:schemeClr val="accent6"/>
                </a:solidFill>
              </a:rPr>
              <a:t>left</a:t>
            </a:r>
            <a:r>
              <a:rPr lang="fr-FR" sz="1400" dirty="0">
                <a:solidFill>
                  <a:schemeClr val="accent6"/>
                </a:solidFill>
              </a:rPr>
              <a:t> scenarios</a:t>
            </a:r>
          </a:p>
          <a:p>
            <a:r>
              <a:rPr lang="fr-FR" sz="1400" dirty="0">
                <a:solidFill>
                  <a:schemeClr val="accent6"/>
                </a:solidFill>
              </a:rPr>
              <a:t>and multiple collisions w/o VRU</a:t>
            </a:r>
          </a:p>
        </p:txBody>
      </p:sp>
      <p:pic>
        <p:nvPicPr>
          <p:cNvPr id="8" name="Image 7">
            <a:extLst>
              <a:ext uri="{FF2B5EF4-FFF2-40B4-BE49-F238E27FC236}">
                <a16:creationId xmlns:a16="http://schemas.microsoft.com/office/drawing/2014/main" id="{E9ED2020-1604-425D-DD1F-D264A591FE5F}"/>
              </a:ext>
            </a:extLst>
          </p:cNvPr>
          <p:cNvPicPr>
            <a:picLocks noChangeAspect="1"/>
          </p:cNvPicPr>
          <p:nvPr/>
        </p:nvPicPr>
        <p:blipFill>
          <a:blip r:embed="rId6"/>
          <a:stretch>
            <a:fillRect/>
          </a:stretch>
        </p:blipFill>
        <p:spPr>
          <a:xfrm>
            <a:off x="2182767" y="4645627"/>
            <a:ext cx="319698" cy="324855"/>
          </a:xfrm>
          <a:prstGeom prst="rect">
            <a:avLst/>
          </a:prstGeom>
        </p:spPr>
      </p:pic>
      <p:sp>
        <p:nvSpPr>
          <p:cNvPr id="9" name="ZoneTexte 8">
            <a:extLst>
              <a:ext uri="{FF2B5EF4-FFF2-40B4-BE49-F238E27FC236}">
                <a16:creationId xmlns:a16="http://schemas.microsoft.com/office/drawing/2014/main" id="{48ACD089-E749-A186-6709-BB86AD0C3DF4}"/>
              </a:ext>
            </a:extLst>
          </p:cNvPr>
          <p:cNvSpPr txBox="1"/>
          <p:nvPr/>
        </p:nvSpPr>
        <p:spPr>
          <a:xfrm>
            <a:off x="9812594" y="4597266"/>
            <a:ext cx="2288155" cy="1477328"/>
          </a:xfrm>
          <a:prstGeom prst="rect">
            <a:avLst/>
          </a:prstGeom>
          <a:noFill/>
          <a:ln>
            <a:solidFill>
              <a:srgbClr val="FF0000"/>
            </a:solidFill>
          </a:ln>
        </p:spPr>
        <p:txBody>
          <a:bodyPr wrap="square" rtlCol="0">
            <a:spAutoFit/>
          </a:bodyPr>
          <a:lstStyle/>
          <a:p>
            <a:r>
              <a:rPr lang="fr-FR" sz="2000" dirty="0"/>
              <a:t>   </a:t>
            </a:r>
            <a:r>
              <a:rPr lang="fr-FR" sz="1400" dirty="0" err="1">
                <a:solidFill>
                  <a:schemeClr val="accent6"/>
                </a:solidFill>
              </a:rPr>
              <a:t>Reminder</a:t>
            </a:r>
            <a:endParaRPr lang="fr-FR" sz="1400" dirty="0">
              <a:solidFill>
                <a:schemeClr val="accent6"/>
              </a:solidFill>
            </a:endParaRPr>
          </a:p>
          <a:p>
            <a:r>
              <a:rPr lang="fr-FR" sz="1400" dirty="0" err="1">
                <a:solidFill>
                  <a:schemeClr val="accent6"/>
                </a:solidFill>
              </a:rPr>
              <a:t>Caveats</a:t>
            </a:r>
            <a:r>
              <a:rPr lang="fr-FR" sz="1400" dirty="0">
                <a:solidFill>
                  <a:schemeClr val="accent6"/>
                </a:solidFill>
              </a:rPr>
              <a:t> </a:t>
            </a:r>
            <a:r>
              <a:rPr lang="fr-FR" sz="1400" dirty="0" err="1">
                <a:solidFill>
                  <a:schemeClr val="accent6"/>
                </a:solidFill>
              </a:rPr>
              <a:t>related</a:t>
            </a:r>
            <a:r>
              <a:rPr lang="fr-FR" sz="1400" dirty="0">
                <a:solidFill>
                  <a:schemeClr val="accent6"/>
                </a:solidFill>
              </a:rPr>
              <a:t> to HGV </a:t>
            </a:r>
            <a:r>
              <a:rPr lang="fr-FR" sz="1400" dirty="0" err="1">
                <a:solidFill>
                  <a:schemeClr val="accent6"/>
                </a:solidFill>
              </a:rPr>
              <a:t>injury</a:t>
            </a:r>
            <a:r>
              <a:rPr lang="fr-FR" sz="1400" dirty="0">
                <a:solidFill>
                  <a:schemeClr val="accent6"/>
                </a:solidFill>
              </a:rPr>
              <a:t> accidents</a:t>
            </a:r>
          </a:p>
          <a:p>
            <a:r>
              <a:rPr lang="fr-FR" sz="1400" dirty="0">
                <a:solidFill>
                  <a:schemeClr val="accent6"/>
                </a:solidFill>
              </a:rPr>
              <a:t>-All </a:t>
            </a:r>
            <a:r>
              <a:rPr lang="fr-FR" sz="1400" dirty="0" err="1">
                <a:solidFill>
                  <a:schemeClr val="accent6"/>
                </a:solidFill>
              </a:rPr>
              <a:t>turning</a:t>
            </a:r>
            <a:r>
              <a:rPr lang="fr-FR" sz="1400" dirty="0">
                <a:solidFill>
                  <a:schemeClr val="accent6"/>
                </a:solidFill>
              </a:rPr>
              <a:t> </a:t>
            </a:r>
            <a:r>
              <a:rPr lang="fr-FR" sz="1400" dirty="0" err="1">
                <a:solidFill>
                  <a:schemeClr val="accent6"/>
                </a:solidFill>
              </a:rPr>
              <a:t>left</a:t>
            </a:r>
            <a:r>
              <a:rPr lang="fr-FR" sz="1400" dirty="0">
                <a:solidFill>
                  <a:schemeClr val="accent6"/>
                </a:solidFill>
              </a:rPr>
              <a:t> scenarios and multiple collisions w/o VRU. </a:t>
            </a:r>
          </a:p>
        </p:txBody>
      </p:sp>
      <p:pic>
        <p:nvPicPr>
          <p:cNvPr id="10" name="Image 9">
            <a:extLst>
              <a:ext uri="{FF2B5EF4-FFF2-40B4-BE49-F238E27FC236}">
                <a16:creationId xmlns:a16="http://schemas.microsoft.com/office/drawing/2014/main" id="{798CE670-050E-32FA-D654-3E403609518E}"/>
              </a:ext>
            </a:extLst>
          </p:cNvPr>
          <p:cNvPicPr>
            <a:picLocks noChangeAspect="1"/>
          </p:cNvPicPr>
          <p:nvPr/>
        </p:nvPicPr>
        <p:blipFill>
          <a:blip r:embed="rId6"/>
          <a:stretch>
            <a:fillRect/>
          </a:stretch>
        </p:blipFill>
        <p:spPr>
          <a:xfrm>
            <a:off x="9749637" y="4521029"/>
            <a:ext cx="319698" cy="324855"/>
          </a:xfrm>
          <a:prstGeom prst="rect">
            <a:avLst/>
          </a:prstGeom>
        </p:spPr>
      </p:pic>
      <p:sp>
        <p:nvSpPr>
          <p:cNvPr id="4" name="Ellipse 3">
            <a:extLst>
              <a:ext uri="{FF2B5EF4-FFF2-40B4-BE49-F238E27FC236}">
                <a16:creationId xmlns:a16="http://schemas.microsoft.com/office/drawing/2014/main" id="{0E48BFD4-5E06-AE2E-A66D-BF56C37F02B8}"/>
              </a:ext>
            </a:extLst>
          </p:cNvPr>
          <p:cNvSpPr/>
          <p:nvPr/>
        </p:nvSpPr>
        <p:spPr>
          <a:xfrm>
            <a:off x="10315675" y="3334800"/>
            <a:ext cx="1701803" cy="255639"/>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p>
        </p:txBody>
      </p:sp>
    </p:spTree>
    <p:extLst>
      <p:ext uri="{BB962C8B-B14F-4D97-AF65-F5344CB8AC3E}">
        <p14:creationId xmlns:p14="http://schemas.microsoft.com/office/powerpoint/2010/main" val="75886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 grpId="0" animBg="1"/>
      <p:bldP spid="9"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E8FB7B-A6CE-4FBF-B6AE-882B1ECD19B5}"/>
              </a:ext>
            </a:extLst>
          </p:cNvPr>
          <p:cNvSpPr>
            <a:spLocks noGrp="1"/>
          </p:cNvSpPr>
          <p:nvPr>
            <p:ph type="title"/>
          </p:nvPr>
        </p:nvSpPr>
        <p:spPr>
          <a:xfrm>
            <a:off x="690716" y="0"/>
            <a:ext cx="10515600" cy="472440"/>
          </a:xfrm>
        </p:spPr>
        <p:txBody>
          <a:bodyPr/>
          <a:lstStyle/>
          <a:p>
            <a:r>
              <a:rPr lang="fr-FR" b="1" dirty="0"/>
              <a:t>Conclusion (1/2)</a:t>
            </a:r>
          </a:p>
        </p:txBody>
      </p:sp>
      <p:sp>
        <p:nvSpPr>
          <p:cNvPr id="6" name="ZoneTexte 5">
            <a:extLst>
              <a:ext uri="{FF2B5EF4-FFF2-40B4-BE49-F238E27FC236}">
                <a16:creationId xmlns:a16="http://schemas.microsoft.com/office/drawing/2014/main" id="{7C3B17D3-5CDD-5B6C-F123-67C5D1DD7A47}"/>
              </a:ext>
            </a:extLst>
          </p:cNvPr>
          <p:cNvSpPr txBox="1"/>
          <p:nvPr/>
        </p:nvSpPr>
        <p:spPr>
          <a:xfrm>
            <a:off x="0" y="554539"/>
            <a:ext cx="12192000" cy="5539978"/>
          </a:xfrm>
          <a:prstGeom prst="rect">
            <a:avLst/>
          </a:prstGeom>
          <a:noFill/>
        </p:spPr>
        <p:txBody>
          <a:bodyPr wrap="square" rtlCol="0">
            <a:spAutoFit/>
          </a:bodyPr>
          <a:lstStyle/>
          <a:p>
            <a:pPr marL="285750" indent="-285750">
              <a:buFont typeface="Wingdings" panose="05000000000000000000" pitchFamily="2" charset="2"/>
              <a:buChar char="Ø"/>
            </a:pPr>
            <a:r>
              <a:rPr lang="de-DE" sz="1600" b="1" dirty="0">
                <a:sym typeface="Wingdings" panose="05000000000000000000" pitchFamily="2" charset="2"/>
              </a:rPr>
              <a:t>This </a:t>
            </a:r>
            <a:r>
              <a:rPr lang="de-DE" sz="1600" b="1" dirty="0" err="1">
                <a:sym typeface="Wingdings" panose="05000000000000000000" pitchFamily="2" charset="2"/>
              </a:rPr>
              <a:t>complementary</a:t>
            </a:r>
            <a:r>
              <a:rPr lang="de-DE" sz="1600" b="1" dirty="0">
                <a:sym typeface="Wingdings" panose="05000000000000000000" pitchFamily="2" charset="2"/>
              </a:rPr>
              <a:t> </a:t>
            </a:r>
            <a:r>
              <a:rPr lang="de-DE" sz="1600" b="1" dirty="0" err="1">
                <a:sym typeface="Wingdings" panose="05000000000000000000" pitchFamily="2" charset="2"/>
              </a:rPr>
              <a:t>study</a:t>
            </a:r>
            <a:r>
              <a:rPr lang="de-DE" sz="1600" b="1" dirty="0">
                <a:sym typeface="Wingdings" panose="05000000000000000000" pitchFamily="2" charset="2"/>
              </a:rPr>
              <a:t> </a:t>
            </a:r>
            <a:r>
              <a:rPr lang="de-DE" sz="1600" b="1" dirty="0" err="1">
                <a:sym typeface="Wingdings" panose="05000000000000000000" pitchFamily="2" charset="2"/>
              </a:rPr>
              <a:t>confirms</a:t>
            </a:r>
            <a:r>
              <a:rPr lang="de-DE" sz="1600" b="1" dirty="0">
                <a:sym typeface="Wingdings" panose="05000000000000000000" pitchFamily="2" charset="2"/>
              </a:rPr>
              <a:t> </a:t>
            </a:r>
            <a:r>
              <a:rPr lang="de-DE" sz="1600" b="1" dirty="0" err="1">
                <a:sym typeface="Wingdings" panose="05000000000000000000" pitchFamily="2" charset="2"/>
              </a:rPr>
              <a:t>the</a:t>
            </a:r>
            <a:r>
              <a:rPr lang="de-DE" sz="1600" b="1" dirty="0">
                <a:sym typeface="Wingdings" panose="05000000000000000000" pitchFamily="2" charset="2"/>
              </a:rPr>
              <a:t> </a:t>
            </a:r>
            <a:r>
              <a:rPr lang="de-DE" sz="1600" b="1" dirty="0" err="1">
                <a:sym typeface="Wingdings" panose="05000000000000000000" pitchFamily="2" charset="2"/>
              </a:rPr>
              <a:t>conclusion</a:t>
            </a:r>
            <a:r>
              <a:rPr lang="de-DE" sz="1600" b="1" dirty="0">
                <a:sym typeface="Wingdings" panose="05000000000000000000" pitchFamily="2" charset="2"/>
              </a:rPr>
              <a:t> </a:t>
            </a:r>
            <a:r>
              <a:rPr lang="de-DE" sz="1600" b="1" dirty="0" err="1">
                <a:sym typeface="Wingdings" panose="05000000000000000000" pitchFamily="2" charset="2"/>
              </a:rPr>
              <a:t>of</a:t>
            </a:r>
            <a:r>
              <a:rPr lang="de-DE" sz="1600" b="1" dirty="0">
                <a:sym typeface="Wingdings" panose="05000000000000000000" pitchFamily="2" charset="2"/>
              </a:rPr>
              <a:t> </a:t>
            </a:r>
            <a:r>
              <a:rPr lang="de-DE" sz="1600" b="1" dirty="0" err="1">
                <a:sym typeface="Wingdings" panose="05000000000000000000" pitchFamily="2" charset="2"/>
              </a:rPr>
              <a:t>the</a:t>
            </a:r>
            <a:r>
              <a:rPr lang="de-DE" sz="1600" b="1" dirty="0">
                <a:sym typeface="Wingdings" panose="05000000000000000000" pitchFamily="2" charset="2"/>
              </a:rPr>
              <a:t> </a:t>
            </a:r>
            <a:r>
              <a:rPr lang="de-DE" sz="1600" b="1" dirty="0" err="1">
                <a:sym typeface="Wingdings" panose="05000000000000000000" pitchFamily="2" charset="2"/>
              </a:rPr>
              <a:t>previous</a:t>
            </a:r>
            <a:r>
              <a:rPr lang="de-DE" sz="1600" b="1" dirty="0">
                <a:sym typeface="Wingdings" panose="05000000000000000000" pitchFamily="2" charset="2"/>
              </a:rPr>
              <a:t> </a:t>
            </a:r>
            <a:r>
              <a:rPr lang="de-DE" sz="1600" b="1" dirty="0" err="1">
                <a:sym typeface="Wingdings" panose="05000000000000000000" pitchFamily="2" charset="2"/>
              </a:rPr>
              <a:t>one</a:t>
            </a:r>
            <a:r>
              <a:rPr lang="de-DE" sz="1600" b="1" dirty="0">
                <a:sym typeface="Wingdings" panose="05000000000000000000" pitchFamily="2" charset="2"/>
              </a:rPr>
              <a:t>, </a:t>
            </a:r>
            <a:r>
              <a:rPr lang="de-DE" sz="1600" b="1" dirty="0" err="1">
                <a:sym typeface="Wingdings" panose="05000000000000000000" pitchFamily="2" charset="2"/>
              </a:rPr>
              <a:t>supporting</a:t>
            </a:r>
            <a:r>
              <a:rPr lang="de-DE" sz="1600" b="1" dirty="0">
                <a:sym typeface="Wingdings" panose="05000000000000000000" pitchFamily="2" charset="2"/>
              </a:rPr>
              <a:t> </a:t>
            </a:r>
            <a:r>
              <a:rPr lang="de-DE" sz="1600" b="1" dirty="0" err="1">
                <a:sym typeface="Wingdings" panose="05000000000000000000" pitchFamily="2" charset="2"/>
              </a:rPr>
              <a:t>previous</a:t>
            </a:r>
            <a:r>
              <a:rPr lang="de-DE" sz="1600" b="1" dirty="0">
                <a:sym typeface="Wingdings" panose="05000000000000000000" pitchFamily="2" charset="2"/>
              </a:rPr>
              <a:t> German </a:t>
            </a:r>
            <a:r>
              <a:rPr lang="de-DE" sz="1600" b="1" dirty="0" err="1">
                <a:sym typeface="Wingdings" panose="05000000000000000000" pitchFamily="2" charset="2"/>
              </a:rPr>
              <a:t>findings</a:t>
            </a:r>
            <a:r>
              <a:rPr lang="de-DE" sz="1600" b="1" dirty="0">
                <a:sym typeface="Wingdings" panose="05000000000000000000" pitchFamily="2" charset="2"/>
              </a:rPr>
              <a:t> (</a:t>
            </a:r>
            <a:r>
              <a:rPr lang="pt-BR" sz="1600" b="0" i="0" dirty="0">
                <a:solidFill>
                  <a:srgbClr val="0052CC"/>
                </a:solidFill>
                <a:effectLst/>
                <a:latin typeface="-apple-system"/>
                <a:hlinkClick r:id="rId3" tooltip="Télécharger"/>
              </a:rPr>
              <a:t>VRU-Proxi-TF_R151_158-01-02</a:t>
            </a:r>
            <a:r>
              <a:rPr lang="de-DE" sz="1600" b="1" dirty="0">
                <a:sym typeface="Wingdings" panose="05000000000000000000" pitchFamily="2" charset="2"/>
              </a:rPr>
              <a:t>): </a:t>
            </a:r>
            <a:r>
              <a:rPr lang="de-DE" sz="1600" b="1" dirty="0" err="1">
                <a:sym typeface="Wingdings" panose="05000000000000000000" pitchFamily="2" charset="2"/>
              </a:rPr>
              <a:t>no</a:t>
            </a:r>
            <a:r>
              <a:rPr lang="de-DE" sz="1600" b="1" dirty="0">
                <a:sym typeface="Wingdings" panose="05000000000000000000" pitchFamily="2" charset="2"/>
              </a:rPr>
              <a:t> N1 </a:t>
            </a:r>
            <a:r>
              <a:rPr lang="de-DE" sz="1600" b="1" dirty="0" err="1">
                <a:sym typeface="Wingdings" panose="05000000000000000000" pitchFamily="2" charset="2"/>
              </a:rPr>
              <a:t>issue</a:t>
            </a:r>
            <a:r>
              <a:rPr lang="de-DE" sz="1600" b="1" dirty="0">
                <a:sym typeface="Wingdings" panose="05000000000000000000" pitchFamily="2" charset="2"/>
              </a:rPr>
              <a:t>, </a:t>
            </a:r>
            <a:r>
              <a:rPr lang="de-DE" sz="1600" b="1" dirty="0" err="1">
                <a:sym typeface="Wingdings" panose="05000000000000000000" pitchFamily="2" charset="2"/>
              </a:rPr>
              <a:t>no</a:t>
            </a:r>
            <a:r>
              <a:rPr lang="de-DE" sz="1600" b="1" dirty="0">
                <a:sym typeface="Wingdings" panose="05000000000000000000" pitchFamily="2" charset="2"/>
              </a:rPr>
              <a:t> urgent </a:t>
            </a:r>
            <a:r>
              <a:rPr lang="de-DE" sz="1600" b="1" dirty="0" err="1">
                <a:sym typeface="Wingdings" panose="05000000000000000000" pitchFamily="2" charset="2"/>
              </a:rPr>
              <a:t>need</a:t>
            </a:r>
            <a:r>
              <a:rPr lang="de-DE" sz="1600" b="1" dirty="0">
                <a:sym typeface="Wingdings" panose="05000000000000000000" pitchFamily="2" charset="2"/>
              </a:rPr>
              <a:t> </a:t>
            </a:r>
            <a:r>
              <a:rPr lang="de-DE" sz="1600" b="1" dirty="0" err="1">
                <a:sym typeface="Wingdings" panose="05000000000000000000" pitchFamily="2" charset="2"/>
              </a:rPr>
              <a:t>to</a:t>
            </a:r>
            <a:r>
              <a:rPr lang="de-DE" sz="1600" b="1" dirty="0">
                <a:sym typeface="Wingdings" panose="05000000000000000000" pitchFamily="2" charset="2"/>
              </a:rPr>
              <a:t> </a:t>
            </a:r>
            <a:r>
              <a:rPr lang="de-DE" sz="1600" b="1" dirty="0" err="1">
                <a:sym typeface="Wingdings" panose="05000000000000000000" pitchFamily="2" charset="2"/>
              </a:rPr>
              <a:t>extend</a:t>
            </a:r>
            <a:r>
              <a:rPr lang="de-DE" sz="1600" b="1" dirty="0">
                <a:sym typeface="Wingdings" panose="05000000000000000000" pitchFamily="2" charset="2"/>
              </a:rPr>
              <a:t> </a:t>
            </a:r>
            <a:r>
              <a:rPr lang="de-DE" sz="1600" b="1" dirty="0" err="1">
                <a:sym typeface="Wingdings" panose="05000000000000000000" pitchFamily="2" charset="2"/>
              </a:rPr>
              <a:t>the</a:t>
            </a:r>
            <a:r>
              <a:rPr lang="de-DE" sz="1600" b="1" dirty="0">
                <a:sym typeface="Wingdings" panose="05000000000000000000" pitchFamily="2" charset="2"/>
              </a:rPr>
              <a:t> </a:t>
            </a:r>
            <a:r>
              <a:rPr lang="de-DE" sz="1600" b="1" dirty="0" err="1">
                <a:sym typeface="Wingdings" panose="05000000000000000000" pitchFamily="2" charset="2"/>
              </a:rPr>
              <a:t>scope</a:t>
            </a:r>
            <a:r>
              <a:rPr lang="de-DE" sz="1600" b="1" dirty="0">
                <a:sym typeface="Wingdings" panose="05000000000000000000" pitchFamily="2" charset="2"/>
              </a:rPr>
              <a:t> </a:t>
            </a:r>
            <a:r>
              <a:rPr lang="de-DE" sz="1600" b="1" dirty="0" err="1">
                <a:sym typeface="Wingdings" panose="05000000000000000000" pitchFamily="2" charset="2"/>
              </a:rPr>
              <a:t>of</a:t>
            </a:r>
            <a:r>
              <a:rPr lang="de-DE" sz="1600" b="1" dirty="0">
                <a:sym typeface="Wingdings" panose="05000000000000000000" pitchFamily="2" charset="2"/>
              </a:rPr>
              <a:t> R151, but </a:t>
            </a:r>
            <a:r>
              <a:rPr lang="de-DE" sz="1600" b="1" dirty="0" err="1">
                <a:sym typeface="Wingdings" panose="05000000000000000000" pitchFamily="2" charset="2"/>
              </a:rPr>
              <a:t>interest</a:t>
            </a:r>
            <a:r>
              <a:rPr lang="de-DE" sz="1600" b="1" dirty="0">
                <a:sym typeface="Wingdings" panose="05000000000000000000" pitchFamily="2" charset="2"/>
              </a:rPr>
              <a:t> </a:t>
            </a:r>
            <a:r>
              <a:rPr lang="de-DE" sz="1600" b="1" dirty="0" err="1">
                <a:sym typeface="Wingdings" panose="05000000000000000000" pitchFamily="2" charset="2"/>
              </a:rPr>
              <a:t>for</a:t>
            </a:r>
            <a:r>
              <a:rPr lang="de-DE" sz="1600" b="1" dirty="0">
                <a:sym typeface="Wingdings" panose="05000000000000000000" pitchFamily="2" charset="2"/>
              </a:rPr>
              <a:t> </a:t>
            </a:r>
            <a:r>
              <a:rPr lang="de-DE" sz="1600" b="1" dirty="0" err="1">
                <a:sym typeface="Wingdings" panose="05000000000000000000" pitchFamily="2" charset="2"/>
              </a:rPr>
              <a:t>monitoring</a:t>
            </a:r>
            <a:r>
              <a:rPr lang="de-DE" sz="1600" b="1" dirty="0">
                <a:sym typeface="Wingdings" panose="05000000000000000000" pitchFamily="2" charset="2"/>
              </a:rPr>
              <a:t>.</a:t>
            </a:r>
          </a:p>
          <a:p>
            <a:r>
              <a:rPr lang="de-DE" sz="1600" dirty="0">
                <a:sym typeface="Wingdings" panose="05000000000000000000" pitchFamily="2" charset="2"/>
              </a:rPr>
              <a:t>    </a:t>
            </a:r>
          </a:p>
          <a:p>
            <a:r>
              <a:rPr lang="de-DE" sz="1600" b="1" dirty="0">
                <a:sym typeface="Wingdings" panose="05000000000000000000" pitchFamily="2" charset="2"/>
              </a:rPr>
              <a:t>France - 8 </a:t>
            </a:r>
            <a:r>
              <a:rPr lang="de-DE" sz="1600" b="1" dirty="0" err="1">
                <a:sym typeface="Wingdings" panose="05000000000000000000" pitchFamily="2" charset="2"/>
              </a:rPr>
              <a:t>years</a:t>
            </a:r>
            <a:r>
              <a:rPr lang="de-DE" sz="1600" b="1" dirty="0">
                <a:sym typeface="Wingdings" panose="05000000000000000000" pitchFamily="2" charset="2"/>
              </a:rPr>
              <a:t> </a:t>
            </a:r>
            <a:r>
              <a:rPr lang="de-DE" sz="1600" b="1" dirty="0" err="1">
                <a:sym typeface="Wingdings" panose="05000000000000000000" pitchFamily="2" charset="2"/>
              </a:rPr>
              <a:t>of</a:t>
            </a:r>
            <a:r>
              <a:rPr lang="de-DE" sz="1600" b="1" dirty="0">
                <a:sym typeface="Wingdings" panose="05000000000000000000" pitchFamily="2" charset="2"/>
              </a:rPr>
              <a:t> </a:t>
            </a:r>
            <a:r>
              <a:rPr lang="de-DE" sz="1600" b="1" dirty="0" err="1">
                <a:sym typeface="Wingdings" panose="05000000000000000000" pitchFamily="2" charset="2"/>
              </a:rPr>
              <a:t>observation</a:t>
            </a:r>
            <a:r>
              <a:rPr lang="de-DE" sz="1600" b="1" dirty="0">
                <a:sym typeface="Wingdings" panose="05000000000000000000" pitchFamily="2" charset="2"/>
              </a:rPr>
              <a:t>: 2016-2023 (BAAC)</a:t>
            </a:r>
          </a:p>
          <a:p>
            <a:pPr marL="742950" lvl="1" indent="-285750">
              <a:buFont typeface="Wingdings" panose="05000000000000000000" pitchFamily="2" charset="2"/>
              <a:buChar char="Ø"/>
            </a:pPr>
            <a:endParaRPr lang="de-DE" sz="1600" dirty="0">
              <a:sym typeface="Wingdings" panose="05000000000000000000" pitchFamily="2" charset="2"/>
            </a:endParaRPr>
          </a:p>
          <a:p>
            <a:pPr marL="742950" lvl="1" indent="-285750">
              <a:buFont typeface="Wingdings" panose="05000000000000000000" pitchFamily="2" charset="2"/>
              <a:buChar char="Ø"/>
            </a:pPr>
            <a:r>
              <a:rPr lang="de-DE" sz="1600" b="1" dirty="0">
                <a:solidFill>
                  <a:schemeClr val="accent1"/>
                </a:solidFill>
                <a:sym typeface="Wingdings" panose="05000000000000000000" pitchFamily="2" charset="2"/>
              </a:rPr>
              <a:t>N1 / all VRU</a:t>
            </a:r>
          </a:p>
          <a:p>
            <a:pPr marL="1200150" lvl="2" indent="-285750">
              <a:buFont typeface="Wingdings" panose="05000000000000000000" pitchFamily="2" charset="2"/>
              <a:buChar char="Ø"/>
            </a:pPr>
            <a:r>
              <a:rPr lang="de-DE" sz="1600" b="1" dirty="0">
                <a:sym typeface="Wingdings" panose="05000000000000000000" pitchFamily="2" charset="2"/>
              </a:rPr>
              <a:t>- 50% </a:t>
            </a:r>
            <a:r>
              <a:rPr lang="de-DE" sz="1600" b="1" dirty="0" err="1">
                <a:sym typeface="Wingdings" panose="05000000000000000000" pitchFamily="2" charset="2"/>
              </a:rPr>
              <a:t>of</a:t>
            </a:r>
            <a:r>
              <a:rPr lang="de-DE" sz="1600" b="1" dirty="0">
                <a:sym typeface="Wingdings" panose="05000000000000000000" pitchFamily="2" charset="2"/>
              </a:rPr>
              <a:t> </a:t>
            </a:r>
            <a:r>
              <a:rPr lang="de-DE" sz="1600" b="1" dirty="0" err="1">
                <a:sym typeface="Wingdings" panose="05000000000000000000" pitchFamily="2" charset="2"/>
              </a:rPr>
              <a:t>victims</a:t>
            </a:r>
            <a:r>
              <a:rPr lang="de-DE" sz="1600" b="1" dirty="0">
                <a:sym typeface="Wingdings" panose="05000000000000000000" pitchFamily="2" charset="2"/>
              </a:rPr>
              <a:t> (KSI) </a:t>
            </a:r>
            <a:r>
              <a:rPr lang="de-DE" sz="1600" b="1" dirty="0" err="1">
                <a:sym typeface="Wingdings" panose="05000000000000000000" pitchFamily="2" charset="2"/>
              </a:rPr>
              <a:t>when</a:t>
            </a:r>
            <a:r>
              <a:rPr lang="de-DE" sz="1600" b="1" dirty="0">
                <a:sym typeface="Wingdings" panose="05000000000000000000" pitchFamily="2" charset="2"/>
              </a:rPr>
              <a:t> </a:t>
            </a:r>
            <a:r>
              <a:rPr lang="de-DE" sz="1600" b="1" dirty="0" err="1">
                <a:sym typeface="Wingdings" panose="05000000000000000000" pitchFamily="2" charset="2"/>
              </a:rPr>
              <a:t>it</a:t>
            </a:r>
            <a:r>
              <a:rPr lang="de-DE" sz="1600" b="1" dirty="0">
                <a:sym typeface="Wingdings" panose="05000000000000000000" pitchFamily="2" charset="2"/>
              </a:rPr>
              <a:t> </a:t>
            </a:r>
            <a:r>
              <a:rPr lang="de-DE" sz="1600" b="1" dirty="0" err="1">
                <a:sym typeface="Wingdings" panose="05000000000000000000" pitchFamily="2" charset="2"/>
              </a:rPr>
              <a:t>comes</a:t>
            </a:r>
            <a:r>
              <a:rPr lang="de-DE" sz="1600" b="1" dirty="0">
                <a:sym typeface="Wingdings" panose="05000000000000000000" pitchFamily="2" charset="2"/>
              </a:rPr>
              <a:t> </a:t>
            </a:r>
            <a:r>
              <a:rPr lang="de-DE" sz="1600" b="1" dirty="0" err="1">
                <a:sym typeface="Wingdings" panose="05000000000000000000" pitchFamily="2" charset="2"/>
              </a:rPr>
              <a:t>to</a:t>
            </a:r>
            <a:r>
              <a:rPr lang="de-DE" sz="1600" b="1" dirty="0">
                <a:sym typeface="Wingdings" panose="05000000000000000000" pitchFamily="2" charset="2"/>
              </a:rPr>
              <a:t> N1 </a:t>
            </a:r>
            <a:r>
              <a:rPr lang="de-DE" sz="1600" b="1" dirty="0" err="1">
                <a:sym typeface="Wingdings" panose="05000000000000000000" pitchFamily="2" charset="2"/>
              </a:rPr>
              <a:t>vehicles</a:t>
            </a:r>
            <a:r>
              <a:rPr lang="de-DE" sz="1600" b="1" dirty="0">
                <a:sym typeface="Wingdings" panose="05000000000000000000" pitchFamily="2" charset="2"/>
              </a:rPr>
              <a:t> </a:t>
            </a:r>
            <a:r>
              <a:rPr lang="de-DE" sz="1600" b="1" dirty="0" err="1">
                <a:sym typeface="Wingdings" panose="05000000000000000000" pitchFamily="2" charset="2"/>
              </a:rPr>
              <a:t>involved</a:t>
            </a:r>
            <a:r>
              <a:rPr lang="de-DE" sz="1600" b="1" dirty="0">
                <a:sym typeface="Wingdings" panose="05000000000000000000" pitchFamily="2" charset="2"/>
              </a:rPr>
              <a:t> in </a:t>
            </a:r>
            <a:r>
              <a:rPr lang="de-DE" sz="1600" b="1" dirty="0" err="1">
                <a:sym typeface="Wingdings" panose="05000000000000000000" pitchFamily="2" charset="2"/>
              </a:rPr>
              <a:t>accident</a:t>
            </a:r>
            <a:r>
              <a:rPr lang="de-DE" sz="1600" b="1" dirty="0">
                <a:sym typeface="Wingdings" panose="05000000000000000000" pitchFamily="2" charset="2"/>
              </a:rPr>
              <a:t> </a:t>
            </a:r>
            <a:r>
              <a:rPr lang="de-DE" sz="1600" b="1" dirty="0" err="1">
                <a:sym typeface="Wingdings" panose="05000000000000000000" pitchFamily="2" charset="2"/>
              </a:rPr>
              <a:t>corresponding</a:t>
            </a:r>
            <a:r>
              <a:rPr lang="de-DE" sz="1600" b="1" dirty="0">
                <a:sym typeface="Wingdings" panose="05000000000000000000" pitchFamily="2" charset="2"/>
              </a:rPr>
              <a:t> </a:t>
            </a:r>
            <a:r>
              <a:rPr lang="de-DE" sz="1600" b="1" dirty="0" err="1">
                <a:sym typeface="Wingdings" panose="05000000000000000000" pitchFamily="2" charset="2"/>
              </a:rPr>
              <a:t>to</a:t>
            </a:r>
            <a:r>
              <a:rPr lang="de-DE" sz="1600" b="1" dirty="0">
                <a:sym typeface="Wingdings" panose="05000000000000000000" pitchFamily="2" charset="2"/>
              </a:rPr>
              <a:t> R151 </a:t>
            </a:r>
            <a:r>
              <a:rPr lang="de-DE" sz="1600" b="1" dirty="0" err="1">
                <a:sym typeface="Wingdings" panose="05000000000000000000" pitchFamily="2" charset="2"/>
              </a:rPr>
              <a:t>scenario</a:t>
            </a:r>
            <a:r>
              <a:rPr lang="de-DE" sz="1600" b="1" dirty="0">
                <a:sym typeface="Wingdings" panose="05000000000000000000" pitchFamily="2" charset="2"/>
              </a:rPr>
              <a:t>, </a:t>
            </a:r>
            <a:r>
              <a:rPr lang="de-DE" sz="1600" b="1" dirty="0" err="1">
                <a:sym typeface="Wingdings" panose="05000000000000000000" pitchFamily="2" charset="2"/>
              </a:rPr>
              <a:t>compared</a:t>
            </a:r>
            <a:r>
              <a:rPr lang="de-DE" sz="1600" b="1" dirty="0">
                <a:sym typeface="Wingdings" panose="05000000000000000000" pitchFamily="2" charset="2"/>
              </a:rPr>
              <a:t> </a:t>
            </a:r>
            <a:r>
              <a:rPr lang="de-DE" sz="1600" b="1" dirty="0" err="1">
                <a:sym typeface="Wingdings" panose="05000000000000000000" pitchFamily="2" charset="2"/>
              </a:rPr>
              <a:t>to</a:t>
            </a:r>
            <a:r>
              <a:rPr lang="de-DE" sz="1600" b="1" dirty="0">
                <a:sym typeface="Wingdings" panose="05000000000000000000" pitchFamily="2" charset="2"/>
              </a:rPr>
              <a:t> N2M2N3M.</a:t>
            </a:r>
          </a:p>
          <a:p>
            <a:pPr marL="1200150" lvl="2" indent="-285750">
              <a:buFont typeface="Wingdings" panose="05000000000000000000" pitchFamily="2" charset="2"/>
              <a:buChar char="Ø"/>
            </a:pPr>
            <a:r>
              <a:rPr lang="de-DE" sz="1600" dirty="0" err="1">
                <a:sym typeface="Wingdings" panose="05000000000000000000" pitchFamily="2" charset="2"/>
              </a:rPr>
              <a:t>Cyclists</a:t>
            </a:r>
            <a:r>
              <a:rPr lang="de-DE" sz="1600" dirty="0">
                <a:sym typeface="Wingdings" panose="05000000000000000000" pitchFamily="2" charset="2"/>
              </a:rPr>
              <a:t> </a:t>
            </a:r>
            <a:r>
              <a:rPr lang="de-DE" sz="1600" dirty="0" err="1">
                <a:sym typeface="Wingdings" panose="05000000000000000000" pitchFamily="2" charset="2"/>
              </a:rPr>
              <a:t>represent</a:t>
            </a:r>
            <a:r>
              <a:rPr lang="de-DE" sz="1600" dirty="0">
                <a:sym typeface="Wingdings" panose="05000000000000000000" pitchFamily="2" charset="2"/>
              </a:rPr>
              <a:t> 3% </a:t>
            </a:r>
            <a:r>
              <a:rPr lang="de-DE" sz="1600" dirty="0" err="1">
                <a:sym typeface="Wingdings" panose="05000000000000000000" pitchFamily="2" charset="2"/>
              </a:rPr>
              <a:t>of</a:t>
            </a:r>
            <a:r>
              <a:rPr lang="de-DE" sz="1600" dirty="0">
                <a:sym typeface="Wingdings" panose="05000000000000000000" pitchFamily="2" charset="2"/>
              </a:rPr>
              <a:t> KSI</a:t>
            </a:r>
          </a:p>
          <a:p>
            <a:pPr marL="1200150" lvl="2" indent="-285750">
              <a:buFont typeface="Wingdings" panose="05000000000000000000" pitchFamily="2" charset="2"/>
              <a:buChar char="Ø"/>
            </a:pPr>
            <a:r>
              <a:rPr lang="de-DE" sz="1600" dirty="0">
                <a:sym typeface="Wingdings" panose="05000000000000000000" pitchFamily="2" charset="2"/>
              </a:rPr>
              <a:t>Other VRUs / KSI:</a:t>
            </a:r>
          </a:p>
          <a:p>
            <a:pPr marL="1657350" lvl="3" indent="-285750">
              <a:buFont typeface="Wingdings" panose="05000000000000000000" pitchFamily="2" charset="2"/>
              <a:buChar char="Ø"/>
            </a:pPr>
            <a:r>
              <a:rPr lang="de-DE" sz="1600" dirty="0" err="1">
                <a:sym typeface="Wingdings" panose="05000000000000000000" pitchFamily="2" charset="2"/>
              </a:rPr>
              <a:t>Pedestrians</a:t>
            </a:r>
            <a:r>
              <a:rPr lang="de-DE" sz="1600" dirty="0">
                <a:sym typeface="Wingdings" panose="05000000000000000000" pitchFamily="2" charset="2"/>
              </a:rPr>
              <a:t> (1%)</a:t>
            </a:r>
          </a:p>
          <a:p>
            <a:pPr marL="1657350" lvl="3" indent="-285750">
              <a:buFont typeface="Wingdings" panose="05000000000000000000" pitchFamily="2" charset="2"/>
              <a:buChar char="Ø"/>
            </a:pPr>
            <a:r>
              <a:rPr lang="de-DE" sz="1600" dirty="0" err="1">
                <a:sym typeface="Wingdings" panose="05000000000000000000" pitchFamily="2" charset="2"/>
              </a:rPr>
              <a:t>Motorcyclists</a:t>
            </a:r>
            <a:r>
              <a:rPr lang="de-DE" sz="1600" dirty="0">
                <a:sym typeface="Wingdings" panose="05000000000000000000" pitchFamily="2" charset="2"/>
              </a:rPr>
              <a:t> (66%), </a:t>
            </a:r>
            <a:r>
              <a:rPr lang="de-DE" sz="1600" dirty="0" err="1">
                <a:sym typeface="Wingdings" panose="05000000000000000000" pitchFamily="2" charset="2"/>
              </a:rPr>
              <a:t>speed</a:t>
            </a:r>
            <a:r>
              <a:rPr lang="de-DE" sz="1600" dirty="0">
                <a:sym typeface="Wingdings" panose="05000000000000000000" pitchFamily="2" charset="2"/>
              </a:rPr>
              <a:t> </a:t>
            </a:r>
            <a:r>
              <a:rPr lang="de-DE" sz="1600" dirty="0" err="1">
                <a:sym typeface="Wingdings" panose="05000000000000000000" pitchFamily="2" charset="2"/>
              </a:rPr>
              <a:t>issue</a:t>
            </a:r>
            <a:r>
              <a:rPr lang="de-DE" sz="1600" dirty="0">
                <a:sym typeface="Wingdings" panose="05000000000000000000" pitchFamily="2" charset="2"/>
              </a:rPr>
              <a:t> </a:t>
            </a:r>
          </a:p>
          <a:p>
            <a:pPr marL="1657350" lvl="3" indent="-285750">
              <a:buFont typeface="Wingdings" panose="05000000000000000000" pitchFamily="2" charset="2"/>
              <a:buChar char="Ø"/>
            </a:pPr>
            <a:r>
              <a:rPr lang="de-DE" sz="1600" dirty="0">
                <a:sym typeface="Wingdings" panose="05000000000000000000" pitchFamily="2" charset="2"/>
              </a:rPr>
              <a:t>EPMD (4%)</a:t>
            </a:r>
          </a:p>
          <a:p>
            <a:pPr marL="742950" lvl="1" indent="-285750">
              <a:buFont typeface="Wingdings" panose="05000000000000000000" pitchFamily="2" charset="2"/>
              <a:buChar char="Ø"/>
            </a:pPr>
            <a:endParaRPr lang="de-DE" sz="1600" dirty="0">
              <a:sym typeface="Wingdings" panose="05000000000000000000" pitchFamily="2" charset="2"/>
            </a:endParaRPr>
          </a:p>
          <a:p>
            <a:pPr marL="742950" lvl="1" indent="-285750">
              <a:buFont typeface="Wingdings" panose="05000000000000000000" pitchFamily="2" charset="2"/>
              <a:buChar char="Ø"/>
            </a:pPr>
            <a:r>
              <a:rPr lang="de-DE" sz="1600" b="1" dirty="0">
                <a:solidFill>
                  <a:schemeClr val="accent1"/>
                </a:solidFill>
                <a:sym typeface="Wingdings" panose="05000000000000000000" pitchFamily="2" charset="2"/>
              </a:rPr>
              <a:t>N2M2N3M3 / all VRU:</a:t>
            </a:r>
            <a:r>
              <a:rPr lang="de-DE" sz="1600" dirty="0">
                <a:sym typeface="Wingdings" panose="05000000000000000000" pitchFamily="2" charset="2"/>
              </a:rPr>
              <a:t> </a:t>
            </a:r>
          </a:p>
          <a:p>
            <a:pPr marL="1200150" lvl="2" indent="-285750">
              <a:buFont typeface="Wingdings" panose="05000000000000000000" pitchFamily="2" charset="2"/>
              <a:buChar char="Ø"/>
            </a:pPr>
            <a:r>
              <a:rPr lang="de-DE" sz="1600" dirty="0" err="1">
                <a:sym typeface="Wingdings" panose="05000000000000000000" pitchFamily="2" charset="2"/>
              </a:rPr>
              <a:t>Cyclists</a:t>
            </a:r>
            <a:r>
              <a:rPr lang="de-DE" sz="1600" dirty="0">
                <a:sym typeface="Wingdings" panose="05000000000000000000" pitchFamily="2" charset="2"/>
              </a:rPr>
              <a:t> </a:t>
            </a:r>
            <a:r>
              <a:rPr lang="de-DE" sz="1600" dirty="0" err="1">
                <a:sym typeface="Wingdings" panose="05000000000000000000" pitchFamily="2" charset="2"/>
              </a:rPr>
              <a:t>represent</a:t>
            </a:r>
            <a:r>
              <a:rPr lang="de-DE" sz="1600" dirty="0">
                <a:sym typeface="Wingdings" panose="05000000000000000000" pitchFamily="2" charset="2"/>
              </a:rPr>
              <a:t> 62% </a:t>
            </a:r>
            <a:r>
              <a:rPr lang="de-DE" sz="1600" dirty="0" err="1">
                <a:sym typeface="Wingdings" panose="05000000000000000000" pitchFamily="2" charset="2"/>
              </a:rPr>
              <a:t>of</a:t>
            </a:r>
            <a:r>
              <a:rPr lang="de-DE" sz="1600" dirty="0">
                <a:sym typeface="Wingdings" panose="05000000000000000000" pitchFamily="2" charset="2"/>
              </a:rPr>
              <a:t> KSI (</a:t>
            </a:r>
            <a:r>
              <a:rPr lang="de-DE" sz="1600" dirty="0" err="1">
                <a:sym typeface="Wingdings" panose="05000000000000000000" pitchFamily="2" charset="2"/>
              </a:rPr>
              <a:t>consistent</a:t>
            </a:r>
            <a:r>
              <a:rPr lang="de-DE" sz="1600" dirty="0">
                <a:sym typeface="Wingdings" panose="05000000000000000000" pitchFamily="2" charset="2"/>
              </a:rPr>
              <a:t> </a:t>
            </a:r>
            <a:r>
              <a:rPr lang="de-DE" sz="1600" dirty="0" err="1">
                <a:sym typeface="Wingdings" panose="05000000000000000000" pitchFamily="2" charset="2"/>
              </a:rPr>
              <a:t>with</a:t>
            </a:r>
            <a:r>
              <a:rPr lang="de-DE" sz="1600" dirty="0">
                <a:sym typeface="Wingdings" panose="05000000000000000000" pitchFamily="2" charset="2"/>
              </a:rPr>
              <a:t> </a:t>
            </a:r>
            <a:r>
              <a:rPr lang="de-DE" sz="1600" dirty="0" err="1">
                <a:sym typeface="Wingdings" panose="05000000000000000000" pitchFamily="2" charset="2"/>
              </a:rPr>
              <a:t>the</a:t>
            </a:r>
            <a:r>
              <a:rPr lang="de-DE" sz="1600" dirty="0">
                <a:sym typeface="Wingdings" panose="05000000000000000000" pitchFamily="2" charset="2"/>
              </a:rPr>
              <a:t> </a:t>
            </a:r>
            <a:r>
              <a:rPr lang="de-DE" sz="1600" dirty="0" err="1">
                <a:sym typeface="Wingdings" panose="05000000000000000000" pitchFamily="2" charset="2"/>
              </a:rPr>
              <a:t>justification</a:t>
            </a:r>
            <a:r>
              <a:rPr lang="de-DE" sz="1600" dirty="0">
                <a:sym typeface="Wingdings" panose="05000000000000000000" pitchFamily="2" charset="2"/>
              </a:rPr>
              <a:t> </a:t>
            </a:r>
            <a:r>
              <a:rPr lang="de-DE" sz="1600" dirty="0" err="1">
                <a:sym typeface="Wingdings" panose="05000000000000000000" pitchFamily="2" charset="2"/>
              </a:rPr>
              <a:t>of</a:t>
            </a:r>
            <a:r>
              <a:rPr lang="de-DE" sz="1600" dirty="0">
                <a:sym typeface="Wingdings" panose="05000000000000000000" pitchFamily="2" charset="2"/>
              </a:rPr>
              <a:t> R151)</a:t>
            </a:r>
          </a:p>
          <a:p>
            <a:pPr marL="1200150" lvl="2" indent="-285750">
              <a:buFont typeface="Wingdings" panose="05000000000000000000" pitchFamily="2" charset="2"/>
              <a:buChar char="Ø"/>
            </a:pPr>
            <a:r>
              <a:rPr lang="de-DE" sz="1600" dirty="0">
                <a:sym typeface="Wingdings" panose="05000000000000000000" pitchFamily="2" charset="2"/>
              </a:rPr>
              <a:t>Other VRUs / KSI: </a:t>
            </a:r>
          </a:p>
          <a:p>
            <a:pPr marL="1657350" lvl="3" indent="-285750">
              <a:buFont typeface="Wingdings" panose="05000000000000000000" pitchFamily="2" charset="2"/>
              <a:buChar char="Ø"/>
            </a:pPr>
            <a:r>
              <a:rPr lang="de-DE" sz="1600" dirty="0" err="1">
                <a:sym typeface="Wingdings" panose="05000000000000000000" pitchFamily="2" charset="2"/>
              </a:rPr>
              <a:t>Pedestrians</a:t>
            </a:r>
            <a:r>
              <a:rPr lang="de-DE" sz="1600" dirty="0">
                <a:sym typeface="Wingdings" panose="05000000000000000000" pitchFamily="2" charset="2"/>
              </a:rPr>
              <a:t> (11%), </a:t>
            </a:r>
            <a:r>
              <a:rPr lang="de-DE" sz="1600" dirty="0" err="1">
                <a:sym typeface="Wingdings" panose="05000000000000000000" pitchFamily="2" charset="2"/>
              </a:rPr>
              <a:t>mainly</a:t>
            </a:r>
            <a:r>
              <a:rPr lang="de-DE" sz="1600" dirty="0">
                <a:sym typeface="Wingdings" panose="05000000000000000000" pitchFamily="2" charset="2"/>
              </a:rPr>
              <a:t> </a:t>
            </a:r>
            <a:r>
              <a:rPr lang="de-DE" sz="1600" dirty="0" err="1">
                <a:sym typeface="Wingdings" panose="05000000000000000000" pitchFamily="2" charset="2"/>
              </a:rPr>
              <a:t>with</a:t>
            </a:r>
            <a:r>
              <a:rPr lang="de-DE" sz="1600" dirty="0">
                <a:sym typeface="Wingdings" panose="05000000000000000000" pitchFamily="2" charset="2"/>
              </a:rPr>
              <a:t> M3      </a:t>
            </a:r>
          </a:p>
          <a:p>
            <a:pPr marL="1657350" lvl="3" indent="-285750">
              <a:buFont typeface="Wingdings" panose="05000000000000000000" pitchFamily="2" charset="2"/>
              <a:buChar char="Ø"/>
            </a:pPr>
            <a:r>
              <a:rPr lang="de-DE" sz="1600" dirty="0" err="1">
                <a:sym typeface="Wingdings" panose="05000000000000000000" pitchFamily="2" charset="2"/>
              </a:rPr>
              <a:t>Motorcyclists</a:t>
            </a:r>
            <a:r>
              <a:rPr lang="de-DE" sz="1600" dirty="0">
                <a:sym typeface="Wingdings" panose="05000000000000000000" pitchFamily="2" charset="2"/>
              </a:rPr>
              <a:t> (22%)</a:t>
            </a:r>
          </a:p>
          <a:p>
            <a:pPr marL="1657350" lvl="3" indent="-285750">
              <a:buFont typeface="Wingdings" panose="05000000000000000000" pitchFamily="2" charset="2"/>
              <a:buChar char="Ø"/>
            </a:pPr>
            <a:r>
              <a:rPr lang="de-DE" sz="1600" dirty="0">
                <a:sym typeface="Wingdings" panose="05000000000000000000" pitchFamily="2" charset="2"/>
              </a:rPr>
              <a:t>EPMD (4%)</a:t>
            </a:r>
          </a:p>
          <a:p>
            <a:pPr marL="742950" lvl="1" indent="-285750">
              <a:buFont typeface="Wingdings" panose="05000000000000000000" pitchFamily="2" charset="2"/>
              <a:buChar char="Ø"/>
            </a:pPr>
            <a:endParaRPr lang="de-DE" sz="1600" dirty="0">
              <a:sym typeface="Wingdings" panose="05000000000000000000" pitchFamily="2" charset="2"/>
            </a:endParaRPr>
          </a:p>
          <a:p>
            <a:endParaRPr lang="fr-FR" dirty="0"/>
          </a:p>
        </p:txBody>
      </p:sp>
      <p:sp>
        <p:nvSpPr>
          <p:cNvPr id="4" name="Bouton d’action : avant ou précédent 3">
            <a:hlinkClick r:id="rId4" action="ppaction://hlinksldjump" highlightClick="1"/>
            <a:extLst>
              <a:ext uri="{FF2B5EF4-FFF2-40B4-BE49-F238E27FC236}">
                <a16:creationId xmlns:a16="http://schemas.microsoft.com/office/drawing/2014/main" id="{CF25F9E7-1E80-4537-F30B-EBDC825208B6}"/>
              </a:ext>
            </a:extLst>
          </p:cNvPr>
          <p:cNvSpPr/>
          <p:nvPr/>
        </p:nvSpPr>
        <p:spPr>
          <a:xfrm>
            <a:off x="4906297" y="3323303"/>
            <a:ext cx="390832" cy="235974"/>
          </a:xfrm>
          <a:prstGeom prst="actionButtonForwardNext">
            <a:avLst/>
          </a:prstGeom>
          <a:solidFill>
            <a:srgbClr val="272D8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p>
        </p:txBody>
      </p:sp>
      <p:sp>
        <p:nvSpPr>
          <p:cNvPr id="5" name="Bouton d’action : avant ou précédent 4">
            <a:hlinkClick r:id="rId5" action="ppaction://hlinksldjump" highlightClick="1"/>
            <a:extLst>
              <a:ext uri="{FF2B5EF4-FFF2-40B4-BE49-F238E27FC236}">
                <a16:creationId xmlns:a16="http://schemas.microsoft.com/office/drawing/2014/main" id="{D5DA015D-685E-F220-1FDF-A1FF5C5B67D3}"/>
              </a:ext>
            </a:extLst>
          </p:cNvPr>
          <p:cNvSpPr/>
          <p:nvPr/>
        </p:nvSpPr>
        <p:spPr>
          <a:xfrm>
            <a:off x="5024287" y="4758814"/>
            <a:ext cx="390832" cy="235974"/>
          </a:xfrm>
          <a:prstGeom prst="actionButtonForwardNext">
            <a:avLst/>
          </a:prstGeom>
          <a:solidFill>
            <a:srgbClr val="272D8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p>
        </p:txBody>
      </p:sp>
    </p:spTree>
    <p:extLst>
      <p:ext uri="{BB962C8B-B14F-4D97-AF65-F5344CB8AC3E}">
        <p14:creationId xmlns:p14="http://schemas.microsoft.com/office/powerpoint/2010/main" val="2098305911"/>
      </p:ext>
    </p:extLst>
  </p:cSld>
  <p:clrMapOvr>
    <a:masterClrMapping/>
  </p:clrMapOvr>
</p:sld>
</file>

<file path=ppt/theme/theme1.xml><?xml version="1.0" encoding="utf-8"?>
<a:theme xmlns:a="http://schemas.openxmlformats.org/drawingml/2006/main" name="Thème Office">
  <a:themeElements>
    <a:clrScheme name="Personnalisé 66">
      <a:dk1>
        <a:srgbClr val="272D83"/>
      </a:dk1>
      <a:lt1>
        <a:sysClr val="window" lastClr="FFFFFF"/>
      </a:lt1>
      <a:dk2>
        <a:srgbClr val="9196D0"/>
      </a:dk2>
      <a:lt2>
        <a:srgbClr val="2D4B63"/>
      </a:lt2>
      <a:accent1>
        <a:srgbClr val="4472C4"/>
      </a:accent1>
      <a:accent2>
        <a:srgbClr val="1B3B61"/>
      </a:accent2>
      <a:accent3>
        <a:srgbClr val="82B2B4"/>
      </a:accent3>
      <a:accent4>
        <a:srgbClr val="85898C"/>
      </a:accent4>
      <a:accent5>
        <a:srgbClr val="6F89B3"/>
      </a:accent5>
      <a:accent6>
        <a:srgbClr val="000000"/>
      </a:accent6>
      <a:hlink>
        <a:srgbClr val="0563C1"/>
      </a:hlink>
      <a:folHlink>
        <a:srgbClr val="954F72"/>
      </a:folHlink>
    </a:clrScheme>
    <a:fontScheme name="Personnalisé 24">
      <a:majorFont>
        <a:latin typeface="Arial Narrow"/>
        <a:ea typeface="MS PGothic"/>
        <a:cs typeface=""/>
      </a:majorFont>
      <a:minorFont>
        <a:latin typeface="Arial"/>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72D8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Peugeot_clair_light">
  <a:themeElements>
    <a:clrScheme name="Peugeot_clair_light 1">
      <a:dk1>
        <a:srgbClr val="000000"/>
      </a:dk1>
      <a:lt1>
        <a:srgbClr val="FFFFFF"/>
      </a:lt1>
      <a:dk2>
        <a:srgbClr val="5A7891"/>
      </a:dk2>
      <a:lt2>
        <a:srgbClr val="002355"/>
      </a:lt2>
      <a:accent1>
        <a:srgbClr val="64A5D2"/>
      </a:accent1>
      <a:accent2>
        <a:srgbClr val="5A5A55"/>
      </a:accent2>
      <a:accent3>
        <a:srgbClr val="FFFFFF"/>
      </a:accent3>
      <a:accent4>
        <a:srgbClr val="000000"/>
      </a:accent4>
      <a:accent5>
        <a:srgbClr val="B8CFE5"/>
      </a:accent5>
      <a:accent6>
        <a:srgbClr val="51514C"/>
      </a:accent6>
      <a:hlink>
        <a:srgbClr val="AFC8E6"/>
      </a:hlink>
      <a:folHlink>
        <a:srgbClr val="5A9BBE"/>
      </a:folHlink>
    </a:clrScheme>
    <a:fontScheme name="5_Peugeot_clair_light">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eugeot_clair_light 1">
        <a:dk1>
          <a:srgbClr val="000000"/>
        </a:dk1>
        <a:lt1>
          <a:srgbClr val="FFFFFF"/>
        </a:lt1>
        <a:dk2>
          <a:srgbClr val="5A7891"/>
        </a:dk2>
        <a:lt2>
          <a:srgbClr val="002355"/>
        </a:lt2>
        <a:accent1>
          <a:srgbClr val="64A5D2"/>
        </a:accent1>
        <a:accent2>
          <a:srgbClr val="5A5A55"/>
        </a:accent2>
        <a:accent3>
          <a:srgbClr val="FFFFFF"/>
        </a:accent3>
        <a:accent4>
          <a:srgbClr val="000000"/>
        </a:accent4>
        <a:accent5>
          <a:srgbClr val="B8CFE5"/>
        </a:accent5>
        <a:accent6>
          <a:srgbClr val="51514C"/>
        </a:accent6>
        <a:hlink>
          <a:srgbClr val="AFC8E6"/>
        </a:hlink>
        <a:folHlink>
          <a:srgbClr val="5A9BBE"/>
        </a:folHlink>
      </a:clrScheme>
      <a:clrMap bg1="lt1" tx1="dk1" bg2="lt2" tx2="dk2" accent1="accent1" accent2="accent2" accent3="accent3" accent4="accent4" accent5="accent5" accent6="accent6" hlink="hlink" folHlink="folHlink"/>
    </a:extraClrScheme>
    <a:extraClrScheme>
      <a:clrScheme name="Peugeot_clair_light 2">
        <a:dk1>
          <a:srgbClr val="000000"/>
        </a:dk1>
        <a:lt1>
          <a:srgbClr val="FFFFFF"/>
        </a:lt1>
        <a:dk2>
          <a:srgbClr val="829BA0"/>
        </a:dk2>
        <a:lt2>
          <a:srgbClr val="002355"/>
        </a:lt2>
        <a:accent1>
          <a:srgbClr val="D2D2D2"/>
        </a:accent1>
        <a:accent2>
          <a:srgbClr val="D7CDC3"/>
        </a:accent2>
        <a:accent3>
          <a:srgbClr val="FFFFFF"/>
        </a:accent3>
        <a:accent4>
          <a:srgbClr val="000000"/>
        </a:accent4>
        <a:accent5>
          <a:srgbClr val="E5E5E5"/>
        </a:accent5>
        <a:accent6>
          <a:srgbClr val="C3BAB0"/>
        </a:accent6>
        <a:hlink>
          <a:srgbClr val="E1D7D7"/>
        </a:hlink>
        <a:folHlink>
          <a:srgbClr val="BEC8C8"/>
        </a:folHlink>
      </a:clrScheme>
      <a:clrMap bg1="lt1" tx1="dk1" bg2="lt2" tx2="dk2" accent1="accent1" accent2="accent2" accent3="accent3" accent4="accent4" accent5="accent5" accent6="accent6" hlink="hlink" folHlink="folHlink"/>
    </a:extraClrScheme>
    <a:extraClrScheme>
      <a:clrScheme name="Peugeot_clair_light 3">
        <a:dk1>
          <a:srgbClr val="000000"/>
        </a:dk1>
        <a:lt1>
          <a:srgbClr val="FFFFFF"/>
        </a:lt1>
        <a:dk2>
          <a:srgbClr val="5A7891"/>
        </a:dk2>
        <a:lt2>
          <a:srgbClr val="002355"/>
        </a:lt2>
        <a:accent1>
          <a:srgbClr val="464673"/>
        </a:accent1>
        <a:accent2>
          <a:srgbClr val="64A5D2"/>
        </a:accent2>
        <a:accent3>
          <a:srgbClr val="FFFFFF"/>
        </a:accent3>
        <a:accent4>
          <a:srgbClr val="000000"/>
        </a:accent4>
        <a:accent5>
          <a:srgbClr val="B0B0BC"/>
        </a:accent5>
        <a:accent6>
          <a:srgbClr val="5A95BE"/>
        </a:accent6>
        <a:hlink>
          <a:srgbClr val="005073"/>
        </a:hlink>
        <a:folHlink>
          <a:srgbClr val="5F737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vers">
  <a:themeElements>
    <a:clrScheme name="ACEA1">
      <a:dk1>
        <a:srgbClr val="000000"/>
      </a:dk1>
      <a:lt1>
        <a:srgbClr val="FFFFFF"/>
      </a:lt1>
      <a:dk2>
        <a:srgbClr val="002C41"/>
      </a:dk2>
      <a:lt2>
        <a:srgbClr val="DEDEDE"/>
      </a:lt2>
      <a:accent1>
        <a:srgbClr val="00C4DA"/>
      </a:accent1>
      <a:accent2>
        <a:srgbClr val="BF3A47"/>
      </a:accent2>
      <a:accent3>
        <a:srgbClr val="DDC54B"/>
      </a:accent3>
      <a:accent4>
        <a:srgbClr val="1C7577"/>
      </a:accent4>
      <a:accent5>
        <a:srgbClr val="FFA978"/>
      </a:accent5>
      <a:accent6>
        <a:srgbClr val="2B3E97"/>
      </a:accent6>
      <a:hlink>
        <a:srgbClr val="00C4DA"/>
      </a:hlink>
      <a:folHlink>
        <a:srgbClr val="BF3A4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EA Template niet goed.potx" id="{7AF1EE70-B75F-41B2-B7C3-38149FC5C5C8}" vid="{FD3E8BCC-7334-4F6A-A7C0-05E5949DD5E3}"/>
    </a:ext>
  </a:extLst>
</a:theme>
</file>

<file path=ppt/theme/theme4.xml><?xml version="1.0" encoding="utf-8"?>
<a:theme xmlns:a="http://schemas.openxmlformats.org/drawingml/2006/main" name="Content ACEA">
  <a:themeElements>
    <a:clrScheme name="ACEA1">
      <a:dk1>
        <a:srgbClr val="000000"/>
      </a:dk1>
      <a:lt1>
        <a:srgbClr val="FFFFFF"/>
      </a:lt1>
      <a:dk2>
        <a:srgbClr val="002C41"/>
      </a:dk2>
      <a:lt2>
        <a:srgbClr val="DEDEDE"/>
      </a:lt2>
      <a:accent1>
        <a:srgbClr val="00C4DA"/>
      </a:accent1>
      <a:accent2>
        <a:srgbClr val="BF3A47"/>
      </a:accent2>
      <a:accent3>
        <a:srgbClr val="DDC54B"/>
      </a:accent3>
      <a:accent4>
        <a:srgbClr val="1C7577"/>
      </a:accent4>
      <a:accent5>
        <a:srgbClr val="FFA978"/>
      </a:accent5>
      <a:accent6>
        <a:srgbClr val="2B3E97"/>
      </a:accent6>
      <a:hlink>
        <a:srgbClr val="00C4DA"/>
      </a:hlink>
      <a:folHlink>
        <a:srgbClr val="BF3A4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EA Template niet goed.potx" id="{7AF1EE70-B75F-41B2-B7C3-38149FC5C5C8}" vid="{F751B9C9-B11F-448D-8F7B-5F7999D51242}"/>
    </a:ext>
  </a:extLst>
</a:theme>
</file>

<file path=ppt/theme/theme5.xml><?xml version="1.0" encoding="utf-8"?>
<a:theme xmlns:a="http://schemas.openxmlformats.org/drawingml/2006/main" name="Office Theme">
  <a:themeElements>
    <a:clrScheme name="DfT_Set 1">
      <a:dk1>
        <a:srgbClr val="161616"/>
      </a:dk1>
      <a:lt1>
        <a:sysClr val="window" lastClr="FFFFFF"/>
      </a:lt1>
      <a:dk2>
        <a:srgbClr val="161616"/>
      </a:dk2>
      <a:lt2>
        <a:srgbClr val="EEF1F2"/>
      </a:lt2>
      <a:accent1>
        <a:srgbClr val="006853"/>
      </a:accent1>
      <a:accent2>
        <a:srgbClr val="1DE9B6"/>
      </a:accent2>
      <a:accent3>
        <a:srgbClr val="15B542"/>
      </a:accent3>
      <a:accent4>
        <a:srgbClr val="161616"/>
      </a:accent4>
      <a:accent5>
        <a:srgbClr val="EEF1F2"/>
      </a:accent5>
      <a:accent6>
        <a:srgbClr val="626262"/>
      </a:accent6>
      <a:hlink>
        <a:srgbClr val="0082CA"/>
      </a:hlink>
      <a:folHlink>
        <a:srgbClr val="006AB0"/>
      </a:folHlink>
    </a:clrScheme>
    <a:fontScheme name="Df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fT_set1">
        <a:dk1>
          <a:sysClr val="windowText" lastClr="000000"/>
        </a:dk1>
        <a:lt1>
          <a:sysClr val="window" lastClr="FFFFFF"/>
        </a:lt1>
        <a:dk2>
          <a:srgbClr val="44546A"/>
        </a:dk2>
        <a:lt2>
          <a:srgbClr val="E7E6E6"/>
        </a:lt2>
        <a:accent1>
          <a:srgbClr val="006853"/>
        </a:accent1>
        <a:accent2>
          <a:srgbClr val="1DE9B6"/>
        </a:accent2>
        <a:accent3>
          <a:srgbClr val="15B542"/>
        </a:accent3>
        <a:accent4>
          <a:srgbClr val="161616"/>
        </a:accent4>
        <a:accent5>
          <a:srgbClr val="EEF1F2"/>
        </a:accent5>
        <a:accent6>
          <a:srgbClr val="626262"/>
        </a:accent6>
        <a:hlink>
          <a:srgbClr val="0082CA"/>
        </a:hlink>
        <a:folHlink>
          <a:srgbClr val="006AB0"/>
        </a:folHlink>
      </a:clrScheme>
    </a:extraClrScheme>
    <a:extraClrScheme>
      <a:clrScheme name="DfT_Set2">
        <a:dk1>
          <a:srgbClr val="161616"/>
        </a:dk1>
        <a:lt1>
          <a:sysClr val="window" lastClr="FFFFFF"/>
        </a:lt1>
        <a:dk2>
          <a:srgbClr val="161616"/>
        </a:dk2>
        <a:lt2>
          <a:srgbClr val="EEF1F2"/>
        </a:lt2>
        <a:accent1>
          <a:srgbClr val="15B542"/>
        </a:accent1>
        <a:accent2>
          <a:srgbClr val="88EF1B"/>
        </a:accent2>
        <a:accent3>
          <a:srgbClr val="9D98C9"/>
        </a:accent3>
        <a:accent4>
          <a:srgbClr val="0E115F"/>
        </a:accent4>
        <a:accent5>
          <a:srgbClr val="EEF1F2"/>
        </a:accent5>
        <a:accent6>
          <a:srgbClr val="626262"/>
        </a:accent6>
        <a:hlink>
          <a:srgbClr val="0082CA"/>
        </a:hlink>
        <a:folHlink>
          <a:srgbClr val="006AB0"/>
        </a:folHlink>
      </a:clrScheme>
    </a:extraClrScheme>
    <a:extraClrScheme>
      <a:clrScheme name="DfT_Set3">
        <a:dk1>
          <a:srgbClr val="161616"/>
        </a:dk1>
        <a:lt1>
          <a:sysClr val="window" lastClr="FFFFFF"/>
        </a:lt1>
        <a:dk2>
          <a:srgbClr val="161616"/>
        </a:dk2>
        <a:lt2>
          <a:srgbClr val="EEF1F2"/>
        </a:lt2>
        <a:accent1>
          <a:srgbClr val="FF5500"/>
        </a:accent1>
        <a:accent2>
          <a:srgbClr val="161616"/>
        </a:accent2>
        <a:accent3>
          <a:srgbClr val="EEF1F2"/>
        </a:accent3>
        <a:accent4>
          <a:srgbClr val="FDBB8B"/>
        </a:accent4>
        <a:accent5>
          <a:srgbClr val="626262"/>
        </a:accent5>
        <a:accent6>
          <a:srgbClr val="161616"/>
        </a:accent6>
        <a:hlink>
          <a:srgbClr val="0082CA"/>
        </a:hlink>
        <a:folHlink>
          <a:srgbClr val="006AB0"/>
        </a:folHlink>
      </a:clrScheme>
    </a:extraClrScheme>
    <a:extraClrScheme>
      <a:clrScheme name="DfT_Set 4">
        <a:dk1>
          <a:srgbClr val="161616"/>
        </a:dk1>
        <a:lt1>
          <a:sysClr val="window" lastClr="FFFFFF"/>
        </a:lt1>
        <a:dk2>
          <a:srgbClr val="161616"/>
        </a:dk2>
        <a:lt2>
          <a:srgbClr val="EEF1F2"/>
        </a:lt2>
        <a:accent1>
          <a:srgbClr val="FFD833"/>
        </a:accent1>
        <a:accent2>
          <a:srgbClr val="0E115F"/>
        </a:accent2>
        <a:accent3>
          <a:srgbClr val="F8FB9E"/>
        </a:accent3>
        <a:accent4>
          <a:srgbClr val="0E115F"/>
        </a:accent4>
        <a:accent5>
          <a:srgbClr val="EEF1F2"/>
        </a:accent5>
        <a:accent6>
          <a:srgbClr val="626262"/>
        </a:accent6>
        <a:hlink>
          <a:srgbClr val="0082CA"/>
        </a:hlink>
        <a:folHlink>
          <a:srgbClr val="006AB0"/>
        </a:folHlink>
      </a:clrScheme>
    </a:extraClrScheme>
  </a:extraClrSchemeLst>
  <a:extLst>
    <a:ext uri="{05A4C25C-085E-4340-85A3-A5531E510DB2}">
      <thm15:themeFamily xmlns:thm15="http://schemas.microsoft.com/office/thememl/2012/main" name="DfT Standard_Plain" id="{F7F6DD7D-BF60-4107-A09F-49F89FEC3BCF}" vid="{86F97DFD-6676-4E43-9E01-D32C283A546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EC7BB2A47B7104BA7A774B939D03F13" ma:contentTypeVersion="12" ma:contentTypeDescription="Create a new document." ma:contentTypeScope="" ma:versionID="4f5448fe30b22be3cd146568575dafa7">
  <xsd:schema xmlns:xsd="http://www.w3.org/2001/XMLSchema" xmlns:xs="http://www.w3.org/2001/XMLSchema" xmlns:p="http://schemas.microsoft.com/office/2006/metadata/properties" xmlns:ns2="03e6bfe7-d58c-47c7-8087-446b84c31db5" xmlns:ns3="0d8ec205-6ede-4464-9d1f-953c12f5fcc5" targetNamespace="http://schemas.microsoft.com/office/2006/metadata/properties" ma:root="true" ma:fieldsID="bfb8d9d37c34594a44d97de75301b5b6" ns2:_="" ns3:_="">
    <xsd:import namespace="03e6bfe7-d58c-47c7-8087-446b84c31db5"/>
    <xsd:import namespace="0d8ec205-6ede-4464-9d1f-953c12f5fcc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e6bfe7-d58c-47c7-8087-446b84c31d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d8ec205-6ede-4464-9d1f-953c12f5fcc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339F17-5330-4EE1-940E-13B4A9A8B059}">
  <ds:schemaRefs>
    <ds:schemaRef ds:uri="http://schemas.microsoft.com/sharepoint/v3/contenttype/forms"/>
  </ds:schemaRefs>
</ds:datastoreItem>
</file>

<file path=customXml/itemProps2.xml><?xml version="1.0" encoding="utf-8"?>
<ds:datastoreItem xmlns:ds="http://schemas.openxmlformats.org/officeDocument/2006/customXml" ds:itemID="{86C4E5FD-D635-4480-891D-4031F9322526}">
  <ds:schemaRefs>
    <ds:schemaRef ds:uri="03e6bfe7-d58c-47c7-8087-446b84c31db5"/>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0d8ec205-6ede-4464-9d1f-953c12f5fcc5"/>
    <ds:schemaRef ds:uri="http://www.w3.org/XML/1998/namespace"/>
    <ds:schemaRef ds:uri="http://purl.org/dc/dcmitype/"/>
  </ds:schemaRefs>
</ds:datastoreItem>
</file>

<file path=customXml/itemProps3.xml><?xml version="1.0" encoding="utf-8"?>
<ds:datastoreItem xmlns:ds="http://schemas.openxmlformats.org/officeDocument/2006/customXml" ds:itemID="{6B015370-3265-4BB6-9C4C-FA370AF4D97C}">
  <ds:schemaRefs>
    <ds:schemaRef ds:uri="03e6bfe7-d58c-47c7-8087-446b84c31db5"/>
    <ds:schemaRef ds:uri="0d8ec205-6ede-4464-9d1f-953c12f5fcc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16240</TotalTime>
  <Words>1384</Words>
  <Application>Microsoft Office PowerPoint</Application>
  <PresentationFormat>Grand écran</PresentationFormat>
  <Paragraphs>157</Paragraphs>
  <Slides>14</Slides>
  <Notes>6</Notes>
  <HiddenSlides>0</HiddenSlides>
  <MMClips>0</MMClips>
  <ScaleCrop>false</ScaleCrop>
  <HeadingPairs>
    <vt:vector size="6" baseType="variant">
      <vt:variant>
        <vt:lpstr>Polices utilisées</vt:lpstr>
      </vt:variant>
      <vt:variant>
        <vt:i4>7</vt:i4>
      </vt:variant>
      <vt:variant>
        <vt:lpstr>Thème</vt:lpstr>
      </vt:variant>
      <vt:variant>
        <vt:i4>5</vt:i4>
      </vt:variant>
      <vt:variant>
        <vt:lpstr>Titres des diapositives</vt:lpstr>
      </vt:variant>
      <vt:variant>
        <vt:i4>14</vt:i4>
      </vt:variant>
    </vt:vector>
  </HeadingPairs>
  <TitlesOfParts>
    <vt:vector size="26" baseType="lpstr">
      <vt:lpstr>-apple-system</vt:lpstr>
      <vt:lpstr>Arial</vt:lpstr>
      <vt:lpstr>Arial Narrow</vt:lpstr>
      <vt:lpstr>Calibri</vt:lpstr>
      <vt:lpstr>Courier New</vt:lpstr>
      <vt:lpstr>Times New Roman</vt:lpstr>
      <vt:lpstr>Wingdings</vt:lpstr>
      <vt:lpstr>Thème Office</vt:lpstr>
      <vt:lpstr>5_Peugeot_clair_light</vt:lpstr>
      <vt:lpstr>Covers</vt:lpstr>
      <vt:lpstr>Content ACEA</vt:lpstr>
      <vt:lpstr>Office Theme</vt:lpstr>
      <vt:lpstr>Laboratory of Accidentology, Biomechanics and Human behavior   Accidentology – Blind Spot Accidents  N1/all VRU vs. N2/N3/M2/M3/All VRU in FRANCE  30/06/2025  Laura BIGI</vt:lpstr>
      <vt:lpstr>Introduction - Foreword</vt:lpstr>
      <vt:lpstr>Summary</vt:lpstr>
      <vt:lpstr>context</vt:lpstr>
      <vt:lpstr>Methodology (1/2)</vt:lpstr>
      <vt:lpstr>Methodology (2/2)</vt:lpstr>
      <vt:lpstr>Results</vt:lpstr>
      <vt:lpstr>comparison with UK results</vt:lpstr>
      <vt:lpstr>Conclusion (1/2)</vt:lpstr>
      <vt:lpstr>Conclusion (2/2)</vt:lpstr>
      <vt:lpstr>Thank you for your attention </vt:lpstr>
      <vt:lpstr>Introduction</vt:lpstr>
      <vt:lpstr>Annex</vt:lpstr>
      <vt:lpstr>Annex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R151 N1vsNM+, L.Bigi - LAB</dc:title>
  <dc:creator>utilisateur</dc:creator>
  <cp:lastModifiedBy>LAURA BIGI</cp:lastModifiedBy>
  <cp:revision>494</cp:revision>
  <dcterms:created xsi:type="dcterms:W3CDTF">2019-01-15T14:32:37Z</dcterms:created>
  <dcterms:modified xsi:type="dcterms:W3CDTF">2025-06-30T10:17:51Z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5eeb3e6-85f8-4106-953e-4f1eacb9bdc3_Enabled">
    <vt:lpwstr>True</vt:lpwstr>
  </property>
  <property fmtid="{D5CDD505-2E9C-101B-9397-08002B2CF9AE}" pid="3" name="MSIP_Label_a5eeb3e6-85f8-4106-953e-4f1eacb9bdc3_SiteId">
    <vt:lpwstr>d6b0bbee-7cd9-4d60-bce6-4a67b543e2ae</vt:lpwstr>
  </property>
  <property fmtid="{D5CDD505-2E9C-101B-9397-08002B2CF9AE}" pid="4" name="MSIP_Label_a5eeb3e6-85f8-4106-953e-4f1eacb9bdc3_Owner">
    <vt:lpwstr>laurette.guyonvarch@lab-france.com</vt:lpwstr>
  </property>
  <property fmtid="{D5CDD505-2E9C-101B-9397-08002B2CF9AE}" pid="5" name="MSIP_Label_a5eeb3e6-85f8-4106-953e-4f1eacb9bdc3_SetDate">
    <vt:lpwstr>2019-03-29T12:55:17.9848236Z</vt:lpwstr>
  </property>
  <property fmtid="{D5CDD505-2E9C-101B-9397-08002B2CF9AE}" pid="6" name="MSIP_Label_a5eeb3e6-85f8-4106-953e-4f1eacb9bdc3_Name">
    <vt:lpwstr>Confidential C</vt:lpwstr>
  </property>
  <property fmtid="{D5CDD505-2E9C-101B-9397-08002B2CF9AE}" pid="7" name="MSIP_Label_a5eeb3e6-85f8-4106-953e-4f1eacb9bdc3_Application">
    <vt:lpwstr>Microsoft Azure Information Protection</vt:lpwstr>
  </property>
  <property fmtid="{D5CDD505-2E9C-101B-9397-08002B2CF9AE}" pid="8" name="MSIP_Label_a5eeb3e6-85f8-4106-953e-4f1eacb9bdc3_Extended_MSFT_Method">
    <vt:lpwstr>Automatic</vt:lpwstr>
  </property>
  <property fmtid="{D5CDD505-2E9C-101B-9397-08002B2CF9AE}" pid="9" name="MSIP_Label_fd1c0902-ed92-4fed-896d-2e7725de02d4_Enabled">
    <vt:lpwstr>True</vt:lpwstr>
  </property>
  <property fmtid="{D5CDD505-2E9C-101B-9397-08002B2CF9AE}" pid="10" name="MSIP_Label_fd1c0902-ed92-4fed-896d-2e7725de02d4_SiteId">
    <vt:lpwstr>d6b0bbee-7cd9-4d60-bce6-4a67b543e2ae</vt:lpwstr>
  </property>
  <property fmtid="{D5CDD505-2E9C-101B-9397-08002B2CF9AE}" pid="11" name="MSIP_Label_fd1c0902-ed92-4fed-896d-2e7725de02d4_Owner">
    <vt:lpwstr>laurette.guyonvarch@lab-france.com</vt:lpwstr>
  </property>
  <property fmtid="{D5CDD505-2E9C-101B-9397-08002B2CF9AE}" pid="12" name="MSIP_Label_fd1c0902-ed92-4fed-896d-2e7725de02d4_SetDate">
    <vt:lpwstr>2019-03-29T12:55:17.9848236Z</vt:lpwstr>
  </property>
  <property fmtid="{D5CDD505-2E9C-101B-9397-08002B2CF9AE}" pid="13" name="MSIP_Label_fd1c0902-ed92-4fed-896d-2e7725de02d4_Name">
    <vt:lpwstr>Accessible to everybody</vt:lpwstr>
  </property>
  <property fmtid="{D5CDD505-2E9C-101B-9397-08002B2CF9AE}" pid="14" name="MSIP_Label_fd1c0902-ed92-4fed-896d-2e7725de02d4_Application">
    <vt:lpwstr>Microsoft Azure Information Protection</vt:lpwstr>
  </property>
  <property fmtid="{D5CDD505-2E9C-101B-9397-08002B2CF9AE}" pid="15" name="MSIP_Label_fd1c0902-ed92-4fed-896d-2e7725de02d4_Extended_MSFT_Method">
    <vt:lpwstr>Automatic</vt:lpwstr>
  </property>
  <property fmtid="{D5CDD505-2E9C-101B-9397-08002B2CF9AE}" pid="16" name="MSIP_Label_2fd53d93-3f4c-4b90-b511-bd6bdbb4fba9_Enabled">
    <vt:lpwstr>true</vt:lpwstr>
  </property>
  <property fmtid="{D5CDD505-2E9C-101B-9397-08002B2CF9AE}" pid="17" name="MSIP_Label_2fd53d93-3f4c-4b90-b511-bd6bdbb4fba9_SetDate">
    <vt:lpwstr>2021-03-05T08:39:42Z</vt:lpwstr>
  </property>
  <property fmtid="{D5CDD505-2E9C-101B-9397-08002B2CF9AE}" pid="18" name="MSIP_Label_2fd53d93-3f4c-4b90-b511-bd6bdbb4fba9_Method">
    <vt:lpwstr>Standard</vt:lpwstr>
  </property>
  <property fmtid="{D5CDD505-2E9C-101B-9397-08002B2CF9AE}" pid="19" name="MSIP_Label_2fd53d93-3f4c-4b90-b511-bd6bdbb4fba9_Name">
    <vt:lpwstr>2fd53d93-3f4c-4b90-b511-bd6bdbb4fba9</vt:lpwstr>
  </property>
  <property fmtid="{D5CDD505-2E9C-101B-9397-08002B2CF9AE}" pid="20" name="MSIP_Label_2fd53d93-3f4c-4b90-b511-bd6bdbb4fba9_SiteId">
    <vt:lpwstr>d852d5cd-724c-4128-8812-ffa5db3f8507</vt:lpwstr>
  </property>
  <property fmtid="{D5CDD505-2E9C-101B-9397-08002B2CF9AE}" pid="21" name="MSIP_Label_2fd53d93-3f4c-4b90-b511-bd6bdbb4fba9_ActionId">
    <vt:lpwstr/>
  </property>
  <property fmtid="{D5CDD505-2E9C-101B-9397-08002B2CF9AE}" pid="22" name="MSIP_Label_2fd53d93-3f4c-4b90-b511-bd6bdbb4fba9_ContentBits">
    <vt:lpwstr>0</vt:lpwstr>
  </property>
  <property fmtid="{D5CDD505-2E9C-101B-9397-08002B2CF9AE}" pid="23" name="ContentTypeId">
    <vt:lpwstr>0x010100BEC7BB2A47B7104BA7A774B939D03F13</vt:lpwstr>
  </property>
</Properties>
</file>