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handoutMasterIdLst>
    <p:handoutMasterId r:id="rId18"/>
  </p:handoutMasterIdLst>
  <p:sldIdLst>
    <p:sldId id="284" r:id="rId6"/>
    <p:sldId id="280" r:id="rId7"/>
    <p:sldId id="292" r:id="rId8"/>
    <p:sldId id="283" r:id="rId9"/>
    <p:sldId id="285" r:id="rId10"/>
    <p:sldId id="286" r:id="rId11"/>
    <p:sldId id="287" r:id="rId12"/>
    <p:sldId id="288" r:id="rId13"/>
    <p:sldId id="289" r:id="rId14"/>
    <p:sldId id="290" r:id="rId15"/>
    <p:sldId id="291" r:id="rId16"/>
  </p:sldIdLst>
  <p:sldSz cx="12192000" cy="6858000"/>
  <p:notesSz cx="6761163" cy="985678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97254" autoAdjust="0"/>
  </p:normalViewPr>
  <p:slideViewPr>
    <p:cSldViewPr>
      <p:cViewPr varScale="1">
        <p:scale>
          <a:sx n="70" d="100"/>
          <a:sy n="70" d="100"/>
        </p:scale>
        <p:origin x="500" y="72"/>
      </p:cViewPr>
      <p:guideLst>
        <p:guide orient="horz" pos="2160"/>
        <p:guide pos="3840"/>
      </p:guideLst>
    </p:cSldViewPr>
  </p:slideViewPr>
  <p:outlineViewPr>
    <p:cViewPr>
      <p:scale>
        <a:sx n="33" d="100"/>
        <a:sy n="33" d="100"/>
      </p:scale>
      <p:origin x="0" y="-1244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Cuenot" userId="9928dff3-8fa4-42b5-9d6e-cd4dcb89281b" providerId="ADAL" clId="{3F155C89-A848-4E73-84A3-5D654177943D}"/>
    <pc:docChg chg="modSld">
      <pc:chgData name="Francois Cuenot" userId="9928dff3-8fa4-42b5-9d6e-cd4dcb89281b" providerId="ADAL" clId="{3F155C89-A848-4E73-84A3-5D654177943D}" dt="2025-03-26T10:04:12.269" v="3" actId="20577"/>
      <pc:docMkLst>
        <pc:docMk/>
      </pc:docMkLst>
      <pc:sldChg chg="modSp mod">
        <pc:chgData name="Francois Cuenot" userId="9928dff3-8fa4-42b5-9d6e-cd4dcb89281b" providerId="ADAL" clId="{3F155C89-A848-4E73-84A3-5D654177943D}" dt="2025-03-26T10:04:12.269" v="3" actId="20577"/>
        <pc:sldMkLst>
          <pc:docMk/>
          <pc:sldMk cId="627948948" sldId="284"/>
        </pc:sldMkLst>
        <pc:spChg chg="mod">
          <ac:chgData name="Francois Cuenot" userId="9928dff3-8fa4-42b5-9d6e-cd4dcb89281b" providerId="ADAL" clId="{3F155C89-A848-4E73-84A3-5D654177943D}" dt="2025-03-26T10:04:12.269" v="3" actId="20577"/>
          <ac:spMkLst>
            <pc:docMk/>
            <pc:sldMk cId="627948948" sldId="284"/>
            <ac:spMk id="2" creationId="{E99FC3ED-2D00-6703-B017-9037AA65CB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55DF59-0F53-4050-AF5E-93585945D414}"/>
              </a:ext>
            </a:extLst>
          </p:cNvPr>
          <p:cNvSpPr>
            <a:spLocks noGrp="1"/>
          </p:cNvSpPr>
          <p:nvPr>
            <p:ph type="hdr" sz="quarter"/>
          </p:nvPr>
        </p:nvSpPr>
        <p:spPr>
          <a:xfrm>
            <a:off x="0" y="0"/>
            <a:ext cx="2930525" cy="49371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CF9FE615-1A8E-46A9-928A-77BADCFDED86}"/>
              </a:ext>
            </a:extLst>
          </p:cNvPr>
          <p:cNvSpPr>
            <a:spLocks noGrp="1"/>
          </p:cNvSpPr>
          <p:nvPr>
            <p:ph type="dt" sz="quarter" idx="1"/>
          </p:nvPr>
        </p:nvSpPr>
        <p:spPr>
          <a:xfrm>
            <a:off x="3829050" y="0"/>
            <a:ext cx="2930525" cy="493713"/>
          </a:xfrm>
          <a:prstGeom prst="rect">
            <a:avLst/>
          </a:prstGeom>
        </p:spPr>
        <p:txBody>
          <a:bodyPr vert="horz" lIns="91440" tIns="45720" rIns="91440" bIns="45720" rtlCol="0"/>
          <a:lstStyle>
            <a:lvl1pPr algn="r">
              <a:defRPr sz="1200"/>
            </a:lvl1pPr>
          </a:lstStyle>
          <a:p>
            <a:fld id="{C54D0299-3734-408F-BE89-7B5D604F3AE9}" type="datetimeFigureOut">
              <a:rPr lang="fr-FR" smtClean="0"/>
              <a:t>26/03/2025</a:t>
            </a:fld>
            <a:endParaRPr lang="fr-FR"/>
          </a:p>
        </p:txBody>
      </p:sp>
      <p:sp>
        <p:nvSpPr>
          <p:cNvPr id="4" name="Espace réservé du pied de page 3">
            <a:extLst>
              <a:ext uri="{FF2B5EF4-FFF2-40B4-BE49-F238E27FC236}">
                <a16:creationId xmlns:a16="http://schemas.microsoft.com/office/drawing/2014/main" id="{A4F20359-3716-4F65-9039-AF43318B20E6}"/>
              </a:ext>
            </a:extLst>
          </p:cNvPr>
          <p:cNvSpPr>
            <a:spLocks noGrp="1"/>
          </p:cNvSpPr>
          <p:nvPr>
            <p:ph type="ftr" sz="quarter" idx="2"/>
          </p:nvPr>
        </p:nvSpPr>
        <p:spPr>
          <a:xfrm>
            <a:off x="0" y="9363075"/>
            <a:ext cx="2930525" cy="49371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8B55E68-307C-4842-94B4-6ED33D51A791}"/>
              </a:ext>
            </a:extLst>
          </p:cNvPr>
          <p:cNvSpPr>
            <a:spLocks noGrp="1"/>
          </p:cNvSpPr>
          <p:nvPr>
            <p:ph type="sldNum" sz="quarter" idx="3"/>
          </p:nvPr>
        </p:nvSpPr>
        <p:spPr>
          <a:xfrm>
            <a:off x="3829050" y="9363075"/>
            <a:ext cx="2930525" cy="493713"/>
          </a:xfrm>
          <a:prstGeom prst="rect">
            <a:avLst/>
          </a:prstGeom>
        </p:spPr>
        <p:txBody>
          <a:bodyPr vert="horz" lIns="91440" tIns="45720" rIns="91440" bIns="45720" rtlCol="0" anchor="b"/>
          <a:lstStyle>
            <a:lvl1pPr algn="r">
              <a:defRPr sz="1200"/>
            </a:lvl1pPr>
          </a:lstStyle>
          <a:p>
            <a:fld id="{986FC91E-EDAE-45FA-B21E-72AE395D1EE3}" type="slidenum">
              <a:rPr lang="fr-FR" smtClean="0"/>
              <a:t>‹#›</a:t>
            </a:fld>
            <a:endParaRPr lang="fr-FR"/>
          </a:p>
        </p:txBody>
      </p:sp>
    </p:spTree>
    <p:extLst>
      <p:ext uri="{BB962C8B-B14F-4D97-AF65-F5344CB8AC3E}">
        <p14:creationId xmlns:p14="http://schemas.microsoft.com/office/powerpoint/2010/main" val="1824634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28938" cy="493713"/>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defTabSz="919163">
              <a:defRPr sz="1200"/>
            </a:lvl1pPr>
          </a:lstStyle>
          <a:p>
            <a:endParaRPr lang="fr-FR" altLang="ja-JP"/>
          </a:p>
        </p:txBody>
      </p:sp>
      <p:sp>
        <p:nvSpPr>
          <p:cNvPr id="29699" name="Rectangle 3"/>
          <p:cNvSpPr>
            <a:spLocks noGrp="1" noChangeArrowheads="1"/>
          </p:cNvSpPr>
          <p:nvPr>
            <p:ph type="dt" idx="1"/>
          </p:nvPr>
        </p:nvSpPr>
        <p:spPr bwMode="auto">
          <a:xfrm>
            <a:off x="3830638" y="0"/>
            <a:ext cx="2928937" cy="493713"/>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defTabSz="919163">
              <a:defRPr sz="1200"/>
            </a:lvl1pPr>
          </a:lstStyle>
          <a:p>
            <a:endParaRPr lang="fr-FR" altLang="ja-JP"/>
          </a:p>
        </p:txBody>
      </p:sp>
      <p:sp>
        <p:nvSpPr>
          <p:cNvPr id="29700" name="Rectangle 4"/>
          <p:cNvSpPr>
            <a:spLocks noGrp="1" noRot="1" noChangeAspect="1" noChangeArrowheads="1" noTextEdit="1"/>
          </p:cNvSpPr>
          <p:nvPr>
            <p:ph type="sldImg" idx="2"/>
          </p:nvPr>
        </p:nvSpPr>
        <p:spPr bwMode="auto">
          <a:xfrm>
            <a:off x="96838" y="739775"/>
            <a:ext cx="6569075" cy="36957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76275" y="4681538"/>
            <a:ext cx="5408613" cy="4435475"/>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p>
            <a:pPr lvl="0"/>
            <a:r>
              <a:rPr lang="fr-FR" altLang="ja-JP"/>
              <a:t>Cliquez pour modifier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p>
        </p:txBody>
      </p:sp>
      <p:sp>
        <p:nvSpPr>
          <p:cNvPr id="29702" name="Rectangle 6"/>
          <p:cNvSpPr>
            <a:spLocks noGrp="1" noChangeArrowheads="1"/>
          </p:cNvSpPr>
          <p:nvPr>
            <p:ph type="ftr" sz="quarter" idx="4"/>
          </p:nvPr>
        </p:nvSpPr>
        <p:spPr bwMode="auto">
          <a:xfrm>
            <a:off x="0" y="9361488"/>
            <a:ext cx="2928938" cy="493712"/>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defTabSz="919163">
              <a:defRPr sz="1200"/>
            </a:lvl1pPr>
          </a:lstStyle>
          <a:p>
            <a:endParaRPr lang="fr-FR" altLang="ja-JP"/>
          </a:p>
        </p:txBody>
      </p:sp>
      <p:sp>
        <p:nvSpPr>
          <p:cNvPr id="29703" name="Rectangle 7"/>
          <p:cNvSpPr>
            <a:spLocks noGrp="1" noChangeArrowheads="1"/>
          </p:cNvSpPr>
          <p:nvPr>
            <p:ph type="sldNum" sz="quarter" idx="5"/>
          </p:nvPr>
        </p:nvSpPr>
        <p:spPr bwMode="auto">
          <a:xfrm>
            <a:off x="3830638" y="9361488"/>
            <a:ext cx="2928937" cy="493712"/>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defTabSz="919163">
              <a:defRPr sz="1200"/>
            </a:lvl1pPr>
          </a:lstStyle>
          <a:p>
            <a:fld id="{41FE2CFF-C77F-45F5-8196-7FFE9E57B434}" type="slidenum">
              <a:rPr lang="ja-JP" altLang="fr-FR"/>
              <a:pPr/>
              <a:t>‹#›</a:t>
            </a:fld>
            <a:endParaRPr lang="fr-FR" altLang="ja-JP"/>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ltLang="ja-JP" dirty="0"/>
          </a:p>
        </p:txBody>
      </p:sp>
      <p:sp>
        <p:nvSpPr>
          <p:cNvPr id="5" name="Footer Placeholder 4"/>
          <p:cNvSpPr>
            <a:spLocks noGrp="1"/>
          </p:cNvSpPr>
          <p:nvPr>
            <p:ph type="ftr" sz="quarter" idx="4"/>
          </p:nvPr>
        </p:nvSpPr>
        <p:spPr/>
        <p:txBody>
          <a:bodyPr/>
          <a:lstStyle/>
          <a:p>
            <a:endParaRPr lang="en-US" altLang="ja-JP" dirty="0"/>
          </a:p>
        </p:txBody>
      </p:sp>
      <p:sp>
        <p:nvSpPr>
          <p:cNvPr id="6" name="Slide Number Placeholder 5"/>
          <p:cNvSpPr>
            <a:spLocks noGrp="1"/>
          </p:cNvSpPr>
          <p:nvPr>
            <p:ph type="sldNum" sz="quarter" idx="5"/>
          </p:nvPr>
        </p:nvSpPr>
        <p:spPr/>
        <p:txBody>
          <a:bodyPr/>
          <a:lstStyle/>
          <a:p>
            <a:fld id="{41FE2CFF-C77F-45F5-8196-7FFE9E57B434}" type="slidenum">
              <a:rPr lang="en-US" altLang="ja-JP" smtClean="0"/>
              <a:pPr/>
              <a:t>1</a:t>
            </a:fld>
            <a:endParaRPr lang="en-US" altLang="ja-JP" dirty="0"/>
          </a:p>
        </p:txBody>
      </p:sp>
    </p:spTree>
    <p:extLst>
      <p:ext uri="{BB962C8B-B14F-4D97-AF65-F5344CB8AC3E}">
        <p14:creationId xmlns:p14="http://schemas.microsoft.com/office/powerpoint/2010/main" val="109403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ltLang="ja-JP" dirty="0"/>
          </a:p>
        </p:txBody>
      </p:sp>
      <p:sp>
        <p:nvSpPr>
          <p:cNvPr id="5" name="Footer Placeholder 4"/>
          <p:cNvSpPr>
            <a:spLocks noGrp="1"/>
          </p:cNvSpPr>
          <p:nvPr>
            <p:ph type="ftr" sz="quarter" idx="4"/>
          </p:nvPr>
        </p:nvSpPr>
        <p:spPr/>
        <p:txBody>
          <a:bodyPr/>
          <a:lstStyle/>
          <a:p>
            <a:endParaRPr lang="en-US" altLang="ja-JP" dirty="0"/>
          </a:p>
        </p:txBody>
      </p:sp>
      <p:sp>
        <p:nvSpPr>
          <p:cNvPr id="6" name="Slide Number Placeholder 5"/>
          <p:cNvSpPr>
            <a:spLocks noGrp="1"/>
          </p:cNvSpPr>
          <p:nvPr>
            <p:ph type="sldNum" sz="quarter" idx="5"/>
          </p:nvPr>
        </p:nvSpPr>
        <p:spPr/>
        <p:txBody>
          <a:bodyPr/>
          <a:lstStyle/>
          <a:p>
            <a:fld id="{41FE2CFF-C77F-45F5-8196-7FFE9E57B434}" type="slidenum">
              <a:rPr lang="en-US" altLang="ja-JP" smtClean="0"/>
              <a:pPr/>
              <a:t>2</a:t>
            </a:fld>
            <a:endParaRPr lang="en-US" altLang="ja-JP" dirty="0"/>
          </a:p>
        </p:txBody>
      </p:sp>
    </p:spTree>
    <p:extLst>
      <p:ext uri="{BB962C8B-B14F-4D97-AF65-F5344CB8AC3E}">
        <p14:creationId xmlns:p14="http://schemas.microsoft.com/office/powerpoint/2010/main" val="108002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ltLang="ja-JP" dirty="0"/>
          </a:p>
        </p:txBody>
      </p:sp>
      <p:sp>
        <p:nvSpPr>
          <p:cNvPr id="5" name="Footer Placeholder 4"/>
          <p:cNvSpPr>
            <a:spLocks noGrp="1"/>
          </p:cNvSpPr>
          <p:nvPr>
            <p:ph type="ftr" sz="quarter" idx="4"/>
          </p:nvPr>
        </p:nvSpPr>
        <p:spPr/>
        <p:txBody>
          <a:bodyPr/>
          <a:lstStyle/>
          <a:p>
            <a:endParaRPr lang="en-US" altLang="ja-JP" dirty="0"/>
          </a:p>
        </p:txBody>
      </p:sp>
      <p:sp>
        <p:nvSpPr>
          <p:cNvPr id="6" name="Slide Number Placeholder 5"/>
          <p:cNvSpPr>
            <a:spLocks noGrp="1"/>
          </p:cNvSpPr>
          <p:nvPr>
            <p:ph type="sldNum" sz="quarter" idx="5"/>
          </p:nvPr>
        </p:nvSpPr>
        <p:spPr/>
        <p:txBody>
          <a:bodyPr/>
          <a:lstStyle/>
          <a:p>
            <a:fld id="{41FE2CFF-C77F-45F5-8196-7FFE9E57B434}" type="slidenum">
              <a:rPr lang="en-US" altLang="ja-JP" smtClean="0"/>
              <a:pPr/>
              <a:t>4</a:t>
            </a:fld>
            <a:endParaRPr lang="en-US" altLang="ja-JP" dirty="0"/>
          </a:p>
        </p:txBody>
      </p:sp>
    </p:spTree>
    <p:extLst>
      <p:ext uri="{BB962C8B-B14F-4D97-AF65-F5344CB8AC3E}">
        <p14:creationId xmlns:p14="http://schemas.microsoft.com/office/powerpoint/2010/main" val="290621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ltLang="ja-JP" dirty="0"/>
          </a:p>
        </p:txBody>
      </p:sp>
      <p:sp>
        <p:nvSpPr>
          <p:cNvPr id="5" name="Footer Placeholder 4"/>
          <p:cNvSpPr>
            <a:spLocks noGrp="1"/>
          </p:cNvSpPr>
          <p:nvPr>
            <p:ph type="ftr" sz="quarter" idx="4"/>
          </p:nvPr>
        </p:nvSpPr>
        <p:spPr/>
        <p:txBody>
          <a:bodyPr/>
          <a:lstStyle/>
          <a:p>
            <a:endParaRPr lang="en-US" altLang="ja-JP" dirty="0"/>
          </a:p>
        </p:txBody>
      </p:sp>
      <p:sp>
        <p:nvSpPr>
          <p:cNvPr id="6" name="Slide Number Placeholder 5"/>
          <p:cNvSpPr>
            <a:spLocks noGrp="1"/>
          </p:cNvSpPr>
          <p:nvPr>
            <p:ph type="sldNum" sz="quarter" idx="5"/>
          </p:nvPr>
        </p:nvSpPr>
        <p:spPr/>
        <p:txBody>
          <a:bodyPr/>
          <a:lstStyle/>
          <a:p>
            <a:fld id="{41FE2CFF-C77F-45F5-8196-7FFE9E57B434}" type="slidenum">
              <a:rPr lang="en-US" altLang="ja-JP" smtClean="0"/>
              <a:pPr/>
              <a:t>5</a:t>
            </a:fld>
            <a:endParaRPr lang="en-US" altLang="ja-JP" dirty="0"/>
          </a:p>
        </p:txBody>
      </p:sp>
    </p:spTree>
    <p:extLst>
      <p:ext uri="{BB962C8B-B14F-4D97-AF65-F5344CB8AC3E}">
        <p14:creationId xmlns:p14="http://schemas.microsoft.com/office/powerpoint/2010/main" val="3215208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it-IT"/>
              <a:t>Fare clic per modificare lo stile del titolo</a:t>
            </a:r>
            <a:endParaRPr lang="fr-FR"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dirty="0"/>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p>
        </p:txBody>
      </p:sp>
      <p:pic>
        <p:nvPicPr>
          <p:cNvPr id="7" name="Image 6">
            <a:extLst>
              <a:ext uri="{FF2B5EF4-FFF2-40B4-BE49-F238E27FC236}">
                <a16:creationId xmlns:a16="http://schemas.microsoft.com/office/drawing/2014/main" id="{1810C45F-D7AC-40B8-B361-5609B0B61DD8}"/>
              </a:ext>
            </a:extLst>
          </p:cNvPr>
          <p:cNvPicPr>
            <a:picLocks noChangeAspect="1"/>
          </p:cNvPicPr>
          <p:nvPr userDrawn="1"/>
        </p:nvPicPr>
        <p:blipFill>
          <a:blip r:embed="rId2"/>
          <a:stretch>
            <a:fillRect/>
          </a:stretch>
        </p:blipFill>
        <p:spPr>
          <a:xfrm>
            <a:off x="1115616" y="128212"/>
            <a:ext cx="1512168" cy="12306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it-IT"/>
              <a:t>Fare clic per modificare lo stile del titolo</a:t>
            </a:r>
            <a:endParaRPr lang="fr-FR"/>
          </a:p>
        </p:txBody>
      </p:sp>
      <p:sp>
        <p:nvSpPr>
          <p:cNvPr id="3" name="Espace réservé du texte vertical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876E22B0-3A17-45B7-AF4B-28357ACE90C3}" type="slidenum">
              <a:rPr lang="ja-JP" altLang="fr-FR"/>
              <a:pPr/>
              <a:t>‹#›</a:t>
            </a:fld>
            <a:endParaRPr lang="fr-FR"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it-IT"/>
              <a:t>Fare clic per modificare lo stile del titolo</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D04D32B0-8A42-44E7-9B4D-3C2296BFBD2E}" type="slidenum">
              <a:rPr lang="ja-JP" altLang="fr-FR"/>
              <a:pPr/>
              <a:t>‹#›</a:t>
            </a:fld>
            <a:endParaRPr lang="fr-FR"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it-IT"/>
              <a:t>Fare clic per modificare lo stile del titolo</a:t>
            </a:r>
            <a:endParaRPr lang="fr-FR" dirty="0"/>
          </a:p>
        </p:txBody>
      </p:sp>
      <p:sp>
        <p:nvSpPr>
          <p:cNvPr id="3" name="Espace réservé du contenu 2"/>
          <p:cNvSpPr>
            <a:spLocks noGrp="1"/>
          </p:cNvSpPr>
          <p:nvPr>
            <p:ph idx="1"/>
          </p:nvPr>
        </p:nvSpPr>
        <p:spPr/>
        <p:txBody>
          <a:bodyPr/>
          <a:lstStyle>
            <a:lvl2pPr marL="742950" indent="-285750">
              <a:buFont typeface="Wingdings" panose="05000000000000000000" pitchFamily="2" charset="2"/>
              <a:buChar char="§"/>
              <a:defRPr/>
            </a:lvl2pPr>
            <a:lvl3pPr marL="1143000" indent="-228600">
              <a:buFont typeface="Calibri" panose="020F0502020204030204" pitchFamily="34" charset="0"/>
              <a:buChar char="−"/>
              <a:defRPr/>
            </a:lvl3pPr>
            <a:lvl4pPr marL="1600200" indent="-228600">
              <a:buFont typeface="Courier New" panose="02070309020205020404" pitchFamily="49" charset="0"/>
              <a:buChar char="o"/>
              <a:defRPr/>
            </a:lvl4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pPr/>
              <a:t>‹#›</a:t>
            </a:fld>
            <a:endParaRPr lang="fr-FR"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it-IT"/>
              <a:t>Fare clic per modificare lo stile del titolo</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Modifica gli stili del testo dello schema</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FD7F56F4-53F4-4744-8FEF-840AE151320B}" type="slidenum">
              <a:rPr lang="ja-JP" altLang="fr-FR"/>
              <a:pPr/>
              <a:t>‹#›</a:t>
            </a:fld>
            <a:endParaRPr lang="fr-FR"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it-IT"/>
              <a:t>Fare clic per modificare lo stile del titolo</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3ADCAE38-802C-4BCD-8E23-F653FABC34F1}" type="slidenum">
              <a:rPr lang="ja-JP" altLang="fr-FR"/>
              <a:pPr/>
              <a:t>‹#›</a:t>
            </a:fld>
            <a:endParaRPr lang="fr-FR"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it-IT"/>
              <a:t>Fare clic per modificare lo stile del titolo</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Espace réservé de la date 6"/>
          <p:cNvSpPr>
            <a:spLocks noGrp="1"/>
          </p:cNvSpPr>
          <p:nvPr>
            <p:ph type="dt" sz="half" idx="10"/>
          </p:nvPr>
        </p:nvSpPr>
        <p:spPr/>
        <p:txBody>
          <a:bodyPr/>
          <a:lstStyle>
            <a:lvl1pPr>
              <a:defRPr/>
            </a:lvl1pPr>
          </a:lstStyle>
          <a:p>
            <a:endParaRPr lang="fr-FR" altLang="ja-JP"/>
          </a:p>
        </p:txBody>
      </p:sp>
      <p:sp>
        <p:nvSpPr>
          <p:cNvPr id="8" name="Espace réservé du pied de page 7"/>
          <p:cNvSpPr>
            <a:spLocks noGrp="1"/>
          </p:cNvSpPr>
          <p:nvPr>
            <p:ph type="ftr" sz="quarter" idx="11"/>
          </p:nvPr>
        </p:nvSpPr>
        <p:spPr/>
        <p:txBody>
          <a:bodyPr/>
          <a:lstStyle>
            <a:lvl1pPr>
              <a:defRPr/>
            </a:lvl1pPr>
          </a:lstStyle>
          <a:p>
            <a:endParaRPr lang="fr-FR" altLang="ja-JP" dirty="0"/>
          </a:p>
        </p:txBody>
      </p:sp>
      <p:sp>
        <p:nvSpPr>
          <p:cNvPr id="9" name="Espace réservé du numéro de diapositive 8"/>
          <p:cNvSpPr>
            <a:spLocks noGrp="1"/>
          </p:cNvSpPr>
          <p:nvPr>
            <p:ph type="sldNum" sz="quarter" idx="12"/>
          </p:nvPr>
        </p:nvSpPr>
        <p:spPr/>
        <p:txBody>
          <a:bodyPr/>
          <a:lstStyle>
            <a:lvl1pPr>
              <a:defRPr/>
            </a:lvl1pPr>
          </a:lstStyle>
          <a:p>
            <a:fld id="{36CF7609-A126-430D-864C-5251E8DC0566}" type="slidenum">
              <a:rPr lang="ja-JP" altLang="fr-FR"/>
              <a:pPr/>
              <a:t>‹#›</a:t>
            </a:fld>
            <a:endParaRPr lang="fr-FR"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it-IT"/>
              <a:t>Fare clic per modificare lo stile del titolo</a:t>
            </a:r>
            <a:endParaRPr lang="fr-FR"/>
          </a:p>
        </p:txBody>
      </p:sp>
      <p:sp>
        <p:nvSpPr>
          <p:cNvPr id="3" name="Espace réservé de la date 2"/>
          <p:cNvSpPr>
            <a:spLocks noGrp="1"/>
          </p:cNvSpPr>
          <p:nvPr>
            <p:ph type="dt" sz="half" idx="10"/>
          </p:nvPr>
        </p:nvSpPr>
        <p:spPr/>
        <p:txBody>
          <a:bodyPr/>
          <a:lstStyle>
            <a:lvl1pPr>
              <a:defRPr/>
            </a:lvl1pPr>
          </a:lstStyle>
          <a:p>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a:t>
            </a:fld>
            <a:endParaRPr lang="fr-FR"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p>
        </p:txBody>
      </p:sp>
      <p:sp>
        <p:nvSpPr>
          <p:cNvPr id="3" name="Espace réservé du pied de page 2"/>
          <p:cNvSpPr>
            <a:spLocks noGrp="1"/>
          </p:cNvSpPr>
          <p:nvPr>
            <p:ph type="ftr" sz="quarter" idx="11"/>
          </p:nvPr>
        </p:nvSpPr>
        <p:spPr/>
        <p:txBody>
          <a:bodyPr/>
          <a:lstStyle>
            <a:lvl1pPr>
              <a:defRPr/>
            </a:lvl1pPr>
          </a:lstStyle>
          <a:p>
            <a:endParaRPr lang="fr-FR" altLang="ja-JP" dirty="0"/>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pPr/>
              <a:t>‹#›</a:t>
            </a:fld>
            <a:endParaRPr lang="fr-FR"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it-IT"/>
              <a:t>Fare clic per modificare lo stile del titolo</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A4050A2B-ED20-46DB-805A-96BB748EB760}" type="slidenum">
              <a:rPr lang="ja-JP" altLang="fr-FR"/>
              <a:pPr/>
              <a:t>‹#›</a:t>
            </a:fld>
            <a:endParaRPr lang="fr-FR"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it-IT"/>
              <a:t>Fare clic per modificare lo stile del titolo</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67F7C1A6-5432-4A88-9199-948E52B80477}" type="slidenum">
              <a:rPr lang="ja-JP" altLang="fr-FR"/>
              <a:pPr/>
              <a:t>‹#›</a:t>
            </a:fld>
            <a:endParaRPr lang="fr-FR"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endParaRPr lang="fr-FR"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a:pPr/>
              <a:t>‹#›</a:t>
            </a:fld>
            <a:endParaRPr lang="fr-FR" altLang="ja-JP"/>
          </a:p>
        </p:txBody>
      </p:sp>
      <p:pic>
        <p:nvPicPr>
          <p:cNvPr id="7" name="Image 6">
            <a:extLst>
              <a:ext uri="{FF2B5EF4-FFF2-40B4-BE49-F238E27FC236}">
                <a16:creationId xmlns:a16="http://schemas.microsoft.com/office/drawing/2014/main" id="{4CB5CF22-54B9-40F4-91F9-FB0988E05961}"/>
              </a:ext>
            </a:extLst>
          </p:cNvPr>
          <p:cNvPicPr>
            <a:picLocks noChangeAspect="1"/>
          </p:cNvPicPr>
          <p:nvPr userDrawn="1"/>
        </p:nvPicPr>
        <p:blipFill>
          <a:blip r:embed="rId13"/>
          <a:stretch>
            <a:fillRect/>
          </a:stretch>
        </p:blipFill>
        <p:spPr>
          <a:xfrm>
            <a:off x="179512" y="20335"/>
            <a:ext cx="884497" cy="14047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Calibri" panose="020F050202020403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Courier New" panose="02070309020205020404" pitchFamily="49" charset="0"/>
        <a:buChar char="o"/>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D4A0B-F2E2-04A3-0A5E-CB9ECF41ED30}"/>
              </a:ext>
            </a:extLst>
          </p:cNvPr>
          <p:cNvSpPr>
            <a:spLocks noGrp="1"/>
          </p:cNvSpPr>
          <p:nvPr>
            <p:ph type="ctrTitle"/>
          </p:nvPr>
        </p:nvSpPr>
        <p:spPr>
          <a:xfrm>
            <a:off x="914400" y="2535039"/>
            <a:ext cx="10363200" cy="1470025"/>
          </a:xfrm>
        </p:spPr>
        <p:txBody>
          <a:bodyPr/>
          <a:lstStyle/>
          <a:p>
            <a:r>
              <a:rPr lang="en-US" sz="3600" dirty="0"/>
              <a:t>OICA comments on Supplement for UN R49-07 ECE/TRANS/WP.29/GRPE/2025/12</a:t>
            </a:r>
          </a:p>
        </p:txBody>
      </p:sp>
      <p:sp>
        <p:nvSpPr>
          <p:cNvPr id="2" name="ZoneTexte 8">
            <a:extLst>
              <a:ext uri="{FF2B5EF4-FFF2-40B4-BE49-F238E27FC236}">
                <a16:creationId xmlns:a16="http://schemas.microsoft.com/office/drawing/2014/main" id="{E99FC3ED-2D00-6703-B017-9037AA65CBAA}"/>
              </a:ext>
            </a:extLst>
          </p:cNvPr>
          <p:cNvSpPr txBox="1"/>
          <p:nvPr/>
        </p:nvSpPr>
        <p:spPr>
          <a:xfrm>
            <a:off x="7896200" y="332656"/>
            <a:ext cx="3528392" cy="646331"/>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200" dirty="0">
                <a:latin typeface="Arial" panose="020B0604020202020204" pitchFamily="34" charset="0"/>
                <a:cs typeface="Arial" panose="020B0604020202020204" pitchFamily="34" charset="0"/>
              </a:rPr>
              <a:t>Informal </a:t>
            </a:r>
            <a:r>
              <a:rPr lang="en-US" sz="1200">
                <a:latin typeface="Arial" panose="020B0604020202020204" pitchFamily="34" charset="0"/>
                <a:cs typeface="Arial" panose="020B0604020202020204" pitchFamily="34" charset="0"/>
              </a:rPr>
              <a:t>document </a:t>
            </a:r>
            <a:r>
              <a:rPr lang="en-US" sz="1200" b="1">
                <a:latin typeface="Arial" panose="020B0604020202020204" pitchFamily="34" charset="0"/>
                <a:cs typeface="Arial" panose="020B0604020202020204" pitchFamily="34" charset="0"/>
              </a:rPr>
              <a:t>GRPE-92-45</a:t>
            </a:r>
            <a:endParaRPr lang="en-US" sz="1200" dirty="0">
              <a:highlight>
                <a:srgbClr val="FFFF00"/>
              </a:highlight>
              <a:latin typeface="Arial" panose="020B0604020202020204" pitchFamily="34" charset="0"/>
              <a:cs typeface="Arial" panose="020B0604020202020204" pitchFamily="34" charset="0"/>
            </a:endParaRPr>
          </a:p>
          <a:p>
            <a:pPr algn="r"/>
            <a:r>
              <a:rPr lang="en-US" sz="1200" dirty="0">
                <a:latin typeface="Arial" panose="020B0604020202020204" pitchFamily="34" charset="0"/>
                <a:cs typeface="Arial" panose="020B0604020202020204" pitchFamily="34" charset="0"/>
              </a:rPr>
              <a:t>92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GRPE, 26-28 March 2025 </a:t>
            </a:r>
          </a:p>
          <a:p>
            <a:pPr algn="r"/>
            <a:r>
              <a:rPr lang="en-US" sz="1200" dirty="0">
                <a:latin typeface="Arial" panose="020B0604020202020204" pitchFamily="34" charset="0"/>
                <a:cs typeface="Arial" panose="020B0604020202020204" pitchFamily="34" charset="0"/>
              </a:rPr>
              <a:t> Agenda item 4.(a) </a:t>
            </a:r>
          </a:p>
        </p:txBody>
      </p:sp>
    </p:spTree>
    <p:extLst>
      <p:ext uri="{BB962C8B-B14F-4D97-AF65-F5344CB8AC3E}">
        <p14:creationId xmlns:p14="http://schemas.microsoft.com/office/powerpoint/2010/main" val="62794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1DAA991-2883-44AB-92BA-393A9C9F6EFF}"/>
              </a:ext>
            </a:extLst>
          </p:cNvPr>
          <p:cNvPicPr>
            <a:picLocks noChangeAspect="1"/>
          </p:cNvPicPr>
          <p:nvPr/>
        </p:nvPicPr>
        <p:blipFill>
          <a:blip r:embed="rId2"/>
          <a:stretch>
            <a:fillRect/>
          </a:stretch>
        </p:blipFill>
        <p:spPr>
          <a:xfrm>
            <a:off x="1415480" y="908720"/>
            <a:ext cx="9951467" cy="5750320"/>
          </a:xfrm>
          <a:prstGeom prst="rect">
            <a:avLst/>
          </a:prstGeom>
        </p:spPr>
      </p:pic>
      <p:pic>
        <p:nvPicPr>
          <p:cNvPr id="4" name="Immagine 3">
            <a:extLst>
              <a:ext uri="{FF2B5EF4-FFF2-40B4-BE49-F238E27FC236}">
                <a16:creationId xmlns:a16="http://schemas.microsoft.com/office/drawing/2014/main" id="{51715878-85F9-210F-BD1A-49B7E08D534D}"/>
              </a:ext>
            </a:extLst>
          </p:cNvPr>
          <p:cNvPicPr>
            <a:picLocks noChangeAspect="1"/>
          </p:cNvPicPr>
          <p:nvPr/>
        </p:nvPicPr>
        <p:blipFill>
          <a:blip r:embed="rId3"/>
          <a:stretch>
            <a:fillRect/>
          </a:stretch>
        </p:blipFill>
        <p:spPr>
          <a:xfrm>
            <a:off x="799592" y="4437112"/>
            <a:ext cx="5448300" cy="333375"/>
          </a:xfrm>
          <a:prstGeom prst="rect">
            <a:avLst/>
          </a:prstGeom>
        </p:spPr>
      </p:pic>
      <p:sp>
        <p:nvSpPr>
          <p:cNvPr id="5" name="CasellaDiTesto 4">
            <a:extLst>
              <a:ext uri="{FF2B5EF4-FFF2-40B4-BE49-F238E27FC236}">
                <a16:creationId xmlns:a16="http://schemas.microsoft.com/office/drawing/2014/main" id="{920C8DE1-4ACF-05B8-A324-4EEC8FF60338}"/>
              </a:ext>
            </a:extLst>
          </p:cNvPr>
          <p:cNvSpPr txBox="1"/>
          <p:nvPr/>
        </p:nvSpPr>
        <p:spPr>
          <a:xfrm>
            <a:off x="1631504" y="116632"/>
            <a:ext cx="10081120" cy="646331"/>
          </a:xfrm>
          <a:prstGeom prst="rect">
            <a:avLst/>
          </a:prstGeom>
          <a:noFill/>
        </p:spPr>
        <p:txBody>
          <a:bodyPr wrap="square" rtlCol="0">
            <a:spAutoFit/>
          </a:bodyPr>
          <a:lstStyle/>
          <a:p>
            <a:pPr algn="ctr"/>
            <a:r>
              <a:rPr lang="it-IT" sz="3600" dirty="0" err="1">
                <a:solidFill>
                  <a:schemeClr val="tx2"/>
                </a:solidFill>
                <a:latin typeface="+mj-lt"/>
                <a:ea typeface="+mj-ea"/>
                <a:cs typeface="+mj-cs"/>
              </a:rPr>
              <a:t>Specific</a:t>
            </a:r>
            <a:r>
              <a:rPr lang="it-IT" sz="3600" dirty="0">
                <a:solidFill>
                  <a:schemeClr val="tx2"/>
                </a:solidFill>
                <a:latin typeface="+mj-lt"/>
                <a:ea typeface="+mj-ea"/>
                <a:cs typeface="+mj-cs"/>
              </a:rPr>
              <a:t> </a:t>
            </a:r>
            <a:r>
              <a:rPr lang="it-IT" sz="3600" dirty="0" err="1">
                <a:solidFill>
                  <a:schemeClr val="tx2"/>
                </a:solidFill>
                <a:latin typeface="+mj-lt"/>
                <a:ea typeface="+mj-ea"/>
                <a:cs typeface="+mj-cs"/>
              </a:rPr>
              <a:t>comments</a:t>
            </a:r>
            <a:r>
              <a:rPr lang="it-IT" sz="3600" dirty="0">
                <a:solidFill>
                  <a:schemeClr val="tx2"/>
                </a:solidFill>
                <a:latin typeface="+mj-lt"/>
                <a:ea typeface="+mj-ea"/>
                <a:cs typeface="+mj-cs"/>
              </a:rPr>
              <a:t> - </a:t>
            </a:r>
            <a:r>
              <a:rPr lang="it-IT" sz="3600" dirty="0" err="1">
                <a:solidFill>
                  <a:schemeClr val="tx2"/>
                </a:solidFill>
                <a:latin typeface="+mj-lt"/>
                <a:ea typeface="+mj-ea"/>
                <a:cs typeface="+mj-cs"/>
              </a:rPr>
              <a:t>Annex</a:t>
            </a:r>
            <a:r>
              <a:rPr lang="it-IT" sz="3600" dirty="0">
                <a:solidFill>
                  <a:schemeClr val="tx2"/>
                </a:solidFill>
                <a:latin typeface="+mj-lt"/>
                <a:ea typeface="+mj-ea"/>
                <a:cs typeface="+mj-cs"/>
              </a:rPr>
              <a:t> 8, </a:t>
            </a:r>
            <a:r>
              <a:rPr lang="it-IT" sz="3600" dirty="0" err="1">
                <a:solidFill>
                  <a:schemeClr val="tx2"/>
                </a:solidFill>
                <a:latin typeface="+mj-lt"/>
                <a:ea typeface="+mj-ea"/>
                <a:cs typeface="+mj-cs"/>
              </a:rPr>
              <a:t>Appendix</a:t>
            </a:r>
            <a:r>
              <a:rPr lang="it-IT" sz="3600" dirty="0">
                <a:solidFill>
                  <a:schemeClr val="tx2"/>
                </a:solidFill>
                <a:latin typeface="+mj-lt"/>
                <a:ea typeface="+mj-ea"/>
                <a:cs typeface="+mj-cs"/>
              </a:rPr>
              <a:t> 1</a:t>
            </a:r>
          </a:p>
        </p:txBody>
      </p:sp>
    </p:spTree>
    <p:extLst>
      <p:ext uri="{BB962C8B-B14F-4D97-AF65-F5344CB8AC3E}">
        <p14:creationId xmlns:p14="http://schemas.microsoft.com/office/powerpoint/2010/main" val="415292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3B679BBF-4BF5-1594-4A85-14F73FA6C694}"/>
              </a:ext>
            </a:extLst>
          </p:cNvPr>
          <p:cNvGrpSpPr/>
          <p:nvPr/>
        </p:nvGrpSpPr>
        <p:grpSpPr>
          <a:xfrm>
            <a:off x="1199456" y="1484784"/>
            <a:ext cx="10369152" cy="5086865"/>
            <a:chOff x="1487488" y="1628800"/>
            <a:chExt cx="9878888" cy="4870841"/>
          </a:xfrm>
        </p:grpSpPr>
        <p:pic>
          <p:nvPicPr>
            <p:cNvPr id="3" name="Immagine 2">
              <a:extLst>
                <a:ext uri="{FF2B5EF4-FFF2-40B4-BE49-F238E27FC236}">
                  <a16:creationId xmlns:a16="http://schemas.microsoft.com/office/drawing/2014/main" id="{035DB01A-F1F6-8CDA-F130-6E5B3A82EE8F}"/>
                </a:ext>
              </a:extLst>
            </p:cNvPr>
            <p:cNvPicPr>
              <a:picLocks noChangeAspect="1"/>
            </p:cNvPicPr>
            <p:nvPr/>
          </p:nvPicPr>
          <p:blipFill>
            <a:blip r:embed="rId2"/>
            <a:stretch>
              <a:fillRect/>
            </a:stretch>
          </p:blipFill>
          <p:spPr>
            <a:xfrm>
              <a:off x="1487488" y="1628800"/>
              <a:ext cx="9878888" cy="4870841"/>
            </a:xfrm>
            <a:prstGeom prst="rect">
              <a:avLst/>
            </a:prstGeom>
          </p:spPr>
        </p:pic>
        <p:pic>
          <p:nvPicPr>
            <p:cNvPr id="5" name="Immagine 4">
              <a:extLst>
                <a:ext uri="{FF2B5EF4-FFF2-40B4-BE49-F238E27FC236}">
                  <a16:creationId xmlns:a16="http://schemas.microsoft.com/office/drawing/2014/main" id="{6864A372-EE05-153B-B56F-541A7ED977A4}"/>
                </a:ext>
              </a:extLst>
            </p:cNvPr>
            <p:cNvPicPr>
              <a:picLocks noChangeAspect="1"/>
            </p:cNvPicPr>
            <p:nvPr/>
          </p:nvPicPr>
          <p:blipFill>
            <a:blip r:embed="rId3"/>
            <a:stretch>
              <a:fillRect/>
            </a:stretch>
          </p:blipFill>
          <p:spPr>
            <a:xfrm>
              <a:off x="1487488" y="3527751"/>
              <a:ext cx="2095500" cy="314325"/>
            </a:xfrm>
            <a:prstGeom prst="rect">
              <a:avLst/>
            </a:prstGeom>
          </p:spPr>
        </p:pic>
      </p:grpSp>
      <p:sp>
        <p:nvSpPr>
          <p:cNvPr id="7" name="CasellaDiTesto 6">
            <a:extLst>
              <a:ext uri="{FF2B5EF4-FFF2-40B4-BE49-F238E27FC236}">
                <a16:creationId xmlns:a16="http://schemas.microsoft.com/office/drawing/2014/main" id="{1040DD01-530F-9172-E420-735DECA6059E}"/>
              </a:ext>
            </a:extLst>
          </p:cNvPr>
          <p:cNvSpPr txBox="1"/>
          <p:nvPr/>
        </p:nvSpPr>
        <p:spPr>
          <a:xfrm>
            <a:off x="1415480" y="116632"/>
            <a:ext cx="9865096" cy="646331"/>
          </a:xfrm>
          <a:prstGeom prst="rect">
            <a:avLst/>
          </a:prstGeom>
          <a:noFill/>
        </p:spPr>
        <p:txBody>
          <a:bodyPr wrap="square" rtlCol="0">
            <a:spAutoFit/>
          </a:bodyPr>
          <a:lstStyle/>
          <a:p>
            <a:pPr algn="ctr"/>
            <a:r>
              <a:rPr lang="it-IT" sz="3600" dirty="0" err="1">
                <a:solidFill>
                  <a:schemeClr val="tx2"/>
                </a:solidFill>
                <a:latin typeface="+mj-lt"/>
                <a:ea typeface="+mj-ea"/>
                <a:cs typeface="+mj-cs"/>
              </a:rPr>
              <a:t>Specific</a:t>
            </a:r>
            <a:r>
              <a:rPr lang="it-IT" sz="3600" dirty="0">
                <a:solidFill>
                  <a:schemeClr val="tx2"/>
                </a:solidFill>
                <a:latin typeface="+mj-lt"/>
                <a:ea typeface="+mj-ea"/>
                <a:cs typeface="+mj-cs"/>
              </a:rPr>
              <a:t> </a:t>
            </a:r>
            <a:r>
              <a:rPr lang="it-IT" sz="3600" dirty="0" err="1">
                <a:solidFill>
                  <a:schemeClr val="tx2"/>
                </a:solidFill>
                <a:latin typeface="+mj-lt"/>
                <a:ea typeface="+mj-ea"/>
                <a:cs typeface="+mj-cs"/>
              </a:rPr>
              <a:t>comments</a:t>
            </a:r>
            <a:r>
              <a:rPr lang="it-IT" sz="3600" dirty="0">
                <a:solidFill>
                  <a:schemeClr val="tx2"/>
                </a:solidFill>
                <a:latin typeface="+mj-lt"/>
                <a:ea typeface="+mj-ea"/>
                <a:cs typeface="+mj-cs"/>
              </a:rPr>
              <a:t> - </a:t>
            </a:r>
            <a:r>
              <a:rPr lang="it-IT" sz="3600" dirty="0" err="1">
                <a:solidFill>
                  <a:schemeClr val="tx2"/>
                </a:solidFill>
                <a:latin typeface="+mj-lt"/>
                <a:ea typeface="+mj-ea"/>
                <a:cs typeface="+mj-cs"/>
              </a:rPr>
              <a:t>Annex</a:t>
            </a:r>
            <a:r>
              <a:rPr lang="it-IT" sz="3600" dirty="0">
                <a:solidFill>
                  <a:schemeClr val="tx2"/>
                </a:solidFill>
                <a:latin typeface="+mj-lt"/>
                <a:ea typeface="+mj-ea"/>
                <a:cs typeface="+mj-cs"/>
              </a:rPr>
              <a:t> 8, </a:t>
            </a:r>
            <a:r>
              <a:rPr lang="it-IT" sz="3600" dirty="0" err="1">
                <a:solidFill>
                  <a:schemeClr val="tx2"/>
                </a:solidFill>
                <a:latin typeface="+mj-lt"/>
                <a:ea typeface="+mj-ea"/>
                <a:cs typeface="+mj-cs"/>
              </a:rPr>
              <a:t>Appendix</a:t>
            </a:r>
            <a:r>
              <a:rPr lang="it-IT" sz="3600" dirty="0">
                <a:solidFill>
                  <a:schemeClr val="tx2"/>
                </a:solidFill>
                <a:latin typeface="+mj-lt"/>
                <a:ea typeface="+mj-ea"/>
                <a:cs typeface="+mj-cs"/>
              </a:rPr>
              <a:t> 2</a:t>
            </a:r>
          </a:p>
        </p:txBody>
      </p:sp>
    </p:spTree>
    <p:extLst>
      <p:ext uri="{BB962C8B-B14F-4D97-AF65-F5344CB8AC3E}">
        <p14:creationId xmlns:p14="http://schemas.microsoft.com/office/powerpoint/2010/main" val="63395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BA91-C8A0-8DC6-E84B-B3735FE0326A}"/>
              </a:ext>
            </a:extLst>
          </p:cNvPr>
          <p:cNvSpPr>
            <a:spLocks noGrp="1"/>
          </p:cNvSpPr>
          <p:nvPr>
            <p:ph type="title"/>
          </p:nvPr>
        </p:nvSpPr>
        <p:spPr/>
        <p:txBody>
          <a:bodyPr/>
          <a:lstStyle/>
          <a:p>
            <a:r>
              <a:rPr lang="en-US" dirty="0"/>
              <a:t>General</a:t>
            </a:r>
          </a:p>
        </p:txBody>
      </p:sp>
      <p:sp>
        <p:nvSpPr>
          <p:cNvPr id="3" name="Content Placeholder 2">
            <a:extLst>
              <a:ext uri="{FF2B5EF4-FFF2-40B4-BE49-F238E27FC236}">
                <a16:creationId xmlns:a16="http://schemas.microsoft.com/office/drawing/2014/main" id="{2FC40870-BDC9-E32F-5271-D61C8917E178}"/>
              </a:ext>
            </a:extLst>
          </p:cNvPr>
          <p:cNvSpPr>
            <a:spLocks noGrp="1"/>
          </p:cNvSpPr>
          <p:nvPr>
            <p:ph idx="1"/>
          </p:nvPr>
        </p:nvSpPr>
        <p:spPr>
          <a:xfrm>
            <a:off x="767408" y="1340768"/>
            <a:ext cx="10972800" cy="4985327"/>
          </a:xfrm>
        </p:spPr>
        <p:txBody>
          <a:bodyPr/>
          <a:lstStyle/>
          <a:p>
            <a:r>
              <a:rPr lang="en-US" sz="2800" dirty="0"/>
              <a:t>OICA fully supports the introduction of FTIR technology for H2O measurement as it is essential for the introduction of H2 ICE technology.</a:t>
            </a:r>
          </a:p>
          <a:p>
            <a:r>
              <a:rPr lang="en-US" sz="2800" dirty="0"/>
              <a:t>OICA requests to hold the proposal of introducing FTIR and QCL as optional measurement instruments for NOx, CO, CO2, CH4, in UN R49-07 with the arguments in following slides</a:t>
            </a:r>
          </a:p>
          <a:p>
            <a:r>
              <a:rPr lang="en-US" sz="2800" dirty="0"/>
              <a:t>OICA express concerns about the inclusion of HD OBFCM requirements, as they are still under discussion at European level. We suggest to evaluate the OBFCM inclusion in a later stage, taking also into account that for UN R49 such a feature is not needed.</a:t>
            </a:r>
            <a:br>
              <a:rPr lang="en-US" sz="2800" dirty="0"/>
            </a:br>
            <a:endParaRPr lang="en-US" sz="2800" dirty="0"/>
          </a:p>
        </p:txBody>
      </p:sp>
    </p:spTree>
    <p:extLst>
      <p:ext uri="{BB962C8B-B14F-4D97-AF65-F5344CB8AC3E}">
        <p14:creationId xmlns:p14="http://schemas.microsoft.com/office/powerpoint/2010/main" val="337976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900663-9FDF-4A77-2AA2-C7594DB793FB}"/>
              </a:ext>
            </a:extLst>
          </p:cNvPr>
          <p:cNvSpPr>
            <a:spLocks noGrp="1"/>
          </p:cNvSpPr>
          <p:nvPr>
            <p:ph type="title"/>
          </p:nvPr>
        </p:nvSpPr>
        <p:spPr>
          <a:xfrm>
            <a:off x="551384" y="2636912"/>
            <a:ext cx="10972800" cy="1143000"/>
          </a:xfrm>
        </p:spPr>
        <p:txBody>
          <a:bodyPr/>
          <a:lstStyle/>
          <a:p>
            <a:r>
              <a:rPr lang="it-IT" dirty="0"/>
              <a:t>BACKUP</a:t>
            </a:r>
            <a:br>
              <a:rPr lang="it-IT" dirty="0"/>
            </a:br>
            <a:r>
              <a:rPr lang="it-IT" dirty="0" err="1"/>
              <a:t>Detailed</a:t>
            </a:r>
            <a:r>
              <a:rPr lang="it-IT" dirty="0"/>
              <a:t> </a:t>
            </a:r>
            <a:r>
              <a:rPr lang="it-IT" dirty="0" err="1"/>
              <a:t>comments</a:t>
            </a:r>
            <a:endParaRPr lang="it-IT" dirty="0"/>
          </a:p>
        </p:txBody>
      </p:sp>
    </p:spTree>
    <p:extLst>
      <p:ext uri="{BB962C8B-B14F-4D97-AF65-F5344CB8AC3E}">
        <p14:creationId xmlns:p14="http://schemas.microsoft.com/office/powerpoint/2010/main" val="352882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00AF-B9BB-CE89-F541-5AE6DD1882BE}"/>
              </a:ext>
            </a:extLst>
          </p:cNvPr>
          <p:cNvSpPr>
            <a:spLocks noGrp="1"/>
          </p:cNvSpPr>
          <p:nvPr>
            <p:ph type="title"/>
          </p:nvPr>
        </p:nvSpPr>
        <p:spPr/>
        <p:txBody>
          <a:bodyPr/>
          <a:lstStyle/>
          <a:p>
            <a:r>
              <a:rPr lang="en-US" sz="3600" dirty="0"/>
              <a:t>Arguments on FTIR and QCL</a:t>
            </a:r>
          </a:p>
        </p:txBody>
      </p:sp>
      <p:sp>
        <p:nvSpPr>
          <p:cNvPr id="3" name="Content Placeholder 2">
            <a:extLst>
              <a:ext uri="{FF2B5EF4-FFF2-40B4-BE49-F238E27FC236}">
                <a16:creationId xmlns:a16="http://schemas.microsoft.com/office/drawing/2014/main" id="{F2B2E645-E4C1-50F3-5660-32E13E38E947}"/>
              </a:ext>
            </a:extLst>
          </p:cNvPr>
          <p:cNvSpPr>
            <a:spLocks noGrp="1"/>
          </p:cNvSpPr>
          <p:nvPr>
            <p:ph idx="1"/>
          </p:nvPr>
        </p:nvSpPr>
        <p:spPr>
          <a:xfrm>
            <a:off x="609600" y="1340767"/>
            <a:ext cx="10972800" cy="5040561"/>
          </a:xfrm>
          <a:effectLst>
            <a:outerShdw blurRad="50800" dist="50800" dir="5400000" sx="1000" sy="1000" algn="ctr" rotWithShape="0">
              <a:schemeClr val="bg1">
                <a:lumMod val="85000"/>
                <a:alpha val="0"/>
              </a:schemeClr>
            </a:outerShdw>
            <a:reflection endPos="65000" dist="50800" dir="5400000" sy="-100000" algn="bl" rotWithShape="0"/>
          </a:effectLst>
        </p:spPr>
        <p:txBody>
          <a:bodyPr/>
          <a:lstStyle/>
          <a:p>
            <a:pPr marL="514350" indent="-514350">
              <a:buFont typeface="+mj-lt"/>
              <a:buAutoNum type="arabicPeriod"/>
            </a:pPr>
            <a:r>
              <a:rPr lang="en-US" sz="1200" dirty="0"/>
              <a:t>There is no urgent need of introducing new measurement technology for the conventional component measurement</a:t>
            </a:r>
          </a:p>
          <a:p>
            <a:pPr marL="514350" indent="-514350">
              <a:buFont typeface="+mj-lt"/>
              <a:buAutoNum type="arabicPeriod"/>
            </a:pPr>
            <a:r>
              <a:rPr lang="en-US" sz="1200" dirty="0"/>
              <a:t>Any introduction of a new principle of measurement technology shall be done with great care, since the measurement instrument is one of the most important tools to verify the compliance of the engine emissions</a:t>
            </a:r>
          </a:p>
          <a:p>
            <a:pPr marL="514350" indent="-514350">
              <a:buFont typeface="+mj-lt"/>
              <a:buAutoNum type="arabicPeriod"/>
            </a:pPr>
            <a:r>
              <a:rPr lang="en-US" sz="1200" dirty="0"/>
              <a:t>The new measurement technology should be verified via sound statistic data considering performance, repeatability and reproducibility (at least the last two exercises are missing at current stage)</a:t>
            </a:r>
          </a:p>
          <a:p>
            <a:pPr marL="514350" indent="-514350">
              <a:buFont typeface="+mj-lt"/>
              <a:buAutoNum type="arabicPeriod"/>
            </a:pPr>
            <a:r>
              <a:rPr lang="en-US" sz="1200" dirty="0"/>
              <a:t>We have special concern for the FTIR technology. We are aware of the wide use of FTIR instruments in R&amp;D lab work, however the UN R49 structure would make the technology a legal tool not only in lab but also in PEMS testing. So far, very limited PEMS FTIR instruments have been evaluated (two only, with one of them showing very poor performance).</a:t>
            </a:r>
          </a:p>
          <a:p>
            <a:pPr marL="514350" indent="-514350">
              <a:buFont typeface="+mj-lt"/>
              <a:buAutoNum type="arabicPeriod"/>
            </a:pPr>
            <a:r>
              <a:rPr lang="en-US" sz="1200" dirty="0"/>
              <a:t>We are concerned about the feasibility of FTIR instrument for compliance purpose considering the high noise level impacting low concentration measurements. Especially attention must be paid at NOx &lt; 10 ppm level considering both the accuracy and linearity of FTIR, since that is emission level of current and future engine technology.</a:t>
            </a:r>
          </a:p>
          <a:p>
            <a:pPr marL="514350" indent="-514350">
              <a:buFont typeface="+mj-lt"/>
              <a:buAutoNum type="arabicPeriod"/>
            </a:pPr>
            <a:r>
              <a:rPr lang="en-US" sz="1200" dirty="0"/>
              <a:t>Interference check and compensation algorithms of FTIR instrument are critical when it comes to the instrument accuracy and can not be verified by OEMs. Leaving all the procedures to the instrument supplier’s declaration could create the possibility of opening doors for non-serious instrument suppliers.</a:t>
            </a:r>
          </a:p>
          <a:p>
            <a:pPr marL="514350" indent="-514350">
              <a:buFont typeface="+mj-lt"/>
              <a:buAutoNum type="arabicPeriod"/>
            </a:pPr>
            <a:r>
              <a:rPr lang="en-US" sz="1200" dirty="0"/>
              <a:t>OICA also suggests interference check shall be done with a mixed gas (which is the working environment of the instrument and essential for the compensation algorithms), not allowing to run interference gases separately for each individual component.</a:t>
            </a:r>
          </a:p>
          <a:p>
            <a:pPr marL="514350" indent="-514350">
              <a:buFont typeface="+mj-lt"/>
              <a:buAutoNum type="arabicPeriod"/>
            </a:pPr>
            <a:r>
              <a:rPr lang="en-US" sz="1200" dirty="0"/>
              <a:t>The interferences requirement must be separately specified according to fuel type, since the interferences are directly connected to fuel types,</a:t>
            </a:r>
          </a:p>
          <a:p>
            <a:pPr marL="514350" indent="-514350">
              <a:buFont typeface="+mj-lt"/>
              <a:buAutoNum type="arabicPeriod"/>
            </a:pPr>
            <a:r>
              <a:rPr lang="en-US" sz="1200" dirty="0"/>
              <a:t>The linearity check must be also so done with the presences of interferences gases separately with different fuel type  </a:t>
            </a:r>
          </a:p>
          <a:p>
            <a:pPr marL="514350" indent="-514350">
              <a:buFont typeface="+mj-lt"/>
              <a:buAutoNum type="arabicPeriod"/>
            </a:pPr>
            <a:r>
              <a:rPr lang="en-US" sz="1200" dirty="0"/>
              <a:t>OICA suggests that the analyzer accuracy, noise, drift and repeatability specifications, cross sensitivity specifications shall be certified by an authorized organization rather leaving it to instrument manufacturer declaration. </a:t>
            </a:r>
          </a:p>
          <a:p>
            <a:pPr marL="514350" indent="-514350">
              <a:buFont typeface="+mj-lt"/>
              <a:buAutoNum type="arabicPeriod"/>
            </a:pPr>
            <a:r>
              <a:rPr lang="en-US" sz="1200" dirty="0"/>
              <a:t>It is important to point out, a non-proper instrument could lead to misjudgment of the emission performance, could even create “loopholes” in the regulation</a:t>
            </a:r>
          </a:p>
        </p:txBody>
      </p:sp>
    </p:spTree>
    <p:extLst>
      <p:ext uri="{BB962C8B-B14F-4D97-AF65-F5344CB8AC3E}">
        <p14:creationId xmlns:p14="http://schemas.microsoft.com/office/powerpoint/2010/main" val="302737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F4CA-95A9-5065-2B4F-56DB1D92F773}"/>
              </a:ext>
            </a:extLst>
          </p:cNvPr>
          <p:cNvSpPr>
            <a:spLocks noGrp="1"/>
          </p:cNvSpPr>
          <p:nvPr>
            <p:ph type="title"/>
          </p:nvPr>
        </p:nvSpPr>
        <p:spPr/>
        <p:txBody>
          <a:bodyPr/>
          <a:lstStyle/>
          <a:p>
            <a:r>
              <a:rPr lang="en-US"/>
              <a:t>Regarding OBFCM</a:t>
            </a:r>
            <a:endParaRPr lang="en-US" dirty="0"/>
          </a:p>
        </p:txBody>
      </p:sp>
      <p:sp>
        <p:nvSpPr>
          <p:cNvPr id="3" name="Content Placeholder 2">
            <a:extLst>
              <a:ext uri="{FF2B5EF4-FFF2-40B4-BE49-F238E27FC236}">
                <a16:creationId xmlns:a16="http://schemas.microsoft.com/office/drawing/2014/main" id="{DAB64521-0C57-D107-C250-91212C53FC07}"/>
              </a:ext>
            </a:extLst>
          </p:cNvPr>
          <p:cNvSpPr>
            <a:spLocks noGrp="1"/>
          </p:cNvSpPr>
          <p:nvPr>
            <p:ph idx="1"/>
          </p:nvPr>
        </p:nvSpPr>
        <p:spPr>
          <a:xfrm>
            <a:off x="263352" y="1600201"/>
            <a:ext cx="6264696" cy="4525963"/>
          </a:xfrm>
        </p:spPr>
        <p:txBody>
          <a:bodyPr/>
          <a:lstStyle/>
          <a:p>
            <a:pPr marL="0" indent="0">
              <a:buNone/>
            </a:pPr>
            <a:r>
              <a:rPr lang="en-US" sz="1800" dirty="0"/>
              <a:t>OICA strongly recommends not including now OBFCM in UN R49</a:t>
            </a:r>
          </a:p>
          <a:p>
            <a:pPr marL="0" indent="0">
              <a:buNone/>
            </a:pPr>
            <a:endParaRPr lang="en-US" sz="1800" dirty="0"/>
          </a:p>
          <a:p>
            <a:pPr lvl="1"/>
            <a:r>
              <a:rPr lang="en-US" sz="1600" dirty="0"/>
              <a:t>OBFCM is a pure EU §CO2 regulation, there is no corresponding UN-R</a:t>
            </a:r>
          </a:p>
          <a:p>
            <a:pPr lvl="1"/>
            <a:r>
              <a:rPr lang="en-US" sz="1600" dirty="0"/>
              <a:t>Many countries/regions base their national regulations on UN R49, hence any requirements on OBFCM is misplaced</a:t>
            </a:r>
          </a:p>
          <a:p>
            <a:pPr lvl="1"/>
            <a:r>
              <a:rPr lang="en-US" sz="1600" dirty="0"/>
              <a:t>Depending on the final outcome of the OBFCM regulation, it may be suitable to introduce the proposed amendments in (EU) 582/2011 (not in UN R49)</a:t>
            </a:r>
          </a:p>
          <a:p>
            <a:pPr lvl="1"/>
            <a:r>
              <a:rPr lang="en-US" sz="1600" dirty="0"/>
              <a:t>The EU HDV OBFCM regulation is still under development with many discussions and uncertainties yet to be finalized, hence it should not be added to UN R49 regardless of above points</a:t>
            </a:r>
          </a:p>
        </p:txBody>
      </p:sp>
      <p:pic>
        <p:nvPicPr>
          <p:cNvPr id="5" name="Picture 4">
            <a:extLst>
              <a:ext uri="{FF2B5EF4-FFF2-40B4-BE49-F238E27FC236}">
                <a16:creationId xmlns:a16="http://schemas.microsoft.com/office/drawing/2014/main" id="{B02610E4-9633-7C97-3D03-F4437C4E0141}"/>
              </a:ext>
            </a:extLst>
          </p:cNvPr>
          <p:cNvPicPr>
            <a:picLocks noChangeAspect="1"/>
          </p:cNvPicPr>
          <p:nvPr/>
        </p:nvPicPr>
        <p:blipFill>
          <a:blip r:embed="rId3"/>
          <a:stretch>
            <a:fillRect/>
          </a:stretch>
        </p:blipFill>
        <p:spPr>
          <a:xfrm>
            <a:off x="6672064" y="2276872"/>
            <a:ext cx="5403522" cy="3055866"/>
          </a:xfrm>
          <a:prstGeom prst="rect">
            <a:avLst/>
          </a:prstGeom>
        </p:spPr>
      </p:pic>
    </p:spTree>
    <p:extLst>
      <p:ext uri="{BB962C8B-B14F-4D97-AF65-F5344CB8AC3E}">
        <p14:creationId xmlns:p14="http://schemas.microsoft.com/office/powerpoint/2010/main" val="402250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C13E408-C591-FCD7-B333-189CF694140E}"/>
              </a:ext>
            </a:extLst>
          </p:cNvPr>
          <p:cNvPicPr>
            <a:picLocks noChangeAspect="1"/>
          </p:cNvPicPr>
          <p:nvPr/>
        </p:nvPicPr>
        <p:blipFill>
          <a:blip r:embed="rId2"/>
          <a:stretch>
            <a:fillRect/>
          </a:stretch>
        </p:blipFill>
        <p:spPr>
          <a:xfrm>
            <a:off x="1199456" y="1268379"/>
            <a:ext cx="9937104" cy="5589622"/>
          </a:xfrm>
          <a:prstGeom prst="rect">
            <a:avLst/>
          </a:prstGeom>
        </p:spPr>
      </p:pic>
      <p:sp>
        <p:nvSpPr>
          <p:cNvPr id="8" name="CasellaDiTesto 7">
            <a:extLst>
              <a:ext uri="{FF2B5EF4-FFF2-40B4-BE49-F238E27FC236}">
                <a16:creationId xmlns:a16="http://schemas.microsoft.com/office/drawing/2014/main" id="{8F775AE2-5C7C-9DBE-200F-AF2077B0B24C}"/>
              </a:ext>
            </a:extLst>
          </p:cNvPr>
          <p:cNvSpPr txBox="1"/>
          <p:nvPr/>
        </p:nvSpPr>
        <p:spPr>
          <a:xfrm>
            <a:off x="2063552" y="188640"/>
            <a:ext cx="7272808" cy="646331"/>
          </a:xfrm>
          <a:prstGeom prst="rect">
            <a:avLst/>
          </a:prstGeom>
          <a:noFill/>
        </p:spPr>
        <p:txBody>
          <a:bodyPr wrap="square" rtlCol="0">
            <a:spAutoFit/>
          </a:bodyPr>
          <a:lstStyle/>
          <a:p>
            <a:pPr algn="ctr"/>
            <a:r>
              <a:rPr lang="it-IT" sz="3600" dirty="0" err="1">
                <a:solidFill>
                  <a:schemeClr val="tx2"/>
                </a:solidFill>
                <a:latin typeface="+mj-lt"/>
                <a:ea typeface="+mj-ea"/>
                <a:cs typeface="+mj-cs"/>
              </a:rPr>
              <a:t>Specific</a:t>
            </a:r>
            <a:r>
              <a:rPr lang="it-IT" sz="3600" dirty="0">
                <a:solidFill>
                  <a:schemeClr val="tx2"/>
                </a:solidFill>
                <a:latin typeface="+mj-lt"/>
                <a:ea typeface="+mj-ea"/>
                <a:cs typeface="+mj-cs"/>
              </a:rPr>
              <a:t> </a:t>
            </a:r>
            <a:r>
              <a:rPr lang="it-IT" sz="3600" dirty="0" err="1">
                <a:solidFill>
                  <a:schemeClr val="tx2"/>
                </a:solidFill>
                <a:latin typeface="+mj-lt"/>
                <a:ea typeface="+mj-ea"/>
                <a:cs typeface="+mj-cs"/>
              </a:rPr>
              <a:t>comments</a:t>
            </a:r>
            <a:r>
              <a:rPr lang="it-IT" sz="3600" dirty="0">
                <a:solidFill>
                  <a:schemeClr val="tx2"/>
                </a:solidFill>
                <a:latin typeface="+mj-lt"/>
                <a:ea typeface="+mj-ea"/>
                <a:cs typeface="+mj-cs"/>
              </a:rPr>
              <a:t> - </a:t>
            </a:r>
            <a:r>
              <a:rPr lang="it-IT" sz="3600" dirty="0" err="1">
                <a:solidFill>
                  <a:schemeClr val="tx2"/>
                </a:solidFill>
                <a:latin typeface="+mj-lt"/>
                <a:ea typeface="+mj-ea"/>
                <a:cs typeface="+mj-cs"/>
              </a:rPr>
              <a:t>Annex</a:t>
            </a:r>
            <a:r>
              <a:rPr lang="it-IT" sz="3600" dirty="0">
                <a:solidFill>
                  <a:schemeClr val="tx2"/>
                </a:solidFill>
                <a:latin typeface="+mj-lt"/>
                <a:ea typeface="+mj-ea"/>
                <a:cs typeface="+mj-cs"/>
              </a:rPr>
              <a:t> 4</a:t>
            </a:r>
          </a:p>
        </p:txBody>
      </p:sp>
    </p:spTree>
    <p:extLst>
      <p:ext uri="{BB962C8B-B14F-4D97-AF65-F5344CB8AC3E}">
        <p14:creationId xmlns:p14="http://schemas.microsoft.com/office/powerpoint/2010/main" val="250942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28EE396-A008-E425-D3B9-F1116A19DCA4}"/>
              </a:ext>
            </a:extLst>
          </p:cNvPr>
          <p:cNvPicPr>
            <a:picLocks noChangeAspect="1"/>
          </p:cNvPicPr>
          <p:nvPr/>
        </p:nvPicPr>
        <p:blipFill>
          <a:blip r:embed="rId2"/>
          <a:stretch>
            <a:fillRect/>
          </a:stretch>
        </p:blipFill>
        <p:spPr>
          <a:xfrm>
            <a:off x="1343472" y="936297"/>
            <a:ext cx="10094912" cy="5678388"/>
          </a:xfrm>
          <a:prstGeom prst="rect">
            <a:avLst/>
          </a:prstGeom>
        </p:spPr>
      </p:pic>
      <p:sp>
        <p:nvSpPr>
          <p:cNvPr id="8" name="CasellaDiTesto 7">
            <a:extLst>
              <a:ext uri="{FF2B5EF4-FFF2-40B4-BE49-F238E27FC236}">
                <a16:creationId xmlns:a16="http://schemas.microsoft.com/office/drawing/2014/main" id="{69FC1B76-9DFF-40C2-B217-24D634A37A64}"/>
              </a:ext>
            </a:extLst>
          </p:cNvPr>
          <p:cNvSpPr txBox="1"/>
          <p:nvPr/>
        </p:nvSpPr>
        <p:spPr>
          <a:xfrm>
            <a:off x="1199456" y="116632"/>
            <a:ext cx="10238927" cy="646331"/>
          </a:xfrm>
          <a:prstGeom prst="rect">
            <a:avLst/>
          </a:prstGeom>
          <a:noFill/>
        </p:spPr>
        <p:txBody>
          <a:bodyPr wrap="square" rtlCol="0">
            <a:spAutoFit/>
          </a:bodyPr>
          <a:lstStyle/>
          <a:p>
            <a:pPr algn="ctr"/>
            <a:r>
              <a:rPr lang="en-GB" sz="3600" noProof="0" dirty="0">
                <a:solidFill>
                  <a:schemeClr val="tx2"/>
                </a:solidFill>
                <a:latin typeface="+mj-lt"/>
                <a:ea typeface="+mj-ea"/>
                <a:cs typeface="+mj-cs"/>
              </a:rPr>
              <a:t>Specific comments - Annex 4, Appendix 2</a:t>
            </a:r>
          </a:p>
        </p:txBody>
      </p:sp>
    </p:spTree>
    <p:extLst>
      <p:ext uri="{BB962C8B-B14F-4D97-AF65-F5344CB8AC3E}">
        <p14:creationId xmlns:p14="http://schemas.microsoft.com/office/powerpoint/2010/main" val="275268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C1333DE-1B87-C4D2-1E03-631AE659C0B6}"/>
              </a:ext>
            </a:extLst>
          </p:cNvPr>
          <p:cNvPicPr>
            <a:picLocks noChangeAspect="1"/>
          </p:cNvPicPr>
          <p:nvPr/>
        </p:nvPicPr>
        <p:blipFill>
          <a:blip r:embed="rId2"/>
          <a:stretch>
            <a:fillRect/>
          </a:stretch>
        </p:blipFill>
        <p:spPr>
          <a:xfrm>
            <a:off x="1199456" y="1844824"/>
            <a:ext cx="10037192" cy="4762235"/>
          </a:xfrm>
          <a:prstGeom prst="rect">
            <a:avLst/>
          </a:prstGeom>
        </p:spPr>
      </p:pic>
      <p:pic>
        <p:nvPicPr>
          <p:cNvPr id="5" name="Immagine 4">
            <a:extLst>
              <a:ext uri="{FF2B5EF4-FFF2-40B4-BE49-F238E27FC236}">
                <a16:creationId xmlns:a16="http://schemas.microsoft.com/office/drawing/2014/main" id="{24384640-3E5B-3605-42D0-4A5D46972A83}"/>
              </a:ext>
            </a:extLst>
          </p:cNvPr>
          <p:cNvPicPr>
            <a:picLocks noChangeAspect="1"/>
          </p:cNvPicPr>
          <p:nvPr/>
        </p:nvPicPr>
        <p:blipFill>
          <a:blip r:embed="rId3"/>
          <a:stretch>
            <a:fillRect/>
          </a:stretch>
        </p:blipFill>
        <p:spPr>
          <a:xfrm>
            <a:off x="1343472" y="5607346"/>
            <a:ext cx="7772400" cy="333375"/>
          </a:xfrm>
          <a:prstGeom prst="rect">
            <a:avLst/>
          </a:prstGeom>
        </p:spPr>
      </p:pic>
      <p:pic>
        <p:nvPicPr>
          <p:cNvPr id="7" name="Immagine 6">
            <a:extLst>
              <a:ext uri="{FF2B5EF4-FFF2-40B4-BE49-F238E27FC236}">
                <a16:creationId xmlns:a16="http://schemas.microsoft.com/office/drawing/2014/main" id="{E8D4BA7F-FC7A-2B85-6FD1-4E1081241CE1}"/>
              </a:ext>
            </a:extLst>
          </p:cNvPr>
          <p:cNvPicPr>
            <a:picLocks noChangeAspect="1"/>
          </p:cNvPicPr>
          <p:nvPr/>
        </p:nvPicPr>
        <p:blipFill>
          <a:blip r:embed="rId4"/>
          <a:stretch>
            <a:fillRect/>
          </a:stretch>
        </p:blipFill>
        <p:spPr>
          <a:xfrm>
            <a:off x="6888088" y="5284440"/>
            <a:ext cx="4286250" cy="638175"/>
          </a:xfrm>
          <a:prstGeom prst="rect">
            <a:avLst/>
          </a:prstGeom>
        </p:spPr>
      </p:pic>
      <p:sp>
        <p:nvSpPr>
          <p:cNvPr id="8" name="CasellaDiTesto 7">
            <a:extLst>
              <a:ext uri="{FF2B5EF4-FFF2-40B4-BE49-F238E27FC236}">
                <a16:creationId xmlns:a16="http://schemas.microsoft.com/office/drawing/2014/main" id="{346F8559-71D2-504D-CA45-4A49A6DE77D3}"/>
              </a:ext>
            </a:extLst>
          </p:cNvPr>
          <p:cNvSpPr txBox="1"/>
          <p:nvPr/>
        </p:nvSpPr>
        <p:spPr>
          <a:xfrm>
            <a:off x="1487488" y="116632"/>
            <a:ext cx="9577063" cy="646331"/>
          </a:xfrm>
          <a:prstGeom prst="rect">
            <a:avLst/>
          </a:prstGeom>
          <a:noFill/>
        </p:spPr>
        <p:txBody>
          <a:bodyPr wrap="square" rtlCol="0">
            <a:spAutoFit/>
          </a:bodyPr>
          <a:lstStyle/>
          <a:p>
            <a:pPr algn="ctr"/>
            <a:r>
              <a:rPr lang="en-GB" sz="3600" noProof="1">
                <a:solidFill>
                  <a:schemeClr val="tx2"/>
                </a:solidFill>
                <a:latin typeface="+mj-lt"/>
                <a:ea typeface="+mj-ea"/>
                <a:cs typeface="+mj-cs"/>
              </a:rPr>
              <a:t>Specific comments - Annex 4, Appendix 9</a:t>
            </a:r>
          </a:p>
        </p:txBody>
      </p:sp>
    </p:spTree>
    <p:extLst>
      <p:ext uri="{BB962C8B-B14F-4D97-AF65-F5344CB8AC3E}">
        <p14:creationId xmlns:p14="http://schemas.microsoft.com/office/powerpoint/2010/main" val="366887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90C1CE0-732A-0D2C-DE7B-8C01A6995710}"/>
              </a:ext>
            </a:extLst>
          </p:cNvPr>
          <p:cNvPicPr>
            <a:picLocks noChangeAspect="1"/>
          </p:cNvPicPr>
          <p:nvPr/>
        </p:nvPicPr>
        <p:blipFill>
          <a:blip r:embed="rId2"/>
          <a:stretch>
            <a:fillRect/>
          </a:stretch>
        </p:blipFill>
        <p:spPr>
          <a:xfrm>
            <a:off x="1343472" y="836712"/>
            <a:ext cx="9936609" cy="5854730"/>
          </a:xfrm>
          <a:prstGeom prst="rect">
            <a:avLst/>
          </a:prstGeom>
        </p:spPr>
      </p:pic>
      <p:pic>
        <p:nvPicPr>
          <p:cNvPr id="5" name="Immagine 4">
            <a:extLst>
              <a:ext uri="{FF2B5EF4-FFF2-40B4-BE49-F238E27FC236}">
                <a16:creationId xmlns:a16="http://schemas.microsoft.com/office/drawing/2014/main" id="{7BF9BE5E-3C80-B91F-FA93-783AA72B7ABD}"/>
              </a:ext>
            </a:extLst>
          </p:cNvPr>
          <p:cNvPicPr>
            <a:picLocks noChangeAspect="1"/>
          </p:cNvPicPr>
          <p:nvPr/>
        </p:nvPicPr>
        <p:blipFill>
          <a:blip r:embed="rId3"/>
          <a:stretch>
            <a:fillRect/>
          </a:stretch>
        </p:blipFill>
        <p:spPr>
          <a:xfrm>
            <a:off x="1415480" y="5630322"/>
            <a:ext cx="5448300" cy="333375"/>
          </a:xfrm>
          <a:prstGeom prst="rect">
            <a:avLst/>
          </a:prstGeom>
        </p:spPr>
      </p:pic>
      <p:pic>
        <p:nvPicPr>
          <p:cNvPr id="9" name="Immagine 8">
            <a:extLst>
              <a:ext uri="{FF2B5EF4-FFF2-40B4-BE49-F238E27FC236}">
                <a16:creationId xmlns:a16="http://schemas.microsoft.com/office/drawing/2014/main" id="{89C37149-DDA6-BFF3-7343-B35A4B9CEF21}"/>
              </a:ext>
            </a:extLst>
          </p:cNvPr>
          <p:cNvPicPr>
            <a:picLocks noChangeAspect="1"/>
          </p:cNvPicPr>
          <p:nvPr/>
        </p:nvPicPr>
        <p:blipFill>
          <a:blip r:embed="rId4"/>
          <a:stretch>
            <a:fillRect/>
          </a:stretch>
        </p:blipFill>
        <p:spPr>
          <a:xfrm>
            <a:off x="6107584" y="5625336"/>
            <a:ext cx="5162550" cy="333375"/>
          </a:xfrm>
          <a:prstGeom prst="rect">
            <a:avLst/>
          </a:prstGeom>
        </p:spPr>
      </p:pic>
      <p:sp>
        <p:nvSpPr>
          <p:cNvPr id="10" name="CasellaDiTesto 9">
            <a:extLst>
              <a:ext uri="{FF2B5EF4-FFF2-40B4-BE49-F238E27FC236}">
                <a16:creationId xmlns:a16="http://schemas.microsoft.com/office/drawing/2014/main" id="{F62CF017-AAFF-825E-B66C-92BF54586563}"/>
              </a:ext>
            </a:extLst>
          </p:cNvPr>
          <p:cNvSpPr txBox="1"/>
          <p:nvPr/>
        </p:nvSpPr>
        <p:spPr>
          <a:xfrm>
            <a:off x="1559496" y="116632"/>
            <a:ext cx="9433047" cy="646331"/>
          </a:xfrm>
          <a:prstGeom prst="rect">
            <a:avLst/>
          </a:prstGeom>
          <a:noFill/>
        </p:spPr>
        <p:txBody>
          <a:bodyPr wrap="square" rtlCol="0">
            <a:spAutoFit/>
          </a:bodyPr>
          <a:lstStyle/>
          <a:p>
            <a:pPr algn="ctr"/>
            <a:r>
              <a:rPr lang="en-GB" sz="3600" noProof="0" dirty="0">
                <a:solidFill>
                  <a:schemeClr val="tx2"/>
                </a:solidFill>
                <a:latin typeface="+mj-lt"/>
                <a:ea typeface="+mj-ea"/>
                <a:cs typeface="+mj-cs"/>
              </a:rPr>
              <a:t>Specific comments - Annex 4, Appendix 9</a:t>
            </a:r>
          </a:p>
        </p:txBody>
      </p:sp>
    </p:spTree>
    <p:extLst>
      <p:ext uri="{BB962C8B-B14F-4D97-AF65-F5344CB8AC3E}">
        <p14:creationId xmlns:p14="http://schemas.microsoft.com/office/powerpoint/2010/main" val="1398418665"/>
      </p:ext>
    </p:extLst>
  </p:cSld>
  <p:clrMapOvr>
    <a:masterClrMapping/>
  </p:clrMapOvr>
</p:sld>
</file>

<file path=ppt/theme/theme1.xml><?xml version="1.0" encoding="utf-8"?>
<a:theme xmlns:a="http://schemas.openxmlformats.org/drawingml/2006/main" name="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présentation avec nouveau logo et format 16x9" id="{85D48C29-F5D1-45D1-86B0-358C96AA2DC8}" vid="{438186FC-A8D2-4D68-B072-911AEBB13642}"/>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ée un document." ma:contentTypeScope="" ma:versionID="52b44823ef0053eacd17618c4087f0a0">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58afff9b86f3ba890056f1ee7ef951e8"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18fbfd49-c8e6-4618-a77f-5ef25245836c" origin="userSelected">
  <element uid="1239ecc3-00e0-482b-a8a4-82e46943bfcc" value=""/>
  <element uid="588104ae-2895-48f0-94e0-4417fcf0f7f0" value=""/>
</sisl>
</file>

<file path=customXml/itemProps1.xml><?xml version="1.0" encoding="utf-8"?>
<ds:datastoreItem xmlns:ds="http://schemas.openxmlformats.org/officeDocument/2006/customXml" ds:itemID="{3DE9C9AF-9601-42F7-B715-42268BB6B6A0}">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customXml/itemProps2.xml><?xml version="1.0" encoding="utf-8"?>
<ds:datastoreItem xmlns:ds="http://schemas.openxmlformats.org/officeDocument/2006/customXml" ds:itemID="{908DD094-2909-4FCA-AF55-AC71C77EA335}">
  <ds:schemaRefs>
    <ds:schemaRef ds:uri="http://schemas.microsoft.com/sharepoint/v3/contenttype/forms"/>
  </ds:schemaRefs>
</ds:datastoreItem>
</file>

<file path=customXml/itemProps3.xml><?xml version="1.0" encoding="utf-8"?>
<ds:datastoreItem xmlns:ds="http://schemas.openxmlformats.org/officeDocument/2006/customXml" ds:itemID="{7DA5B2EF-1659-43FA-972F-626A7B73A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EDD06F3-BF6B-48DB-80CF-673C2BAFE565}">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 id="{335d2005-c7d0-4317-bb3f-e0e7aca65f98}" enabled="1" method="Standard" siteId="{624cb905-2091-41e4-90b9-e768cf22851a}" removed="0"/>
  <clbl:label id="{a7f2ec83-e677-438d-afb7-4c7c0dbc872b}" enabled="1" method="Privileged" siteId="{3bc062e4-ac9d-4c17-b4dd-3aad637ff1ac}" removed="0"/>
</clbl:labelList>
</file>

<file path=docProps/app.xml><?xml version="1.0" encoding="utf-8"?>
<Properties xmlns="http://schemas.openxmlformats.org/officeDocument/2006/extended-properties" xmlns:vt="http://schemas.openxmlformats.org/officeDocument/2006/docPropsVTypes">
  <Template>Masque présentation avec nouveau logo et format 16x9 (004)</Template>
  <TotalTime>61</TotalTime>
  <Words>698</Words>
  <Application>Microsoft Office PowerPoint</Application>
  <PresentationFormat>Widescreen</PresentationFormat>
  <Paragraphs>38</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Wingdings</vt:lpstr>
      <vt:lpstr>Masque présentation OICA</vt:lpstr>
      <vt:lpstr>OICA comments on Supplement for UN R49-07 ECE/TRANS/WP.29/GRPE/2025/12</vt:lpstr>
      <vt:lpstr>General</vt:lpstr>
      <vt:lpstr>BACKUP Detailed comments</vt:lpstr>
      <vt:lpstr>Arguments on FTIR and QCL</vt:lpstr>
      <vt:lpstr>Regarding OBFCM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DE MARIA Andrea  (CNH Industrial)</dc:creator>
  <cp:lastModifiedBy>Francois Cuenot</cp:lastModifiedBy>
  <cp:revision>284</cp:revision>
  <dcterms:created xsi:type="dcterms:W3CDTF">2019-05-31T08:36:12Z</dcterms:created>
  <dcterms:modified xsi:type="dcterms:W3CDTF">2025-03-26T10:04:14Z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bd5797ed-5426-4e02-ac7b-1c826964d585</vt:lpwstr>
  </property>
  <property fmtid="{D5CDD505-2E9C-101B-9397-08002B2CF9AE}" pid="3" name="bjSaver">
    <vt:lpwstr>IgKMk2R/R5QRTayr+ZAh/gNqQR8HKa9A</vt:lpwstr>
  </property>
  <property fmtid="{D5CDD505-2E9C-101B-9397-08002B2CF9AE}" pid="4" name="bjDocumentLabelXML">
    <vt:lpwstr>&lt;?xml version="1.0" encoding="us-ascii"?&gt;&lt;sisl xmlns:xsi="http://www.w3.org/2001/XMLSchema-instance" xmlns:xsd="http://www.w3.org/2001/XMLSchema" sislVersion="0" policy="18fbfd49-c8e6-4618-a77f-5ef25245836c" origin="userSelected" xmlns="http://www.boldonj</vt:lpwstr>
  </property>
  <property fmtid="{D5CDD505-2E9C-101B-9397-08002B2CF9AE}" pid="5" name="bjDocumentLabelXML-0">
    <vt:lpwstr>ames.com/2008/01/sie/internal/label"&gt;&lt;element uid="1239ecc3-00e0-482b-a8a4-82e46943bfcc" value="" /&gt;&lt;element uid="588104ae-2895-48f0-94e0-4417fcf0f7f0" value="" /&gt;&lt;/sisl&gt;</vt:lpwstr>
  </property>
  <property fmtid="{D5CDD505-2E9C-101B-9397-08002B2CF9AE}" pid="6" name="bjDocumentSecurityLabel">
    <vt:lpwstr>CNH Industrial: PUBLIC  Contains no personal data</vt:lpwstr>
  </property>
  <property fmtid="{D5CDD505-2E9C-101B-9397-08002B2CF9AE}" pid="7" name="CNH-Classification">
    <vt:lpwstr>[PUBLIC - Contains no personal data]</vt:lpwstr>
  </property>
  <property fmtid="{D5CDD505-2E9C-101B-9397-08002B2CF9AE}" pid="8" name="CNH-LabelledBy:">
    <vt:lpwstr>F33872A,09/02/2021 21:11:43,PUBLIC</vt:lpwstr>
  </property>
  <property fmtid="{D5CDD505-2E9C-101B-9397-08002B2CF9AE}" pid="9" name="MSIP_Label_a7f2ec83-e677-438d-afb7-4c7c0dbc872b_Enabled">
    <vt:lpwstr>True</vt:lpwstr>
  </property>
  <property fmtid="{D5CDD505-2E9C-101B-9397-08002B2CF9AE}" pid="10" name="MSIP_Label_a7f2ec83-e677-438d-afb7-4c7c0dbc872b_SiteId">
    <vt:lpwstr>3bc062e4-ac9d-4c17-b4dd-3aad637ff1ac</vt:lpwstr>
  </property>
  <property fmtid="{D5CDD505-2E9C-101B-9397-08002B2CF9AE}" pid="11" name="MSIP_Label_a7f2ec83-e677-438d-afb7-4c7c0dbc872b_Owner">
    <vt:lpwstr>martin.jonsson@scania.com</vt:lpwstr>
  </property>
  <property fmtid="{D5CDD505-2E9C-101B-9397-08002B2CF9AE}" pid="12" name="MSIP_Label_a7f2ec83-e677-438d-afb7-4c7c0dbc872b_SetDate">
    <vt:lpwstr>2021-05-16T21:37:54.0250692Z</vt:lpwstr>
  </property>
  <property fmtid="{D5CDD505-2E9C-101B-9397-08002B2CF9AE}" pid="13" name="MSIP_Label_a7f2ec83-e677-438d-afb7-4c7c0dbc872b_Name">
    <vt:lpwstr>Internal</vt:lpwstr>
  </property>
  <property fmtid="{D5CDD505-2E9C-101B-9397-08002B2CF9AE}" pid="14" name="MSIP_Label_a7f2ec83-e677-438d-afb7-4c7c0dbc872b_Application">
    <vt:lpwstr>Microsoft Azure Information Protection</vt:lpwstr>
  </property>
  <property fmtid="{D5CDD505-2E9C-101B-9397-08002B2CF9AE}" pid="15" name="MSIP_Label_a7f2ec83-e677-438d-afb7-4c7c0dbc872b_Extended_MSFT_Method">
    <vt:lpwstr>Automatic</vt:lpwstr>
  </property>
  <property fmtid="{D5CDD505-2E9C-101B-9397-08002B2CF9AE}" pid="16" name="Sensitivity">
    <vt:lpwstr>Internal</vt:lpwstr>
  </property>
  <property fmtid="{D5CDD505-2E9C-101B-9397-08002B2CF9AE}" pid="17" name="ContentTypeId">
    <vt:lpwstr>0x0101003B8422D08C252547BB1CFA7F78E2CB83</vt:lpwstr>
  </property>
  <property fmtid="{D5CDD505-2E9C-101B-9397-08002B2CF9AE}" pid="19" name="MediaServiceImageTags">
    <vt:lpwstr/>
  </property>
  <property fmtid="{D5CDD505-2E9C-101B-9397-08002B2CF9AE}" pid="20" name="gba66df640194346a5267c50f24d4797">
    <vt:lpwstr/>
  </property>
  <property fmtid="{D5CDD505-2E9C-101B-9397-08002B2CF9AE}" pid="21" name="Office_x0020_of_x0020_Origin">
    <vt:lpwstr/>
  </property>
  <property fmtid="{D5CDD505-2E9C-101B-9397-08002B2CF9AE}" pid="22" name="Office of Origin">
    <vt:lpwstr/>
  </property>
</Properties>
</file>