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81" r:id="rId6"/>
    <p:sldId id="293" r:id="rId7"/>
    <p:sldId id="294" r:id="rId8"/>
    <p:sldId id="289" r:id="rId9"/>
    <p:sldId id="288" r:id="rId10"/>
    <p:sldId id="290" r:id="rId11"/>
    <p:sldId id="291" r:id="rId12"/>
    <p:sldId id="292" r:id="rId13"/>
    <p:sldId id="278" r:id="rId14"/>
  </p:sldIdLst>
  <p:sldSz cx="9144000" cy="6858000" type="screen4x3"/>
  <p:notesSz cx="6797675" cy="99282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66FF"/>
    <a:srgbClr val="266635"/>
    <a:srgbClr val="005C2A"/>
    <a:srgbClr val="00FFFF"/>
    <a:srgbClr val="BA3906"/>
    <a:srgbClr val="F24A57"/>
    <a:srgbClr val="00AEEF"/>
    <a:srgbClr val="5A3318"/>
    <a:srgbClr val="5A33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6" autoAdjust="0"/>
    <p:restoredTop sz="92683" autoAdjust="0"/>
  </p:normalViewPr>
  <p:slideViewPr>
    <p:cSldViewPr snapToGrid="0" snapToObjects="1">
      <p:cViewPr varScale="1">
        <p:scale>
          <a:sx n="102" d="100"/>
          <a:sy n="102" d="100"/>
        </p:scale>
        <p:origin x="2166"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8FE584A-EC56-4CDD-8AF2-A781AE90627C}" type="datetimeFigureOut">
              <a:rPr lang="en-US"/>
              <a:pPr>
                <a:defRPr/>
              </a:pPr>
              <a:t>6/18/2025</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040303C-8FAD-441D-B2E4-428F2E5DC854}" type="slidenum">
              <a:rPr lang="en-US"/>
              <a:pPr>
                <a:defRPr/>
              </a:pPr>
              <a:t>‹#›</a:t>
            </a:fld>
            <a:endParaRPr lang="en-US"/>
          </a:p>
        </p:txBody>
      </p:sp>
    </p:spTree>
    <p:extLst>
      <p:ext uri="{BB962C8B-B14F-4D97-AF65-F5344CB8AC3E}">
        <p14:creationId xmlns:p14="http://schemas.microsoft.com/office/powerpoint/2010/main" val="42809543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9297BAC-8D8F-4591-8213-7FF09B9FB7A6}" type="datetimeFigureOut">
              <a:rPr lang="en-US"/>
              <a:pPr>
                <a:defRPr/>
              </a:pPr>
              <a:t>6/18/2025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noProof="0"/>
              <a:t>Click to edit Master text styles</a:t>
            </a:r>
          </a:p>
          <a:p>
            <a:pPr lvl="1"/>
            <a:r>
              <a:rPr lang="ru-RU" noProof="0"/>
              <a:t>Second level</a:t>
            </a:r>
          </a:p>
          <a:p>
            <a:pPr lvl="2"/>
            <a:r>
              <a:rPr lang="ru-RU" noProof="0"/>
              <a:t>Third level</a:t>
            </a:r>
          </a:p>
          <a:p>
            <a:pPr lvl="3"/>
            <a:r>
              <a:rPr lang="ru-RU" noProof="0"/>
              <a:t>Fourth level</a:t>
            </a:r>
          </a:p>
          <a:p>
            <a:pPr lvl="4"/>
            <a:r>
              <a:rPr lang="ru-RU" noProof="0"/>
              <a:t>Fifth level</a:t>
            </a:r>
            <a:endParaRPr lang="en-US"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A3C47E3-BDEC-49A6-A9E8-4682D578DE60}" type="slidenum">
              <a:rPr lang="en-US"/>
              <a:pPr>
                <a:defRPr/>
              </a:pPr>
              <a:t>‹#›</a:t>
            </a:fld>
            <a:endParaRPr lang="en-US"/>
          </a:p>
        </p:txBody>
      </p:sp>
    </p:spTree>
    <p:extLst>
      <p:ext uri="{BB962C8B-B14F-4D97-AF65-F5344CB8AC3E}">
        <p14:creationId xmlns:p14="http://schemas.microsoft.com/office/powerpoint/2010/main" val="1849670801"/>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endParaRPr lang="ru-RU" sz="1200" kern="1200" baseline="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pPr>
              <a:defRPr/>
            </a:pPr>
            <a:fld id="{BA3C47E3-BDEC-49A6-A9E8-4682D578DE60}" type="slidenum">
              <a:rPr lang="en-US" smtClean="0"/>
              <a:pPr>
                <a:defRPr/>
              </a:pPr>
              <a:t>1</a:t>
            </a:fld>
            <a:endParaRPr lang="en-US"/>
          </a:p>
        </p:txBody>
      </p:sp>
    </p:spTree>
    <p:extLst>
      <p:ext uri="{BB962C8B-B14F-4D97-AF65-F5344CB8AC3E}">
        <p14:creationId xmlns:p14="http://schemas.microsoft.com/office/powerpoint/2010/main" val="46522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BA3C47E3-BDEC-49A6-A9E8-4682D578DE60}" type="slidenum">
              <a:rPr lang="en-US" smtClean="0"/>
              <a:pPr>
                <a:defRPr/>
              </a:pPr>
              <a:t>10</a:t>
            </a:fld>
            <a:endParaRPr lang="en-US"/>
          </a:p>
        </p:txBody>
      </p:sp>
    </p:spTree>
    <p:extLst>
      <p:ext uri="{BB962C8B-B14F-4D97-AF65-F5344CB8AC3E}">
        <p14:creationId xmlns:p14="http://schemas.microsoft.com/office/powerpoint/2010/main" val="2927918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0" baseline="0" dirty="0">
              <a:solidFill>
                <a:srgbClr val="FF0000"/>
              </a:solidFill>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5"/>
          </p:nvPr>
        </p:nvSpPr>
        <p:spPr/>
        <p:txBody>
          <a:bodyPr/>
          <a:lstStyle/>
          <a:p>
            <a:pPr>
              <a:defRPr/>
            </a:pPr>
            <a:fld id="{BA3C47E3-BDEC-49A6-A9E8-4682D578DE60}" type="slidenum">
              <a:rPr lang="en-US" smtClean="0"/>
              <a:pPr>
                <a:defRPr/>
              </a:pPr>
              <a:t>2</a:t>
            </a:fld>
            <a:endParaRPr lang="en-US"/>
          </a:p>
        </p:txBody>
      </p:sp>
    </p:spTree>
    <p:extLst>
      <p:ext uri="{BB962C8B-B14F-4D97-AF65-F5344CB8AC3E}">
        <p14:creationId xmlns:p14="http://schemas.microsoft.com/office/powerpoint/2010/main" val="906627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A1A21-275D-9268-23FD-8012ED01237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E520FED4-8BAB-ACAB-0F7E-9C37182500BB}"/>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28956936-B5FA-3F42-7048-DD822D52A9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0" baseline="0" dirty="0">
              <a:solidFill>
                <a:srgbClr val="FF0000"/>
              </a:solidFill>
              <a:latin typeface="Arial" panose="020B0604020202020204" pitchFamily="34" charset="0"/>
              <a:cs typeface="Arial" panose="020B0604020202020204" pitchFamily="34" charset="0"/>
            </a:endParaRPr>
          </a:p>
        </p:txBody>
      </p:sp>
      <p:sp>
        <p:nvSpPr>
          <p:cNvPr id="4" name="Номер слайда 3">
            <a:extLst>
              <a:ext uri="{FF2B5EF4-FFF2-40B4-BE49-F238E27FC236}">
                <a16:creationId xmlns:a16="http://schemas.microsoft.com/office/drawing/2014/main" id="{EABEFB67-DB08-1653-14BE-BF2094D19C40}"/>
              </a:ext>
            </a:extLst>
          </p:cNvPr>
          <p:cNvSpPr>
            <a:spLocks noGrp="1"/>
          </p:cNvSpPr>
          <p:nvPr>
            <p:ph type="sldNum" sz="quarter" idx="5"/>
          </p:nvPr>
        </p:nvSpPr>
        <p:spPr/>
        <p:txBody>
          <a:bodyPr/>
          <a:lstStyle/>
          <a:p>
            <a:pPr>
              <a:defRPr/>
            </a:pPr>
            <a:fld id="{BA3C47E3-BDEC-49A6-A9E8-4682D578DE60}" type="slidenum">
              <a:rPr lang="en-US" smtClean="0"/>
              <a:pPr>
                <a:defRPr/>
              </a:pPr>
              <a:t>3</a:t>
            </a:fld>
            <a:endParaRPr lang="en-US"/>
          </a:p>
        </p:txBody>
      </p:sp>
    </p:spTree>
    <p:extLst>
      <p:ext uri="{BB962C8B-B14F-4D97-AF65-F5344CB8AC3E}">
        <p14:creationId xmlns:p14="http://schemas.microsoft.com/office/powerpoint/2010/main" val="1174524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FA09D-A21C-3A59-B0F5-F066B729E9C7}"/>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BFC97B0A-FCF0-9933-8DDB-B74995242989}"/>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3B25C4E7-3DB8-CF72-CA3B-DC19FB58130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0" baseline="0" dirty="0">
              <a:solidFill>
                <a:srgbClr val="FF0000"/>
              </a:solidFill>
              <a:latin typeface="Arial" panose="020B0604020202020204" pitchFamily="34" charset="0"/>
              <a:cs typeface="Arial" panose="020B0604020202020204" pitchFamily="34" charset="0"/>
            </a:endParaRPr>
          </a:p>
        </p:txBody>
      </p:sp>
      <p:sp>
        <p:nvSpPr>
          <p:cNvPr id="4" name="Номер слайда 3">
            <a:extLst>
              <a:ext uri="{FF2B5EF4-FFF2-40B4-BE49-F238E27FC236}">
                <a16:creationId xmlns:a16="http://schemas.microsoft.com/office/drawing/2014/main" id="{4E6D896F-A996-9D56-7DEE-D0C23DBA6F66}"/>
              </a:ext>
            </a:extLst>
          </p:cNvPr>
          <p:cNvSpPr>
            <a:spLocks noGrp="1"/>
          </p:cNvSpPr>
          <p:nvPr>
            <p:ph type="sldNum" sz="quarter" idx="5"/>
          </p:nvPr>
        </p:nvSpPr>
        <p:spPr/>
        <p:txBody>
          <a:bodyPr/>
          <a:lstStyle/>
          <a:p>
            <a:pPr>
              <a:defRPr/>
            </a:pPr>
            <a:fld id="{BA3C47E3-BDEC-49A6-A9E8-4682D578DE60}" type="slidenum">
              <a:rPr lang="en-US" smtClean="0"/>
              <a:pPr>
                <a:defRPr/>
              </a:pPr>
              <a:t>4</a:t>
            </a:fld>
            <a:endParaRPr lang="en-US"/>
          </a:p>
        </p:txBody>
      </p:sp>
    </p:spTree>
    <p:extLst>
      <p:ext uri="{BB962C8B-B14F-4D97-AF65-F5344CB8AC3E}">
        <p14:creationId xmlns:p14="http://schemas.microsoft.com/office/powerpoint/2010/main" val="2537614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AEF39-C25A-972B-4BAE-8413591317B0}"/>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61BB36D-3E78-DFC2-53DF-818517B7B3E6}"/>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A51C0A37-DC8A-BB1D-2549-ECD01F4DD88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0" baseline="0" dirty="0">
              <a:solidFill>
                <a:srgbClr val="FF0000"/>
              </a:solidFill>
              <a:latin typeface="Arial" panose="020B0604020202020204" pitchFamily="34" charset="0"/>
              <a:cs typeface="Arial" panose="020B0604020202020204" pitchFamily="34" charset="0"/>
            </a:endParaRPr>
          </a:p>
        </p:txBody>
      </p:sp>
      <p:sp>
        <p:nvSpPr>
          <p:cNvPr id="4" name="Номер слайда 3">
            <a:extLst>
              <a:ext uri="{FF2B5EF4-FFF2-40B4-BE49-F238E27FC236}">
                <a16:creationId xmlns:a16="http://schemas.microsoft.com/office/drawing/2014/main" id="{6E396AA7-99C9-AC4E-482D-12BBBB73E3AB}"/>
              </a:ext>
            </a:extLst>
          </p:cNvPr>
          <p:cNvSpPr>
            <a:spLocks noGrp="1"/>
          </p:cNvSpPr>
          <p:nvPr>
            <p:ph type="sldNum" sz="quarter" idx="5"/>
          </p:nvPr>
        </p:nvSpPr>
        <p:spPr/>
        <p:txBody>
          <a:bodyPr/>
          <a:lstStyle/>
          <a:p>
            <a:pPr>
              <a:defRPr/>
            </a:pPr>
            <a:fld id="{BA3C47E3-BDEC-49A6-A9E8-4682D578DE60}" type="slidenum">
              <a:rPr lang="en-US" smtClean="0"/>
              <a:pPr>
                <a:defRPr/>
              </a:pPr>
              <a:t>5</a:t>
            </a:fld>
            <a:endParaRPr lang="en-US"/>
          </a:p>
        </p:txBody>
      </p:sp>
    </p:spTree>
    <p:extLst>
      <p:ext uri="{BB962C8B-B14F-4D97-AF65-F5344CB8AC3E}">
        <p14:creationId xmlns:p14="http://schemas.microsoft.com/office/powerpoint/2010/main" val="459351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BA3C47E3-BDEC-49A6-A9E8-4682D578DE60}" type="slidenum">
              <a:rPr lang="en-US" smtClean="0"/>
              <a:pPr>
                <a:defRPr/>
              </a:pPr>
              <a:t>6</a:t>
            </a:fld>
            <a:endParaRPr lang="en-US"/>
          </a:p>
        </p:txBody>
      </p:sp>
    </p:spTree>
    <p:extLst>
      <p:ext uri="{BB962C8B-B14F-4D97-AF65-F5344CB8AC3E}">
        <p14:creationId xmlns:p14="http://schemas.microsoft.com/office/powerpoint/2010/main" val="1253237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2726F-E44E-E046-A54C-84AB08DE8A6A}"/>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A4AE0352-4207-C3F9-3F51-FB2D687E1978}"/>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35DFC5F7-6842-1517-D9BE-C4BE76D5B4EB}"/>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5EEB5C40-81E6-0E35-CBC4-8C5CC823136A}"/>
              </a:ext>
            </a:extLst>
          </p:cNvPr>
          <p:cNvSpPr>
            <a:spLocks noGrp="1"/>
          </p:cNvSpPr>
          <p:nvPr>
            <p:ph type="sldNum" sz="quarter" idx="5"/>
          </p:nvPr>
        </p:nvSpPr>
        <p:spPr/>
        <p:txBody>
          <a:bodyPr/>
          <a:lstStyle/>
          <a:p>
            <a:pPr>
              <a:defRPr/>
            </a:pPr>
            <a:fld id="{BA3C47E3-BDEC-49A6-A9E8-4682D578DE60}" type="slidenum">
              <a:rPr lang="en-US" smtClean="0"/>
              <a:pPr>
                <a:defRPr/>
              </a:pPr>
              <a:t>7</a:t>
            </a:fld>
            <a:endParaRPr lang="en-US"/>
          </a:p>
        </p:txBody>
      </p:sp>
    </p:spTree>
    <p:extLst>
      <p:ext uri="{BB962C8B-B14F-4D97-AF65-F5344CB8AC3E}">
        <p14:creationId xmlns:p14="http://schemas.microsoft.com/office/powerpoint/2010/main" val="3320395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988F8-21AF-3469-5005-368766BB6DFA}"/>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29ECD3F3-2BDF-A4F2-67BE-EF737023912C}"/>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13B605C9-D161-4927-E939-41F188C457BE}"/>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F319F13B-E8DB-50EA-CE00-23305A753033}"/>
              </a:ext>
            </a:extLst>
          </p:cNvPr>
          <p:cNvSpPr>
            <a:spLocks noGrp="1"/>
          </p:cNvSpPr>
          <p:nvPr>
            <p:ph type="sldNum" sz="quarter" idx="5"/>
          </p:nvPr>
        </p:nvSpPr>
        <p:spPr/>
        <p:txBody>
          <a:bodyPr/>
          <a:lstStyle/>
          <a:p>
            <a:pPr>
              <a:defRPr/>
            </a:pPr>
            <a:fld id="{BA3C47E3-BDEC-49A6-A9E8-4682D578DE60}" type="slidenum">
              <a:rPr lang="en-US" smtClean="0"/>
              <a:pPr>
                <a:defRPr/>
              </a:pPr>
              <a:t>8</a:t>
            </a:fld>
            <a:endParaRPr lang="en-US"/>
          </a:p>
        </p:txBody>
      </p:sp>
    </p:spTree>
    <p:extLst>
      <p:ext uri="{BB962C8B-B14F-4D97-AF65-F5344CB8AC3E}">
        <p14:creationId xmlns:p14="http://schemas.microsoft.com/office/powerpoint/2010/main" val="1646737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F791C-AD32-6DB7-5C17-F99E2848164B}"/>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D43B5F93-06B5-33A9-8137-1ED3AC274E6B}"/>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E31E4985-5DBF-7931-B6FC-2BEC27A6EC00}"/>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844189AD-571D-8ECC-D971-BAF512DA9A49}"/>
              </a:ext>
            </a:extLst>
          </p:cNvPr>
          <p:cNvSpPr>
            <a:spLocks noGrp="1"/>
          </p:cNvSpPr>
          <p:nvPr>
            <p:ph type="sldNum" sz="quarter" idx="5"/>
          </p:nvPr>
        </p:nvSpPr>
        <p:spPr/>
        <p:txBody>
          <a:bodyPr/>
          <a:lstStyle/>
          <a:p>
            <a:pPr>
              <a:defRPr/>
            </a:pPr>
            <a:fld id="{BA3C47E3-BDEC-49A6-A9E8-4682D578DE60}" type="slidenum">
              <a:rPr lang="en-US" smtClean="0"/>
              <a:pPr>
                <a:defRPr/>
              </a:pPr>
              <a:t>9</a:t>
            </a:fld>
            <a:endParaRPr lang="en-US"/>
          </a:p>
        </p:txBody>
      </p:sp>
    </p:spTree>
    <p:extLst>
      <p:ext uri="{BB962C8B-B14F-4D97-AF65-F5344CB8AC3E}">
        <p14:creationId xmlns:p14="http://schemas.microsoft.com/office/powerpoint/2010/main" val="511985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B708B06-95D0-4C2B-BC1F-D6A9EEE11436}" type="datetime1">
              <a:rPr lang="ru-RU"/>
              <a:pPr>
                <a:defRPr/>
              </a:pPr>
              <a:t>18.06.2025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A0164B-056A-40AD-9D84-4EAA6EAE5C2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FD663F1-131C-4D8D-97D0-B12B07EB170B}" type="datetime1">
              <a:rPr lang="ru-RU"/>
              <a:pPr>
                <a:defRPr/>
              </a:pPr>
              <a:t>18.06.2025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B94414-D630-4ABE-96B0-568B0ED42BA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87497E0-83D7-4B07-83FF-E8252A760414}" type="datetime1">
              <a:rPr lang="ru-RU"/>
              <a:pPr>
                <a:defRPr/>
              </a:pPr>
              <a:t>18.06.2025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9B7EC5-0230-4678-ACB1-4049AEEB5C2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804BC82-A7E6-488A-ADDD-692665B91FF1}" type="datetime1">
              <a:rPr lang="ru-RU"/>
              <a:pPr>
                <a:defRPr/>
              </a:pPr>
              <a:t>18.06.2025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AFB2BC-2B2D-472D-8518-A6F488F370E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D38A33F-9770-4BD7-BA39-936B343F98CF}" type="datetime1">
              <a:rPr lang="ru-RU"/>
              <a:pPr>
                <a:defRPr/>
              </a:pPr>
              <a:t>18.06.2025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749527-8547-4960-8347-AE5B3F7747B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8EA86C6-C3CE-4DA7-B822-67CC5973EFA6}" type="datetime1">
              <a:rPr lang="ru-RU"/>
              <a:pPr>
                <a:defRPr/>
              </a:pPr>
              <a:t>18.06.2025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E2E6DF-4E98-403B-BCE1-17CFB7FD1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0DBA5D6-C954-4665-A9F2-F6B2A49984E9}" type="datetime1">
              <a:rPr lang="ru-RU"/>
              <a:pPr>
                <a:defRPr/>
              </a:pPr>
              <a:t>18.06.2025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A7F0F64-06F4-4B00-A1E4-61C02481249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D7E9336-544C-40A8-8E55-8ED265A4A0E5}" type="datetime1">
              <a:rPr lang="ru-RU"/>
              <a:pPr>
                <a:defRPr/>
              </a:pPr>
              <a:t>18.06.2025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1EAA722-47F9-4B4D-B3D8-D399D648B29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172CC7-4DB4-4636-B37D-C2C97AD2FD78}" type="datetime1">
              <a:rPr lang="ru-RU"/>
              <a:pPr>
                <a:defRPr/>
              </a:pPr>
              <a:t>18.06.2025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DCD9DCE-460C-42E9-87A5-784E4237B2D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6416521-E869-4690-8C56-0A19857051C2}" type="datetime1">
              <a:rPr lang="ru-RU"/>
              <a:pPr>
                <a:defRPr/>
              </a:pPr>
              <a:t>18.06.2025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BBBE3A-1709-408D-9D66-68397112562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1F73B9-050A-4206-8FDA-17AECC626777}" type="datetime1">
              <a:rPr lang="ru-RU"/>
              <a:pPr>
                <a:defRPr/>
              </a:pPr>
              <a:t>18.06.2025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25D85C-F1FC-4E15-930A-ADDAD3E3716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A89C37B-044A-4DB5-8DC0-3F3D26D0BD7F}" type="datetime1">
              <a:rPr lang="ru-RU"/>
              <a:pPr>
                <a:defRPr/>
              </a:pPr>
              <a:t>18.06.2025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6991FCF-C4E6-47B0-A1CC-2354ED0605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tmp"/></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tmp"/></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tmp"/><Relationship Id="rId4" Type="http://schemas.openxmlformats.org/officeDocument/2006/relationships/image" Target="../media/image5.tmp"/></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1947683" y="1099254"/>
            <a:ext cx="664527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723900" y="6292850"/>
            <a:ext cx="7699375" cy="0"/>
          </a:xfrm>
          <a:prstGeom prst="line">
            <a:avLst/>
          </a:prstGeom>
          <a:ln>
            <a:solidFill>
              <a:srgbClr val="0071BC"/>
            </a:solidFill>
          </a:ln>
        </p:spPr>
        <p:style>
          <a:lnRef idx="1">
            <a:schemeClr val="dk1"/>
          </a:lnRef>
          <a:fillRef idx="0">
            <a:schemeClr val="dk1"/>
          </a:fillRef>
          <a:effectRef idx="0">
            <a:schemeClr val="dk1"/>
          </a:effectRef>
          <a:fontRef idx="minor">
            <a:schemeClr val="tx1"/>
          </a:fontRef>
        </p:style>
      </p:cxnSp>
      <p:sp>
        <p:nvSpPr>
          <p:cNvPr id="15365" name="Title 1"/>
          <p:cNvSpPr txBox="1">
            <a:spLocks/>
          </p:cNvSpPr>
          <p:nvPr/>
        </p:nvSpPr>
        <p:spPr bwMode="auto">
          <a:xfrm>
            <a:off x="595520" y="5112545"/>
            <a:ext cx="5376302" cy="1033463"/>
          </a:xfrm>
          <a:prstGeom prst="rect">
            <a:avLst/>
          </a:prstGeom>
          <a:noFill/>
          <a:ln w="9525">
            <a:noFill/>
            <a:miter lim="800000"/>
            <a:headEnd/>
            <a:tailEnd/>
          </a:ln>
        </p:spPr>
        <p:txBody>
          <a:bodyPr anchor="ctr"/>
          <a:lstStyle/>
          <a:p>
            <a:r>
              <a:rPr lang="en-US" b="1" dirty="0">
                <a:solidFill>
                  <a:schemeClr val="tx1">
                    <a:lumMod val="85000"/>
                    <a:lumOff val="15000"/>
                  </a:schemeClr>
                </a:solidFill>
                <a:latin typeface="+mj-lt"/>
              </a:rPr>
              <a:t>ALEXANDER KUZMIN</a:t>
            </a:r>
            <a:endParaRPr lang="ru-RU" b="1" dirty="0">
              <a:solidFill>
                <a:schemeClr val="tx1">
                  <a:lumMod val="85000"/>
                  <a:lumOff val="15000"/>
                </a:schemeClr>
              </a:solidFill>
              <a:latin typeface="+mj-lt"/>
            </a:endParaRPr>
          </a:p>
          <a:p>
            <a:r>
              <a:rPr lang="en-US" b="1" dirty="0">
                <a:solidFill>
                  <a:schemeClr val="tx1">
                    <a:lumMod val="85000"/>
                    <a:lumOff val="15000"/>
                  </a:schemeClr>
                </a:solidFill>
                <a:latin typeface="+mj-lt"/>
              </a:rPr>
              <a:t>Deputy Head</a:t>
            </a:r>
            <a:endParaRPr lang="ru-RU" b="1" dirty="0">
              <a:solidFill>
                <a:schemeClr val="tx1">
                  <a:lumMod val="85000"/>
                  <a:lumOff val="15000"/>
                </a:schemeClr>
              </a:solidFill>
              <a:latin typeface="+mj-lt"/>
            </a:endParaRPr>
          </a:p>
          <a:p>
            <a:r>
              <a:rPr lang="en-US" b="1" dirty="0">
                <a:solidFill>
                  <a:schemeClr val="tx1">
                    <a:lumMod val="85000"/>
                    <a:lumOff val="15000"/>
                  </a:schemeClr>
                </a:solidFill>
                <a:latin typeface="+mj-lt"/>
              </a:rPr>
              <a:t>Federal Agency on Technical Regulating and Metrology</a:t>
            </a:r>
            <a:r>
              <a:rPr lang="ru-RU" b="1" dirty="0">
                <a:solidFill>
                  <a:schemeClr val="tx1">
                    <a:lumMod val="85000"/>
                    <a:lumOff val="15000"/>
                  </a:schemeClr>
                </a:solidFill>
                <a:latin typeface="+mj-lt"/>
              </a:rPr>
              <a:t> </a:t>
            </a:r>
          </a:p>
        </p:txBody>
      </p:sp>
      <p:sp>
        <p:nvSpPr>
          <p:cNvPr id="28" name="Rectangle 27"/>
          <p:cNvSpPr/>
          <p:nvPr/>
        </p:nvSpPr>
        <p:spPr>
          <a:xfrm>
            <a:off x="-1306513" y="207963"/>
            <a:ext cx="527050" cy="527050"/>
          </a:xfrm>
          <a:prstGeom prst="rect">
            <a:avLst/>
          </a:prstGeom>
          <a:solidFill>
            <a:srgbClr val="0071BC"/>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1306513" y="735013"/>
            <a:ext cx="527050" cy="525462"/>
          </a:xfrm>
          <a:prstGeom prst="rect">
            <a:avLst/>
          </a:prstGeom>
          <a:solidFill>
            <a:srgbClr val="E61951"/>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1306513" y="1260475"/>
            <a:ext cx="527050" cy="525463"/>
          </a:xfrm>
          <a:prstGeom prst="rect">
            <a:avLst/>
          </a:prstGeom>
          <a:solidFill>
            <a:srgbClr val="00A88E"/>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1306513" y="1785938"/>
            <a:ext cx="527050" cy="527050"/>
          </a:xfrm>
          <a:prstGeom prst="rect">
            <a:avLst/>
          </a:prstGeom>
          <a:solidFill>
            <a:srgbClr val="929B3D"/>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1306513" y="2312988"/>
            <a:ext cx="527050" cy="525462"/>
          </a:xfrm>
          <a:prstGeom prst="rect">
            <a:avLst/>
          </a:prstGeom>
          <a:solidFill>
            <a:srgbClr val="F15A22"/>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1306513" y="2838450"/>
            <a:ext cx="527050" cy="527050"/>
          </a:xfrm>
          <a:prstGeom prst="rect">
            <a:avLst/>
          </a:prstGeom>
          <a:solidFill>
            <a:srgbClr val="A3238E"/>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1306513" y="3365500"/>
            <a:ext cx="527050" cy="525463"/>
          </a:xfrm>
          <a:prstGeom prst="rect">
            <a:avLst/>
          </a:prstGeom>
          <a:solidFill>
            <a:srgbClr val="EC9123"/>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1306513" y="3890963"/>
            <a:ext cx="527050" cy="527050"/>
          </a:xfrm>
          <a:prstGeom prst="rect">
            <a:avLst/>
          </a:prstGeom>
          <a:solidFill>
            <a:srgbClr val="00ACBC"/>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316038" y="4418013"/>
            <a:ext cx="527050" cy="525462"/>
          </a:xfrm>
          <a:prstGeom prst="rect">
            <a:avLst/>
          </a:prstGeom>
          <a:solidFill>
            <a:srgbClr val="808285"/>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1316038" y="4943475"/>
            <a:ext cx="527050" cy="525463"/>
          </a:xfrm>
          <a:prstGeom prst="rect">
            <a:avLst/>
          </a:prstGeom>
          <a:solidFill>
            <a:srgbClr val="5A3318"/>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1316038" y="5468938"/>
            <a:ext cx="527050" cy="527050"/>
          </a:xfrm>
          <a:prstGeom prst="rect">
            <a:avLst/>
          </a:prstGeom>
          <a:solidFill>
            <a:srgbClr val="F24A57"/>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1316038" y="5995988"/>
            <a:ext cx="527050" cy="525462"/>
          </a:xfrm>
          <a:prstGeom prst="rect">
            <a:avLst/>
          </a:prstGeom>
          <a:solidFill>
            <a:srgbClr val="00AEEF"/>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AutoShape 2" descr="https://injector-spb.ru/images/sampledata/mondeorazbo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s://injector-spb.ru/images/sampledata/mondeorazbor.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8" name="Picture 4" descr="http://gost.ru/wps/PA_RSNews/get/attachment/?path=/files/2017/05/24/14/attachmentjpg_14956239250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317500"/>
            <a:ext cx="1274970" cy="136048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https://reneweconomy.com.au/wp-content/uploads/2015/11/shutterstock_293674352.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reneweconomy.com.au/wp-content/uploads/2015/11/shutterstock_293674352.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6" name="テキスト ボックス 6">
            <a:extLst>
              <a:ext uri="{FF2B5EF4-FFF2-40B4-BE49-F238E27FC236}">
                <a16:creationId xmlns:a16="http://schemas.microsoft.com/office/drawing/2014/main" id="{211030F9-DDE4-448C-A068-A0FC632D7057}"/>
              </a:ext>
            </a:extLst>
          </p:cNvPr>
          <p:cNvSpPr txBox="1">
            <a:spLocks noChangeArrowheads="1"/>
          </p:cNvSpPr>
          <p:nvPr/>
        </p:nvSpPr>
        <p:spPr bwMode="auto">
          <a:xfrm>
            <a:off x="3834922" y="6371130"/>
            <a:ext cx="2261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MS PGothic" pitchFamily="34" charset="-128"/>
              </a:defRPr>
            </a:lvl1pPr>
            <a:lvl2pPr>
              <a:defRPr kumimoji="1" sz="2800">
                <a:solidFill>
                  <a:schemeClr val="tx1"/>
                </a:solidFill>
                <a:latin typeface="Calibri" pitchFamily="34" charset="0"/>
                <a:ea typeface="MS PGothic" pitchFamily="34" charset="-128"/>
              </a:defRPr>
            </a:lvl2pPr>
            <a:lvl3pPr>
              <a:defRPr kumimoji="1" sz="2400">
                <a:solidFill>
                  <a:schemeClr val="tx1"/>
                </a:solidFill>
                <a:latin typeface="Calibri" pitchFamily="34" charset="0"/>
                <a:ea typeface="MS PGothic" pitchFamily="34" charset="-128"/>
              </a:defRPr>
            </a:lvl3pPr>
            <a:lvl4pPr>
              <a:defRPr kumimoji="1" sz="2000">
                <a:solidFill>
                  <a:schemeClr val="tx1"/>
                </a:solidFill>
                <a:latin typeface="Calibri" pitchFamily="34" charset="0"/>
                <a:ea typeface="MS PGothic" pitchFamily="34" charset="-128"/>
              </a:defRPr>
            </a:lvl4pPr>
            <a:lvl5pPr>
              <a:defRPr kumimoji="1"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9pPr>
          </a:lstStyle>
          <a:p>
            <a:pPr algn="ctr"/>
            <a:r>
              <a:rPr kumimoji="0" lang="ru-RU" sz="1600" b="1" kern="0" dirty="0">
                <a:solidFill>
                  <a:schemeClr val="bg2">
                    <a:lumMod val="10000"/>
                  </a:schemeClr>
                </a:solidFill>
                <a:latin typeface="+mn-lt"/>
                <a:ea typeface="+mn-ea"/>
              </a:rPr>
              <a:t>2025</a:t>
            </a:r>
            <a:endParaRPr kumimoji="0" lang="ja-JP" altLang="en-US" sz="1400" b="1" kern="0" dirty="0">
              <a:solidFill>
                <a:schemeClr val="bg2">
                  <a:lumMod val="10000"/>
                </a:schemeClr>
              </a:solidFill>
              <a:latin typeface="+mn-lt"/>
              <a:ea typeface="+mn-ea"/>
            </a:endParaRPr>
          </a:p>
        </p:txBody>
      </p:sp>
      <p:sp>
        <p:nvSpPr>
          <p:cNvPr id="27" name="テキスト ボックス 3">
            <a:extLst>
              <a:ext uri="{FF2B5EF4-FFF2-40B4-BE49-F238E27FC236}">
                <a16:creationId xmlns:a16="http://schemas.microsoft.com/office/drawing/2014/main" id="{96860EF5-0C4B-43AB-8018-980C4158A15C}"/>
              </a:ext>
            </a:extLst>
          </p:cNvPr>
          <p:cNvSpPr txBox="1">
            <a:spLocks noChangeArrowheads="1"/>
          </p:cNvSpPr>
          <p:nvPr/>
        </p:nvSpPr>
        <p:spPr bwMode="auto">
          <a:xfrm>
            <a:off x="406780" y="2832426"/>
            <a:ext cx="8320913" cy="72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defTabSz="457200" rtl="0" fontAlgn="base">
              <a:spcBef>
                <a:spcPct val="20000"/>
              </a:spcBef>
              <a:spcAft>
                <a:spcPct val="0"/>
              </a:spcAft>
              <a:buFont typeface="Arial" charset="0"/>
              <a:buChar char="•"/>
              <a:defRPr kumimoji="1" sz="3200" kern="1200">
                <a:solidFill>
                  <a:schemeClr val="tx1"/>
                </a:solidFill>
                <a:latin typeface="Calibri" pitchFamily="34" charset="0"/>
                <a:ea typeface="MS PGothic" pitchFamily="34" charset="-128"/>
                <a:cs typeface="+mn-cs"/>
              </a:defRPr>
            </a:lvl1pPr>
            <a:lvl2pPr marL="742950" indent="-285750" algn="l" defTabSz="457200" rtl="0" fontAlgn="base">
              <a:spcBef>
                <a:spcPct val="20000"/>
              </a:spcBef>
              <a:spcAft>
                <a:spcPct val="0"/>
              </a:spcAft>
              <a:buFont typeface="Arial" charset="0"/>
              <a:buChar char="–"/>
              <a:defRPr kumimoji="1" sz="2800" kern="1200">
                <a:solidFill>
                  <a:schemeClr val="tx1"/>
                </a:solidFill>
                <a:latin typeface="Calibri" pitchFamily="34" charset="0"/>
                <a:ea typeface="MS PGothic" pitchFamily="34" charset="-128"/>
                <a:cs typeface="+mn-cs"/>
              </a:defRPr>
            </a:lvl2pPr>
            <a:lvl3pPr marL="1143000" indent="-228600" algn="l" defTabSz="457200" rtl="0" fontAlgn="base">
              <a:spcBef>
                <a:spcPct val="20000"/>
              </a:spcBef>
              <a:spcAft>
                <a:spcPct val="0"/>
              </a:spcAft>
              <a:buFont typeface="Arial" charset="0"/>
              <a:buChar char="•"/>
              <a:defRPr kumimoji="1" sz="2400" kern="1200">
                <a:solidFill>
                  <a:schemeClr val="tx1"/>
                </a:solidFill>
                <a:latin typeface="Calibri" pitchFamily="34" charset="0"/>
                <a:ea typeface="MS PGothic" pitchFamily="34" charset="-128"/>
                <a:cs typeface="+mn-cs"/>
              </a:defRPr>
            </a:lvl3pPr>
            <a:lvl4pPr marL="1600200" indent="-228600" algn="l" defTabSz="457200" rtl="0" fontAlgn="base">
              <a:spcBef>
                <a:spcPct val="20000"/>
              </a:spcBef>
              <a:spcAft>
                <a:spcPct val="0"/>
              </a:spcAft>
              <a:buFont typeface="Arial" charset="0"/>
              <a:buChar char="–"/>
              <a:defRPr kumimoji="1" sz="2000" kern="1200">
                <a:solidFill>
                  <a:schemeClr val="tx1"/>
                </a:solidFill>
                <a:latin typeface="Calibri" pitchFamily="34" charset="0"/>
                <a:ea typeface="MS PGothic" pitchFamily="34" charset="-128"/>
                <a:cs typeface="+mn-cs"/>
              </a:defRPr>
            </a:lvl4pPr>
            <a:lvl5pPr marL="2057400" indent="-228600" algn="l" defTabSz="457200" rtl="0" fontAlgn="base">
              <a:spcBef>
                <a:spcPct val="20000"/>
              </a:spcBef>
              <a:spcAft>
                <a:spcPct val="0"/>
              </a:spcAft>
              <a:buFont typeface="Arial" charset="0"/>
              <a:buChar char="»"/>
              <a:defRPr kumimoji="1" sz="2000" kern="1200">
                <a:solidFill>
                  <a:schemeClr val="tx1"/>
                </a:solidFill>
                <a:latin typeface="Calibri" pitchFamily="34" charset="0"/>
                <a:ea typeface="MS PGothic" pitchFamily="34" charset="-128"/>
                <a:cs typeface="+mn-cs"/>
              </a:defRPr>
            </a:lvl5pPr>
            <a:lvl6pPr marL="2514600" indent="-228600" algn="l" defTabSz="457200" rtl="0" eaLnBrk="0" fontAlgn="base" latinLnBrk="0" hangingPunct="0">
              <a:spcBef>
                <a:spcPct val="20000"/>
              </a:spcBef>
              <a:spcAft>
                <a:spcPct val="0"/>
              </a:spcAft>
              <a:buFont typeface="Arial" charset="0"/>
              <a:buChar char="»"/>
              <a:defRPr kumimoji="1" sz="2000" kern="1200">
                <a:solidFill>
                  <a:schemeClr val="tx1"/>
                </a:solidFill>
                <a:latin typeface="Calibri" pitchFamily="34" charset="0"/>
                <a:ea typeface="MS PGothic" pitchFamily="34" charset="-128"/>
                <a:cs typeface="+mn-cs"/>
              </a:defRPr>
            </a:lvl6pPr>
            <a:lvl7pPr marL="2971800" indent="-228600" algn="l" defTabSz="457200" rtl="0" eaLnBrk="0" fontAlgn="base" latinLnBrk="0" hangingPunct="0">
              <a:spcBef>
                <a:spcPct val="20000"/>
              </a:spcBef>
              <a:spcAft>
                <a:spcPct val="0"/>
              </a:spcAft>
              <a:buFont typeface="Arial" charset="0"/>
              <a:buChar char="»"/>
              <a:defRPr kumimoji="1" sz="2000" kern="1200">
                <a:solidFill>
                  <a:schemeClr val="tx1"/>
                </a:solidFill>
                <a:latin typeface="Calibri" pitchFamily="34" charset="0"/>
                <a:ea typeface="MS PGothic" pitchFamily="34" charset="-128"/>
                <a:cs typeface="+mn-cs"/>
              </a:defRPr>
            </a:lvl7pPr>
            <a:lvl8pPr marL="3429000" indent="-228600" algn="l" defTabSz="457200" rtl="0" eaLnBrk="0" fontAlgn="base" latinLnBrk="0" hangingPunct="0">
              <a:spcBef>
                <a:spcPct val="20000"/>
              </a:spcBef>
              <a:spcAft>
                <a:spcPct val="0"/>
              </a:spcAft>
              <a:buFont typeface="Arial" charset="0"/>
              <a:buChar char="»"/>
              <a:defRPr kumimoji="1" sz="2000" kern="1200">
                <a:solidFill>
                  <a:schemeClr val="tx1"/>
                </a:solidFill>
                <a:latin typeface="Calibri" pitchFamily="34" charset="0"/>
                <a:ea typeface="MS PGothic" pitchFamily="34" charset="-128"/>
                <a:cs typeface="+mn-cs"/>
              </a:defRPr>
            </a:lvl8pPr>
            <a:lvl9pPr marL="3886200" indent="-228600" algn="l" defTabSz="457200" rtl="0" eaLnBrk="0" fontAlgn="base" latinLnBrk="0" hangingPunct="0">
              <a:spcBef>
                <a:spcPct val="20000"/>
              </a:spcBef>
              <a:spcAft>
                <a:spcPct val="0"/>
              </a:spcAft>
              <a:buFont typeface="Arial" charset="0"/>
              <a:buChar char="»"/>
              <a:defRPr kumimoji="1" sz="2000" kern="1200">
                <a:solidFill>
                  <a:schemeClr val="tx1"/>
                </a:solidFill>
                <a:latin typeface="Calibri" pitchFamily="34" charset="0"/>
                <a:ea typeface="MS PGothic" pitchFamily="34" charset="-128"/>
                <a:cs typeface="+mn-cs"/>
              </a:defRPr>
            </a:lvl9pPr>
          </a:lstStyle>
          <a:p>
            <a:pPr marL="0" indent="0" algn="ctr">
              <a:buNone/>
            </a:pPr>
            <a:r>
              <a:rPr lang="en-US" sz="2200" b="1" dirty="0">
                <a:solidFill>
                  <a:schemeClr val="bg2">
                    <a:lumMod val="10000"/>
                  </a:schemeClr>
                </a:solidFill>
                <a:latin typeface="Arial" panose="020B0604020202020204" pitchFamily="34" charset="0"/>
                <a:cs typeface="Arial" panose="020B0604020202020204" pitchFamily="34" charset="0"/>
              </a:rPr>
              <a:t>THE RESULTS OF THE STATE SURVEILLANCE OF TRUCKS</a:t>
            </a:r>
            <a:endParaRPr lang="ru-RU" sz="2200" b="1" dirty="0">
              <a:solidFill>
                <a:schemeClr val="bg2">
                  <a:lumMod val="10000"/>
                </a:schemeClr>
              </a:solidFill>
              <a:latin typeface="Arial" panose="020B0604020202020204" pitchFamily="34" charset="0"/>
              <a:cs typeface="Arial" panose="020B0604020202020204" pitchFamily="34" charset="0"/>
            </a:endParaRPr>
          </a:p>
          <a:p>
            <a:pPr marL="0" indent="0" algn="ctr">
              <a:buNone/>
            </a:pPr>
            <a:endParaRPr lang="ru-RU" sz="1600" b="1" dirty="0">
              <a:solidFill>
                <a:schemeClr val="bg2">
                  <a:lumMod val="10000"/>
                </a:schemeClr>
              </a:solidFill>
              <a:latin typeface="Arial" panose="020B0604020202020204" pitchFamily="34" charset="0"/>
              <a:cs typeface="Arial" panose="020B0604020202020204" pitchFamily="34" charset="0"/>
            </a:endParaRPr>
          </a:p>
        </p:txBody>
      </p:sp>
      <p:sp>
        <p:nvSpPr>
          <p:cNvPr id="29" name="Rectangle 33">
            <a:extLst>
              <a:ext uri="{FF2B5EF4-FFF2-40B4-BE49-F238E27FC236}">
                <a16:creationId xmlns:a16="http://schemas.microsoft.com/office/drawing/2014/main" id="{7041F134-3EA9-44A8-94DF-1E96CBF1B120}"/>
              </a:ext>
            </a:extLst>
          </p:cNvPr>
          <p:cNvSpPr>
            <a:spLocks noChangeArrowheads="1"/>
          </p:cNvSpPr>
          <p:nvPr/>
        </p:nvSpPr>
        <p:spPr bwMode="auto">
          <a:xfrm>
            <a:off x="1811545" y="294965"/>
            <a:ext cx="3677504" cy="421860"/>
          </a:xfrm>
          <a:prstGeom prst="rect">
            <a:avLst/>
          </a:prstGeom>
          <a:noFill/>
          <a:ln>
            <a:noFill/>
          </a:ln>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kumimoji="0" lang="en-US" sz="1400" b="1" kern="0" dirty="0">
                <a:solidFill>
                  <a:schemeClr val="bg2">
                    <a:lumMod val="10000"/>
                  </a:schemeClr>
                </a:solidFill>
              </a:rPr>
              <a:t>Transmitted by the Russian Federation</a:t>
            </a:r>
          </a:p>
        </p:txBody>
      </p:sp>
      <p:sp>
        <p:nvSpPr>
          <p:cNvPr id="38" name="Rectangle 33">
            <a:extLst>
              <a:ext uri="{FF2B5EF4-FFF2-40B4-BE49-F238E27FC236}">
                <a16:creationId xmlns:a16="http://schemas.microsoft.com/office/drawing/2014/main" id="{4EB1F27A-4A32-41F8-82B2-D7C1D6452AD5}"/>
              </a:ext>
            </a:extLst>
          </p:cNvPr>
          <p:cNvSpPr>
            <a:spLocks noChangeArrowheads="1"/>
          </p:cNvSpPr>
          <p:nvPr/>
        </p:nvSpPr>
        <p:spPr bwMode="auto">
          <a:xfrm>
            <a:off x="6096000" y="53368"/>
            <a:ext cx="2892425" cy="944375"/>
          </a:xfrm>
          <a:prstGeom prst="rect">
            <a:avLst/>
          </a:prstGeom>
          <a:noFill/>
          <a:ln>
            <a:noFill/>
          </a:ln>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kumimoji="0" lang="en-US" sz="1400" b="1" kern="0" dirty="0">
                <a:solidFill>
                  <a:schemeClr val="bg2">
                    <a:lumMod val="10000"/>
                  </a:schemeClr>
                </a:solidFill>
              </a:rPr>
              <a:t>Informal document WP.29-19</a:t>
            </a:r>
            <a:r>
              <a:rPr kumimoji="0" lang="ru-RU" sz="1400" b="1" kern="0" dirty="0">
                <a:solidFill>
                  <a:schemeClr val="bg2">
                    <a:lumMod val="10000"/>
                  </a:schemeClr>
                </a:solidFill>
              </a:rPr>
              <a:t>6</a:t>
            </a:r>
            <a:r>
              <a:rPr kumimoji="0" lang="en-US" sz="1400" b="1" kern="0">
                <a:solidFill>
                  <a:schemeClr val="bg2">
                    <a:lumMod val="10000"/>
                  </a:schemeClr>
                </a:solidFill>
              </a:rPr>
              <a:t>-08</a:t>
            </a:r>
            <a:endParaRPr kumimoji="0" lang="en-US" sz="1400" b="1" kern="0" dirty="0">
              <a:solidFill>
                <a:schemeClr val="bg2">
                  <a:lumMod val="10000"/>
                </a:schemeClr>
              </a:solidFill>
            </a:endParaRPr>
          </a:p>
          <a:p>
            <a:pPr fontAlgn="auto">
              <a:spcBef>
                <a:spcPts val="0"/>
              </a:spcBef>
              <a:spcAft>
                <a:spcPts val="0"/>
              </a:spcAft>
              <a:defRPr/>
            </a:pPr>
            <a:r>
              <a:rPr kumimoji="0" lang="en-US" sz="1400" b="1" kern="0" dirty="0">
                <a:solidFill>
                  <a:schemeClr val="bg2">
                    <a:lumMod val="10000"/>
                  </a:schemeClr>
                </a:solidFill>
              </a:rPr>
              <a:t>WP.29 19</a:t>
            </a:r>
            <a:r>
              <a:rPr kumimoji="0" lang="ru-RU" sz="1400" b="1" kern="0" dirty="0">
                <a:solidFill>
                  <a:schemeClr val="bg2">
                    <a:lumMod val="10000"/>
                  </a:schemeClr>
                </a:solidFill>
              </a:rPr>
              <a:t>6</a:t>
            </a:r>
            <a:r>
              <a:rPr kumimoji="0" lang="en-US" sz="1400" b="1" kern="0" baseline="30000" dirty="0" err="1">
                <a:solidFill>
                  <a:schemeClr val="bg2">
                    <a:lumMod val="10000"/>
                  </a:schemeClr>
                </a:solidFill>
              </a:rPr>
              <a:t>th</a:t>
            </a:r>
            <a:r>
              <a:rPr kumimoji="0" lang="en-US" sz="1400" b="1" kern="0" dirty="0">
                <a:solidFill>
                  <a:schemeClr val="bg2">
                    <a:lumMod val="10000"/>
                  </a:schemeClr>
                </a:solidFill>
              </a:rPr>
              <a:t> session</a:t>
            </a:r>
          </a:p>
          <a:p>
            <a:pPr fontAlgn="auto">
              <a:spcBef>
                <a:spcPts val="0"/>
              </a:spcBef>
              <a:spcAft>
                <a:spcPts val="0"/>
              </a:spcAft>
              <a:defRPr/>
            </a:pPr>
            <a:r>
              <a:rPr kumimoji="0" lang="ru-RU" sz="1400" b="1" kern="0" dirty="0">
                <a:solidFill>
                  <a:schemeClr val="bg2">
                    <a:lumMod val="10000"/>
                  </a:schemeClr>
                </a:solidFill>
              </a:rPr>
              <a:t>24-27</a:t>
            </a:r>
            <a:r>
              <a:rPr kumimoji="0" lang="en-US" sz="1400" b="1" kern="0" dirty="0">
                <a:solidFill>
                  <a:schemeClr val="bg2">
                    <a:lumMod val="10000"/>
                  </a:schemeClr>
                </a:solidFill>
              </a:rPr>
              <a:t> June 202</a:t>
            </a:r>
            <a:r>
              <a:rPr kumimoji="0" lang="ru-RU" sz="1400" b="1" kern="0" dirty="0">
                <a:solidFill>
                  <a:schemeClr val="bg2">
                    <a:lumMod val="10000"/>
                  </a:schemeClr>
                </a:solidFill>
              </a:rPr>
              <a:t>5</a:t>
            </a:r>
            <a:endParaRPr kumimoji="0" lang="en-US" sz="1400" b="1" kern="0" dirty="0">
              <a:solidFill>
                <a:schemeClr val="bg2">
                  <a:lumMod val="10000"/>
                </a:schemeClr>
              </a:solidFill>
            </a:endParaRPr>
          </a:p>
          <a:p>
            <a:pPr fontAlgn="auto">
              <a:spcBef>
                <a:spcPts val="0"/>
              </a:spcBef>
              <a:spcAft>
                <a:spcPts val="0"/>
              </a:spcAft>
              <a:defRPr/>
            </a:pPr>
            <a:r>
              <a:rPr kumimoji="0" lang="en-US" sz="1400" b="1" kern="0" dirty="0">
                <a:solidFill>
                  <a:schemeClr val="bg2">
                    <a:lumMod val="10000"/>
                  </a:schemeClr>
                </a:solidFill>
              </a:rPr>
              <a:t>Agenda item </a:t>
            </a:r>
            <a:r>
              <a:rPr kumimoji="0" lang="ru-RU" sz="1400" b="1" kern="0" dirty="0">
                <a:solidFill>
                  <a:schemeClr val="bg2">
                    <a:lumMod val="10000"/>
                  </a:schemeClr>
                </a:solidFill>
              </a:rPr>
              <a:t>8</a:t>
            </a:r>
            <a:r>
              <a:rPr kumimoji="0" lang="en-US" sz="1400" b="1" kern="0" dirty="0">
                <a:solidFill>
                  <a:schemeClr val="bg2">
                    <a:lumMod val="10000"/>
                  </a:schemeClr>
                </a:solidFill>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1"/>
          <p:cNvSpPr>
            <a:spLocks noGrp="1"/>
          </p:cNvSpPr>
          <p:nvPr>
            <p:ph type="ctrTitle"/>
          </p:nvPr>
        </p:nvSpPr>
        <p:spPr>
          <a:xfrm>
            <a:off x="638175" y="307975"/>
            <a:ext cx="7772400" cy="1003300"/>
          </a:xfrm>
        </p:spPr>
        <p:txBody>
          <a:bodyPr/>
          <a:lstStyle/>
          <a:p>
            <a:pPr algn="r"/>
            <a:br>
              <a:rPr lang="ru-RU" sz="2400" b="1" dirty="0">
                <a:cs typeface="Arial" charset="0"/>
              </a:rPr>
            </a:br>
            <a:br>
              <a:rPr lang="ru-RU" sz="2400" b="1" dirty="0">
                <a:cs typeface="Arial" charset="0"/>
              </a:rPr>
            </a:br>
            <a:br>
              <a:rPr lang="ru-RU" sz="2400" b="1" dirty="0">
                <a:cs typeface="Arial" charset="0"/>
              </a:rPr>
            </a:br>
            <a:br>
              <a:rPr lang="ru-RU" sz="2400" b="1" dirty="0">
                <a:cs typeface="Arial" charset="0"/>
              </a:rPr>
            </a:br>
            <a:br>
              <a:rPr lang="ru-RU" sz="2400" b="1" dirty="0">
                <a:cs typeface="Arial" charset="0"/>
              </a:rPr>
            </a:br>
            <a:br>
              <a:rPr lang="ru-RU" sz="2400" b="1" dirty="0">
                <a:cs typeface="Arial" charset="0"/>
              </a:rPr>
            </a:br>
            <a:br>
              <a:rPr lang="ru-RU" sz="2400" b="1" dirty="0">
                <a:cs typeface="Arial" charset="0"/>
              </a:rPr>
            </a:br>
            <a:br>
              <a:rPr lang="ru-RU" sz="2400" b="1" dirty="0">
                <a:cs typeface="Arial" charset="0"/>
              </a:rPr>
            </a:br>
            <a:br>
              <a:rPr lang="ru-RU" sz="2400" b="1" dirty="0">
                <a:cs typeface="Arial" charset="0"/>
              </a:rPr>
            </a:br>
            <a:br>
              <a:rPr lang="ru-RU" sz="2400" b="1" dirty="0">
                <a:cs typeface="Arial" charset="0"/>
              </a:rPr>
            </a:br>
            <a:br>
              <a:rPr lang="ru-RU" sz="2400" b="1" dirty="0">
                <a:cs typeface="Arial" charset="0"/>
              </a:rPr>
            </a:br>
            <a:br>
              <a:rPr lang="ru-RU" sz="2400" b="1" dirty="0">
                <a:cs typeface="Arial" charset="0"/>
              </a:rPr>
            </a:br>
            <a:br>
              <a:rPr lang="ru-RU" sz="2400" b="1" dirty="0">
                <a:cs typeface="Arial" charset="0"/>
              </a:rPr>
            </a:br>
            <a:br>
              <a:rPr lang="ru-RU" sz="2400" b="1" dirty="0">
                <a:cs typeface="Arial" charset="0"/>
              </a:rPr>
            </a:br>
            <a:r>
              <a:rPr lang="ru-RU" sz="2400" b="1" dirty="0">
                <a:cs typeface="Arial" charset="0"/>
              </a:rPr>
              <a:t>                                                                                                                                                                                 </a:t>
            </a:r>
          </a:p>
        </p:txBody>
      </p:sp>
      <p:cxnSp>
        <p:nvCxnSpPr>
          <p:cNvPr id="12" name="Straight Connector 11"/>
          <p:cNvCxnSpPr/>
          <p:nvPr/>
        </p:nvCxnSpPr>
        <p:spPr>
          <a:xfrm>
            <a:off x="723900" y="1277938"/>
            <a:ext cx="7699375"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723900" y="6292850"/>
            <a:ext cx="7699375" cy="0"/>
          </a:xfrm>
          <a:prstGeom prst="line">
            <a:avLst/>
          </a:prstGeom>
          <a:ln>
            <a:solidFill>
              <a:srgbClr val="0071BC"/>
            </a:solidFill>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7623175" y="6292850"/>
            <a:ext cx="800100" cy="44450"/>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1306513" y="207963"/>
            <a:ext cx="527050" cy="527050"/>
          </a:xfrm>
          <a:prstGeom prst="rect">
            <a:avLst/>
          </a:prstGeom>
          <a:solidFill>
            <a:srgbClr val="0071BC"/>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306513" y="735013"/>
            <a:ext cx="527050" cy="525462"/>
          </a:xfrm>
          <a:prstGeom prst="rect">
            <a:avLst/>
          </a:prstGeom>
          <a:solidFill>
            <a:srgbClr val="E61951"/>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306513" y="1260475"/>
            <a:ext cx="527050" cy="525463"/>
          </a:xfrm>
          <a:prstGeom prst="rect">
            <a:avLst/>
          </a:prstGeom>
          <a:solidFill>
            <a:srgbClr val="00A88E"/>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1306513" y="1785938"/>
            <a:ext cx="527050" cy="527050"/>
          </a:xfrm>
          <a:prstGeom prst="rect">
            <a:avLst/>
          </a:prstGeom>
          <a:solidFill>
            <a:srgbClr val="929B3D"/>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1306513" y="2312988"/>
            <a:ext cx="527050" cy="525462"/>
          </a:xfrm>
          <a:prstGeom prst="rect">
            <a:avLst/>
          </a:prstGeom>
          <a:solidFill>
            <a:srgbClr val="F15A22"/>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1306513" y="2838450"/>
            <a:ext cx="527050" cy="527050"/>
          </a:xfrm>
          <a:prstGeom prst="rect">
            <a:avLst/>
          </a:prstGeom>
          <a:solidFill>
            <a:srgbClr val="A3238E"/>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1306513" y="3365500"/>
            <a:ext cx="527050" cy="525463"/>
          </a:xfrm>
          <a:prstGeom prst="rect">
            <a:avLst/>
          </a:prstGeom>
          <a:solidFill>
            <a:srgbClr val="EC9123"/>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1306513" y="3890963"/>
            <a:ext cx="527050" cy="527050"/>
          </a:xfrm>
          <a:prstGeom prst="rect">
            <a:avLst/>
          </a:prstGeom>
          <a:solidFill>
            <a:srgbClr val="00ACBC"/>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1316038" y="4418013"/>
            <a:ext cx="527050" cy="525462"/>
          </a:xfrm>
          <a:prstGeom prst="rect">
            <a:avLst/>
          </a:prstGeom>
          <a:solidFill>
            <a:srgbClr val="808285"/>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1316038" y="4943475"/>
            <a:ext cx="527050" cy="525463"/>
          </a:xfrm>
          <a:prstGeom prst="rect">
            <a:avLst/>
          </a:prstGeom>
          <a:solidFill>
            <a:srgbClr val="5A3318"/>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a:off x="-1316038" y="5468938"/>
            <a:ext cx="527050" cy="527050"/>
          </a:xfrm>
          <a:prstGeom prst="rect">
            <a:avLst/>
          </a:prstGeom>
          <a:solidFill>
            <a:srgbClr val="F24A57"/>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p:nvSpPr>
        <p:spPr>
          <a:xfrm>
            <a:off x="-1316038" y="5995988"/>
            <a:ext cx="527050" cy="525462"/>
          </a:xfrm>
          <a:prstGeom prst="rect">
            <a:avLst/>
          </a:prstGeom>
          <a:solidFill>
            <a:srgbClr val="00AEEF"/>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29" name="Таблица 28"/>
          <p:cNvGraphicFramePr>
            <a:graphicFrameLocks noGrp="1"/>
          </p:cNvGraphicFramePr>
          <p:nvPr>
            <p:extLst>
              <p:ext uri="{D42A27DB-BD31-4B8C-83A1-F6EECF244321}">
                <p14:modId xmlns:p14="http://schemas.microsoft.com/office/powerpoint/2010/main" val="2060070040"/>
              </p:ext>
            </p:extLst>
          </p:nvPr>
        </p:nvGraphicFramePr>
        <p:xfrm>
          <a:off x="638175" y="1362075"/>
          <a:ext cx="7385050" cy="442119"/>
        </p:xfrm>
        <a:graphic>
          <a:graphicData uri="http://schemas.openxmlformats.org/drawingml/2006/table">
            <a:tbl>
              <a:tblPr/>
              <a:tblGrid>
                <a:gridCol w="7385050">
                  <a:extLst>
                    <a:ext uri="{9D8B030D-6E8A-4147-A177-3AD203B41FA5}">
                      <a16:colId xmlns:a16="http://schemas.microsoft.com/office/drawing/2014/main" val="20000"/>
                    </a:ext>
                  </a:extLst>
                </a:gridCol>
              </a:tblGrid>
              <a:tr h="442119">
                <a:tc>
                  <a:txBody>
                    <a:bodyPr/>
                    <a:lstStyle/>
                    <a:p>
                      <a:pPr algn="ctr" fontAlgn="b"/>
                      <a:endParaRPr lang="ru-RU" sz="1400" b="1" i="0" u="none" strike="noStrike" dirty="0">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 name="Прямоугольник 2"/>
          <p:cNvSpPr/>
          <p:nvPr/>
        </p:nvSpPr>
        <p:spPr>
          <a:xfrm>
            <a:off x="6645026" y="4167287"/>
            <a:ext cx="184731" cy="307777"/>
          </a:xfrm>
          <a:prstGeom prst="rect">
            <a:avLst/>
          </a:prstGeom>
        </p:spPr>
        <p:txBody>
          <a:bodyPr wrap="none">
            <a:spAutoFit/>
          </a:bodyPr>
          <a:lstStyle/>
          <a:p>
            <a:pPr algn="ctr" fontAlgn="b"/>
            <a:endParaRPr lang="ru-RU" sz="1400" b="1" dirty="0">
              <a:solidFill>
                <a:srgbClr val="000000"/>
              </a:solidFill>
              <a:latin typeface="Arial Narrow" panose="020B0606020202030204" pitchFamily="34" charset="0"/>
            </a:endParaRPr>
          </a:p>
        </p:txBody>
      </p:sp>
      <p:sp>
        <p:nvSpPr>
          <p:cNvPr id="5" name="Прямоугольник 4"/>
          <p:cNvSpPr/>
          <p:nvPr/>
        </p:nvSpPr>
        <p:spPr>
          <a:xfrm>
            <a:off x="809622" y="1369317"/>
            <a:ext cx="6813553" cy="307777"/>
          </a:xfrm>
          <a:prstGeom prst="rect">
            <a:avLst/>
          </a:prstGeom>
        </p:spPr>
        <p:txBody>
          <a:bodyPr wrap="square">
            <a:spAutoFit/>
          </a:bodyPr>
          <a:lstStyle/>
          <a:p>
            <a:pPr algn="ctr" fontAlgn="b"/>
            <a:endParaRPr lang="ru-RU" sz="1400" b="1" dirty="0">
              <a:solidFill>
                <a:srgbClr val="000000"/>
              </a:solidFill>
              <a:latin typeface="Arial Narrow" panose="020B0606020202030204" pitchFamily="34" charset="0"/>
            </a:endParaRPr>
          </a:p>
        </p:txBody>
      </p:sp>
      <p:pic>
        <p:nvPicPr>
          <p:cNvPr id="27" name="Picture 4" descr="http://gost.ru/wps/PA_RSNews/get/attachment/?path=/files/2017/05/24/14/attachmentjpg_14956239250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400" y="181169"/>
            <a:ext cx="974725" cy="104010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https://allzap.ua/all/b9/wzij_316wzhf0vx.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5" name="TextBox 24">
            <a:extLst>
              <a:ext uri="{FF2B5EF4-FFF2-40B4-BE49-F238E27FC236}">
                <a16:creationId xmlns:a16="http://schemas.microsoft.com/office/drawing/2014/main" id="{BC4DF1E3-5999-4C64-AF3E-9E84CCB7C521}"/>
              </a:ext>
            </a:extLst>
          </p:cNvPr>
          <p:cNvSpPr txBox="1"/>
          <p:nvPr/>
        </p:nvSpPr>
        <p:spPr>
          <a:xfrm>
            <a:off x="1547446" y="2049463"/>
            <a:ext cx="6475779" cy="3046988"/>
          </a:xfrm>
          <a:prstGeom prst="rect">
            <a:avLst/>
          </a:prstGeom>
          <a:solidFill>
            <a:srgbClr val="FFFFFF"/>
          </a:solidFill>
        </p:spPr>
        <p:txBody>
          <a:bodyPr wrap="square" rtlCol="0">
            <a:spAutoFit/>
          </a:bodyPr>
          <a:lstStyle/>
          <a:p>
            <a:pPr algn="ctr"/>
            <a:endParaRPr lang="en-US" sz="2400" b="1" dirty="0">
              <a:solidFill>
                <a:schemeClr val="bg2">
                  <a:lumMod val="10000"/>
                </a:schemeClr>
              </a:solidFill>
              <a:latin typeface="Arial" panose="020B0604020202020204" pitchFamily="34" charset="0"/>
              <a:cs typeface="Arial" panose="020B0604020202020204" pitchFamily="34" charset="0"/>
            </a:endParaRPr>
          </a:p>
          <a:p>
            <a:pPr algn="ctr"/>
            <a:endParaRPr lang="ru-RU" sz="2400" b="1" dirty="0">
              <a:solidFill>
                <a:schemeClr val="bg2">
                  <a:lumMod val="10000"/>
                </a:schemeClr>
              </a:solidFill>
              <a:latin typeface="Arial" panose="020B0604020202020204" pitchFamily="34" charset="0"/>
              <a:cs typeface="Arial" panose="020B0604020202020204" pitchFamily="34" charset="0"/>
            </a:endParaRPr>
          </a:p>
          <a:p>
            <a:pPr algn="ctr"/>
            <a:endParaRPr lang="ru-RU" sz="2400" b="1" dirty="0">
              <a:solidFill>
                <a:schemeClr val="bg2">
                  <a:lumMod val="10000"/>
                </a:schemeClr>
              </a:solidFill>
              <a:latin typeface="Arial" panose="020B0604020202020204" pitchFamily="34" charset="0"/>
              <a:cs typeface="Arial" panose="020B0604020202020204" pitchFamily="34" charset="0"/>
            </a:endParaRPr>
          </a:p>
          <a:p>
            <a:pPr algn="ctr"/>
            <a:endParaRPr lang="ru-RU" sz="2400" b="1" dirty="0">
              <a:solidFill>
                <a:schemeClr val="bg2">
                  <a:lumMod val="10000"/>
                </a:schemeClr>
              </a:solidFill>
              <a:latin typeface="Arial" panose="020B0604020202020204" pitchFamily="34" charset="0"/>
              <a:cs typeface="Arial" panose="020B0604020202020204" pitchFamily="34" charset="0"/>
            </a:endParaRPr>
          </a:p>
          <a:p>
            <a:pPr algn="ctr"/>
            <a:endParaRPr lang="ru-RU" sz="2400" b="1" dirty="0">
              <a:solidFill>
                <a:schemeClr val="bg2">
                  <a:lumMod val="10000"/>
                </a:schemeClr>
              </a:solidFill>
              <a:latin typeface="Arial" panose="020B0604020202020204" pitchFamily="34" charset="0"/>
              <a:cs typeface="Arial" panose="020B0604020202020204" pitchFamily="34" charset="0"/>
            </a:endParaRPr>
          </a:p>
          <a:p>
            <a:pPr algn="ctr"/>
            <a:endParaRPr lang="ru-RU" sz="2400" b="1" dirty="0">
              <a:solidFill>
                <a:schemeClr val="bg2">
                  <a:lumMod val="10000"/>
                </a:schemeClr>
              </a:solidFill>
              <a:latin typeface="Arial" panose="020B0604020202020204" pitchFamily="34" charset="0"/>
              <a:cs typeface="Arial" panose="020B0604020202020204" pitchFamily="34" charset="0"/>
            </a:endParaRPr>
          </a:p>
          <a:p>
            <a:pPr algn="ctr"/>
            <a:r>
              <a:rPr lang="en-US" sz="2400" b="1" dirty="0">
                <a:solidFill>
                  <a:schemeClr val="bg2">
                    <a:lumMod val="10000"/>
                  </a:schemeClr>
                </a:solidFill>
                <a:latin typeface="Arial" panose="020B0604020202020204" pitchFamily="34" charset="0"/>
                <a:cs typeface="Arial" panose="020B0604020202020204" pitchFamily="34" charset="0"/>
              </a:rPr>
              <a:t>Thank you for your attention</a:t>
            </a:r>
            <a:r>
              <a:rPr lang="ru-RU" sz="2400" b="1" dirty="0">
                <a:solidFill>
                  <a:schemeClr val="bg2">
                    <a:lumMod val="10000"/>
                  </a:schemeClr>
                </a:solidFill>
                <a:latin typeface="Arial" panose="020B0604020202020204" pitchFamily="34" charset="0"/>
                <a:cs typeface="Arial" panose="020B0604020202020204" pitchFamily="34" charset="0"/>
              </a:rPr>
              <a:t>!</a:t>
            </a:r>
          </a:p>
          <a:p>
            <a:pPr algn="ctr"/>
            <a:endParaRPr lang="en-US" sz="2400" b="1" dirty="0">
              <a:solidFill>
                <a:schemeClr val="bg2">
                  <a:lumMod val="10000"/>
                </a:schemeClr>
              </a:solidFill>
              <a:latin typeface="Arial" panose="020B0604020202020204" pitchFamily="34" charset="0"/>
              <a:cs typeface="Arial" panose="020B0604020202020204" pitchFamily="34" charset="0"/>
            </a:endParaRPr>
          </a:p>
        </p:txBody>
      </p:sp>
      <p:sp>
        <p:nvSpPr>
          <p:cNvPr id="2" name="AutoShape 2" descr="https://sstm.kai.ru/media/images/shutterstock_90475642.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3903" y="2507674"/>
            <a:ext cx="2639697" cy="1795812"/>
          </a:xfrm>
          <a:prstGeom prst="rect">
            <a:avLst/>
          </a:prstGeom>
        </p:spPr>
      </p:pic>
    </p:spTree>
    <p:extLst>
      <p:ext uri="{BB962C8B-B14F-4D97-AF65-F5344CB8AC3E}">
        <p14:creationId xmlns:p14="http://schemas.microsoft.com/office/powerpoint/2010/main" val="418731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723900" y="1277938"/>
            <a:ext cx="7699375"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723900" y="6292850"/>
            <a:ext cx="7699375" cy="0"/>
          </a:xfrm>
          <a:prstGeom prst="line">
            <a:avLst/>
          </a:prstGeom>
          <a:ln>
            <a:solidFill>
              <a:srgbClr val="0071BC"/>
            </a:solidFill>
          </a:ln>
        </p:spPr>
        <p:style>
          <a:lnRef idx="1">
            <a:schemeClr val="dk1"/>
          </a:lnRef>
          <a:fillRef idx="0">
            <a:schemeClr val="dk1"/>
          </a:fillRef>
          <a:effectRef idx="0">
            <a:schemeClr val="dk1"/>
          </a:effectRef>
          <a:fontRef idx="minor">
            <a:schemeClr val="tx1"/>
          </a:fontRef>
        </p:style>
      </p:cxnSp>
      <p:sp>
        <p:nvSpPr>
          <p:cNvPr id="17414" name="Slide Number Placeholder 2"/>
          <p:cNvSpPr>
            <a:spLocks noGrp="1"/>
          </p:cNvSpPr>
          <p:nvPr>
            <p:ph type="sldNum" sz="quarter" idx="12"/>
          </p:nvPr>
        </p:nvSpPr>
        <p:spPr bwMode="auto">
          <a:xfrm>
            <a:off x="7645400" y="6356350"/>
            <a:ext cx="747713"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sz="1400" dirty="0">
                <a:solidFill>
                  <a:schemeClr val="tx1"/>
                </a:solidFill>
                <a:latin typeface="Arial" charset="0"/>
                <a:cs typeface="Arial" charset="0"/>
              </a:rPr>
              <a:t>2</a:t>
            </a:r>
            <a:endParaRPr lang="en-US" sz="1400" dirty="0">
              <a:solidFill>
                <a:schemeClr val="tx1"/>
              </a:solidFill>
              <a:latin typeface="Arial" charset="0"/>
              <a:cs typeface="Arial" charset="0"/>
            </a:endParaRPr>
          </a:p>
        </p:txBody>
      </p:sp>
      <p:sp>
        <p:nvSpPr>
          <p:cNvPr id="4" name="Rectangle 3"/>
          <p:cNvSpPr/>
          <p:nvPr/>
        </p:nvSpPr>
        <p:spPr>
          <a:xfrm>
            <a:off x="7623175" y="6292850"/>
            <a:ext cx="800100" cy="44450"/>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1306513" y="207963"/>
            <a:ext cx="527050" cy="527050"/>
          </a:xfrm>
          <a:prstGeom prst="rect">
            <a:avLst/>
          </a:prstGeom>
          <a:solidFill>
            <a:srgbClr val="0071BC"/>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306513" y="735013"/>
            <a:ext cx="527050" cy="525462"/>
          </a:xfrm>
          <a:prstGeom prst="rect">
            <a:avLst/>
          </a:prstGeom>
          <a:solidFill>
            <a:srgbClr val="E61951"/>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306513" y="1260475"/>
            <a:ext cx="527050" cy="525463"/>
          </a:xfrm>
          <a:prstGeom prst="rect">
            <a:avLst/>
          </a:prstGeom>
          <a:solidFill>
            <a:srgbClr val="00A88E"/>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1306513" y="1785938"/>
            <a:ext cx="527050" cy="527050"/>
          </a:xfrm>
          <a:prstGeom prst="rect">
            <a:avLst/>
          </a:prstGeom>
          <a:solidFill>
            <a:srgbClr val="929B3D"/>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1306513" y="2312988"/>
            <a:ext cx="527050" cy="525462"/>
          </a:xfrm>
          <a:prstGeom prst="rect">
            <a:avLst/>
          </a:prstGeom>
          <a:solidFill>
            <a:srgbClr val="F15A22"/>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1306513" y="2838450"/>
            <a:ext cx="527050" cy="527050"/>
          </a:xfrm>
          <a:prstGeom prst="rect">
            <a:avLst/>
          </a:prstGeom>
          <a:solidFill>
            <a:srgbClr val="A3238E"/>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1306513" y="3365500"/>
            <a:ext cx="527050" cy="525463"/>
          </a:xfrm>
          <a:prstGeom prst="rect">
            <a:avLst/>
          </a:prstGeom>
          <a:solidFill>
            <a:srgbClr val="EC9123"/>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1306513" y="3890963"/>
            <a:ext cx="527050" cy="527050"/>
          </a:xfrm>
          <a:prstGeom prst="rect">
            <a:avLst/>
          </a:prstGeom>
          <a:solidFill>
            <a:srgbClr val="00ACBC"/>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1316038" y="4418013"/>
            <a:ext cx="527050" cy="525462"/>
          </a:xfrm>
          <a:prstGeom prst="rect">
            <a:avLst/>
          </a:prstGeom>
          <a:solidFill>
            <a:srgbClr val="808285"/>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1316038" y="4943475"/>
            <a:ext cx="527050" cy="525463"/>
          </a:xfrm>
          <a:prstGeom prst="rect">
            <a:avLst/>
          </a:prstGeom>
          <a:solidFill>
            <a:srgbClr val="5A3318"/>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a:off x="-1316038" y="5468938"/>
            <a:ext cx="527050" cy="527050"/>
          </a:xfrm>
          <a:prstGeom prst="rect">
            <a:avLst/>
          </a:prstGeom>
          <a:solidFill>
            <a:srgbClr val="F24A57"/>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p:nvSpPr>
        <p:spPr>
          <a:xfrm>
            <a:off x="-1316038" y="5995988"/>
            <a:ext cx="527050" cy="525462"/>
          </a:xfrm>
          <a:prstGeom prst="rect">
            <a:avLst/>
          </a:prstGeom>
          <a:solidFill>
            <a:srgbClr val="00AEEF"/>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Прямоугольник 2"/>
          <p:cNvSpPr/>
          <p:nvPr/>
        </p:nvSpPr>
        <p:spPr>
          <a:xfrm>
            <a:off x="6645026" y="4167287"/>
            <a:ext cx="184731" cy="307777"/>
          </a:xfrm>
          <a:prstGeom prst="rect">
            <a:avLst/>
          </a:prstGeom>
        </p:spPr>
        <p:txBody>
          <a:bodyPr wrap="none">
            <a:spAutoFit/>
          </a:bodyPr>
          <a:lstStyle/>
          <a:p>
            <a:pPr algn="ctr" fontAlgn="b"/>
            <a:endParaRPr lang="ru-RU" sz="1400" b="1" dirty="0">
              <a:solidFill>
                <a:srgbClr val="000000"/>
              </a:solidFill>
              <a:latin typeface="Arial Narrow" panose="020B0606020202030204" pitchFamily="34" charset="0"/>
            </a:endParaRPr>
          </a:p>
        </p:txBody>
      </p:sp>
      <p:pic>
        <p:nvPicPr>
          <p:cNvPr id="27" name="Picture 4" descr="http://gost.ru/wps/PA_RSNews/get/attachment/?path=/files/2017/05/24/14/attachmentjpg_14956239250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400" y="181169"/>
            <a:ext cx="974725" cy="104010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5" descr="https://png.icons8.com/color/1600/united-nations.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4" descr="https://www.oblgazeta.ru/media/uploads2/2-04b4f7d889724f341b4a3c4b8f9bb623.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4" name="Прямоугольник 33">
            <a:extLst>
              <a:ext uri="{FF2B5EF4-FFF2-40B4-BE49-F238E27FC236}">
                <a16:creationId xmlns:a16="http://schemas.microsoft.com/office/drawing/2014/main" id="{01E85C2D-F9ED-4EB7-B01B-0DEE20B8E229}"/>
              </a:ext>
            </a:extLst>
          </p:cNvPr>
          <p:cNvSpPr/>
          <p:nvPr/>
        </p:nvSpPr>
        <p:spPr>
          <a:xfrm>
            <a:off x="653591" y="505111"/>
            <a:ext cx="5675991" cy="461665"/>
          </a:xfrm>
          <a:prstGeom prst="rect">
            <a:avLst/>
          </a:prstGeom>
        </p:spPr>
        <p:txBody>
          <a:bodyPr wrap="square">
            <a:spAutoFit/>
          </a:bodyPr>
          <a:lstStyle/>
          <a:p>
            <a:pPr>
              <a:spcAft>
                <a:spcPts val="400"/>
              </a:spcAft>
            </a:pPr>
            <a:r>
              <a:rPr lang="en-US" sz="2400" b="1" dirty="0">
                <a:solidFill>
                  <a:schemeClr val="bg2">
                    <a:lumMod val="10000"/>
                  </a:schemeClr>
                </a:solidFill>
                <a:latin typeface="Arial" panose="020B0604020202020204" pitchFamily="34" charset="0"/>
                <a:cs typeface="Arial" panose="020B0604020202020204" pitchFamily="34" charset="0"/>
              </a:rPr>
              <a:t>Background</a:t>
            </a:r>
            <a:endParaRPr lang="ru-RU" sz="2400" b="1" dirty="0">
              <a:solidFill>
                <a:schemeClr val="bg2">
                  <a:lumMod val="10000"/>
                </a:schemeClr>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C419274D-E437-F434-1932-B4F6E83A01B3}"/>
              </a:ext>
            </a:extLst>
          </p:cNvPr>
          <p:cNvSpPr/>
          <p:nvPr/>
        </p:nvSpPr>
        <p:spPr>
          <a:xfrm>
            <a:off x="723900" y="1438598"/>
            <a:ext cx="5688157" cy="4693593"/>
          </a:xfrm>
          <a:prstGeom prst="rect">
            <a:avLst/>
          </a:prstGeom>
        </p:spPr>
        <p:txBody>
          <a:bodyPr wrap="square">
            <a:spAutoFit/>
          </a:bodyPr>
          <a:lstStyle/>
          <a:p>
            <a:r>
              <a:rPr lang="en-US" sz="1300" dirty="0"/>
              <a:t>The ITC at its 87</a:t>
            </a:r>
            <a:r>
              <a:rPr lang="en-US" sz="1300" baseline="30000" dirty="0"/>
              <a:t>th</a:t>
            </a:r>
            <a:r>
              <a:rPr lang="en-US" sz="1300" dirty="0"/>
              <a:t> session held in February 2025 took note of the concerns raised by the Russian Federation on the proper implementation of the provisions of the1958 Geneva Agreement. The ITC requested WP.29 to consider the case presented by the Russian Federation </a:t>
            </a:r>
            <a:r>
              <a:rPr lang="ru-RU" sz="1300" dirty="0"/>
              <a:t>(</a:t>
            </a:r>
            <a:r>
              <a:rPr lang="ru-RU" altLang="ru-RU" sz="1300" dirty="0"/>
              <a:t>ECE/TRANS/2025/L.1/Rev.1, </a:t>
            </a:r>
            <a:r>
              <a:rPr lang="en-US" altLang="ru-RU" sz="1300" dirty="0"/>
              <a:t>para</a:t>
            </a:r>
            <a:r>
              <a:rPr lang="ru-RU" altLang="ru-RU" sz="1300" dirty="0"/>
              <a:t>. 95). </a:t>
            </a:r>
          </a:p>
          <a:p>
            <a:endParaRPr lang="ru-RU" sz="1300" dirty="0"/>
          </a:p>
          <a:p>
            <a:r>
              <a:rPr lang="en-GB" sz="1300" dirty="0"/>
              <a:t>At the 195</a:t>
            </a:r>
            <a:r>
              <a:rPr lang="en-GB" sz="1300" baseline="30000" dirty="0"/>
              <a:t>th</a:t>
            </a:r>
            <a:r>
              <a:rPr lang="en-GB" sz="1300" dirty="0"/>
              <a:t> WP.29 session, the representative of the Russian Federation reported on detected cases of non-compliance of vehicles and components approved in other Contracting Parties pursuant to UN Regulations Nos. 51, 58, 73 and 121 (WP.29-195-11). He said that, upon completion of the necessary tests, notifications of non-compliance would be sent to the type approval authorities that granted the approvals, with a request to undertake actions provided for in Article 4 of the 1958 Agreement. He also pointed out that, in some cases, type approval authorities had not replied to requests to confirm the validity of their type approvals. He looked forward to the proper action of the competent authorities of other contracting parties to restore the conformity of products in cases where non-compliance of approved products was notified </a:t>
            </a:r>
            <a:r>
              <a:rPr lang="ru-RU" sz="1300" dirty="0"/>
              <a:t>(ECE/TRANS/WP.29/1184</a:t>
            </a:r>
            <a:r>
              <a:rPr lang="en-US" sz="1300" dirty="0"/>
              <a:t>,</a:t>
            </a:r>
            <a:r>
              <a:rPr lang="ru-RU" sz="1300" dirty="0"/>
              <a:t> </a:t>
            </a:r>
            <a:r>
              <a:rPr lang="en-US" sz="1300" dirty="0"/>
              <a:t>para</a:t>
            </a:r>
            <a:r>
              <a:rPr lang="ru-RU" sz="1300" dirty="0"/>
              <a:t>. 88).</a:t>
            </a:r>
          </a:p>
          <a:p>
            <a:endParaRPr lang="ru-RU" sz="1300" dirty="0"/>
          </a:p>
          <a:p>
            <a:r>
              <a:rPr lang="en-GB" sz="1300" dirty="0"/>
              <a:t>WP.29 took note of this information and stressed the need of close cooperation between the competent authorities of contracting parties in cases of non-compliance, to ensure that the non-conformity is rectified </a:t>
            </a:r>
            <a:r>
              <a:rPr lang="ru-RU" sz="1300" dirty="0"/>
              <a:t>(ECE/TRANS/WP.29/1184</a:t>
            </a:r>
            <a:r>
              <a:rPr lang="en-US" sz="1300" dirty="0"/>
              <a:t>,</a:t>
            </a:r>
            <a:r>
              <a:rPr lang="ru-RU" sz="1300" dirty="0"/>
              <a:t> </a:t>
            </a:r>
            <a:r>
              <a:rPr lang="en-US" sz="1300" dirty="0"/>
              <a:t>para</a:t>
            </a:r>
            <a:r>
              <a:rPr lang="ru-RU" sz="1300" dirty="0"/>
              <a:t>. 89). </a:t>
            </a:r>
          </a:p>
        </p:txBody>
      </p:sp>
    </p:spTree>
    <p:extLst>
      <p:ext uri="{BB962C8B-B14F-4D97-AF65-F5344CB8AC3E}">
        <p14:creationId xmlns:p14="http://schemas.microsoft.com/office/powerpoint/2010/main" val="458407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48718-E9D7-4030-F36E-AF7548C416FE}"/>
            </a:ext>
          </a:extLst>
        </p:cNvPr>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D69A328-BA2B-3EDA-F6A4-FC70E34347D3}"/>
              </a:ext>
            </a:extLst>
          </p:cNvPr>
          <p:cNvCxnSpPr/>
          <p:nvPr/>
        </p:nvCxnSpPr>
        <p:spPr>
          <a:xfrm>
            <a:off x="723900" y="1277938"/>
            <a:ext cx="7699375"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306B103-359F-4A71-52EC-86F308D8E148}"/>
              </a:ext>
            </a:extLst>
          </p:cNvPr>
          <p:cNvCxnSpPr/>
          <p:nvPr/>
        </p:nvCxnSpPr>
        <p:spPr>
          <a:xfrm>
            <a:off x="723900" y="6292850"/>
            <a:ext cx="7699375" cy="0"/>
          </a:xfrm>
          <a:prstGeom prst="line">
            <a:avLst/>
          </a:prstGeom>
          <a:ln>
            <a:solidFill>
              <a:srgbClr val="0071BC"/>
            </a:solidFill>
          </a:ln>
        </p:spPr>
        <p:style>
          <a:lnRef idx="1">
            <a:schemeClr val="dk1"/>
          </a:lnRef>
          <a:fillRef idx="0">
            <a:schemeClr val="dk1"/>
          </a:fillRef>
          <a:effectRef idx="0">
            <a:schemeClr val="dk1"/>
          </a:effectRef>
          <a:fontRef idx="minor">
            <a:schemeClr val="tx1"/>
          </a:fontRef>
        </p:style>
      </p:cxnSp>
      <p:sp>
        <p:nvSpPr>
          <p:cNvPr id="17414" name="Slide Number Placeholder 2">
            <a:extLst>
              <a:ext uri="{FF2B5EF4-FFF2-40B4-BE49-F238E27FC236}">
                <a16:creationId xmlns:a16="http://schemas.microsoft.com/office/drawing/2014/main" id="{852D69CC-A7D7-F124-7B3C-1648A95428FF}"/>
              </a:ext>
            </a:extLst>
          </p:cNvPr>
          <p:cNvSpPr>
            <a:spLocks noGrp="1"/>
          </p:cNvSpPr>
          <p:nvPr>
            <p:ph type="sldNum" sz="quarter" idx="12"/>
          </p:nvPr>
        </p:nvSpPr>
        <p:spPr bwMode="auto">
          <a:xfrm>
            <a:off x="7645400" y="6356350"/>
            <a:ext cx="747713"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sz="1400" dirty="0">
                <a:solidFill>
                  <a:schemeClr val="tx1"/>
                </a:solidFill>
                <a:latin typeface="Arial" charset="0"/>
                <a:cs typeface="Arial" charset="0"/>
              </a:rPr>
              <a:t>3</a:t>
            </a:r>
            <a:endParaRPr lang="en-US" sz="1400" dirty="0">
              <a:solidFill>
                <a:schemeClr val="tx1"/>
              </a:solidFill>
              <a:latin typeface="Arial" charset="0"/>
              <a:cs typeface="Arial" charset="0"/>
            </a:endParaRPr>
          </a:p>
        </p:txBody>
      </p:sp>
      <p:sp>
        <p:nvSpPr>
          <p:cNvPr id="4" name="Rectangle 3">
            <a:extLst>
              <a:ext uri="{FF2B5EF4-FFF2-40B4-BE49-F238E27FC236}">
                <a16:creationId xmlns:a16="http://schemas.microsoft.com/office/drawing/2014/main" id="{5C09A83F-C8A6-678E-B64F-E786C1E92FDF}"/>
              </a:ext>
            </a:extLst>
          </p:cNvPr>
          <p:cNvSpPr/>
          <p:nvPr/>
        </p:nvSpPr>
        <p:spPr>
          <a:xfrm>
            <a:off x="7623175" y="6292850"/>
            <a:ext cx="800100" cy="44450"/>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a:extLst>
              <a:ext uri="{FF2B5EF4-FFF2-40B4-BE49-F238E27FC236}">
                <a16:creationId xmlns:a16="http://schemas.microsoft.com/office/drawing/2014/main" id="{D4F5B7D4-486F-8371-9701-3B8F0F819DEB}"/>
              </a:ext>
            </a:extLst>
          </p:cNvPr>
          <p:cNvSpPr/>
          <p:nvPr/>
        </p:nvSpPr>
        <p:spPr>
          <a:xfrm>
            <a:off x="-1306513" y="207963"/>
            <a:ext cx="527050" cy="527050"/>
          </a:xfrm>
          <a:prstGeom prst="rect">
            <a:avLst/>
          </a:prstGeom>
          <a:solidFill>
            <a:srgbClr val="0071BC"/>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a:extLst>
              <a:ext uri="{FF2B5EF4-FFF2-40B4-BE49-F238E27FC236}">
                <a16:creationId xmlns:a16="http://schemas.microsoft.com/office/drawing/2014/main" id="{ACFF6F4D-2C72-B997-552A-3A2BB76A53C9}"/>
              </a:ext>
            </a:extLst>
          </p:cNvPr>
          <p:cNvSpPr/>
          <p:nvPr/>
        </p:nvSpPr>
        <p:spPr>
          <a:xfrm>
            <a:off x="-1306513" y="735013"/>
            <a:ext cx="527050" cy="525462"/>
          </a:xfrm>
          <a:prstGeom prst="rect">
            <a:avLst/>
          </a:prstGeom>
          <a:solidFill>
            <a:srgbClr val="E61951"/>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a:extLst>
              <a:ext uri="{FF2B5EF4-FFF2-40B4-BE49-F238E27FC236}">
                <a16:creationId xmlns:a16="http://schemas.microsoft.com/office/drawing/2014/main" id="{1E3B5E83-7776-0A51-2EE9-A913105EB05E}"/>
              </a:ext>
            </a:extLst>
          </p:cNvPr>
          <p:cNvSpPr/>
          <p:nvPr/>
        </p:nvSpPr>
        <p:spPr>
          <a:xfrm>
            <a:off x="-1306513" y="1260475"/>
            <a:ext cx="527050" cy="525463"/>
          </a:xfrm>
          <a:prstGeom prst="rect">
            <a:avLst/>
          </a:prstGeom>
          <a:solidFill>
            <a:srgbClr val="00A88E"/>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a:extLst>
              <a:ext uri="{FF2B5EF4-FFF2-40B4-BE49-F238E27FC236}">
                <a16:creationId xmlns:a16="http://schemas.microsoft.com/office/drawing/2014/main" id="{D36368E9-5C0B-2C9A-6CB4-D0225A98CC46}"/>
              </a:ext>
            </a:extLst>
          </p:cNvPr>
          <p:cNvSpPr/>
          <p:nvPr/>
        </p:nvSpPr>
        <p:spPr>
          <a:xfrm>
            <a:off x="-1306513" y="1785938"/>
            <a:ext cx="527050" cy="527050"/>
          </a:xfrm>
          <a:prstGeom prst="rect">
            <a:avLst/>
          </a:prstGeom>
          <a:solidFill>
            <a:srgbClr val="929B3D"/>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a:extLst>
              <a:ext uri="{FF2B5EF4-FFF2-40B4-BE49-F238E27FC236}">
                <a16:creationId xmlns:a16="http://schemas.microsoft.com/office/drawing/2014/main" id="{48AF01CF-CE94-8593-51D7-A072E65EBB8B}"/>
              </a:ext>
            </a:extLst>
          </p:cNvPr>
          <p:cNvSpPr/>
          <p:nvPr/>
        </p:nvSpPr>
        <p:spPr>
          <a:xfrm>
            <a:off x="-1306513" y="2312988"/>
            <a:ext cx="527050" cy="525462"/>
          </a:xfrm>
          <a:prstGeom prst="rect">
            <a:avLst/>
          </a:prstGeom>
          <a:solidFill>
            <a:srgbClr val="F15A22"/>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72D562F7-52EF-7483-F8D1-B275767CBE24}"/>
              </a:ext>
            </a:extLst>
          </p:cNvPr>
          <p:cNvSpPr/>
          <p:nvPr/>
        </p:nvSpPr>
        <p:spPr>
          <a:xfrm>
            <a:off x="-1306513" y="2838450"/>
            <a:ext cx="527050" cy="527050"/>
          </a:xfrm>
          <a:prstGeom prst="rect">
            <a:avLst/>
          </a:prstGeom>
          <a:solidFill>
            <a:srgbClr val="A3238E"/>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402DD479-E5EA-0D19-B1E5-FFA0A32389FE}"/>
              </a:ext>
            </a:extLst>
          </p:cNvPr>
          <p:cNvSpPr/>
          <p:nvPr/>
        </p:nvSpPr>
        <p:spPr>
          <a:xfrm>
            <a:off x="-1306513" y="3365500"/>
            <a:ext cx="527050" cy="525463"/>
          </a:xfrm>
          <a:prstGeom prst="rect">
            <a:avLst/>
          </a:prstGeom>
          <a:solidFill>
            <a:srgbClr val="EC9123"/>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a:extLst>
              <a:ext uri="{FF2B5EF4-FFF2-40B4-BE49-F238E27FC236}">
                <a16:creationId xmlns:a16="http://schemas.microsoft.com/office/drawing/2014/main" id="{F41113C4-05D9-8C8A-421D-E86ADCA253C1}"/>
              </a:ext>
            </a:extLst>
          </p:cNvPr>
          <p:cNvSpPr/>
          <p:nvPr/>
        </p:nvSpPr>
        <p:spPr>
          <a:xfrm>
            <a:off x="-1306513" y="3890963"/>
            <a:ext cx="527050" cy="527050"/>
          </a:xfrm>
          <a:prstGeom prst="rect">
            <a:avLst/>
          </a:prstGeom>
          <a:solidFill>
            <a:srgbClr val="00ACBC"/>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a:extLst>
              <a:ext uri="{FF2B5EF4-FFF2-40B4-BE49-F238E27FC236}">
                <a16:creationId xmlns:a16="http://schemas.microsoft.com/office/drawing/2014/main" id="{3B1B2341-44B0-5306-5FBC-C1D4CE3B8D44}"/>
              </a:ext>
            </a:extLst>
          </p:cNvPr>
          <p:cNvSpPr/>
          <p:nvPr/>
        </p:nvSpPr>
        <p:spPr>
          <a:xfrm>
            <a:off x="-1316038" y="4418013"/>
            <a:ext cx="527050" cy="525462"/>
          </a:xfrm>
          <a:prstGeom prst="rect">
            <a:avLst/>
          </a:prstGeom>
          <a:solidFill>
            <a:srgbClr val="808285"/>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a:extLst>
              <a:ext uri="{FF2B5EF4-FFF2-40B4-BE49-F238E27FC236}">
                <a16:creationId xmlns:a16="http://schemas.microsoft.com/office/drawing/2014/main" id="{6B87FD6E-D3E2-E1EF-5FE7-3C6281FF5D3A}"/>
              </a:ext>
            </a:extLst>
          </p:cNvPr>
          <p:cNvSpPr/>
          <p:nvPr/>
        </p:nvSpPr>
        <p:spPr>
          <a:xfrm>
            <a:off x="-1316038" y="4943475"/>
            <a:ext cx="527050" cy="525463"/>
          </a:xfrm>
          <a:prstGeom prst="rect">
            <a:avLst/>
          </a:prstGeom>
          <a:solidFill>
            <a:srgbClr val="5A3318"/>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a:extLst>
              <a:ext uri="{FF2B5EF4-FFF2-40B4-BE49-F238E27FC236}">
                <a16:creationId xmlns:a16="http://schemas.microsoft.com/office/drawing/2014/main" id="{45866666-E7FE-B46A-AFC9-4AC9386BC325}"/>
              </a:ext>
            </a:extLst>
          </p:cNvPr>
          <p:cNvSpPr/>
          <p:nvPr/>
        </p:nvSpPr>
        <p:spPr>
          <a:xfrm>
            <a:off x="-1316038" y="5468938"/>
            <a:ext cx="527050" cy="527050"/>
          </a:xfrm>
          <a:prstGeom prst="rect">
            <a:avLst/>
          </a:prstGeom>
          <a:solidFill>
            <a:srgbClr val="F24A57"/>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a:extLst>
              <a:ext uri="{FF2B5EF4-FFF2-40B4-BE49-F238E27FC236}">
                <a16:creationId xmlns:a16="http://schemas.microsoft.com/office/drawing/2014/main" id="{D2A71030-FFCB-0609-7F45-4DE1E2EBECEB}"/>
              </a:ext>
            </a:extLst>
          </p:cNvPr>
          <p:cNvSpPr/>
          <p:nvPr/>
        </p:nvSpPr>
        <p:spPr>
          <a:xfrm>
            <a:off x="-1316038" y="5995988"/>
            <a:ext cx="527050" cy="525462"/>
          </a:xfrm>
          <a:prstGeom prst="rect">
            <a:avLst/>
          </a:prstGeom>
          <a:solidFill>
            <a:srgbClr val="00AEEF"/>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Прямоугольник 2">
            <a:extLst>
              <a:ext uri="{FF2B5EF4-FFF2-40B4-BE49-F238E27FC236}">
                <a16:creationId xmlns:a16="http://schemas.microsoft.com/office/drawing/2014/main" id="{9E666A44-E42C-AC4A-5190-68FA58806F6F}"/>
              </a:ext>
            </a:extLst>
          </p:cNvPr>
          <p:cNvSpPr/>
          <p:nvPr/>
        </p:nvSpPr>
        <p:spPr>
          <a:xfrm>
            <a:off x="6645026" y="4167287"/>
            <a:ext cx="184731" cy="307777"/>
          </a:xfrm>
          <a:prstGeom prst="rect">
            <a:avLst/>
          </a:prstGeom>
        </p:spPr>
        <p:txBody>
          <a:bodyPr wrap="none">
            <a:spAutoFit/>
          </a:bodyPr>
          <a:lstStyle/>
          <a:p>
            <a:pPr algn="ctr" fontAlgn="b"/>
            <a:endParaRPr lang="ru-RU" sz="1400" b="1" dirty="0">
              <a:solidFill>
                <a:srgbClr val="000000"/>
              </a:solidFill>
              <a:latin typeface="Arial Narrow" panose="020B0606020202030204" pitchFamily="34" charset="0"/>
            </a:endParaRPr>
          </a:p>
        </p:txBody>
      </p:sp>
      <p:pic>
        <p:nvPicPr>
          <p:cNvPr id="27" name="Picture 4" descr="http://gost.ru/wps/PA_RSNews/get/attachment/?path=/files/2017/05/24/14/attachmentjpg_1495623925081">
            <a:extLst>
              <a:ext uri="{FF2B5EF4-FFF2-40B4-BE49-F238E27FC236}">
                <a16:creationId xmlns:a16="http://schemas.microsoft.com/office/drawing/2014/main" id="{58EEBE7E-CABC-B8D5-DCBA-AAF8FD690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400" y="181169"/>
            <a:ext cx="974725" cy="104010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5" descr="https://png.icons8.com/color/1600/united-nations.png">
            <a:extLst>
              <a:ext uri="{FF2B5EF4-FFF2-40B4-BE49-F238E27FC236}">
                <a16:creationId xmlns:a16="http://schemas.microsoft.com/office/drawing/2014/main" id="{95D5B711-C4FC-E3AA-C0B6-2C87F0AEB657}"/>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4" descr="https://www.oblgazeta.ru/media/uploads2/2-04b4f7d889724f341b4a3c4b8f9bb623.png">
            <a:extLst>
              <a:ext uri="{FF2B5EF4-FFF2-40B4-BE49-F238E27FC236}">
                <a16:creationId xmlns:a16="http://schemas.microsoft.com/office/drawing/2014/main" id="{4D9E0249-1672-DE00-8970-E376A29BF097}"/>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4" name="Прямоугольник 33">
            <a:extLst>
              <a:ext uri="{FF2B5EF4-FFF2-40B4-BE49-F238E27FC236}">
                <a16:creationId xmlns:a16="http://schemas.microsoft.com/office/drawing/2014/main" id="{44ABF7BA-433D-1567-4DB6-4A2DCC27CDA4}"/>
              </a:ext>
            </a:extLst>
          </p:cNvPr>
          <p:cNvSpPr/>
          <p:nvPr/>
        </p:nvSpPr>
        <p:spPr>
          <a:xfrm>
            <a:off x="653591" y="464296"/>
            <a:ext cx="5675991" cy="461665"/>
          </a:xfrm>
          <a:prstGeom prst="rect">
            <a:avLst/>
          </a:prstGeom>
        </p:spPr>
        <p:txBody>
          <a:bodyPr wrap="square">
            <a:spAutoFit/>
          </a:bodyPr>
          <a:lstStyle/>
          <a:p>
            <a:pPr>
              <a:spcAft>
                <a:spcPts val="400"/>
              </a:spcAft>
            </a:pPr>
            <a:r>
              <a:rPr lang="en-GB" sz="2400" b="1" dirty="0">
                <a:solidFill>
                  <a:schemeClr val="bg2">
                    <a:lumMod val="10000"/>
                  </a:schemeClr>
                </a:solidFill>
                <a:latin typeface="Arial" panose="020B0604020202020204" pitchFamily="34" charset="0"/>
                <a:cs typeface="Arial" panose="020B0604020202020204" pitchFamily="34" charset="0"/>
              </a:rPr>
              <a:t>Regulatory framework </a:t>
            </a:r>
            <a:r>
              <a:rPr lang="ru-RU" sz="2400" b="1" dirty="0">
                <a:solidFill>
                  <a:schemeClr val="bg2">
                    <a:lumMod val="10000"/>
                  </a:schemeClr>
                </a:solidFill>
                <a:latin typeface="Arial" panose="020B0604020202020204" pitchFamily="34" charset="0"/>
                <a:cs typeface="Arial" panose="020B0604020202020204" pitchFamily="34" charset="0"/>
              </a:rPr>
              <a:t>(1)</a:t>
            </a:r>
          </a:p>
        </p:txBody>
      </p:sp>
      <p:pic>
        <p:nvPicPr>
          <p:cNvPr id="7" name="Рисунок 6">
            <a:extLst>
              <a:ext uri="{FF2B5EF4-FFF2-40B4-BE49-F238E27FC236}">
                <a16:creationId xmlns:a16="http://schemas.microsoft.com/office/drawing/2014/main" id="{3AAA6AFF-6B1E-6293-296B-929D7F09C8D4}"/>
              </a:ext>
            </a:extLst>
          </p:cNvPr>
          <p:cNvPicPr>
            <a:picLocks noChangeAspect="1"/>
          </p:cNvPicPr>
          <p:nvPr/>
        </p:nvPicPr>
        <p:blipFill>
          <a:blip r:embed="rId4"/>
          <a:srcRect l="50000" t="16428" r="3607" b="9893"/>
          <a:stretch>
            <a:fillRect/>
          </a:stretch>
        </p:blipFill>
        <p:spPr>
          <a:xfrm>
            <a:off x="5903138" y="1981893"/>
            <a:ext cx="2628014" cy="3759535"/>
          </a:xfrm>
          <a:prstGeom prst="rect">
            <a:avLst/>
          </a:prstGeom>
          <a:ln>
            <a:solidFill>
              <a:schemeClr val="bg1">
                <a:lumMod val="50000"/>
              </a:schemeClr>
            </a:solidFill>
          </a:ln>
        </p:spPr>
      </p:pic>
      <p:sp>
        <p:nvSpPr>
          <p:cNvPr id="5" name="Прямоугольник 4">
            <a:extLst>
              <a:ext uri="{FF2B5EF4-FFF2-40B4-BE49-F238E27FC236}">
                <a16:creationId xmlns:a16="http://schemas.microsoft.com/office/drawing/2014/main" id="{F92D5E9B-638A-20CD-4D9F-3E7E682F7EDA}"/>
              </a:ext>
            </a:extLst>
          </p:cNvPr>
          <p:cNvSpPr/>
          <p:nvPr/>
        </p:nvSpPr>
        <p:spPr>
          <a:xfrm>
            <a:off x="653591" y="1600653"/>
            <a:ext cx="4777391" cy="4401205"/>
          </a:xfrm>
          <a:prstGeom prst="rect">
            <a:avLst/>
          </a:prstGeom>
        </p:spPr>
        <p:txBody>
          <a:bodyPr wrap="square">
            <a:spAutoFit/>
          </a:bodyPr>
          <a:lstStyle/>
          <a:p>
            <a:r>
              <a:rPr lang="en-US" sz="1000" b="1" dirty="0"/>
              <a:t>The Customs Union Technical Regulation “Concerning Safety of Wheeled Vehicles“ </a:t>
            </a:r>
            <a:r>
              <a:rPr lang="ru-RU" sz="1000" b="1" dirty="0"/>
              <a:t>(</a:t>
            </a:r>
            <a:r>
              <a:rPr lang="en-US" sz="1000" b="1" dirty="0"/>
              <a:t>CU TR </a:t>
            </a:r>
            <a:r>
              <a:rPr lang="ru-RU" sz="1000" b="1" dirty="0"/>
              <a:t>018/2011)</a:t>
            </a:r>
          </a:p>
          <a:p>
            <a:endParaRPr lang="ru-RU" sz="1000" dirty="0"/>
          </a:p>
          <a:p>
            <a:r>
              <a:rPr lang="en-US" sz="1000" dirty="0"/>
              <a:t>103. The member States of the Customs Union, guided by the protection of their legitimate interests, take measures to prevent access to their market of products that do not comply with the requirements of this technical regulation. For this purpose, the member States of the Customs Union, in accordance with their national legislation, carry out state monitoring (surveillance) over vehicles and vehicle components in circulation on the market that are regulated by these technical regulations. </a:t>
            </a:r>
          </a:p>
          <a:p>
            <a:endParaRPr lang="en-US" sz="1000" dirty="0"/>
          </a:p>
          <a:p>
            <a:r>
              <a:rPr lang="en-US" sz="1000" dirty="0"/>
              <a:t>The above measures may include the restriction or prohibition of the release into circulation, or the forced withdrawal from the market of products that do not comply with the requirements of this technical regulation.</a:t>
            </a:r>
          </a:p>
          <a:p>
            <a:endParaRPr lang="en-US" sz="1000" dirty="0"/>
          </a:p>
          <a:p>
            <a:r>
              <a:rPr lang="en-US" sz="1000" dirty="0"/>
              <a:t>104. State monitoring (surveillance) is carried out prior to the transfer of a vehicle or a vehicle component to the end user by randomly verifying the compliance of the properties and characteristics of a randomly selected sample with the individual requirements provided for in section V of this technical regulation.</a:t>
            </a:r>
          </a:p>
          <a:p>
            <a:endParaRPr lang="en-US" sz="1000" dirty="0"/>
          </a:p>
          <a:p>
            <a:r>
              <a:rPr lang="en-US" sz="1000" dirty="0"/>
              <a:t>105. A vehicle that has been put into circulation and has a vehicle type approval is considered not to comply with the requirements of this technical regulation in the following cases:</a:t>
            </a:r>
          </a:p>
          <a:p>
            <a:r>
              <a:rPr lang="en-US" sz="1000" dirty="0"/>
              <a:t>1) at least one characteristic of the specified vehicle (at least one of its components), for which the requirements are established, does not meet the level of requirements specified in the vehicle type approval;</a:t>
            </a:r>
          </a:p>
          <a:p>
            <a:r>
              <a:rPr lang="en-US" sz="1000" dirty="0"/>
              <a:t>2) the design parameters and characteristics of the vehicle differ from those specified in the vehicle type approval. </a:t>
            </a:r>
            <a:endParaRPr lang="ru-RU" sz="1000" dirty="0"/>
          </a:p>
        </p:txBody>
      </p:sp>
    </p:spTree>
    <p:extLst>
      <p:ext uri="{BB962C8B-B14F-4D97-AF65-F5344CB8AC3E}">
        <p14:creationId xmlns:p14="http://schemas.microsoft.com/office/powerpoint/2010/main" val="2191492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4775-D260-03C1-EED8-3A043284B31B}"/>
            </a:ext>
          </a:extLst>
        </p:cNvPr>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23665BE-0078-956A-B8D5-E52565892C56}"/>
              </a:ext>
            </a:extLst>
          </p:cNvPr>
          <p:cNvCxnSpPr/>
          <p:nvPr/>
        </p:nvCxnSpPr>
        <p:spPr>
          <a:xfrm>
            <a:off x="723900" y="1277938"/>
            <a:ext cx="7699375"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6B8F7718-2BE0-F10C-3E9F-EFFEE02B656F}"/>
              </a:ext>
            </a:extLst>
          </p:cNvPr>
          <p:cNvCxnSpPr/>
          <p:nvPr/>
        </p:nvCxnSpPr>
        <p:spPr>
          <a:xfrm>
            <a:off x="723900" y="6292850"/>
            <a:ext cx="7699375" cy="0"/>
          </a:xfrm>
          <a:prstGeom prst="line">
            <a:avLst/>
          </a:prstGeom>
          <a:ln>
            <a:solidFill>
              <a:srgbClr val="0071BC"/>
            </a:solidFill>
          </a:ln>
        </p:spPr>
        <p:style>
          <a:lnRef idx="1">
            <a:schemeClr val="dk1"/>
          </a:lnRef>
          <a:fillRef idx="0">
            <a:schemeClr val="dk1"/>
          </a:fillRef>
          <a:effectRef idx="0">
            <a:schemeClr val="dk1"/>
          </a:effectRef>
          <a:fontRef idx="minor">
            <a:schemeClr val="tx1"/>
          </a:fontRef>
        </p:style>
      </p:cxnSp>
      <p:sp>
        <p:nvSpPr>
          <p:cNvPr id="17414" name="Slide Number Placeholder 2">
            <a:extLst>
              <a:ext uri="{FF2B5EF4-FFF2-40B4-BE49-F238E27FC236}">
                <a16:creationId xmlns:a16="http://schemas.microsoft.com/office/drawing/2014/main" id="{A9DDACC6-D1BD-41EE-C51E-23E312A9D7DA}"/>
              </a:ext>
            </a:extLst>
          </p:cNvPr>
          <p:cNvSpPr>
            <a:spLocks noGrp="1"/>
          </p:cNvSpPr>
          <p:nvPr>
            <p:ph type="sldNum" sz="quarter" idx="12"/>
          </p:nvPr>
        </p:nvSpPr>
        <p:spPr bwMode="auto">
          <a:xfrm>
            <a:off x="7645400" y="6356350"/>
            <a:ext cx="747713"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sz="1400" dirty="0">
                <a:solidFill>
                  <a:schemeClr val="tx1"/>
                </a:solidFill>
                <a:latin typeface="Arial" charset="0"/>
                <a:cs typeface="Arial" charset="0"/>
              </a:rPr>
              <a:t>4</a:t>
            </a:r>
            <a:endParaRPr lang="en-US" sz="1400" dirty="0">
              <a:solidFill>
                <a:schemeClr val="tx1"/>
              </a:solidFill>
              <a:latin typeface="Arial" charset="0"/>
              <a:cs typeface="Arial" charset="0"/>
            </a:endParaRPr>
          </a:p>
        </p:txBody>
      </p:sp>
      <p:sp>
        <p:nvSpPr>
          <p:cNvPr id="4" name="Rectangle 3">
            <a:extLst>
              <a:ext uri="{FF2B5EF4-FFF2-40B4-BE49-F238E27FC236}">
                <a16:creationId xmlns:a16="http://schemas.microsoft.com/office/drawing/2014/main" id="{8C8D50BF-E0F7-54A1-2D42-012E2FA318C1}"/>
              </a:ext>
            </a:extLst>
          </p:cNvPr>
          <p:cNvSpPr/>
          <p:nvPr/>
        </p:nvSpPr>
        <p:spPr>
          <a:xfrm>
            <a:off x="7623175" y="6292850"/>
            <a:ext cx="800100" cy="44450"/>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a:extLst>
              <a:ext uri="{FF2B5EF4-FFF2-40B4-BE49-F238E27FC236}">
                <a16:creationId xmlns:a16="http://schemas.microsoft.com/office/drawing/2014/main" id="{37D316D4-6B9E-B491-6BE9-EE51F6600F71}"/>
              </a:ext>
            </a:extLst>
          </p:cNvPr>
          <p:cNvSpPr/>
          <p:nvPr/>
        </p:nvSpPr>
        <p:spPr>
          <a:xfrm>
            <a:off x="-1306513" y="207963"/>
            <a:ext cx="527050" cy="527050"/>
          </a:xfrm>
          <a:prstGeom prst="rect">
            <a:avLst/>
          </a:prstGeom>
          <a:solidFill>
            <a:srgbClr val="0071BC"/>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a:extLst>
              <a:ext uri="{FF2B5EF4-FFF2-40B4-BE49-F238E27FC236}">
                <a16:creationId xmlns:a16="http://schemas.microsoft.com/office/drawing/2014/main" id="{BC2F5F31-36CC-AAC1-8F7A-2F89DC7E2671}"/>
              </a:ext>
            </a:extLst>
          </p:cNvPr>
          <p:cNvSpPr/>
          <p:nvPr/>
        </p:nvSpPr>
        <p:spPr>
          <a:xfrm>
            <a:off x="-1306513" y="735013"/>
            <a:ext cx="527050" cy="525462"/>
          </a:xfrm>
          <a:prstGeom prst="rect">
            <a:avLst/>
          </a:prstGeom>
          <a:solidFill>
            <a:srgbClr val="E61951"/>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a:extLst>
              <a:ext uri="{FF2B5EF4-FFF2-40B4-BE49-F238E27FC236}">
                <a16:creationId xmlns:a16="http://schemas.microsoft.com/office/drawing/2014/main" id="{5B68E8DB-9835-909E-EE11-69B237632EFC}"/>
              </a:ext>
            </a:extLst>
          </p:cNvPr>
          <p:cNvSpPr/>
          <p:nvPr/>
        </p:nvSpPr>
        <p:spPr>
          <a:xfrm>
            <a:off x="-1306513" y="1260475"/>
            <a:ext cx="527050" cy="525463"/>
          </a:xfrm>
          <a:prstGeom prst="rect">
            <a:avLst/>
          </a:prstGeom>
          <a:solidFill>
            <a:srgbClr val="00A88E"/>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a:extLst>
              <a:ext uri="{FF2B5EF4-FFF2-40B4-BE49-F238E27FC236}">
                <a16:creationId xmlns:a16="http://schemas.microsoft.com/office/drawing/2014/main" id="{94D3E413-CF1A-908C-E084-AE594438F3A9}"/>
              </a:ext>
            </a:extLst>
          </p:cNvPr>
          <p:cNvSpPr/>
          <p:nvPr/>
        </p:nvSpPr>
        <p:spPr>
          <a:xfrm>
            <a:off x="-1306513" y="1785938"/>
            <a:ext cx="527050" cy="527050"/>
          </a:xfrm>
          <a:prstGeom prst="rect">
            <a:avLst/>
          </a:prstGeom>
          <a:solidFill>
            <a:srgbClr val="929B3D"/>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a:extLst>
              <a:ext uri="{FF2B5EF4-FFF2-40B4-BE49-F238E27FC236}">
                <a16:creationId xmlns:a16="http://schemas.microsoft.com/office/drawing/2014/main" id="{C98F5503-4594-F24B-6712-D6BF26D5F522}"/>
              </a:ext>
            </a:extLst>
          </p:cNvPr>
          <p:cNvSpPr/>
          <p:nvPr/>
        </p:nvSpPr>
        <p:spPr>
          <a:xfrm>
            <a:off x="-1306513" y="2312988"/>
            <a:ext cx="527050" cy="525462"/>
          </a:xfrm>
          <a:prstGeom prst="rect">
            <a:avLst/>
          </a:prstGeom>
          <a:solidFill>
            <a:srgbClr val="F15A22"/>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372263BA-C49B-3602-10DB-AA1A21074F42}"/>
              </a:ext>
            </a:extLst>
          </p:cNvPr>
          <p:cNvSpPr/>
          <p:nvPr/>
        </p:nvSpPr>
        <p:spPr>
          <a:xfrm>
            <a:off x="-1306513" y="2838450"/>
            <a:ext cx="527050" cy="527050"/>
          </a:xfrm>
          <a:prstGeom prst="rect">
            <a:avLst/>
          </a:prstGeom>
          <a:solidFill>
            <a:srgbClr val="A3238E"/>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3EDF01AF-FA23-9457-7BD2-5479497EB26D}"/>
              </a:ext>
            </a:extLst>
          </p:cNvPr>
          <p:cNvSpPr/>
          <p:nvPr/>
        </p:nvSpPr>
        <p:spPr>
          <a:xfrm>
            <a:off x="-1306513" y="3365500"/>
            <a:ext cx="527050" cy="525463"/>
          </a:xfrm>
          <a:prstGeom prst="rect">
            <a:avLst/>
          </a:prstGeom>
          <a:solidFill>
            <a:srgbClr val="EC9123"/>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a:extLst>
              <a:ext uri="{FF2B5EF4-FFF2-40B4-BE49-F238E27FC236}">
                <a16:creationId xmlns:a16="http://schemas.microsoft.com/office/drawing/2014/main" id="{0587F14C-F529-EC8F-D505-7A0E6319E96E}"/>
              </a:ext>
            </a:extLst>
          </p:cNvPr>
          <p:cNvSpPr/>
          <p:nvPr/>
        </p:nvSpPr>
        <p:spPr>
          <a:xfrm>
            <a:off x="-1306513" y="3890963"/>
            <a:ext cx="527050" cy="527050"/>
          </a:xfrm>
          <a:prstGeom prst="rect">
            <a:avLst/>
          </a:prstGeom>
          <a:solidFill>
            <a:srgbClr val="00ACBC"/>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a:extLst>
              <a:ext uri="{FF2B5EF4-FFF2-40B4-BE49-F238E27FC236}">
                <a16:creationId xmlns:a16="http://schemas.microsoft.com/office/drawing/2014/main" id="{8BDE4C1E-BD3A-CF63-585A-F1ECE4EB7FAE}"/>
              </a:ext>
            </a:extLst>
          </p:cNvPr>
          <p:cNvSpPr/>
          <p:nvPr/>
        </p:nvSpPr>
        <p:spPr>
          <a:xfrm>
            <a:off x="-1316038" y="4418013"/>
            <a:ext cx="527050" cy="525462"/>
          </a:xfrm>
          <a:prstGeom prst="rect">
            <a:avLst/>
          </a:prstGeom>
          <a:solidFill>
            <a:srgbClr val="808285"/>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a:extLst>
              <a:ext uri="{FF2B5EF4-FFF2-40B4-BE49-F238E27FC236}">
                <a16:creationId xmlns:a16="http://schemas.microsoft.com/office/drawing/2014/main" id="{E3B09EA0-8802-7BBC-F053-607F18246532}"/>
              </a:ext>
            </a:extLst>
          </p:cNvPr>
          <p:cNvSpPr/>
          <p:nvPr/>
        </p:nvSpPr>
        <p:spPr>
          <a:xfrm>
            <a:off x="-1316038" y="4943475"/>
            <a:ext cx="527050" cy="525463"/>
          </a:xfrm>
          <a:prstGeom prst="rect">
            <a:avLst/>
          </a:prstGeom>
          <a:solidFill>
            <a:srgbClr val="5A3318"/>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a:extLst>
              <a:ext uri="{FF2B5EF4-FFF2-40B4-BE49-F238E27FC236}">
                <a16:creationId xmlns:a16="http://schemas.microsoft.com/office/drawing/2014/main" id="{E5978EAA-F100-24B4-9FA8-95747D81E8E8}"/>
              </a:ext>
            </a:extLst>
          </p:cNvPr>
          <p:cNvSpPr/>
          <p:nvPr/>
        </p:nvSpPr>
        <p:spPr>
          <a:xfrm>
            <a:off x="-1316038" y="5468938"/>
            <a:ext cx="527050" cy="527050"/>
          </a:xfrm>
          <a:prstGeom prst="rect">
            <a:avLst/>
          </a:prstGeom>
          <a:solidFill>
            <a:srgbClr val="F24A57"/>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a:extLst>
              <a:ext uri="{FF2B5EF4-FFF2-40B4-BE49-F238E27FC236}">
                <a16:creationId xmlns:a16="http://schemas.microsoft.com/office/drawing/2014/main" id="{3CA02BF7-B160-4589-C458-0ED2449EB33F}"/>
              </a:ext>
            </a:extLst>
          </p:cNvPr>
          <p:cNvSpPr/>
          <p:nvPr/>
        </p:nvSpPr>
        <p:spPr>
          <a:xfrm>
            <a:off x="-1316038" y="5995988"/>
            <a:ext cx="527050" cy="525462"/>
          </a:xfrm>
          <a:prstGeom prst="rect">
            <a:avLst/>
          </a:prstGeom>
          <a:solidFill>
            <a:srgbClr val="00AEEF"/>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Прямоугольник 2">
            <a:extLst>
              <a:ext uri="{FF2B5EF4-FFF2-40B4-BE49-F238E27FC236}">
                <a16:creationId xmlns:a16="http://schemas.microsoft.com/office/drawing/2014/main" id="{D88E76DC-8F1E-9076-37EB-38644F635E03}"/>
              </a:ext>
            </a:extLst>
          </p:cNvPr>
          <p:cNvSpPr/>
          <p:nvPr/>
        </p:nvSpPr>
        <p:spPr>
          <a:xfrm>
            <a:off x="6645026" y="4167287"/>
            <a:ext cx="184731" cy="307777"/>
          </a:xfrm>
          <a:prstGeom prst="rect">
            <a:avLst/>
          </a:prstGeom>
        </p:spPr>
        <p:txBody>
          <a:bodyPr wrap="none">
            <a:spAutoFit/>
          </a:bodyPr>
          <a:lstStyle/>
          <a:p>
            <a:pPr algn="ctr" fontAlgn="b"/>
            <a:endParaRPr lang="ru-RU" sz="1400" b="1" dirty="0">
              <a:solidFill>
                <a:srgbClr val="000000"/>
              </a:solidFill>
              <a:latin typeface="Arial Narrow" panose="020B0606020202030204" pitchFamily="34" charset="0"/>
            </a:endParaRPr>
          </a:p>
        </p:txBody>
      </p:sp>
      <p:pic>
        <p:nvPicPr>
          <p:cNvPr id="27" name="Picture 4" descr="http://gost.ru/wps/PA_RSNews/get/attachment/?path=/files/2017/05/24/14/attachmentjpg_1495623925081">
            <a:extLst>
              <a:ext uri="{FF2B5EF4-FFF2-40B4-BE49-F238E27FC236}">
                <a16:creationId xmlns:a16="http://schemas.microsoft.com/office/drawing/2014/main" id="{9C9C0B8D-9BBE-E28D-6B61-71ADAF2D4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400" y="181169"/>
            <a:ext cx="974725" cy="104010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5" descr="https://png.icons8.com/color/1600/united-nations.png">
            <a:extLst>
              <a:ext uri="{FF2B5EF4-FFF2-40B4-BE49-F238E27FC236}">
                <a16:creationId xmlns:a16="http://schemas.microsoft.com/office/drawing/2014/main" id="{A4CD8247-DC02-759F-ADA7-8BF2889004A6}"/>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4" descr="https://www.oblgazeta.ru/media/uploads2/2-04b4f7d889724f341b4a3c4b8f9bb623.png">
            <a:extLst>
              <a:ext uri="{FF2B5EF4-FFF2-40B4-BE49-F238E27FC236}">
                <a16:creationId xmlns:a16="http://schemas.microsoft.com/office/drawing/2014/main" id="{A0F43C6E-5B1F-B54D-135B-69A1C605168C}"/>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4" name="Прямоугольник 33">
            <a:extLst>
              <a:ext uri="{FF2B5EF4-FFF2-40B4-BE49-F238E27FC236}">
                <a16:creationId xmlns:a16="http://schemas.microsoft.com/office/drawing/2014/main" id="{289BF112-CE80-F161-225D-DF87A38AFD4F}"/>
              </a:ext>
            </a:extLst>
          </p:cNvPr>
          <p:cNvSpPr/>
          <p:nvPr/>
        </p:nvSpPr>
        <p:spPr>
          <a:xfrm>
            <a:off x="653591" y="464296"/>
            <a:ext cx="5675991" cy="461665"/>
          </a:xfrm>
          <a:prstGeom prst="rect">
            <a:avLst/>
          </a:prstGeom>
        </p:spPr>
        <p:txBody>
          <a:bodyPr wrap="square">
            <a:spAutoFit/>
          </a:bodyPr>
          <a:lstStyle/>
          <a:p>
            <a:pPr>
              <a:spcAft>
                <a:spcPts val="400"/>
              </a:spcAft>
            </a:pPr>
            <a:r>
              <a:rPr lang="en-GB" sz="2400" b="1" dirty="0">
                <a:solidFill>
                  <a:schemeClr val="bg2">
                    <a:lumMod val="10000"/>
                  </a:schemeClr>
                </a:solidFill>
                <a:latin typeface="Arial" panose="020B0604020202020204" pitchFamily="34" charset="0"/>
                <a:cs typeface="Arial" panose="020B0604020202020204" pitchFamily="34" charset="0"/>
              </a:rPr>
              <a:t>Regulatory framework </a:t>
            </a:r>
            <a:r>
              <a:rPr lang="ru-RU" sz="2400" b="1" dirty="0">
                <a:solidFill>
                  <a:schemeClr val="bg2">
                    <a:lumMod val="10000"/>
                  </a:schemeClr>
                </a:solidFill>
                <a:latin typeface="Arial" panose="020B0604020202020204" pitchFamily="34" charset="0"/>
                <a:cs typeface="Arial" panose="020B0604020202020204" pitchFamily="34" charset="0"/>
              </a:rPr>
              <a:t>(2)</a:t>
            </a:r>
          </a:p>
        </p:txBody>
      </p:sp>
      <p:pic>
        <p:nvPicPr>
          <p:cNvPr id="7" name="Рисунок 6">
            <a:extLst>
              <a:ext uri="{FF2B5EF4-FFF2-40B4-BE49-F238E27FC236}">
                <a16:creationId xmlns:a16="http://schemas.microsoft.com/office/drawing/2014/main" id="{065AEFDF-482E-A517-2873-72283AFB56DF}"/>
              </a:ext>
            </a:extLst>
          </p:cNvPr>
          <p:cNvPicPr>
            <a:picLocks noChangeAspect="1"/>
          </p:cNvPicPr>
          <p:nvPr/>
        </p:nvPicPr>
        <p:blipFill>
          <a:blip r:embed="rId4"/>
          <a:srcRect l="50000" t="16428" r="3607" b="9893"/>
          <a:stretch>
            <a:fillRect/>
          </a:stretch>
        </p:blipFill>
        <p:spPr>
          <a:xfrm>
            <a:off x="5903138" y="1981893"/>
            <a:ext cx="2628014" cy="3759535"/>
          </a:xfrm>
          <a:prstGeom prst="rect">
            <a:avLst/>
          </a:prstGeom>
          <a:ln>
            <a:solidFill>
              <a:schemeClr val="bg1">
                <a:lumMod val="50000"/>
              </a:schemeClr>
            </a:solidFill>
          </a:ln>
        </p:spPr>
      </p:pic>
      <p:sp>
        <p:nvSpPr>
          <p:cNvPr id="5" name="Прямоугольник 4">
            <a:extLst>
              <a:ext uri="{FF2B5EF4-FFF2-40B4-BE49-F238E27FC236}">
                <a16:creationId xmlns:a16="http://schemas.microsoft.com/office/drawing/2014/main" id="{F3B2BCF8-2959-3B6B-93E1-1E06E31B2B3F}"/>
              </a:ext>
            </a:extLst>
          </p:cNvPr>
          <p:cNvSpPr/>
          <p:nvPr/>
        </p:nvSpPr>
        <p:spPr>
          <a:xfrm>
            <a:off x="723900" y="1523206"/>
            <a:ext cx="4693227" cy="4401205"/>
          </a:xfrm>
          <a:prstGeom prst="rect">
            <a:avLst/>
          </a:prstGeom>
        </p:spPr>
        <p:txBody>
          <a:bodyPr wrap="square">
            <a:spAutoFit/>
          </a:bodyPr>
          <a:lstStyle/>
          <a:p>
            <a:r>
              <a:rPr lang="en-US" sz="1000" b="1" dirty="0"/>
              <a:t>The Customs Union Technical Regulation “Concerning Safety of Wheeled Vehicles“ </a:t>
            </a:r>
            <a:r>
              <a:rPr lang="ru-RU" sz="1000" b="1" dirty="0"/>
              <a:t>(</a:t>
            </a:r>
            <a:r>
              <a:rPr lang="en-US" sz="1000" b="1" dirty="0"/>
              <a:t>CU TR </a:t>
            </a:r>
            <a:r>
              <a:rPr lang="ru-RU" sz="1000" b="1" dirty="0"/>
              <a:t>018/2011)</a:t>
            </a:r>
          </a:p>
          <a:p>
            <a:endParaRPr lang="ru-RU" sz="1000" dirty="0"/>
          </a:p>
          <a:p>
            <a:r>
              <a:rPr lang="en-US" sz="1000" dirty="0"/>
              <a:t>107. In case of unsatisfactory verification results, the state monitoring (surveillance) body of a member State of the Customs Union shall, within </a:t>
            </a:r>
            <a:br>
              <a:rPr lang="ru-RU" sz="1000" dirty="0"/>
            </a:br>
            <a:r>
              <a:rPr lang="en-US" sz="1000" dirty="0"/>
              <a:t>10 days, notify: the manufacturer of the product; the applicant; the certification body that issued the documents certifying compliance with the requirements of this technical regulation.</a:t>
            </a:r>
          </a:p>
          <a:p>
            <a:endParaRPr lang="en-US" sz="1000" dirty="0"/>
          </a:p>
          <a:p>
            <a:r>
              <a:rPr lang="en-US" sz="1000" dirty="0"/>
              <a:t>Upon receipt of the notification, the manufacturer develops a plan of necessary corrective measures to eliminate the identified nonconformities with specific deadlines for its implementation and submits such a plan to the certification body within 10 days from the date of transmission of the completed verification report to the manufacturer. The certification body conducts an expert examination of the submitted plan within 10 days and, if necessary, sends its comments to the manufacturer, as well as determines the procedure for verifying the implementation of these measures. Upon completion of the deadlines set out in the plan of necessary corrective measures to eliminate nonconformities agreed with the certification body, the manufacturer submits a note of the corrective and preventive actions carried out with an assessment of their effectiveness.</a:t>
            </a:r>
          </a:p>
          <a:p>
            <a:endParaRPr lang="en-US" sz="1000" dirty="0"/>
          </a:p>
          <a:p>
            <a:r>
              <a:rPr lang="en-US" sz="1000" dirty="0"/>
              <a:t>The manufacturer, the applicant and the certification body shall notify the state monitoring (surveillance) body of their actions and measures taken to restore product conformity in accordance with the established procedure.</a:t>
            </a:r>
          </a:p>
          <a:p>
            <a:endParaRPr lang="en-US" sz="1000" dirty="0"/>
          </a:p>
          <a:p>
            <a:r>
              <a:rPr lang="en-US" sz="1000" dirty="0"/>
              <a:t>108. The state monitoring (surveillance) body of a member State of the Customs Union has the right to apply to the court with a claim for the compulsory recall of a specific batch of vehicles (components).  </a:t>
            </a:r>
            <a:endParaRPr lang="ru-RU" sz="1000" dirty="0"/>
          </a:p>
        </p:txBody>
      </p:sp>
    </p:spTree>
    <p:extLst>
      <p:ext uri="{BB962C8B-B14F-4D97-AF65-F5344CB8AC3E}">
        <p14:creationId xmlns:p14="http://schemas.microsoft.com/office/powerpoint/2010/main" val="1830382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FEF8E-9FA6-7C5A-C2C7-B4483B1CEC1B}"/>
            </a:ext>
          </a:extLst>
        </p:cNvPr>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93774C2-4B44-FE05-DA89-3A6C04537B98}"/>
              </a:ext>
            </a:extLst>
          </p:cNvPr>
          <p:cNvCxnSpPr/>
          <p:nvPr/>
        </p:nvCxnSpPr>
        <p:spPr>
          <a:xfrm>
            <a:off x="723900" y="1277938"/>
            <a:ext cx="7699375"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9EE4C3A-CB9F-A050-E070-BC76D6DD3705}"/>
              </a:ext>
            </a:extLst>
          </p:cNvPr>
          <p:cNvCxnSpPr/>
          <p:nvPr/>
        </p:nvCxnSpPr>
        <p:spPr>
          <a:xfrm>
            <a:off x="723900" y="6292850"/>
            <a:ext cx="7699375" cy="0"/>
          </a:xfrm>
          <a:prstGeom prst="line">
            <a:avLst/>
          </a:prstGeom>
          <a:ln>
            <a:solidFill>
              <a:srgbClr val="0071BC"/>
            </a:solidFill>
          </a:ln>
        </p:spPr>
        <p:style>
          <a:lnRef idx="1">
            <a:schemeClr val="dk1"/>
          </a:lnRef>
          <a:fillRef idx="0">
            <a:schemeClr val="dk1"/>
          </a:fillRef>
          <a:effectRef idx="0">
            <a:schemeClr val="dk1"/>
          </a:effectRef>
          <a:fontRef idx="minor">
            <a:schemeClr val="tx1"/>
          </a:fontRef>
        </p:style>
      </p:cxnSp>
      <p:sp>
        <p:nvSpPr>
          <p:cNvPr id="17414" name="Slide Number Placeholder 2">
            <a:extLst>
              <a:ext uri="{FF2B5EF4-FFF2-40B4-BE49-F238E27FC236}">
                <a16:creationId xmlns:a16="http://schemas.microsoft.com/office/drawing/2014/main" id="{8CF34FEC-0F99-5BAA-A40B-35DDCCA5C9D8}"/>
              </a:ext>
            </a:extLst>
          </p:cNvPr>
          <p:cNvSpPr>
            <a:spLocks noGrp="1"/>
          </p:cNvSpPr>
          <p:nvPr>
            <p:ph type="sldNum" sz="quarter" idx="12"/>
          </p:nvPr>
        </p:nvSpPr>
        <p:spPr bwMode="auto">
          <a:xfrm>
            <a:off x="7645400" y="6356350"/>
            <a:ext cx="747713"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sz="1400" dirty="0">
                <a:solidFill>
                  <a:schemeClr val="tx1"/>
                </a:solidFill>
                <a:latin typeface="Arial" charset="0"/>
                <a:cs typeface="Arial" charset="0"/>
              </a:rPr>
              <a:t>5</a:t>
            </a:r>
            <a:endParaRPr lang="en-US" sz="1400" dirty="0">
              <a:solidFill>
                <a:schemeClr val="tx1"/>
              </a:solidFill>
              <a:latin typeface="Arial" charset="0"/>
              <a:cs typeface="Arial" charset="0"/>
            </a:endParaRPr>
          </a:p>
        </p:txBody>
      </p:sp>
      <p:sp>
        <p:nvSpPr>
          <p:cNvPr id="4" name="Rectangle 3">
            <a:extLst>
              <a:ext uri="{FF2B5EF4-FFF2-40B4-BE49-F238E27FC236}">
                <a16:creationId xmlns:a16="http://schemas.microsoft.com/office/drawing/2014/main" id="{2903AF39-7E26-10AB-37B7-B0EB252ED41F}"/>
              </a:ext>
            </a:extLst>
          </p:cNvPr>
          <p:cNvSpPr/>
          <p:nvPr/>
        </p:nvSpPr>
        <p:spPr>
          <a:xfrm>
            <a:off x="7623175" y="6292850"/>
            <a:ext cx="800100" cy="44450"/>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a:extLst>
              <a:ext uri="{FF2B5EF4-FFF2-40B4-BE49-F238E27FC236}">
                <a16:creationId xmlns:a16="http://schemas.microsoft.com/office/drawing/2014/main" id="{231A637E-6CE2-87CD-13A2-C525C60D061D}"/>
              </a:ext>
            </a:extLst>
          </p:cNvPr>
          <p:cNvSpPr/>
          <p:nvPr/>
        </p:nvSpPr>
        <p:spPr>
          <a:xfrm>
            <a:off x="-1306513" y="207963"/>
            <a:ext cx="527050" cy="527050"/>
          </a:xfrm>
          <a:prstGeom prst="rect">
            <a:avLst/>
          </a:prstGeom>
          <a:solidFill>
            <a:srgbClr val="0071BC"/>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a:extLst>
              <a:ext uri="{FF2B5EF4-FFF2-40B4-BE49-F238E27FC236}">
                <a16:creationId xmlns:a16="http://schemas.microsoft.com/office/drawing/2014/main" id="{C3215DEE-56B5-CAEC-FC3B-D729D48AD16B}"/>
              </a:ext>
            </a:extLst>
          </p:cNvPr>
          <p:cNvSpPr/>
          <p:nvPr/>
        </p:nvSpPr>
        <p:spPr>
          <a:xfrm>
            <a:off x="-1306513" y="735013"/>
            <a:ext cx="527050" cy="525462"/>
          </a:xfrm>
          <a:prstGeom prst="rect">
            <a:avLst/>
          </a:prstGeom>
          <a:solidFill>
            <a:srgbClr val="E61951"/>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a:extLst>
              <a:ext uri="{FF2B5EF4-FFF2-40B4-BE49-F238E27FC236}">
                <a16:creationId xmlns:a16="http://schemas.microsoft.com/office/drawing/2014/main" id="{76D31F4C-AF84-4A2B-57E6-F1CAB84264B3}"/>
              </a:ext>
            </a:extLst>
          </p:cNvPr>
          <p:cNvSpPr/>
          <p:nvPr/>
        </p:nvSpPr>
        <p:spPr>
          <a:xfrm>
            <a:off x="-1306513" y="1260475"/>
            <a:ext cx="527050" cy="525463"/>
          </a:xfrm>
          <a:prstGeom prst="rect">
            <a:avLst/>
          </a:prstGeom>
          <a:solidFill>
            <a:srgbClr val="00A88E"/>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a:extLst>
              <a:ext uri="{FF2B5EF4-FFF2-40B4-BE49-F238E27FC236}">
                <a16:creationId xmlns:a16="http://schemas.microsoft.com/office/drawing/2014/main" id="{B2BE563A-409C-1AD7-8E60-E9C8FA8030E4}"/>
              </a:ext>
            </a:extLst>
          </p:cNvPr>
          <p:cNvSpPr/>
          <p:nvPr/>
        </p:nvSpPr>
        <p:spPr>
          <a:xfrm>
            <a:off x="-1306513" y="1785938"/>
            <a:ext cx="527050" cy="527050"/>
          </a:xfrm>
          <a:prstGeom prst="rect">
            <a:avLst/>
          </a:prstGeom>
          <a:solidFill>
            <a:srgbClr val="929B3D"/>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a:extLst>
              <a:ext uri="{FF2B5EF4-FFF2-40B4-BE49-F238E27FC236}">
                <a16:creationId xmlns:a16="http://schemas.microsoft.com/office/drawing/2014/main" id="{B3039BD5-68A9-7188-8D78-E2EFDCDB5989}"/>
              </a:ext>
            </a:extLst>
          </p:cNvPr>
          <p:cNvSpPr/>
          <p:nvPr/>
        </p:nvSpPr>
        <p:spPr>
          <a:xfrm>
            <a:off x="-1306513" y="2312988"/>
            <a:ext cx="527050" cy="525462"/>
          </a:xfrm>
          <a:prstGeom prst="rect">
            <a:avLst/>
          </a:prstGeom>
          <a:solidFill>
            <a:srgbClr val="F15A22"/>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3A5FE9FD-D063-2F84-63C9-451F9840CD0E}"/>
              </a:ext>
            </a:extLst>
          </p:cNvPr>
          <p:cNvSpPr/>
          <p:nvPr/>
        </p:nvSpPr>
        <p:spPr>
          <a:xfrm>
            <a:off x="-1306513" y="2838450"/>
            <a:ext cx="527050" cy="527050"/>
          </a:xfrm>
          <a:prstGeom prst="rect">
            <a:avLst/>
          </a:prstGeom>
          <a:solidFill>
            <a:srgbClr val="A3238E"/>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9052EFB1-4D56-CDBC-26EA-EFA0A9A4192D}"/>
              </a:ext>
            </a:extLst>
          </p:cNvPr>
          <p:cNvSpPr/>
          <p:nvPr/>
        </p:nvSpPr>
        <p:spPr>
          <a:xfrm>
            <a:off x="-1306513" y="3365500"/>
            <a:ext cx="527050" cy="525463"/>
          </a:xfrm>
          <a:prstGeom prst="rect">
            <a:avLst/>
          </a:prstGeom>
          <a:solidFill>
            <a:srgbClr val="EC9123"/>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a:extLst>
              <a:ext uri="{FF2B5EF4-FFF2-40B4-BE49-F238E27FC236}">
                <a16:creationId xmlns:a16="http://schemas.microsoft.com/office/drawing/2014/main" id="{D9981F7E-8069-E266-F2DF-E5B04E50AD7E}"/>
              </a:ext>
            </a:extLst>
          </p:cNvPr>
          <p:cNvSpPr/>
          <p:nvPr/>
        </p:nvSpPr>
        <p:spPr>
          <a:xfrm>
            <a:off x="-1306513" y="3890963"/>
            <a:ext cx="527050" cy="527050"/>
          </a:xfrm>
          <a:prstGeom prst="rect">
            <a:avLst/>
          </a:prstGeom>
          <a:solidFill>
            <a:srgbClr val="00ACBC"/>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a:extLst>
              <a:ext uri="{FF2B5EF4-FFF2-40B4-BE49-F238E27FC236}">
                <a16:creationId xmlns:a16="http://schemas.microsoft.com/office/drawing/2014/main" id="{C1F0EA9B-1862-E63D-83A1-E8BBC941859C}"/>
              </a:ext>
            </a:extLst>
          </p:cNvPr>
          <p:cNvSpPr/>
          <p:nvPr/>
        </p:nvSpPr>
        <p:spPr>
          <a:xfrm>
            <a:off x="-1316038" y="4418013"/>
            <a:ext cx="527050" cy="525462"/>
          </a:xfrm>
          <a:prstGeom prst="rect">
            <a:avLst/>
          </a:prstGeom>
          <a:solidFill>
            <a:srgbClr val="808285"/>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a:extLst>
              <a:ext uri="{FF2B5EF4-FFF2-40B4-BE49-F238E27FC236}">
                <a16:creationId xmlns:a16="http://schemas.microsoft.com/office/drawing/2014/main" id="{310382C2-A439-C37E-D27D-704F36D9A130}"/>
              </a:ext>
            </a:extLst>
          </p:cNvPr>
          <p:cNvSpPr/>
          <p:nvPr/>
        </p:nvSpPr>
        <p:spPr>
          <a:xfrm>
            <a:off x="-1316038" y="4943475"/>
            <a:ext cx="527050" cy="525463"/>
          </a:xfrm>
          <a:prstGeom prst="rect">
            <a:avLst/>
          </a:prstGeom>
          <a:solidFill>
            <a:srgbClr val="5A3318"/>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a:extLst>
              <a:ext uri="{FF2B5EF4-FFF2-40B4-BE49-F238E27FC236}">
                <a16:creationId xmlns:a16="http://schemas.microsoft.com/office/drawing/2014/main" id="{92196800-6056-2029-27DD-74A40766D5DB}"/>
              </a:ext>
            </a:extLst>
          </p:cNvPr>
          <p:cNvSpPr/>
          <p:nvPr/>
        </p:nvSpPr>
        <p:spPr>
          <a:xfrm>
            <a:off x="-1316038" y="5468938"/>
            <a:ext cx="527050" cy="527050"/>
          </a:xfrm>
          <a:prstGeom prst="rect">
            <a:avLst/>
          </a:prstGeom>
          <a:solidFill>
            <a:srgbClr val="F24A57"/>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a:extLst>
              <a:ext uri="{FF2B5EF4-FFF2-40B4-BE49-F238E27FC236}">
                <a16:creationId xmlns:a16="http://schemas.microsoft.com/office/drawing/2014/main" id="{FECD7922-F2A1-855F-5E08-14658920671E}"/>
              </a:ext>
            </a:extLst>
          </p:cNvPr>
          <p:cNvSpPr/>
          <p:nvPr/>
        </p:nvSpPr>
        <p:spPr>
          <a:xfrm>
            <a:off x="-1316038" y="5995988"/>
            <a:ext cx="527050" cy="525462"/>
          </a:xfrm>
          <a:prstGeom prst="rect">
            <a:avLst/>
          </a:prstGeom>
          <a:solidFill>
            <a:srgbClr val="00AEEF"/>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Прямоугольник 2">
            <a:extLst>
              <a:ext uri="{FF2B5EF4-FFF2-40B4-BE49-F238E27FC236}">
                <a16:creationId xmlns:a16="http://schemas.microsoft.com/office/drawing/2014/main" id="{EE8436D3-F1DF-D9A7-4CFD-8564BF34DD4D}"/>
              </a:ext>
            </a:extLst>
          </p:cNvPr>
          <p:cNvSpPr/>
          <p:nvPr/>
        </p:nvSpPr>
        <p:spPr>
          <a:xfrm>
            <a:off x="6645026" y="4167287"/>
            <a:ext cx="184731" cy="307777"/>
          </a:xfrm>
          <a:prstGeom prst="rect">
            <a:avLst/>
          </a:prstGeom>
        </p:spPr>
        <p:txBody>
          <a:bodyPr wrap="none">
            <a:spAutoFit/>
          </a:bodyPr>
          <a:lstStyle/>
          <a:p>
            <a:pPr algn="ctr" fontAlgn="b"/>
            <a:endParaRPr lang="ru-RU" sz="1400" b="1" dirty="0">
              <a:solidFill>
                <a:srgbClr val="000000"/>
              </a:solidFill>
              <a:latin typeface="Arial Narrow" panose="020B0606020202030204" pitchFamily="34" charset="0"/>
            </a:endParaRPr>
          </a:p>
        </p:txBody>
      </p:sp>
      <p:pic>
        <p:nvPicPr>
          <p:cNvPr id="27" name="Picture 4" descr="http://gost.ru/wps/PA_RSNews/get/attachment/?path=/files/2017/05/24/14/attachmentjpg_1495623925081">
            <a:extLst>
              <a:ext uri="{FF2B5EF4-FFF2-40B4-BE49-F238E27FC236}">
                <a16:creationId xmlns:a16="http://schemas.microsoft.com/office/drawing/2014/main" id="{1B5C35C8-F74F-0F0E-B9FE-64F968EE7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400" y="181169"/>
            <a:ext cx="974725" cy="104010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5" descr="https://png.icons8.com/color/1600/united-nations.png">
            <a:extLst>
              <a:ext uri="{FF2B5EF4-FFF2-40B4-BE49-F238E27FC236}">
                <a16:creationId xmlns:a16="http://schemas.microsoft.com/office/drawing/2014/main" id="{0B557D59-FA79-7CE6-5BF2-563523B9C3EF}"/>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4" descr="https://www.oblgazeta.ru/media/uploads2/2-04b4f7d889724f341b4a3c4b8f9bb623.png">
            <a:extLst>
              <a:ext uri="{FF2B5EF4-FFF2-40B4-BE49-F238E27FC236}">
                <a16:creationId xmlns:a16="http://schemas.microsoft.com/office/drawing/2014/main" id="{BAD6450E-2D8F-FC04-FF76-73C4CAC06B87}"/>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3" name="Picture 3">
            <a:extLst>
              <a:ext uri="{FF2B5EF4-FFF2-40B4-BE49-F238E27FC236}">
                <a16:creationId xmlns:a16="http://schemas.microsoft.com/office/drawing/2014/main" id="{D2AB83C4-C16C-1AF9-7470-BF2EF0DB9F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2601" y="2072440"/>
            <a:ext cx="2447272" cy="3324490"/>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Прямоугольник 33">
            <a:extLst>
              <a:ext uri="{FF2B5EF4-FFF2-40B4-BE49-F238E27FC236}">
                <a16:creationId xmlns:a16="http://schemas.microsoft.com/office/drawing/2014/main" id="{C2B16F57-E3B0-15B7-2F5D-4B0CF19DBF2F}"/>
              </a:ext>
            </a:extLst>
          </p:cNvPr>
          <p:cNvSpPr/>
          <p:nvPr/>
        </p:nvSpPr>
        <p:spPr>
          <a:xfrm>
            <a:off x="653591" y="430511"/>
            <a:ext cx="5675991" cy="461665"/>
          </a:xfrm>
          <a:prstGeom prst="rect">
            <a:avLst/>
          </a:prstGeom>
        </p:spPr>
        <p:txBody>
          <a:bodyPr wrap="square">
            <a:spAutoFit/>
          </a:bodyPr>
          <a:lstStyle/>
          <a:p>
            <a:pPr>
              <a:spcAft>
                <a:spcPts val="400"/>
              </a:spcAft>
            </a:pPr>
            <a:r>
              <a:rPr lang="en-GB" sz="2400" b="1" dirty="0">
                <a:solidFill>
                  <a:schemeClr val="bg2">
                    <a:lumMod val="10000"/>
                  </a:schemeClr>
                </a:solidFill>
                <a:latin typeface="Arial" panose="020B0604020202020204" pitchFamily="34" charset="0"/>
                <a:cs typeface="Arial" panose="020B0604020202020204" pitchFamily="34" charset="0"/>
              </a:rPr>
              <a:t>Regulatory framework </a:t>
            </a:r>
            <a:r>
              <a:rPr lang="ru-RU" sz="2400" b="1" dirty="0">
                <a:solidFill>
                  <a:schemeClr val="bg2">
                    <a:lumMod val="10000"/>
                  </a:schemeClr>
                </a:solidFill>
                <a:latin typeface="Arial" panose="020B0604020202020204" pitchFamily="34" charset="0"/>
                <a:cs typeface="Arial" panose="020B0604020202020204" pitchFamily="34" charset="0"/>
              </a:rPr>
              <a:t>(3)</a:t>
            </a:r>
          </a:p>
        </p:txBody>
      </p:sp>
      <p:sp>
        <p:nvSpPr>
          <p:cNvPr id="5" name="Прямоугольник 4">
            <a:extLst>
              <a:ext uri="{FF2B5EF4-FFF2-40B4-BE49-F238E27FC236}">
                <a16:creationId xmlns:a16="http://schemas.microsoft.com/office/drawing/2014/main" id="{B081CBF2-5E63-EFF8-744F-5C633FF66BF3}"/>
              </a:ext>
            </a:extLst>
          </p:cNvPr>
          <p:cNvSpPr/>
          <p:nvPr/>
        </p:nvSpPr>
        <p:spPr>
          <a:xfrm>
            <a:off x="723900" y="1764915"/>
            <a:ext cx="4725830" cy="3939540"/>
          </a:xfrm>
          <a:prstGeom prst="rect">
            <a:avLst/>
          </a:prstGeom>
        </p:spPr>
        <p:txBody>
          <a:bodyPr wrap="square">
            <a:spAutoFit/>
          </a:bodyPr>
          <a:lstStyle/>
          <a:p>
            <a:pPr algn="just"/>
            <a:r>
              <a:rPr lang="ru-RU" sz="1000" b="1" dirty="0"/>
              <a:t>1958 </a:t>
            </a:r>
            <a:r>
              <a:rPr lang="en-US" sz="1000" b="1" dirty="0"/>
              <a:t>Geneva Agreement</a:t>
            </a:r>
            <a:endParaRPr lang="ru-RU" sz="1000" b="1" dirty="0"/>
          </a:p>
          <a:p>
            <a:endParaRPr lang="ru-RU" sz="1000" dirty="0"/>
          </a:p>
          <a:p>
            <a:r>
              <a:rPr lang="en-US" sz="1000" dirty="0"/>
              <a:t>Article</a:t>
            </a:r>
            <a:r>
              <a:rPr lang="ru-RU" sz="1000" dirty="0"/>
              <a:t> 4</a:t>
            </a:r>
          </a:p>
          <a:p>
            <a:endParaRPr lang="ru-RU" sz="1000" dirty="0"/>
          </a:p>
          <a:p>
            <a:r>
              <a:rPr lang="ru-RU" sz="1000" dirty="0"/>
              <a:t>1. </a:t>
            </a:r>
            <a:r>
              <a:rPr lang="en-GB" sz="1000" dirty="0"/>
              <a:t>Should a Contracting Party applying a UN Regulation find that certain wheeled vehicles, equipment or parts bearing approval markings issued under the said UN Regulation by one of the Contracting Parties, do not conform to the approved types or the requirements of the said UN Regulation, they shall advise the approval authority of the Contracting Party which issued the approval.</a:t>
            </a:r>
            <a:endParaRPr lang="ru-RU" sz="1000" dirty="0"/>
          </a:p>
          <a:p>
            <a:endParaRPr lang="ru-RU" sz="1000" dirty="0"/>
          </a:p>
          <a:p>
            <a:r>
              <a:rPr lang="en-GB" sz="1000" dirty="0"/>
              <a:t>The Contracting Party that issued the approval shall take the necessary steps to ensure that the non-conformity is rectified</a:t>
            </a:r>
            <a:r>
              <a:rPr lang="ru-RU" sz="1000" dirty="0"/>
              <a:t>.</a:t>
            </a:r>
          </a:p>
          <a:p>
            <a:endParaRPr lang="ru-RU" sz="1000" dirty="0"/>
          </a:p>
          <a:p>
            <a:r>
              <a:rPr lang="ru-RU" sz="1000" dirty="0"/>
              <a:t>3. </a:t>
            </a:r>
            <a:r>
              <a:rPr lang="en-GB" sz="1000" dirty="0"/>
              <a:t>Notwithstanding the provisions of paragraph 1 of this Article, if a non-conforming product has not been brought into conformity within a period of three months, the Contracting Party responsible for the approval shall temporarily or permanently withdraw the approval. By exception, this period may be extended by a period not exceeding three months unless one or more Contracting Parties applying the concerned UN Regulation object. </a:t>
            </a:r>
            <a:endParaRPr lang="ru-RU" sz="1000" dirty="0"/>
          </a:p>
          <a:p>
            <a:endParaRPr lang="ru-RU" sz="1000" dirty="0"/>
          </a:p>
          <a:p>
            <a:r>
              <a:rPr lang="ru-RU" sz="1000" dirty="0"/>
              <a:t>4. </a:t>
            </a:r>
            <a:r>
              <a:rPr lang="en-GB" sz="1000" dirty="0"/>
              <a:t>When the non-conformity is due to non-compliance with the administrative provisions, approval markings, conditions for conformity of production or the information document specified in a UN Regulation, the Contracting Party that issued the approval shall temporarily or permanently withdraw the approval if the non-conformity has not been rectified within a period of six months.</a:t>
            </a:r>
            <a:endParaRPr lang="en-US" sz="1000" dirty="0"/>
          </a:p>
        </p:txBody>
      </p:sp>
    </p:spTree>
    <p:extLst>
      <p:ext uri="{BB962C8B-B14F-4D97-AF65-F5344CB8AC3E}">
        <p14:creationId xmlns:p14="http://schemas.microsoft.com/office/powerpoint/2010/main" val="183647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723900" y="1277938"/>
            <a:ext cx="7699375"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723900" y="6292850"/>
            <a:ext cx="7699375" cy="0"/>
          </a:xfrm>
          <a:prstGeom prst="line">
            <a:avLst/>
          </a:prstGeom>
          <a:ln>
            <a:solidFill>
              <a:srgbClr val="0071BC"/>
            </a:solidFill>
          </a:ln>
        </p:spPr>
        <p:style>
          <a:lnRef idx="1">
            <a:schemeClr val="dk1"/>
          </a:lnRef>
          <a:fillRef idx="0">
            <a:schemeClr val="dk1"/>
          </a:fillRef>
          <a:effectRef idx="0">
            <a:schemeClr val="dk1"/>
          </a:effectRef>
          <a:fontRef idx="minor">
            <a:schemeClr val="tx1"/>
          </a:fontRef>
        </p:style>
      </p:cxnSp>
      <p:sp>
        <p:nvSpPr>
          <p:cNvPr id="17414" name="Slide Number Placeholder 2"/>
          <p:cNvSpPr>
            <a:spLocks noGrp="1"/>
          </p:cNvSpPr>
          <p:nvPr>
            <p:ph type="sldNum" sz="quarter" idx="12"/>
          </p:nvPr>
        </p:nvSpPr>
        <p:spPr bwMode="auto">
          <a:xfrm>
            <a:off x="7645400" y="6356350"/>
            <a:ext cx="747713"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sz="1400" dirty="0">
                <a:solidFill>
                  <a:schemeClr val="tx1"/>
                </a:solidFill>
                <a:latin typeface="Arial" charset="0"/>
                <a:cs typeface="Arial" charset="0"/>
              </a:rPr>
              <a:t>6</a:t>
            </a:r>
            <a:endParaRPr lang="en-US" sz="1400" dirty="0">
              <a:solidFill>
                <a:schemeClr val="tx1"/>
              </a:solidFill>
              <a:latin typeface="Arial" charset="0"/>
              <a:cs typeface="Arial" charset="0"/>
            </a:endParaRPr>
          </a:p>
        </p:txBody>
      </p:sp>
      <p:sp>
        <p:nvSpPr>
          <p:cNvPr id="4" name="Rectangle 3"/>
          <p:cNvSpPr/>
          <p:nvPr/>
        </p:nvSpPr>
        <p:spPr>
          <a:xfrm>
            <a:off x="7623175" y="6292850"/>
            <a:ext cx="800100" cy="44450"/>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1306513" y="207963"/>
            <a:ext cx="527050" cy="527050"/>
          </a:xfrm>
          <a:prstGeom prst="rect">
            <a:avLst/>
          </a:prstGeom>
          <a:solidFill>
            <a:srgbClr val="0071BC"/>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306513" y="735013"/>
            <a:ext cx="527050" cy="525462"/>
          </a:xfrm>
          <a:prstGeom prst="rect">
            <a:avLst/>
          </a:prstGeom>
          <a:solidFill>
            <a:srgbClr val="E61951"/>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306513" y="1260475"/>
            <a:ext cx="527050" cy="525463"/>
          </a:xfrm>
          <a:prstGeom prst="rect">
            <a:avLst/>
          </a:prstGeom>
          <a:solidFill>
            <a:srgbClr val="00A88E"/>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1306513" y="1785938"/>
            <a:ext cx="527050" cy="527050"/>
          </a:xfrm>
          <a:prstGeom prst="rect">
            <a:avLst/>
          </a:prstGeom>
          <a:solidFill>
            <a:srgbClr val="929B3D"/>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1306513" y="2312988"/>
            <a:ext cx="527050" cy="525462"/>
          </a:xfrm>
          <a:prstGeom prst="rect">
            <a:avLst/>
          </a:prstGeom>
          <a:solidFill>
            <a:srgbClr val="F15A22"/>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1306513" y="2838450"/>
            <a:ext cx="527050" cy="527050"/>
          </a:xfrm>
          <a:prstGeom prst="rect">
            <a:avLst/>
          </a:prstGeom>
          <a:solidFill>
            <a:srgbClr val="A3238E"/>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1306513" y="3365500"/>
            <a:ext cx="527050" cy="525463"/>
          </a:xfrm>
          <a:prstGeom prst="rect">
            <a:avLst/>
          </a:prstGeom>
          <a:solidFill>
            <a:srgbClr val="EC9123"/>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1306513" y="3890963"/>
            <a:ext cx="527050" cy="527050"/>
          </a:xfrm>
          <a:prstGeom prst="rect">
            <a:avLst/>
          </a:prstGeom>
          <a:solidFill>
            <a:srgbClr val="00ACBC"/>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1316038" y="4418013"/>
            <a:ext cx="527050" cy="525462"/>
          </a:xfrm>
          <a:prstGeom prst="rect">
            <a:avLst/>
          </a:prstGeom>
          <a:solidFill>
            <a:srgbClr val="808285"/>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1316038" y="4943475"/>
            <a:ext cx="527050" cy="525463"/>
          </a:xfrm>
          <a:prstGeom prst="rect">
            <a:avLst/>
          </a:prstGeom>
          <a:solidFill>
            <a:srgbClr val="5A3318"/>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a:off x="-1316038" y="5468938"/>
            <a:ext cx="527050" cy="527050"/>
          </a:xfrm>
          <a:prstGeom prst="rect">
            <a:avLst/>
          </a:prstGeom>
          <a:solidFill>
            <a:srgbClr val="F24A57"/>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p:nvSpPr>
        <p:spPr>
          <a:xfrm>
            <a:off x="-1316038" y="5995988"/>
            <a:ext cx="527050" cy="525462"/>
          </a:xfrm>
          <a:prstGeom prst="rect">
            <a:avLst/>
          </a:prstGeom>
          <a:solidFill>
            <a:srgbClr val="00AEEF"/>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Прямоугольник 2"/>
          <p:cNvSpPr/>
          <p:nvPr/>
        </p:nvSpPr>
        <p:spPr>
          <a:xfrm>
            <a:off x="6645026" y="4167287"/>
            <a:ext cx="184731" cy="307777"/>
          </a:xfrm>
          <a:prstGeom prst="rect">
            <a:avLst/>
          </a:prstGeom>
        </p:spPr>
        <p:txBody>
          <a:bodyPr wrap="none">
            <a:spAutoFit/>
          </a:bodyPr>
          <a:lstStyle/>
          <a:p>
            <a:pPr algn="ctr" fontAlgn="b"/>
            <a:endParaRPr lang="ru-RU" sz="1400" b="1" dirty="0">
              <a:solidFill>
                <a:srgbClr val="000000"/>
              </a:solidFill>
              <a:latin typeface="Arial Narrow" panose="020B0606020202030204" pitchFamily="34" charset="0"/>
            </a:endParaRPr>
          </a:p>
        </p:txBody>
      </p:sp>
      <p:sp>
        <p:nvSpPr>
          <p:cNvPr id="5" name="Прямоугольник 4"/>
          <p:cNvSpPr/>
          <p:nvPr/>
        </p:nvSpPr>
        <p:spPr>
          <a:xfrm>
            <a:off x="723900" y="1157386"/>
            <a:ext cx="6813553" cy="307777"/>
          </a:xfrm>
          <a:prstGeom prst="rect">
            <a:avLst/>
          </a:prstGeom>
        </p:spPr>
        <p:txBody>
          <a:bodyPr wrap="square">
            <a:spAutoFit/>
          </a:bodyPr>
          <a:lstStyle/>
          <a:p>
            <a:pPr algn="ctr" fontAlgn="b"/>
            <a:endParaRPr lang="ru-RU" sz="1400" b="1" dirty="0">
              <a:solidFill>
                <a:srgbClr val="000000"/>
              </a:solidFill>
              <a:latin typeface="Arial Narrow" panose="020B0606020202030204" pitchFamily="34" charset="0"/>
            </a:endParaRPr>
          </a:p>
        </p:txBody>
      </p:sp>
      <p:pic>
        <p:nvPicPr>
          <p:cNvPr id="27" name="Picture 4" descr="http://gost.ru/wps/PA_RSNews/get/attachment/?path=/files/2017/05/24/14/attachmentjpg_14956239250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400" y="181169"/>
            <a:ext cx="974725" cy="104010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s://avatars.mds.yandex.net/get-marketpic/364755/market_cfJX22j_f2FX_D2gkrv7tQ/ori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0" descr="https://allzap.ua/all/b9/wzij_316wzhf0vx.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2" descr="https://allzap.ua/all/b9/wzij_316wzhf0vx.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6" name="TextBox 1">
            <a:extLst>
              <a:ext uri="{FF2B5EF4-FFF2-40B4-BE49-F238E27FC236}">
                <a16:creationId xmlns:a16="http://schemas.microsoft.com/office/drawing/2014/main" id="{B7EAB2BF-C5FC-44F4-9A76-35E9BDA22009}"/>
              </a:ext>
            </a:extLst>
          </p:cNvPr>
          <p:cNvSpPr txBox="1">
            <a:spLocks noChangeArrowheads="1"/>
          </p:cNvSpPr>
          <p:nvPr/>
        </p:nvSpPr>
        <p:spPr bwMode="auto">
          <a:xfrm>
            <a:off x="723900" y="342515"/>
            <a:ext cx="66665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MS PGothic" pitchFamily="34" charset="-128"/>
              </a:defRPr>
            </a:lvl1pPr>
            <a:lvl2pPr>
              <a:defRPr kumimoji="1" sz="2800">
                <a:solidFill>
                  <a:schemeClr val="tx1"/>
                </a:solidFill>
                <a:latin typeface="Calibri" pitchFamily="34" charset="0"/>
                <a:ea typeface="MS PGothic" pitchFamily="34" charset="-128"/>
              </a:defRPr>
            </a:lvl2pPr>
            <a:lvl3pPr>
              <a:defRPr kumimoji="1" sz="2400">
                <a:solidFill>
                  <a:schemeClr val="tx1"/>
                </a:solidFill>
                <a:latin typeface="Calibri" pitchFamily="34" charset="0"/>
                <a:ea typeface="MS PGothic" pitchFamily="34" charset="-128"/>
              </a:defRPr>
            </a:lvl3pPr>
            <a:lvl4pPr>
              <a:defRPr kumimoji="1" sz="2000">
                <a:solidFill>
                  <a:schemeClr val="tx1"/>
                </a:solidFill>
                <a:latin typeface="Calibri" pitchFamily="34" charset="0"/>
                <a:ea typeface="MS PGothic" pitchFamily="34" charset="-128"/>
              </a:defRPr>
            </a:lvl4pPr>
            <a:lvl5pPr>
              <a:defRPr kumimoji="1"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9pPr>
          </a:lstStyle>
          <a:p>
            <a:r>
              <a:rPr lang="en-US" sz="2400" b="1" dirty="0">
                <a:solidFill>
                  <a:schemeClr val="bg2">
                    <a:lumMod val="10000"/>
                  </a:schemeClr>
                </a:solidFill>
                <a:latin typeface="Arial" panose="020B0604020202020204" pitchFamily="34" charset="0"/>
                <a:cs typeface="Arial" panose="020B0604020202020204" pitchFamily="34" charset="0"/>
              </a:rPr>
              <a:t>Identified nonconformities </a:t>
            </a:r>
            <a:br>
              <a:rPr lang="en-US" sz="2400" b="1" dirty="0">
                <a:solidFill>
                  <a:schemeClr val="bg2">
                    <a:lumMod val="10000"/>
                  </a:schemeClr>
                </a:solidFill>
                <a:latin typeface="Arial" panose="020B0604020202020204" pitchFamily="34" charset="0"/>
                <a:cs typeface="Arial" panose="020B0604020202020204" pitchFamily="34" charset="0"/>
              </a:rPr>
            </a:br>
            <a:r>
              <a:rPr lang="en-US" sz="2400" b="1" dirty="0">
                <a:solidFill>
                  <a:schemeClr val="bg2">
                    <a:lumMod val="10000"/>
                  </a:schemeClr>
                </a:solidFill>
                <a:latin typeface="Arial" panose="020B0604020202020204" pitchFamily="34" charset="0"/>
                <a:cs typeface="Arial" panose="020B0604020202020204" pitchFamily="34" charset="0"/>
              </a:rPr>
              <a:t>of the checked trucks</a:t>
            </a:r>
            <a:endParaRPr lang="ru-RU" sz="2400" b="1" dirty="0">
              <a:solidFill>
                <a:schemeClr val="bg2">
                  <a:lumMod val="1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B67CAAF-C7D6-BB8C-7980-36148B40CE0C}"/>
              </a:ext>
            </a:extLst>
          </p:cNvPr>
          <p:cNvSpPr txBox="1"/>
          <p:nvPr/>
        </p:nvSpPr>
        <p:spPr>
          <a:xfrm>
            <a:off x="723899" y="1585508"/>
            <a:ext cx="6367182" cy="1077218"/>
          </a:xfrm>
          <a:prstGeom prst="rect">
            <a:avLst/>
          </a:prstGeom>
          <a:noFill/>
        </p:spPr>
        <p:txBody>
          <a:bodyPr wrap="square">
            <a:spAutoFit/>
          </a:bodyPr>
          <a:lstStyle/>
          <a:p>
            <a:r>
              <a:rPr lang="en-US" sz="1600" b="1" u="sng" dirty="0">
                <a:latin typeface="Arial" panose="020B0604020202020204" pitchFamily="34" charset="0"/>
                <a:cs typeface="Arial" panose="020B0604020202020204" pitchFamily="34" charset="0"/>
              </a:rPr>
              <a:t>UN Regulation </a:t>
            </a:r>
            <a:r>
              <a:rPr lang="ru-RU" sz="1600" b="1" u="sng" dirty="0">
                <a:latin typeface="Arial" panose="020B0604020202020204" pitchFamily="34" charset="0"/>
                <a:cs typeface="Arial" panose="020B0604020202020204" pitchFamily="34" charset="0"/>
              </a:rPr>
              <a:t>№</a:t>
            </a:r>
            <a:r>
              <a:rPr lang="en-US" sz="1600" b="1" u="sng" dirty="0">
                <a:latin typeface="Arial" panose="020B0604020202020204" pitchFamily="34" charset="0"/>
                <a:cs typeface="Arial" panose="020B0604020202020204" pitchFamily="34" charset="0"/>
              </a:rPr>
              <a:t> </a:t>
            </a:r>
            <a:r>
              <a:rPr lang="ru-RU" sz="1600" b="1" u="sng" dirty="0">
                <a:latin typeface="Arial" panose="020B0604020202020204" pitchFamily="34" charset="0"/>
                <a:cs typeface="Arial" panose="020B0604020202020204" pitchFamily="34" charset="0"/>
              </a:rPr>
              <a:t>51-02</a:t>
            </a:r>
          </a:p>
          <a:p>
            <a:endParaRPr lang="en-US" sz="1600" b="1" u="sng"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requirement for an acceptable sound level in dB(A) produced by a moving vehicle and produced by compressed air was not met.</a:t>
            </a:r>
            <a:endParaRPr lang="ru-RU"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C00DE3D-5827-86E7-1891-1FBD414E4BD1}"/>
              </a:ext>
            </a:extLst>
          </p:cNvPr>
          <p:cNvSpPr txBox="1"/>
          <p:nvPr/>
        </p:nvSpPr>
        <p:spPr>
          <a:xfrm>
            <a:off x="723900" y="3046917"/>
            <a:ext cx="6367182" cy="1077218"/>
          </a:xfrm>
          <a:prstGeom prst="rect">
            <a:avLst/>
          </a:prstGeom>
          <a:noFill/>
        </p:spPr>
        <p:txBody>
          <a:bodyPr wrap="square">
            <a:spAutoFit/>
          </a:bodyPr>
          <a:lstStyle/>
          <a:p>
            <a:r>
              <a:rPr lang="en-US" sz="1600" b="1" u="sng" dirty="0">
                <a:latin typeface="Arial" panose="020B0604020202020204" pitchFamily="34" charset="0"/>
                <a:cs typeface="Arial" panose="020B0604020202020204" pitchFamily="34" charset="0"/>
              </a:rPr>
              <a:t>UN Regulation </a:t>
            </a:r>
            <a:r>
              <a:rPr lang="ru-RU" sz="1600" b="1" u="sng" dirty="0">
                <a:latin typeface="Arial" panose="020B0604020202020204" pitchFamily="34" charset="0"/>
                <a:cs typeface="Arial" panose="020B0604020202020204" pitchFamily="34" charset="0"/>
              </a:rPr>
              <a:t>№</a:t>
            </a:r>
            <a:r>
              <a:rPr lang="en-US" sz="1600" b="1" u="sng" dirty="0">
                <a:latin typeface="Arial" panose="020B0604020202020204" pitchFamily="34" charset="0"/>
                <a:cs typeface="Arial" panose="020B0604020202020204" pitchFamily="34" charset="0"/>
              </a:rPr>
              <a:t> </a:t>
            </a:r>
            <a:r>
              <a:rPr lang="ru-RU" sz="1600" b="1" u="sng" dirty="0">
                <a:latin typeface="Arial" panose="020B0604020202020204" pitchFamily="34" charset="0"/>
                <a:cs typeface="Arial" panose="020B0604020202020204" pitchFamily="34" charset="0"/>
              </a:rPr>
              <a:t>58-02</a:t>
            </a:r>
          </a:p>
          <a:p>
            <a:endParaRPr lang="en-US" sz="1600" b="1" u="sng"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permissible level of deformation of the rear underrun protection was exceeded, and that protection then collapsed during the tests.</a:t>
            </a:r>
            <a:endParaRPr lang="ru-RU" sz="16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2CF799C-5E31-5B1D-B4B4-711E41922892}"/>
              </a:ext>
            </a:extLst>
          </p:cNvPr>
          <p:cNvSpPr txBox="1"/>
          <p:nvPr/>
        </p:nvSpPr>
        <p:spPr>
          <a:xfrm>
            <a:off x="723898" y="4623396"/>
            <a:ext cx="6367183" cy="1077218"/>
          </a:xfrm>
          <a:prstGeom prst="rect">
            <a:avLst/>
          </a:prstGeom>
          <a:noFill/>
        </p:spPr>
        <p:txBody>
          <a:bodyPr wrap="square">
            <a:spAutoFit/>
          </a:bodyPr>
          <a:lstStyle/>
          <a:p>
            <a:r>
              <a:rPr lang="en-US" sz="1600" b="1" u="sng" dirty="0">
                <a:latin typeface="Arial" panose="020B0604020202020204" pitchFamily="34" charset="0"/>
                <a:cs typeface="Arial" panose="020B0604020202020204" pitchFamily="34" charset="0"/>
              </a:rPr>
              <a:t>UN Regulation </a:t>
            </a:r>
            <a:r>
              <a:rPr lang="ru-RU" sz="1600" b="1" u="sng" dirty="0">
                <a:latin typeface="Arial" panose="020B0604020202020204" pitchFamily="34" charset="0"/>
                <a:cs typeface="Arial" panose="020B0604020202020204" pitchFamily="34" charset="0"/>
              </a:rPr>
              <a:t>№</a:t>
            </a:r>
            <a:r>
              <a:rPr lang="en-US" sz="1600" b="1" u="sng" dirty="0">
                <a:latin typeface="Arial" panose="020B0604020202020204" pitchFamily="34" charset="0"/>
                <a:cs typeface="Arial" panose="020B0604020202020204" pitchFamily="34" charset="0"/>
              </a:rPr>
              <a:t> </a:t>
            </a:r>
            <a:r>
              <a:rPr lang="ru-RU" sz="1600" b="1" u="sng" dirty="0">
                <a:latin typeface="Arial" panose="020B0604020202020204" pitchFamily="34" charset="0"/>
                <a:cs typeface="Arial" panose="020B0604020202020204" pitchFamily="34" charset="0"/>
              </a:rPr>
              <a:t>73-01</a:t>
            </a:r>
          </a:p>
          <a:p>
            <a:endParaRPr lang="en-US" sz="1600" b="1" u="sng"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requirements for the design and arrangement of the side protection device elements were not met</a:t>
            </a:r>
            <a:r>
              <a:rPr lang="ru-RU"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71740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E0097-D4D1-322D-A08C-4A55FFCB4B02}"/>
            </a:ext>
          </a:extLst>
        </p:cNvPr>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521A5652-0975-69FB-7F6F-87B216969F7E}"/>
              </a:ext>
            </a:extLst>
          </p:cNvPr>
          <p:cNvCxnSpPr/>
          <p:nvPr/>
        </p:nvCxnSpPr>
        <p:spPr>
          <a:xfrm>
            <a:off x="723900" y="1277938"/>
            <a:ext cx="7699375"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5EA9B080-E325-3021-0662-9185251B747D}"/>
              </a:ext>
            </a:extLst>
          </p:cNvPr>
          <p:cNvCxnSpPr/>
          <p:nvPr/>
        </p:nvCxnSpPr>
        <p:spPr>
          <a:xfrm>
            <a:off x="723900" y="6292850"/>
            <a:ext cx="7699375" cy="0"/>
          </a:xfrm>
          <a:prstGeom prst="line">
            <a:avLst/>
          </a:prstGeom>
          <a:ln>
            <a:solidFill>
              <a:srgbClr val="0071BC"/>
            </a:solidFill>
          </a:ln>
        </p:spPr>
        <p:style>
          <a:lnRef idx="1">
            <a:schemeClr val="dk1"/>
          </a:lnRef>
          <a:fillRef idx="0">
            <a:schemeClr val="dk1"/>
          </a:fillRef>
          <a:effectRef idx="0">
            <a:schemeClr val="dk1"/>
          </a:effectRef>
          <a:fontRef idx="minor">
            <a:schemeClr val="tx1"/>
          </a:fontRef>
        </p:style>
      </p:cxnSp>
      <p:sp>
        <p:nvSpPr>
          <p:cNvPr id="17414" name="Slide Number Placeholder 2">
            <a:extLst>
              <a:ext uri="{FF2B5EF4-FFF2-40B4-BE49-F238E27FC236}">
                <a16:creationId xmlns:a16="http://schemas.microsoft.com/office/drawing/2014/main" id="{95036CBF-07F3-B135-7E1C-3F3B987387CB}"/>
              </a:ext>
            </a:extLst>
          </p:cNvPr>
          <p:cNvSpPr>
            <a:spLocks noGrp="1"/>
          </p:cNvSpPr>
          <p:nvPr>
            <p:ph type="sldNum" sz="quarter" idx="12"/>
          </p:nvPr>
        </p:nvSpPr>
        <p:spPr bwMode="auto">
          <a:xfrm>
            <a:off x="7645400" y="6356350"/>
            <a:ext cx="747713"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sz="1400" dirty="0">
                <a:solidFill>
                  <a:schemeClr val="tx1"/>
                </a:solidFill>
                <a:latin typeface="Arial" charset="0"/>
                <a:cs typeface="Arial" charset="0"/>
              </a:rPr>
              <a:t>7</a:t>
            </a:r>
            <a:endParaRPr lang="en-US" sz="1400" dirty="0">
              <a:solidFill>
                <a:schemeClr val="tx1"/>
              </a:solidFill>
              <a:latin typeface="Arial" charset="0"/>
              <a:cs typeface="Arial" charset="0"/>
            </a:endParaRPr>
          </a:p>
        </p:txBody>
      </p:sp>
      <p:sp>
        <p:nvSpPr>
          <p:cNvPr id="4" name="Rectangle 3">
            <a:extLst>
              <a:ext uri="{FF2B5EF4-FFF2-40B4-BE49-F238E27FC236}">
                <a16:creationId xmlns:a16="http://schemas.microsoft.com/office/drawing/2014/main" id="{E33D7A41-569F-1BAD-3C4D-CA2BBEC7EB04}"/>
              </a:ext>
            </a:extLst>
          </p:cNvPr>
          <p:cNvSpPr/>
          <p:nvPr/>
        </p:nvSpPr>
        <p:spPr>
          <a:xfrm>
            <a:off x="7623175" y="6292850"/>
            <a:ext cx="800100" cy="44450"/>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a:extLst>
              <a:ext uri="{FF2B5EF4-FFF2-40B4-BE49-F238E27FC236}">
                <a16:creationId xmlns:a16="http://schemas.microsoft.com/office/drawing/2014/main" id="{439E5751-4FC7-63AC-05DB-5BD0225B3DD7}"/>
              </a:ext>
            </a:extLst>
          </p:cNvPr>
          <p:cNvSpPr/>
          <p:nvPr/>
        </p:nvSpPr>
        <p:spPr>
          <a:xfrm>
            <a:off x="-1306513" y="207963"/>
            <a:ext cx="527050" cy="527050"/>
          </a:xfrm>
          <a:prstGeom prst="rect">
            <a:avLst/>
          </a:prstGeom>
          <a:solidFill>
            <a:srgbClr val="0071BC"/>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a:extLst>
              <a:ext uri="{FF2B5EF4-FFF2-40B4-BE49-F238E27FC236}">
                <a16:creationId xmlns:a16="http://schemas.microsoft.com/office/drawing/2014/main" id="{D1C1310D-20B8-B25C-4682-5F1DE71BC3B9}"/>
              </a:ext>
            </a:extLst>
          </p:cNvPr>
          <p:cNvSpPr/>
          <p:nvPr/>
        </p:nvSpPr>
        <p:spPr>
          <a:xfrm>
            <a:off x="-1306513" y="735013"/>
            <a:ext cx="527050" cy="525462"/>
          </a:xfrm>
          <a:prstGeom prst="rect">
            <a:avLst/>
          </a:prstGeom>
          <a:solidFill>
            <a:srgbClr val="E61951"/>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a:extLst>
              <a:ext uri="{FF2B5EF4-FFF2-40B4-BE49-F238E27FC236}">
                <a16:creationId xmlns:a16="http://schemas.microsoft.com/office/drawing/2014/main" id="{908A4DFA-2F05-C6D4-47A6-B244E2729E68}"/>
              </a:ext>
            </a:extLst>
          </p:cNvPr>
          <p:cNvSpPr/>
          <p:nvPr/>
        </p:nvSpPr>
        <p:spPr>
          <a:xfrm>
            <a:off x="-1306513" y="1260475"/>
            <a:ext cx="527050" cy="525463"/>
          </a:xfrm>
          <a:prstGeom prst="rect">
            <a:avLst/>
          </a:prstGeom>
          <a:solidFill>
            <a:srgbClr val="00A88E"/>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a:extLst>
              <a:ext uri="{FF2B5EF4-FFF2-40B4-BE49-F238E27FC236}">
                <a16:creationId xmlns:a16="http://schemas.microsoft.com/office/drawing/2014/main" id="{D9AF2052-7AE9-1884-4A87-172F2B8F0783}"/>
              </a:ext>
            </a:extLst>
          </p:cNvPr>
          <p:cNvSpPr/>
          <p:nvPr/>
        </p:nvSpPr>
        <p:spPr>
          <a:xfrm>
            <a:off x="-1306513" y="1785938"/>
            <a:ext cx="527050" cy="527050"/>
          </a:xfrm>
          <a:prstGeom prst="rect">
            <a:avLst/>
          </a:prstGeom>
          <a:solidFill>
            <a:srgbClr val="929B3D"/>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a:extLst>
              <a:ext uri="{FF2B5EF4-FFF2-40B4-BE49-F238E27FC236}">
                <a16:creationId xmlns:a16="http://schemas.microsoft.com/office/drawing/2014/main" id="{8B763F64-03ED-20F3-1AE4-1864032F28FA}"/>
              </a:ext>
            </a:extLst>
          </p:cNvPr>
          <p:cNvSpPr/>
          <p:nvPr/>
        </p:nvSpPr>
        <p:spPr>
          <a:xfrm>
            <a:off x="-1306513" y="2312988"/>
            <a:ext cx="527050" cy="525462"/>
          </a:xfrm>
          <a:prstGeom prst="rect">
            <a:avLst/>
          </a:prstGeom>
          <a:solidFill>
            <a:srgbClr val="F15A22"/>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D95C2944-E01A-424F-BEBC-41AE04845B3B}"/>
              </a:ext>
            </a:extLst>
          </p:cNvPr>
          <p:cNvSpPr/>
          <p:nvPr/>
        </p:nvSpPr>
        <p:spPr>
          <a:xfrm>
            <a:off x="-1306513" y="2838450"/>
            <a:ext cx="527050" cy="527050"/>
          </a:xfrm>
          <a:prstGeom prst="rect">
            <a:avLst/>
          </a:prstGeom>
          <a:solidFill>
            <a:srgbClr val="A3238E"/>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851B91F0-6599-F8C0-C4AF-066F5A1D3A67}"/>
              </a:ext>
            </a:extLst>
          </p:cNvPr>
          <p:cNvSpPr/>
          <p:nvPr/>
        </p:nvSpPr>
        <p:spPr>
          <a:xfrm>
            <a:off x="-1306513" y="3365500"/>
            <a:ext cx="527050" cy="525463"/>
          </a:xfrm>
          <a:prstGeom prst="rect">
            <a:avLst/>
          </a:prstGeom>
          <a:solidFill>
            <a:srgbClr val="EC9123"/>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a:extLst>
              <a:ext uri="{FF2B5EF4-FFF2-40B4-BE49-F238E27FC236}">
                <a16:creationId xmlns:a16="http://schemas.microsoft.com/office/drawing/2014/main" id="{4A20D179-7D3D-8800-FBE2-11C6D8825714}"/>
              </a:ext>
            </a:extLst>
          </p:cNvPr>
          <p:cNvSpPr/>
          <p:nvPr/>
        </p:nvSpPr>
        <p:spPr>
          <a:xfrm>
            <a:off x="-1306513" y="3890963"/>
            <a:ext cx="527050" cy="527050"/>
          </a:xfrm>
          <a:prstGeom prst="rect">
            <a:avLst/>
          </a:prstGeom>
          <a:solidFill>
            <a:srgbClr val="00ACBC"/>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a:extLst>
              <a:ext uri="{FF2B5EF4-FFF2-40B4-BE49-F238E27FC236}">
                <a16:creationId xmlns:a16="http://schemas.microsoft.com/office/drawing/2014/main" id="{76FD994E-F447-F66E-B29E-63A626B5B92A}"/>
              </a:ext>
            </a:extLst>
          </p:cNvPr>
          <p:cNvSpPr/>
          <p:nvPr/>
        </p:nvSpPr>
        <p:spPr>
          <a:xfrm>
            <a:off x="-1316038" y="4418013"/>
            <a:ext cx="527050" cy="525462"/>
          </a:xfrm>
          <a:prstGeom prst="rect">
            <a:avLst/>
          </a:prstGeom>
          <a:solidFill>
            <a:srgbClr val="808285"/>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a:extLst>
              <a:ext uri="{FF2B5EF4-FFF2-40B4-BE49-F238E27FC236}">
                <a16:creationId xmlns:a16="http://schemas.microsoft.com/office/drawing/2014/main" id="{B3FABB53-9826-8CB7-20DC-8533DF0F14DD}"/>
              </a:ext>
            </a:extLst>
          </p:cNvPr>
          <p:cNvSpPr/>
          <p:nvPr/>
        </p:nvSpPr>
        <p:spPr>
          <a:xfrm>
            <a:off x="-1316038" y="4943475"/>
            <a:ext cx="527050" cy="525463"/>
          </a:xfrm>
          <a:prstGeom prst="rect">
            <a:avLst/>
          </a:prstGeom>
          <a:solidFill>
            <a:srgbClr val="5A3318"/>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a:extLst>
              <a:ext uri="{FF2B5EF4-FFF2-40B4-BE49-F238E27FC236}">
                <a16:creationId xmlns:a16="http://schemas.microsoft.com/office/drawing/2014/main" id="{B8E24F0A-93C5-C5C3-8731-06CB81F5FF7A}"/>
              </a:ext>
            </a:extLst>
          </p:cNvPr>
          <p:cNvSpPr/>
          <p:nvPr/>
        </p:nvSpPr>
        <p:spPr>
          <a:xfrm>
            <a:off x="-1316038" y="5468938"/>
            <a:ext cx="527050" cy="527050"/>
          </a:xfrm>
          <a:prstGeom prst="rect">
            <a:avLst/>
          </a:prstGeom>
          <a:solidFill>
            <a:srgbClr val="F24A57"/>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a:extLst>
              <a:ext uri="{FF2B5EF4-FFF2-40B4-BE49-F238E27FC236}">
                <a16:creationId xmlns:a16="http://schemas.microsoft.com/office/drawing/2014/main" id="{2029F5F9-7BA0-4C63-778A-5E1563318C03}"/>
              </a:ext>
            </a:extLst>
          </p:cNvPr>
          <p:cNvSpPr/>
          <p:nvPr/>
        </p:nvSpPr>
        <p:spPr>
          <a:xfrm>
            <a:off x="-1316038" y="5995988"/>
            <a:ext cx="527050" cy="525462"/>
          </a:xfrm>
          <a:prstGeom prst="rect">
            <a:avLst/>
          </a:prstGeom>
          <a:solidFill>
            <a:srgbClr val="00AEEF"/>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Прямоугольник 2">
            <a:extLst>
              <a:ext uri="{FF2B5EF4-FFF2-40B4-BE49-F238E27FC236}">
                <a16:creationId xmlns:a16="http://schemas.microsoft.com/office/drawing/2014/main" id="{D460714C-A72E-708B-C7BA-8875409B7F35}"/>
              </a:ext>
            </a:extLst>
          </p:cNvPr>
          <p:cNvSpPr/>
          <p:nvPr/>
        </p:nvSpPr>
        <p:spPr>
          <a:xfrm>
            <a:off x="6645026" y="4167287"/>
            <a:ext cx="184731" cy="307777"/>
          </a:xfrm>
          <a:prstGeom prst="rect">
            <a:avLst/>
          </a:prstGeom>
        </p:spPr>
        <p:txBody>
          <a:bodyPr wrap="none">
            <a:spAutoFit/>
          </a:bodyPr>
          <a:lstStyle/>
          <a:p>
            <a:pPr algn="ctr" fontAlgn="b"/>
            <a:endParaRPr lang="ru-RU" sz="1400" b="1" dirty="0">
              <a:solidFill>
                <a:srgbClr val="000000"/>
              </a:solidFill>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5DB44A1A-4E6B-5086-36EC-3C10C6784D7E}"/>
              </a:ext>
            </a:extLst>
          </p:cNvPr>
          <p:cNvSpPr/>
          <p:nvPr/>
        </p:nvSpPr>
        <p:spPr>
          <a:xfrm>
            <a:off x="723900" y="1157386"/>
            <a:ext cx="6813553" cy="307777"/>
          </a:xfrm>
          <a:prstGeom prst="rect">
            <a:avLst/>
          </a:prstGeom>
        </p:spPr>
        <p:txBody>
          <a:bodyPr wrap="square">
            <a:spAutoFit/>
          </a:bodyPr>
          <a:lstStyle/>
          <a:p>
            <a:pPr algn="ctr" fontAlgn="b"/>
            <a:endParaRPr lang="ru-RU" sz="1400" b="1" dirty="0">
              <a:solidFill>
                <a:srgbClr val="000000"/>
              </a:solidFill>
              <a:latin typeface="Arial Narrow" panose="020B0606020202030204" pitchFamily="34" charset="0"/>
            </a:endParaRPr>
          </a:p>
        </p:txBody>
      </p:sp>
      <p:pic>
        <p:nvPicPr>
          <p:cNvPr id="27" name="Picture 4" descr="http://gost.ru/wps/PA_RSNews/get/attachment/?path=/files/2017/05/24/14/attachmentjpg_1495623925081">
            <a:extLst>
              <a:ext uri="{FF2B5EF4-FFF2-40B4-BE49-F238E27FC236}">
                <a16:creationId xmlns:a16="http://schemas.microsoft.com/office/drawing/2014/main" id="{C3622D60-53D5-32F8-9298-184C9A415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400" y="181169"/>
            <a:ext cx="974725" cy="104010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s://avatars.mds.yandex.net/get-marketpic/364755/market_cfJX22j_f2FX_D2gkrv7tQ/orig">
            <a:extLst>
              <a:ext uri="{FF2B5EF4-FFF2-40B4-BE49-F238E27FC236}">
                <a16:creationId xmlns:a16="http://schemas.microsoft.com/office/drawing/2014/main" id="{BC1C3F9D-94E7-982C-82A1-59266D8EC03A}"/>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0" descr="https://allzap.ua/all/b9/wzij_316wzhf0vx.JPG">
            <a:extLst>
              <a:ext uri="{FF2B5EF4-FFF2-40B4-BE49-F238E27FC236}">
                <a16:creationId xmlns:a16="http://schemas.microsoft.com/office/drawing/2014/main" id="{36A019EE-08F4-6CA9-CF8B-81722D5D33B4}"/>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2" descr="https://allzap.ua/all/b9/wzij_316wzhf0vx.JPG">
            <a:extLst>
              <a:ext uri="{FF2B5EF4-FFF2-40B4-BE49-F238E27FC236}">
                <a16:creationId xmlns:a16="http://schemas.microsoft.com/office/drawing/2014/main" id="{4CA7662C-AD04-1186-E727-DFC10BFC36BB}"/>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6" name="TextBox 1">
            <a:extLst>
              <a:ext uri="{FF2B5EF4-FFF2-40B4-BE49-F238E27FC236}">
                <a16:creationId xmlns:a16="http://schemas.microsoft.com/office/drawing/2014/main" id="{D9E3FE9C-A1DC-40D9-0BB1-EFCAA0FF7828}"/>
              </a:ext>
            </a:extLst>
          </p:cNvPr>
          <p:cNvSpPr txBox="1">
            <a:spLocks noChangeArrowheads="1"/>
          </p:cNvSpPr>
          <p:nvPr/>
        </p:nvSpPr>
        <p:spPr bwMode="auto">
          <a:xfrm>
            <a:off x="612775" y="353329"/>
            <a:ext cx="66665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MS PGothic" pitchFamily="34" charset="-128"/>
              </a:defRPr>
            </a:lvl1pPr>
            <a:lvl2pPr>
              <a:defRPr kumimoji="1" sz="2800">
                <a:solidFill>
                  <a:schemeClr val="tx1"/>
                </a:solidFill>
                <a:latin typeface="Calibri" pitchFamily="34" charset="0"/>
                <a:ea typeface="MS PGothic" pitchFamily="34" charset="-128"/>
              </a:defRPr>
            </a:lvl2pPr>
            <a:lvl3pPr>
              <a:defRPr kumimoji="1" sz="2400">
                <a:solidFill>
                  <a:schemeClr val="tx1"/>
                </a:solidFill>
                <a:latin typeface="Calibri" pitchFamily="34" charset="0"/>
                <a:ea typeface="MS PGothic" pitchFamily="34" charset="-128"/>
              </a:defRPr>
            </a:lvl3pPr>
            <a:lvl4pPr>
              <a:defRPr kumimoji="1" sz="2000">
                <a:solidFill>
                  <a:schemeClr val="tx1"/>
                </a:solidFill>
                <a:latin typeface="Calibri" pitchFamily="34" charset="0"/>
                <a:ea typeface="MS PGothic" pitchFamily="34" charset="-128"/>
              </a:defRPr>
            </a:lvl4pPr>
            <a:lvl5pPr>
              <a:defRPr kumimoji="1"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9pPr>
          </a:lstStyle>
          <a:p>
            <a:r>
              <a:rPr lang="en-US" sz="2400" b="1" dirty="0">
                <a:solidFill>
                  <a:schemeClr val="bg2">
                    <a:lumMod val="10000"/>
                  </a:schemeClr>
                </a:solidFill>
                <a:latin typeface="Arial" panose="020B0604020202020204" pitchFamily="34" charset="0"/>
                <a:cs typeface="Arial" panose="020B0604020202020204" pitchFamily="34" charset="0"/>
              </a:rPr>
              <a:t>Measures taken by the State </a:t>
            </a:r>
            <a:br>
              <a:rPr lang="en-US" sz="2400" b="1" dirty="0">
                <a:solidFill>
                  <a:schemeClr val="bg2">
                    <a:lumMod val="10000"/>
                  </a:schemeClr>
                </a:solidFill>
                <a:latin typeface="Arial" panose="020B0604020202020204" pitchFamily="34" charset="0"/>
                <a:cs typeface="Arial" panose="020B0604020202020204" pitchFamily="34" charset="0"/>
              </a:rPr>
            </a:br>
            <a:r>
              <a:rPr lang="en-US" sz="2400" b="1" dirty="0">
                <a:solidFill>
                  <a:schemeClr val="bg2">
                    <a:lumMod val="10000"/>
                  </a:schemeClr>
                </a:solidFill>
                <a:latin typeface="Arial" panose="020B0604020202020204" pitchFamily="34" charset="0"/>
                <a:cs typeface="Arial" panose="020B0604020202020204" pitchFamily="34" charset="0"/>
              </a:rPr>
              <a:t>monitoring (surveillance) body</a:t>
            </a:r>
            <a:endParaRPr lang="ru-RU" sz="2400" b="1" dirty="0">
              <a:solidFill>
                <a:schemeClr val="bg2">
                  <a:lumMod val="1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1E44D7C-800F-BE81-6AF8-5B2D76D135C5}"/>
              </a:ext>
            </a:extLst>
          </p:cNvPr>
          <p:cNvSpPr txBox="1"/>
          <p:nvPr/>
        </p:nvSpPr>
        <p:spPr>
          <a:xfrm>
            <a:off x="723899" y="2472628"/>
            <a:ext cx="5690756" cy="1569660"/>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Based on paragraph 103 of CU TR 018/2011 and Article 4 of the 1958 Geneva Agreement, the State monitoring (surveillance) body banned the sales in the territory of the Russian Federation of the type-approved vehicles for which the nonconformities with the requirements of UN Regulations were identified.</a:t>
            </a:r>
            <a:endParaRPr lang="ru-RU" sz="1600" dirty="0">
              <a:latin typeface="Arial" panose="020B0604020202020204" pitchFamily="34" charset="0"/>
              <a:cs typeface="Arial" panose="020B0604020202020204" pitchFamily="34" charset="0"/>
            </a:endParaRPr>
          </a:p>
        </p:txBody>
      </p:sp>
      <p:pic>
        <p:nvPicPr>
          <p:cNvPr id="28" name="Рисунок 27">
            <a:extLst>
              <a:ext uri="{FF2B5EF4-FFF2-40B4-BE49-F238E27FC236}">
                <a16:creationId xmlns:a16="http://schemas.microsoft.com/office/drawing/2014/main" id="{8BCB5338-B78E-FEAC-5D9B-676020C3CDDF}"/>
              </a:ext>
            </a:extLst>
          </p:cNvPr>
          <p:cNvPicPr>
            <a:picLocks noChangeAspect="1"/>
          </p:cNvPicPr>
          <p:nvPr/>
        </p:nvPicPr>
        <p:blipFill>
          <a:blip r:embed="rId4"/>
          <a:stretch>
            <a:fillRect/>
          </a:stretch>
        </p:blipFill>
        <p:spPr>
          <a:xfrm>
            <a:off x="7023966" y="2553277"/>
            <a:ext cx="1413164" cy="1413164"/>
          </a:xfrm>
          <a:prstGeom prst="rect">
            <a:avLst/>
          </a:prstGeom>
        </p:spPr>
      </p:pic>
    </p:spTree>
    <p:extLst>
      <p:ext uri="{BB962C8B-B14F-4D97-AF65-F5344CB8AC3E}">
        <p14:creationId xmlns:p14="http://schemas.microsoft.com/office/powerpoint/2010/main" val="149119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F9FA1-99F5-F879-A533-B65E55B77304}"/>
            </a:ext>
          </a:extLst>
        </p:cNvPr>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68530289-D156-1C90-66A4-2A4E0C90D1BF}"/>
              </a:ext>
            </a:extLst>
          </p:cNvPr>
          <p:cNvCxnSpPr/>
          <p:nvPr/>
        </p:nvCxnSpPr>
        <p:spPr>
          <a:xfrm>
            <a:off x="723900" y="1277938"/>
            <a:ext cx="7699375"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1AAACBD-28ED-33A7-7A3B-5068DE871CBB}"/>
              </a:ext>
            </a:extLst>
          </p:cNvPr>
          <p:cNvCxnSpPr/>
          <p:nvPr/>
        </p:nvCxnSpPr>
        <p:spPr>
          <a:xfrm>
            <a:off x="723900" y="6292850"/>
            <a:ext cx="7699375" cy="0"/>
          </a:xfrm>
          <a:prstGeom prst="line">
            <a:avLst/>
          </a:prstGeom>
          <a:ln>
            <a:solidFill>
              <a:srgbClr val="0071BC"/>
            </a:solidFill>
          </a:ln>
        </p:spPr>
        <p:style>
          <a:lnRef idx="1">
            <a:schemeClr val="dk1"/>
          </a:lnRef>
          <a:fillRef idx="0">
            <a:schemeClr val="dk1"/>
          </a:fillRef>
          <a:effectRef idx="0">
            <a:schemeClr val="dk1"/>
          </a:effectRef>
          <a:fontRef idx="minor">
            <a:schemeClr val="tx1"/>
          </a:fontRef>
        </p:style>
      </p:cxnSp>
      <p:sp>
        <p:nvSpPr>
          <p:cNvPr id="17414" name="Slide Number Placeholder 2">
            <a:extLst>
              <a:ext uri="{FF2B5EF4-FFF2-40B4-BE49-F238E27FC236}">
                <a16:creationId xmlns:a16="http://schemas.microsoft.com/office/drawing/2014/main" id="{22138F07-0C12-A0AA-270A-5333CA864FF3}"/>
              </a:ext>
            </a:extLst>
          </p:cNvPr>
          <p:cNvSpPr>
            <a:spLocks noGrp="1"/>
          </p:cNvSpPr>
          <p:nvPr>
            <p:ph type="sldNum" sz="quarter" idx="12"/>
          </p:nvPr>
        </p:nvSpPr>
        <p:spPr bwMode="auto">
          <a:xfrm>
            <a:off x="7645400" y="6356350"/>
            <a:ext cx="747713"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sz="1400" dirty="0">
                <a:solidFill>
                  <a:schemeClr val="tx1"/>
                </a:solidFill>
                <a:latin typeface="Arial" charset="0"/>
                <a:cs typeface="Arial" charset="0"/>
              </a:rPr>
              <a:t>8</a:t>
            </a:r>
            <a:endParaRPr lang="en-US" sz="1400" dirty="0">
              <a:solidFill>
                <a:schemeClr val="tx1"/>
              </a:solidFill>
              <a:latin typeface="Arial" charset="0"/>
              <a:cs typeface="Arial" charset="0"/>
            </a:endParaRPr>
          </a:p>
        </p:txBody>
      </p:sp>
      <p:sp>
        <p:nvSpPr>
          <p:cNvPr id="4" name="Rectangle 3">
            <a:extLst>
              <a:ext uri="{FF2B5EF4-FFF2-40B4-BE49-F238E27FC236}">
                <a16:creationId xmlns:a16="http://schemas.microsoft.com/office/drawing/2014/main" id="{FCEDAA49-CA9B-40D6-22C7-0BA6557848AD}"/>
              </a:ext>
            </a:extLst>
          </p:cNvPr>
          <p:cNvSpPr/>
          <p:nvPr/>
        </p:nvSpPr>
        <p:spPr>
          <a:xfrm>
            <a:off x="7623175" y="6292850"/>
            <a:ext cx="800100" cy="44450"/>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a:extLst>
              <a:ext uri="{FF2B5EF4-FFF2-40B4-BE49-F238E27FC236}">
                <a16:creationId xmlns:a16="http://schemas.microsoft.com/office/drawing/2014/main" id="{31855023-DD44-206B-D008-89D95E85B21D}"/>
              </a:ext>
            </a:extLst>
          </p:cNvPr>
          <p:cNvSpPr/>
          <p:nvPr/>
        </p:nvSpPr>
        <p:spPr>
          <a:xfrm>
            <a:off x="-1306513" y="207963"/>
            <a:ext cx="527050" cy="527050"/>
          </a:xfrm>
          <a:prstGeom prst="rect">
            <a:avLst/>
          </a:prstGeom>
          <a:solidFill>
            <a:srgbClr val="0071BC"/>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a:extLst>
              <a:ext uri="{FF2B5EF4-FFF2-40B4-BE49-F238E27FC236}">
                <a16:creationId xmlns:a16="http://schemas.microsoft.com/office/drawing/2014/main" id="{4F29F42D-AA53-E2F8-855A-63AED6E9BC2A}"/>
              </a:ext>
            </a:extLst>
          </p:cNvPr>
          <p:cNvSpPr/>
          <p:nvPr/>
        </p:nvSpPr>
        <p:spPr>
          <a:xfrm>
            <a:off x="-1306513" y="735013"/>
            <a:ext cx="527050" cy="525462"/>
          </a:xfrm>
          <a:prstGeom prst="rect">
            <a:avLst/>
          </a:prstGeom>
          <a:solidFill>
            <a:srgbClr val="E61951"/>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a:extLst>
              <a:ext uri="{FF2B5EF4-FFF2-40B4-BE49-F238E27FC236}">
                <a16:creationId xmlns:a16="http://schemas.microsoft.com/office/drawing/2014/main" id="{A53DFDBD-FF75-94F1-875F-5267D6599659}"/>
              </a:ext>
            </a:extLst>
          </p:cNvPr>
          <p:cNvSpPr/>
          <p:nvPr/>
        </p:nvSpPr>
        <p:spPr>
          <a:xfrm>
            <a:off x="-1306513" y="1260475"/>
            <a:ext cx="527050" cy="525463"/>
          </a:xfrm>
          <a:prstGeom prst="rect">
            <a:avLst/>
          </a:prstGeom>
          <a:solidFill>
            <a:srgbClr val="00A88E"/>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a:extLst>
              <a:ext uri="{FF2B5EF4-FFF2-40B4-BE49-F238E27FC236}">
                <a16:creationId xmlns:a16="http://schemas.microsoft.com/office/drawing/2014/main" id="{515F386D-8D98-60C5-8F8B-08018748E1AD}"/>
              </a:ext>
            </a:extLst>
          </p:cNvPr>
          <p:cNvSpPr/>
          <p:nvPr/>
        </p:nvSpPr>
        <p:spPr>
          <a:xfrm>
            <a:off x="-1306513" y="1785938"/>
            <a:ext cx="527050" cy="527050"/>
          </a:xfrm>
          <a:prstGeom prst="rect">
            <a:avLst/>
          </a:prstGeom>
          <a:solidFill>
            <a:srgbClr val="929B3D"/>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a:extLst>
              <a:ext uri="{FF2B5EF4-FFF2-40B4-BE49-F238E27FC236}">
                <a16:creationId xmlns:a16="http://schemas.microsoft.com/office/drawing/2014/main" id="{8759D6C3-F48C-C43D-9BB9-09E0010DD44A}"/>
              </a:ext>
            </a:extLst>
          </p:cNvPr>
          <p:cNvSpPr/>
          <p:nvPr/>
        </p:nvSpPr>
        <p:spPr>
          <a:xfrm>
            <a:off x="-1306513" y="2312988"/>
            <a:ext cx="527050" cy="525462"/>
          </a:xfrm>
          <a:prstGeom prst="rect">
            <a:avLst/>
          </a:prstGeom>
          <a:solidFill>
            <a:srgbClr val="F15A22"/>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D1C8581E-7BC9-1F84-EBD5-B132BCCEF812}"/>
              </a:ext>
            </a:extLst>
          </p:cNvPr>
          <p:cNvSpPr/>
          <p:nvPr/>
        </p:nvSpPr>
        <p:spPr>
          <a:xfrm>
            <a:off x="-1306513" y="2838450"/>
            <a:ext cx="527050" cy="527050"/>
          </a:xfrm>
          <a:prstGeom prst="rect">
            <a:avLst/>
          </a:prstGeom>
          <a:solidFill>
            <a:srgbClr val="A3238E"/>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0BEE8556-B7D2-6029-2384-9F6C3A202CDA}"/>
              </a:ext>
            </a:extLst>
          </p:cNvPr>
          <p:cNvSpPr/>
          <p:nvPr/>
        </p:nvSpPr>
        <p:spPr>
          <a:xfrm>
            <a:off x="-1306513" y="3365500"/>
            <a:ext cx="527050" cy="525463"/>
          </a:xfrm>
          <a:prstGeom prst="rect">
            <a:avLst/>
          </a:prstGeom>
          <a:solidFill>
            <a:srgbClr val="EC9123"/>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a:extLst>
              <a:ext uri="{FF2B5EF4-FFF2-40B4-BE49-F238E27FC236}">
                <a16:creationId xmlns:a16="http://schemas.microsoft.com/office/drawing/2014/main" id="{A8F64E45-E568-8366-44DF-546FAC0E36F6}"/>
              </a:ext>
            </a:extLst>
          </p:cNvPr>
          <p:cNvSpPr/>
          <p:nvPr/>
        </p:nvSpPr>
        <p:spPr>
          <a:xfrm>
            <a:off x="-1306513" y="3890963"/>
            <a:ext cx="527050" cy="527050"/>
          </a:xfrm>
          <a:prstGeom prst="rect">
            <a:avLst/>
          </a:prstGeom>
          <a:solidFill>
            <a:srgbClr val="00ACBC"/>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a:extLst>
              <a:ext uri="{FF2B5EF4-FFF2-40B4-BE49-F238E27FC236}">
                <a16:creationId xmlns:a16="http://schemas.microsoft.com/office/drawing/2014/main" id="{155D5F5C-D18A-BC30-0DCA-CC8DEDBD1FFF}"/>
              </a:ext>
            </a:extLst>
          </p:cNvPr>
          <p:cNvSpPr/>
          <p:nvPr/>
        </p:nvSpPr>
        <p:spPr>
          <a:xfrm>
            <a:off x="-1316038" y="4418013"/>
            <a:ext cx="527050" cy="525462"/>
          </a:xfrm>
          <a:prstGeom prst="rect">
            <a:avLst/>
          </a:prstGeom>
          <a:solidFill>
            <a:srgbClr val="808285"/>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a:extLst>
              <a:ext uri="{FF2B5EF4-FFF2-40B4-BE49-F238E27FC236}">
                <a16:creationId xmlns:a16="http://schemas.microsoft.com/office/drawing/2014/main" id="{9BF6D89B-BE6A-73F6-397F-CC77E191D5F2}"/>
              </a:ext>
            </a:extLst>
          </p:cNvPr>
          <p:cNvSpPr/>
          <p:nvPr/>
        </p:nvSpPr>
        <p:spPr>
          <a:xfrm>
            <a:off x="-1316038" y="4943475"/>
            <a:ext cx="527050" cy="525463"/>
          </a:xfrm>
          <a:prstGeom prst="rect">
            <a:avLst/>
          </a:prstGeom>
          <a:solidFill>
            <a:srgbClr val="5A3318"/>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a:extLst>
              <a:ext uri="{FF2B5EF4-FFF2-40B4-BE49-F238E27FC236}">
                <a16:creationId xmlns:a16="http://schemas.microsoft.com/office/drawing/2014/main" id="{D8EA7381-9C4F-1F88-6AA9-38652DFD1BD8}"/>
              </a:ext>
            </a:extLst>
          </p:cNvPr>
          <p:cNvSpPr/>
          <p:nvPr/>
        </p:nvSpPr>
        <p:spPr>
          <a:xfrm>
            <a:off x="-1316038" y="5468938"/>
            <a:ext cx="527050" cy="527050"/>
          </a:xfrm>
          <a:prstGeom prst="rect">
            <a:avLst/>
          </a:prstGeom>
          <a:solidFill>
            <a:srgbClr val="F24A57"/>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a:extLst>
              <a:ext uri="{FF2B5EF4-FFF2-40B4-BE49-F238E27FC236}">
                <a16:creationId xmlns:a16="http://schemas.microsoft.com/office/drawing/2014/main" id="{5C173ADA-338A-C64F-4A0E-E23F47C433B9}"/>
              </a:ext>
            </a:extLst>
          </p:cNvPr>
          <p:cNvSpPr/>
          <p:nvPr/>
        </p:nvSpPr>
        <p:spPr>
          <a:xfrm>
            <a:off x="-1316038" y="5995988"/>
            <a:ext cx="527050" cy="525462"/>
          </a:xfrm>
          <a:prstGeom prst="rect">
            <a:avLst/>
          </a:prstGeom>
          <a:solidFill>
            <a:srgbClr val="00AEEF"/>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Прямоугольник 2">
            <a:extLst>
              <a:ext uri="{FF2B5EF4-FFF2-40B4-BE49-F238E27FC236}">
                <a16:creationId xmlns:a16="http://schemas.microsoft.com/office/drawing/2014/main" id="{4D56D36E-CDCB-C384-B07F-90D7C99F7D6F}"/>
              </a:ext>
            </a:extLst>
          </p:cNvPr>
          <p:cNvSpPr/>
          <p:nvPr/>
        </p:nvSpPr>
        <p:spPr>
          <a:xfrm>
            <a:off x="6645026" y="4167287"/>
            <a:ext cx="184731" cy="307777"/>
          </a:xfrm>
          <a:prstGeom prst="rect">
            <a:avLst/>
          </a:prstGeom>
        </p:spPr>
        <p:txBody>
          <a:bodyPr wrap="none">
            <a:spAutoFit/>
          </a:bodyPr>
          <a:lstStyle/>
          <a:p>
            <a:pPr algn="ctr" fontAlgn="b"/>
            <a:endParaRPr lang="ru-RU" sz="1400" b="1" dirty="0">
              <a:solidFill>
                <a:srgbClr val="000000"/>
              </a:solidFill>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94698276-DE18-DC16-B882-9958F7ACB25A}"/>
              </a:ext>
            </a:extLst>
          </p:cNvPr>
          <p:cNvSpPr/>
          <p:nvPr/>
        </p:nvSpPr>
        <p:spPr>
          <a:xfrm>
            <a:off x="723900" y="1157386"/>
            <a:ext cx="6813553" cy="307777"/>
          </a:xfrm>
          <a:prstGeom prst="rect">
            <a:avLst/>
          </a:prstGeom>
        </p:spPr>
        <p:txBody>
          <a:bodyPr wrap="square">
            <a:spAutoFit/>
          </a:bodyPr>
          <a:lstStyle/>
          <a:p>
            <a:pPr algn="ctr" fontAlgn="b"/>
            <a:endParaRPr lang="ru-RU" sz="1400" b="1" dirty="0">
              <a:solidFill>
                <a:srgbClr val="000000"/>
              </a:solidFill>
              <a:latin typeface="Arial Narrow" panose="020B0606020202030204" pitchFamily="34" charset="0"/>
            </a:endParaRPr>
          </a:p>
        </p:txBody>
      </p:sp>
      <p:pic>
        <p:nvPicPr>
          <p:cNvPr id="27" name="Picture 4" descr="http://gost.ru/wps/PA_RSNews/get/attachment/?path=/files/2017/05/24/14/attachmentjpg_1495623925081">
            <a:extLst>
              <a:ext uri="{FF2B5EF4-FFF2-40B4-BE49-F238E27FC236}">
                <a16:creationId xmlns:a16="http://schemas.microsoft.com/office/drawing/2014/main" id="{65EC63F7-B06F-89C1-B320-7667BFD74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400" y="181169"/>
            <a:ext cx="974725" cy="104010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s://avatars.mds.yandex.net/get-marketpic/364755/market_cfJX22j_f2FX_D2gkrv7tQ/orig">
            <a:extLst>
              <a:ext uri="{FF2B5EF4-FFF2-40B4-BE49-F238E27FC236}">
                <a16:creationId xmlns:a16="http://schemas.microsoft.com/office/drawing/2014/main" id="{F1BEF7B6-754E-DACC-3145-34173300F425}"/>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0" descr="https://allzap.ua/all/b9/wzij_316wzhf0vx.JPG">
            <a:extLst>
              <a:ext uri="{FF2B5EF4-FFF2-40B4-BE49-F238E27FC236}">
                <a16:creationId xmlns:a16="http://schemas.microsoft.com/office/drawing/2014/main" id="{282AD728-77EA-884D-BC7F-0402D15CEE79}"/>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2" descr="https://allzap.ua/all/b9/wzij_316wzhf0vx.JPG">
            <a:extLst>
              <a:ext uri="{FF2B5EF4-FFF2-40B4-BE49-F238E27FC236}">
                <a16:creationId xmlns:a16="http://schemas.microsoft.com/office/drawing/2014/main" id="{54F2D9C9-75EC-EF8C-AB69-3A84600EE893}"/>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6" name="TextBox 1">
            <a:extLst>
              <a:ext uri="{FF2B5EF4-FFF2-40B4-BE49-F238E27FC236}">
                <a16:creationId xmlns:a16="http://schemas.microsoft.com/office/drawing/2014/main" id="{3B10C11D-D869-D808-7BA9-9B527C52C636}"/>
              </a:ext>
            </a:extLst>
          </p:cNvPr>
          <p:cNvSpPr txBox="1">
            <a:spLocks noChangeArrowheads="1"/>
          </p:cNvSpPr>
          <p:nvPr/>
        </p:nvSpPr>
        <p:spPr bwMode="auto">
          <a:xfrm>
            <a:off x="723900" y="457093"/>
            <a:ext cx="6555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MS PGothic" pitchFamily="34" charset="-128"/>
              </a:defRPr>
            </a:lvl1pPr>
            <a:lvl2pPr>
              <a:defRPr kumimoji="1" sz="2800">
                <a:solidFill>
                  <a:schemeClr val="tx1"/>
                </a:solidFill>
                <a:latin typeface="Calibri" pitchFamily="34" charset="0"/>
                <a:ea typeface="MS PGothic" pitchFamily="34" charset="-128"/>
              </a:defRPr>
            </a:lvl2pPr>
            <a:lvl3pPr>
              <a:defRPr kumimoji="1" sz="2400">
                <a:solidFill>
                  <a:schemeClr val="tx1"/>
                </a:solidFill>
                <a:latin typeface="Calibri" pitchFamily="34" charset="0"/>
                <a:ea typeface="MS PGothic" pitchFamily="34" charset="-128"/>
              </a:defRPr>
            </a:lvl3pPr>
            <a:lvl4pPr>
              <a:defRPr kumimoji="1" sz="2000">
                <a:solidFill>
                  <a:schemeClr val="tx1"/>
                </a:solidFill>
                <a:latin typeface="Calibri" pitchFamily="34" charset="0"/>
                <a:ea typeface="MS PGothic" pitchFamily="34" charset="-128"/>
              </a:defRPr>
            </a:lvl4pPr>
            <a:lvl5pPr>
              <a:defRPr kumimoji="1"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9pPr>
          </a:lstStyle>
          <a:p>
            <a:r>
              <a:rPr lang="en-GB" sz="2400" b="1" dirty="0">
                <a:solidFill>
                  <a:schemeClr val="bg2">
                    <a:lumMod val="10000"/>
                  </a:schemeClr>
                </a:solidFill>
                <a:latin typeface="Arial" panose="020B0604020202020204" pitchFamily="34" charset="0"/>
                <a:cs typeface="Arial" panose="020B0604020202020204" pitchFamily="34" charset="0"/>
              </a:rPr>
              <a:t>Informing about product non-conformity</a:t>
            </a:r>
            <a:endParaRPr lang="ru-RU" sz="2400" b="1" dirty="0">
              <a:solidFill>
                <a:schemeClr val="bg2">
                  <a:lumMod val="10000"/>
                </a:schemeClr>
              </a:solidFill>
              <a:latin typeface="Arial" panose="020B0604020202020204" pitchFamily="34" charset="0"/>
              <a:cs typeface="Arial" panose="020B0604020202020204" pitchFamily="34" charset="0"/>
            </a:endParaRPr>
          </a:p>
        </p:txBody>
      </p:sp>
      <p:pic>
        <p:nvPicPr>
          <p:cNvPr id="29" name="Рисунок 28">
            <a:extLst>
              <a:ext uri="{FF2B5EF4-FFF2-40B4-BE49-F238E27FC236}">
                <a16:creationId xmlns:a16="http://schemas.microsoft.com/office/drawing/2014/main" id="{613E6BC1-22A9-01D1-950E-9720982AFFDC}"/>
              </a:ext>
            </a:extLst>
          </p:cNvPr>
          <p:cNvPicPr>
            <a:picLocks noChangeAspect="1"/>
          </p:cNvPicPr>
          <p:nvPr/>
        </p:nvPicPr>
        <p:blipFill>
          <a:blip r:embed="rId4">
            <a:extLst>
              <a:ext uri="{28A0092B-C50C-407E-A947-70E740481C1C}">
                <a14:useLocalDpi xmlns:a14="http://schemas.microsoft.com/office/drawing/2010/main" val="0"/>
              </a:ext>
            </a:extLst>
          </a:blip>
          <a:srcRect l="37240" t="20532" r="36822" b="10773"/>
          <a:stretch>
            <a:fillRect/>
          </a:stretch>
        </p:blipFill>
        <p:spPr>
          <a:xfrm>
            <a:off x="6737391" y="2834048"/>
            <a:ext cx="2062612" cy="2944814"/>
          </a:xfrm>
          <a:prstGeom prst="rect">
            <a:avLst/>
          </a:prstGeom>
          <a:ln>
            <a:solidFill>
              <a:schemeClr val="bg1">
                <a:lumMod val="50000"/>
              </a:schemeClr>
            </a:solidFill>
          </a:ln>
        </p:spPr>
      </p:pic>
      <p:pic>
        <p:nvPicPr>
          <p:cNvPr id="28" name="Рисунок 27">
            <a:extLst>
              <a:ext uri="{FF2B5EF4-FFF2-40B4-BE49-F238E27FC236}">
                <a16:creationId xmlns:a16="http://schemas.microsoft.com/office/drawing/2014/main" id="{E8BD7A37-B20F-CF08-532D-C4D5434F5D8A}"/>
              </a:ext>
            </a:extLst>
          </p:cNvPr>
          <p:cNvPicPr>
            <a:picLocks noChangeAspect="1"/>
          </p:cNvPicPr>
          <p:nvPr/>
        </p:nvPicPr>
        <p:blipFill>
          <a:blip r:embed="rId5">
            <a:extLst>
              <a:ext uri="{28A0092B-C50C-407E-A947-70E740481C1C}">
                <a14:useLocalDpi xmlns:a14="http://schemas.microsoft.com/office/drawing/2010/main" val="0"/>
              </a:ext>
            </a:extLst>
          </a:blip>
          <a:srcRect l="36875" t="15217" r="36979" b="15893"/>
          <a:stretch>
            <a:fillRect/>
          </a:stretch>
        </p:blipFill>
        <p:spPr>
          <a:xfrm>
            <a:off x="5846762" y="1687951"/>
            <a:ext cx="1893888" cy="2689925"/>
          </a:xfrm>
          <a:prstGeom prst="rect">
            <a:avLst/>
          </a:prstGeom>
          <a:ln>
            <a:solidFill>
              <a:schemeClr val="bg1">
                <a:lumMod val="50000"/>
              </a:schemeClr>
            </a:solidFill>
          </a:ln>
        </p:spPr>
      </p:pic>
      <p:sp>
        <p:nvSpPr>
          <p:cNvPr id="8" name="TextBox 7">
            <a:extLst>
              <a:ext uri="{FF2B5EF4-FFF2-40B4-BE49-F238E27FC236}">
                <a16:creationId xmlns:a16="http://schemas.microsoft.com/office/drawing/2014/main" id="{513385C4-6D8A-23E3-2A7B-501FD45E503E}"/>
              </a:ext>
            </a:extLst>
          </p:cNvPr>
          <p:cNvSpPr txBox="1"/>
          <p:nvPr/>
        </p:nvSpPr>
        <p:spPr>
          <a:xfrm>
            <a:off x="723900" y="1966237"/>
            <a:ext cx="4488008" cy="332398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On March 26, 2025, the Federal Agency for Technical Regulating and Metrology, which performs the functions of the approval authority of the Russian Federation, sent a notification to the Spanish approval authority about non-conformity with UN Regulations of products for which the specific communications on type approvals were issued.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To date, no response with information on the measures taken to eliminate the identified product non-conformity has been received from the Spanish approval authority.</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Type approvals issued for the nonconforming products continue to be valid.</a:t>
            </a: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757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C4C01-132A-71EC-1876-522C5D5785E5}"/>
            </a:ext>
          </a:extLst>
        </p:cNvPr>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E89870B-E9DA-2B1E-664A-6B9A1DEC126E}"/>
              </a:ext>
            </a:extLst>
          </p:cNvPr>
          <p:cNvCxnSpPr/>
          <p:nvPr/>
        </p:nvCxnSpPr>
        <p:spPr>
          <a:xfrm>
            <a:off x="723900" y="1277938"/>
            <a:ext cx="7699375"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129F443-7EA8-4243-34F8-5E6717885A87}"/>
              </a:ext>
            </a:extLst>
          </p:cNvPr>
          <p:cNvCxnSpPr/>
          <p:nvPr/>
        </p:nvCxnSpPr>
        <p:spPr>
          <a:xfrm>
            <a:off x="723900" y="6292850"/>
            <a:ext cx="7699375" cy="0"/>
          </a:xfrm>
          <a:prstGeom prst="line">
            <a:avLst/>
          </a:prstGeom>
          <a:ln>
            <a:solidFill>
              <a:srgbClr val="0071BC"/>
            </a:solidFill>
          </a:ln>
        </p:spPr>
        <p:style>
          <a:lnRef idx="1">
            <a:schemeClr val="dk1"/>
          </a:lnRef>
          <a:fillRef idx="0">
            <a:schemeClr val="dk1"/>
          </a:fillRef>
          <a:effectRef idx="0">
            <a:schemeClr val="dk1"/>
          </a:effectRef>
          <a:fontRef idx="minor">
            <a:schemeClr val="tx1"/>
          </a:fontRef>
        </p:style>
      </p:cxnSp>
      <p:sp>
        <p:nvSpPr>
          <p:cNvPr id="17414" name="Slide Number Placeholder 2">
            <a:extLst>
              <a:ext uri="{FF2B5EF4-FFF2-40B4-BE49-F238E27FC236}">
                <a16:creationId xmlns:a16="http://schemas.microsoft.com/office/drawing/2014/main" id="{A5071659-747B-7142-E63E-28C881EEC401}"/>
              </a:ext>
            </a:extLst>
          </p:cNvPr>
          <p:cNvSpPr>
            <a:spLocks noGrp="1"/>
          </p:cNvSpPr>
          <p:nvPr>
            <p:ph type="sldNum" sz="quarter" idx="12"/>
          </p:nvPr>
        </p:nvSpPr>
        <p:spPr bwMode="auto">
          <a:xfrm>
            <a:off x="7675562" y="6356350"/>
            <a:ext cx="747713"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sz="1400" dirty="0">
                <a:solidFill>
                  <a:schemeClr val="tx1"/>
                </a:solidFill>
                <a:latin typeface="Arial" charset="0"/>
                <a:cs typeface="Arial" charset="0"/>
              </a:rPr>
              <a:t>9</a:t>
            </a:r>
            <a:endParaRPr lang="en-US" sz="1400" dirty="0">
              <a:solidFill>
                <a:schemeClr val="tx1"/>
              </a:solidFill>
              <a:latin typeface="Arial" charset="0"/>
              <a:cs typeface="Arial" charset="0"/>
            </a:endParaRPr>
          </a:p>
        </p:txBody>
      </p:sp>
      <p:sp>
        <p:nvSpPr>
          <p:cNvPr id="4" name="Rectangle 3">
            <a:extLst>
              <a:ext uri="{FF2B5EF4-FFF2-40B4-BE49-F238E27FC236}">
                <a16:creationId xmlns:a16="http://schemas.microsoft.com/office/drawing/2014/main" id="{3155F47E-9932-9DDF-254D-81B6361BB9CB}"/>
              </a:ext>
            </a:extLst>
          </p:cNvPr>
          <p:cNvSpPr/>
          <p:nvPr/>
        </p:nvSpPr>
        <p:spPr>
          <a:xfrm>
            <a:off x="7623175" y="6292850"/>
            <a:ext cx="800100" cy="44450"/>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a:extLst>
              <a:ext uri="{FF2B5EF4-FFF2-40B4-BE49-F238E27FC236}">
                <a16:creationId xmlns:a16="http://schemas.microsoft.com/office/drawing/2014/main" id="{DF51ADC2-B0B8-4519-BE49-7397230E095C}"/>
              </a:ext>
            </a:extLst>
          </p:cNvPr>
          <p:cNvSpPr/>
          <p:nvPr/>
        </p:nvSpPr>
        <p:spPr>
          <a:xfrm>
            <a:off x="-1306513" y="207963"/>
            <a:ext cx="527050" cy="527050"/>
          </a:xfrm>
          <a:prstGeom prst="rect">
            <a:avLst/>
          </a:prstGeom>
          <a:solidFill>
            <a:srgbClr val="0071BC"/>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a:extLst>
              <a:ext uri="{FF2B5EF4-FFF2-40B4-BE49-F238E27FC236}">
                <a16:creationId xmlns:a16="http://schemas.microsoft.com/office/drawing/2014/main" id="{1832E3E2-8026-05DF-B64B-671D1E414B4F}"/>
              </a:ext>
            </a:extLst>
          </p:cNvPr>
          <p:cNvSpPr/>
          <p:nvPr/>
        </p:nvSpPr>
        <p:spPr>
          <a:xfrm>
            <a:off x="-1306513" y="735013"/>
            <a:ext cx="527050" cy="525462"/>
          </a:xfrm>
          <a:prstGeom prst="rect">
            <a:avLst/>
          </a:prstGeom>
          <a:solidFill>
            <a:srgbClr val="E61951"/>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a:extLst>
              <a:ext uri="{FF2B5EF4-FFF2-40B4-BE49-F238E27FC236}">
                <a16:creationId xmlns:a16="http://schemas.microsoft.com/office/drawing/2014/main" id="{0C2F3E68-CCBD-C7C5-5B1D-AB5E678ED257}"/>
              </a:ext>
            </a:extLst>
          </p:cNvPr>
          <p:cNvSpPr/>
          <p:nvPr/>
        </p:nvSpPr>
        <p:spPr>
          <a:xfrm>
            <a:off x="-1306513" y="1260475"/>
            <a:ext cx="527050" cy="525463"/>
          </a:xfrm>
          <a:prstGeom prst="rect">
            <a:avLst/>
          </a:prstGeom>
          <a:solidFill>
            <a:srgbClr val="00A88E"/>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a:extLst>
              <a:ext uri="{FF2B5EF4-FFF2-40B4-BE49-F238E27FC236}">
                <a16:creationId xmlns:a16="http://schemas.microsoft.com/office/drawing/2014/main" id="{F776E8B5-3C56-3528-3FE5-7149460C983D}"/>
              </a:ext>
            </a:extLst>
          </p:cNvPr>
          <p:cNvSpPr/>
          <p:nvPr/>
        </p:nvSpPr>
        <p:spPr>
          <a:xfrm>
            <a:off x="-1306513" y="1785938"/>
            <a:ext cx="527050" cy="527050"/>
          </a:xfrm>
          <a:prstGeom prst="rect">
            <a:avLst/>
          </a:prstGeom>
          <a:solidFill>
            <a:srgbClr val="929B3D"/>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a:extLst>
              <a:ext uri="{FF2B5EF4-FFF2-40B4-BE49-F238E27FC236}">
                <a16:creationId xmlns:a16="http://schemas.microsoft.com/office/drawing/2014/main" id="{79B3C507-45CB-3632-6FA3-9B2F078BC035}"/>
              </a:ext>
            </a:extLst>
          </p:cNvPr>
          <p:cNvSpPr/>
          <p:nvPr/>
        </p:nvSpPr>
        <p:spPr>
          <a:xfrm>
            <a:off x="-1306513" y="2312988"/>
            <a:ext cx="527050" cy="525462"/>
          </a:xfrm>
          <a:prstGeom prst="rect">
            <a:avLst/>
          </a:prstGeom>
          <a:solidFill>
            <a:srgbClr val="F15A22"/>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6BDA067E-B5A7-91CE-5999-4E4177115249}"/>
              </a:ext>
            </a:extLst>
          </p:cNvPr>
          <p:cNvSpPr/>
          <p:nvPr/>
        </p:nvSpPr>
        <p:spPr>
          <a:xfrm>
            <a:off x="-1306513" y="2838450"/>
            <a:ext cx="527050" cy="527050"/>
          </a:xfrm>
          <a:prstGeom prst="rect">
            <a:avLst/>
          </a:prstGeom>
          <a:solidFill>
            <a:srgbClr val="A3238E"/>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51640D9D-701D-B7F4-19A5-6F18002BD1EE}"/>
              </a:ext>
            </a:extLst>
          </p:cNvPr>
          <p:cNvSpPr/>
          <p:nvPr/>
        </p:nvSpPr>
        <p:spPr>
          <a:xfrm>
            <a:off x="-1306513" y="3365500"/>
            <a:ext cx="527050" cy="525463"/>
          </a:xfrm>
          <a:prstGeom prst="rect">
            <a:avLst/>
          </a:prstGeom>
          <a:solidFill>
            <a:srgbClr val="EC9123"/>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a:extLst>
              <a:ext uri="{FF2B5EF4-FFF2-40B4-BE49-F238E27FC236}">
                <a16:creationId xmlns:a16="http://schemas.microsoft.com/office/drawing/2014/main" id="{2B74EFA4-A52D-40C1-158E-1897154F5F02}"/>
              </a:ext>
            </a:extLst>
          </p:cNvPr>
          <p:cNvSpPr/>
          <p:nvPr/>
        </p:nvSpPr>
        <p:spPr>
          <a:xfrm>
            <a:off x="-1306513" y="3890963"/>
            <a:ext cx="527050" cy="527050"/>
          </a:xfrm>
          <a:prstGeom prst="rect">
            <a:avLst/>
          </a:prstGeom>
          <a:solidFill>
            <a:srgbClr val="00ACBC"/>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a:extLst>
              <a:ext uri="{FF2B5EF4-FFF2-40B4-BE49-F238E27FC236}">
                <a16:creationId xmlns:a16="http://schemas.microsoft.com/office/drawing/2014/main" id="{B8BB99B3-AC41-649A-57A1-5C5CE011F00D}"/>
              </a:ext>
            </a:extLst>
          </p:cNvPr>
          <p:cNvSpPr/>
          <p:nvPr/>
        </p:nvSpPr>
        <p:spPr>
          <a:xfrm>
            <a:off x="-1316038" y="4418013"/>
            <a:ext cx="527050" cy="525462"/>
          </a:xfrm>
          <a:prstGeom prst="rect">
            <a:avLst/>
          </a:prstGeom>
          <a:solidFill>
            <a:srgbClr val="808285"/>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a:extLst>
              <a:ext uri="{FF2B5EF4-FFF2-40B4-BE49-F238E27FC236}">
                <a16:creationId xmlns:a16="http://schemas.microsoft.com/office/drawing/2014/main" id="{37885946-A7F1-8C4B-4526-6964DD572966}"/>
              </a:ext>
            </a:extLst>
          </p:cNvPr>
          <p:cNvSpPr/>
          <p:nvPr/>
        </p:nvSpPr>
        <p:spPr>
          <a:xfrm>
            <a:off x="-1316038" y="4943475"/>
            <a:ext cx="527050" cy="525463"/>
          </a:xfrm>
          <a:prstGeom prst="rect">
            <a:avLst/>
          </a:prstGeom>
          <a:solidFill>
            <a:srgbClr val="5A3318"/>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a:extLst>
              <a:ext uri="{FF2B5EF4-FFF2-40B4-BE49-F238E27FC236}">
                <a16:creationId xmlns:a16="http://schemas.microsoft.com/office/drawing/2014/main" id="{B6AB6D88-E350-FC16-F442-E10CF77EE6F6}"/>
              </a:ext>
            </a:extLst>
          </p:cNvPr>
          <p:cNvSpPr/>
          <p:nvPr/>
        </p:nvSpPr>
        <p:spPr>
          <a:xfrm>
            <a:off x="-1316038" y="5468938"/>
            <a:ext cx="527050" cy="527050"/>
          </a:xfrm>
          <a:prstGeom prst="rect">
            <a:avLst/>
          </a:prstGeom>
          <a:solidFill>
            <a:srgbClr val="F24A57"/>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a:extLst>
              <a:ext uri="{FF2B5EF4-FFF2-40B4-BE49-F238E27FC236}">
                <a16:creationId xmlns:a16="http://schemas.microsoft.com/office/drawing/2014/main" id="{01DA288E-9C52-492C-5884-EA75EDE78F98}"/>
              </a:ext>
            </a:extLst>
          </p:cNvPr>
          <p:cNvSpPr/>
          <p:nvPr/>
        </p:nvSpPr>
        <p:spPr>
          <a:xfrm>
            <a:off x="-1316038" y="5995988"/>
            <a:ext cx="527050" cy="525462"/>
          </a:xfrm>
          <a:prstGeom prst="rect">
            <a:avLst/>
          </a:prstGeom>
          <a:solidFill>
            <a:srgbClr val="00AEEF"/>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Прямоугольник 2">
            <a:extLst>
              <a:ext uri="{FF2B5EF4-FFF2-40B4-BE49-F238E27FC236}">
                <a16:creationId xmlns:a16="http://schemas.microsoft.com/office/drawing/2014/main" id="{B98EF45F-5000-1781-9709-7E4E6958A175}"/>
              </a:ext>
            </a:extLst>
          </p:cNvPr>
          <p:cNvSpPr/>
          <p:nvPr/>
        </p:nvSpPr>
        <p:spPr>
          <a:xfrm>
            <a:off x="6645026" y="4167287"/>
            <a:ext cx="184731" cy="307777"/>
          </a:xfrm>
          <a:prstGeom prst="rect">
            <a:avLst/>
          </a:prstGeom>
        </p:spPr>
        <p:txBody>
          <a:bodyPr wrap="none">
            <a:spAutoFit/>
          </a:bodyPr>
          <a:lstStyle/>
          <a:p>
            <a:pPr algn="ctr" fontAlgn="b"/>
            <a:endParaRPr lang="ru-RU" sz="1400" b="1" dirty="0">
              <a:solidFill>
                <a:srgbClr val="000000"/>
              </a:solidFill>
              <a:latin typeface="Arial Narrow" panose="020B0606020202030204" pitchFamily="34" charset="0"/>
            </a:endParaRPr>
          </a:p>
        </p:txBody>
      </p:sp>
      <p:sp>
        <p:nvSpPr>
          <p:cNvPr id="5" name="Прямоугольник 4">
            <a:extLst>
              <a:ext uri="{FF2B5EF4-FFF2-40B4-BE49-F238E27FC236}">
                <a16:creationId xmlns:a16="http://schemas.microsoft.com/office/drawing/2014/main" id="{8451DC66-CB0D-2B49-A2E2-0DFB1763CE16}"/>
              </a:ext>
            </a:extLst>
          </p:cNvPr>
          <p:cNvSpPr/>
          <p:nvPr/>
        </p:nvSpPr>
        <p:spPr>
          <a:xfrm>
            <a:off x="723900" y="1157386"/>
            <a:ext cx="6813553" cy="307777"/>
          </a:xfrm>
          <a:prstGeom prst="rect">
            <a:avLst/>
          </a:prstGeom>
        </p:spPr>
        <p:txBody>
          <a:bodyPr wrap="square">
            <a:spAutoFit/>
          </a:bodyPr>
          <a:lstStyle/>
          <a:p>
            <a:pPr algn="ctr" fontAlgn="b"/>
            <a:endParaRPr lang="ru-RU" sz="1400" b="1" dirty="0">
              <a:solidFill>
                <a:srgbClr val="000000"/>
              </a:solidFill>
              <a:latin typeface="Arial Narrow" panose="020B0606020202030204" pitchFamily="34" charset="0"/>
            </a:endParaRPr>
          </a:p>
        </p:txBody>
      </p:sp>
      <p:pic>
        <p:nvPicPr>
          <p:cNvPr id="27" name="Picture 4" descr="http://gost.ru/wps/PA_RSNews/get/attachment/?path=/files/2017/05/24/14/attachmentjpg_1495623925081">
            <a:extLst>
              <a:ext uri="{FF2B5EF4-FFF2-40B4-BE49-F238E27FC236}">
                <a16:creationId xmlns:a16="http://schemas.microsoft.com/office/drawing/2014/main" id="{C63552CF-9FD8-3AA6-B592-CFCECA08F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400" y="181169"/>
            <a:ext cx="974725" cy="104010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s://avatars.mds.yandex.net/get-marketpic/364755/market_cfJX22j_f2FX_D2gkrv7tQ/orig">
            <a:extLst>
              <a:ext uri="{FF2B5EF4-FFF2-40B4-BE49-F238E27FC236}">
                <a16:creationId xmlns:a16="http://schemas.microsoft.com/office/drawing/2014/main" id="{64841013-0D16-00B3-E190-4B79769ECB13}"/>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0" descr="https://allzap.ua/all/b9/wzij_316wzhf0vx.JPG">
            <a:extLst>
              <a:ext uri="{FF2B5EF4-FFF2-40B4-BE49-F238E27FC236}">
                <a16:creationId xmlns:a16="http://schemas.microsoft.com/office/drawing/2014/main" id="{F3BE2F4E-9933-D984-D96D-5F713BC1336B}"/>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2" descr="https://allzap.ua/all/b9/wzij_316wzhf0vx.JPG">
            <a:extLst>
              <a:ext uri="{FF2B5EF4-FFF2-40B4-BE49-F238E27FC236}">
                <a16:creationId xmlns:a16="http://schemas.microsoft.com/office/drawing/2014/main" id="{ACC810CD-EEE1-2D65-157F-5488B040F20F}"/>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6" name="TextBox 1">
            <a:extLst>
              <a:ext uri="{FF2B5EF4-FFF2-40B4-BE49-F238E27FC236}">
                <a16:creationId xmlns:a16="http://schemas.microsoft.com/office/drawing/2014/main" id="{F73AD0DA-499F-5134-FDBB-F769E7DE760C}"/>
              </a:ext>
            </a:extLst>
          </p:cNvPr>
          <p:cNvSpPr txBox="1">
            <a:spLocks noChangeArrowheads="1"/>
          </p:cNvSpPr>
          <p:nvPr/>
        </p:nvSpPr>
        <p:spPr bwMode="auto">
          <a:xfrm>
            <a:off x="723899" y="452532"/>
            <a:ext cx="6555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MS PGothic" pitchFamily="34" charset="-128"/>
              </a:defRPr>
            </a:lvl1pPr>
            <a:lvl2pPr>
              <a:defRPr kumimoji="1" sz="2800">
                <a:solidFill>
                  <a:schemeClr val="tx1"/>
                </a:solidFill>
                <a:latin typeface="Calibri" pitchFamily="34" charset="0"/>
                <a:ea typeface="MS PGothic" pitchFamily="34" charset="-128"/>
              </a:defRPr>
            </a:lvl2pPr>
            <a:lvl3pPr>
              <a:defRPr kumimoji="1" sz="2400">
                <a:solidFill>
                  <a:schemeClr val="tx1"/>
                </a:solidFill>
                <a:latin typeface="Calibri" pitchFamily="34" charset="0"/>
                <a:ea typeface="MS PGothic" pitchFamily="34" charset="-128"/>
              </a:defRPr>
            </a:lvl3pPr>
            <a:lvl4pPr>
              <a:defRPr kumimoji="1" sz="2000">
                <a:solidFill>
                  <a:schemeClr val="tx1"/>
                </a:solidFill>
                <a:latin typeface="Calibri" pitchFamily="34" charset="0"/>
                <a:ea typeface="MS PGothic" pitchFamily="34" charset="-128"/>
              </a:defRPr>
            </a:lvl4pPr>
            <a:lvl5pPr>
              <a:defRPr kumimoji="1"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9pPr>
          </a:lstStyle>
          <a:p>
            <a:r>
              <a:rPr lang="en-US" sz="2400" b="1" dirty="0">
                <a:solidFill>
                  <a:schemeClr val="bg2">
                    <a:lumMod val="10000"/>
                  </a:schemeClr>
                </a:solidFill>
                <a:latin typeface="Arial" panose="020B0604020202020204" pitchFamily="34" charset="0"/>
                <a:cs typeface="Arial" panose="020B0604020202020204" pitchFamily="34" charset="0"/>
              </a:rPr>
              <a:t>Statement of the Russian Federation</a:t>
            </a:r>
            <a:endParaRPr lang="ru-RU" sz="2400" b="1" dirty="0">
              <a:solidFill>
                <a:schemeClr val="bg2">
                  <a:lumMod val="1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0B05EFD-698A-1EE2-1623-44CE44252A48}"/>
              </a:ext>
            </a:extLst>
          </p:cNvPr>
          <p:cNvSpPr txBox="1"/>
          <p:nvPr/>
        </p:nvSpPr>
        <p:spPr>
          <a:xfrm>
            <a:off x="765175" y="1701025"/>
            <a:ext cx="6162098" cy="4293483"/>
          </a:xfrm>
          <a:prstGeom prst="rect">
            <a:avLst/>
          </a:prstGeom>
          <a:noFill/>
        </p:spPr>
        <p:txBody>
          <a:bodyPr wrap="square">
            <a:spAutoFit/>
          </a:bodyPr>
          <a:lstStyle/>
          <a:p>
            <a:r>
              <a:rPr lang="en-US" sz="1500" dirty="0">
                <a:latin typeface="Arial" panose="020B0604020202020204" pitchFamily="34" charset="0"/>
                <a:cs typeface="Arial" panose="020B0604020202020204" pitchFamily="34" charset="0"/>
              </a:rPr>
              <a:t>On the site of the World Forum WP.29, which oversees </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the 1958 Geneva Agreement, the Russian Federation appeals </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to Spain with a proposal to respond to the notification sent </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on March 26, 2025 to the Spanish approval authority </a:t>
            </a:r>
            <a:r>
              <a:rPr lang="en-US" sz="1600" dirty="0">
                <a:latin typeface="Arial" panose="020B0604020202020204" pitchFamily="34" charset="0"/>
                <a:cs typeface="Arial" panose="020B0604020202020204" pitchFamily="34" charset="0"/>
              </a:rPr>
              <a:t>about non-conformity with UN Regulations of products for which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the specific communications on type approvals were issued</a:t>
            </a:r>
            <a:r>
              <a:rPr lang="en-US" sz="1500" dirty="0">
                <a:latin typeface="Arial" panose="020B0604020202020204" pitchFamily="34" charset="0"/>
                <a:cs typeface="Arial" panose="020B0604020202020204" pitchFamily="34" charset="0"/>
              </a:rPr>
              <a:t>, </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and to take </a:t>
            </a:r>
            <a:r>
              <a:rPr lang="en-GB" sz="1500" dirty="0">
                <a:latin typeface="Arial" panose="020B0604020202020204" pitchFamily="34" charset="0"/>
                <a:cs typeface="Arial" panose="020B0604020202020204" pitchFamily="34" charset="0"/>
              </a:rPr>
              <a:t>necessary</a:t>
            </a:r>
            <a:r>
              <a:rPr lang="ru-RU" sz="1400" dirty="0"/>
              <a:t> </a:t>
            </a:r>
            <a:r>
              <a:rPr lang="en-US" sz="1500" dirty="0">
                <a:latin typeface="Arial" panose="020B0604020202020204" pitchFamily="34" charset="0"/>
                <a:cs typeface="Arial" panose="020B0604020202020204" pitchFamily="34" charset="0"/>
              </a:rPr>
              <a:t>measures to ensure the restoration </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of conformity of these products.</a:t>
            </a:r>
            <a:r>
              <a:rPr lang="ru-RU" sz="1500" dirty="0">
                <a:latin typeface="Arial" panose="020B0604020202020204" pitchFamily="34" charset="0"/>
                <a:cs typeface="Arial" panose="020B0604020202020204" pitchFamily="34" charset="0"/>
              </a:rPr>
              <a:t> </a:t>
            </a:r>
          </a:p>
          <a:p>
            <a:endParaRPr lang="ru-RU"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In the absence of a proper response, the Russian Federation </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reserves the right not to recognize the communications on type approvals granted by the Spanish approval authority for vehicles, which non-compliance with UN Regulations was identified during the state monitoring (surveillance).  </a:t>
            </a:r>
            <a:endParaRPr lang="ru-RU" sz="1500" dirty="0">
              <a:latin typeface="Arial" panose="020B0604020202020204" pitchFamily="34" charset="0"/>
              <a:cs typeface="Arial" panose="020B0604020202020204" pitchFamily="34" charset="0"/>
            </a:endParaRPr>
          </a:p>
          <a:p>
            <a:endParaRPr lang="ru-RU"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Informing WP.29 about the current situation, the Russian Federation expects WP.29 to confirm the strict implementation of the provisions </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of the 1958 Geneva Agreement by the Contracting Parties.</a:t>
            </a:r>
          </a:p>
        </p:txBody>
      </p:sp>
    </p:spTree>
    <p:extLst>
      <p:ext uri="{BB962C8B-B14F-4D97-AF65-F5344CB8AC3E}">
        <p14:creationId xmlns:p14="http://schemas.microsoft.com/office/powerpoint/2010/main" val="2949987811"/>
      </p:ext>
    </p:extLst>
  </p:cSld>
  <p:clrMapOvr>
    <a:masterClrMapping/>
  </p:clrMapOvr>
</p:sld>
</file>

<file path=ppt/theme/theme1.xml><?xml version="1.0" encoding="utf-8"?>
<a:theme xmlns:a="http://schemas.openxmlformats.org/drawingml/2006/main" name="RS_tamplate_presentation">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Path xmlns="acccb6d4-dbe5-46d2-b4d3-5733603d8cc6" xsi:nil="true"/>
    <TaxCatchAll xmlns="985ec44e-1bab-4c0b-9df0-6ba128686f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21" ma:contentTypeDescription="Create a new document." ma:contentTypeScope="" ma:versionID="70aa97d293dc1b068aad8ec574bd5b29">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116effa8a8d4dca7515820515ac66886"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element ref="ns3:MediaServiceBillingMetadata" minOccurs="0"/>
                <xsd:element ref="ns3:Pat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Path" ma:index="27" nillable="true" ma:displayName="Path" ma:internalName="Path">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055446-66DC-497A-A40F-C5DCD230E007}">
  <ds:schemaRefs>
    <ds:schemaRef ds:uri="http://schemas.microsoft.com/office/2006/metadata/properties"/>
    <ds:schemaRef ds:uri="http://schemas.microsoft.com/office/infopath/2007/PartnerControls"/>
    <ds:schemaRef ds:uri="acccb6d4-dbe5-46d2-b4d3-5733603d8cc6"/>
    <ds:schemaRef ds:uri="985ec44e-1bab-4c0b-9df0-6ba128686fc9"/>
  </ds:schemaRefs>
</ds:datastoreItem>
</file>

<file path=customXml/itemProps2.xml><?xml version="1.0" encoding="utf-8"?>
<ds:datastoreItem xmlns:ds="http://schemas.openxmlformats.org/officeDocument/2006/customXml" ds:itemID="{8DA79051-156D-4E54-BCE9-AF5FE96544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C1F123-9144-471C-9692-A27C4A43EB85}">
  <ds:schemaRefs>
    <ds:schemaRef ds:uri="http://schemas.microsoft.com/sharepoint/v3/contenttype/forms"/>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emplate/>
  <TotalTime>4592</TotalTime>
  <Words>1580</Words>
  <Application>Microsoft Office PowerPoint</Application>
  <PresentationFormat>On-screen Show (4:3)</PresentationFormat>
  <Paragraphs>100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Narrow</vt:lpstr>
      <vt:lpstr>Calibri</vt:lpstr>
      <vt:lpstr>RS_tamplate_presentation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блаблабла</dc:title>
  <dc:creator>MR</dc:creator>
  <cp:lastModifiedBy>Nadiya</cp:lastModifiedBy>
  <cp:revision>303</cp:revision>
  <cp:lastPrinted>2019-11-06T14:04:35Z</cp:lastPrinted>
  <dcterms:created xsi:type="dcterms:W3CDTF">2016-09-22T08:57:00Z</dcterms:created>
  <dcterms:modified xsi:type="dcterms:W3CDTF">2025-06-18T16:23:26Z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y fmtid="{D5CDD505-2E9C-101B-9397-08002B2CF9AE}" pid="3" name="MediaServiceImageTags">
    <vt:lpwstr/>
  </property>
  <property fmtid="{D5CDD505-2E9C-101B-9397-08002B2CF9AE}" pid="4" name="gba66df640194346a5267c50f24d4797">
    <vt:lpwstr/>
  </property>
  <property fmtid="{D5CDD505-2E9C-101B-9397-08002B2CF9AE}" pid="5" name="Office_x0020_of_x0020_Origin">
    <vt:lpwstr/>
  </property>
  <property fmtid="{D5CDD505-2E9C-101B-9397-08002B2CF9AE}" pid="6" name="Office of Origin">
    <vt:lpwstr/>
  </property>
</Properties>
</file>