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9" r:id="rId5"/>
    <p:sldMasterId id="2147483691" r:id="rId6"/>
  </p:sldMasterIdLst>
  <p:notesMasterIdLst>
    <p:notesMasterId r:id="rId10"/>
  </p:notesMasterIdLst>
  <p:handoutMasterIdLst>
    <p:handoutMasterId r:id="rId11"/>
  </p:handoutMasterIdLst>
  <p:sldIdLst>
    <p:sldId id="701" r:id="rId7"/>
    <p:sldId id="700" r:id="rId8"/>
    <p:sldId id="702" r:id="rId9"/>
  </p:sldIdLst>
  <p:sldSz cx="12192000" cy="6858000"/>
  <p:notesSz cx="6761163" cy="985678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E4D1"/>
    <a:srgbClr val="FFFAEB"/>
    <a:srgbClr val="FFF2C9"/>
    <a:srgbClr val="E7FFE7"/>
    <a:srgbClr val="0000FF"/>
    <a:srgbClr val="FF0000"/>
    <a:srgbClr val="0033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5" autoAdjust="0"/>
    <p:restoredTop sz="94484" autoAdjust="0"/>
  </p:normalViewPr>
  <p:slideViewPr>
    <p:cSldViewPr>
      <p:cViewPr varScale="1">
        <p:scale>
          <a:sx n="102" d="100"/>
          <a:sy n="102" d="100"/>
        </p:scale>
        <p:origin x="1512" y="102"/>
      </p:cViewPr>
      <p:guideLst>
        <p:guide orient="horz" pos="2069"/>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399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55DF59-0F53-4050-AF5E-93585945D414}"/>
              </a:ext>
            </a:extLst>
          </p:cNvPr>
          <p:cNvSpPr>
            <a:spLocks noGrp="1"/>
          </p:cNvSpPr>
          <p:nvPr>
            <p:ph type="hdr" sz="quarter"/>
          </p:nvPr>
        </p:nvSpPr>
        <p:spPr>
          <a:xfrm>
            <a:off x="0" y="0"/>
            <a:ext cx="2930525" cy="49371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CF9FE615-1A8E-46A9-928A-77BADCFDED86}"/>
              </a:ext>
            </a:extLst>
          </p:cNvPr>
          <p:cNvSpPr>
            <a:spLocks noGrp="1"/>
          </p:cNvSpPr>
          <p:nvPr>
            <p:ph type="dt" sz="quarter" idx="1"/>
          </p:nvPr>
        </p:nvSpPr>
        <p:spPr>
          <a:xfrm>
            <a:off x="3829050" y="0"/>
            <a:ext cx="2930525" cy="493713"/>
          </a:xfrm>
          <a:prstGeom prst="rect">
            <a:avLst/>
          </a:prstGeom>
        </p:spPr>
        <p:txBody>
          <a:bodyPr vert="horz" lIns="91440" tIns="45720" rIns="91440" bIns="45720" rtlCol="0"/>
          <a:lstStyle>
            <a:lvl1pPr algn="r">
              <a:defRPr sz="1200"/>
            </a:lvl1pPr>
          </a:lstStyle>
          <a:p>
            <a:fld id="{C54D0299-3734-408F-BE89-7B5D604F3AE9}" type="datetimeFigureOut">
              <a:rPr lang="fr-FR" smtClean="0"/>
              <a:t>09/01/2026</a:t>
            </a:fld>
            <a:endParaRPr lang="fr-FR"/>
          </a:p>
        </p:txBody>
      </p:sp>
      <p:sp>
        <p:nvSpPr>
          <p:cNvPr id="4" name="Espace réservé du pied de page 3">
            <a:extLst>
              <a:ext uri="{FF2B5EF4-FFF2-40B4-BE49-F238E27FC236}">
                <a16:creationId xmlns:a16="http://schemas.microsoft.com/office/drawing/2014/main" id="{A4F20359-3716-4F65-9039-AF43318B20E6}"/>
              </a:ext>
            </a:extLst>
          </p:cNvPr>
          <p:cNvSpPr>
            <a:spLocks noGrp="1"/>
          </p:cNvSpPr>
          <p:nvPr>
            <p:ph type="ftr" sz="quarter" idx="2"/>
          </p:nvPr>
        </p:nvSpPr>
        <p:spPr>
          <a:xfrm>
            <a:off x="0" y="9363075"/>
            <a:ext cx="2930525" cy="49371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8B55E68-307C-4842-94B4-6ED33D51A791}"/>
              </a:ext>
            </a:extLst>
          </p:cNvPr>
          <p:cNvSpPr>
            <a:spLocks noGrp="1"/>
          </p:cNvSpPr>
          <p:nvPr>
            <p:ph type="sldNum" sz="quarter" idx="3"/>
          </p:nvPr>
        </p:nvSpPr>
        <p:spPr>
          <a:xfrm>
            <a:off x="3829050" y="9363075"/>
            <a:ext cx="2930525" cy="493713"/>
          </a:xfrm>
          <a:prstGeom prst="rect">
            <a:avLst/>
          </a:prstGeom>
        </p:spPr>
        <p:txBody>
          <a:bodyPr vert="horz" lIns="91440" tIns="45720" rIns="91440" bIns="45720" rtlCol="0" anchor="b"/>
          <a:lstStyle>
            <a:lvl1pPr algn="r">
              <a:defRPr sz="1200"/>
            </a:lvl1pPr>
          </a:lstStyle>
          <a:p>
            <a:fld id="{986FC91E-EDAE-45FA-B21E-72AE395D1EE3}" type="slidenum">
              <a:rPr lang="fr-FR" smtClean="0"/>
              <a:t>‹#›</a:t>
            </a:fld>
            <a:endParaRPr lang="fr-FR"/>
          </a:p>
        </p:txBody>
      </p:sp>
    </p:spTree>
    <p:extLst>
      <p:ext uri="{BB962C8B-B14F-4D97-AF65-F5344CB8AC3E}">
        <p14:creationId xmlns:p14="http://schemas.microsoft.com/office/powerpoint/2010/main" val="1824634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28938"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defTabSz="919163">
              <a:defRPr sz="1200"/>
            </a:lvl1pPr>
          </a:lstStyle>
          <a:p>
            <a:endParaRPr lang="fr-FR" altLang="ja-JP"/>
          </a:p>
        </p:txBody>
      </p:sp>
      <p:sp>
        <p:nvSpPr>
          <p:cNvPr id="29699" name="Rectangle 3"/>
          <p:cNvSpPr>
            <a:spLocks noGrp="1" noChangeArrowheads="1"/>
          </p:cNvSpPr>
          <p:nvPr>
            <p:ph type="dt" idx="1"/>
          </p:nvPr>
        </p:nvSpPr>
        <p:spPr bwMode="auto">
          <a:xfrm>
            <a:off x="3830638" y="0"/>
            <a:ext cx="2928937"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algn="r" defTabSz="919163">
              <a:defRPr sz="1200"/>
            </a:lvl1pPr>
          </a:lstStyle>
          <a:p>
            <a:endParaRPr lang="fr-FR" altLang="ja-JP"/>
          </a:p>
        </p:txBody>
      </p:sp>
      <p:sp>
        <p:nvSpPr>
          <p:cNvPr id="29700" name="Rectangle 4"/>
          <p:cNvSpPr>
            <a:spLocks noGrp="1" noRot="1" noChangeAspect="1" noChangeArrowheads="1" noTextEdit="1"/>
          </p:cNvSpPr>
          <p:nvPr>
            <p:ph type="sldImg" idx="2"/>
          </p:nvPr>
        </p:nvSpPr>
        <p:spPr bwMode="auto">
          <a:xfrm>
            <a:off x="96838" y="739775"/>
            <a:ext cx="6569075" cy="36957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76275" y="4681538"/>
            <a:ext cx="5408613" cy="4435475"/>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29702" name="Rectangle 6"/>
          <p:cNvSpPr>
            <a:spLocks noGrp="1" noChangeArrowheads="1"/>
          </p:cNvSpPr>
          <p:nvPr>
            <p:ph type="ftr" sz="quarter" idx="4"/>
          </p:nvPr>
        </p:nvSpPr>
        <p:spPr bwMode="auto">
          <a:xfrm>
            <a:off x="0" y="9361488"/>
            <a:ext cx="2928938"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defTabSz="919163">
              <a:defRPr sz="1200"/>
            </a:lvl1pPr>
          </a:lstStyle>
          <a:p>
            <a:endParaRPr lang="fr-FR" altLang="ja-JP"/>
          </a:p>
        </p:txBody>
      </p:sp>
      <p:sp>
        <p:nvSpPr>
          <p:cNvPr id="29703" name="Rectangle 7"/>
          <p:cNvSpPr>
            <a:spLocks noGrp="1" noChangeArrowheads="1"/>
          </p:cNvSpPr>
          <p:nvPr>
            <p:ph type="sldNum" sz="quarter" idx="5"/>
          </p:nvPr>
        </p:nvSpPr>
        <p:spPr bwMode="auto">
          <a:xfrm>
            <a:off x="3830638" y="9361488"/>
            <a:ext cx="2928937"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algn="r" defTabSz="919163">
              <a:defRPr sz="1200"/>
            </a:lvl1pPr>
          </a:lstStyle>
          <a:p>
            <a:fld id="{41FE2CFF-C77F-45F5-8196-7FFE9E57B434}" type="slidenum">
              <a:rPr lang="ja-JP" altLang="fr-FR"/>
              <a:pPr/>
              <a:t>‹#›</a:t>
            </a:fld>
            <a:endParaRPr lang="fr-FR"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a:prstGeom prst="rect">
            <a:avLst/>
          </a:prstGeom>
        </p:spPr>
        <p:txBody>
          <a:bodyPr/>
          <a:lstStyle/>
          <a:p>
            <a:r>
              <a:rPr lang="de-DE"/>
              <a:t>Titelmasterformat durch Klicken bearbeiten</a:t>
            </a:r>
            <a:endParaRPr lang="fr-FR" dirty="0"/>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endParaRPr lang="fr-FR"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texte vertical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a:t>
            </a:fld>
            <a:endParaRPr lang="fr-FR"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a:prstGeom prst="rect">
            <a:avLst/>
          </a:prstGeom>
        </p:spPr>
        <p:txBody>
          <a:bodyPr vert="eaVert"/>
          <a:lstStyle/>
          <a:p>
            <a:r>
              <a:rPr lang="de-DE"/>
              <a:t>Titelmasterformat durch Klicken bearbeiten</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a:t>
            </a:fld>
            <a:endParaRPr lang="fr-FR"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031948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973202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872320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503099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de-D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p:cNvSpPr>
            <a:spLocks noGrp="1"/>
          </p:cNvSpPr>
          <p:nvPr>
            <p:ph type="dt" sz="half" idx="10"/>
          </p:nvPr>
        </p:nvSpPr>
        <p:spPr/>
        <p:txBody>
          <a:bodyPr/>
          <a:lstStyle/>
          <a:p>
            <a:fld id="{0C12FE62-EB65-4521-8EE1-E6E48534FFB3}" type="datetimeFigureOut">
              <a:rPr lang="de-DE" smtClean="0"/>
              <a:t>09.01.2026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200499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Date Placeholder 2"/>
          <p:cNvSpPr>
            <a:spLocks noGrp="1"/>
          </p:cNvSpPr>
          <p:nvPr>
            <p:ph type="dt" sz="half" idx="10"/>
          </p:nvPr>
        </p:nvSpPr>
        <p:spPr/>
        <p:txBody>
          <a:bodyPr/>
          <a:lstStyle/>
          <a:p>
            <a:fld id="{0C12FE62-EB65-4521-8EE1-E6E48534FFB3}" type="datetimeFigureOut">
              <a:rPr lang="de-DE" smtClean="0"/>
              <a:t>09.01.2026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602344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2FE62-EB65-4521-8EE1-E6E48534FFB3}" type="datetimeFigureOut">
              <a:rPr lang="de-DE" smtClean="0"/>
              <a:t>09.01.2026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25262717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004364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dirty="0"/>
          </a:p>
        </p:txBody>
      </p:sp>
      <p:sp>
        <p:nvSpPr>
          <p:cNvPr id="3" name="Espace réservé du contenu 2"/>
          <p:cNvSpPr>
            <a:spLocks noGrp="1"/>
          </p:cNvSpPr>
          <p:nvPr>
            <p:ph idx="1"/>
          </p:nvPr>
        </p:nvSpPr>
        <p:spPr/>
        <p:txBody>
          <a:bodyPr/>
          <a:lstStyle>
            <a:lvl2pPr marL="742950" indent="-285750">
              <a:buFont typeface="Wingdings" panose="05000000000000000000" pitchFamily="2" charset="2"/>
              <a:buChar char="§"/>
              <a:defRPr/>
            </a:lvl2pPr>
            <a:lvl3pPr marL="1143000" indent="-228600">
              <a:buFont typeface="Calibri" panose="020F0502020204030204" pitchFamily="34" charset="0"/>
              <a:buChar char="−"/>
              <a:defRPr/>
            </a:lvl3pPr>
            <a:lvl4pPr marL="1600200" indent="-228600">
              <a:buFont typeface="Courier New" panose="02070309020205020404" pitchFamily="49" charset="0"/>
              <a:buChar char="o"/>
              <a:defRPr/>
            </a:lvl4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a:t>
            </a:fld>
            <a:endParaRPr lang="fr-FR"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2824884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4166736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598489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DB702179-BB20-4D4E-A8AF-7B99DD8BDF6B}"/>
              </a:ext>
            </a:extLst>
          </p:cNvPr>
          <p:cNvPicPr>
            <a:picLocks noChangeAspect="1"/>
          </p:cNvPicPr>
          <p:nvPr userDrawn="1"/>
        </p:nvPicPr>
        <p:blipFill>
          <a:blip r:embed="rId2"/>
          <a:srcRect t="26732" b="21258"/>
          <a:stretch/>
        </p:blipFill>
        <p:spPr>
          <a:xfrm>
            <a:off x="1371600" y="548640"/>
            <a:ext cx="2016224" cy="640080"/>
          </a:xfrm>
          <a:prstGeom prst="rect">
            <a:avLst/>
          </a:prstGeom>
        </p:spPr>
      </p:pic>
      <p:sp>
        <p:nvSpPr>
          <p:cNvPr id="2" name="Titre 1"/>
          <p:cNvSpPr>
            <a:spLocks noGrp="1"/>
          </p:cNvSpPr>
          <p:nvPr>
            <p:ph type="ctrTitle"/>
          </p:nvPr>
        </p:nvSpPr>
        <p:spPr>
          <a:xfrm>
            <a:off x="914400" y="2130432"/>
            <a:ext cx="10363200" cy="1470025"/>
          </a:xfrm>
          <a:prstGeom prst="rect">
            <a:avLst/>
          </a:prstGeom>
        </p:spPr>
        <p:txBody>
          <a:bodyPr/>
          <a:lstStyle/>
          <a:p>
            <a:r>
              <a:rPr lang="fr-FR"/>
              <a:t>Modifiez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endParaRPr lang="fr-FR" altLang="ja-JP"/>
          </a:p>
        </p:txBody>
      </p:sp>
    </p:spTree>
    <p:extLst>
      <p:ext uri="{BB962C8B-B14F-4D97-AF65-F5344CB8AC3E}">
        <p14:creationId xmlns:p14="http://schemas.microsoft.com/office/powerpoint/2010/main" val="3891524160"/>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a:t>
            </a:fld>
            <a:endParaRPr lang="fr-FR" altLang="ja-JP"/>
          </a:p>
        </p:txBody>
      </p:sp>
    </p:spTree>
    <p:extLst>
      <p:ext uri="{BB962C8B-B14F-4D97-AF65-F5344CB8AC3E}">
        <p14:creationId xmlns:p14="http://schemas.microsoft.com/office/powerpoint/2010/main" val="3362054219"/>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7"/>
            <a:ext cx="10363200" cy="1362075"/>
          </a:xfrm>
          <a:prstGeom prst="rect">
            <a:avLst/>
          </a:prstGeo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fr-FR"/>
              <a:t>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a:t>
            </a:fld>
            <a:endParaRPr lang="fr-FR" altLang="ja-JP"/>
          </a:p>
        </p:txBody>
      </p:sp>
    </p:spTree>
    <p:extLst>
      <p:ext uri="{BB962C8B-B14F-4D97-AF65-F5344CB8AC3E}">
        <p14:creationId xmlns:p14="http://schemas.microsoft.com/office/powerpoint/2010/main" val="516012853"/>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contenu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a:t>
            </a:fld>
            <a:endParaRPr lang="fr-FR" altLang="ja-JP"/>
          </a:p>
        </p:txBody>
      </p:sp>
    </p:spTree>
    <p:extLst>
      <p:ext uri="{BB962C8B-B14F-4D97-AF65-F5344CB8AC3E}">
        <p14:creationId xmlns:p14="http://schemas.microsoft.com/office/powerpoint/2010/main" val="39566317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72"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ltLang="ja-JP"/>
          </a:p>
        </p:txBody>
      </p:sp>
      <p:sp>
        <p:nvSpPr>
          <p:cNvPr id="8" name="Espace réservé du pied de page 7"/>
          <p:cNvSpPr>
            <a:spLocks noGrp="1"/>
          </p:cNvSpPr>
          <p:nvPr>
            <p:ph type="ftr" sz="quarter" idx="11"/>
          </p:nvPr>
        </p:nvSpPr>
        <p:spPr/>
        <p:txBody>
          <a:bodyPr/>
          <a:lstStyle>
            <a:lvl1pPr>
              <a:defRPr/>
            </a:lvl1pPr>
          </a:lstStyle>
          <a:p>
            <a:endParaRPr lang="fr-FR" altLang="ja-JP"/>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a:t>
            </a:fld>
            <a:endParaRPr lang="fr-FR" altLang="ja-JP"/>
          </a:p>
        </p:txBody>
      </p:sp>
    </p:spTree>
    <p:extLst>
      <p:ext uri="{BB962C8B-B14F-4D97-AF65-F5344CB8AC3E}">
        <p14:creationId xmlns:p14="http://schemas.microsoft.com/office/powerpoint/2010/main" val="261873883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e la date 2"/>
          <p:cNvSpPr>
            <a:spLocks noGrp="1"/>
          </p:cNvSpPr>
          <p:nvPr>
            <p:ph type="dt" sz="half" idx="10"/>
          </p:nvPr>
        </p:nvSpPr>
        <p:spPr/>
        <p:txBody>
          <a:bodyPr/>
          <a:lstStyle>
            <a:lvl1pPr>
              <a:defRPr/>
            </a:lvl1pPr>
          </a:lstStyle>
          <a:p>
            <a:endParaRPr lang="fr-FR" altLang="ja-JP"/>
          </a:p>
        </p:txBody>
      </p:sp>
      <p:sp>
        <p:nvSpPr>
          <p:cNvPr id="4" name="Espace réservé du pied de page 3"/>
          <p:cNvSpPr>
            <a:spLocks noGrp="1"/>
          </p:cNvSpPr>
          <p:nvPr>
            <p:ph type="ftr" sz="quarter" idx="11"/>
          </p:nvPr>
        </p:nvSpPr>
        <p:spPr/>
        <p:txBody>
          <a:bodyPr/>
          <a:lstStyle>
            <a:lvl1pPr>
              <a:defRPr/>
            </a:lvl1pPr>
          </a:lstStyle>
          <a:p>
            <a:endParaRPr lang="fr-FR" altLang="ja-JP"/>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a:t>
            </a:fld>
            <a:endParaRPr lang="fr-FR" altLang="ja-JP"/>
          </a:p>
        </p:txBody>
      </p:sp>
    </p:spTree>
    <p:extLst>
      <p:ext uri="{BB962C8B-B14F-4D97-AF65-F5344CB8AC3E}">
        <p14:creationId xmlns:p14="http://schemas.microsoft.com/office/powerpoint/2010/main" val="126318643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a:p>
        </p:txBody>
      </p:sp>
      <p:sp>
        <p:nvSpPr>
          <p:cNvPr id="3" name="Espace réservé du pied de page 2"/>
          <p:cNvSpPr>
            <a:spLocks noGrp="1"/>
          </p:cNvSpPr>
          <p:nvPr>
            <p:ph type="ftr" sz="quarter" idx="11"/>
          </p:nvPr>
        </p:nvSpPr>
        <p:spPr/>
        <p:txBody>
          <a:bodyPr/>
          <a:lstStyle>
            <a:lvl1pPr>
              <a:defRPr/>
            </a:lvl1pPr>
          </a:lstStyle>
          <a:p>
            <a:endParaRPr lang="fr-FR" altLang="ja-JP"/>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a:t>
            </a:fld>
            <a:endParaRPr lang="fr-FR" altLang="ja-JP"/>
          </a:p>
        </p:txBody>
      </p:sp>
    </p:spTree>
    <p:extLst>
      <p:ext uri="{BB962C8B-B14F-4D97-AF65-F5344CB8AC3E}">
        <p14:creationId xmlns:p14="http://schemas.microsoft.com/office/powerpoint/2010/main" val="18824983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de-DE"/>
              <a:t>Titelmasterformat durch Klicken bearbeiten</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Formatvorlagen des Textmasters bearbeiten</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a:t>
            </a:fld>
            <a:endParaRPr lang="fr-FR" altLang="ja-JP"/>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3" y="273050"/>
            <a:ext cx="4011084" cy="1162050"/>
          </a:xfrm>
          <a:prstGeom prst="rect">
            <a:avLst/>
          </a:prstGeo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a:t>
            </a:fld>
            <a:endParaRPr lang="fr-FR" altLang="ja-JP"/>
          </a:p>
        </p:txBody>
      </p:sp>
    </p:spTree>
    <p:extLst>
      <p:ext uri="{BB962C8B-B14F-4D97-AF65-F5344CB8AC3E}">
        <p14:creationId xmlns:p14="http://schemas.microsoft.com/office/powerpoint/2010/main" val="3198902920"/>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a:t>
            </a:fld>
            <a:endParaRPr lang="fr-FR" altLang="ja-JP"/>
          </a:p>
        </p:txBody>
      </p:sp>
    </p:spTree>
    <p:extLst>
      <p:ext uri="{BB962C8B-B14F-4D97-AF65-F5344CB8AC3E}">
        <p14:creationId xmlns:p14="http://schemas.microsoft.com/office/powerpoint/2010/main" val="2463197578"/>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a:t>
            </a:fld>
            <a:endParaRPr lang="fr-FR" altLang="ja-JP"/>
          </a:p>
        </p:txBody>
      </p:sp>
    </p:spTree>
    <p:extLst>
      <p:ext uri="{BB962C8B-B14F-4D97-AF65-F5344CB8AC3E}">
        <p14:creationId xmlns:p14="http://schemas.microsoft.com/office/powerpoint/2010/main" val="3083233266"/>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5"/>
            <a:ext cx="2743200" cy="5851525"/>
          </a:xfrm>
          <a:prstGeom prst="rect">
            <a:avLst/>
          </a:prstGeo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45"/>
            <a:ext cx="80264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a:t>
            </a:fld>
            <a:endParaRPr lang="fr-FR" altLang="ja-JP"/>
          </a:p>
        </p:txBody>
      </p:sp>
    </p:spTree>
    <p:extLst>
      <p:ext uri="{BB962C8B-B14F-4D97-AF65-F5344CB8AC3E}">
        <p14:creationId xmlns:p14="http://schemas.microsoft.com/office/powerpoint/2010/main" val="85789449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a:t>
            </a:fld>
            <a:endParaRPr lang="fr-FR"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de-DE"/>
              <a:t>Titelmasterformat durch Klicken bearbeiten</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7" name="Espace réservé de la date 6"/>
          <p:cNvSpPr>
            <a:spLocks noGrp="1"/>
          </p:cNvSpPr>
          <p:nvPr>
            <p:ph type="dt" sz="half" idx="10"/>
          </p:nvPr>
        </p:nvSpPr>
        <p:spPr/>
        <p:txBody>
          <a:bodyPr/>
          <a:lstStyle>
            <a:lvl1pPr>
              <a:defRPr/>
            </a:lvl1pPr>
          </a:lstStyle>
          <a:p>
            <a:endParaRPr lang="fr-FR" altLang="ja-JP"/>
          </a:p>
        </p:txBody>
      </p:sp>
      <p:sp>
        <p:nvSpPr>
          <p:cNvPr id="8" name="Espace réservé du pied de page 7"/>
          <p:cNvSpPr>
            <a:spLocks noGrp="1"/>
          </p:cNvSpPr>
          <p:nvPr>
            <p:ph type="ftr" sz="quarter" idx="11"/>
          </p:nvPr>
        </p:nvSpPr>
        <p:spPr/>
        <p:txBody>
          <a:bodyPr/>
          <a:lstStyle>
            <a:lvl1pPr>
              <a:defRPr/>
            </a:lvl1pPr>
          </a:lstStyle>
          <a:p>
            <a:endParaRPr lang="fr-FR" altLang="ja-JP" dirty="0"/>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a:t>
            </a:fld>
            <a:endParaRPr lang="fr-FR"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e la date 2"/>
          <p:cNvSpPr>
            <a:spLocks noGrp="1"/>
          </p:cNvSpPr>
          <p:nvPr>
            <p:ph type="dt" sz="half" idx="10"/>
          </p:nvPr>
        </p:nvSpPr>
        <p:spPr/>
        <p:txBody>
          <a:bodyPr/>
          <a:lstStyle>
            <a:lvl1pPr>
              <a:defRPr/>
            </a:lvl1pPr>
          </a:lstStyle>
          <a:p>
            <a:endParaRPr lang="fr-FR" altLang="ja-JP"/>
          </a:p>
        </p:txBody>
      </p:sp>
      <p:sp>
        <p:nvSpPr>
          <p:cNvPr id="4" name="Espace réservé du pied de page 3"/>
          <p:cNvSpPr>
            <a:spLocks noGrp="1"/>
          </p:cNvSpPr>
          <p:nvPr>
            <p:ph type="ftr" sz="quarter" idx="11"/>
          </p:nvPr>
        </p:nvSpPr>
        <p:spPr/>
        <p:txBody>
          <a:bodyPr/>
          <a:lstStyle>
            <a:lvl1pPr>
              <a:defRPr/>
            </a:lvl1pPr>
          </a:lstStyle>
          <a:p>
            <a:endParaRPr lang="fr-FR" altLang="ja-JP" dirty="0"/>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a:t>
            </a:fld>
            <a:endParaRPr lang="fr-FR"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a:p>
        </p:txBody>
      </p:sp>
      <p:sp>
        <p:nvSpPr>
          <p:cNvPr id="3" name="Espace réservé du pied de page 2"/>
          <p:cNvSpPr>
            <a:spLocks noGrp="1"/>
          </p:cNvSpPr>
          <p:nvPr>
            <p:ph type="ftr" sz="quarter" idx="11"/>
          </p:nvPr>
        </p:nvSpPr>
        <p:spPr/>
        <p:txBody>
          <a:bodyPr/>
          <a:lstStyle>
            <a:lvl1pPr>
              <a:defRPr/>
            </a:lvl1pPr>
          </a:lstStyle>
          <a:p>
            <a:endParaRPr lang="fr-FR" altLang="ja-JP" dirty="0"/>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a:t>
            </a:fld>
            <a:endParaRPr lang="fr-FR"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a:prstGeom prst="rect">
            <a:avLst/>
          </a:prstGeom>
        </p:spPr>
        <p:txBody>
          <a:bodyPr anchor="b"/>
          <a:lstStyle>
            <a:lvl1pPr algn="l">
              <a:defRPr sz="2000" b="1"/>
            </a:lvl1pPr>
          </a:lstStyle>
          <a:p>
            <a:r>
              <a:rPr lang="de-DE"/>
              <a:t>Titelmasterformat durch Klicken bearbeiten</a:t>
            </a:r>
            <a:endParaRPr lang="fr-FR" dirty="0"/>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a:t>
            </a:fld>
            <a:endParaRPr lang="fr-FR"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de-DE"/>
              <a:t>Titelmasterformat durch Klicken bearbeiten</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a:t>
            </a:fld>
            <a:endParaRPr lang="fr-FR"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dirty="0"/>
              <a:t>Cliquez pour modifier les styles du texte du masque</a:t>
            </a:r>
          </a:p>
          <a:p>
            <a:pPr lvl="1"/>
            <a:r>
              <a:rPr lang="fr-FR" altLang="ja-JP" dirty="0"/>
              <a:t>Deuxième niveau</a:t>
            </a:r>
          </a:p>
          <a:p>
            <a:pPr lvl="2"/>
            <a:r>
              <a:rPr lang="fr-FR" altLang="ja-JP" dirty="0"/>
              <a:t>Troisième niveau</a:t>
            </a:r>
          </a:p>
          <a:p>
            <a:pPr lvl="3"/>
            <a:r>
              <a:rPr lang="fr-FR" altLang="ja-JP" dirty="0"/>
              <a:t>Quatrième niveau</a:t>
            </a:r>
          </a:p>
          <a:p>
            <a:pPr lvl="4"/>
            <a:r>
              <a:rPr lang="fr-FR" altLang="ja-JP" dirty="0"/>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a:t>
            </a:fld>
            <a:endParaRPr lang="fr-FR" altLang="ja-JP"/>
          </a:p>
        </p:txBody>
      </p:sp>
      <p:pic>
        <p:nvPicPr>
          <p:cNvPr id="8" name="Picture 7">
            <a:extLst>
              <a:ext uri="{FF2B5EF4-FFF2-40B4-BE49-F238E27FC236}">
                <a16:creationId xmlns:a16="http://schemas.microsoft.com/office/drawing/2014/main" id="{087EA56E-A58C-9748-9667-E515CF85837D}"/>
              </a:ext>
            </a:extLst>
          </p:cNvPr>
          <p:cNvPicPr>
            <a:picLocks noChangeAspect="1"/>
          </p:cNvPicPr>
          <p:nvPr userDrawn="1"/>
        </p:nvPicPr>
        <p:blipFill>
          <a:blip r:embed="rId13"/>
          <a:stretch>
            <a:fillRect/>
          </a:stretch>
        </p:blipFill>
        <p:spPr>
          <a:xfrm>
            <a:off x="1899623" y="129576"/>
            <a:ext cx="1522825" cy="602260"/>
          </a:xfrm>
          <a:prstGeom prst="rect">
            <a:avLst/>
          </a:prstGeom>
        </p:spPr>
      </p:pic>
      <p:grpSp>
        <p:nvGrpSpPr>
          <p:cNvPr id="9" name="Group 8"/>
          <p:cNvGrpSpPr/>
          <p:nvPr userDrawn="1"/>
        </p:nvGrpSpPr>
        <p:grpSpPr>
          <a:xfrm>
            <a:off x="166162" y="116114"/>
            <a:ext cx="1566813" cy="506919"/>
            <a:chOff x="7649247" y="19050"/>
            <a:chExt cx="2237469" cy="723900"/>
          </a:xfrm>
        </p:grpSpPr>
        <p:pic>
          <p:nvPicPr>
            <p:cNvPr id="10" name="Image 7">
              <a:extLst>
                <a:ext uri="{FF2B5EF4-FFF2-40B4-BE49-F238E27FC236}">
                  <a16:creationId xmlns:a16="http://schemas.microsoft.com/office/drawing/2014/main" id="{DB702179-BB20-4D4E-A8AF-7B99DD8BDF6B}"/>
                </a:ext>
              </a:extLst>
            </p:cNvPr>
            <p:cNvPicPr>
              <a:picLocks noChangeAspect="1"/>
            </p:cNvPicPr>
            <p:nvPr/>
          </p:nvPicPr>
          <p:blipFill rotWithShape="1">
            <a:blip r:embed="rId14"/>
            <a:srcRect t="24026" b="26440"/>
            <a:stretch/>
          </p:blipFill>
          <p:spPr>
            <a:xfrm>
              <a:off x="8374548" y="101489"/>
              <a:ext cx="1512168" cy="609600"/>
            </a:xfrm>
            <a:prstGeom prst="rect">
              <a:avLst/>
            </a:prstGeom>
          </p:spPr>
        </p:pic>
        <p:pic>
          <p:nvPicPr>
            <p:cNvPr id="11" name="Image 7">
              <a:extLst>
                <a:ext uri="{FF2B5EF4-FFF2-40B4-BE49-F238E27FC236}">
                  <a16:creationId xmlns:a16="http://schemas.microsoft.com/office/drawing/2014/main" id="{F077AA37-839A-40B8-BDFD-D116C7EC7C0C}"/>
                </a:ext>
              </a:extLst>
            </p:cNvPr>
            <p:cNvPicPr>
              <a:picLocks noChangeAspect="1"/>
            </p:cNvPicPr>
            <p:nvPr/>
          </p:nvPicPr>
          <p:blipFill rotWithShape="1">
            <a:blip r:embed="rId15"/>
            <a:srcRect t="14732" b="15508"/>
            <a:stretch/>
          </p:blipFill>
          <p:spPr>
            <a:xfrm>
              <a:off x="7649247" y="19050"/>
              <a:ext cx="653362" cy="723900"/>
            </a:xfrm>
            <a:prstGeom prst="rect">
              <a:avLst/>
            </a:prstGeom>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3000" indent="-228600"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200" indent="-228600"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de-D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2FE62-EB65-4521-8EE1-E6E48534FFB3}" type="datetimeFigureOut">
              <a:rPr lang="de-DE" smtClean="0"/>
              <a:t>09.01.2026</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E1764-A1AE-4A08-A8C4-22A3373FB73F}" type="slidenum">
              <a:rPr lang="de-DE" smtClean="0"/>
              <a:t>‹#›</a:t>
            </a:fld>
            <a:endParaRPr lang="de-DE"/>
          </a:p>
        </p:txBody>
      </p:sp>
      <p:pic>
        <p:nvPicPr>
          <p:cNvPr id="7" name="Picture 6">
            <a:extLst>
              <a:ext uri="{FF2B5EF4-FFF2-40B4-BE49-F238E27FC236}">
                <a16:creationId xmlns:a16="http://schemas.microsoft.com/office/drawing/2014/main" id="{087EA56E-A58C-9748-9667-E515CF85837D}"/>
              </a:ext>
            </a:extLst>
          </p:cNvPr>
          <p:cNvPicPr>
            <a:picLocks noChangeAspect="1"/>
          </p:cNvPicPr>
          <p:nvPr userDrawn="1"/>
        </p:nvPicPr>
        <p:blipFill>
          <a:blip r:embed="rId13"/>
          <a:stretch>
            <a:fillRect/>
          </a:stretch>
        </p:blipFill>
        <p:spPr>
          <a:xfrm>
            <a:off x="10575433" y="96459"/>
            <a:ext cx="1522825" cy="602260"/>
          </a:xfrm>
          <a:prstGeom prst="rect">
            <a:avLst/>
          </a:prstGeom>
        </p:spPr>
      </p:pic>
      <p:grpSp>
        <p:nvGrpSpPr>
          <p:cNvPr id="8" name="Group 7"/>
          <p:cNvGrpSpPr/>
          <p:nvPr userDrawn="1"/>
        </p:nvGrpSpPr>
        <p:grpSpPr>
          <a:xfrm>
            <a:off x="8841972" y="82997"/>
            <a:ext cx="1566813" cy="506919"/>
            <a:chOff x="7649247" y="19050"/>
            <a:chExt cx="2237469" cy="723900"/>
          </a:xfrm>
        </p:grpSpPr>
        <p:pic>
          <p:nvPicPr>
            <p:cNvPr id="9" name="Image 7">
              <a:extLst>
                <a:ext uri="{FF2B5EF4-FFF2-40B4-BE49-F238E27FC236}">
                  <a16:creationId xmlns:a16="http://schemas.microsoft.com/office/drawing/2014/main" id="{DB702179-BB20-4D4E-A8AF-7B99DD8BDF6B}"/>
                </a:ext>
              </a:extLst>
            </p:cNvPr>
            <p:cNvPicPr>
              <a:picLocks noChangeAspect="1"/>
            </p:cNvPicPr>
            <p:nvPr/>
          </p:nvPicPr>
          <p:blipFill rotWithShape="1">
            <a:blip r:embed="rId14"/>
            <a:srcRect t="24026" b="26440"/>
            <a:stretch/>
          </p:blipFill>
          <p:spPr>
            <a:xfrm>
              <a:off x="8374548" y="101489"/>
              <a:ext cx="1512168" cy="609600"/>
            </a:xfrm>
            <a:prstGeom prst="rect">
              <a:avLst/>
            </a:prstGeom>
          </p:spPr>
        </p:pic>
        <p:pic>
          <p:nvPicPr>
            <p:cNvPr id="10" name="Image 7">
              <a:extLst>
                <a:ext uri="{FF2B5EF4-FFF2-40B4-BE49-F238E27FC236}">
                  <a16:creationId xmlns:a16="http://schemas.microsoft.com/office/drawing/2014/main" id="{F077AA37-839A-40B8-BDFD-D116C7EC7C0C}"/>
                </a:ext>
              </a:extLst>
            </p:cNvPr>
            <p:cNvPicPr>
              <a:picLocks noChangeAspect="1"/>
            </p:cNvPicPr>
            <p:nvPr/>
          </p:nvPicPr>
          <p:blipFill rotWithShape="1">
            <a:blip r:embed="rId15"/>
            <a:srcRect t="14732" b="15508"/>
            <a:stretch/>
          </p:blipFill>
          <p:spPr>
            <a:xfrm>
              <a:off x="7649247" y="19050"/>
              <a:ext cx="653362" cy="723900"/>
            </a:xfrm>
            <a:prstGeom prst="rect">
              <a:avLst/>
            </a:prstGeom>
          </p:spPr>
        </p:pic>
      </p:grpSp>
    </p:spTree>
    <p:extLst>
      <p:ext uri="{BB962C8B-B14F-4D97-AF65-F5344CB8AC3E}">
        <p14:creationId xmlns:p14="http://schemas.microsoft.com/office/powerpoint/2010/main" val="357216092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09600" y="1600206"/>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a:t>
            </a:fld>
            <a:endParaRPr lang="fr-FR" altLang="ja-JP"/>
          </a:p>
        </p:txBody>
      </p:sp>
      <p:pic>
        <p:nvPicPr>
          <p:cNvPr id="8" name="Image 7">
            <a:extLst>
              <a:ext uri="{FF2B5EF4-FFF2-40B4-BE49-F238E27FC236}">
                <a16:creationId xmlns:a16="http://schemas.microsoft.com/office/drawing/2014/main" id="{F077AA37-839A-40B8-BDFD-D116C7EC7C0C}"/>
              </a:ext>
            </a:extLst>
          </p:cNvPr>
          <p:cNvPicPr>
            <a:picLocks noChangeAspect="1"/>
          </p:cNvPicPr>
          <p:nvPr userDrawn="1"/>
        </p:nvPicPr>
        <p:blipFill>
          <a:blip r:embed="rId13"/>
          <a:stretch>
            <a:fillRect/>
          </a:stretch>
        </p:blipFill>
        <p:spPr>
          <a:xfrm>
            <a:off x="239354" y="182880"/>
            <a:ext cx="1074703" cy="1280160"/>
          </a:xfrm>
          <a:prstGeom prst="rect">
            <a:avLst/>
          </a:prstGeom>
        </p:spPr>
      </p:pic>
      <p:sp>
        <p:nvSpPr>
          <p:cNvPr id="3" name="TextBox 2">
            <a:extLst>
              <a:ext uri="{FF2B5EF4-FFF2-40B4-BE49-F238E27FC236}">
                <a16:creationId xmlns:a16="http://schemas.microsoft.com/office/drawing/2014/main" id="{FCBBFB41-1586-5041-91AD-6BA573247496}"/>
              </a:ext>
            </a:extLst>
          </p:cNvPr>
          <p:cNvSpPr txBox="1"/>
          <p:nvPr userDrawn="1">
            <p:extLst>
              <p:ext uri="{1162E1C5-73C7-4A58-AE30-91384D911F3F}">
                <p184:classification xmlns:p184="http://schemas.microsoft.com/office/powerpoint/2018/4/main" val="ftr"/>
              </p:ext>
            </p:extLst>
          </p:nvPr>
        </p:nvSpPr>
        <p:spPr>
          <a:xfrm>
            <a:off x="63500" y="6672586"/>
            <a:ext cx="531813" cy="123111"/>
          </a:xfrm>
          <a:prstGeom prst="rect">
            <a:avLst/>
          </a:prstGeom>
        </p:spPr>
        <p:txBody>
          <a:bodyPr horzOverflow="overflow" lIns="0" tIns="0" rIns="0" bIns="0">
            <a:spAutoFit/>
          </a:bodyPr>
          <a:lstStyle/>
          <a:p>
            <a:pPr algn="l"/>
            <a:r>
              <a:rPr lang="de-DE" sz="800">
                <a:solidFill>
                  <a:srgbClr val="000000"/>
                </a:solidFill>
                <a:latin typeface="Arial" panose="020B0604020202020204" pitchFamily="34" charset="0"/>
                <a:cs typeface="Arial" panose="020B0604020202020204" pitchFamily="34" charset="0"/>
              </a:rPr>
              <a:t>INTERNAL</a:t>
            </a:r>
          </a:p>
        </p:txBody>
      </p:sp>
      <p:sp>
        <p:nvSpPr>
          <p:cNvPr id="5" name="TextBox 4">
            <a:extLst>
              <a:ext uri="{FF2B5EF4-FFF2-40B4-BE49-F238E27FC236}">
                <a16:creationId xmlns:a16="http://schemas.microsoft.com/office/drawing/2014/main" id="{1E84DF65-AAED-CC04-84BF-7F859CF2DB3E}"/>
              </a:ext>
            </a:extLst>
          </p:cNvPr>
          <p:cNvSpPr txBox="1"/>
          <p:nvPr userDrawn="1"/>
        </p:nvSpPr>
        <p:spPr>
          <a:xfrm>
            <a:off x="10703339" y="20342"/>
            <a:ext cx="1404551" cy="553998"/>
          </a:xfrm>
          <a:prstGeom prst="rect">
            <a:avLst/>
          </a:prstGeom>
          <a:noFill/>
        </p:spPr>
        <p:txBody>
          <a:bodyPr wrap="none" rtlCol="0">
            <a:spAutoFit/>
          </a:bodyPr>
          <a:lstStyle/>
          <a:p>
            <a:pPr algn="r"/>
            <a:r>
              <a:rPr lang="en-GB" sz="1000" dirty="0">
                <a:latin typeface="Roboto" panose="02000000000000000000" pitchFamily="2" charset="0"/>
                <a:ea typeface="Roboto" panose="02000000000000000000" pitchFamily="2" charset="0"/>
                <a:cs typeface="Roboto" panose="02000000000000000000" pitchFamily="2" charset="0"/>
              </a:rPr>
              <a:t>Document ADS-07-24</a:t>
            </a:r>
          </a:p>
          <a:p>
            <a:pPr algn="r"/>
            <a:r>
              <a:rPr lang="en-GB" sz="1000" dirty="0">
                <a:latin typeface="Roboto" panose="02000000000000000000" pitchFamily="2" charset="0"/>
                <a:ea typeface="Roboto" panose="02000000000000000000" pitchFamily="2" charset="0"/>
                <a:cs typeface="Roboto" panose="02000000000000000000" pitchFamily="2" charset="0"/>
              </a:rPr>
              <a:t>7</a:t>
            </a:r>
            <a:r>
              <a:rPr lang="en-GB" sz="1000" baseline="30000" dirty="0">
                <a:latin typeface="Roboto" panose="02000000000000000000" pitchFamily="2" charset="0"/>
                <a:ea typeface="Roboto" panose="02000000000000000000" pitchFamily="2" charset="0"/>
                <a:cs typeface="Roboto" panose="02000000000000000000" pitchFamily="2" charset="0"/>
              </a:rPr>
              <a:t>th</a:t>
            </a:r>
            <a:r>
              <a:rPr lang="en-GB" sz="1000" dirty="0">
                <a:latin typeface="Roboto" panose="02000000000000000000" pitchFamily="2" charset="0"/>
                <a:ea typeface="Roboto" panose="02000000000000000000" pitchFamily="2" charset="0"/>
                <a:cs typeface="Roboto" panose="02000000000000000000" pitchFamily="2" charset="0"/>
              </a:rPr>
              <a:t> ADS IWG session</a:t>
            </a:r>
          </a:p>
          <a:p>
            <a:pPr algn="r"/>
            <a:r>
              <a:rPr lang="en-GB" sz="1000" dirty="0">
                <a:latin typeface="Roboto" panose="02000000000000000000" pitchFamily="2" charset="0"/>
                <a:ea typeface="Roboto" panose="02000000000000000000" pitchFamily="2" charset="0"/>
                <a:cs typeface="Roboto" panose="02000000000000000000" pitchFamily="2" charset="0"/>
              </a:rPr>
              <a:t>17-21 March 2025</a:t>
            </a:r>
          </a:p>
        </p:txBody>
      </p:sp>
      <p:sp>
        <p:nvSpPr>
          <p:cNvPr id="6" name="TextBox 5">
            <a:extLst>
              <a:ext uri="{FF2B5EF4-FFF2-40B4-BE49-F238E27FC236}">
                <a16:creationId xmlns:a16="http://schemas.microsoft.com/office/drawing/2014/main" id="{0038D1D0-14B4-D1F5-14CB-71AD087EFC4A}"/>
              </a:ext>
            </a:extLst>
          </p:cNvPr>
          <p:cNvSpPr txBox="1"/>
          <p:nvPr userDrawn="1"/>
        </p:nvSpPr>
        <p:spPr>
          <a:xfrm>
            <a:off x="63500" y="0"/>
            <a:ext cx="2892138" cy="246221"/>
          </a:xfrm>
          <a:prstGeom prst="rect">
            <a:avLst/>
          </a:prstGeom>
          <a:noFill/>
        </p:spPr>
        <p:txBody>
          <a:bodyPr wrap="none" rtlCol="0">
            <a:spAutoFit/>
          </a:bodyPr>
          <a:lstStyle/>
          <a:p>
            <a:pPr algn="l"/>
            <a:r>
              <a:rPr lang="en-GB" sz="1000" dirty="0">
                <a:latin typeface="Roboto" panose="02000000000000000000" pitchFamily="2" charset="0"/>
                <a:ea typeface="Roboto" panose="02000000000000000000" pitchFamily="2" charset="0"/>
                <a:cs typeface="Roboto" panose="02000000000000000000" pitchFamily="2" charset="0"/>
              </a:rPr>
              <a:t>Submitted by the experts from OICA and CLEPA</a:t>
            </a:r>
          </a:p>
        </p:txBody>
      </p:sp>
    </p:spTree>
    <p:extLst>
      <p:ext uri="{BB962C8B-B14F-4D97-AF65-F5344CB8AC3E}">
        <p14:creationId xmlns:p14="http://schemas.microsoft.com/office/powerpoint/2010/main" val="169574035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189" algn="ctr" rtl="0" eaLnBrk="1" fontAlgn="base" hangingPunct="1">
        <a:spcBef>
          <a:spcPct val="0"/>
        </a:spcBef>
        <a:spcAft>
          <a:spcPct val="0"/>
        </a:spcAft>
        <a:defRPr sz="4400">
          <a:solidFill>
            <a:schemeClr val="tx2"/>
          </a:solidFill>
          <a:latin typeface="Arial" charset="0"/>
        </a:defRPr>
      </a:lvl6pPr>
      <a:lvl7pPr marL="914377" algn="ctr" rtl="0" eaLnBrk="1" fontAlgn="base" hangingPunct="1">
        <a:spcBef>
          <a:spcPct val="0"/>
        </a:spcBef>
        <a:spcAft>
          <a:spcPct val="0"/>
        </a:spcAft>
        <a:defRPr sz="4400">
          <a:solidFill>
            <a:schemeClr val="tx2"/>
          </a:solidFill>
          <a:latin typeface="Arial" charset="0"/>
        </a:defRPr>
      </a:lvl7pPr>
      <a:lvl8pPr marL="1371566" algn="ctr" rtl="0" eaLnBrk="1" fontAlgn="base" hangingPunct="1">
        <a:spcBef>
          <a:spcPct val="0"/>
        </a:spcBef>
        <a:spcAft>
          <a:spcPct val="0"/>
        </a:spcAft>
        <a:defRPr sz="4400">
          <a:solidFill>
            <a:schemeClr val="tx2"/>
          </a:solidFill>
          <a:latin typeface="Arial" charset="0"/>
        </a:defRPr>
      </a:lvl8pPr>
      <a:lvl9pPr marL="1828754" algn="ctr" rtl="0" eaLnBrk="1" fontAlgn="base" hangingPunct="1">
        <a:spcBef>
          <a:spcPct val="0"/>
        </a:spcBef>
        <a:spcAft>
          <a:spcPct val="0"/>
        </a:spcAft>
        <a:defRPr sz="4400">
          <a:solidFill>
            <a:schemeClr val="tx2"/>
          </a:solidFill>
          <a:latin typeface="Arial" charset="0"/>
        </a:defRPr>
      </a:lvl9pPr>
    </p:titleStyle>
    <p:bodyStyle>
      <a:lvl1pPr marL="342891" indent="-342891"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32" indent="-285744"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2971" indent="-228594"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160" indent="-228594"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349" indent="-228594" algn="l" rtl="0" eaLnBrk="1" fontAlgn="base" hangingPunct="1">
        <a:spcBef>
          <a:spcPct val="20000"/>
        </a:spcBef>
        <a:spcAft>
          <a:spcPct val="0"/>
        </a:spcAft>
        <a:buChar char="»"/>
        <a:defRPr sz="2000">
          <a:solidFill>
            <a:schemeClr val="tx1"/>
          </a:solidFill>
          <a:latin typeface="+mn-lt"/>
        </a:defRPr>
      </a:lvl5pPr>
      <a:lvl6pPr marL="2514537" indent="-228594" algn="l" rtl="0" eaLnBrk="1" fontAlgn="base" hangingPunct="1">
        <a:spcBef>
          <a:spcPct val="20000"/>
        </a:spcBef>
        <a:spcAft>
          <a:spcPct val="0"/>
        </a:spcAft>
        <a:buChar char="»"/>
        <a:defRPr sz="2000">
          <a:solidFill>
            <a:schemeClr val="tx1"/>
          </a:solidFill>
          <a:latin typeface="+mn-lt"/>
        </a:defRPr>
      </a:lvl6pPr>
      <a:lvl7pPr marL="2971726" indent="-228594" algn="l" rtl="0" eaLnBrk="1" fontAlgn="base" hangingPunct="1">
        <a:spcBef>
          <a:spcPct val="20000"/>
        </a:spcBef>
        <a:spcAft>
          <a:spcPct val="0"/>
        </a:spcAft>
        <a:buChar char="»"/>
        <a:defRPr sz="2000">
          <a:solidFill>
            <a:schemeClr val="tx1"/>
          </a:solidFill>
          <a:latin typeface="+mn-lt"/>
        </a:defRPr>
      </a:lvl7pPr>
      <a:lvl8pPr marL="3428914" indent="-228594" algn="l" rtl="0" eaLnBrk="1" fontAlgn="base" hangingPunct="1">
        <a:spcBef>
          <a:spcPct val="20000"/>
        </a:spcBef>
        <a:spcAft>
          <a:spcPct val="0"/>
        </a:spcAft>
        <a:buChar char="»"/>
        <a:defRPr sz="2000">
          <a:solidFill>
            <a:schemeClr val="tx1"/>
          </a:solidFill>
          <a:latin typeface="+mn-lt"/>
        </a:defRPr>
      </a:lvl8pPr>
      <a:lvl9pPr marL="3886103" indent="-228594"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014F5-4257-300F-FC6D-0409D3E869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BF05072-BC2C-F098-2583-4F39120C37CA}"/>
              </a:ext>
            </a:extLst>
          </p:cNvPr>
          <p:cNvSpPr txBox="1"/>
          <p:nvPr/>
        </p:nvSpPr>
        <p:spPr>
          <a:xfrm>
            <a:off x="551384" y="695593"/>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Official proposal GRVA/2026/10 from OICA/CLEPA:</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7F4A07FA-790A-AFD2-4D9A-378BB7008EE8}"/>
              </a:ext>
            </a:extLst>
          </p:cNvPr>
          <p:cNvSpPr/>
          <p:nvPr/>
        </p:nvSpPr>
        <p:spPr>
          <a:xfrm>
            <a:off x="609600" y="1268760"/>
            <a:ext cx="11247041" cy="4170372"/>
          </a:xfrm>
          <a:prstGeom prst="rect">
            <a:avLst/>
          </a:prstGeom>
        </p:spPr>
        <p:txBody>
          <a:bodyPr wrap="square">
            <a:spAutoFit/>
          </a:bodyPr>
          <a:lstStyle/>
          <a:p>
            <a:pPr marL="895350" indent="-895350" algn="just">
              <a:spcAft>
                <a:spcPts val="600"/>
              </a:spcAft>
              <a:buNone/>
              <a:tabLst>
                <a:tab pos="1530350" algn="l"/>
              </a:tabLst>
            </a:pPr>
            <a:r>
              <a:rPr lang="en-GB" sz="1400" i="1" dirty="0">
                <a:latin typeface="Times New Roman" panose="02020603050405020304" pitchFamily="18" charset="0"/>
                <a:ea typeface="MS Mincho" panose="02020609040205080304" pitchFamily="49" charset="-128"/>
              </a:rPr>
              <a:t>Paragraph 5.8.5., </a:t>
            </a:r>
            <a:r>
              <a:rPr lang="en-GB" sz="1400" dirty="0">
                <a:latin typeface="Times New Roman" panose="02020603050405020304" pitchFamily="18" charset="0"/>
                <a:ea typeface="MS Mincho" panose="02020609040205080304" pitchFamily="49" charset="-128"/>
              </a:rPr>
              <a:t>reproduced for reference.</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r>
              <a:rPr lang="en-GB" sz="1400" dirty="0">
                <a:latin typeface="Times New Roman" panose="02020603050405020304" pitchFamily="18" charset="0"/>
                <a:ea typeface="MS Mincho" panose="02020609040205080304" pitchFamily="49" charset="-128"/>
              </a:rPr>
              <a:t>"5.8.5.</a:t>
            </a:r>
            <a:r>
              <a:rPr lang="en-GB" sz="1400" b="1" dirty="0">
                <a:latin typeface="Times New Roman" panose="02020603050405020304" pitchFamily="18" charset="0"/>
                <a:ea typeface="MS Mincho" panose="02020609040205080304" pitchFamily="49" charset="-128"/>
              </a:rPr>
              <a:t>	</a:t>
            </a:r>
            <a:r>
              <a:rPr lang="en-GB" sz="1400" dirty="0">
                <a:latin typeface="Times New Roman" panose="02020603050405020304" pitchFamily="18" charset="0"/>
                <a:ea typeface="MS Mincho" panose="02020609040205080304" pitchFamily="49" charset="-128"/>
              </a:rPr>
              <a:t>Notwithstanding the provisions of sections 5.1.6. and 5.6., Advanced Driver Assistance Steering Systems shall not be active, or be able to be activated, whilst an ADS feature is active</a:t>
            </a:r>
            <a:r>
              <a:rPr lang="en-GB" sz="1400" dirty="0">
                <a:latin typeface="Times New Roman" panose="02020603050405020304" pitchFamily="18" charset="0"/>
                <a:ea typeface="Times New Roman" panose="02020603050405020304" pitchFamily="18" charset="0"/>
              </a:rPr>
              <a:t>.</a:t>
            </a:r>
            <a:r>
              <a:rPr lang="en-GB" sz="1400" dirty="0">
                <a:latin typeface="Times New Roman" panose="02020603050405020304" pitchFamily="18" charset="0"/>
                <a:ea typeface="MS Mincho" panose="02020609040205080304" pitchFamily="49" charset="-128"/>
              </a:rPr>
              <a:t>"</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endParaRPr lang="en-GB" sz="1400" i="1" dirty="0">
              <a:latin typeface="Times New Roman" panose="02020603050405020304" pitchFamily="18" charset="0"/>
              <a:ea typeface="MS Mincho" panose="02020609040205080304" pitchFamily="49" charset="-128"/>
            </a:endParaRPr>
          </a:p>
          <a:p>
            <a:pPr marL="895350" indent="-895350" algn="just">
              <a:spcAft>
                <a:spcPts val="600"/>
              </a:spcAft>
              <a:buNone/>
              <a:tabLst>
                <a:tab pos="1530350" algn="l"/>
              </a:tabLst>
            </a:pPr>
            <a:r>
              <a:rPr lang="en-GB" sz="1400" i="1" dirty="0">
                <a:latin typeface="Times New Roman" panose="02020603050405020304" pitchFamily="18" charset="0"/>
                <a:ea typeface="MS Mincho" panose="02020609040205080304" pitchFamily="49" charset="-128"/>
              </a:rPr>
              <a:t>Insert a new subparagraph 5.8.5.1., </a:t>
            </a:r>
            <a:r>
              <a:rPr lang="en-GB" sz="1400" dirty="0">
                <a:latin typeface="Times New Roman" panose="02020603050405020304" pitchFamily="18" charset="0"/>
                <a:ea typeface="MS Mincho" panose="02020609040205080304" pitchFamily="49" charset="-128"/>
              </a:rPr>
              <a:t>to read:</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r>
              <a:rPr lang="en-GB" sz="1400" dirty="0">
                <a:latin typeface="Times New Roman" panose="02020603050405020304" pitchFamily="18" charset="0"/>
                <a:ea typeface="MS Mincho" panose="02020609040205080304" pitchFamily="49" charset="-128"/>
              </a:rPr>
              <a:t>"</a:t>
            </a:r>
            <a:r>
              <a:rPr lang="en-GB" sz="1400" b="1" dirty="0">
                <a:latin typeface="Times New Roman" panose="02020603050405020304" pitchFamily="18" charset="0"/>
                <a:ea typeface="Times New Roman" panose="02020603050405020304" pitchFamily="18" charset="0"/>
              </a:rPr>
              <a:t>5.8.5.1. 	Steering interventions controlled by an ESC whilst an ADS is active are permitted but are not subject to the CSF requirements of this Regulation. Such functionality shall be subject to the requirements of Annex 6.</a:t>
            </a:r>
            <a:r>
              <a:rPr lang="en-GB" sz="1400" dirty="0">
                <a:latin typeface="Times New Roman" panose="02020603050405020304" pitchFamily="18" charset="0"/>
                <a:ea typeface="MS Mincho" panose="02020609040205080304" pitchFamily="49" charset="-128"/>
              </a:rPr>
              <a:t> "</a:t>
            </a:r>
            <a:r>
              <a:rPr lang="en-GB" sz="1400" b="1" dirty="0">
                <a:latin typeface="Times New Roman" panose="02020603050405020304" pitchFamily="18" charset="0"/>
                <a:ea typeface="Times New Roman" panose="02020603050405020304" pitchFamily="18" charset="0"/>
              </a:rPr>
              <a:t> </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endParaRPr lang="en-GB" sz="1400" i="1" dirty="0">
              <a:latin typeface="Times New Roman" panose="02020603050405020304" pitchFamily="18" charset="0"/>
              <a:ea typeface="MS Mincho" panose="02020609040205080304" pitchFamily="49" charset="-128"/>
            </a:endParaRPr>
          </a:p>
          <a:p>
            <a:pPr marL="895350" indent="-895350" algn="just">
              <a:spcAft>
                <a:spcPts val="600"/>
              </a:spcAft>
              <a:buNone/>
              <a:tabLst>
                <a:tab pos="1530350" algn="l"/>
              </a:tabLst>
            </a:pPr>
            <a:r>
              <a:rPr lang="en-GB" sz="1400" i="1" dirty="0">
                <a:latin typeface="Times New Roman" panose="02020603050405020304" pitchFamily="18" charset="0"/>
                <a:ea typeface="MS Mincho" panose="02020609040205080304" pitchFamily="49" charset="-128"/>
              </a:rPr>
              <a:t>Paragraph 5.8.6.2., </a:t>
            </a:r>
            <a:r>
              <a:rPr lang="en-GB" sz="1400" dirty="0">
                <a:latin typeface="Times New Roman" panose="02020603050405020304" pitchFamily="18" charset="0"/>
                <a:ea typeface="MS Mincho" panose="02020609040205080304" pitchFamily="49" charset="-128"/>
              </a:rPr>
              <a:t>reproduced for reference.</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pPr>
            <a:r>
              <a:rPr lang="en-GB" sz="1400" dirty="0">
                <a:latin typeface="Times New Roman" panose="02020603050405020304" pitchFamily="18" charset="0"/>
                <a:ea typeface="MS Mincho" panose="02020609040205080304" pitchFamily="49" charset="-128"/>
              </a:rPr>
              <a:t>"5.8.6.2. 	ADS Steering Equipment with non-electrical energy transmission shall meet the following additional requirement:</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endParaRPr lang="en-US" sz="1400" i="1" dirty="0">
              <a:latin typeface="Times New Roman" panose="02020603050405020304" pitchFamily="18" charset="0"/>
              <a:ea typeface="Times New Roman" panose="02020603050405020304" pitchFamily="18" charset="0"/>
            </a:endParaRPr>
          </a:p>
          <a:p>
            <a:pPr marL="895350" indent="-895350" algn="just">
              <a:spcAft>
                <a:spcPts val="600"/>
              </a:spcAft>
              <a:buNone/>
              <a:tabLst>
                <a:tab pos="1530350" algn="l"/>
              </a:tabLst>
            </a:pPr>
            <a:r>
              <a:rPr lang="en-US" sz="1400" i="1" dirty="0">
                <a:latin typeface="Times New Roman" panose="02020603050405020304" pitchFamily="18" charset="0"/>
                <a:ea typeface="Times New Roman" panose="02020603050405020304" pitchFamily="18" charset="0"/>
              </a:rPr>
              <a:t>Paragraph 5.8.6.2.1</a:t>
            </a:r>
            <a:r>
              <a:rPr lang="en-US" sz="1400" dirty="0">
                <a:latin typeface="Times New Roman" panose="02020603050405020304" pitchFamily="18" charset="0"/>
                <a:ea typeface="Times New Roman" panose="02020603050405020304" pitchFamily="18" charset="0"/>
              </a:rPr>
              <a:t>., amendment to read:</a:t>
            </a:r>
            <a:endParaRPr lang="de-DE" sz="1400" dirty="0">
              <a:latin typeface="Times New Roman" panose="02020603050405020304" pitchFamily="18" charset="0"/>
              <a:ea typeface="Times New Roman" panose="02020603050405020304" pitchFamily="18" charset="0"/>
            </a:endParaRPr>
          </a:p>
          <a:p>
            <a:pPr marL="895350" indent="-895350" algn="just">
              <a:spcAft>
                <a:spcPts val="600"/>
              </a:spcAft>
              <a:buNone/>
            </a:pPr>
            <a:r>
              <a:rPr lang="en-GB" sz="1400" dirty="0">
                <a:latin typeface="Times New Roman" panose="02020603050405020304" pitchFamily="18" charset="0"/>
                <a:ea typeface="MS Mincho" panose="02020609040205080304" pitchFamily="49" charset="-128"/>
              </a:rPr>
              <a:t>"5.8.6.2.1.	The level of stored energy in the energy reservoir(s)</a:t>
            </a:r>
            <a:r>
              <a:rPr lang="en-GB" sz="1400" b="1" dirty="0">
                <a:latin typeface="Times New Roman" panose="02020603050405020304" pitchFamily="18" charset="0"/>
                <a:ea typeface="MS Mincho" panose="02020609040205080304" pitchFamily="49" charset="-128"/>
              </a:rPr>
              <a:t>, if fitted,</a:t>
            </a:r>
            <a:r>
              <a:rPr lang="en-GB" sz="1400" dirty="0">
                <a:latin typeface="Times New Roman" panose="02020603050405020304" pitchFamily="18" charset="0"/>
                <a:ea typeface="MS Mincho" panose="02020609040205080304" pitchFamily="49" charset="-128"/>
              </a:rPr>
              <a:t> shall be continuously transmitted to the ADS." </a:t>
            </a:r>
            <a:endParaRPr lang="de-DE" sz="1400" dirty="0">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400" kern="100" dirty="0">
              <a:solidFill>
                <a:prstClr val="black"/>
              </a:solidFill>
              <a:latin typeface="Calibri" panose="020F0502020204030204" pitchFamily="34" charset="0"/>
              <a:ea typeface="Malgun Gothic" panose="020B0503020000020004" pitchFamily="34" charset="-127"/>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400" kern="100" dirty="0">
              <a:solidFill>
                <a:srgbClr val="00B0F0"/>
              </a:solidFill>
              <a:latin typeface="Aptos" panose="020B0004020202020204" pitchFamily="34" charset="0"/>
              <a:ea typeface="Malgun Gothic" panose="020B0503020000020004" pitchFamily="34" charset="-127"/>
              <a:cs typeface="Times New Roman" panose="02020603050405020304" pitchFamily="18" charset="0"/>
            </a:endParaRPr>
          </a:p>
        </p:txBody>
      </p:sp>
      <p:sp>
        <p:nvSpPr>
          <p:cNvPr id="3" name="Rectangle 2">
            <a:extLst>
              <a:ext uri="{FF2B5EF4-FFF2-40B4-BE49-F238E27FC236}">
                <a16:creationId xmlns:a16="http://schemas.microsoft.com/office/drawing/2014/main" id="{B8732773-EB8A-B204-1768-95156846FA9B}"/>
              </a:ext>
            </a:extLst>
          </p:cNvPr>
          <p:cNvSpPr/>
          <p:nvPr/>
        </p:nvSpPr>
        <p:spPr>
          <a:xfrm>
            <a:off x="609600" y="5849396"/>
            <a:ext cx="11247041" cy="600164"/>
          </a:xfrm>
          <a:prstGeom prst="rect">
            <a:avLst/>
          </a:prstGeom>
        </p:spPr>
        <p:txBody>
          <a:bodyPr wrap="square">
            <a:spAutoFit/>
          </a:bodyPr>
          <a:lstStyle/>
          <a:p>
            <a:pPr algn="just">
              <a:spcAft>
                <a:spcPts val="600"/>
              </a:spcAft>
              <a:buNone/>
            </a:pPr>
            <a:r>
              <a:rPr lang="de-DE" sz="1400" i="1" dirty="0">
                <a:solidFill>
                  <a:srgbClr val="FF0000"/>
                </a:solidFill>
                <a:latin typeface="Times New Roman" panose="02020603050405020304" pitchFamily="18" charset="0"/>
                <a:ea typeface="MS Mincho" panose="02020609040205080304" pitchFamily="49" charset="-128"/>
              </a:rPr>
              <a:t>Insert </a:t>
            </a:r>
            <a:r>
              <a:rPr lang="de-DE" sz="1400" i="1" dirty="0" err="1">
                <a:solidFill>
                  <a:srgbClr val="FF0000"/>
                </a:solidFill>
                <a:latin typeface="Times New Roman" panose="02020603050405020304" pitchFamily="18" charset="0"/>
                <a:ea typeface="MS Mincho" panose="02020609040205080304" pitchFamily="49" charset="-128"/>
              </a:rPr>
              <a:t>new</a:t>
            </a:r>
            <a:r>
              <a:rPr lang="de-DE" sz="1400" i="1" dirty="0">
                <a:solidFill>
                  <a:srgbClr val="FF0000"/>
                </a:solidFill>
                <a:latin typeface="Times New Roman" panose="02020603050405020304" pitchFamily="18" charset="0"/>
                <a:ea typeface="MS Mincho" panose="02020609040205080304" pitchFamily="49" charset="-128"/>
              </a:rPr>
              <a:t> </a:t>
            </a:r>
            <a:r>
              <a:rPr lang="de-DE" sz="1400" i="1" dirty="0" err="1">
                <a:solidFill>
                  <a:srgbClr val="FF0000"/>
                </a:solidFill>
                <a:latin typeface="Times New Roman" panose="02020603050405020304" pitchFamily="18" charset="0"/>
                <a:ea typeface="MS Mincho" panose="02020609040205080304" pitchFamily="49" charset="-128"/>
              </a:rPr>
              <a:t>subparagraph</a:t>
            </a:r>
            <a:r>
              <a:rPr lang="de-DE" sz="1400" i="1" dirty="0">
                <a:solidFill>
                  <a:srgbClr val="FF0000"/>
                </a:solidFill>
                <a:latin typeface="Times New Roman" panose="02020603050405020304" pitchFamily="18" charset="0"/>
                <a:ea typeface="MS Mincho" panose="02020609040205080304" pitchFamily="49" charset="-128"/>
              </a:rPr>
              <a:t> 5.8.6.2.2., </a:t>
            </a:r>
            <a:r>
              <a:rPr lang="de-DE" sz="1400" i="1" dirty="0" err="1">
                <a:solidFill>
                  <a:srgbClr val="FF0000"/>
                </a:solidFill>
                <a:latin typeface="Times New Roman" panose="02020603050405020304" pitchFamily="18" charset="0"/>
                <a:ea typeface="MS Mincho" panose="02020609040205080304" pitchFamily="49" charset="-128"/>
              </a:rPr>
              <a:t>to</a:t>
            </a:r>
            <a:r>
              <a:rPr lang="de-DE" sz="1400" i="1" dirty="0">
                <a:solidFill>
                  <a:srgbClr val="FF0000"/>
                </a:solidFill>
                <a:latin typeface="Times New Roman" panose="02020603050405020304" pitchFamily="18" charset="0"/>
                <a:ea typeface="MS Mincho" panose="02020609040205080304" pitchFamily="49" charset="-128"/>
              </a:rPr>
              <a:t> </a:t>
            </a:r>
            <a:r>
              <a:rPr lang="de-DE" sz="1400" i="1" dirty="0" err="1">
                <a:solidFill>
                  <a:srgbClr val="FF0000"/>
                </a:solidFill>
                <a:latin typeface="Times New Roman" panose="02020603050405020304" pitchFamily="18" charset="0"/>
                <a:ea typeface="MS Mincho" panose="02020609040205080304" pitchFamily="49" charset="-128"/>
              </a:rPr>
              <a:t>read</a:t>
            </a:r>
            <a:r>
              <a:rPr lang="de-DE" sz="1400" i="1" dirty="0">
                <a:solidFill>
                  <a:srgbClr val="FF0000"/>
                </a:solidFill>
                <a:latin typeface="Times New Roman" panose="02020603050405020304" pitchFamily="18" charset="0"/>
                <a:ea typeface="MS Mincho" panose="02020609040205080304" pitchFamily="49" charset="-128"/>
              </a:rPr>
              <a:t>:</a:t>
            </a:r>
            <a:endParaRPr lang="de-DE" sz="1400" i="1" dirty="0">
              <a:latin typeface="Times New Roman" panose="02020603050405020304" pitchFamily="18" charset="0"/>
              <a:ea typeface="Times New Roman" panose="02020603050405020304" pitchFamily="18" charset="0"/>
            </a:endParaRPr>
          </a:p>
          <a:p>
            <a:pPr marL="1074738" indent="-1074738" algn="just">
              <a:spcAft>
                <a:spcPts val="600"/>
              </a:spcAft>
              <a:buNone/>
            </a:pPr>
            <a:r>
              <a:rPr lang="en-GB" sz="1400" b="1" dirty="0">
                <a:solidFill>
                  <a:srgbClr val="FF0000"/>
                </a:solidFill>
                <a:latin typeface="Times New Roman" panose="02020603050405020304" pitchFamily="18" charset="0"/>
                <a:ea typeface="MS Mincho" panose="02020609040205080304" pitchFamily="49" charset="-128"/>
              </a:rPr>
              <a:t>“5.8.6.2.2. 	Any failure in the energy transmission shall be detected. In the case of a detected failure, a signal shall be transmitted to the ADS.”</a:t>
            </a:r>
            <a:endParaRPr lang="de-DE" sz="1400" kern="100" dirty="0">
              <a:solidFill>
                <a:srgbClr val="00B0F0"/>
              </a:solidFill>
              <a:latin typeface="Aptos" panose="020B0004020202020204" pitchFamily="34" charset="0"/>
              <a:ea typeface="Malgun Gothic" panose="020B0503020000020004" pitchFamily="34" charset="-127"/>
              <a:cs typeface="Times New Roman" panose="02020603050405020304" pitchFamily="18" charset="0"/>
            </a:endParaRPr>
          </a:p>
        </p:txBody>
      </p:sp>
      <p:sp>
        <p:nvSpPr>
          <p:cNvPr id="5" name="TextBox 4">
            <a:extLst>
              <a:ext uri="{FF2B5EF4-FFF2-40B4-BE49-F238E27FC236}">
                <a16:creationId xmlns:a16="http://schemas.microsoft.com/office/drawing/2014/main" id="{4C71024E-391A-4368-9DDF-BC4FC1A2B060}"/>
              </a:ext>
            </a:extLst>
          </p:cNvPr>
          <p:cNvSpPr txBox="1"/>
          <p:nvPr/>
        </p:nvSpPr>
        <p:spPr>
          <a:xfrm>
            <a:off x="609600" y="5319801"/>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Proposal for additional subparagraph by CP’s during FADS-30:</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555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8D449-4623-AE4B-E18E-179A403A4E8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4BA8954-31A5-53EB-8F0B-BBE3A561AD98}"/>
              </a:ext>
            </a:extLst>
          </p:cNvPr>
          <p:cNvSpPr txBox="1"/>
          <p:nvPr/>
        </p:nvSpPr>
        <p:spPr>
          <a:xfrm>
            <a:off x="609600" y="695593"/>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Review of the proposal:</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9695A47B-CF9C-8D48-C5B0-A4EFE7B14D53}"/>
              </a:ext>
            </a:extLst>
          </p:cNvPr>
          <p:cNvSpPr/>
          <p:nvPr/>
        </p:nvSpPr>
        <p:spPr>
          <a:xfrm>
            <a:off x="609600" y="1268760"/>
            <a:ext cx="11247041" cy="1277273"/>
          </a:xfrm>
          <a:prstGeom prst="rect">
            <a:avLst/>
          </a:prstGeom>
        </p:spPr>
        <p:txBody>
          <a:bodyPr wrap="square">
            <a:spAutoFit/>
          </a:bodyPr>
          <a:lstStyle/>
          <a:p>
            <a:pPr marL="1074738" indent="-1074738" algn="just">
              <a:spcAft>
                <a:spcPts val="600"/>
              </a:spcAft>
              <a:buNone/>
            </a:pPr>
            <a:r>
              <a:rPr lang="en-GB" b="1" dirty="0">
                <a:solidFill>
                  <a:srgbClr val="FF0000"/>
                </a:solidFill>
                <a:latin typeface="Times New Roman" panose="02020603050405020304" pitchFamily="18" charset="0"/>
                <a:ea typeface="MS Mincho" panose="02020609040205080304" pitchFamily="49" charset="-128"/>
              </a:rPr>
              <a:t>“5.8.6.2.2. 	Any failure in the energy transmission shall be detected. In the case of a detected failure, a signal shall be transmitted to the ADS.”</a:t>
            </a:r>
            <a:endParaRPr lang="de-DE" b="1" dirty="0">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kern="100" dirty="0">
              <a:solidFill>
                <a:prstClr val="black"/>
              </a:solidFill>
              <a:latin typeface="Calibri" panose="020F0502020204030204" pitchFamily="34" charset="0"/>
              <a:ea typeface="Malgun Gothic" panose="020B0503020000020004" pitchFamily="34" charset="-127"/>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kern="100" dirty="0">
              <a:solidFill>
                <a:srgbClr val="00B0F0"/>
              </a:solidFill>
              <a:latin typeface="Aptos" panose="020B0004020202020204" pitchFamily="34" charset="0"/>
              <a:ea typeface="Malgun Gothic" panose="020B0503020000020004" pitchFamily="34" charset="-127"/>
              <a:cs typeface="Times New Roman" panose="02020603050405020304" pitchFamily="18" charset="0"/>
            </a:endParaRPr>
          </a:p>
        </p:txBody>
      </p:sp>
      <p:sp>
        <p:nvSpPr>
          <p:cNvPr id="3" name="Isosceles Triangle 2">
            <a:extLst>
              <a:ext uri="{FF2B5EF4-FFF2-40B4-BE49-F238E27FC236}">
                <a16:creationId xmlns:a16="http://schemas.microsoft.com/office/drawing/2014/main" id="{5E05AE8A-3508-D77A-3ED7-C0E53A6966E8}"/>
              </a:ext>
            </a:extLst>
          </p:cNvPr>
          <p:cNvSpPr/>
          <p:nvPr/>
        </p:nvSpPr>
        <p:spPr>
          <a:xfrm rot="10800000">
            <a:off x="5375920" y="2060849"/>
            <a:ext cx="1440160" cy="355402"/>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Rectangle 4">
            <a:extLst>
              <a:ext uri="{FF2B5EF4-FFF2-40B4-BE49-F238E27FC236}">
                <a16:creationId xmlns:a16="http://schemas.microsoft.com/office/drawing/2014/main" id="{CB8D02E4-7881-4A5A-CFF8-E1939B2F3BF9}"/>
              </a:ext>
            </a:extLst>
          </p:cNvPr>
          <p:cNvSpPr/>
          <p:nvPr/>
        </p:nvSpPr>
        <p:spPr>
          <a:xfrm>
            <a:off x="609600" y="2614846"/>
            <a:ext cx="11247041" cy="923330"/>
          </a:xfrm>
          <a:prstGeom prst="rect">
            <a:avLst/>
          </a:prstGeom>
        </p:spPr>
        <p:txBody>
          <a:bodyPr wrap="square">
            <a:spAutoFit/>
          </a:bodyPr>
          <a:lstStyle/>
          <a:p>
            <a:pPr algn="just">
              <a:spcAft>
                <a:spcPts val="600"/>
              </a:spcAft>
              <a:buNone/>
            </a:pPr>
            <a:r>
              <a:rPr lang="de-DE" i="1" dirty="0" err="1">
                <a:latin typeface="+mn-lt"/>
                <a:ea typeface="MS Mincho" panose="02020609040205080304" pitchFamily="49" charset="-128"/>
              </a:rPr>
              <a:t>According</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industry</a:t>
            </a:r>
            <a:r>
              <a:rPr lang="de-DE" i="1" dirty="0">
                <a:latin typeface="+mn-lt"/>
                <a:ea typeface="MS Mincho" panose="02020609040205080304" pitchFamily="49" charset="-128"/>
              </a:rPr>
              <a:t> </a:t>
            </a:r>
            <a:r>
              <a:rPr lang="de-DE" i="1" dirty="0" err="1">
                <a:latin typeface="+mn-lt"/>
                <a:ea typeface="MS Mincho" panose="02020609040205080304" pitchFamily="49" charset="-128"/>
              </a:rPr>
              <a:t>understanding</a:t>
            </a:r>
            <a:r>
              <a:rPr lang="de-DE" i="1" dirty="0">
                <a:latin typeface="+mn-lt"/>
                <a:ea typeface="MS Mincho" panose="02020609040205080304" pitchFamily="49" charset="-128"/>
              </a:rPr>
              <a:t> and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explanations</a:t>
            </a:r>
            <a:r>
              <a:rPr lang="de-DE" i="1" dirty="0">
                <a:latin typeface="+mn-lt"/>
                <a:ea typeface="MS Mincho" panose="02020609040205080304" pitchFamily="49" charset="-128"/>
              </a:rPr>
              <a:t> </a:t>
            </a:r>
            <a:r>
              <a:rPr lang="de-DE" i="1" dirty="0" err="1">
                <a:latin typeface="+mn-lt"/>
                <a:ea typeface="MS Mincho" panose="02020609040205080304" pitchFamily="49" charset="-128"/>
              </a:rPr>
              <a:t>given</a:t>
            </a:r>
            <a:r>
              <a:rPr lang="de-DE" i="1" dirty="0">
                <a:latin typeface="+mn-lt"/>
                <a:ea typeface="MS Mincho" panose="02020609040205080304" pitchFamily="49" charset="-128"/>
              </a:rPr>
              <a:t> </a:t>
            </a:r>
            <a:r>
              <a:rPr lang="de-DE" i="1" dirty="0" err="1">
                <a:latin typeface="+mn-lt"/>
                <a:ea typeface="MS Mincho" panose="02020609040205080304" pitchFamily="49" charset="-128"/>
              </a:rPr>
              <a:t>during</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discussions</a:t>
            </a:r>
            <a:r>
              <a:rPr lang="de-DE" i="1" dirty="0">
                <a:latin typeface="+mn-lt"/>
                <a:ea typeface="MS Mincho" panose="02020609040205080304" pitchFamily="49" charset="-128"/>
              </a:rPr>
              <a:t> in FADS-30,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reason</a:t>
            </a:r>
            <a:r>
              <a:rPr lang="de-DE" i="1" dirty="0">
                <a:latin typeface="+mn-lt"/>
                <a:ea typeface="MS Mincho" panose="02020609040205080304" pitchFamily="49" charset="-128"/>
              </a:rPr>
              <a:t> </a:t>
            </a:r>
            <a:r>
              <a:rPr lang="de-DE" i="1" dirty="0" err="1">
                <a:latin typeface="+mn-lt"/>
                <a:ea typeface="MS Mincho" panose="02020609040205080304" pitchFamily="49" charset="-128"/>
              </a:rPr>
              <a:t>for</a:t>
            </a:r>
            <a:r>
              <a:rPr lang="de-DE" i="1" dirty="0">
                <a:latin typeface="+mn-lt"/>
                <a:ea typeface="MS Mincho" panose="02020609040205080304" pitchFamily="49" charset="-128"/>
              </a:rPr>
              <a:t> </a:t>
            </a:r>
            <a:r>
              <a:rPr lang="de-DE" i="1" dirty="0" err="1">
                <a:latin typeface="+mn-lt"/>
                <a:ea typeface="MS Mincho" panose="02020609040205080304" pitchFamily="49" charset="-128"/>
              </a:rPr>
              <a:t>including</a:t>
            </a:r>
            <a:r>
              <a:rPr lang="de-DE" i="1" dirty="0">
                <a:latin typeface="+mn-lt"/>
                <a:ea typeface="MS Mincho" panose="02020609040205080304" pitchFamily="49" charset="-128"/>
              </a:rPr>
              <a:t> </a:t>
            </a:r>
            <a:r>
              <a:rPr lang="de-DE" i="1" dirty="0" err="1">
                <a:latin typeface="+mn-lt"/>
                <a:ea typeface="MS Mincho" panose="02020609040205080304" pitchFamily="49" charset="-128"/>
              </a:rPr>
              <a:t>this</a:t>
            </a:r>
            <a:r>
              <a:rPr lang="de-DE" i="1" dirty="0">
                <a:latin typeface="+mn-lt"/>
                <a:ea typeface="MS Mincho" panose="02020609040205080304" pitchFamily="49" charset="-128"/>
              </a:rPr>
              <a:t> </a:t>
            </a:r>
            <a:r>
              <a:rPr lang="de-DE" i="1" dirty="0" err="1">
                <a:latin typeface="+mn-lt"/>
                <a:ea typeface="MS Mincho" panose="02020609040205080304" pitchFamily="49" charset="-128"/>
              </a:rPr>
              <a:t>new</a:t>
            </a:r>
            <a:r>
              <a:rPr lang="de-DE" i="1" dirty="0">
                <a:latin typeface="+mn-lt"/>
                <a:ea typeface="MS Mincho" panose="02020609040205080304" pitchFamily="49" charset="-128"/>
              </a:rPr>
              <a:t> </a:t>
            </a:r>
            <a:r>
              <a:rPr lang="de-DE" i="1" dirty="0" err="1">
                <a:latin typeface="+mn-lt"/>
                <a:ea typeface="MS Mincho" panose="02020609040205080304" pitchFamily="49" charset="-128"/>
              </a:rPr>
              <a:t>subparagraph</a:t>
            </a:r>
            <a:r>
              <a:rPr lang="de-DE" i="1" dirty="0">
                <a:latin typeface="+mn-lt"/>
                <a:ea typeface="MS Mincho" panose="02020609040205080304" pitchFamily="49" charset="-128"/>
              </a:rPr>
              <a:t> was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ensure</a:t>
            </a:r>
            <a:r>
              <a:rPr lang="de-DE" i="1" dirty="0">
                <a:latin typeface="+mn-lt"/>
                <a:ea typeface="MS Mincho" panose="02020609040205080304" pitchFamily="49" charset="-128"/>
              </a:rPr>
              <a:t> </a:t>
            </a:r>
            <a:r>
              <a:rPr lang="de-DE" i="1" dirty="0" err="1">
                <a:latin typeface="+mn-lt"/>
                <a:ea typeface="MS Mincho" panose="02020609040205080304" pitchFamily="49" charset="-128"/>
              </a:rPr>
              <a:t>that</a:t>
            </a:r>
            <a:r>
              <a:rPr lang="de-DE" i="1" dirty="0">
                <a:latin typeface="+mn-lt"/>
                <a:ea typeface="MS Mincho" panose="02020609040205080304" pitchFamily="49" charset="-128"/>
              </a:rPr>
              <a:t> also e.g. </a:t>
            </a:r>
            <a:r>
              <a:rPr lang="de-DE" i="1" dirty="0" err="1">
                <a:latin typeface="+mn-lt"/>
                <a:ea typeface="MS Mincho" panose="02020609040205080304" pitchFamily="49" charset="-128"/>
              </a:rPr>
              <a:t>failures</a:t>
            </a:r>
            <a:r>
              <a:rPr lang="de-DE" i="1" dirty="0">
                <a:latin typeface="+mn-lt"/>
                <a:ea typeface="MS Mincho" panose="02020609040205080304" pitchFamily="49" charset="-128"/>
              </a:rPr>
              <a:t> like </a:t>
            </a:r>
            <a:r>
              <a:rPr lang="de-DE" i="1" dirty="0" err="1">
                <a:latin typeface="+mn-lt"/>
                <a:ea typeface="MS Mincho" panose="02020609040205080304" pitchFamily="49" charset="-128"/>
              </a:rPr>
              <a:t>leakages</a:t>
            </a:r>
            <a:r>
              <a:rPr lang="de-DE" i="1" dirty="0">
                <a:latin typeface="+mn-lt"/>
                <a:ea typeface="MS Mincho" panose="02020609040205080304" pitchFamily="49" charset="-128"/>
              </a:rPr>
              <a:t> in a </a:t>
            </a:r>
            <a:r>
              <a:rPr lang="de-DE" i="1" dirty="0" err="1">
                <a:latin typeface="+mn-lt"/>
                <a:ea typeface="MS Mincho" panose="02020609040205080304" pitchFamily="49" charset="-128"/>
              </a:rPr>
              <a:t>hydraulic</a:t>
            </a:r>
            <a:r>
              <a:rPr lang="de-DE" i="1" dirty="0">
                <a:latin typeface="+mn-lt"/>
                <a:ea typeface="MS Mincho" panose="02020609040205080304" pitchFamily="49" charset="-128"/>
              </a:rPr>
              <a:t> </a:t>
            </a:r>
            <a:r>
              <a:rPr lang="de-DE" i="1" dirty="0" err="1">
                <a:latin typeface="+mn-lt"/>
                <a:ea typeface="MS Mincho" panose="02020609040205080304" pitchFamily="49" charset="-128"/>
              </a:rPr>
              <a:t>system</a:t>
            </a:r>
            <a:r>
              <a:rPr lang="de-DE" i="1" dirty="0">
                <a:latin typeface="+mn-lt"/>
                <a:ea typeface="MS Mincho" panose="02020609040205080304" pitchFamily="49" charset="-128"/>
              </a:rPr>
              <a:t> </a:t>
            </a:r>
            <a:r>
              <a:rPr lang="de-DE" i="1" dirty="0" err="1">
                <a:latin typeface="+mn-lt"/>
                <a:ea typeface="MS Mincho" panose="02020609040205080304" pitchFamily="49" charset="-128"/>
              </a:rPr>
              <a:t>that</a:t>
            </a:r>
            <a:r>
              <a:rPr lang="de-DE" i="1" dirty="0">
                <a:latin typeface="+mn-lt"/>
                <a:ea typeface="MS Mincho" panose="02020609040205080304" pitchFamily="49" charset="-128"/>
              </a:rPr>
              <a:t> will </a:t>
            </a:r>
            <a:r>
              <a:rPr lang="de-DE" i="1" dirty="0" err="1">
                <a:latin typeface="+mn-lt"/>
                <a:ea typeface="MS Mincho" panose="02020609040205080304" pitchFamily="49" charset="-128"/>
              </a:rPr>
              <a:t>affect</a:t>
            </a:r>
            <a:r>
              <a:rPr lang="de-DE" i="1" dirty="0">
                <a:latin typeface="+mn-lt"/>
                <a:ea typeface="MS Mincho" panose="02020609040205080304" pitchFamily="49" charset="-128"/>
              </a:rPr>
              <a:t> </a:t>
            </a:r>
            <a:r>
              <a:rPr lang="de-DE" i="1" dirty="0" err="1">
                <a:latin typeface="+mn-lt"/>
                <a:ea typeface="MS Mincho" panose="02020609040205080304" pitchFamily="49" charset="-128"/>
              </a:rPr>
              <a:t>steerability</a:t>
            </a:r>
            <a:r>
              <a:rPr lang="de-DE" i="1" dirty="0">
                <a:latin typeface="+mn-lt"/>
                <a:ea typeface="MS Mincho" panose="02020609040205080304" pitchFamily="49" charset="-128"/>
              </a:rPr>
              <a:t> and </a:t>
            </a:r>
            <a:r>
              <a:rPr lang="de-DE" i="1" dirty="0" err="1">
                <a:latin typeface="+mn-lt"/>
                <a:ea typeface="MS Mincho" panose="02020609040205080304" pitchFamily="49" charset="-128"/>
              </a:rPr>
              <a:t>redundancies</a:t>
            </a:r>
            <a:r>
              <a:rPr lang="de-DE" i="1" dirty="0">
                <a:latin typeface="+mn-lt"/>
                <a:ea typeface="MS Mincho" panose="02020609040205080304" pitchFamily="49" charset="-128"/>
              </a:rPr>
              <a:t> in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system</a:t>
            </a:r>
            <a:r>
              <a:rPr lang="de-DE" i="1" dirty="0">
                <a:latin typeface="+mn-lt"/>
                <a:ea typeface="MS Mincho" panose="02020609040205080304" pitchFamily="49" charset="-128"/>
              </a:rPr>
              <a:t>, will </a:t>
            </a:r>
            <a:r>
              <a:rPr lang="de-DE" i="1" dirty="0" err="1">
                <a:latin typeface="+mn-lt"/>
                <a:ea typeface="MS Mincho" panose="02020609040205080304" pitchFamily="49" charset="-128"/>
              </a:rPr>
              <a:t>have</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be</a:t>
            </a:r>
            <a:r>
              <a:rPr lang="de-DE" i="1" dirty="0">
                <a:latin typeface="+mn-lt"/>
                <a:ea typeface="MS Mincho" panose="02020609040205080304" pitchFamily="49" charset="-128"/>
              </a:rPr>
              <a:t> </a:t>
            </a:r>
            <a:r>
              <a:rPr lang="de-DE" i="1" dirty="0" err="1">
                <a:latin typeface="+mn-lt"/>
                <a:ea typeface="MS Mincho" panose="02020609040205080304" pitchFamily="49" charset="-128"/>
              </a:rPr>
              <a:t>detected</a:t>
            </a:r>
            <a:r>
              <a:rPr lang="de-DE" i="1" dirty="0">
                <a:latin typeface="+mn-lt"/>
                <a:ea typeface="MS Mincho" panose="02020609040205080304" pitchFamily="49" charset="-128"/>
              </a:rPr>
              <a:t> and </a:t>
            </a:r>
            <a:r>
              <a:rPr lang="de-DE" i="1" dirty="0" err="1">
                <a:latin typeface="+mn-lt"/>
                <a:ea typeface="MS Mincho" panose="02020609040205080304" pitchFamily="49" charset="-128"/>
              </a:rPr>
              <a:t>provided</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ADS.</a:t>
            </a:r>
          </a:p>
        </p:txBody>
      </p:sp>
      <p:sp>
        <p:nvSpPr>
          <p:cNvPr id="6" name="TextBox 5">
            <a:extLst>
              <a:ext uri="{FF2B5EF4-FFF2-40B4-BE49-F238E27FC236}">
                <a16:creationId xmlns:a16="http://schemas.microsoft.com/office/drawing/2014/main" id="{FD531D1E-5BA2-4602-FE3A-18643169305B}"/>
              </a:ext>
            </a:extLst>
          </p:cNvPr>
          <p:cNvSpPr txBox="1"/>
          <p:nvPr/>
        </p:nvSpPr>
        <p:spPr>
          <a:xfrm>
            <a:off x="614619" y="3932068"/>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Issues identified:</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891973B2-79F7-7D7F-4AC2-4751EAB9F0D2}"/>
              </a:ext>
            </a:extLst>
          </p:cNvPr>
          <p:cNvSpPr/>
          <p:nvPr/>
        </p:nvSpPr>
        <p:spPr>
          <a:xfrm>
            <a:off x="609599" y="4448898"/>
            <a:ext cx="11247041" cy="1708160"/>
          </a:xfrm>
          <a:prstGeom prst="rect">
            <a:avLst/>
          </a:prstGeom>
        </p:spPr>
        <p:txBody>
          <a:bodyPr wrap="square">
            <a:spAutoFit/>
          </a:bodyPr>
          <a:lstStyle/>
          <a:p>
            <a:pPr algn="just">
              <a:spcAft>
                <a:spcPts val="600"/>
              </a:spcAft>
              <a:buNone/>
            </a:pPr>
            <a:r>
              <a:rPr lang="de-DE" i="1" dirty="0" err="1">
                <a:latin typeface="+mn-lt"/>
                <a:ea typeface="MS Mincho" panose="02020609040205080304" pitchFamily="49" charset="-128"/>
              </a:rPr>
              <a:t>While</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aim</a:t>
            </a:r>
            <a:r>
              <a:rPr lang="de-DE" i="1" dirty="0">
                <a:latin typeface="+mn-lt"/>
                <a:ea typeface="MS Mincho" panose="02020609040205080304" pitchFamily="49" charset="-128"/>
              </a:rPr>
              <a:t> of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proposal</a:t>
            </a:r>
            <a:r>
              <a:rPr lang="de-DE" i="1" dirty="0">
                <a:latin typeface="+mn-lt"/>
                <a:ea typeface="MS Mincho" panose="02020609040205080304" pitchFamily="49" charset="-128"/>
              </a:rPr>
              <a:t> </a:t>
            </a:r>
            <a:r>
              <a:rPr lang="de-DE" i="1" dirty="0" err="1">
                <a:latin typeface="+mn-lt"/>
                <a:ea typeface="MS Mincho" panose="02020609040205080304" pitchFamily="49" charset="-128"/>
              </a:rPr>
              <a:t>is</a:t>
            </a:r>
            <a:r>
              <a:rPr lang="de-DE" i="1" dirty="0">
                <a:latin typeface="+mn-lt"/>
                <a:ea typeface="MS Mincho" panose="02020609040205080304" pitchFamily="49" charset="-128"/>
              </a:rPr>
              <a:t> fully </a:t>
            </a:r>
            <a:r>
              <a:rPr lang="de-DE" i="1" dirty="0" err="1">
                <a:latin typeface="+mn-lt"/>
                <a:ea typeface="MS Mincho" panose="02020609040205080304" pitchFamily="49" charset="-128"/>
              </a:rPr>
              <a:t>understood</a:t>
            </a:r>
            <a:r>
              <a:rPr lang="de-DE" i="1" dirty="0">
                <a:latin typeface="+mn-lt"/>
                <a:ea typeface="MS Mincho" panose="02020609040205080304" pitchFamily="49" charset="-128"/>
              </a:rPr>
              <a:t> and </a:t>
            </a:r>
            <a:r>
              <a:rPr lang="de-DE" i="1" dirty="0" err="1">
                <a:latin typeface="+mn-lt"/>
                <a:ea typeface="MS Mincho" panose="02020609040205080304" pitchFamily="49" charset="-128"/>
              </a:rPr>
              <a:t>seen</a:t>
            </a:r>
            <a:r>
              <a:rPr lang="de-DE" i="1" dirty="0">
                <a:latin typeface="+mn-lt"/>
                <a:ea typeface="MS Mincho" panose="02020609040205080304" pitchFamily="49" charset="-128"/>
              </a:rPr>
              <a:t> </a:t>
            </a:r>
            <a:r>
              <a:rPr lang="de-DE" i="1" dirty="0" err="1">
                <a:latin typeface="+mn-lt"/>
                <a:ea typeface="MS Mincho" panose="02020609040205080304" pitchFamily="49" charset="-128"/>
              </a:rPr>
              <a:t>reasonable</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wording</a:t>
            </a:r>
            <a:r>
              <a:rPr lang="de-DE" i="1" dirty="0">
                <a:latin typeface="+mn-lt"/>
                <a:ea typeface="MS Mincho" panose="02020609040205080304" pitchFamily="49" charset="-128"/>
              </a:rPr>
              <a:t> </a:t>
            </a:r>
          </a:p>
          <a:p>
            <a:pPr algn="just">
              <a:spcAft>
                <a:spcPts val="600"/>
              </a:spcAft>
              <a:buNone/>
            </a:pPr>
            <a:endParaRPr lang="de-DE" i="1" dirty="0">
              <a:latin typeface="+mn-lt"/>
              <a:ea typeface="MS Mincho" panose="02020609040205080304" pitchFamily="49" charset="-128"/>
            </a:endParaRPr>
          </a:p>
          <a:p>
            <a:pPr marL="442913" indent="-442913" algn="just">
              <a:spcAft>
                <a:spcPts val="600"/>
              </a:spcAft>
              <a:buAutoNum type="arabicParenBoth"/>
            </a:pPr>
            <a:r>
              <a:rPr lang="de-DE" i="1" dirty="0" err="1">
                <a:latin typeface="+mn-lt"/>
                <a:ea typeface="MS Mincho" panose="02020609040205080304" pitchFamily="49" charset="-128"/>
              </a:rPr>
              <a:t>Could</a:t>
            </a:r>
            <a:r>
              <a:rPr lang="de-DE" i="1" dirty="0">
                <a:latin typeface="+mn-lt"/>
                <a:ea typeface="MS Mincho" panose="02020609040205080304" pitchFamily="49" charset="-128"/>
              </a:rPr>
              <a:t> </a:t>
            </a:r>
            <a:r>
              <a:rPr lang="de-DE" i="1" dirty="0" err="1">
                <a:latin typeface="+mn-lt"/>
                <a:ea typeface="MS Mincho" panose="02020609040205080304" pitchFamily="49" charset="-128"/>
              </a:rPr>
              <a:t>create</a:t>
            </a:r>
            <a:r>
              <a:rPr lang="de-DE" i="1" dirty="0">
                <a:latin typeface="+mn-lt"/>
                <a:ea typeface="MS Mincho" panose="02020609040205080304" pitchFamily="49" charset="-128"/>
              </a:rPr>
              <a:t> </a:t>
            </a:r>
            <a:r>
              <a:rPr lang="de-DE" i="1" dirty="0" err="1">
                <a:latin typeface="+mn-lt"/>
                <a:ea typeface="MS Mincho" panose="02020609040205080304" pitchFamily="49" charset="-128"/>
              </a:rPr>
              <a:t>issues</a:t>
            </a:r>
            <a:r>
              <a:rPr lang="de-DE" i="1" dirty="0">
                <a:latin typeface="+mn-lt"/>
                <a:ea typeface="MS Mincho" panose="02020609040205080304" pitchFamily="49" charset="-128"/>
              </a:rPr>
              <a:t> </a:t>
            </a:r>
            <a:r>
              <a:rPr lang="de-DE" i="1" dirty="0" err="1">
                <a:latin typeface="+mn-lt"/>
                <a:ea typeface="MS Mincho" panose="02020609040205080304" pitchFamily="49" charset="-128"/>
              </a:rPr>
              <a:t>that</a:t>
            </a:r>
            <a:r>
              <a:rPr lang="de-DE" i="1" dirty="0">
                <a:latin typeface="+mn-lt"/>
                <a:ea typeface="MS Mincho" panose="02020609040205080304" pitchFamily="49" charset="-128"/>
              </a:rPr>
              <a:t> all </a:t>
            </a:r>
            <a:r>
              <a:rPr lang="de-DE" i="1" dirty="0" err="1">
                <a:latin typeface="+mn-lt"/>
                <a:ea typeface="MS Mincho" panose="02020609040205080304" pitchFamily="49" charset="-128"/>
              </a:rPr>
              <a:t>kind</a:t>
            </a:r>
            <a:r>
              <a:rPr lang="de-DE" i="1" dirty="0">
                <a:latin typeface="+mn-lt"/>
                <a:ea typeface="MS Mincho" panose="02020609040205080304" pitchFamily="49" charset="-128"/>
              </a:rPr>
              <a:t> of </a:t>
            </a:r>
            <a:r>
              <a:rPr lang="de-DE" i="1" dirty="0" err="1">
                <a:latin typeface="+mn-lt"/>
                <a:ea typeface="MS Mincho" panose="02020609040205080304" pitchFamily="49" charset="-128"/>
              </a:rPr>
              <a:t>mechanical</a:t>
            </a:r>
            <a:r>
              <a:rPr lang="de-DE" i="1" dirty="0">
                <a:latin typeface="+mn-lt"/>
                <a:ea typeface="MS Mincho" panose="02020609040205080304" pitchFamily="49" charset="-128"/>
              </a:rPr>
              <a:t> </a:t>
            </a:r>
            <a:r>
              <a:rPr lang="de-DE" i="1" dirty="0" err="1">
                <a:latin typeface="+mn-lt"/>
                <a:ea typeface="MS Mincho" panose="02020609040205080304" pitchFamily="49" charset="-128"/>
              </a:rPr>
              <a:t>failurs</a:t>
            </a:r>
            <a:r>
              <a:rPr lang="de-DE" i="1" dirty="0">
                <a:latin typeface="+mn-lt"/>
                <a:ea typeface="MS Mincho" panose="02020609040205080304" pitchFamily="49" charset="-128"/>
              </a:rPr>
              <a:t> will </a:t>
            </a:r>
            <a:r>
              <a:rPr lang="de-DE" i="1" dirty="0" err="1">
                <a:latin typeface="+mn-lt"/>
                <a:ea typeface="MS Mincho" panose="02020609040205080304" pitchFamily="49" charset="-128"/>
              </a:rPr>
              <a:t>have</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be</a:t>
            </a:r>
            <a:r>
              <a:rPr lang="de-DE" i="1" dirty="0">
                <a:latin typeface="+mn-lt"/>
                <a:ea typeface="MS Mincho" panose="02020609040205080304" pitchFamily="49" charset="-128"/>
              </a:rPr>
              <a:t> </a:t>
            </a:r>
            <a:r>
              <a:rPr lang="de-DE" i="1" dirty="0" err="1">
                <a:latin typeface="+mn-lt"/>
                <a:ea typeface="MS Mincho" panose="02020609040205080304" pitchFamily="49" charset="-128"/>
              </a:rPr>
              <a:t>detected</a:t>
            </a:r>
            <a:r>
              <a:rPr lang="de-DE" i="1" dirty="0">
                <a:latin typeface="+mn-lt"/>
                <a:ea typeface="MS Mincho" panose="02020609040205080304" pitchFamily="49" charset="-128"/>
              </a:rPr>
              <a:t> </a:t>
            </a:r>
            <a:r>
              <a:rPr lang="de-DE" i="1" dirty="0" err="1">
                <a:latin typeface="+mn-lt"/>
                <a:ea typeface="MS Mincho" panose="02020609040205080304" pitchFamily="49" charset="-128"/>
              </a:rPr>
              <a:t>by</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/a </a:t>
            </a:r>
            <a:r>
              <a:rPr lang="de-DE" i="1" dirty="0" err="1">
                <a:latin typeface="+mn-lt"/>
                <a:ea typeface="MS Mincho" panose="02020609040205080304" pitchFamily="49" charset="-128"/>
              </a:rPr>
              <a:t>system</a:t>
            </a:r>
            <a:r>
              <a:rPr lang="de-DE" i="1" dirty="0">
                <a:latin typeface="+mn-lt"/>
                <a:ea typeface="MS Mincho" panose="02020609040205080304" pitchFamily="49" charset="-128"/>
              </a:rPr>
              <a:t> incl. </a:t>
            </a:r>
            <a:r>
              <a:rPr lang="de-DE" i="1" dirty="0" err="1">
                <a:latin typeface="+mn-lt"/>
                <a:ea typeface="MS Mincho" panose="02020609040205080304" pitchFamily="49" charset="-128"/>
              </a:rPr>
              <a:t>Those</a:t>
            </a:r>
            <a:r>
              <a:rPr lang="de-DE" i="1" dirty="0">
                <a:latin typeface="+mn-lt"/>
                <a:ea typeface="MS Mincho" panose="02020609040205080304" pitchFamily="49" charset="-128"/>
              </a:rPr>
              <a:t> </a:t>
            </a:r>
            <a:r>
              <a:rPr lang="de-DE" i="1" dirty="0" err="1">
                <a:latin typeface="+mn-lt"/>
                <a:ea typeface="MS Mincho" panose="02020609040205080304" pitchFamily="49" charset="-128"/>
              </a:rPr>
              <a:t>which</a:t>
            </a:r>
            <a:r>
              <a:rPr lang="de-DE" i="1" dirty="0">
                <a:latin typeface="+mn-lt"/>
                <a:ea typeface="MS Mincho" panose="02020609040205080304" pitchFamily="49" charset="-128"/>
              </a:rPr>
              <a:t> </a:t>
            </a:r>
            <a:r>
              <a:rPr lang="de-DE" i="1" dirty="0" err="1">
                <a:latin typeface="+mn-lt"/>
                <a:ea typeface="MS Mincho" panose="02020609040205080304" pitchFamily="49" charset="-128"/>
              </a:rPr>
              <a:t>are</a:t>
            </a:r>
            <a:r>
              <a:rPr lang="de-DE" i="1" dirty="0">
                <a:latin typeface="+mn-lt"/>
                <a:ea typeface="MS Mincho" panose="02020609040205080304" pitchFamily="49" charset="-128"/>
              </a:rPr>
              <a:t> not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be</a:t>
            </a:r>
            <a:r>
              <a:rPr lang="de-DE" i="1" dirty="0">
                <a:latin typeface="+mn-lt"/>
                <a:ea typeface="MS Mincho" panose="02020609040205080304" pitchFamily="49" charset="-128"/>
              </a:rPr>
              <a:t> </a:t>
            </a:r>
            <a:r>
              <a:rPr lang="de-DE" i="1" dirty="0" err="1">
                <a:latin typeface="+mn-lt"/>
                <a:ea typeface="MS Mincho" panose="02020609040205080304" pitchFamily="49" charset="-128"/>
              </a:rPr>
              <a:t>considered</a:t>
            </a:r>
            <a:r>
              <a:rPr lang="de-DE" i="1" dirty="0">
                <a:latin typeface="+mn-lt"/>
                <a:ea typeface="MS Mincho" panose="02020609040205080304" pitchFamily="49" charset="-128"/>
              </a:rPr>
              <a:t>, </a:t>
            </a:r>
            <a:r>
              <a:rPr lang="de-DE" i="1" dirty="0" err="1">
                <a:latin typeface="+mn-lt"/>
                <a:ea typeface="MS Mincho" panose="02020609040205080304" pitchFamily="49" charset="-128"/>
              </a:rPr>
              <a:t>since</a:t>
            </a:r>
            <a:r>
              <a:rPr lang="de-DE" i="1" dirty="0">
                <a:latin typeface="+mn-lt"/>
                <a:ea typeface="MS Mincho" panose="02020609040205080304" pitchFamily="49" charset="-128"/>
              </a:rPr>
              <a:t> not </a:t>
            </a:r>
            <a:r>
              <a:rPr lang="de-DE" i="1" dirty="0" err="1">
                <a:latin typeface="+mn-lt"/>
                <a:ea typeface="MS Mincho" panose="02020609040205080304" pitchFamily="49" charset="-128"/>
              </a:rPr>
              <a:t>liable</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brakage</a:t>
            </a:r>
            <a:r>
              <a:rPr lang="de-DE" i="1" dirty="0">
                <a:latin typeface="+mn-lt"/>
                <a:ea typeface="MS Mincho" panose="02020609040205080304" pitchFamily="49" charset="-128"/>
              </a:rPr>
              <a:t> </a:t>
            </a:r>
            <a:r>
              <a:rPr lang="de-DE" i="1" dirty="0" err="1">
                <a:latin typeface="+mn-lt"/>
                <a:ea typeface="MS Mincho" panose="02020609040205080304" pitchFamily="49" charset="-128"/>
              </a:rPr>
              <a:t>if</a:t>
            </a:r>
            <a:r>
              <a:rPr lang="de-DE" i="1" dirty="0">
                <a:latin typeface="+mn-lt"/>
                <a:ea typeface="MS Mincho" panose="02020609040205080304" pitchFamily="49" charset="-128"/>
              </a:rPr>
              <a:t> </a:t>
            </a:r>
            <a:r>
              <a:rPr lang="de-DE" i="1" dirty="0" err="1">
                <a:latin typeface="+mn-lt"/>
                <a:ea typeface="MS Mincho" panose="02020609040205080304" pitchFamily="49" charset="-128"/>
              </a:rPr>
              <a:t>properly</a:t>
            </a:r>
            <a:r>
              <a:rPr lang="de-DE" i="1" dirty="0">
                <a:latin typeface="+mn-lt"/>
                <a:ea typeface="MS Mincho" panose="02020609040205080304" pitchFamily="49" charset="-128"/>
              </a:rPr>
              <a:t> </a:t>
            </a:r>
            <a:r>
              <a:rPr lang="de-DE" i="1" dirty="0" err="1">
                <a:latin typeface="+mn-lt"/>
                <a:ea typeface="MS Mincho" panose="02020609040205080304" pitchFamily="49" charset="-128"/>
              </a:rPr>
              <a:t>dimensioned</a:t>
            </a:r>
            <a:r>
              <a:rPr lang="de-DE" i="1" dirty="0">
                <a:latin typeface="+mn-lt"/>
                <a:ea typeface="MS Mincho" panose="02020609040205080304" pitchFamily="49" charset="-128"/>
              </a:rPr>
              <a:t> =&gt; </a:t>
            </a:r>
            <a:r>
              <a:rPr lang="de-DE" i="1" dirty="0" err="1">
                <a:latin typeface="+mn-lt"/>
                <a:ea typeface="MS Mincho" panose="02020609040205080304" pitchFamily="49" charset="-128"/>
              </a:rPr>
              <a:t>status</a:t>
            </a:r>
            <a:r>
              <a:rPr lang="de-DE" i="1" dirty="0">
                <a:latin typeface="+mn-lt"/>
                <a:ea typeface="MS Mincho" panose="02020609040205080304" pitchFamily="49" charset="-128"/>
              </a:rPr>
              <a:t> quo </a:t>
            </a:r>
            <a:r>
              <a:rPr lang="de-DE" i="1" dirty="0" err="1">
                <a:latin typeface="+mn-lt"/>
                <a:ea typeface="MS Mincho" panose="02020609040205080304" pitchFamily="49" charset="-128"/>
              </a:rPr>
              <a:t>would</a:t>
            </a:r>
            <a:r>
              <a:rPr lang="de-DE" i="1" dirty="0">
                <a:latin typeface="+mn-lt"/>
                <a:ea typeface="MS Mincho" panose="02020609040205080304" pitchFamily="49" charset="-128"/>
              </a:rPr>
              <a:t> </a:t>
            </a:r>
            <a:r>
              <a:rPr lang="de-DE" i="1" dirty="0" err="1">
                <a:latin typeface="+mn-lt"/>
                <a:ea typeface="MS Mincho" panose="02020609040205080304" pitchFamily="49" charset="-128"/>
              </a:rPr>
              <a:t>be</a:t>
            </a:r>
            <a:r>
              <a:rPr lang="de-DE" i="1" dirty="0">
                <a:latin typeface="+mn-lt"/>
                <a:ea typeface="MS Mincho" panose="02020609040205080304" pitchFamily="49" charset="-128"/>
              </a:rPr>
              <a:t> </a:t>
            </a:r>
            <a:r>
              <a:rPr lang="de-DE" i="1" dirty="0" err="1">
                <a:latin typeface="+mn-lt"/>
                <a:ea typeface="MS Mincho" panose="02020609040205080304" pitchFamily="49" charset="-128"/>
              </a:rPr>
              <a:t>challenged</a:t>
            </a:r>
            <a:r>
              <a:rPr lang="de-DE" i="1" dirty="0">
                <a:latin typeface="+mn-lt"/>
                <a:ea typeface="MS Mincho" panose="02020609040205080304" pitchFamily="49" charset="-128"/>
              </a:rPr>
              <a:t>!</a:t>
            </a:r>
          </a:p>
          <a:p>
            <a:pPr marL="442913" indent="-442913" algn="just">
              <a:spcAft>
                <a:spcPts val="600"/>
              </a:spcAft>
              <a:buAutoNum type="arabicParenBoth"/>
            </a:pPr>
            <a:r>
              <a:rPr lang="de-DE" i="1" dirty="0" err="1">
                <a:latin typeface="+mn-lt"/>
                <a:ea typeface="MS Mincho" panose="02020609040205080304" pitchFamily="49" charset="-128"/>
              </a:rPr>
              <a:t>Seems</a:t>
            </a:r>
            <a:r>
              <a:rPr lang="de-DE" i="1" dirty="0">
                <a:latin typeface="+mn-lt"/>
                <a:ea typeface="MS Mincho" panose="02020609040205080304" pitchFamily="49" charset="-128"/>
              </a:rPr>
              <a:t> </a:t>
            </a:r>
            <a:r>
              <a:rPr lang="de-DE" i="1" dirty="0" err="1">
                <a:latin typeface="+mn-lt"/>
                <a:ea typeface="MS Mincho" panose="02020609040205080304" pitchFamily="49" charset="-128"/>
              </a:rPr>
              <a:t>to</a:t>
            </a:r>
            <a:r>
              <a:rPr lang="de-DE" i="1" dirty="0">
                <a:latin typeface="+mn-lt"/>
                <a:ea typeface="MS Mincho" panose="02020609040205080304" pitchFamily="49" charset="-128"/>
              </a:rPr>
              <a:t> </a:t>
            </a:r>
            <a:r>
              <a:rPr lang="de-DE" i="1" dirty="0" err="1">
                <a:latin typeface="+mn-lt"/>
                <a:ea typeface="MS Mincho" panose="02020609040205080304" pitchFamily="49" charset="-128"/>
              </a:rPr>
              <a:t>be</a:t>
            </a:r>
            <a:r>
              <a:rPr lang="de-DE" i="1" dirty="0">
                <a:latin typeface="+mn-lt"/>
                <a:ea typeface="MS Mincho" panose="02020609040205080304" pitchFamily="49" charset="-128"/>
              </a:rPr>
              <a:t> redundant, </a:t>
            </a:r>
            <a:r>
              <a:rPr lang="de-DE" i="1" dirty="0" err="1">
                <a:latin typeface="+mn-lt"/>
                <a:ea typeface="MS Mincho" panose="02020609040205080304" pitchFamily="49" charset="-128"/>
              </a:rPr>
              <a:t>because</a:t>
            </a:r>
            <a:r>
              <a:rPr lang="de-DE" i="1" dirty="0">
                <a:latin typeface="+mn-lt"/>
                <a:ea typeface="MS Mincho" panose="02020609040205080304" pitchFamily="49" charset="-128"/>
              </a:rPr>
              <a:t>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issue</a:t>
            </a:r>
            <a:r>
              <a:rPr lang="de-DE" i="1" dirty="0">
                <a:latin typeface="+mn-lt"/>
                <a:ea typeface="MS Mincho" panose="02020609040205080304" pitchFamily="49" charset="-128"/>
              </a:rPr>
              <a:t> of e.g. </a:t>
            </a:r>
            <a:r>
              <a:rPr lang="de-DE" i="1" dirty="0" err="1">
                <a:latin typeface="+mn-lt"/>
                <a:ea typeface="MS Mincho" panose="02020609040205080304" pitchFamily="49" charset="-128"/>
              </a:rPr>
              <a:t>the</a:t>
            </a:r>
            <a:r>
              <a:rPr lang="de-DE" i="1" dirty="0">
                <a:latin typeface="+mn-lt"/>
                <a:ea typeface="MS Mincho" panose="02020609040205080304" pitchFamily="49" charset="-128"/>
              </a:rPr>
              <a:t> </a:t>
            </a:r>
            <a:r>
              <a:rPr lang="de-DE" i="1" dirty="0" err="1">
                <a:latin typeface="+mn-lt"/>
                <a:ea typeface="MS Mincho" panose="02020609040205080304" pitchFamily="49" charset="-128"/>
              </a:rPr>
              <a:t>hydraulic</a:t>
            </a:r>
            <a:r>
              <a:rPr lang="de-DE" i="1" dirty="0">
                <a:latin typeface="+mn-lt"/>
                <a:ea typeface="MS Mincho" panose="02020609040205080304" pitchFamily="49" charset="-128"/>
              </a:rPr>
              <a:t> </a:t>
            </a:r>
            <a:r>
              <a:rPr lang="de-DE" i="1" dirty="0" err="1">
                <a:latin typeface="+mn-lt"/>
                <a:ea typeface="MS Mincho" panose="02020609040205080304" pitchFamily="49" charset="-128"/>
              </a:rPr>
              <a:t>leakage</a:t>
            </a:r>
            <a:r>
              <a:rPr lang="de-DE" i="1" dirty="0">
                <a:latin typeface="+mn-lt"/>
                <a:ea typeface="MS Mincho" panose="02020609040205080304" pitchFamily="49" charset="-128"/>
              </a:rPr>
              <a:t> </a:t>
            </a:r>
            <a:r>
              <a:rPr lang="de-DE" i="1" dirty="0" err="1">
                <a:latin typeface="+mn-lt"/>
                <a:ea typeface="MS Mincho" panose="02020609040205080304" pitchFamily="49" charset="-128"/>
              </a:rPr>
              <a:t>is</a:t>
            </a:r>
            <a:r>
              <a:rPr lang="de-DE" i="1" dirty="0">
                <a:latin typeface="+mn-lt"/>
                <a:ea typeface="MS Mincho" panose="02020609040205080304" pitchFamily="49" charset="-128"/>
              </a:rPr>
              <a:t> </a:t>
            </a:r>
            <a:r>
              <a:rPr lang="de-DE" i="1" dirty="0" err="1">
                <a:latin typeface="+mn-lt"/>
                <a:ea typeface="MS Mincho" panose="02020609040205080304" pitchFamily="49" charset="-128"/>
              </a:rPr>
              <a:t>already</a:t>
            </a:r>
            <a:r>
              <a:rPr lang="de-DE" i="1" dirty="0">
                <a:latin typeface="+mn-lt"/>
                <a:ea typeface="MS Mincho" panose="02020609040205080304" pitchFamily="49" charset="-128"/>
              </a:rPr>
              <a:t> </a:t>
            </a:r>
            <a:r>
              <a:rPr lang="de-DE" i="1" dirty="0" err="1">
                <a:latin typeface="+mn-lt"/>
                <a:ea typeface="MS Mincho" panose="02020609040205080304" pitchFamily="49" charset="-128"/>
              </a:rPr>
              <a:t>addressed</a:t>
            </a:r>
            <a:r>
              <a:rPr lang="de-DE" i="1" dirty="0">
                <a:latin typeface="+mn-lt"/>
                <a:ea typeface="MS Mincho" panose="02020609040205080304" pitchFamily="49" charset="-128"/>
              </a:rPr>
              <a:t> via </a:t>
            </a:r>
            <a:r>
              <a:rPr lang="de-DE" i="1" dirty="0" err="1">
                <a:latin typeface="+mn-lt"/>
                <a:ea typeface="MS Mincho" panose="02020609040205080304" pitchFamily="49" charset="-128"/>
              </a:rPr>
              <a:t>paragraph</a:t>
            </a:r>
            <a:r>
              <a:rPr lang="de-DE" i="1" dirty="0">
                <a:latin typeface="+mn-lt"/>
                <a:ea typeface="MS Mincho" panose="02020609040205080304" pitchFamily="49" charset="-128"/>
              </a:rPr>
              <a:t> 5.3.1.3.</a:t>
            </a:r>
          </a:p>
        </p:txBody>
      </p:sp>
    </p:spTree>
    <p:extLst>
      <p:ext uri="{BB962C8B-B14F-4D97-AF65-F5344CB8AC3E}">
        <p14:creationId xmlns:p14="http://schemas.microsoft.com/office/powerpoint/2010/main" val="1369777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E420D-2075-09C1-1A98-9BA102E7875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194B30C-D192-46DE-04A4-9A36EE28B3A4}"/>
              </a:ext>
            </a:extLst>
          </p:cNvPr>
          <p:cNvSpPr txBox="1"/>
          <p:nvPr/>
        </p:nvSpPr>
        <p:spPr>
          <a:xfrm>
            <a:off x="609600" y="695593"/>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For reference:</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2F8EF01F-3A5F-C0EF-ADCA-CBE5EEA5E401}"/>
              </a:ext>
            </a:extLst>
          </p:cNvPr>
          <p:cNvPicPr>
            <a:picLocks noChangeAspect="1"/>
          </p:cNvPicPr>
          <p:nvPr/>
        </p:nvPicPr>
        <p:blipFill>
          <a:blip r:embed="rId2"/>
          <a:stretch>
            <a:fillRect/>
          </a:stretch>
        </p:blipFill>
        <p:spPr>
          <a:xfrm>
            <a:off x="1112947" y="1152051"/>
            <a:ext cx="10488488" cy="5642296"/>
          </a:xfrm>
          <a:prstGeom prst="rect">
            <a:avLst/>
          </a:prstGeom>
        </p:spPr>
      </p:pic>
    </p:spTree>
    <p:extLst>
      <p:ext uri="{BB962C8B-B14F-4D97-AF65-F5344CB8AC3E}">
        <p14:creationId xmlns:p14="http://schemas.microsoft.com/office/powerpoint/2010/main" val="3374419174"/>
      </p:ext>
    </p:extLst>
  </p:cSld>
  <p:clrMapOvr>
    <a:masterClrMapping/>
  </p:clrMapOvr>
</p:sld>
</file>

<file path=ppt/theme/theme1.xml><?xml version="1.0" encoding="utf-8"?>
<a:theme xmlns:a="http://schemas.openxmlformats.org/drawingml/2006/main" name="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 et format 16x9" id="{85D48C29-F5D1-45D1-86B0-358C96AA2DC8}" vid="{438186FC-A8D2-4D68-B072-911AEBB136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potx  -  Read-Only" id="{26564CE4-D7D9-43AB-AD95-2AE4510529A9}" vid="{E6B70ECC-852B-4081-88A1-2AB33367B405}"/>
    </a:ext>
  </a:ext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85ec44e-1bab-4c0b-9df0-6ba128686fc9" xsi:nil="true"/>
    <lcf76f155ced4ddcb4097134ff3c332f xmlns="acccb6d4-dbe5-46d2-b4d3-5733603d8cc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19" ma:contentTypeDescription="Crée un document." ma:contentTypeScope="" ma:versionID="e18bef637d0f1ddca225288e0d432ec3">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a115814b681581b4d823fe6aeb4d21e0"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2DD80E-BCDA-4DB7-8778-CA9C5429AEBF}">
  <ds:schemaRefs>
    <ds:schemaRef ds:uri="3daed8bb-7431-419c-9121-9a00c47eceda"/>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b9a5ab0f-0f29-4b36-b1b2-3a21ab8b560f"/>
    <ds:schemaRef ds:uri="http://schemas.microsoft.com/office/2006/metadata/properties"/>
    <ds:schemaRef ds:uri="http://www.w3.org/XML/1998/namespace"/>
    <ds:schemaRef ds:uri="985ec44e-1bab-4c0b-9df0-6ba128686fc9"/>
    <ds:schemaRef ds:uri="acccb6d4-dbe5-46d2-b4d3-5733603d8cc6"/>
  </ds:schemaRefs>
</ds:datastoreItem>
</file>

<file path=customXml/itemProps2.xml><?xml version="1.0" encoding="utf-8"?>
<ds:datastoreItem xmlns:ds="http://schemas.openxmlformats.org/officeDocument/2006/customXml" ds:itemID="{BF2FAAAD-C702-44E0-A31C-DDFAA9896A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03B0C0-75D6-405C-ADF3-EC8DCE9B1D4F}">
  <ds:schemaRefs>
    <ds:schemaRef ds:uri="http://schemas.microsoft.com/sharepoint/v3/contenttype/forms"/>
  </ds:schemaRefs>
</ds:datastoreItem>
</file>

<file path=docMetadata/LabelInfo.xml><?xml version="1.0" encoding="utf-8"?>
<clbl:labelList xmlns:clbl="http://schemas.microsoft.com/office/2020/mipLabelMetadata">
  <clbl:label id="{55da706b-7baf-417f-824a-8d6d03ee3e01}" enabled="1" method="Privileged" siteId="{7bed5601-97bf-4483-9b1a-0307a2fd81b2}" contentBits="0" removed="0"/>
</clbl:labelList>
</file>

<file path=docProps/app.xml><?xml version="1.0" encoding="utf-8"?>
<Properties xmlns="http://schemas.openxmlformats.org/officeDocument/2006/extended-properties" xmlns:vt="http://schemas.openxmlformats.org/officeDocument/2006/docPropsVTypes">
  <Template>Masque présentation avec nouveau logo et format 16x9</Template>
  <TotalTime>0</TotalTime>
  <Words>396</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vt:i4>
      </vt:variant>
    </vt:vector>
  </HeadingPairs>
  <TitlesOfParts>
    <vt:vector size="14" baseType="lpstr">
      <vt:lpstr>Aptos</vt:lpstr>
      <vt:lpstr>Arial</vt:lpstr>
      <vt:lpstr>Calibri</vt:lpstr>
      <vt:lpstr>Calibri Light</vt:lpstr>
      <vt:lpstr>Courier New</vt:lpstr>
      <vt:lpstr>Roboto</vt:lpstr>
      <vt:lpstr>Times New Roman</vt:lpstr>
      <vt:lpstr>Wingdings</vt:lpstr>
      <vt:lpstr>Masque présentation OICA</vt:lpstr>
      <vt:lpstr>Office Theme</vt:lpstr>
      <vt:lpstr>1_Masque présentation OICA</vt:lpstr>
      <vt:lpstr>PowerPoint Presentation</vt:lpstr>
      <vt:lpstr>PowerPoint Presentation</vt:lpstr>
      <vt:lpstr>PowerPoint Presentation</vt:lpstr>
    </vt:vector>
  </TitlesOfParts>
  <Company>Volkswagen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OICA CLUSTER ITS</dc:title>
  <dc:creator>Luehmann, Jan (ETB/6)</dc:creator>
  <cp:lastModifiedBy>Jens Schenkenberger / Manager / RVSE</cp:lastModifiedBy>
  <cp:revision>359</cp:revision>
  <dcterms:created xsi:type="dcterms:W3CDTF">2021-12-07T12:42:05Z</dcterms:created>
  <dcterms:modified xsi:type="dcterms:W3CDTF">2026-01-09T13:30:34Z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egalHoldTag">
    <vt:lpwstr/>
  </property>
  <property fmtid="{D5CDD505-2E9C-101B-9397-08002B2CF9AE}" pid="3" name="RevIMBCS">
    <vt:lpwstr>1;#0.1 Initial category|0239cc7a-0c96-48a8-9e0e-a383e362571c</vt:lpwstr>
  </property>
  <property fmtid="{D5CDD505-2E9C-101B-9397-08002B2CF9AE}" pid="4" name="TriggerFlowInfo">
    <vt:lpwstr/>
  </property>
  <property fmtid="{D5CDD505-2E9C-101B-9397-08002B2CF9AE}" pid="5" name="MediaServiceImageTags">
    <vt:lpwstr/>
  </property>
  <property fmtid="{D5CDD505-2E9C-101B-9397-08002B2CF9AE}" pid="6" name="gba66df640194346a5267c50f24d4797">
    <vt:lpwstr/>
  </property>
  <property fmtid="{D5CDD505-2E9C-101B-9397-08002B2CF9AE}" pid="7" name="Office_x0020_of_x0020_Origin">
    <vt:lpwstr/>
  </property>
  <property fmtid="{D5CDD505-2E9C-101B-9397-08002B2CF9AE}" pid="8" name="Office of Origin">
    <vt:lpwstr/>
  </property>
  <property fmtid="{D5CDD505-2E9C-101B-9397-08002B2CF9AE}" pid="9" name="ContentTypeId">
    <vt:lpwstr>0x0101003B8422D08C252547BB1CFA7F78E2CB83</vt:lpwstr>
  </property>
  <property fmtid="{D5CDD505-2E9C-101B-9397-08002B2CF9AE}" pid="10" name="MSIP_Label_8df37b35-8c7b-4a5f-801c-8d33a587454d_SiteId">
    <vt:lpwstr>7bed5601-97bf-4483-9b1a-0307a2fd81b2</vt:lpwstr>
  </property>
  <property fmtid="{D5CDD505-2E9C-101B-9397-08002B2CF9AE}" pid="11" name="MSIP_Label_8df37b35-8c7b-4a5f-801c-8d33a587454d_SetDate">
    <vt:lpwstr>2025-10-31T13:19:57Z</vt:lpwstr>
  </property>
  <property fmtid="{D5CDD505-2E9C-101B-9397-08002B2CF9AE}" pid="12" name="MSIP_Label_8df37b35-8c7b-4a5f-801c-8d33a587454d_Name">
    <vt:lpwstr>Employee Only</vt:lpwstr>
  </property>
  <property fmtid="{D5CDD505-2E9C-101B-9397-08002B2CF9AE}" pid="13" name="MSIP_Label_8df37b35-8c7b-4a5f-801c-8d33a587454d_Method">
    <vt:lpwstr>Standard</vt:lpwstr>
  </property>
  <property fmtid="{D5CDD505-2E9C-101B-9397-08002B2CF9AE}" pid="14" name="MSIP_Label_8df37b35-8c7b-4a5f-801c-8d33a587454d_Enabled">
    <vt:lpwstr>true</vt:lpwstr>
  </property>
  <property fmtid="{D5CDD505-2E9C-101B-9397-08002B2CF9AE}" pid="15" name="MSIP_Label_8df37b35-8c7b-4a5f-801c-8d33a587454d_ContentBits">
    <vt:lpwstr>8</vt:lpwstr>
  </property>
</Properties>
</file>