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0" r:id="rId5"/>
    <p:sldMasterId id="2147483663" r:id="rId6"/>
    <p:sldMasterId id="2147483668" r:id="rId7"/>
    <p:sldMasterId id="2147483671" r:id="rId8"/>
    <p:sldMasterId id="2147483673" r:id="rId9"/>
    <p:sldMasterId id="2147483675" r:id="rId10"/>
  </p:sldMasterIdLst>
  <p:notesMasterIdLst>
    <p:notesMasterId r:id="rId29"/>
  </p:notesMasterIdLst>
  <p:handoutMasterIdLst>
    <p:handoutMasterId r:id="rId30"/>
  </p:handoutMasterIdLst>
  <p:sldIdLst>
    <p:sldId id="261" r:id="rId11"/>
    <p:sldId id="271" r:id="rId12"/>
    <p:sldId id="282" r:id="rId13"/>
    <p:sldId id="280" r:id="rId14"/>
    <p:sldId id="283" r:id="rId15"/>
    <p:sldId id="263" r:id="rId16"/>
    <p:sldId id="262" r:id="rId17"/>
    <p:sldId id="293" r:id="rId18"/>
    <p:sldId id="284" r:id="rId19"/>
    <p:sldId id="291" r:id="rId20"/>
    <p:sldId id="287" r:id="rId21"/>
    <p:sldId id="288" r:id="rId22"/>
    <p:sldId id="292" r:id="rId23"/>
    <p:sldId id="265" r:id="rId24"/>
    <p:sldId id="273" r:id="rId25"/>
    <p:sldId id="267" r:id="rId26"/>
    <p:sldId id="294"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656AC-153F-4E57-BE65-74E0E7B26C1F}" v="3" dt="2025-03-08T07:23:45.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autoAdjust="0"/>
    <p:restoredTop sz="96327" autoAdjust="0"/>
  </p:normalViewPr>
  <p:slideViewPr>
    <p:cSldViewPr snapToGrid="0">
      <p:cViewPr>
        <p:scale>
          <a:sx n="100" d="100"/>
          <a:sy n="100" d="100"/>
        </p:scale>
        <p:origin x="396" y="29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Dunk" userId="8c647e28-aa9a-4e5b-9986-e3a974902a45" providerId="ADAL" clId="{3AAAF2E3-D3FA-4037-AD4D-BC0000F7CCEA}"/>
    <pc:docChg chg="addSld delSld">
      <pc:chgData name="Rob Dunk" userId="8c647e28-aa9a-4e5b-9986-e3a974902a45" providerId="ADAL" clId="{3AAAF2E3-D3FA-4037-AD4D-BC0000F7CCEA}" dt="2025-01-17T14:02:47.842" v="1" actId="2696"/>
      <pc:docMkLst>
        <pc:docMk/>
      </pc:docMkLst>
      <pc:sldChg chg="new del">
        <pc:chgData name="Rob Dunk" userId="8c647e28-aa9a-4e5b-9986-e3a974902a45" providerId="ADAL" clId="{3AAAF2E3-D3FA-4037-AD4D-BC0000F7CCEA}" dt="2025-01-17T14:02:47.842" v="1" actId="2696"/>
        <pc:sldMkLst>
          <pc:docMk/>
          <pc:sldMk cId="2244883997" sldId="262"/>
        </pc:sldMkLst>
      </pc:sldChg>
    </pc:docChg>
  </pc:docChgLst>
  <pc:docChgLst>
    <pc:chgData name="Tim Biddulph" userId="S::tim.biddulph@brigade-electronics.com::091c01bf-ee86-4920-8526-93e92cde7264" providerId="AD" clId="Web-{D27A4F04-1092-37C6-6933-B182847D1A49}"/>
    <pc:docChg chg="addSld delSld modSld">
      <pc:chgData name="Tim Biddulph" userId="S::tim.biddulph@brigade-electronics.com::091c01bf-ee86-4920-8526-93e92cde7264" providerId="AD" clId="Web-{D27A4F04-1092-37C6-6933-B182847D1A49}" dt="2024-08-29T09:50:26.250" v="5"/>
      <pc:docMkLst>
        <pc:docMk/>
      </pc:docMkLst>
      <pc:sldChg chg="addSp delSp modSp mod modClrScheme chgLayout">
        <pc:chgData name="Tim Biddulph" userId="S::tim.biddulph@brigade-electronics.com::091c01bf-ee86-4920-8526-93e92cde7264" providerId="AD" clId="Web-{D27A4F04-1092-37C6-6933-B182847D1A49}" dt="2024-08-29T09:50:24.031" v="4"/>
        <pc:sldMkLst>
          <pc:docMk/>
          <pc:sldMk cId="2655004137" sldId="259"/>
        </pc:sldMkLst>
      </pc:sldChg>
      <pc:sldChg chg="new del">
        <pc:chgData name="Tim Biddulph" userId="S::tim.biddulph@brigade-electronics.com::091c01bf-ee86-4920-8526-93e92cde7264" providerId="AD" clId="Web-{D27A4F04-1092-37C6-6933-B182847D1A49}" dt="2024-08-29T09:50:26.250" v="5"/>
        <pc:sldMkLst>
          <pc:docMk/>
          <pc:sldMk cId="1812491255" sldId="260"/>
        </pc:sldMkLst>
      </pc:sldChg>
      <pc:sldChg chg="new del">
        <pc:chgData name="Tim Biddulph" userId="S::tim.biddulph@brigade-electronics.com::091c01bf-ee86-4920-8526-93e92cde7264" providerId="AD" clId="Web-{D27A4F04-1092-37C6-6933-B182847D1A49}" dt="2024-08-29T09:50:21.969" v="3"/>
        <pc:sldMkLst>
          <pc:docMk/>
          <pc:sldMk cId="2196557594" sldId="261"/>
        </pc:sldMkLst>
      </pc:sldChg>
    </pc:docChg>
  </pc:docChgLst>
  <pc:docChgLst>
    <pc:chgData name="Chloe Kennedy" userId="S::chloe.kennedy@brigade-electronics.com::3114c038-b57f-4faa-9daf-a537ec857006" providerId="AD" clId="Web-{7E25EF55-160A-9F41-D02F-56B920BC2F95}"/>
    <pc:docChg chg="addSld delSld">
      <pc:chgData name="Chloe Kennedy" userId="S::chloe.kennedy@brigade-electronics.com::3114c038-b57f-4faa-9daf-a537ec857006" providerId="AD" clId="Web-{7E25EF55-160A-9F41-D02F-56B920BC2F95}" dt="2024-08-21T14:37:17.104" v="5"/>
      <pc:docMkLst>
        <pc:docMk/>
      </pc:docMkLst>
      <pc:sldChg chg="new del">
        <pc:chgData name="Chloe Kennedy" userId="S::chloe.kennedy@brigade-electronics.com::3114c038-b57f-4faa-9daf-a537ec857006" providerId="AD" clId="Web-{7E25EF55-160A-9F41-D02F-56B920BC2F95}" dt="2024-08-21T14:37:16.713" v="4"/>
        <pc:sldMkLst>
          <pc:docMk/>
          <pc:sldMk cId="492090805" sldId="256"/>
        </pc:sldMkLst>
      </pc:sldChg>
      <pc:sldChg chg="new del">
        <pc:chgData name="Chloe Kennedy" userId="S::chloe.kennedy@brigade-electronics.com::3114c038-b57f-4faa-9daf-a537ec857006" providerId="AD" clId="Web-{7E25EF55-160A-9F41-D02F-56B920BC2F95}" dt="2024-08-21T14:37:17.104" v="5"/>
        <pc:sldMkLst>
          <pc:docMk/>
          <pc:sldMk cId="3145633391" sldId="257"/>
        </pc:sldMkLst>
      </pc:sldChg>
      <pc:sldChg chg="new">
        <pc:chgData name="Chloe Kennedy" userId="S::chloe.kennedy@brigade-electronics.com::3114c038-b57f-4faa-9daf-a537ec857006" providerId="AD" clId="Web-{7E25EF55-160A-9F41-D02F-56B920BC2F95}" dt="2024-08-21T14:36:53.962" v="2"/>
        <pc:sldMkLst>
          <pc:docMk/>
          <pc:sldMk cId="2042813178" sldId="258"/>
        </pc:sldMkLst>
      </pc:sldChg>
      <pc:sldChg chg="new">
        <pc:chgData name="Chloe Kennedy" userId="S::chloe.kennedy@brigade-electronics.com::3114c038-b57f-4faa-9daf-a537ec857006" providerId="AD" clId="Web-{7E25EF55-160A-9F41-D02F-56B920BC2F95}" dt="2024-08-21T14:37:01.447" v="3"/>
        <pc:sldMkLst>
          <pc:docMk/>
          <pc:sldMk cId="2655004137" sldId="259"/>
        </pc:sldMkLst>
      </pc:sldChg>
    </pc:docChg>
  </pc:docChgLst>
  <pc:docChgLst>
    <pc:chgData name="Barry Van Dam" userId="S::barry.vandam@brigade-electronics.nl::31b4eb46-62f6-444f-9cae-94e4d3f5a678" providerId="AD" clId="Web-{E74BDACF-98F0-E6E3-8392-739DDF7C6ACA}"/>
    <pc:docChg chg="modSld">
      <pc:chgData name="Barry Van Dam" userId="S::barry.vandam@brigade-electronics.nl::31b4eb46-62f6-444f-9cae-94e4d3f5a678" providerId="AD" clId="Web-{E74BDACF-98F0-E6E3-8392-739DDF7C6ACA}" dt="2024-09-17T07:50:23.644" v="19" actId="1076"/>
      <pc:docMkLst>
        <pc:docMk/>
      </pc:docMkLst>
      <pc:sldChg chg="modSp">
        <pc:chgData name="Barry Van Dam" userId="S::barry.vandam@brigade-electronics.nl::31b4eb46-62f6-444f-9cae-94e4d3f5a678" providerId="AD" clId="Web-{E74BDACF-98F0-E6E3-8392-739DDF7C6ACA}" dt="2024-09-17T07:50:23.644" v="19" actId="1076"/>
        <pc:sldMkLst>
          <pc:docMk/>
          <pc:sldMk cId="2042813178" sldId="258"/>
        </pc:sldMkLst>
      </pc:sldChg>
      <pc:sldChg chg="modSp">
        <pc:chgData name="Barry Van Dam" userId="S::barry.vandam@brigade-electronics.nl::31b4eb46-62f6-444f-9cae-94e4d3f5a678" providerId="AD" clId="Web-{E74BDACF-98F0-E6E3-8392-739DDF7C6ACA}" dt="2024-09-17T07:50:01.675" v="17" actId="14100"/>
        <pc:sldMkLst>
          <pc:docMk/>
          <pc:sldMk cId="2464306223" sldId="260"/>
        </pc:sldMkLst>
      </pc:sldChg>
      <pc:sldChg chg="modSp">
        <pc:chgData name="Barry Van Dam" userId="S::barry.vandam@brigade-electronics.nl::31b4eb46-62f6-444f-9cae-94e4d3f5a678" providerId="AD" clId="Web-{E74BDACF-98F0-E6E3-8392-739DDF7C6ACA}" dt="2024-09-17T07:45:55.826" v="3" actId="1076"/>
        <pc:sldMkLst>
          <pc:docMk/>
          <pc:sldMk cId="3685284410" sldId="261"/>
        </pc:sldMkLst>
      </pc:sldChg>
    </pc:docChg>
  </pc:docChgLst>
  <pc:docChgLst>
    <pc:chgData name="Jordan Marshall" userId="78faa959-b87b-4198-82db-c5e7800110a1" providerId="ADAL" clId="{7FAEDC29-5BAD-490A-AA51-8A1BEF8479EA}"/>
    <pc:docChg chg="custSel mod delSld modSld sldOrd modMainMaster">
      <pc:chgData name="Jordan Marshall" userId="78faa959-b87b-4198-82db-c5e7800110a1" providerId="ADAL" clId="{7FAEDC29-5BAD-490A-AA51-8A1BEF8479EA}" dt="2024-09-24T14:53:49.079" v="8"/>
      <pc:docMkLst>
        <pc:docMk/>
      </pc:docMkLst>
      <pc:sldChg chg="del">
        <pc:chgData name="Jordan Marshall" userId="78faa959-b87b-4198-82db-c5e7800110a1" providerId="ADAL" clId="{7FAEDC29-5BAD-490A-AA51-8A1BEF8479EA}" dt="2024-09-24T14:50:51.565" v="4" actId="47"/>
        <pc:sldMkLst>
          <pc:docMk/>
          <pc:sldMk cId="2042813178" sldId="258"/>
        </pc:sldMkLst>
      </pc:sldChg>
      <pc:sldChg chg="del">
        <pc:chgData name="Jordan Marshall" userId="78faa959-b87b-4198-82db-c5e7800110a1" providerId="ADAL" clId="{7FAEDC29-5BAD-490A-AA51-8A1BEF8479EA}" dt="2024-09-24T14:50:52.828" v="6" actId="47"/>
        <pc:sldMkLst>
          <pc:docMk/>
          <pc:sldMk cId="2655004137" sldId="259"/>
        </pc:sldMkLst>
      </pc:sldChg>
      <pc:sldChg chg="del">
        <pc:chgData name="Jordan Marshall" userId="78faa959-b87b-4198-82db-c5e7800110a1" providerId="ADAL" clId="{7FAEDC29-5BAD-490A-AA51-8A1BEF8479EA}" dt="2024-09-24T14:50:52.007" v="5" actId="47"/>
        <pc:sldMkLst>
          <pc:docMk/>
          <pc:sldMk cId="2464306223" sldId="260"/>
        </pc:sldMkLst>
      </pc:sldChg>
      <pc:sldChg chg="modSp mod ord">
        <pc:chgData name="Jordan Marshall" userId="78faa959-b87b-4198-82db-c5e7800110a1" providerId="ADAL" clId="{7FAEDC29-5BAD-490A-AA51-8A1BEF8479EA}" dt="2024-09-24T14:50:56.250" v="7" actId="20577"/>
        <pc:sldMkLst>
          <pc:docMk/>
          <pc:sldMk cId="3685284410" sldId="261"/>
        </pc:sldMkLst>
      </pc:sldChg>
      <pc:sldMasterChg chg="modSldLayout">
        <pc:chgData name="Jordan Marshall" userId="78faa959-b87b-4198-82db-c5e7800110a1" providerId="ADAL" clId="{7FAEDC29-5BAD-490A-AA51-8A1BEF8479EA}" dt="2024-09-13T14:25:39.189" v="1" actId="478"/>
        <pc:sldMasterMkLst>
          <pc:docMk/>
          <pc:sldMasterMk cId="3892089984" sldId="2147483660"/>
        </pc:sldMasterMkLst>
        <pc:sldLayoutChg chg="delSp modSp mod">
          <pc:chgData name="Jordan Marshall" userId="78faa959-b87b-4198-82db-c5e7800110a1" providerId="ADAL" clId="{7FAEDC29-5BAD-490A-AA51-8A1BEF8479EA}" dt="2024-09-13T14:25:39.189" v="1" actId="478"/>
          <pc:sldLayoutMkLst>
            <pc:docMk/>
            <pc:sldMasterMk cId="3892089984" sldId="2147483660"/>
            <pc:sldLayoutMk cId="3070053421" sldId="2147483662"/>
          </pc:sldLayoutMkLst>
        </pc:sldLayoutChg>
      </pc:sldMasterChg>
    </pc:docChg>
  </pc:docChgLst>
  <pc:docChgLst>
    <pc:chgData name="Bernd John" userId="220d9612-1a7e-4e72-940c-938b367c64b8" providerId="ADAL" clId="{F3D656AC-153F-4E57-BE65-74E0E7B26C1F}"/>
    <pc:docChg chg="undo custSel modSld">
      <pc:chgData name="Bernd John" userId="220d9612-1a7e-4e72-940c-938b367c64b8" providerId="ADAL" clId="{F3D656AC-153F-4E57-BE65-74E0E7B26C1F}" dt="2025-03-08T07:23:45.708" v="5"/>
      <pc:docMkLst>
        <pc:docMk/>
      </pc:docMkLst>
      <pc:sldChg chg="addSp delSp modSp mod modClrScheme chgLayout">
        <pc:chgData name="Bernd John" userId="220d9612-1a7e-4e72-940c-938b367c64b8" providerId="ADAL" clId="{F3D656AC-153F-4E57-BE65-74E0E7B26C1F}" dt="2025-03-08T07:23:45.708" v="5"/>
        <pc:sldMkLst>
          <pc:docMk/>
          <pc:sldMk cId="3685284410" sldId="261"/>
        </pc:sldMkLst>
        <pc:spChg chg="del mod ord">
          <ac:chgData name="Bernd John" userId="220d9612-1a7e-4e72-940c-938b367c64b8" providerId="ADAL" clId="{F3D656AC-153F-4E57-BE65-74E0E7B26C1F}" dt="2025-03-08T07:23:40.327" v="3" actId="478"/>
          <ac:spMkLst>
            <pc:docMk/>
            <pc:sldMk cId="3685284410" sldId="261"/>
            <ac:spMk id="2" creationId="{F763FDE0-E014-1983-8C66-B812B384DD56}"/>
          </ac:spMkLst>
        </pc:spChg>
        <pc:spChg chg="add del mod">
          <ac:chgData name="Bernd John" userId="220d9612-1a7e-4e72-940c-938b367c64b8" providerId="ADAL" clId="{F3D656AC-153F-4E57-BE65-74E0E7B26C1F}" dt="2025-03-08T07:23:44.917" v="4" actId="478"/>
          <ac:spMkLst>
            <pc:docMk/>
            <pc:sldMk cId="3685284410" sldId="261"/>
            <ac:spMk id="4" creationId="{DB64392B-C313-6455-0096-8E59B409ADA2}"/>
          </ac:spMkLst>
        </pc:spChg>
        <pc:spChg chg="add mod">
          <ac:chgData name="Bernd John" userId="220d9612-1a7e-4e72-940c-938b367c64b8" providerId="ADAL" clId="{F3D656AC-153F-4E57-BE65-74E0E7B26C1F}" dt="2025-03-08T07:23:45.708" v="5"/>
          <ac:spMkLst>
            <pc:docMk/>
            <pc:sldMk cId="3685284410" sldId="261"/>
            <ac:spMk id="5" creationId="{5711D506-B0D0-1FE5-003E-46D8C4D8D48E}"/>
          </ac:spMkLst>
        </pc:spChg>
      </pc:sldChg>
    </pc:docChg>
  </pc:docChgLst>
  <pc:docChgLst>
    <pc:chgData name="Chloe Kennedy" userId="S::chloe.kennedy@brigade-electronics.com::3114c038-b57f-4faa-9daf-a537ec857006" providerId="AD" clId="Web-{05A0759F-6140-E676-B272-6C0462000443}"/>
    <pc:docChg chg="addSld">
      <pc:chgData name="Chloe Kennedy" userId="S::chloe.kennedy@brigade-electronics.com::3114c038-b57f-4faa-9daf-a537ec857006" providerId="AD" clId="Web-{05A0759F-6140-E676-B272-6C0462000443}" dt="2024-09-02T08:45:03.276" v="0"/>
      <pc:docMkLst>
        <pc:docMk/>
      </pc:docMkLst>
      <pc:sldChg chg="new">
        <pc:chgData name="Chloe Kennedy" userId="S::chloe.kennedy@brigade-electronics.com::3114c038-b57f-4faa-9daf-a537ec857006" providerId="AD" clId="Web-{05A0759F-6140-E676-B272-6C0462000443}" dt="2024-09-02T08:45:03.276" v="0"/>
        <pc:sldMkLst>
          <pc:docMk/>
          <pc:sldMk cId="2464306223" sldId="260"/>
        </pc:sldMkLst>
      </pc:sldChg>
    </pc:docChg>
  </pc:docChgLst>
  <pc:docChgLst>
    <pc:chgData name="Jordan Marshall" userId="78faa959-b87b-4198-82db-c5e7800110a1" providerId="ADAL" clId="{441652CA-C65C-4002-BAED-C0B1B7661210}"/>
    <pc:docChg chg="undo custSel addSld delSld modSld addMainMaster delMainMaster modMainMaster">
      <pc:chgData name="Jordan Marshall" userId="78faa959-b87b-4198-82db-c5e7800110a1" providerId="ADAL" clId="{441652CA-C65C-4002-BAED-C0B1B7661210}" dt="2024-08-21T13:55:39.002" v="151"/>
      <pc:docMkLst>
        <pc:docMk/>
      </pc:docMkLst>
      <pc:sldChg chg="addSp delSp modSp new del mod">
        <pc:chgData name="Jordan Marshall" userId="78faa959-b87b-4198-82db-c5e7800110a1" providerId="ADAL" clId="{441652CA-C65C-4002-BAED-C0B1B7661210}" dt="2024-08-21T13:46:32.868" v="135" actId="47"/>
        <pc:sldMkLst>
          <pc:docMk/>
          <pc:sldMk cId="1181896715" sldId="256"/>
        </pc:sldMkLst>
      </pc:sldChg>
      <pc:sldChg chg="new del">
        <pc:chgData name="Jordan Marshall" userId="78faa959-b87b-4198-82db-c5e7800110a1" providerId="ADAL" clId="{441652CA-C65C-4002-BAED-C0B1B7661210}" dt="2024-08-21T13:30:59.409" v="53" actId="47"/>
        <pc:sldMkLst>
          <pc:docMk/>
          <pc:sldMk cId="3315500704" sldId="256"/>
        </pc:sldMkLst>
      </pc:sldChg>
      <pc:sldChg chg="new del">
        <pc:chgData name="Jordan Marshall" userId="78faa959-b87b-4198-82db-c5e7800110a1" providerId="ADAL" clId="{441652CA-C65C-4002-BAED-C0B1B7661210}" dt="2024-08-21T13:35:43.590" v="88" actId="47"/>
        <pc:sldMkLst>
          <pc:docMk/>
          <pc:sldMk cId="3508935477" sldId="256"/>
        </pc:sldMkLst>
      </pc:sldChg>
      <pc:sldChg chg="new del">
        <pc:chgData name="Jordan Marshall" userId="78faa959-b87b-4198-82db-c5e7800110a1" providerId="ADAL" clId="{441652CA-C65C-4002-BAED-C0B1B7661210}" dt="2024-08-21T13:48:12.492" v="142" actId="47"/>
        <pc:sldMkLst>
          <pc:docMk/>
          <pc:sldMk cId="4281746116" sldId="256"/>
        </pc:sldMkLst>
      </pc:sldChg>
      <pc:sldChg chg="new del">
        <pc:chgData name="Jordan Marshall" userId="78faa959-b87b-4198-82db-c5e7800110a1" providerId="ADAL" clId="{441652CA-C65C-4002-BAED-C0B1B7661210}" dt="2024-08-21T13:48:12.769" v="143" actId="47"/>
        <pc:sldMkLst>
          <pc:docMk/>
          <pc:sldMk cId="31918759" sldId="257"/>
        </pc:sldMkLst>
      </pc:sldChg>
      <pc:sldChg chg="del">
        <pc:chgData name="Jordan Marshall" userId="78faa959-b87b-4198-82db-c5e7800110a1" providerId="ADAL" clId="{441652CA-C65C-4002-BAED-C0B1B7661210}" dt="2024-08-21T10:36:55.415" v="24" actId="47"/>
        <pc:sldMkLst>
          <pc:docMk/>
          <pc:sldMk cId="1707840798" sldId="257"/>
        </pc:sldMkLst>
      </pc:sldChg>
      <pc:sldChg chg="new del">
        <pc:chgData name="Jordan Marshall" userId="78faa959-b87b-4198-82db-c5e7800110a1" providerId="ADAL" clId="{441652CA-C65C-4002-BAED-C0B1B7661210}" dt="2024-08-21T13:30:59.668" v="54" actId="47"/>
        <pc:sldMkLst>
          <pc:docMk/>
          <pc:sldMk cId="2307280996" sldId="257"/>
        </pc:sldMkLst>
      </pc:sldChg>
      <pc:sldChg chg="new del">
        <pc:chgData name="Jordan Marshall" userId="78faa959-b87b-4198-82db-c5e7800110a1" providerId="ADAL" clId="{441652CA-C65C-4002-BAED-C0B1B7661210}" dt="2024-08-21T13:46:33.525" v="136" actId="47"/>
        <pc:sldMkLst>
          <pc:docMk/>
          <pc:sldMk cId="3587902212" sldId="257"/>
        </pc:sldMkLst>
      </pc:sldChg>
      <pc:sldChg chg="new del">
        <pc:chgData name="Jordan Marshall" userId="78faa959-b87b-4198-82db-c5e7800110a1" providerId="ADAL" clId="{441652CA-C65C-4002-BAED-C0B1B7661210}" dt="2024-08-21T13:48:13.240" v="144" actId="47"/>
        <pc:sldMkLst>
          <pc:docMk/>
          <pc:sldMk cId="3537978271" sldId="258"/>
        </pc:sldMkLst>
      </pc:sldChg>
      <pc:sldChg chg="new del">
        <pc:chgData name="Jordan Marshall" userId="78faa959-b87b-4198-82db-c5e7800110a1" providerId="ADAL" clId="{441652CA-C65C-4002-BAED-C0B1B7661210}" dt="2024-08-21T13:30:59.925" v="55" actId="47"/>
        <pc:sldMkLst>
          <pc:docMk/>
          <pc:sldMk cId="4066569618" sldId="258"/>
        </pc:sldMkLst>
      </pc:sldChg>
      <pc:sldChg chg="new del">
        <pc:chgData name="Jordan Marshall" userId="78faa959-b87b-4198-82db-c5e7800110a1" providerId="ADAL" clId="{441652CA-C65C-4002-BAED-C0B1B7661210}" dt="2024-08-21T13:31:00.396" v="57" actId="47"/>
        <pc:sldMkLst>
          <pc:docMk/>
          <pc:sldMk cId="920401167" sldId="259"/>
        </pc:sldMkLst>
      </pc:sldChg>
      <pc:sldChg chg="new del">
        <pc:chgData name="Jordan Marshall" userId="78faa959-b87b-4198-82db-c5e7800110a1" providerId="ADAL" clId="{441652CA-C65C-4002-BAED-C0B1B7661210}" dt="2024-08-21T13:48:13.682" v="145" actId="47"/>
        <pc:sldMkLst>
          <pc:docMk/>
          <pc:sldMk cId="4111515552" sldId="259"/>
        </pc:sldMkLst>
      </pc:sldChg>
      <pc:sldChg chg="new del">
        <pc:chgData name="Jordan Marshall" userId="78faa959-b87b-4198-82db-c5e7800110a1" providerId="ADAL" clId="{441652CA-C65C-4002-BAED-C0B1B7661210}" dt="2024-08-21T13:31:00.879" v="58" actId="47"/>
        <pc:sldMkLst>
          <pc:docMk/>
          <pc:sldMk cId="3915450414" sldId="260"/>
        </pc:sldMkLst>
      </pc:sldChg>
      <pc:sldChg chg="new del">
        <pc:chgData name="Jordan Marshall" userId="78faa959-b87b-4198-82db-c5e7800110a1" providerId="ADAL" clId="{441652CA-C65C-4002-BAED-C0B1B7661210}" dt="2024-08-21T13:48:14.706" v="146" actId="47"/>
        <pc:sldMkLst>
          <pc:docMk/>
          <pc:sldMk cId="4270645900" sldId="260"/>
        </pc:sldMkLst>
      </pc:sldChg>
      <pc:sldChg chg="new del">
        <pc:chgData name="Jordan Marshall" userId="78faa959-b87b-4198-82db-c5e7800110a1" providerId="ADAL" clId="{441652CA-C65C-4002-BAED-C0B1B7661210}" dt="2024-08-21T13:31:00.136" v="56" actId="47"/>
        <pc:sldMkLst>
          <pc:docMk/>
          <pc:sldMk cId="461469281" sldId="261"/>
        </pc:sldMkLst>
      </pc:sldChg>
      <pc:sldChg chg="new del">
        <pc:chgData name="Jordan Marshall" userId="78faa959-b87b-4198-82db-c5e7800110a1" providerId="ADAL" clId="{441652CA-C65C-4002-BAED-C0B1B7661210}" dt="2024-08-21T10:43:16.352" v="46" actId="47"/>
        <pc:sldMkLst>
          <pc:docMk/>
          <pc:sldMk cId="603441651" sldId="261"/>
        </pc:sldMkLst>
      </pc:sldChg>
      <pc:sldChg chg="modSp del mod">
        <pc:chgData name="Jordan Marshall" userId="78faa959-b87b-4198-82db-c5e7800110a1" providerId="ADAL" clId="{441652CA-C65C-4002-BAED-C0B1B7661210}" dt="2024-08-21T10:36:55.840" v="26" actId="47"/>
        <pc:sldMkLst>
          <pc:docMk/>
          <pc:sldMk cId="3723532748" sldId="261"/>
        </pc:sldMkLst>
      </pc:sldChg>
      <pc:sldChg chg="del">
        <pc:chgData name="Jordan Marshall" userId="78faa959-b87b-4198-82db-c5e7800110a1" providerId="ADAL" clId="{441652CA-C65C-4002-BAED-C0B1B7661210}" dt="2024-08-21T10:36:56.834" v="29" actId="47"/>
        <pc:sldMkLst>
          <pc:docMk/>
          <pc:sldMk cId="4229105035" sldId="263"/>
        </pc:sldMkLst>
      </pc:sldChg>
      <pc:sldChg chg="del">
        <pc:chgData name="Jordan Marshall" userId="78faa959-b87b-4198-82db-c5e7800110a1" providerId="ADAL" clId="{441652CA-C65C-4002-BAED-C0B1B7661210}" dt="2024-08-21T10:36:57.276" v="30" actId="47"/>
        <pc:sldMkLst>
          <pc:docMk/>
          <pc:sldMk cId="1173848163" sldId="265"/>
        </pc:sldMkLst>
      </pc:sldChg>
      <pc:sldChg chg="del">
        <pc:chgData name="Jordan Marshall" userId="78faa959-b87b-4198-82db-c5e7800110a1" providerId="ADAL" clId="{441652CA-C65C-4002-BAED-C0B1B7661210}" dt="2024-08-21T10:36:58.080" v="32" actId="47"/>
        <pc:sldMkLst>
          <pc:docMk/>
          <pc:sldMk cId="1008824753" sldId="266"/>
        </pc:sldMkLst>
      </pc:sldChg>
      <pc:sldChg chg="del">
        <pc:chgData name="Jordan Marshall" userId="78faa959-b87b-4198-82db-c5e7800110a1" providerId="ADAL" clId="{441652CA-C65C-4002-BAED-C0B1B7661210}" dt="2024-08-21T10:36:58.912" v="33" actId="47"/>
        <pc:sldMkLst>
          <pc:docMk/>
          <pc:sldMk cId="3039279181" sldId="267"/>
        </pc:sldMkLst>
      </pc:sldChg>
      <pc:sldChg chg="del">
        <pc:chgData name="Jordan Marshall" userId="78faa959-b87b-4198-82db-c5e7800110a1" providerId="ADAL" clId="{441652CA-C65C-4002-BAED-C0B1B7661210}" dt="2024-08-21T10:36:55.636" v="25" actId="47"/>
        <pc:sldMkLst>
          <pc:docMk/>
          <pc:sldMk cId="3728136225" sldId="268"/>
        </pc:sldMkLst>
      </pc:sldChg>
      <pc:sldChg chg="del">
        <pc:chgData name="Jordan Marshall" userId="78faa959-b87b-4198-82db-c5e7800110a1" providerId="ADAL" clId="{441652CA-C65C-4002-BAED-C0B1B7661210}" dt="2024-08-21T10:36:56.403" v="28" actId="47"/>
        <pc:sldMkLst>
          <pc:docMk/>
          <pc:sldMk cId="2224132863" sldId="269"/>
        </pc:sldMkLst>
      </pc:sldChg>
      <pc:sldChg chg="del">
        <pc:chgData name="Jordan Marshall" userId="78faa959-b87b-4198-82db-c5e7800110a1" providerId="ADAL" clId="{441652CA-C65C-4002-BAED-C0B1B7661210}" dt="2024-08-21T10:36:57.686" v="31" actId="47"/>
        <pc:sldMkLst>
          <pc:docMk/>
          <pc:sldMk cId="2093005743" sldId="270"/>
        </pc:sldMkLst>
      </pc:sldChg>
      <pc:sldChg chg="new del">
        <pc:chgData name="Jordan Marshall" userId="78faa959-b87b-4198-82db-c5e7800110a1" providerId="ADAL" clId="{441652CA-C65C-4002-BAED-C0B1B7661210}" dt="2024-08-21T10:36:56.047" v="27" actId="47"/>
        <pc:sldMkLst>
          <pc:docMk/>
          <pc:sldMk cId="3949056901" sldId="271"/>
        </pc:sldMkLst>
      </pc:sldChg>
      <pc:sldMasterChg chg="del delSldLayout">
        <pc:chgData name="Jordan Marshall" userId="78faa959-b87b-4198-82db-c5e7800110a1" providerId="ADAL" clId="{441652CA-C65C-4002-BAED-C0B1B7661210}" dt="2024-08-21T10:36:55.415" v="24" actId="47"/>
        <pc:sldMasterMkLst>
          <pc:docMk/>
          <pc:sldMasterMk cId="1547934667" sldId="2147483648"/>
        </pc:sldMasterMkLst>
        <pc:sldLayoutChg chg="del">
          <pc:chgData name="Jordan Marshall" userId="78faa959-b87b-4198-82db-c5e7800110a1" providerId="ADAL" clId="{441652CA-C65C-4002-BAED-C0B1B7661210}" dt="2024-08-21T10:36:55.415" v="24" actId="47"/>
          <pc:sldLayoutMkLst>
            <pc:docMk/>
            <pc:sldMasterMk cId="1547934667" sldId="2147483648"/>
            <pc:sldLayoutMk cId="4200589487" sldId="2147483649"/>
          </pc:sldLayoutMkLst>
        </pc:sldLayoutChg>
      </pc:sldMasterChg>
      <pc:sldMasterChg chg="modSp mod modSldLayout">
        <pc:chgData name="Jordan Marshall" userId="78faa959-b87b-4198-82db-c5e7800110a1" providerId="ADAL" clId="{441652CA-C65C-4002-BAED-C0B1B7661210}" dt="2024-08-21T13:44:53.127" v="134" actId="14100"/>
        <pc:sldMasterMkLst>
          <pc:docMk/>
          <pc:sldMasterMk cId="3892089984" sldId="2147483660"/>
        </pc:sldMasterMkLst>
        <pc:sldLayoutChg chg="addSp modSp mod">
          <pc:chgData name="Jordan Marshall" userId="78faa959-b87b-4198-82db-c5e7800110a1" providerId="ADAL" clId="{441652CA-C65C-4002-BAED-C0B1B7661210}" dt="2024-08-21T13:43:44.267" v="126" actId="1076"/>
          <pc:sldLayoutMkLst>
            <pc:docMk/>
            <pc:sldMasterMk cId="3892089984" sldId="2147483660"/>
            <pc:sldLayoutMk cId="3070053421" sldId="2147483662"/>
          </pc:sldLayoutMkLst>
        </pc:sldLayoutChg>
      </pc:sldMasterChg>
      <pc:sldMasterChg chg="modSp mod">
        <pc:chgData name="Jordan Marshall" userId="78faa959-b87b-4198-82db-c5e7800110a1" providerId="ADAL" clId="{441652CA-C65C-4002-BAED-C0B1B7661210}" dt="2024-08-21T10:41:24.712" v="40" actId="1076"/>
        <pc:sldMasterMkLst>
          <pc:docMk/>
          <pc:sldMasterMk cId="4191491076" sldId="2147483663"/>
        </pc:sldMasterMkLst>
      </pc:sldMasterChg>
      <pc:sldMasterChg chg="addSp modSp modSldLayout">
        <pc:chgData name="Jordan Marshall" userId="78faa959-b87b-4198-82db-c5e7800110a1" providerId="ADAL" clId="{441652CA-C65C-4002-BAED-C0B1B7661210}" dt="2024-08-21T13:55:39.002" v="151"/>
        <pc:sldMasterMkLst>
          <pc:docMk/>
          <pc:sldMasterMk cId="1820814591" sldId="2147483675"/>
        </pc:sldMasterMkLst>
        <pc:sldLayoutChg chg="addSp delSp modSp mod">
          <pc:chgData name="Jordan Marshall" userId="78faa959-b87b-4198-82db-c5e7800110a1" providerId="ADAL" clId="{441652CA-C65C-4002-BAED-C0B1B7661210}" dt="2024-08-21T13:49:03.884" v="149"/>
          <pc:sldLayoutMkLst>
            <pc:docMk/>
            <pc:sldMasterMk cId="1820814591" sldId="2147483675"/>
            <pc:sldLayoutMk cId="2444256101" sldId="2147483676"/>
          </pc:sldLayoutMkLst>
        </pc:sldLayoutChg>
      </pc:sldMasterChg>
      <pc:sldMasterChg chg="new del mod addSldLayout delSldLayout">
        <pc:chgData name="Jordan Marshall" userId="78faa959-b87b-4198-82db-c5e7800110a1" providerId="ADAL" clId="{441652CA-C65C-4002-BAED-C0B1B7661210}" dt="2024-08-21T10:17:52.138" v="1" actId="6938"/>
        <pc:sldMasterMkLst>
          <pc:docMk/>
          <pc:sldMasterMk cId="1321267814" sldId="2147483677"/>
        </pc:sldMasterMkLst>
        <pc:sldLayoutChg chg="new del replId">
          <pc:chgData name="Jordan Marshall" userId="78faa959-b87b-4198-82db-c5e7800110a1" providerId="ADAL" clId="{441652CA-C65C-4002-BAED-C0B1B7661210}" dt="2024-08-21T10:17:52.138" v="1" actId="6938"/>
          <pc:sldLayoutMkLst>
            <pc:docMk/>
            <pc:sldMasterMk cId="1321267814" sldId="2147483677"/>
            <pc:sldLayoutMk cId="918862504" sldId="2147483678"/>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2707384287" sldId="2147483679"/>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662658448" sldId="2147483680"/>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1563076135" sldId="2147483681"/>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3574675229" sldId="2147483682"/>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425579405" sldId="2147483683"/>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2596639509" sldId="2147483684"/>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4175682884" sldId="2147483685"/>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1050397499" sldId="2147483686"/>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583241539" sldId="2147483687"/>
          </pc:sldLayoutMkLst>
        </pc:sldLayoutChg>
        <pc:sldLayoutChg chg="new del replId">
          <pc:chgData name="Jordan Marshall" userId="78faa959-b87b-4198-82db-c5e7800110a1" providerId="ADAL" clId="{441652CA-C65C-4002-BAED-C0B1B7661210}" dt="2024-08-21T10:17:52.138" v="1" actId="6938"/>
          <pc:sldLayoutMkLst>
            <pc:docMk/>
            <pc:sldMasterMk cId="1321267814" sldId="2147483677"/>
            <pc:sldLayoutMk cId="2368448233" sldId="2147483688"/>
          </pc:sldLayoutMkLst>
        </pc:sldLayoutChg>
      </pc:sldMasterChg>
      <pc:sldMasterChg chg="del">
        <pc:chgData name="Jordan Marshall" userId="78faa959-b87b-4198-82db-c5e7800110a1" providerId="ADAL" clId="{441652CA-C65C-4002-BAED-C0B1B7661210}" dt="2024-08-21T10:19:39.677" v="2" actId="2696"/>
        <pc:sldMasterMkLst>
          <pc:docMk/>
          <pc:sldMasterMk cId="1393022166" sldId="2147483678"/>
        </pc:sldMasterMkLst>
      </pc:sldMasterChg>
      <pc:sldMasterChg chg="addSp delSp modSp new mod addSldLayout modSldLayout">
        <pc:chgData name="Jordan Marshall" userId="78faa959-b87b-4198-82db-c5e7800110a1" providerId="ADAL" clId="{441652CA-C65C-4002-BAED-C0B1B7661210}" dt="2024-08-21T13:35:34.795" v="87" actId="1076"/>
        <pc:sldMasterMkLst>
          <pc:docMk/>
          <pc:sldMasterMk cId="1508360028" sldId="2147483678"/>
        </pc:sldMasterMkLst>
        <pc:sldLayoutChg chg="addSp delSp modSp new mod replId">
          <pc:chgData name="Jordan Marshall" userId="78faa959-b87b-4198-82db-c5e7800110a1" providerId="ADAL" clId="{441652CA-C65C-4002-BAED-C0B1B7661210}" dt="2024-08-21T13:35:34.795" v="87" actId="1076"/>
          <pc:sldLayoutMkLst>
            <pc:docMk/>
            <pc:sldMasterMk cId="1508360028" sldId="2147483678"/>
            <pc:sldLayoutMk cId="2424138156" sldId="2147483679"/>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1618667347" sldId="2147483680"/>
          </pc:sldLayoutMkLst>
        </pc:sldLayoutChg>
        <pc:sldLayoutChg chg="delSp mod">
          <pc:chgData name="Jordan Marshall" userId="78faa959-b87b-4198-82db-c5e7800110a1" providerId="ADAL" clId="{441652CA-C65C-4002-BAED-C0B1B7661210}" dt="2024-08-21T13:32:49.486" v="62" actId="478"/>
          <pc:sldLayoutMkLst>
            <pc:docMk/>
            <pc:sldMasterMk cId="1508360028" sldId="2147483678"/>
            <pc:sldLayoutMk cId="2511633463" sldId="2147483680"/>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2177137983" sldId="2147483681"/>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2816852902" sldId="2147483682"/>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1909579177" sldId="2147483683"/>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1938248518" sldId="2147483684"/>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2603509431" sldId="2147483685"/>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1265963485" sldId="2147483686"/>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1855618517" sldId="2147483687"/>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3903507162" sldId="2147483688"/>
          </pc:sldLayoutMkLst>
        </pc:sldLayoutChg>
        <pc:sldLayoutChg chg="new replId">
          <pc:chgData name="Jordan Marshall" userId="78faa959-b87b-4198-82db-c5e7800110a1" providerId="ADAL" clId="{441652CA-C65C-4002-BAED-C0B1B7661210}" dt="2024-08-21T10:22:17.241" v="5" actId="6938"/>
          <pc:sldLayoutMkLst>
            <pc:docMk/>
            <pc:sldMasterMk cId="1508360028" sldId="2147483678"/>
            <pc:sldLayoutMk cId="2732786857" sldId="2147483689"/>
          </pc:sldLayoutMkLst>
        </pc:sldLayoutChg>
      </pc:sldMasterChg>
      <pc:sldMasterChg chg="new del mod addSldLayout">
        <pc:chgData name="Jordan Marshall" userId="78faa959-b87b-4198-82db-c5e7800110a1" providerId="ADAL" clId="{441652CA-C65C-4002-BAED-C0B1B7661210}" dt="2024-08-21T10:21:31.495" v="4" actId="2696"/>
        <pc:sldMasterMkLst>
          <pc:docMk/>
          <pc:sldMasterMk cId="3325644065" sldId="2147483678"/>
        </pc:sldMasterMkLst>
        <pc:sldLayoutChg chg="new replId">
          <pc:chgData name="Jordan Marshall" userId="78faa959-b87b-4198-82db-c5e7800110a1" providerId="ADAL" clId="{441652CA-C65C-4002-BAED-C0B1B7661210}" dt="2024-08-21T10:21:26.171" v="3" actId="6938"/>
          <pc:sldLayoutMkLst>
            <pc:docMk/>
            <pc:sldMasterMk cId="3325644065" sldId="2147483678"/>
            <pc:sldLayoutMk cId="1581033860" sldId="2147483679"/>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2681573077" sldId="2147483680"/>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2424233154" sldId="2147483681"/>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861909802" sldId="2147483682"/>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4278506476" sldId="2147483683"/>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1236609449" sldId="2147483684"/>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2509289020" sldId="2147483685"/>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2290849906" sldId="2147483686"/>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2148223157" sldId="2147483687"/>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3006529507" sldId="2147483688"/>
          </pc:sldLayoutMkLst>
        </pc:sldLayoutChg>
        <pc:sldLayoutChg chg="new replId">
          <pc:chgData name="Jordan Marshall" userId="78faa959-b87b-4198-82db-c5e7800110a1" providerId="ADAL" clId="{441652CA-C65C-4002-BAED-C0B1B7661210}" dt="2024-08-21T10:21:26.171" v="3" actId="6938"/>
          <pc:sldLayoutMkLst>
            <pc:docMk/>
            <pc:sldMasterMk cId="3325644065" sldId="2147483678"/>
            <pc:sldLayoutMk cId="2120483530" sldId="2147483689"/>
          </pc:sldLayoutMkLst>
        </pc:sldLayoutChg>
      </pc:sldMasterChg>
    </pc:docChg>
  </pc:docChgLst>
  <pc:docChgLst>
    <pc:chgData name="Jordan Marshall" userId="S::jordan.marshall@brigade-electronics.com::78faa959-b87b-4198-82db-c5e7800110a1" providerId="AD" clId="Web-{9089BD0E-6067-4507-B34E-16529A0916C8}"/>
    <pc:docChg chg="addSld delSld">
      <pc:chgData name="Jordan Marshall" userId="S::jordan.marshall@brigade-electronics.com::78faa959-b87b-4198-82db-c5e7800110a1" providerId="AD" clId="Web-{9089BD0E-6067-4507-B34E-16529A0916C8}" dt="2024-09-10T09:24:41.475" v="1"/>
      <pc:docMkLst>
        <pc:docMk/>
      </pc:docMkLst>
      <pc:sldChg chg="new del">
        <pc:chgData name="Jordan Marshall" userId="S::jordan.marshall@brigade-electronics.com::78faa959-b87b-4198-82db-c5e7800110a1" providerId="AD" clId="Web-{9089BD0E-6067-4507-B34E-16529A0916C8}" dt="2024-09-10T09:24:41.475" v="1"/>
        <pc:sldMkLst>
          <pc:docMk/>
          <pc:sldMk cId="523042147" sldId="262"/>
        </pc:sldMkLst>
      </pc:sldChg>
    </pc:docChg>
  </pc:docChgLst>
  <pc:docChgLst>
    <pc:chgData name="Chloe Kennedy" userId="3114c038-b57f-4faa-9daf-a537ec857006" providerId="ADAL" clId="{1A645E23-86C9-4A5E-9875-597A3DAB9699}"/>
    <pc:docChg chg="undo custSel addSld modMainMaster">
      <pc:chgData name="Chloe Kennedy" userId="3114c038-b57f-4faa-9daf-a537ec857006" providerId="ADAL" clId="{1A645E23-86C9-4A5E-9875-597A3DAB9699}" dt="2024-09-02T08:45:24.799" v="16" actId="680"/>
      <pc:docMkLst>
        <pc:docMk/>
      </pc:docMkLst>
      <pc:sldChg chg="new">
        <pc:chgData name="Chloe Kennedy" userId="3114c038-b57f-4faa-9daf-a537ec857006" providerId="ADAL" clId="{1A645E23-86C9-4A5E-9875-597A3DAB9699}" dt="2024-09-02T08:45:24.799" v="16" actId="680"/>
        <pc:sldMkLst>
          <pc:docMk/>
          <pc:sldMk cId="3685284410" sldId="261"/>
        </pc:sldMkLst>
      </pc:sldChg>
      <pc:sldMasterChg chg="modSldLayout">
        <pc:chgData name="Chloe Kennedy" userId="3114c038-b57f-4faa-9daf-a537ec857006" providerId="ADAL" clId="{1A645E23-86C9-4A5E-9875-597A3DAB9699}" dt="2024-09-02T08:43:30.109" v="15" actId="14100"/>
        <pc:sldMasterMkLst>
          <pc:docMk/>
          <pc:sldMasterMk cId="3892089984" sldId="2147483660"/>
        </pc:sldMasterMkLst>
        <pc:sldLayoutChg chg="addSp delSp modSp mod">
          <pc:chgData name="Chloe Kennedy" userId="3114c038-b57f-4faa-9daf-a537ec857006" providerId="ADAL" clId="{1A645E23-86C9-4A5E-9875-597A3DAB9699}" dt="2024-09-02T08:43:30.109" v="15" actId="14100"/>
          <pc:sldLayoutMkLst>
            <pc:docMk/>
            <pc:sldMasterMk cId="3892089984" sldId="2147483660"/>
            <pc:sldLayoutMk cId="3070053421" sldId="21474836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3F2FEC-88D3-C1C8-3577-5058152B2F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BF3799C-9226-E952-518C-34421D5641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71A33D-2F4B-4532-BF4E-8780A47C0134}" type="datetimeFigureOut">
              <a:rPr lang="en-GB" smtClean="0"/>
              <a:t>01/10/2025</a:t>
            </a:fld>
            <a:endParaRPr lang="en-GB"/>
          </a:p>
        </p:txBody>
      </p:sp>
      <p:sp>
        <p:nvSpPr>
          <p:cNvPr id="4" name="Footer Placeholder 3">
            <a:extLst>
              <a:ext uri="{FF2B5EF4-FFF2-40B4-BE49-F238E27FC236}">
                <a16:creationId xmlns:a16="http://schemas.microsoft.com/office/drawing/2014/main" id="{0FE9004F-73A9-89E6-F52C-50BCA8D016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D054B43-E2B5-B086-BD8F-31A631164D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BDFBF-30A4-4417-B45C-F381009B8C3C}" type="slidenum">
              <a:rPr lang="en-GB" smtClean="0"/>
              <a:t>‹#›</a:t>
            </a:fld>
            <a:endParaRPr lang="en-GB"/>
          </a:p>
        </p:txBody>
      </p:sp>
    </p:spTree>
    <p:extLst>
      <p:ext uri="{BB962C8B-B14F-4D97-AF65-F5344CB8AC3E}">
        <p14:creationId xmlns:p14="http://schemas.microsoft.com/office/powerpoint/2010/main" val="119358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7D492-52A6-4D1A-9C66-C98A12C294D2}" type="datetimeFigureOut">
              <a:rPr lang="en-GB" smtClean="0"/>
              <a:t>01/10/2025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1C23D-E155-43EB-AB3A-16BC64BDD560}" type="slidenum">
              <a:rPr lang="en-GB" smtClean="0"/>
              <a:t>‹#›</a:t>
            </a:fld>
            <a:endParaRPr lang="en-GB"/>
          </a:p>
        </p:txBody>
      </p:sp>
    </p:spTree>
    <p:extLst>
      <p:ext uri="{BB962C8B-B14F-4D97-AF65-F5344CB8AC3E}">
        <p14:creationId xmlns:p14="http://schemas.microsoft.com/office/powerpoint/2010/main" val="45575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1</a:t>
            </a:fld>
            <a:endParaRPr lang="en-GB" dirty="0"/>
          </a:p>
        </p:txBody>
      </p:sp>
    </p:spTree>
    <p:extLst>
      <p:ext uri="{BB962C8B-B14F-4D97-AF65-F5344CB8AC3E}">
        <p14:creationId xmlns:p14="http://schemas.microsoft.com/office/powerpoint/2010/main" val="2864165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13</a:t>
            </a:fld>
            <a:endParaRPr lang="en-GB"/>
          </a:p>
        </p:txBody>
      </p:sp>
    </p:spTree>
    <p:extLst>
      <p:ext uri="{BB962C8B-B14F-4D97-AF65-F5344CB8AC3E}">
        <p14:creationId xmlns:p14="http://schemas.microsoft.com/office/powerpoint/2010/main" val="114680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15</a:t>
            </a:fld>
            <a:endParaRPr lang="en-GB"/>
          </a:p>
        </p:txBody>
      </p:sp>
    </p:spTree>
    <p:extLst>
      <p:ext uri="{BB962C8B-B14F-4D97-AF65-F5344CB8AC3E}">
        <p14:creationId xmlns:p14="http://schemas.microsoft.com/office/powerpoint/2010/main" val="261309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16</a:t>
            </a:fld>
            <a:endParaRPr lang="en-GB"/>
          </a:p>
        </p:txBody>
      </p:sp>
    </p:spTree>
    <p:extLst>
      <p:ext uri="{BB962C8B-B14F-4D97-AF65-F5344CB8AC3E}">
        <p14:creationId xmlns:p14="http://schemas.microsoft.com/office/powerpoint/2010/main" val="242071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3</a:t>
            </a:fld>
            <a:endParaRPr lang="en-GB"/>
          </a:p>
        </p:txBody>
      </p:sp>
    </p:spTree>
    <p:extLst>
      <p:ext uri="{BB962C8B-B14F-4D97-AF65-F5344CB8AC3E}">
        <p14:creationId xmlns:p14="http://schemas.microsoft.com/office/powerpoint/2010/main" val="409782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4</a:t>
            </a:fld>
            <a:endParaRPr lang="en-GB"/>
          </a:p>
        </p:txBody>
      </p:sp>
    </p:spTree>
    <p:extLst>
      <p:ext uri="{BB962C8B-B14F-4D97-AF65-F5344CB8AC3E}">
        <p14:creationId xmlns:p14="http://schemas.microsoft.com/office/powerpoint/2010/main" val="145937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5</a:t>
            </a:fld>
            <a:endParaRPr lang="en-GB"/>
          </a:p>
        </p:txBody>
      </p:sp>
    </p:spTree>
    <p:extLst>
      <p:ext uri="{BB962C8B-B14F-4D97-AF65-F5344CB8AC3E}">
        <p14:creationId xmlns:p14="http://schemas.microsoft.com/office/powerpoint/2010/main" val="153813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8</a:t>
            </a:fld>
            <a:endParaRPr lang="en-GB"/>
          </a:p>
        </p:txBody>
      </p:sp>
    </p:spTree>
    <p:extLst>
      <p:ext uri="{BB962C8B-B14F-4D97-AF65-F5344CB8AC3E}">
        <p14:creationId xmlns:p14="http://schemas.microsoft.com/office/powerpoint/2010/main" val="88647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9</a:t>
            </a:fld>
            <a:endParaRPr lang="en-GB"/>
          </a:p>
        </p:txBody>
      </p:sp>
    </p:spTree>
    <p:extLst>
      <p:ext uri="{BB962C8B-B14F-4D97-AF65-F5344CB8AC3E}">
        <p14:creationId xmlns:p14="http://schemas.microsoft.com/office/powerpoint/2010/main" val="68386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BF9C-D83B-BDD6-E47D-D48198DD2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61E16-0F60-EACC-1E66-1FF966FA3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D155A-B709-567C-B7B5-950B6B3C70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687D30F-CC0F-ED42-B3C9-4C6FA5B19673}"/>
              </a:ext>
            </a:extLst>
          </p:cNvPr>
          <p:cNvSpPr>
            <a:spLocks noGrp="1"/>
          </p:cNvSpPr>
          <p:nvPr>
            <p:ph type="sldNum" sz="quarter" idx="5"/>
          </p:nvPr>
        </p:nvSpPr>
        <p:spPr/>
        <p:txBody>
          <a:bodyPr/>
          <a:lstStyle/>
          <a:p>
            <a:fld id="{4271C23D-E155-43EB-AB3A-16BC64BDD560}" type="slidenum">
              <a:rPr lang="en-GB" smtClean="0"/>
              <a:t>10</a:t>
            </a:fld>
            <a:endParaRPr lang="en-GB"/>
          </a:p>
        </p:txBody>
      </p:sp>
    </p:spTree>
    <p:extLst>
      <p:ext uri="{BB962C8B-B14F-4D97-AF65-F5344CB8AC3E}">
        <p14:creationId xmlns:p14="http://schemas.microsoft.com/office/powerpoint/2010/main" val="239721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11</a:t>
            </a:fld>
            <a:endParaRPr lang="en-GB"/>
          </a:p>
        </p:txBody>
      </p:sp>
    </p:spTree>
    <p:extLst>
      <p:ext uri="{BB962C8B-B14F-4D97-AF65-F5344CB8AC3E}">
        <p14:creationId xmlns:p14="http://schemas.microsoft.com/office/powerpoint/2010/main" val="420572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C23D-E155-43EB-AB3A-16BC64BDD560}" type="slidenum">
              <a:rPr lang="en-GB" smtClean="0"/>
              <a:t>12</a:t>
            </a:fld>
            <a:endParaRPr lang="en-GB"/>
          </a:p>
        </p:txBody>
      </p:sp>
    </p:spTree>
    <p:extLst>
      <p:ext uri="{BB962C8B-B14F-4D97-AF65-F5344CB8AC3E}">
        <p14:creationId xmlns:p14="http://schemas.microsoft.com/office/powerpoint/2010/main" val="87844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88BD-0C6B-720A-805A-CA352E3C987F}"/>
              </a:ext>
            </a:extLst>
          </p:cNvPr>
          <p:cNvSpPr>
            <a:spLocks noGrp="1"/>
          </p:cNvSpPr>
          <p:nvPr>
            <p:ph type="title" hasCustomPrompt="1"/>
          </p:nvPr>
        </p:nvSpPr>
        <p:spPr>
          <a:xfrm>
            <a:off x="7373505" y="3371561"/>
            <a:ext cx="4335895" cy="2000539"/>
          </a:xfrm>
          <a:prstGeom prst="rect">
            <a:avLst/>
          </a:prstGeom>
        </p:spPr>
        <p:txBody>
          <a:bodyPr/>
          <a:lstStyle>
            <a:lvl1pPr>
              <a:lnSpc>
                <a:spcPts val="5480"/>
              </a:lnSpc>
              <a:defRPr sz="6600"/>
            </a:lvl1pPr>
          </a:lstStyle>
          <a:p>
            <a:r>
              <a:rPr lang="en-GB"/>
              <a:t>Title heading style here</a:t>
            </a:r>
            <a:endParaRPr lang="en-US"/>
          </a:p>
        </p:txBody>
      </p:sp>
      <p:sp>
        <p:nvSpPr>
          <p:cNvPr id="7" name="Text Placeholder 2">
            <a:extLst>
              <a:ext uri="{FF2B5EF4-FFF2-40B4-BE49-F238E27FC236}">
                <a16:creationId xmlns:a16="http://schemas.microsoft.com/office/drawing/2014/main" id="{4D9CC4C1-2341-6D67-6660-A77E7036462F}"/>
              </a:ext>
            </a:extLst>
          </p:cNvPr>
          <p:cNvSpPr>
            <a:spLocks noGrp="1"/>
          </p:cNvSpPr>
          <p:nvPr>
            <p:ph type="body" idx="10" hasCustomPrompt="1"/>
          </p:nvPr>
        </p:nvSpPr>
        <p:spPr>
          <a:xfrm>
            <a:off x="7373505" y="5649913"/>
            <a:ext cx="3864840" cy="710478"/>
          </a:xfrm>
          <a:prstGeom prst="rect">
            <a:avLst/>
          </a:prstGeom>
        </p:spPr>
        <p:txBody>
          <a:bodyPr/>
          <a:lstStyle>
            <a:lvl1pPr marL="0" indent="0">
              <a:buNone/>
              <a:defRPr sz="2400" b="0" i="0">
                <a:solidFill>
                  <a:schemeClr val="tx1"/>
                </a:solidFill>
                <a:latin typeface="Helvetica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subheading text style here</a:t>
            </a:r>
          </a:p>
        </p:txBody>
      </p:sp>
    </p:spTree>
    <p:extLst>
      <p:ext uri="{BB962C8B-B14F-4D97-AF65-F5344CB8AC3E}">
        <p14:creationId xmlns:p14="http://schemas.microsoft.com/office/powerpoint/2010/main" val="307005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2443-E674-7855-F333-EBD58034F6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0D3337-FA3E-0272-0A3D-85452BC1FC5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D79520F-5686-C03B-E440-612460421E08}"/>
              </a:ext>
            </a:extLst>
          </p:cNvPr>
          <p:cNvSpPr>
            <a:spLocks noGrp="1"/>
          </p:cNvSpPr>
          <p:nvPr>
            <p:ph type="ftr" sz="quarter" idx="11"/>
          </p:nvPr>
        </p:nvSpPr>
        <p:spPr/>
        <p:txBody>
          <a:bodyPr/>
          <a:lstStyle/>
          <a:p>
            <a:r>
              <a:rPr lang="en-US"/>
              <a:t>&amp;[File]</a:t>
            </a:r>
          </a:p>
        </p:txBody>
      </p:sp>
      <p:sp>
        <p:nvSpPr>
          <p:cNvPr id="5" name="Slide Number Placeholder 4">
            <a:extLst>
              <a:ext uri="{FF2B5EF4-FFF2-40B4-BE49-F238E27FC236}">
                <a16:creationId xmlns:a16="http://schemas.microsoft.com/office/drawing/2014/main" id="{FCFE0BA4-21F9-ABA4-2944-AFF5D4380BCE}"/>
              </a:ext>
            </a:extLst>
          </p:cNvPr>
          <p:cNvSpPr>
            <a:spLocks noGrp="1"/>
          </p:cNvSpPr>
          <p:nvPr>
            <p:ph type="sldNum" sz="quarter" idx="12"/>
          </p:nvPr>
        </p:nvSpPr>
        <p:spPr/>
        <p:txBody>
          <a:bodyPr/>
          <a:lstStyle/>
          <a:p>
            <a:fld id="{B2C05046-8C68-5B4B-ABEC-AB935390584C}" type="slidenum">
              <a:rPr lang="en-US" smtClean="0"/>
              <a:t>‹#›</a:t>
            </a:fld>
            <a:endParaRPr lang="en-US"/>
          </a:p>
        </p:txBody>
      </p:sp>
    </p:spTree>
    <p:extLst>
      <p:ext uri="{BB962C8B-B14F-4D97-AF65-F5344CB8AC3E}">
        <p14:creationId xmlns:p14="http://schemas.microsoft.com/office/powerpoint/2010/main" val="62404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C531C1-4681-D9B9-0AB2-C95B0FA22BC5}"/>
              </a:ext>
            </a:extLst>
          </p:cNvPr>
          <p:cNvSpPr>
            <a:spLocks noGrp="1"/>
          </p:cNvSpPr>
          <p:nvPr>
            <p:ph type="title"/>
          </p:nvPr>
        </p:nvSpPr>
        <p:spPr>
          <a:xfrm>
            <a:off x="219364" y="4484544"/>
            <a:ext cx="4260273" cy="1325563"/>
          </a:xfrm>
        </p:spPr>
        <p:txBody>
          <a:bodyPr>
            <a:noAutofit/>
          </a:bodyPr>
          <a:lstStyle>
            <a:lvl1pPr>
              <a:defRPr sz="5400" b="1">
                <a:solidFill>
                  <a:schemeClr val="tx1"/>
                </a:solidFill>
                <a:latin typeface="Helvetica" pitchFamily="2" charset="0"/>
              </a:defRPr>
            </a:lvl1pPr>
          </a:lstStyle>
          <a:p>
            <a:r>
              <a:rPr lang="en-US" dirty="0"/>
              <a:t>Click to edit Master title style</a:t>
            </a:r>
            <a:endParaRPr lang="en-GB" dirty="0"/>
          </a:p>
        </p:txBody>
      </p:sp>
      <p:sp>
        <p:nvSpPr>
          <p:cNvPr id="3" name="Title 5">
            <a:extLst>
              <a:ext uri="{FF2B5EF4-FFF2-40B4-BE49-F238E27FC236}">
                <a16:creationId xmlns:a16="http://schemas.microsoft.com/office/drawing/2014/main" id="{38E00CBA-0F6B-513F-5CE2-338FF1015F3D}"/>
              </a:ext>
            </a:extLst>
          </p:cNvPr>
          <p:cNvSpPr txBox="1">
            <a:spLocks/>
          </p:cNvSpPr>
          <p:nvPr userDrawn="1"/>
        </p:nvSpPr>
        <p:spPr>
          <a:xfrm>
            <a:off x="-49414" y="6686449"/>
            <a:ext cx="5078614" cy="25727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400" b="1" kern="1200">
                <a:solidFill>
                  <a:schemeClr val="bg1"/>
                </a:solidFill>
                <a:latin typeface="Helvetica" pitchFamily="2" charset="0"/>
                <a:ea typeface="+mj-ea"/>
                <a:cs typeface="+mj-cs"/>
              </a:defRPr>
            </a:lvl1pPr>
          </a:lstStyle>
          <a:p>
            <a:pPr algn="l"/>
            <a:r>
              <a:rPr lang="en-GB" sz="800" b="0" dirty="0">
                <a:solidFill>
                  <a:schemeClr val="tx1"/>
                </a:solidFill>
              </a:rPr>
              <a:t>B. John, Lead TF STU / GRSG-130 IWG VRU-Proxi TF STU Status and Feedback Request 20251006</a:t>
            </a:r>
          </a:p>
        </p:txBody>
      </p:sp>
    </p:spTree>
    <p:extLst>
      <p:ext uri="{BB962C8B-B14F-4D97-AF65-F5344CB8AC3E}">
        <p14:creationId xmlns:p14="http://schemas.microsoft.com/office/powerpoint/2010/main" val="55716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C531C1-4681-D9B9-0AB2-C95B0FA22BC5}"/>
              </a:ext>
            </a:extLst>
          </p:cNvPr>
          <p:cNvSpPr>
            <a:spLocks noGrp="1"/>
          </p:cNvSpPr>
          <p:nvPr>
            <p:ph type="title"/>
          </p:nvPr>
        </p:nvSpPr>
        <p:spPr>
          <a:xfrm>
            <a:off x="219364" y="4484544"/>
            <a:ext cx="4260273" cy="1325563"/>
          </a:xfrm>
        </p:spPr>
        <p:txBody>
          <a:bodyPr>
            <a:noAutofit/>
          </a:bodyPr>
          <a:lstStyle>
            <a:lvl1pPr>
              <a:defRPr sz="5400" b="1">
                <a:solidFill>
                  <a:schemeClr val="bg1"/>
                </a:solidFill>
                <a:latin typeface="Helvetica" pitchFamily="2" charset="0"/>
              </a:defRPr>
            </a:lvl1pPr>
          </a:lstStyle>
          <a:p>
            <a:r>
              <a:rPr lang="en-US"/>
              <a:t>Click to edit Master title style</a:t>
            </a:r>
            <a:endParaRPr lang="en-GB"/>
          </a:p>
        </p:txBody>
      </p:sp>
    </p:spTree>
    <p:extLst>
      <p:ext uri="{BB962C8B-B14F-4D97-AF65-F5344CB8AC3E}">
        <p14:creationId xmlns:p14="http://schemas.microsoft.com/office/powerpoint/2010/main" val="367671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5074-0923-F5F5-A3BF-FF9A2EEEC5ED}"/>
              </a:ext>
            </a:extLst>
          </p:cNvPr>
          <p:cNvSpPr>
            <a:spLocks noGrp="1"/>
          </p:cNvSpPr>
          <p:nvPr>
            <p:ph type="ctrTitle" hasCustomPrompt="1"/>
          </p:nvPr>
        </p:nvSpPr>
        <p:spPr>
          <a:xfrm>
            <a:off x="355600" y="1335024"/>
            <a:ext cx="4664456" cy="2406903"/>
          </a:xfrm>
          <a:prstGeom prst="rect">
            <a:avLst/>
          </a:prstGeom>
        </p:spPr>
        <p:txBody>
          <a:bodyPr anchor="b">
            <a:normAutofit/>
          </a:bodyPr>
          <a:lstStyle>
            <a:lvl1pPr algn="l">
              <a:defRPr sz="5400" b="1" i="0">
                <a:solidFill>
                  <a:schemeClr val="bg1"/>
                </a:solidFill>
                <a:latin typeface="Helvetica" pitchFamily="2" charset="0"/>
              </a:defRPr>
            </a:lvl1pPr>
          </a:lstStyle>
          <a:p>
            <a:r>
              <a:rPr lang="en-GB"/>
              <a:t>Slide title goes here lorem ipsum</a:t>
            </a:r>
            <a:endParaRPr lang="en-US"/>
          </a:p>
        </p:txBody>
      </p:sp>
      <p:sp>
        <p:nvSpPr>
          <p:cNvPr id="3" name="Subtitle 2">
            <a:extLst>
              <a:ext uri="{FF2B5EF4-FFF2-40B4-BE49-F238E27FC236}">
                <a16:creationId xmlns:a16="http://schemas.microsoft.com/office/drawing/2014/main" id="{34532410-1B90-862F-D936-017D284190A0}"/>
              </a:ext>
            </a:extLst>
          </p:cNvPr>
          <p:cNvSpPr>
            <a:spLocks noGrp="1"/>
          </p:cNvSpPr>
          <p:nvPr>
            <p:ph type="subTitle" idx="1" hasCustomPrompt="1"/>
          </p:nvPr>
        </p:nvSpPr>
        <p:spPr>
          <a:xfrm>
            <a:off x="5575300" y="1557338"/>
            <a:ext cx="6261100" cy="4297362"/>
          </a:xfrm>
          <a:prstGeom prst="rect">
            <a:avLst/>
          </a:prstGeom>
        </p:spPr>
        <p:txBody>
          <a:bodyPr/>
          <a:lstStyle>
            <a:lvl1pPr marL="342900" indent="-342900" algn="l">
              <a:buClr>
                <a:srgbClr val="00ADAD"/>
              </a:buClr>
              <a:buFont typeface="Arial" panose="020B0604020202020204" pitchFamily="34" charset="0"/>
              <a:buChar char="•"/>
              <a:defRPr sz="32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Bullet style lorem ipsum </a:t>
            </a:r>
            <a:r>
              <a:rPr lang="en-GB" dirty="0" err="1"/>
              <a:t>dolor</a:t>
            </a:r>
            <a:endParaRPr lang="en-GB" dirty="0"/>
          </a:p>
          <a:p>
            <a:pPr marL="342900" marR="0" lvl="0" indent="-342900" algn="l" defTabSz="914400" rtl="0" eaLnBrk="1" fontAlgn="auto" latinLnBrk="0" hangingPunct="1">
              <a:lnSpc>
                <a:spcPct val="90000"/>
              </a:lnSpc>
              <a:spcBef>
                <a:spcPts val="1000"/>
              </a:spcBef>
              <a:spcAft>
                <a:spcPts val="0"/>
              </a:spcAft>
              <a:buClr>
                <a:srgbClr val="00ADAD"/>
              </a:buClr>
              <a:buSzTx/>
              <a:buFont typeface="Arial" panose="020B0604020202020204" pitchFamily="34" charset="0"/>
              <a:buChar char="•"/>
              <a:tabLst/>
              <a:defRPr/>
            </a:pPr>
            <a:r>
              <a:rPr lang="en-GB" dirty="0"/>
              <a:t>Bullet style lorem ipsum </a:t>
            </a:r>
            <a:r>
              <a:rPr lang="en-GB" dirty="0" err="1"/>
              <a:t>dolor</a:t>
            </a:r>
            <a:endParaRPr lang="en-GB" dirty="0"/>
          </a:p>
          <a:p>
            <a:pPr marL="342900" marR="0" lvl="0" indent="-342900" algn="l" defTabSz="914400" rtl="0" eaLnBrk="1" fontAlgn="auto" latinLnBrk="0" hangingPunct="1">
              <a:lnSpc>
                <a:spcPct val="90000"/>
              </a:lnSpc>
              <a:spcBef>
                <a:spcPts val="1000"/>
              </a:spcBef>
              <a:spcAft>
                <a:spcPts val="0"/>
              </a:spcAft>
              <a:buClr>
                <a:srgbClr val="00ADAD"/>
              </a:buClr>
              <a:buSzTx/>
              <a:buFont typeface="Arial" panose="020B0604020202020204" pitchFamily="34" charset="0"/>
              <a:buChar char="•"/>
              <a:tabLst/>
              <a:defRPr/>
            </a:pPr>
            <a:r>
              <a:rPr lang="en-GB" dirty="0"/>
              <a:t>Bullet style lorem ipsum </a:t>
            </a:r>
            <a:r>
              <a:rPr lang="en-GB" dirty="0" err="1"/>
              <a:t>dolor</a:t>
            </a:r>
            <a:endParaRPr lang="en-GB" dirty="0"/>
          </a:p>
          <a:p>
            <a:pPr marL="342900" marR="0" lvl="0" indent="-342900" algn="l" defTabSz="914400" rtl="0" eaLnBrk="1" fontAlgn="auto" latinLnBrk="0" hangingPunct="1">
              <a:lnSpc>
                <a:spcPct val="90000"/>
              </a:lnSpc>
              <a:spcBef>
                <a:spcPts val="1000"/>
              </a:spcBef>
              <a:spcAft>
                <a:spcPts val="0"/>
              </a:spcAft>
              <a:buClr>
                <a:srgbClr val="00ADAD"/>
              </a:buClr>
              <a:buSzTx/>
              <a:buFont typeface="Arial" panose="020B0604020202020204" pitchFamily="34" charset="0"/>
              <a:buChar char="•"/>
              <a:tabLst/>
              <a:defRPr/>
            </a:pPr>
            <a:r>
              <a:rPr lang="en-GB" dirty="0"/>
              <a:t>Bullet style lorem ipsum </a:t>
            </a:r>
            <a:r>
              <a:rPr lang="en-GB" dirty="0" err="1"/>
              <a:t>dolor</a:t>
            </a:r>
            <a:endParaRPr lang="en-GB" dirty="0"/>
          </a:p>
          <a:p>
            <a:endParaRPr lang="en-US" dirty="0"/>
          </a:p>
        </p:txBody>
      </p:sp>
      <p:sp>
        <p:nvSpPr>
          <p:cNvPr id="9" name="Text Placeholder 2">
            <a:extLst>
              <a:ext uri="{FF2B5EF4-FFF2-40B4-BE49-F238E27FC236}">
                <a16:creationId xmlns:a16="http://schemas.microsoft.com/office/drawing/2014/main" id="{0F4D5374-FA63-44E1-B6DD-0F55C699A831}"/>
              </a:ext>
            </a:extLst>
          </p:cNvPr>
          <p:cNvSpPr>
            <a:spLocks noGrp="1"/>
          </p:cNvSpPr>
          <p:nvPr>
            <p:ph type="body" idx="10" hasCustomPrompt="1"/>
          </p:nvPr>
        </p:nvSpPr>
        <p:spPr>
          <a:xfrm>
            <a:off x="338074" y="3976815"/>
            <a:ext cx="3913886" cy="1838769"/>
          </a:xfrm>
          <a:prstGeom prst="rect">
            <a:avLst/>
          </a:prstGeom>
        </p:spPr>
        <p:txBody>
          <a:bodyPr/>
          <a:lstStyle>
            <a:lvl1pPr marL="0" indent="0">
              <a:buNone/>
              <a:defRPr sz="2400" b="0" i="0">
                <a:solidFill>
                  <a:schemeClr val="bg1"/>
                </a:solidFill>
                <a:latin typeface="Helvetica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Subheading style here click to edit text styles</a:t>
            </a:r>
          </a:p>
        </p:txBody>
      </p:sp>
    </p:spTree>
    <p:extLst>
      <p:ext uri="{BB962C8B-B14F-4D97-AF65-F5344CB8AC3E}">
        <p14:creationId xmlns:p14="http://schemas.microsoft.com/office/powerpoint/2010/main" val="214358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5074-0923-F5F5-A3BF-FF9A2EEEC5ED}"/>
              </a:ext>
            </a:extLst>
          </p:cNvPr>
          <p:cNvSpPr>
            <a:spLocks noGrp="1"/>
          </p:cNvSpPr>
          <p:nvPr>
            <p:ph type="ctrTitle" hasCustomPrompt="1"/>
          </p:nvPr>
        </p:nvSpPr>
        <p:spPr>
          <a:xfrm>
            <a:off x="355600" y="1335024"/>
            <a:ext cx="4664456" cy="2406903"/>
          </a:xfrm>
          <a:prstGeom prst="rect">
            <a:avLst/>
          </a:prstGeom>
        </p:spPr>
        <p:txBody>
          <a:bodyPr anchor="b">
            <a:normAutofit/>
          </a:bodyPr>
          <a:lstStyle>
            <a:lvl1pPr algn="l">
              <a:defRPr sz="5400" b="1" i="0">
                <a:solidFill>
                  <a:schemeClr val="bg1"/>
                </a:solidFill>
                <a:latin typeface="Helvetica" pitchFamily="2" charset="0"/>
              </a:defRPr>
            </a:lvl1pPr>
          </a:lstStyle>
          <a:p>
            <a:r>
              <a:rPr lang="en-GB"/>
              <a:t>Slide title goes here lorem ipsum</a:t>
            </a:r>
            <a:endParaRPr lang="en-US"/>
          </a:p>
        </p:txBody>
      </p:sp>
      <p:sp>
        <p:nvSpPr>
          <p:cNvPr id="3" name="Subtitle 2">
            <a:extLst>
              <a:ext uri="{FF2B5EF4-FFF2-40B4-BE49-F238E27FC236}">
                <a16:creationId xmlns:a16="http://schemas.microsoft.com/office/drawing/2014/main" id="{34532410-1B90-862F-D936-017D284190A0}"/>
              </a:ext>
            </a:extLst>
          </p:cNvPr>
          <p:cNvSpPr>
            <a:spLocks noGrp="1"/>
          </p:cNvSpPr>
          <p:nvPr>
            <p:ph type="subTitle" idx="1" hasCustomPrompt="1"/>
          </p:nvPr>
        </p:nvSpPr>
        <p:spPr>
          <a:xfrm>
            <a:off x="5575300" y="1557338"/>
            <a:ext cx="6261100" cy="4297362"/>
          </a:xfrm>
          <a:prstGeom prst="rect">
            <a:avLst/>
          </a:prstGeom>
        </p:spPr>
        <p:txBody>
          <a:bodyPr/>
          <a:lstStyle>
            <a:lvl1pPr marL="0" indent="0" algn="l">
              <a:buClr>
                <a:srgbClr val="00ADAD"/>
              </a:buClr>
              <a:buFontTx/>
              <a:buNone/>
              <a:defRPr sz="24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Text style here lorem ipsum </a:t>
            </a:r>
            <a:r>
              <a:rPr lang="en-GB" err="1"/>
              <a:t>dolor</a:t>
            </a:r>
            <a:endParaRPr lang="en-GB"/>
          </a:p>
          <a:p>
            <a:endParaRPr lang="en-US"/>
          </a:p>
        </p:txBody>
      </p:sp>
      <p:sp>
        <p:nvSpPr>
          <p:cNvPr id="9" name="Text Placeholder 2">
            <a:extLst>
              <a:ext uri="{FF2B5EF4-FFF2-40B4-BE49-F238E27FC236}">
                <a16:creationId xmlns:a16="http://schemas.microsoft.com/office/drawing/2014/main" id="{0F4D5374-FA63-44E1-B6DD-0F55C699A831}"/>
              </a:ext>
            </a:extLst>
          </p:cNvPr>
          <p:cNvSpPr>
            <a:spLocks noGrp="1"/>
          </p:cNvSpPr>
          <p:nvPr>
            <p:ph type="body" idx="10" hasCustomPrompt="1"/>
          </p:nvPr>
        </p:nvSpPr>
        <p:spPr>
          <a:xfrm>
            <a:off x="338074" y="3976815"/>
            <a:ext cx="3913886" cy="1838769"/>
          </a:xfrm>
          <a:prstGeom prst="rect">
            <a:avLst/>
          </a:prstGeom>
        </p:spPr>
        <p:txBody>
          <a:bodyPr/>
          <a:lstStyle>
            <a:lvl1pPr marL="0" indent="0">
              <a:buNone/>
              <a:defRPr sz="2400" b="0" i="0">
                <a:solidFill>
                  <a:schemeClr val="bg1"/>
                </a:solidFill>
                <a:latin typeface="Helvetica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Subheading style here click to edit text styles</a:t>
            </a:r>
          </a:p>
        </p:txBody>
      </p:sp>
    </p:spTree>
    <p:extLst>
      <p:ext uri="{BB962C8B-B14F-4D97-AF65-F5344CB8AC3E}">
        <p14:creationId xmlns:p14="http://schemas.microsoft.com/office/powerpoint/2010/main" val="126608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11B1C-FD7A-0526-27F9-220FC2D36ED0}"/>
              </a:ext>
            </a:extLst>
          </p:cNvPr>
          <p:cNvSpPr>
            <a:spLocks noGrp="1"/>
          </p:cNvSpPr>
          <p:nvPr>
            <p:ph idx="1" hasCustomPrompt="1"/>
          </p:nvPr>
        </p:nvSpPr>
        <p:spPr>
          <a:xfrm>
            <a:off x="5766816" y="1414145"/>
            <a:ext cx="5681472" cy="4351338"/>
          </a:xfrm>
          <a:prstGeom prst="rect">
            <a:avLst/>
          </a:prstGeom>
        </p:spPr>
        <p:txBody>
          <a:bodyPr>
            <a:normAutofit/>
          </a:bodyPr>
          <a:lstStyle>
            <a:lvl1pPr>
              <a:buClr>
                <a:srgbClr val="00ADAD"/>
              </a:buClr>
              <a:defRPr sz="2400" b="0" i="0">
                <a:latin typeface="Helvetica Light" panose="020B0403020202020204" pitchFamily="34" charset="0"/>
              </a:defRPr>
            </a:lvl1pPr>
            <a:lvl2pPr>
              <a:buClr>
                <a:srgbClr val="00ADAD"/>
              </a:buClr>
              <a:defRPr b="0" i="0">
                <a:latin typeface="Helvetica Light" panose="020B0403020202020204" pitchFamily="34" charset="0"/>
              </a:defRPr>
            </a:lvl2pPr>
            <a:lvl3pPr>
              <a:buClr>
                <a:srgbClr val="00ADAD"/>
              </a:buClr>
              <a:defRPr b="0" i="0">
                <a:latin typeface="Helvetica Light" panose="020B0403020202020204" pitchFamily="34" charset="0"/>
              </a:defRPr>
            </a:lvl3pPr>
            <a:lvl4pPr>
              <a:buClr>
                <a:srgbClr val="00ADAD"/>
              </a:buClr>
              <a:defRPr b="0" i="0">
                <a:latin typeface="Helvetica Light" panose="020B0403020202020204" pitchFamily="34" charset="0"/>
              </a:defRPr>
            </a:lvl4pPr>
            <a:lvl5pPr>
              <a:buClr>
                <a:srgbClr val="00ADAD"/>
              </a:buClr>
              <a:defRPr b="0" i="0">
                <a:latin typeface="Helvetica Light" panose="020B0403020202020204" pitchFamily="34" charset="0"/>
              </a:defRPr>
            </a:lvl5pPr>
          </a:lstStyle>
          <a:p>
            <a:pPr lvl="0"/>
            <a:r>
              <a:rPr lang="en-GB"/>
              <a:t>Bullet style lorem ipsum </a:t>
            </a:r>
            <a:r>
              <a:rPr lang="en-GB" err="1"/>
              <a:t>dolor</a:t>
            </a:r>
            <a:endParaRPr lang="en-GB"/>
          </a:p>
          <a:p>
            <a:pPr lvl="0"/>
            <a:endParaRPr lang="en-GB"/>
          </a:p>
        </p:txBody>
      </p:sp>
    </p:spTree>
    <p:extLst>
      <p:ext uri="{BB962C8B-B14F-4D97-AF65-F5344CB8AC3E}">
        <p14:creationId xmlns:p14="http://schemas.microsoft.com/office/powerpoint/2010/main" val="388923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ntent P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F917-272D-7149-BC46-F8806BB119A4}"/>
              </a:ext>
            </a:extLst>
          </p:cNvPr>
          <p:cNvSpPr>
            <a:spLocks noGrp="1"/>
          </p:cNvSpPr>
          <p:nvPr>
            <p:ph type="ctrTitle"/>
          </p:nvPr>
        </p:nvSpPr>
        <p:spPr>
          <a:xfrm>
            <a:off x="518160" y="491427"/>
            <a:ext cx="10820400" cy="1090485"/>
          </a:xfrm>
          <a:prstGeom prst="rect">
            <a:avLst/>
          </a:prstGeom>
        </p:spPr>
        <p:txBody>
          <a:bodyPr anchor="b"/>
          <a:lstStyle>
            <a:lvl1pPr algn="l">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848ED49-AA72-2057-8065-F4AE5CC61F6D}"/>
              </a:ext>
            </a:extLst>
          </p:cNvPr>
          <p:cNvSpPr>
            <a:spLocks noGrp="1"/>
          </p:cNvSpPr>
          <p:nvPr>
            <p:ph type="subTitle" idx="1"/>
          </p:nvPr>
        </p:nvSpPr>
        <p:spPr>
          <a:xfrm>
            <a:off x="518160" y="1855534"/>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53582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ntent p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15D0-5557-A1F2-2437-48D4F6BD202A}"/>
              </a:ext>
            </a:extLst>
          </p:cNvPr>
          <p:cNvSpPr>
            <a:spLocks noGrp="1"/>
          </p:cNvSpPr>
          <p:nvPr>
            <p:ph type="ctrTitle" hasCustomPrompt="1"/>
          </p:nvPr>
        </p:nvSpPr>
        <p:spPr>
          <a:xfrm>
            <a:off x="490728" y="621791"/>
            <a:ext cx="9144000" cy="1681163"/>
          </a:xfrm>
          <a:prstGeom prst="rect">
            <a:avLst/>
          </a:prstGeom>
        </p:spPr>
        <p:txBody>
          <a:bodyPr anchor="b"/>
          <a:lstStyle>
            <a:lvl1pPr algn="l">
              <a:defRPr sz="6000" b="1" i="0">
                <a:solidFill>
                  <a:srgbClr val="00ADAD"/>
                </a:solidFill>
                <a:latin typeface="Helvetica" pitchFamily="2" charset="0"/>
              </a:defRPr>
            </a:lvl1pPr>
          </a:lstStyle>
          <a:p>
            <a:r>
              <a:rPr lang="en-GB"/>
              <a:t>Click to edit </a:t>
            </a:r>
            <a:br>
              <a:rPr lang="en-GB"/>
            </a:br>
            <a:r>
              <a:rPr lang="en-GB"/>
              <a:t>Master title style</a:t>
            </a:r>
            <a:endParaRPr lang="en-US"/>
          </a:p>
        </p:txBody>
      </p:sp>
      <p:sp>
        <p:nvSpPr>
          <p:cNvPr id="3" name="Subtitle 2">
            <a:extLst>
              <a:ext uri="{FF2B5EF4-FFF2-40B4-BE49-F238E27FC236}">
                <a16:creationId xmlns:a16="http://schemas.microsoft.com/office/drawing/2014/main" id="{AE969082-FED8-CAA1-569C-15CBC6DFAB0F}"/>
              </a:ext>
            </a:extLst>
          </p:cNvPr>
          <p:cNvSpPr>
            <a:spLocks noGrp="1"/>
          </p:cNvSpPr>
          <p:nvPr>
            <p:ph type="subTitle" idx="1"/>
          </p:nvPr>
        </p:nvSpPr>
        <p:spPr>
          <a:xfrm>
            <a:off x="490728" y="2559622"/>
            <a:ext cx="9144000" cy="1655762"/>
          </a:xfrm>
          <a:prstGeom prst="rect">
            <a:avLst/>
          </a:prstGeom>
        </p:spPr>
        <p:txBody>
          <a:bodyPr/>
          <a:lstStyle>
            <a:lvl1pPr marL="0" indent="0" algn="l">
              <a:buNone/>
              <a:defRPr sz="24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Title 5">
            <a:extLst>
              <a:ext uri="{FF2B5EF4-FFF2-40B4-BE49-F238E27FC236}">
                <a16:creationId xmlns:a16="http://schemas.microsoft.com/office/drawing/2014/main" id="{89F47FCB-85E3-11AE-B75C-46F78C41A3F1}"/>
              </a:ext>
            </a:extLst>
          </p:cNvPr>
          <p:cNvSpPr txBox="1">
            <a:spLocks/>
          </p:cNvSpPr>
          <p:nvPr userDrawn="1"/>
        </p:nvSpPr>
        <p:spPr>
          <a:xfrm>
            <a:off x="-75541" y="6686449"/>
            <a:ext cx="5028541" cy="25727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400" b="1" kern="1200">
                <a:solidFill>
                  <a:schemeClr val="bg1"/>
                </a:solidFill>
                <a:latin typeface="Helvetica" pitchFamily="2" charset="0"/>
                <a:ea typeface="+mj-ea"/>
                <a:cs typeface="+mj-cs"/>
              </a:defRPr>
            </a:lvl1pPr>
          </a:lstStyle>
          <a:p>
            <a:pPr algn="l"/>
            <a:r>
              <a:rPr lang="en-GB" sz="800" b="0" dirty="0">
                <a:solidFill>
                  <a:schemeClr val="tx1"/>
                </a:solidFill>
              </a:rPr>
              <a:t>B. John, Lead TF STU / GRSG-130 IWG VRU-Proxi TF STU Status and Feedback Request 20251006</a:t>
            </a:r>
          </a:p>
        </p:txBody>
      </p:sp>
    </p:spTree>
    <p:extLst>
      <p:ext uri="{BB962C8B-B14F-4D97-AF65-F5344CB8AC3E}">
        <p14:creationId xmlns:p14="http://schemas.microsoft.com/office/powerpoint/2010/main" val="374276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87511-3AF1-4587-1EE4-AAE3C223031C}"/>
              </a:ext>
            </a:extLst>
          </p:cNvPr>
          <p:cNvSpPr>
            <a:spLocks noGrp="1"/>
          </p:cNvSpPr>
          <p:nvPr>
            <p:ph type="body" sz="quarter" idx="10"/>
          </p:nvPr>
        </p:nvSpPr>
        <p:spPr>
          <a:xfrm>
            <a:off x="315912" y="1980293"/>
            <a:ext cx="11560175" cy="450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B2879B33-A150-12F9-4486-E60CBB86FBD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442561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7C1F5DFD-4D01-1269-C6DD-4933CA54B637}"/>
              </a:ext>
            </a:extLst>
          </p:cNvPr>
          <p:cNvSpPr/>
          <p:nvPr userDrawn="1"/>
        </p:nvSpPr>
        <p:spPr>
          <a:xfrm>
            <a:off x="-3304309" y="-1492393"/>
            <a:ext cx="10292845" cy="10292845"/>
          </a:xfrm>
          <a:prstGeom prst="ellipse">
            <a:avLst/>
          </a:prstGeom>
          <a:solidFill>
            <a:srgbClr val="00A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089984"/>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ts val="4880"/>
        </a:lnSpc>
        <a:spcBef>
          <a:spcPct val="0"/>
        </a:spcBef>
        <a:buNone/>
        <a:defRPr sz="5400" b="1" i="0"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Tx/>
        <a:buNone/>
        <a:defRPr sz="2800" b="0" i="0" kern="1200">
          <a:solidFill>
            <a:schemeClr val="tx1"/>
          </a:solidFill>
          <a:latin typeface="Helvetica Light" panose="020B0403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Helvetica Light" panose="020B0403020202020204" pitchFamily="34" charset="0"/>
          <a:ea typeface="+mn-ea"/>
          <a:cs typeface="+mn-cs"/>
        </a:defRPr>
      </a:lvl2pPr>
      <a:lvl3pPr marL="914400" indent="0" algn="l" defTabSz="914400" rtl="0" eaLnBrk="1" latinLnBrk="0" hangingPunct="1">
        <a:lnSpc>
          <a:spcPct val="90000"/>
        </a:lnSpc>
        <a:spcBef>
          <a:spcPts val="500"/>
        </a:spcBef>
        <a:buFontTx/>
        <a:buNone/>
        <a:defRPr sz="2000" b="0" i="0" kern="1200">
          <a:solidFill>
            <a:schemeClr val="tx1"/>
          </a:solidFill>
          <a:latin typeface="Helvetica Light" panose="020B0403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Helvetica Light" panose="020B0403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8F13F6-1BB3-ACF6-A75E-5CC463E23D34}"/>
              </a:ext>
            </a:extLst>
          </p:cNvPr>
          <p:cNvSpPr/>
          <p:nvPr userDrawn="1"/>
        </p:nvSpPr>
        <p:spPr>
          <a:xfrm>
            <a:off x="6746875" y="2287587"/>
            <a:ext cx="2463800" cy="3444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2CB25BA7-9C27-EC08-7A33-D9E2752F3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B6169-2F2C-3AEC-9E56-9F0501B2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4CC62E-FF52-76F0-9A2B-8F924D4C3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E2DF47-79A0-452E-A47A-7291D556921B}" type="datetimeFigureOut">
              <a:rPr lang="en-GB" smtClean="0"/>
              <a:t>01/10/2025</a:t>
            </a:fld>
            <a:endParaRPr lang="en-GB"/>
          </a:p>
        </p:txBody>
      </p:sp>
      <p:sp>
        <p:nvSpPr>
          <p:cNvPr id="5" name="Footer Placeholder 4">
            <a:extLst>
              <a:ext uri="{FF2B5EF4-FFF2-40B4-BE49-F238E27FC236}">
                <a16:creationId xmlns:a16="http://schemas.microsoft.com/office/drawing/2014/main" id="{CE14A4C9-8463-8212-0C8C-FA81479F7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3C783C5-F6BB-6086-78B8-E4AC314CE4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8BD628-58FA-455C-B822-FDAD3F45462F}" type="slidenum">
              <a:rPr lang="en-GB" smtClean="0"/>
              <a:t>‹#›</a:t>
            </a:fld>
            <a:endParaRPr lang="en-GB"/>
          </a:p>
        </p:txBody>
      </p:sp>
      <p:sp>
        <p:nvSpPr>
          <p:cNvPr id="10" name="Title 1">
            <a:extLst>
              <a:ext uri="{FF2B5EF4-FFF2-40B4-BE49-F238E27FC236}">
                <a16:creationId xmlns:a16="http://schemas.microsoft.com/office/drawing/2014/main" id="{260C35A7-A358-3E4B-6F67-5FC97A82F75A}"/>
              </a:ext>
            </a:extLst>
          </p:cNvPr>
          <p:cNvSpPr txBox="1">
            <a:spLocks/>
          </p:cNvSpPr>
          <p:nvPr userDrawn="1"/>
        </p:nvSpPr>
        <p:spPr>
          <a:xfrm>
            <a:off x="443781" y="3802065"/>
            <a:ext cx="3510597" cy="17565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580"/>
              </a:lnSpc>
            </a:pPr>
            <a:endParaRPr lang="en-US" sz="5400" b="1">
              <a:solidFill>
                <a:schemeClr val="bg1"/>
              </a:solidFill>
              <a:latin typeface="Helvetica" pitchFamily="2" charset="0"/>
            </a:endParaRPr>
          </a:p>
        </p:txBody>
      </p:sp>
      <p:sp>
        <p:nvSpPr>
          <p:cNvPr id="11" name="Text Placeholder 2">
            <a:extLst>
              <a:ext uri="{FF2B5EF4-FFF2-40B4-BE49-F238E27FC236}">
                <a16:creationId xmlns:a16="http://schemas.microsoft.com/office/drawing/2014/main" id="{E6340B99-1049-F361-FAD0-8BA8253781F2}"/>
              </a:ext>
            </a:extLst>
          </p:cNvPr>
          <p:cNvSpPr txBox="1">
            <a:spLocks/>
          </p:cNvSpPr>
          <p:nvPr userDrawn="1"/>
        </p:nvSpPr>
        <p:spPr>
          <a:xfrm>
            <a:off x="460909" y="5732991"/>
            <a:ext cx="4976387" cy="768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solidFill>
                <a:schemeClr val="bg1"/>
              </a:solidFill>
              <a:latin typeface="Helvetica Light" panose="020B0403020202020204" pitchFamily="34" charset="0"/>
            </a:endParaRPr>
          </a:p>
        </p:txBody>
      </p:sp>
      <p:pic>
        <p:nvPicPr>
          <p:cNvPr id="9" name="Picture 8" descr="A truck on the road&#10;&#10;AI-generated content may be incorrect.">
            <a:extLst>
              <a:ext uri="{FF2B5EF4-FFF2-40B4-BE49-F238E27FC236}">
                <a16:creationId xmlns:a16="http://schemas.microsoft.com/office/drawing/2014/main" id="{2476B746-FB16-09D5-8905-B644FB49632E}"/>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267" b="99822" l="800" r="98650">
                        <a14:foregroundMark x1="600" y1="47911" x2="7550" y2="47467"/>
                        <a14:foregroundMark x1="7550" y1="47467" x2="24650" y2="36711"/>
                        <a14:foregroundMark x1="24650" y1="36711" x2="38650" y2="17244"/>
                        <a14:foregroundMark x1="38650" y1="17244" x2="40550" y2="7289"/>
                        <a14:foregroundMark x1="40550" y1="7289" x2="39900" y2="889"/>
                        <a14:foregroundMark x1="98650" y1="47111" x2="88300" y2="39644"/>
                        <a14:foregroundMark x1="88300" y1="39644" x2="71150" y2="15911"/>
                        <a14:foregroundMark x1="71150" y1="15911" x2="69050" y2="2578"/>
                        <a14:foregroundMark x1="69050" y1="2578" x2="69050" y2="2044"/>
                        <a14:foregroundMark x1="2750" y1="57956" x2="34400" y2="88267"/>
                        <a14:foregroundMark x1="34400" y1="88267" x2="38050" y2="94844"/>
                        <a14:foregroundMark x1="38050" y1="94844" x2="38600" y2="99644"/>
                        <a14:foregroundMark x1="38900" y1="5600" x2="5850" y2="38844"/>
                        <a14:foregroundMark x1="5850" y1="38844" x2="1950" y2="47289"/>
                        <a14:foregroundMark x1="1950" y1="47289" x2="1650" y2="65156"/>
                        <a14:foregroundMark x1="1650" y1="65156" x2="11900" y2="79822"/>
                        <a14:foregroundMark x1="11900" y1="79822" x2="24600" y2="85067"/>
                        <a14:foregroundMark x1="24600" y1="85067" x2="21300" y2="93067"/>
                        <a14:foregroundMark x1="21300" y1="93067" x2="7350" y2="91378"/>
                        <a14:foregroundMark x1="7150" y1="31733" x2="32250" y2="65511"/>
                        <a14:foregroundMark x1="32250" y1="65511" x2="29050" y2="83556"/>
                        <a14:foregroundMark x1="29050" y1="83556" x2="12700" y2="85600"/>
                        <a14:foregroundMark x1="12700" y1="85600" x2="7200" y2="53244"/>
                        <a14:foregroundMark x1="7200" y1="53244" x2="11150" y2="38044"/>
                        <a14:foregroundMark x1="11150" y1="38044" x2="12100" y2="37067"/>
                        <a14:foregroundMark x1="6250" y1="5600" x2="15000" y2="10933"/>
                        <a14:foregroundMark x1="15000" y1="10933" x2="27350" y2="36000"/>
                        <a14:foregroundMark x1="27350" y1="36000" x2="21150" y2="61600"/>
                        <a14:foregroundMark x1="21150" y1="61600" x2="5850" y2="52000"/>
                        <a14:foregroundMark x1="5850" y1="52000" x2="1900" y2="21867"/>
                        <a14:foregroundMark x1="1900" y1="21867" x2="4100" y2="9156"/>
                        <a14:foregroundMark x1="4100" y1="9156" x2="5700" y2="6222"/>
                        <a14:foregroundMark x1="85800" y1="2489" x2="94300" y2="23467"/>
                        <a14:foregroundMark x1="94300" y1="23467" x2="97800" y2="18578"/>
                        <a14:foregroundMark x1="97800" y1="18578" x2="98850" y2="7467"/>
                        <a14:foregroundMark x1="98850" y1="7467" x2="95750" y2="1600"/>
                        <a14:foregroundMark x1="95750" y1="1600" x2="89750" y2="267"/>
                        <a14:foregroundMark x1="89750" y1="267" x2="85650" y2="2844"/>
                        <a14:foregroundMark x1="28100" y1="44889" x2="27300" y2="55111"/>
                        <a14:foregroundMark x1="27300" y1="55111" x2="31150" y2="61067"/>
                        <a14:foregroundMark x1="31150" y1="61067" x2="35350" y2="55467"/>
                        <a14:foregroundMark x1="35350" y1="55467" x2="30150" y2="45244"/>
                        <a14:foregroundMark x1="30150" y1="45244" x2="27800" y2="45422"/>
                        <a14:foregroundMark x1="34750" y1="62222" x2="31100" y2="74578"/>
                        <a14:foregroundMark x1="31100" y1="74578" x2="34650" y2="80356"/>
                        <a14:foregroundMark x1="34650" y1="80356" x2="35000" y2="62756"/>
                        <a14:foregroundMark x1="28400" y1="88267" x2="18150" y2="98844"/>
                        <a14:foregroundMark x1="18150" y1="98844" x2="11250" y2="97956"/>
                        <a14:foregroundMark x1="11250" y1="97956" x2="6950" y2="94133"/>
                        <a14:foregroundMark x1="6950" y1="94133" x2="18300" y2="95111"/>
                        <a14:foregroundMark x1="18300" y1="95111" x2="29950" y2="87289"/>
                        <a14:foregroundMark x1="29950" y1="87289" x2="30100" y2="96800"/>
                        <a14:foregroundMark x1="30100" y1="96800" x2="20750" y2="98933"/>
                        <a14:foregroundMark x1="1800" y1="70400" x2="5800" y2="73422"/>
                        <a14:foregroundMark x1="5800" y1="73422" x2="10500" y2="81689"/>
                        <a14:foregroundMark x1="10500" y1="81689" x2="5900" y2="96533"/>
                        <a14:foregroundMark x1="5900" y1="96533" x2="1000" y2="96089"/>
                        <a14:foregroundMark x1="1000" y1="96089" x2="800" y2="69422"/>
                        <a14:foregroundMark x1="800" y1="69422" x2="3950" y2="73244"/>
                        <a14:foregroundMark x1="56800" y1="92978" x2="62200" y2="92622"/>
                        <a14:foregroundMark x1="62200" y1="92622" x2="70500" y2="95911"/>
                        <a14:foregroundMark x1="70500" y1="95911" x2="65600" y2="99022"/>
                        <a14:foregroundMark x1="65600" y1="99022" x2="55850" y2="98400"/>
                        <a14:foregroundMark x1="94800" y1="78667" x2="84000" y2="80889"/>
                        <a14:foregroundMark x1="84000" y1="80889" x2="68250" y2="96444"/>
                        <a14:foregroundMark x1="68250" y1="96444" x2="92250" y2="93600"/>
                        <a14:foregroundMark x1="92250" y1="93600" x2="97050" y2="87733"/>
                        <a14:foregroundMark x1="97050" y1="87733" x2="94550" y2="81422"/>
                        <a14:foregroundMark x1="94550" y1="81422" x2="94100" y2="78311"/>
                        <a14:foregroundMark x1="37000" y1="89244" x2="32400" y2="88800"/>
                        <a14:foregroundMark x1="32400" y1="88800" x2="25350" y2="92089"/>
                        <a14:foregroundMark x1="25350" y1="92089" x2="28800" y2="98578"/>
                        <a14:foregroundMark x1="28800" y1="98578" x2="34150" y2="99822"/>
                        <a14:foregroundMark x1="34150" y1="99822" x2="37850" y2="93956"/>
                        <a14:foregroundMark x1="37850" y1="93956" x2="37300" y2="89778"/>
                        <a14:backgroundMark x1="57350" y1="35111" x2="73300" y2="36800"/>
                      </a14:backgroundRemoval>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8132067"/>
      </p:ext>
    </p:extLst>
  </p:cSld>
  <p:clrMap bg1="lt1" tx1="dk1" bg2="lt2" tx2="dk2" accent1="accent1" accent2="accent2" accent3="accent3" accent4="accent4" accent5="accent5" accent6="accent6" hlink="hlink" folHlink="folHlink"/>
  <p:sldLayoutIdLst>
    <p:sldLayoutId id="2147483682"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B9050F4-4D39-0E71-E4F7-769CF9DE37B4}"/>
              </a:ext>
            </a:extLst>
          </p:cNvPr>
          <p:cNvSpPr/>
          <p:nvPr userDrawn="1"/>
        </p:nvSpPr>
        <p:spPr>
          <a:xfrm>
            <a:off x="-2705100" y="-1076685"/>
            <a:ext cx="7826736" cy="8163286"/>
          </a:xfrm>
          <a:prstGeom prst="ellipse">
            <a:avLst/>
          </a:prstGeom>
          <a:solidFill>
            <a:srgbClr val="00A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1BAF637-6AE5-1993-9E4E-ED28A6C305AD}"/>
              </a:ext>
            </a:extLst>
          </p:cNvPr>
          <p:cNvCxnSpPr>
            <a:cxnSpLocks/>
          </p:cNvCxnSpPr>
          <p:nvPr userDrawn="1"/>
        </p:nvCxnSpPr>
        <p:spPr>
          <a:xfrm>
            <a:off x="4216400" y="6184900"/>
            <a:ext cx="765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5C68E0-18BE-31DD-1A1E-C1D833E4B145}"/>
              </a:ext>
            </a:extLst>
          </p:cNvPr>
          <p:cNvCxnSpPr>
            <a:cxnSpLocks/>
          </p:cNvCxnSpPr>
          <p:nvPr userDrawn="1"/>
        </p:nvCxnSpPr>
        <p:spPr>
          <a:xfrm>
            <a:off x="244856" y="6181852"/>
            <a:ext cx="39430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491076"/>
      </p:ext>
    </p:extLst>
  </p:cSld>
  <p:clrMap bg1="lt1" tx1="dk1" bg2="lt2" tx2="dk2" accent1="accent1" accent2="accent2" accent3="accent3" accent4="accent4" accent5="accent5" accent6="accent6" hlink="hlink" folHlink="folHlink"/>
  <p:sldLayoutIdLst>
    <p:sldLayoutId id="2147483664" r:id="rId1"/>
    <p:sldLayoutId id="214748366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DAF1B1-0A37-1666-E550-C7823C2A6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Oval 6">
            <a:extLst>
              <a:ext uri="{FF2B5EF4-FFF2-40B4-BE49-F238E27FC236}">
                <a16:creationId xmlns:a16="http://schemas.microsoft.com/office/drawing/2014/main" id="{AC5D3386-A5CE-F0D4-BF2F-5A7E4FCCDA75}"/>
              </a:ext>
            </a:extLst>
          </p:cNvPr>
          <p:cNvSpPr/>
          <p:nvPr userDrawn="1"/>
        </p:nvSpPr>
        <p:spPr>
          <a:xfrm>
            <a:off x="-5325133" y="-1492393"/>
            <a:ext cx="10292845" cy="10292845"/>
          </a:xfrm>
          <a:prstGeom prst="ellipse">
            <a:avLst/>
          </a:prstGeom>
          <a:solidFill>
            <a:srgbClr val="00A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916D04C-DC11-EB42-3AEC-79EB661A7D2D}"/>
              </a:ext>
            </a:extLst>
          </p:cNvPr>
          <p:cNvCxnSpPr>
            <a:cxnSpLocks/>
          </p:cNvCxnSpPr>
          <p:nvPr userDrawn="1"/>
        </p:nvCxnSpPr>
        <p:spPr>
          <a:xfrm>
            <a:off x="4453128" y="6184900"/>
            <a:ext cx="74213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104523"/>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144D776-043E-84F1-809B-F0FDF4369A18}"/>
              </a:ext>
            </a:extLst>
          </p:cNvPr>
          <p:cNvCxnSpPr>
            <a:cxnSpLocks/>
          </p:cNvCxnSpPr>
          <p:nvPr userDrawn="1"/>
        </p:nvCxnSpPr>
        <p:spPr>
          <a:xfrm>
            <a:off x="256032" y="6184900"/>
            <a:ext cx="116184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363345"/>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Tx/>
        <a:buNone/>
        <a:defRPr sz="2800" b="0" i="0" kern="1200">
          <a:solidFill>
            <a:schemeClr val="tx1"/>
          </a:solidFill>
          <a:latin typeface="Helvetica Light" panose="020B0403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Helvetica Light" panose="020B0403020202020204" pitchFamily="34" charset="0"/>
          <a:ea typeface="+mn-ea"/>
          <a:cs typeface="+mn-cs"/>
        </a:defRPr>
      </a:lvl2pPr>
      <a:lvl3pPr marL="914400" indent="0" algn="l" defTabSz="914400" rtl="0" eaLnBrk="1" latinLnBrk="0" hangingPunct="1">
        <a:lnSpc>
          <a:spcPct val="90000"/>
        </a:lnSpc>
        <a:spcBef>
          <a:spcPts val="500"/>
        </a:spcBef>
        <a:buFontTx/>
        <a:buNone/>
        <a:defRPr sz="2000" b="0" i="0" kern="1200">
          <a:solidFill>
            <a:schemeClr val="tx1"/>
          </a:solidFill>
          <a:latin typeface="Helvetica Light" panose="020B0403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Helvetica Light" panose="020B0403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 blue and white circle&#10;&#10;Description automatically generated">
            <a:extLst>
              <a:ext uri="{FF2B5EF4-FFF2-40B4-BE49-F238E27FC236}">
                <a16:creationId xmlns:a16="http://schemas.microsoft.com/office/drawing/2014/main" id="{B67744BB-535B-689B-AD41-FE23DAA91F03}"/>
              </a:ext>
            </a:extLst>
          </p:cNvPr>
          <p:cNvPicPr>
            <a:picLocks noChangeAspect="1"/>
          </p:cNvPicPr>
          <p:nvPr userDrawn="1"/>
        </p:nvPicPr>
        <p:blipFill>
          <a:blip r:embed="rId3"/>
          <a:stretch>
            <a:fillRect/>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4C95C10E-FBA4-BCBB-8B45-C01C906FF5EC}"/>
              </a:ext>
            </a:extLst>
          </p:cNvPr>
          <p:cNvCxnSpPr>
            <a:cxnSpLocks/>
          </p:cNvCxnSpPr>
          <p:nvPr userDrawn="1"/>
        </p:nvCxnSpPr>
        <p:spPr>
          <a:xfrm>
            <a:off x="256032" y="6184900"/>
            <a:ext cx="116184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280047"/>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B0A25D-D066-8428-FA0E-72B9541F8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D71D09-0077-DC84-6860-1CFA0A0D3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60F7825-5136-E0F0-DF98-BE856210E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CAC860A-B64B-7496-199B-FB89D07DB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&amp;[File]</a:t>
            </a:r>
          </a:p>
        </p:txBody>
      </p:sp>
      <p:sp>
        <p:nvSpPr>
          <p:cNvPr id="6" name="Slide Number Placeholder 5">
            <a:extLst>
              <a:ext uri="{FF2B5EF4-FFF2-40B4-BE49-F238E27FC236}">
                <a16:creationId xmlns:a16="http://schemas.microsoft.com/office/drawing/2014/main" id="{45749C26-0420-C4EA-F570-623541F80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05046-8C68-5B4B-ABEC-AB935390584C}" type="slidenum">
              <a:rPr lang="en-US" smtClean="0"/>
              <a:t>‹#›</a:t>
            </a:fld>
            <a:endParaRPr lang="en-US"/>
          </a:p>
        </p:txBody>
      </p:sp>
      <p:cxnSp>
        <p:nvCxnSpPr>
          <p:cNvPr id="8" name="Straight Connector 7">
            <a:extLst>
              <a:ext uri="{FF2B5EF4-FFF2-40B4-BE49-F238E27FC236}">
                <a16:creationId xmlns:a16="http://schemas.microsoft.com/office/drawing/2014/main" id="{32358D0C-F525-30C2-8A36-6E5D5B1EE405}"/>
              </a:ext>
            </a:extLst>
          </p:cNvPr>
          <p:cNvCxnSpPr>
            <a:cxnSpLocks/>
          </p:cNvCxnSpPr>
          <p:nvPr userDrawn="1"/>
        </p:nvCxnSpPr>
        <p:spPr>
          <a:xfrm>
            <a:off x="256032" y="6184900"/>
            <a:ext cx="116184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814591"/>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unece.org/sites/default/files/2023-12/ECE_TRANS_WP.29_78_Rev.7e.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unece.org/sites/default/files/2023-12/ECE_TRANS_WP.29_78_Rev.7e.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11D506-B0D0-1FE5-003E-46D8C4D8D48E}"/>
              </a:ext>
            </a:extLst>
          </p:cNvPr>
          <p:cNvSpPr>
            <a:spLocks noGrp="1"/>
          </p:cNvSpPr>
          <p:nvPr>
            <p:ph type="title"/>
          </p:nvPr>
        </p:nvSpPr>
        <p:spPr>
          <a:xfrm>
            <a:off x="238075" y="2720720"/>
            <a:ext cx="4596053" cy="3830999"/>
          </a:xfrm>
        </p:spPr>
        <p:txBody>
          <a:bodyPr anchor="t" anchorCtr="0"/>
          <a:lstStyle/>
          <a:p>
            <a:pPr>
              <a:spcBef>
                <a:spcPts val="0"/>
              </a:spcBef>
              <a:tabLst>
                <a:tab pos="719138" algn="l"/>
              </a:tabLst>
            </a:pPr>
            <a:r>
              <a:rPr lang="en-GB" sz="2800" noProof="0" dirty="0">
                <a:solidFill>
                  <a:schemeClr val="bg1"/>
                </a:solidFill>
                <a:latin typeface="Helvetica Light" panose="020B0403020202020204"/>
                <a:cs typeface="Calibri" panose="020F0502020204030204" pitchFamily="34" charset="0"/>
              </a:rPr>
              <a:t>Status and Feedback Request</a:t>
            </a:r>
            <a:br>
              <a:rPr lang="en-GB" sz="3000" noProof="0" dirty="0">
                <a:solidFill>
                  <a:schemeClr val="bg1"/>
                </a:solidFill>
                <a:latin typeface="Helvetica Light" panose="020B0403020202020204"/>
                <a:cs typeface="Calibri" panose="020F0502020204030204" pitchFamily="34" charset="0"/>
              </a:rPr>
            </a:br>
            <a:br>
              <a:rPr lang="en-GB" sz="1600" noProof="0" dirty="0">
                <a:solidFill>
                  <a:schemeClr val="bg1"/>
                </a:solidFill>
                <a:latin typeface="Helvetica Light" panose="020B0403020202020204"/>
                <a:cs typeface="Calibri" panose="020F0502020204030204" pitchFamily="34" charset="0"/>
              </a:rPr>
            </a:br>
            <a:r>
              <a:rPr lang="en-GB" sz="2400" noProof="0" dirty="0">
                <a:solidFill>
                  <a:schemeClr val="bg1"/>
                </a:solidFill>
                <a:latin typeface="Helvetica Light" panose="020B0403020202020204"/>
                <a:cs typeface="Calibri" panose="020F0502020204030204" pitchFamily="34" charset="0"/>
              </a:rPr>
              <a:t>Task Force</a:t>
            </a:r>
            <a:br>
              <a:rPr lang="en-GB" sz="2400" noProof="0" dirty="0">
                <a:solidFill>
                  <a:schemeClr val="bg1"/>
                </a:solidFill>
                <a:latin typeface="Helvetica Light" panose="020B0403020202020204"/>
                <a:cs typeface="Calibri" panose="020F0502020204030204" pitchFamily="34" charset="0"/>
              </a:rPr>
            </a:br>
            <a:r>
              <a:rPr lang="en-GB" sz="2400" noProof="0" dirty="0">
                <a:solidFill>
                  <a:schemeClr val="bg1"/>
                </a:solidFill>
                <a:latin typeface="Helvetica Light" panose="020B0403020202020204"/>
                <a:cs typeface="Calibri" panose="020F0502020204030204" pitchFamily="34" charset="0"/>
              </a:rPr>
              <a:t>Separate Technical Unit</a:t>
            </a:r>
            <a:br>
              <a:rPr lang="en-GB" sz="2400" noProof="0" dirty="0">
                <a:solidFill>
                  <a:schemeClr val="bg1"/>
                </a:solidFill>
                <a:latin typeface="Helvetica Light" panose="020B0403020202020204"/>
                <a:cs typeface="Calibri" panose="020F0502020204030204" pitchFamily="34" charset="0"/>
              </a:rPr>
            </a:br>
            <a:r>
              <a:rPr lang="en-GB" sz="2000" noProof="0" dirty="0">
                <a:solidFill>
                  <a:schemeClr val="bg1"/>
                </a:solidFill>
                <a:latin typeface="Helvetica Light" panose="020B0403020202020204"/>
                <a:cs typeface="Calibri" panose="020F0502020204030204" pitchFamily="34" charset="0"/>
              </a:rPr>
              <a:t>within IWG VRU-Proxi</a:t>
            </a:r>
            <a:br>
              <a:rPr lang="en-GB" sz="2400" noProof="0" dirty="0">
                <a:solidFill>
                  <a:schemeClr val="bg1"/>
                </a:solidFill>
                <a:latin typeface="Helvetica Light" panose="020B0403020202020204"/>
                <a:cs typeface="Calibri" panose="020F0502020204030204" pitchFamily="34" charset="0"/>
              </a:rPr>
            </a:br>
            <a:br>
              <a:rPr lang="en-GB" sz="2000" noProof="0" dirty="0">
                <a:solidFill>
                  <a:schemeClr val="bg1"/>
                </a:solidFill>
                <a:latin typeface="Helvetica Light" panose="020B0403020202020204"/>
                <a:cs typeface="Calibri" panose="020F0502020204030204" pitchFamily="34" charset="0"/>
              </a:rPr>
            </a:br>
            <a:r>
              <a:rPr lang="en-GB" sz="2000" dirty="0">
                <a:solidFill>
                  <a:schemeClr val="bg1"/>
                </a:solidFill>
                <a:latin typeface="Helvetica Light" panose="020B0403020202020204"/>
                <a:cs typeface="Calibri" panose="020F0502020204030204" pitchFamily="34" charset="0"/>
              </a:rPr>
              <a:t>Lead: B. John / CLEPA</a:t>
            </a:r>
            <a:br>
              <a:rPr lang="en-GB" sz="2000" noProof="0" dirty="0">
                <a:solidFill>
                  <a:schemeClr val="bg1"/>
                </a:solidFill>
                <a:latin typeface="Helvetica Light" panose="020B0403020202020204"/>
                <a:cs typeface="Calibri" panose="020F0502020204030204" pitchFamily="34" charset="0"/>
              </a:rPr>
            </a:br>
            <a:br>
              <a:rPr lang="en-GB" sz="2000" noProof="0" dirty="0">
                <a:solidFill>
                  <a:schemeClr val="bg1"/>
                </a:solidFill>
                <a:latin typeface="Helvetica Light" panose="020B0403020202020204"/>
                <a:cs typeface="Calibri" panose="020F0502020204030204" pitchFamily="34" charset="0"/>
              </a:rPr>
            </a:br>
            <a:r>
              <a:rPr lang="en-GB" sz="1800" noProof="0" dirty="0">
                <a:solidFill>
                  <a:schemeClr val="bg1"/>
                </a:solidFill>
                <a:latin typeface="Helvetica Light" panose="020B0403020202020204"/>
                <a:cs typeface="Calibri" panose="020F0502020204030204" pitchFamily="34" charset="0"/>
              </a:rPr>
              <a:t>for</a:t>
            </a:r>
            <a:br>
              <a:rPr lang="en-GB" sz="1800" noProof="0" dirty="0">
                <a:solidFill>
                  <a:schemeClr val="bg1"/>
                </a:solidFill>
                <a:latin typeface="Helvetica Light" panose="020B0403020202020204"/>
                <a:cs typeface="Calibri" panose="020F0502020204030204" pitchFamily="34" charset="0"/>
              </a:rPr>
            </a:br>
            <a:r>
              <a:rPr lang="en-GB" sz="1800" noProof="0" dirty="0">
                <a:solidFill>
                  <a:schemeClr val="bg1"/>
                </a:solidFill>
                <a:latin typeface="Helvetica Light" panose="020B0403020202020204"/>
                <a:cs typeface="Calibri" panose="020F0502020204030204" pitchFamily="34" charset="0"/>
              </a:rPr>
              <a:t>Agenda item 4</a:t>
            </a:r>
            <a:br>
              <a:rPr lang="en-GB" sz="1800" noProof="0" dirty="0">
                <a:solidFill>
                  <a:schemeClr val="bg1"/>
                </a:solidFill>
                <a:latin typeface="Helvetica Light" panose="020B0403020202020204"/>
                <a:cs typeface="Calibri" panose="020F0502020204030204" pitchFamily="34" charset="0"/>
              </a:rPr>
            </a:br>
            <a:r>
              <a:rPr lang="en-GB" sz="1800" noProof="0" dirty="0">
                <a:solidFill>
                  <a:schemeClr val="bg1"/>
                </a:solidFill>
                <a:latin typeface="Helvetica Light" panose="020B0403020202020204"/>
                <a:cs typeface="Calibri" panose="020F0502020204030204" pitchFamily="34" charset="0"/>
              </a:rPr>
              <a:t>130</a:t>
            </a:r>
            <a:r>
              <a:rPr lang="en-GB" sz="1800" baseline="30000" noProof="0" dirty="0">
                <a:solidFill>
                  <a:schemeClr val="bg1"/>
                </a:solidFill>
                <a:latin typeface="Helvetica Light" panose="020B0403020202020204"/>
                <a:cs typeface="Calibri" panose="020F0502020204030204" pitchFamily="34" charset="0"/>
              </a:rPr>
              <a:t>th</a:t>
            </a:r>
            <a:r>
              <a:rPr lang="en-GB" sz="1800" noProof="0" dirty="0">
                <a:solidFill>
                  <a:schemeClr val="bg1"/>
                </a:solidFill>
                <a:latin typeface="Helvetica Light" panose="020B0403020202020204"/>
                <a:cs typeface="Calibri" panose="020F0502020204030204" pitchFamily="34" charset="0"/>
              </a:rPr>
              <a:t> GRSG meeting</a:t>
            </a:r>
            <a:br>
              <a:rPr lang="en-GB" sz="1800" noProof="0" dirty="0">
                <a:solidFill>
                  <a:schemeClr val="bg1"/>
                </a:solidFill>
                <a:latin typeface="Helvetica Light" panose="020B0403020202020204"/>
                <a:cs typeface="Calibri" panose="020F0502020204030204" pitchFamily="34" charset="0"/>
              </a:rPr>
            </a:br>
            <a:r>
              <a:rPr lang="en-GB" sz="1800" noProof="0" dirty="0">
                <a:solidFill>
                  <a:schemeClr val="bg1"/>
                </a:solidFill>
                <a:latin typeface="Helvetica Light" panose="020B0403020202020204"/>
                <a:cs typeface="Calibri" panose="020F0502020204030204" pitchFamily="34" charset="0"/>
              </a:rPr>
              <a:t>6</a:t>
            </a:r>
            <a:r>
              <a:rPr lang="en-GB" sz="1800" baseline="30000" noProof="0" dirty="0">
                <a:solidFill>
                  <a:schemeClr val="bg1"/>
                </a:solidFill>
                <a:latin typeface="Helvetica Light" panose="020B0403020202020204"/>
                <a:cs typeface="Calibri" panose="020F0502020204030204" pitchFamily="34" charset="0"/>
              </a:rPr>
              <a:t>th</a:t>
            </a:r>
            <a:r>
              <a:rPr lang="en-GB" sz="1800" noProof="0" dirty="0">
                <a:solidFill>
                  <a:schemeClr val="bg1"/>
                </a:solidFill>
                <a:latin typeface="Helvetica Light" panose="020B0403020202020204"/>
                <a:cs typeface="Calibri" panose="020F0502020204030204" pitchFamily="34" charset="0"/>
              </a:rPr>
              <a:t> to 9</a:t>
            </a:r>
            <a:r>
              <a:rPr lang="en-GB" sz="1800" baseline="30000" noProof="0" dirty="0">
                <a:solidFill>
                  <a:schemeClr val="bg1"/>
                </a:solidFill>
                <a:latin typeface="Helvetica Light" panose="020B0403020202020204"/>
                <a:cs typeface="Calibri" panose="020F0502020204030204" pitchFamily="34" charset="0"/>
              </a:rPr>
              <a:t>th</a:t>
            </a:r>
            <a:r>
              <a:rPr lang="en-GB" sz="1800" noProof="0" dirty="0">
                <a:solidFill>
                  <a:schemeClr val="bg1"/>
                </a:solidFill>
                <a:latin typeface="Helvetica Light" panose="020B0403020202020204"/>
                <a:cs typeface="Calibri" panose="020F0502020204030204" pitchFamily="34" charset="0"/>
              </a:rPr>
              <a:t> October 2025</a:t>
            </a:r>
            <a:endParaRPr lang="en-GB" sz="2000" b="0" noProof="0" dirty="0">
              <a:solidFill>
                <a:schemeClr val="bg1"/>
              </a:solidFill>
              <a:latin typeface="Helvetica Light" panose="020B0403020202020204"/>
              <a:ea typeface="+mn-ea"/>
              <a:cs typeface="Calibri" panose="020F0502020204030204" pitchFamily="34" charset="0"/>
            </a:endParaRPr>
          </a:p>
        </p:txBody>
      </p:sp>
      <p:graphicFrame>
        <p:nvGraphicFramePr>
          <p:cNvPr id="2" name="Tabel 2">
            <a:extLst>
              <a:ext uri="{FF2B5EF4-FFF2-40B4-BE49-F238E27FC236}">
                <a16:creationId xmlns:a16="http://schemas.microsoft.com/office/drawing/2014/main" id="{A4308BFF-F424-3907-C216-756158BF17A0}"/>
              </a:ext>
            </a:extLst>
          </p:cNvPr>
          <p:cNvGraphicFramePr>
            <a:graphicFrameLocks noGrp="1"/>
          </p:cNvGraphicFramePr>
          <p:nvPr>
            <p:extLst>
              <p:ext uri="{D42A27DB-BD31-4B8C-83A1-F6EECF244321}">
                <p14:modId xmlns:p14="http://schemas.microsoft.com/office/powerpoint/2010/main" val="794052429"/>
              </p:ext>
            </p:extLst>
          </p:nvPr>
        </p:nvGraphicFramePr>
        <p:xfrm>
          <a:off x="9213398" y="257141"/>
          <a:ext cx="2819450" cy="640080"/>
        </p:xfrm>
        <a:graphic>
          <a:graphicData uri="http://schemas.openxmlformats.org/drawingml/2006/table">
            <a:tbl>
              <a:tblPr firstRow="1" firstCol="1" bandRow="1">
                <a:tableStyleId>{5C22544A-7EE6-4342-B048-85BDC9FD1C3A}</a:tableStyleId>
              </a:tblPr>
              <a:tblGrid>
                <a:gridCol w="2819450">
                  <a:extLst>
                    <a:ext uri="{9D8B030D-6E8A-4147-A177-3AD203B41FA5}">
                      <a16:colId xmlns:a16="http://schemas.microsoft.com/office/drawing/2014/main" val="576719196"/>
                    </a:ext>
                  </a:extLst>
                </a:gridCol>
              </a:tblGrid>
              <a:tr h="0">
                <a:tc>
                  <a:txBody>
                    <a:bodyPr/>
                    <a:lstStyle/>
                    <a:p>
                      <a:pPr algn="r">
                        <a:buNone/>
                        <a:tabLst>
                          <a:tab pos="2700020" algn="ctr"/>
                          <a:tab pos="5400040" algn="r"/>
                        </a:tabLst>
                      </a:pPr>
                      <a:r>
                        <a:rPr lang="en-US" sz="1400" b="0" u="none" kern="100" dirty="0">
                          <a:solidFill>
                            <a:schemeClr val="tx1"/>
                          </a:solidFill>
                          <a:effectLst/>
                        </a:rPr>
                        <a:t>Informal document GRSG-130-XX</a:t>
                      </a:r>
                      <a:br>
                        <a:rPr lang="en-US" sz="1400" b="0" u="none" kern="100" dirty="0">
                          <a:solidFill>
                            <a:schemeClr val="tx1"/>
                          </a:solidFill>
                          <a:effectLst/>
                        </a:rPr>
                      </a:br>
                      <a:r>
                        <a:rPr lang="en-US" sz="1400" b="0" u="none" kern="100" dirty="0">
                          <a:solidFill>
                            <a:schemeClr val="tx1"/>
                          </a:solidFill>
                          <a:effectLst/>
                        </a:rPr>
                        <a:t>130</a:t>
                      </a:r>
                      <a:r>
                        <a:rPr lang="en-US" sz="1400" b="0" u="none" kern="100" baseline="30000" dirty="0">
                          <a:solidFill>
                            <a:schemeClr val="tx1"/>
                          </a:solidFill>
                          <a:effectLst/>
                        </a:rPr>
                        <a:t>th</a:t>
                      </a:r>
                      <a:r>
                        <a:rPr lang="en-US" sz="1400" b="0" u="none" kern="100" dirty="0">
                          <a:solidFill>
                            <a:schemeClr val="tx1"/>
                          </a:solidFill>
                          <a:effectLst/>
                        </a:rPr>
                        <a:t> GRSG, 6-9 October </a:t>
                      </a:r>
                      <a:r>
                        <a:rPr lang="en-US" sz="1400" b="0" kern="100" dirty="0">
                          <a:solidFill>
                            <a:schemeClr val="tx1"/>
                          </a:solidFill>
                          <a:effectLst/>
                        </a:rPr>
                        <a:t>2025</a:t>
                      </a:r>
                      <a:endParaRPr lang="nl-NL" sz="1200" b="0" kern="100" dirty="0">
                        <a:solidFill>
                          <a:schemeClr val="tx1"/>
                        </a:solidFill>
                        <a:effectLst/>
                      </a:endParaRPr>
                    </a:p>
                    <a:p>
                      <a:pPr algn="r">
                        <a:buNone/>
                        <a:tabLst>
                          <a:tab pos="2700020" algn="ctr"/>
                          <a:tab pos="5400040" algn="r"/>
                        </a:tabLst>
                      </a:pPr>
                      <a:r>
                        <a:rPr lang="en-US" sz="1400" b="0" kern="100" dirty="0">
                          <a:solidFill>
                            <a:schemeClr val="tx1"/>
                          </a:solidFill>
                          <a:effectLst/>
                        </a:rPr>
                        <a:t>Agenda item 4</a:t>
                      </a:r>
                      <a:endParaRPr lang="nl-NL" sz="1200" b="0" kern="100" dirty="0">
                        <a:solidFill>
                          <a:schemeClr val="tx1"/>
                        </a:solidFill>
                        <a:effectLst/>
                        <a:latin typeface="Century" panose="02040604050505020304" pitchFamily="18" charset="0"/>
                        <a:ea typeface="MS Mincho" panose="02020609040205080304" pitchFamily="49" charset="-128"/>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6361514"/>
                  </a:ext>
                </a:extLst>
              </a:tr>
            </a:tbl>
          </a:graphicData>
        </a:graphic>
      </p:graphicFrame>
    </p:spTree>
    <p:extLst>
      <p:ext uri="{BB962C8B-B14F-4D97-AF65-F5344CB8AC3E}">
        <p14:creationId xmlns:p14="http://schemas.microsoft.com/office/powerpoint/2010/main" val="368528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5D7E-83FC-52BF-981E-41B3A8534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AB618-8231-ED62-9422-5718F683B73E}"/>
              </a:ext>
            </a:extLst>
          </p:cNvPr>
          <p:cNvSpPr>
            <a:spLocks noGrp="1"/>
          </p:cNvSpPr>
          <p:nvPr>
            <p:ph type="ctrTitle"/>
          </p:nvPr>
        </p:nvSpPr>
        <p:spPr>
          <a:xfrm>
            <a:off x="490728" y="621791"/>
            <a:ext cx="11424464" cy="628511"/>
          </a:xfrm>
        </p:spPr>
        <p:txBody>
          <a:bodyPr anchor="b"/>
          <a:lstStyle/>
          <a:p>
            <a:pPr>
              <a:tabLst>
                <a:tab pos="11210925" algn="r"/>
              </a:tabLst>
            </a:pPr>
            <a:r>
              <a:rPr lang="en-GB" sz="3600" noProof="0" dirty="0"/>
              <a:t>R159 Draft Structural Changes – Details 1</a:t>
            </a:r>
            <a:br>
              <a:rPr lang="en-GB" sz="3600" noProof="0" dirty="0"/>
            </a:br>
            <a:r>
              <a:rPr lang="en-GB" sz="2000" noProof="0" dirty="0"/>
              <a:t>STU TF within the IWG VRU-Proxi</a:t>
            </a:r>
            <a:endParaRPr lang="en-GB" sz="3600" noProof="0" dirty="0"/>
          </a:p>
        </p:txBody>
      </p:sp>
      <p:pic>
        <p:nvPicPr>
          <p:cNvPr id="7" name="Picture 6">
            <a:extLst>
              <a:ext uri="{FF2B5EF4-FFF2-40B4-BE49-F238E27FC236}">
                <a16:creationId xmlns:a16="http://schemas.microsoft.com/office/drawing/2014/main" id="{2F3EDA57-CF3D-9A84-10C6-F9C372D027A0}"/>
              </a:ext>
            </a:extLst>
          </p:cNvPr>
          <p:cNvPicPr>
            <a:picLocks noChangeAspect="1"/>
          </p:cNvPicPr>
          <p:nvPr/>
        </p:nvPicPr>
        <p:blipFill>
          <a:blip r:embed="rId3"/>
          <a:srcRect l="9574" t="20930" r="40472" b="7798"/>
          <a:stretch>
            <a:fillRect/>
          </a:stretch>
        </p:blipFill>
        <p:spPr>
          <a:xfrm>
            <a:off x="7829550" y="1430193"/>
            <a:ext cx="4039413" cy="4665600"/>
          </a:xfrm>
          <a:prstGeom prst="rect">
            <a:avLst/>
          </a:prstGeom>
          <a:ln>
            <a:solidFill>
              <a:schemeClr val="tx1"/>
            </a:solidFill>
          </a:ln>
        </p:spPr>
      </p:pic>
      <p:sp>
        <p:nvSpPr>
          <p:cNvPr id="6" name="Subtitle 2">
            <a:extLst>
              <a:ext uri="{FF2B5EF4-FFF2-40B4-BE49-F238E27FC236}">
                <a16:creationId xmlns:a16="http://schemas.microsoft.com/office/drawing/2014/main" id="{638CCBBF-D37A-4F95-A507-51F27810085F}"/>
              </a:ext>
            </a:extLst>
          </p:cNvPr>
          <p:cNvSpPr>
            <a:spLocks noGrp="1"/>
          </p:cNvSpPr>
          <p:nvPr>
            <p:ph type="subTitle" idx="1"/>
          </p:nvPr>
        </p:nvSpPr>
        <p:spPr>
          <a:xfrm>
            <a:off x="490729" y="1548000"/>
            <a:ext cx="6889126" cy="4665600"/>
          </a:xfrm>
        </p:spPr>
        <p:txBody>
          <a:bodyPr/>
          <a:lstStyle/>
          <a:p>
            <a:pPr marL="265113" lvl="1" indent="-265113" algn="l">
              <a:spcBef>
                <a:spcPts val="1200"/>
              </a:spcBef>
              <a:buSzPct val="80000"/>
              <a:buFontTx/>
              <a:buChar char="●"/>
              <a:defRPr/>
            </a:pPr>
            <a:r>
              <a:rPr kumimoji="0" lang="en-GB" sz="18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For </a:t>
            </a:r>
            <a:r>
              <a:rPr kumimoji="0" lang="en-GB" sz="1800" b="1"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requirements</a:t>
            </a:r>
            <a:r>
              <a:rPr kumimoji="0" lang="en-GB" sz="18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lang="en-GB" sz="1800" dirty="0">
                <a:solidFill>
                  <a:prstClr val="black"/>
                </a:solidFill>
                <a:latin typeface="Helvetica Light" panose="020B0403020202020204" pitchFamily="34" charset="0"/>
              </a:rPr>
              <a:t>adding chapters </a:t>
            </a:r>
            <a:r>
              <a:rPr lang="en-GB" sz="1800" noProof="0" dirty="0">
                <a:solidFill>
                  <a:prstClr val="black"/>
                </a:solidFill>
                <a:latin typeface="Helvetica Light" panose="020B0403020202020204" pitchFamily="34" charset="0"/>
              </a:rPr>
              <a:t>to cover for the new types. </a:t>
            </a: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(currently called “5. Specification” and “6. Testing”)</a:t>
            </a:r>
            <a:endParaRPr lang="en-GB" sz="1800" noProof="0" dirty="0">
              <a:solidFill>
                <a:prstClr val="black"/>
              </a:solidFill>
              <a:latin typeface="Helvetica Light" panose="020B0403020202020204" pitchFamily="34" charset="0"/>
            </a:endParaRPr>
          </a:p>
          <a:p>
            <a:pPr marL="265113" lvl="1" indent="-265113" algn="l">
              <a:spcBef>
                <a:spcPts val="1200"/>
              </a:spcBef>
              <a:buSzPct val="80000"/>
              <a:buFontTx/>
              <a:buChar char="●"/>
              <a:defRPr/>
            </a:pPr>
            <a:r>
              <a:rPr lang="en-GB" sz="1800" noProof="0" dirty="0">
                <a:solidFill>
                  <a:prstClr val="black"/>
                </a:solidFill>
                <a:latin typeface="Helvetica Light" panose="020B0403020202020204" pitchFamily="34" charset="0"/>
              </a:rPr>
              <a:t>Introduce universal functional blocks structure for the new types separating the functions for </a:t>
            </a:r>
            <a:r>
              <a:rPr lang="en-GB" sz="1800" b="1" noProof="0" dirty="0">
                <a:solidFill>
                  <a:prstClr val="black"/>
                </a:solidFill>
                <a:latin typeface="Helvetica Light" panose="020B0403020202020204" pitchFamily="34" charset="0"/>
              </a:rPr>
              <a:t>detection, control and HMI </a:t>
            </a:r>
            <a:r>
              <a:rPr lang="en-GB" sz="1800" noProof="0" dirty="0">
                <a:solidFill>
                  <a:prstClr val="black"/>
                </a:solidFill>
                <a:latin typeface="Helvetica Light" panose="020B0403020202020204" pitchFamily="34" charset="0"/>
              </a:rPr>
              <a:t>with connections to vehicle integration and vehicle inputs elements.</a:t>
            </a:r>
          </a:p>
        </p:txBody>
      </p:sp>
      <p:pic>
        <p:nvPicPr>
          <p:cNvPr id="4" name="Picture 3">
            <a:extLst>
              <a:ext uri="{FF2B5EF4-FFF2-40B4-BE49-F238E27FC236}">
                <a16:creationId xmlns:a16="http://schemas.microsoft.com/office/drawing/2014/main" id="{63833D1C-C749-FB13-B804-937465830FEA}"/>
              </a:ext>
            </a:extLst>
          </p:cNvPr>
          <p:cNvPicPr>
            <a:picLocks noChangeAspect="1"/>
          </p:cNvPicPr>
          <p:nvPr/>
        </p:nvPicPr>
        <p:blipFill>
          <a:blip r:embed="rId4"/>
          <a:srcRect l="7696" t="5902" r="12373" b="37201"/>
          <a:stretch>
            <a:fillRect/>
          </a:stretch>
        </p:blipFill>
        <p:spPr>
          <a:xfrm>
            <a:off x="1788198" y="3381374"/>
            <a:ext cx="5913720" cy="2714419"/>
          </a:xfrm>
          <a:prstGeom prst="rect">
            <a:avLst/>
          </a:prstGeom>
          <a:ln>
            <a:solidFill>
              <a:schemeClr val="tx1"/>
            </a:solidFill>
          </a:ln>
        </p:spPr>
      </p:pic>
    </p:spTree>
    <p:extLst>
      <p:ext uri="{BB962C8B-B14F-4D97-AF65-F5344CB8AC3E}">
        <p14:creationId xmlns:p14="http://schemas.microsoft.com/office/powerpoint/2010/main" val="172042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14542"/>
            <a:ext cx="11424464" cy="628511"/>
          </a:xfrm>
        </p:spPr>
        <p:txBody>
          <a:bodyPr anchor="b"/>
          <a:lstStyle/>
          <a:p>
            <a:pPr>
              <a:tabLst>
                <a:tab pos="11210925" algn="r"/>
              </a:tabLst>
            </a:pPr>
            <a:r>
              <a:rPr lang="en-GB" sz="3600" noProof="0" dirty="0"/>
              <a:t>R159 Draft Structural Changes – Details 2</a:t>
            </a:r>
            <a:br>
              <a:rPr lang="en-GB" sz="3600" noProof="0" dirty="0"/>
            </a:br>
            <a:r>
              <a:rPr lang="en-GB" sz="2000" noProof="0" dirty="0"/>
              <a:t>STU TF within the IWG VRU-Proxi</a:t>
            </a:r>
            <a:endParaRPr lang="en-GB" sz="3600" noProof="0" dirty="0"/>
          </a:p>
        </p:txBody>
      </p:sp>
      <p:sp>
        <p:nvSpPr>
          <p:cNvPr id="6" name="Subtitle 2">
            <a:extLst>
              <a:ext uri="{FF2B5EF4-FFF2-40B4-BE49-F238E27FC236}">
                <a16:creationId xmlns:a16="http://schemas.microsoft.com/office/drawing/2014/main" id="{408DEB54-2E21-1F64-57F0-30AC5412C597}"/>
              </a:ext>
            </a:extLst>
          </p:cNvPr>
          <p:cNvSpPr>
            <a:spLocks noGrp="1"/>
          </p:cNvSpPr>
          <p:nvPr>
            <p:ph type="subTitle" idx="1"/>
          </p:nvPr>
        </p:nvSpPr>
        <p:spPr>
          <a:xfrm>
            <a:off x="490728" y="1548000"/>
            <a:ext cx="4881372" cy="4665600"/>
          </a:xfrm>
        </p:spPr>
        <p:txBody>
          <a:bodyPr/>
          <a:lstStyle/>
          <a:p>
            <a:pPr marL="265113" lvl="1" indent="-265113" algn="l">
              <a:spcBef>
                <a:spcPts val="1800"/>
              </a:spcBef>
              <a:buSzPct val="80000"/>
              <a:buFontTx/>
              <a:buChar char="●"/>
              <a:defRPr/>
            </a:pPr>
            <a:r>
              <a:rPr lang="en-GB" sz="1800" noProof="0" dirty="0">
                <a:solidFill>
                  <a:prstClr val="black"/>
                </a:solidFill>
                <a:latin typeface="Helvetica Light" panose="020B0403020202020204" pitchFamily="34" charset="0"/>
              </a:rPr>
              <a:t>For Component or STU approval,</a:t>
            </a:r>
            <a:r>
              <a:rPr lang="en-GB" sz="1800" dirty="0">
                <a:solidFill>
                  <a:prstClr val="black"/>
                </a:solidFill>
                <a:latin typeface="Helvetica Light" panose="020B0403020202020204" pitchFamily="34" charset="0"/>
              </a:rPr>
              <a:t> the </a:t>
            </a:r>
            <a:r>
              <a:rPr lang="en-GB" sz="1800" b="1" dirty="0">
                <a:solidFill>
                  <a:prstClr val="black"/>
                </a:solidFill>
                <a:latin typeface="Helvetica Light" panose="020B0403020202020204" pitchFamily="34" charset="0"/>
              </a:rPr>
              <a:t>minimum functions</a:t>
            </a:r>
            <a:r>
              <a:rPr lang="en-GB" sz="1800" noProof="0" dirty="0">
                <a:solidFill>
                  <a:prstClr val="black"/>
                </a:solidFill>
                <a:latin typeface="Helvetica Light" panose="020B0403020202020204" pitchFamily="34" charset="0"/>
              </a:rPr>
              <a:t> a system shall fulfil the </a:t>
            </a:r>
            <a:r>
              <a:rPr lang="en-GB" sz="1800" dirty="0">
                <a:solidFill>
                  <a:prstClr val="black"/>
                </a:solidFill>
                <a:latin typeface="Helvetica Light" panose="020B0403020202020204" pitchFamily="34" charset="0"/>
              </a:rPr>
              <a:t>Detection and Control requirements</a:t>
            </a:r>
            <a:r>
              <a:rPr lang="en-GB" sz="1800" noProof="0" dirty="0">
                <a:solidFill>
                  <a:prstClr val="black"/>
                </a:solidFill>
                <a:latin typeface="Helvetica Light" panose="020B0403020202020204" pitchFamily="34" charset="0"/>
              </a:rPr>
              <a:t>.</a:t>
            </a:r>
          </a:p>
          <a:p>
            <a:pPr marL="265113" lvl="1" indent="-265113" algn="l">
              <a:spcBef>
                <a:spcPts val="1800"/>
              </a:spcBef>
              <a:buSzPct val="80000"/>
              <a:buFontTx/>
              <a:buChar char="●"/>
              <a:defRPr/>
            </a:pPr>
            <a:r>
              <a:rPr lang="en-GB" sz="1800" noProof="0" dirty="0">
                <a:solidFill>
                  <a:prstClr val="black"/>
                </a:solidFill>
                <a:latin typeface="Helvetica Light" panose="020B0403020202020204" pitchFamily="34" charset="0"/>
              </a:rPr>
              <a:t>Approval for </a:t>
            </a:r>
            <a:r>
              <a:rPr lang="en-GB" sz="1800" b="1" noProof="0" dirty="0">
                <a:solidFill>
                  <a:prstClr val="black"/>
                </a:solidFill>
                <a:latin typeface="Helvetica Light" panose="020B0403020202020204" pitchFamily="34" charset="0"/>
              </a:rPr>
              <a:t>HMI function</a:t>
            </a:r>
            <a:r>
              <a:rPr lang="en-GB" sz="1800" noProof="0" dirty="0">
                <a:solidFill>
                  <a:prstClr val="black"/>
                </a:solidFill>
                <a:latin typeface="Helvetica Light" panose="020B0403020202020204" pitchFamily="34" charset="0"/>
              </a:rPr>
              <a:t> shall be only applied on vehicle approval* or may be include in Component or STU approval.</a:t>
            </a:r>
          </a:p>
          <a:p>
            <a:pPr marL="265113" lvl="1" indent="-265113" algn="l">
              <a:spcBef>
                <a:spcPts val="1800"/>
              </a:spcBef>
              <a:buSzPct val="80000"/>
              <a:buFontTx/>
              <a:buChar char="●"/>
              <a:defRPr/>
            </a:pPr>
            <a:r>
              <a:rPr lang="en-GB" sz="1800" dirty="0">
                <a:solidFill>
                  <a:prstClr val="black"/>
                </a:solidFill>
                <a:latin typeface="Helvetica Light" panose="020B0403020202020204" pitchFamily="34" charset="0"/>
              </a:rPr>
              <a:t>Goal is to have a set of </a:t>
            </a:r>
            <a:r>
              <a:rPr lang="en-GB" sz="1800" b="1" dirty="0">
                <a:solidFill>
                  <a:prstClr val="black"/>
                </a:solidFill>
                <a:latin typeface="Helvetica Light" panose="020B0403020202020204" pitchFamily="34" charset="0"/>
              </a:rPr>
              <a:t>simple verification </a:t>
            </a:r>
            <a:r>
              <a:rPr lang="en-GB" sz="1800" dirty="0">
                <a:solidFill>
                  <a:prstClr val="black"/>
                </a:solidFill>
                <a:latin typeface="Helvetica Light" panose="020B0403020202020204" pitchFamily="34" charset="0"/>
              </a:rPr>
              <a:t>testing for vehicle approval*.</a:t>
            </a:r>
          </a:p>
          <a:p>
            <a:pPr marL="265113" lvl="1" indent="-265113" algn="l">
              <a:spcBef>
                <a:spcPts val="1800"/>
              </a:spcBef>
              <a:buSzPct val="80000"/>
              <a:buFontTx/>
              <a:buChar char="●"/>
              <a:defRPr/>
            </a:pPr>
            <a:r>
              <a:rPr lang="en-GB" sz="1800" b="1" noProof="0" dirty="0">
                <a:solidFill>
                  <a:prstClr val="black"/>
                </a:solidFill>
                <a:latin typeface="Helvetica Light" panose="020B0403020202020204" pitchFamily="34" charset="0"/>
              </a:rPr>
              <a:t>Testing</a:t>
            </a:r>
            <a:r>
              <a:rPr lang="en-GB" sz="1800" noProof="0" dirty="0">
                <a:solidFill>
                  <a:prstClr val="black"/>
                </a:solidFill>
                <a:latin typeface="Helvetica Light" panose="020B0403020202020204" pitchFamily="34" charset="0"/>
              </a:rPr>
              <a:t> requirements may be </a:t>
            </a:r>
            <a:r>
              <a:rPr lang="en-GB" sz="1800" b="1" noProof="0" dirty="0">
                <a:solidFill>
                  <a:prstClr val="black"/>
                </a:solidFill>
                <a:latin typeface="Helvetica Light" panose="020B0403020202020204" pitchFamily="34" charset="0"/>
              </a:rPr>
              <a:t>forwarded</a:t>
            </a:r>
            <a:r>
              <a:rPr lang="en-GB" sz="1800" noProof="0" dirty="0">
                <a:solidFill>
                  <a:prstClr val="black"/>
                </a:solidFill>
                <a:latin typeface="Helvetica Light" panose="020B0403020202020204" pitchFamily="34" charset="0"/>
              </a:rPr>
              <a:t> from Component or STU to vehicle approval*.</a:t>
            </a:r>
            <a:br>
              <a:rPr lang="en-GB" sz="1800" noProof="0" dirty="0">
                <a:solidFill>
                  <a:prstClr val="black"/>
                </a:solidFill>
                <a:latin typeface="Helvetica Light" panose="020B0403020202020204" pitchFamily="34" charset="0"/>
              </a:rPr>
            </a:br>
            <a:r>
              <a:rPr lang="en-GB" sz="1400" noProof="0" dirty="0">
                <a:solidFill>
                  <a:prstClr val="black"/>
                </a:solidFill>
                <a:latin typeface="Helvetica Light" panose="020B0403020202020204" pitchFamily="34" charset="0"/>
              </a:rPr>
              <a:t>(Note: This allows some flexibility due to possible dependencies on vehicle integration and vehicle inputs subject of a particular system or technology.)</a:t>
            </a:r>
          </a:p>
          <a:p>
            <a:pPr marL="0" lvl="1" algn="l">
              <a:spcBef>
                <a:spcPts val="3000"/>
              </a:spcBef>
              <a:buSzPct val="80000"/>
              <a:defRPr/>
            </a:pPr>
            <a:r>
              <a:rPr lang="en-GB" sz="1400" noProof="0" dirty="0">
                <a:solidFill>
                  <a:prstClr val="black"/>
                </a:solidFill>
                <a:latin typeface="Helvetica Light" panose="020B0403020202020204" pitchFamily="34" charset="0"/>
              </a:rPr>
              <a:t>* Refence to type approval for “Vehicle fitted with a MOIS type approved as a Component or STU“.</a:t>
            </a:r>
          </a:p>
        </p:txBody>
      </p:sp>
      <p:grpSp>
        <p:nvGrpSpPr>
          <p:cNvPr id="8" name="Group 7">
            <a:extLst>
              <a:ext uri="{FF2B5EF4-FFF2-40B4-BE49-F238E27FC236}">
                <a16:creationId xmlns:a16="http://schemas.microsoft.com/office/drawing/2014/main" id="{EC722D90-6C91-4BB2-3945-63F570F5A0E4}"/>
              </a:ext>
            </a:extLst>
          </p:cNvPr>
          <p:cNvGrpSpPr/>
          <p:nvPr/>
        </p:nvGrpSpPr>
        <p:grpSpPr>
          <a:xfrm>
            <a:off x="5532798" y="1785933"/>
            <a:ext cx="6455584" cy="4051635"/>
            <a:chOff x="5643630" y="1961421"/>
            <a:chExt cx="6455584" cy="4051635"/>
          </a:xfrm>
        </p:grpSpPr>
        <p:pic>
          <p:nvPicPr>
            <p:cNvPr id="4" name="Picture 3">
              <a:extLst>
                <a:ext uri="{FF2B5EF4-FFF2-40B4-BE49-F238E27FC236}">
                  <a16:creationId xmlns:a16="http://schemas.microsoft.com/office/drawing/2014/main" id="{6F1DBB1F-555C-4AD8-E2BF-5479B741A4C1}"/>
                </a:ext>
              </a:extLst>
            </p:cNvPr>
            <p:cNvPicPr>
              <a:picLocks noChangeAspect="1"/>
            </p:cNvPicPr>
            <p:nvPr/>
          </p:nvPicPr>
          <p:blipFill>
            <a:blip r:embed="rId3"/>
            <a:srcRect l="5426" r="2635"/>
            <a:stretch>
              <a:fillRect/>
            </a:stretch>
          </p:blipFill>
          <p:spPr>
            <a:xfrm>
              <a:off x="5643630" y="1961421"/>
              <a:ext cx="4385333" cy="1846351"/>
            </a:xfrm>
            <a:prstGeom prst="rect">
              <a:avLst/>
            </a:prstGeom>
            <a:ln>
              <a:noFill/>
            </a:ln>
          </p:spPr>
        </p:pic>
        <p:pic>
          <p:nvPicPr>
            <p:cNvPr id="7" name="Picture 6">
              <a:extLst>
                <a:ext uri="{FF2B5EF4-FFF2-40B4-BE49-F238E27FC236}">
                  <a16:creationId xmlns:a16="http://schemas.microsoft.com/office/drawing/2014/main" id="{67E226D2-E070-5FAF-4930-864092D7B648}"/>
                </a:ext>
              </a:extLst>
            </p:cNvPr>
            <p:cNvPicPr>
              <a:picLocks noChangeAspect="1"/>
            </p:cNvPicPr>
            <p:nvPr/>
          </p:nvPicPr>
          <p:blipFill>
            <a:blip r:embed="rId4"/>
            <a:srcRect l="11252" t="4482" r="5864"/>
            <a:stretch>
              <a:fillRect/>
            </a:stretch>
          </p:blipFill>
          <p:spPr>
            <a:xfrm>
              <a:off x="5643630" y="3652838"/>
              <a:ext cx="6455584" cy="2360218"/>
            </a:xfrm>
            <a:prstGeom prst="rect">
              <a:avLst/>
            </a:prstGeom>
            <a:ln>
              <a:noFill/>
            </a:ln>
          </p:spPr>
        </p:pic>
        <p:sp>
          <p:nvSpPr>
            <p:cNvPr id="3" name="Rectangle 2">
              <a:extLst>
                <a:ext uri="{FF2B5EF4-FFF2-40B4-BE49-F238E27FC236}">
                  <a16:creationId xmlns:a16="http://schemas.microsoft.com/office/drawing/2014/main" id="{CF04FFF5-3281-DC95-697C-BC0200B25603}"/>
                </a:ext>
              </a:extLst>
            </p:cNvPr>
            <p:cNvSpPr>
              <a:spLocks/>
            </p:cNvSpPr>
            <p:nvPr/>
          </p:nvSpPr>
          <p:spPr>
            <a:xfrm>
              <a:off x="9955183" y="3494579"/>
              <a:ext cx="2142833" cy="2217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Rectangle 4">
              <a:extLst>
                <a:ext uri="{FF2B5EF4-FFF2-40B4-BE49-F238E27FC236}">
                  <a16:creationId xmlns:a16="http://schemas.microsoft.com/office/drawing/2014/main" id="{1DC2527E-A1B3-2253-CA6E-2221BBA4D23F}"/>
                </a:ext>
              </a:extLst>
            </p:cNvPr>
            <p:cNvSpPr>
              <a:spLocks/>
            </p:cNvSpPr>
            <p:nvPr/>
          </p:nvSpPr>
          <p:spPr>
            <a:xfrm>
              <a:off x="5643630" y="1961421"/>
              <a:ext cx="6454386" cy="405163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360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2BB354-C63E-ED33-0C69-84014F35474F}"/>
              </a:ext>
            </a:extLst>
          </p:cNvPr>
          <p:cNvPicPr>
            <a:picLocks noChangeAspect="1"/>
          </p:cNvPicPr>
          <p:nvPr/>
        </p:nvPicPr>
        <p:blipFill>
          <a:blip r:embed="rId3"/>
          <a:srcRect l="2192" r="1174" b="13489"/>
          <a:stretch>
            <a:fillRect/>
          </a:stretch>
        </p:blipFill>
        <p:spPr>
          <a:xfrm>
            <a:off x="7375813" y="1419575"/>
            <a:ext cx="4479637" cy="4679676"/>
          </a:xfrm>
          <a:prstGeom prst="rect">
            <a:avLst/>
          </a:prstGeom>
          <a:ln>
            <a:solidFill>
              <a:schemeClr val="tx1"/>
            </a:solidFill>
          </a:ln>
        </p:spPr>
      </p:pic>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21791"/>
            <a:ext cx="11424464" cy="628511"/>
          </a:xfrm>
        </p:spPr>
        <p:txBody>
          <a:bodyPr anchor="b"/>
          <a:lstStyle/>
          <a:p>
            <a:pPr>
              <a:tabLst>
                <a:tab pos="11210925" algn="r"/>
              </a:tabLst>
            </a:pPr>
            <a:r>
              <a:rPr lang="en-GB" sz="3600" noProof="0" dirty="0"/>
              <a:t>R159 Draft Structural Changes – Details 3</a:t>
            </a:r>
            <a:br>
              <a:rPr lang="en-GB" sz="3600" noProof="0" dirty="0"/>
            </a:br>
            <a:r>
              <a:rPr lang="en-GB" sz="2000" noProof="0" dirty="0"/>
              <a:t>STU TF within the IWG VRU-Proxi</a:t>
            </a:r>
            <a:endParaRPr lang="en-GB" sz="3600" noProof="0" dirty="0"/>
          </a:p>
        </p:txBody>
      </p:sp>
      <p:sp>
        <p:nvSpPr>
          <p:cNvPr id="6" name="Subtitle 2">
            <a:extLst>
              <a:ext uri="{FF2B5EF4-FFF2-40B4-BE49-F238E27FC236}">
                <a16:creationId xmlns:a16="http://schemas.microsoft.com/office/drawing/2014/main" id="{408DEB54-2E21-1F64-57F0-30AC5412C597}"/>
              </a:ext>
            </a:extLst>
          </p:cNvPr>
          <p:cNvSpPr>
            <a:spLocks noGrp="1"/>
          </p:cNvSpPr>
          <p:nvPr>
            <p:ph type="subTitle" idx="1"/>
          </p:nvPr>
        </p:nvSpPr>
        <p:spPr>
          <a:xfrm>
            <a:off x="490727" y="1548000"/>
            <a:ext cx="6815237" cy="4665600"/>
          </a:xfrm>
        </p:spPr>
        <p:txBody>
          <a:bodyPr/>
          <a:lstStyle/>
          <a:p>
            <a:pPr marL="0" lvl="1" algn="l">
              <a:spcBef>
                <a:spcPts val="0"/>
              </a:spcBef>
              <a:buSzPct val="80000"/>
              <a:defRPr/>
            </a:pPr>
            <a:endPar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endParaRPr>
          </a:p>
          <a:p>
            <a:pPr marL="265113" lvl="1" indent="-265113" algn="l">
              <a:spcBef>
                <a:spcPts val="0"/>
              </a:spcBef>
              <a:buSzPct val="80000"/>
              <a:buFontTx/>
              <a:buChar char="●"/>
              <a:defRPr/>
            </a:pPr>
            <a:r>
              <a:rPr kumimoji="0" lang="en-GB" sz="18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Add to “</a:t>
            </a:r>
            <a:r>
              <a:rPr kumimoji="0" lang="en-GB" sz="1800" b="1"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Annex 1</a:t>
            </a:r>
            <a:r>
              <a:rPr lang="en-GB" sz="1800" b="1" noProof="0" dirty="0">
                <a:solidFill>
                  <a:prstClr val="black"/>
                </a:solidFill>
                <a:latin typeface="Helvetica Light" panose="020B0403020202020204" pitchFamily="34" charset="0"/>
              </a:rPr>
              <a:t> Communication</a:t>
            </a:r>
            <a:r>
              <a:rPr lang="en-GB" sz="1800" noProof="0" dirty="0">
                <a:solidFill>
                  <a:prstClr val="black"/>
                </a:solidFill>
                <a:latin typeface="Helvetica Light" panose="020B0403020202020204" pitchFamily="34" charset="0"/>
              </a:rPr>
              <a:t>” appendixes for each type.</a:t>
            </a:r>
          </a:p>
          <a:p>
            <a:pPr marL="265113" lvl="1" indent="-265113" algn="l">
              <a:spcBef>
                <a:spcPts val="1800"/>
              </a:spcBef>
              <a:buSzPct val="80000"/>
              <a:buFontTx/>
              <a:buChar char="●"/>
              <a:defRPr/>
            </a:pPr>
            <a:r>
              <a:rPr lang="en-GB" sz="1800" noProof="0" dirty="0">
                <a:solidFill>
                  <a:prstClr val="black"/>
                </a:solidFill>
                <a:latin typeface="Helvetica Light" panose="020B0403020202020204" pitchFamily="34" charset="0"/>
              </a:rPr>
              <a:t>New annex for “</a:t>
            </a:r>
            <a:r>
              <a:rPr lang="en-GB" sz="1800" b="1" noProof="0" dirty="0">
                <a:solidFill>
                  <a:prstClr val="black"/>
                </a:solidFill>
                <a:latin typeface="Helvetica Light" panose="020B0403020202020204" pitchFamily="34" charset="0"/>
              </a:rPr>
              <a:t>Information Document</a:t>
            </a:r>
            <a:r>
              <a:rPr lang="en-GB" sz="1800" noProof="0" dirty="0">
                <a:solidFill>
                  <a:prstClr val="black"/>
                </a:solidFill>
                <a:latin typeface="Helvetica Light" panose="020B0403020202020204" pitchFamily="34" charset="0"/>
              </a:rPr>
              <a:t>” with appendixes for each type. </a:t>
            </a:r>
            <a:r>
              <a:rPr lang="en-GB" sz="1400" noProof="0" dirty="0">
                <a:solidFill>
                  <a:prstClr val="black"/>
                </a:solidFill>
                <a:latin typeface="Helvetica Light" panose="020B0403020202020204" pitchFamily="34" charset="0"/>
              </a:rPr>
              <a:t>(Note: Currently covered under requirements in 6. chapter for Testing)</a:t>
            </a:r>
          </a:p>
          <a:p>
            <a:pPr marL="265113" lvl="1" indent="-265113" algn="l">
              <a:spcBef>
                <a:spcPts val="1800"/>
              </a:spcBef>
              <a:buSzPct val="80000"/>
              <a:buFontTx/>
              <a:buChar char="●"/>
              <a:defRPr/>
            </a:pPr>
            <a:r>
              <a:rPr lang="en-GB" sz="1800" noProof="0" dirty="0">
                <a:solidFill>
                  <a:prstClr val="black"/>
                </a:solidFill>
                <a:latin typeface="Helvetica Light" panose="020B0403020202020204" pitchFamily="34" charset="0"/>
              </a:rPr>
              <a:t>Reduce the amount of text to limit multiplying same or common text for each type.</a:t>
            </a:r>
            <a:endParaRPr kumimoji="0" lang="en-GB" sz="18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endParaRPr>
          </a:p>
          <a:p>
            <a:pPr marL="265113" lvl="1" indent="-265113" algn="l">
              <a:spcBef>
                <a:spcPts val="1800"/>
              </a:spcBef>
              <a:buSzPct val="80000"/>
              <a:buFontTx/>
              <a:buChar char="●"/>
              <a:defRPr/>
            </a:pPr>
            <a:r>
              <a:rPr lang="en-GB" sz="1800" noProof="0" dirty="0">
                <a:solidFill>
                  <a:prstClr val="black"/>
                </a:solidFill>
                <a:latin typeface="Helvetica Light" panose="020B0403020202020204" pitchFamily="34" charset="0"/>
              </a:rPr>
              <a:t>A range of advised administrative changes to bring text in line with latest UNECE directions for structure and content.</a:t>
            </a:r>
          </a:p>
        </p:txBody>
      </p:sp>
      <p:pic>
        <p:nvPicPr>
          <p:cNvPr id="7" name="Picture 6">
            <a:extLst>
              <a:ext uri="{FF2B5EF4-FFF2-40B4-BE49-F238E27FC236}">
                <a16:creationId xmlns:a16="http://schemas.microsoft.com/office/drawing/2014/main" id="{FBF5E517-52FE-DBC5-45E8-5291510CBD9A}"/>
              </a:ext>
            </a:extLst>
          </p:cNvPr>
          <p:cNvPicPr>
            <a:picLocks noChangeAspect="1"/>
          </p:cNvPicPr>
          <p:nvPr/>
        </p:nvPicPr>
        <p:blipFill>
          <a:blip r:embed="rId4"/>
          <a:srcRect l="16912" t="5917" r="11244"/>
          <a:stretch>
            <a:fillRect/>
          </a:stretch>
        </p:blipFill>
        <p:spPr>
          <a:xfrm>
            <a:off x="2890527" y="4376737"/>
            <a:ext cx="4358944" cy="1722513"/>
          </a:xfrm>
          <a:prstGeom prst="rect">
            <a:avLst/>
          </a:prstGeom>
          <a:ln>
            <a:solidFill>
              <a:schemeClr val="tx1"/>
            </a:solidFill>
          </a:ln>
        </p:spPr>
      </p:pic>
    </p:spTree>
    <p:extLst>
      <p:ext uri="{BB962C8B-B14F-4D97-AF65-F5344CB8AC3E}">
        <p14:creationId xmlns:p14="http://schemas.microsoft.com/office/powerpoint/2010/main" val="145131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6572E9-FB2F-EA5C-109D-018055D98708}"/>
              </a:ext>
            </a:extLst>
          </p:cNvPr>
          <p:cNvPicPr>
            <a:picLocks noChangeAspect="1"/>
          </p:cNvPicPr>
          <p:nvPr/>
        </p:nvPicPr>
        <p:blipFill>
          <a:blip r:embed="rId3"/>
          <a:srcRect l="4426" t="1952" r="20076" b="59342"/>
          <a:stretch>
            <a:fillRect/>
          </a:stretch>
        </p:blipFill>
        <p:spPr>
          <a:xfrm>
            <a:off x="1576553" y="3605982"/>
            <a:ext cx="5172223" cy="2484680"/>
          </a:xfrm>
          <a:prstGeom prst="rect">
            <a:avLst/>
          </a:prstGeom>
          <a:ln>
            <a:solidFill>
              <a:schemeClr val="tx1"/>
            </a:solidFill>
          </a:ln>
        </p:spPr>
      </p:pic>
      <p:pic>
        <p:nvPicPr>
          <p:cNvPr id="19" name="Picture 18">
            <a:extLst>
              <a:ext uri="{FF2B5EF4-FFF2-40B4-BE49-F238E27FC236}">
                <a16:creationId xmlns:a16="http://schemas.microsoft.com/office/drawing/2014/main" id="{C96CD75E-5663-AD52-F61A-A7B60C24EFA7}"/>
              </a:ext>
            </a:extLst>
          </p:cNvPr>
          <p:cNvPicPr>
            <a:picLocks noChangeAspect="1"/>
          </p:cNvPicPr>
          <p:nvPr/>
        </p:nvPicPr>
        <p:blipFill>
          <a:blip r:embed="rId4"/>
          <a:srcRect l="2641" t="1524" r="20554" b="45762"/>
          <a:stretch>
            <a:fillRect/>
          </a:stretch>
        </p:blipFill>
        <p:spPr>
          <a:xfrm>
            <a:off x="7129154" y="339790"/>
            <a:ext cx="4728571" cy="3165410"/>
          </a:xfrm>
          <a:prstGeom prst="rect">
            <a:avLst/>
          </a:prstGeom>
          <a:ln>
            <a:solidFill>
              <a:schemeClr val="tx1"/>
            </a:solidFill>
          </a:ln>
        </p:spPr>
      </p:pic>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21791"/>
            <a:ext cx="11424464" cy="628511"/>
          </a:xfrm>
        </p:spPr>
        <p:txBody>
          <a:bodyPr anchor="b"/>
          <a:lstStyle/>
          <a:p>
            <a:pPr>
              <a:tabLst>
                <a:tab pos="11210925" algn="r"/>
              </a:tabLst>
            </a:pPr>
            <a:r>
              <a:rPr lang="en-GB" sz="3600" noProof="0" dirty="0"/>
              <a:t>R158 Outlook</a:t>
            </a:r>
            <a:br>
              <a:rPr lang="en-GB" sz="3600" noProof="0" dirty="0"/>
            </a:br>
            <a:r>
              <a:rPr lang="en-GB" sz="2000" noProof="0" dirty="0"/>
              <a:t>STU TF within the IWG VRU-Proxi</a:t>
            </a:r>
            <a:endParaRPr lang="en-GB" sz="3600" noProof="0" dirty="0"/>
          </a:p>
        </p:txBody>
      </p:sp>
      <p:sp>
        <p:nvSpPr>
          <p:cNvPr id="5" name="Subtitle 2">
            <a:extLst>
              <a:ext uri="{FF2B5EF4-FFF2-40B4-BE49-F238E27FC236}">
                <a16:creationId xmlns:a16="http://schemas.microsoft.com/office/drawing/2014/main" id="{4D50CC89-3DCE-B04F-1474-2E9F02481AF7}"/>
              </a:ext>
            </a:extLst>
          </p:cNvPr>
          <p:cNvSpPr>
            <a:spLocks noGrp="1"/>
          </p:cNvSpPr>
          <p:nvPr>
            <p:ph type="subTitle" idx="1"/>
          </p:nvPr>
        </p:nvSpPr>
        <p:spPr>
          <a:xfrm>
            <a:off x="490726" y="1548000"/>
            <a:ext cx="6267575" cy="1966725"/>
          </a:xfrm>
        </p:spPr>
        <p:txBody>
          <a:bodyPr/>
          <a:lstStyle/>
          <a:p>
            <a:pPr marL="265113" lvl="1" indent="-265113" algn="l">
              <a:lnSpc>
                <a:spcPct val="100000"/>
              </a:lnSpc>
              <a:spcBef>
                <a:spcPts val="0"/>
              </a:spcBef>
              <a:buSzPct val="80000"/>
              <a:buFontTx/>
              <a:buChar char="●"/>
              <a:defRPr/>
            </a:pPr>
            <a:r>
              <a:rPr lang="en-GB" sz="1800" noProof="0" dirty="0">
                <a:latin typeface="Helvetica Light" panose="020B0403020202020204" pitchFamily="34" charset="0"/>
              </a:rPr>
              <a:t>More </a:t>
            </a:r>
            <a:r>
              <a:rPr lang="en-GB" sz="1800" b="1" noProof="0" dirty="0">
                <a:latin typeface="Helvetica Light" panose="020B0403020202020204" pitchFamily="34" charset="0"/>
              </a:rPr>
              <a:t>traditional approach</a:t>
            </a:r>
            <a:r>
              <a:rPr lang="en-GB" sz="1800" noProof="0" dirty="0">
                <a:latin typeface="Helvetica Light" panose="020B0403020202020204" pitchFamily="34" charset="0"/>
              </a:rPr>
              <a:t> </a:t>
            </a:r>
            <a:r>
              <a:rPr lang="en-GB" sz="1800" dirty="0">
                <a:latin typeface="Helvetica Light" panose="020B0403020202020204" pitchFamily="34" charset="0"/>
              </a:rPr>
              <a:t>having from the outset a specific universal structure for the each of the define </a:t>
            </a:r>
            <a:r>
              <a:rPr lang="en-GB" sz="1800" noProof="0" dirty="0">
                <a:latin typeface="Helvetica Light" panose="020B0403020202020204" pitchFamily="34" charset="0"/>
              </a:rPr>
              <a:t>system.</a:t>
            </a:r>
            <a:br>
              <a:rPr lang="en-GB" sz="1800" noProof="0" dirty="0">
                <a:latin typeface="Helvetica Light" panose="020B0403020202020204" pitchFamily="34" charset="0"/>
              </a:rPr>
            </a:br>
            <a:r>
              <a:rPr lang="en-GB" sz="1400" noProof="0" dirty="0">
                <a:latin typeface="Helvetica Light" panose="020B0403020202020204" pitchFamily="34" charset="0"/>
              </a:rPr>
              <a:t>(called “means” in text)</a:t>
            </a:r>
          </a:p>
          <a:p>
            <a:pPr marL="265113" marR="0" lvl="1" indent="-265113" algn="l" defTabSz="914400" rtl="0" eaLnBrk="1" fontAlgn="auto" latinLnBrk="0" hangingPunct="1">
              <a:lnSpc>
                <a:spcPct val="100000"/>
              </a:lnSpc>
              <a:spcBef>
                <a:spcPts val="600"/>
              </a:spcBef>
              <a:buClrTx/>
              <a:buSzPct val="80000"/>
              <a:buFontTx/>
              <a:buChar char="●"/>
              <a:tabLst/>
              <a:defRPr/>
            </a:pPr>
            <a:r>
              <a:rPr lang="en-GB" sz="1800" noProof="0" dirty="0">
                <a:latin typeface="Helvetica Light" panose="020B0403020202020204" pitchFamily="34" charset="0"/>
              </a:rPr>
              <a:t>Introduce Component or STU types only on provisions for:</a:t>
            </a:r>
          </a:p>
          <a:p>
            <a:pPr marL="539750" lvl="2" indent="-274638" algn="l">
              <a:spcBef>
                <a:spcPts val="300"/>
              </a:spcBef>
              <a:buSzPct val="100000"/>
              <a:buFont typeface="Courier New" panose="02070309020205020404" pitchFamily="49" charset="0"/>
              <a:buChar char="o"/>
              <a:defRPr/>
            </a:pPr>
            <a:r>
              <a:rPr lang="en-GB" sz="1600" b="1" noProof="0" dirty="0">
                <a:latin typeface="Helvetica Light" panose="020B0403020202020204" pitchFamily="34" charset="0"/>
              </a:rPr>
              <a:t>Rear view camera system</a:t>
            </a:r>
            <a:br>
              <a:rPr lang="en-GB" sz="1600" b="1" noProof="0" dirty="0">
                <a:latin typeface="Helvetica Light" panose="020B0403020202020204" pitchFamily="34" charset="0"/>
              </a:rPr>
            </a:br>
            <a:r>
              <a:rPr lang="en-GB" sz="1400" noProof="0" dirty="0">
                <a:latin typeface="Helvetica Light" panose="020B0403020202020204" pitchFamily="34" charset="0"/>
              </a:rPr>
              <a:t>(similar to R46)</a:t>
            </a:r>
            <a:endParaRPr lang="en-GB" sz="1600" noProof="0" dirty="0">
              <a:latin typeface="Helvetica Light" panose="020B0403020202020204" pitchFamily="34" charset="0"/>
            </a:endParaRPr>
          </a:p>
          <a:p>
            <a:pPr marL="539750" lvl="2" indent="-274638" algn="l">
              <a:spcBef>
                <a:spcPts val="300"/>
              </a:spcBef>
              <a:buSzPct val="100000"/>
              <a:buFont typeface="Courier New" panose="02070309020205020404" pitchFamily="49" charset="0"/>
              <a:buChar char="o"/>
              <a:defRPr/>
            </a:pPr>
            <a:r>
              <a:rPr lang="en-GB" sz="1600" b="1" noProof="0" dirty="0">
                <a:latin typeface="Helvetica Light" panose="020B0403020202020204" pitchFamily="34" charset="0"/>
              </a:rPr>
              <a:t>Detection systems</a:t>
            </a:r>
          </a:p>
        </p:txBody>
      </p:sp>
      <p:pic>
        <p:nvPicPr>
          <p:cNvPr id="23" name="Picture 22">
            <a:extLst>
              <a:ext uri="{FF2B5EF4-FFF2-40B4-BE49-F238E27FC236}">
                <a16:creationId xmlns:a16="http://schemas.microsoft.com/office/drawing/2014/main" id="{E7E38887-79E6-7A11-6673-115BD5C596DB}"/>
              </a:ext>
            </a:extLst>
          </p:cNvPr>
          <p:cNvPicPr>
            <a:picLocks noChangeAspect="1"/>
          </p:cNvPicPr>
          <p:nvPr/>
        </p:nvPicPr>
        <p:blipFill>
          <a:blip r:embed="rId5"/>
          <a:srcRect l="823" t="1331" r="10373" b="56383"/>
          <a:stretch>
            <a:fillRect/>
          </a:stretch>
        </p:blipFill>
        <p:spPr>
          <a:xfrm>
            <a:off x="6876149" y="3605982"/>
            <a:ext cx="4981576" cy="2484680"/>
          </a:xfrm>
          <a:prstGeom prst="rect">
            <a:avLst/>
          </a:prstGeom>
          <a:ln>
            <a:solidFill>
              <a:schemeClr val="tx1"/>
            </a:solidFill>
          </a:ln>
        </p:spPr>
      </p:pic>
    </p:spTree>
    <p:extLst>
      <p:ext uri="{BB962C8B-B14F-4D97-AF65-F5344CB8AC3E}">
        <p14:creationId xmlns:p14="http://schemas.microsoft.com/office/powerpoint/2010/main" val="3941344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52B4F-5A28-B3F1-3907-92D6F3EC58CD}"/>
              </a:ext>
            </a:extLst>
          </p:cNvPr>
          <p:cNvSpPr>
            <a:spLocks noGrp="1"/>
          </p:cNvSpPr>
          <p:nvPr>
            <p:ph type="subTitle" idx="1"/>
          </p:nvPr>
        </p:nvSpPr>
        <p:spPr>
          <a:xfrm>
            <a:off x="490728" y="1548000"/>
            <a:ext cx="11221200" cy="4665600"/>
          </a:xfrm>
        </p:spPr>
        <p:txBody>
          <a:bodyPr/>
          <a:lstStyle/>
          <a:p>
            <a:pPr lvl="0">
              <a:spcBef>
                <a:spcPts val="1800"/>
              </a:spcBef>
              <a:buSzPct val="100000"/>
            </a:pPr>
            <a:endParaRPr lang="en-GB" noProof="0" dirty="0">
              <a:effectLst/>
              <a:latin typeface="Helvetica Light" panose="020B0403020202020204"/>
              <a:ea typeface="PMingLiU" panose="02020500000000000000" pitchFamily="18" charset="-120"/>
              <a:cs typeface="Times New Roman" panose="02020603050405020304" pitchFamily="18" charset="0"/>
            </a:endParaRPr>
          </a:p>
          <a:p>
            <a:pPr lvl="0" algn="ctr">
              <a:spcBef>
                <a:spcPts val="1800"/>
              </a:spcBef>
              <a:buSzPct val="100000"/>
            </a:pPr>
            <a:endParaRPr lang="en-GB" noProof="0" dirty="0">
              <a:latin typeface="Helvetica Light" panose="020B0403020202020204"/>
              <a:ea typeface="PMingLiU" panose="02020500000000000000" pitchFamily="18" charset="-120"/>
              <a:cs typeface="Times New Roman" panose="02020603050405020304" pitchFamily="18" charset="0"/>
            </a:endParaRPr>
          </a:p>
          <a:p>
            <a:pPr lvl="0">
              <a:spcBef>
                <a:spcPts val="0"/>
              </a:spcBef>
              <a:buSzPct val="80000"/>
            </a:pPr>
            <a:r>
              <a:rPr lang="en-GB" sz="3600" b="1" dirty="0">
                <a:latin typeface="Helvetica Light" panose="020B0403020202020204"/>
              </a:rPr>
              <a:t>Discussions</a:t>
            </a:r>
          </a:p>
          <a:p>
            <a:pPr marL="265113" lvl="0" indent="-265113">
              <a:spcBef>
                <a:spcPts val="0"/>
              </a:spcBef>
              <a:buSzPct val="80000"/>
              <a:buFontTx/>
              <a:buChar char="●"/>
            </a:pPr>
            <a:endParaRPr lang="en-GB" sz="2000" dirty="0">
              <a:latin typeface="Helvetica Light" panose="020B0403020202020204"/>
            </a:endParaRPr>
          </a:p>
          <a:p>
            <a:pPr marL="265113" lvl="0" indent="-265113">
              <a:spcBef>
                <a:spcPts val="0"/>
              </a:spcBef>
              <a:buSzPct val="80000"/>
              <a:buFontTx/>
              <a:buChar char="●"/>
            </a:pPr>
            <a:endParaRPr lang="en-GB" sz="2000" dirty="0">
              <a:latin typeface="Helvetica Light" panose="020B0403020202020204"/>
            </a:endParaRPr>
          </a:p>
          <a:p>
            <a:pPr marL="265113" lvl="0" indent="-265113">
              <a:spcBef>
                <a:spcPts val="0"/>
              </a:spcBef>
              <a:buSzPct val="80000"/>
              <a:buFontTx/>
              <a:buChar char="●"/>
            </a:pPr>
            <a:endParaRPr lang="en-GB" sz="2000" dirty="0">
              <a:latin typeface="Helvetica Light" panose="020B0403020202020204"/>
            </a:endParaRPr>
          </a:p>
          <a:p>
            <a:pPr marL="265113" lvl="0" indent="-265113">
              <a:spcBef>
                <a:spcPts val="0"/>
              </a:spcBef>
              <a:buSzPct val="80000"/>
              <a:buFontTx/>
              <a:buChar char="●"/>
            </a:pPr>
            <a:endParaRPr lang="en-GB" sz="2000" dirty="0">
              <a:latin typeface="Helvetica Light" panose="020B0403020202020204"/>
            </a:endParaRPr>
          </a:p>
          <a:p>
            <a:pPr marL="265113" lvl="0" indent="-265113">
              <a:spcBef>
                <a:spcPts val="0"/>
              </a:spcBef>
              <a:buSzPct val="80000"/>
              <a:buFontTx/>
              <a:buChar char="●"/>
            </a:pPr>
            <a:endParaRPr lang="en-GB" sz="2000" dirty="0">
              <a:latin typeface="Helvetica Light" panose="020B0403020202020204"/>
            </a:endParaRPr>
          </a:p>
          <a:p>
            <a:pPr marL="265113" lvl="0" indent="-265113">
              <a:spcBef>
                <a:spcPts val="0"/>
              </a:spcBef>
              <a:buSzPct val="80000"/>
              <a:buFontTx/>
              <a:buChar char="●"/>
            </a:pPr>
            <a:endParaRPr lang="en-GB" sz="2000" dirty="0">
              <a:latin typeface="Helvetica Light" panose="020B0403020202020204"/>
            </a:endParaRPr>
          </a:p>
          <a:p>
            <a:pPr lvl="0">
              <a:spcBef>
                <a:spcPts val="0"/>
              </a:spcBef>
              <a:buSzPct val="80000"/>
            </a:pPr>
            <a:r>
              <a:rPr lang="en-GB" sz="1600" b="1" dirty="0">
                <a:latin typeface="Helvetica Light" panose="020B0403020202020204"/>
              </a:rPr>
              <a:t>Next topic:</a:t>
            </a:r>
            <a:br>
              <a:rPr lang="en-GB" sz="1600" b="1" dirty="0">
                <a:latin typeface="Helvetica Light" panose="020B0403020202020204"/>
              </a:rPr>
            </a:br>
            <a:r>
              <a:rPr lang="en-GB" dirty="0">
                <a:latin typeface="Helvetica Light" panose="020B0403020202020204"/>
              </a:rPr>
              <a:t>Request for ToR Changes – Timeline and Scope</a:t>
            </a:r>
            <a:endParaRPr lang="en-GB" sz="2800" dirty="0">
              <a:latin typeface="Helvetica Light" panose="020B0403020202020204"/>
            </a:endParaRPr>
          </a:p>
          <a:p>
            <a:pPr lvl="0">
              <a:spcBef>
                <a:spcPts val="0"/>
              </a:spcBef>
              <a:buSzPct val="80000"/>
            </a:pPr>
            <a:r>
              <a:rPr lang="en-GB" sz="1800" dirty="0">
                <a:latin typeface="Helvetica Light" panose="020B0403020202020204"/>
              </a:rPr>
              <a:t>IWG VRU-Proxi – Part related to Separate Technical Units (STU)</a:t>
            </a:r>
          </a:p>
        </p:txBody>
      </p:sp>
      <p:sp>
        <p:nvSpPr>
          <p:cNvPr id="4" name="Title 1">
            <a:extLst>
              <a:ext uri="{FF2B5EF4-FFF2-40B4-BE49-F238E27FC236}">
                <a16:creationId xmlns:a16="http://schemas.microsoft.com/office/drawing/2014/main" id="{5CAD8D54-4C56-174F-039C-D6B5B3BEB451}"/>
              </a:ext>
            </a:extLst>
          </p:cNvPr>
          <p:cNvSpPr>
            <a:spLocks noGrp="1"/>
          </p:cNvSpPr>
          <p:nvPr>
            <p:ph type="ctrTitle"/>
          </p:nvPr>
        </p:nvSpPr>
        <p:spPr>
          <a:xfrm>
            <a:off x="490728" y="644400"/>
            <a:ext cx="11424464" cy="628511"/>
          </a:xfrm>
        </p:spPr>
        <p:txBody>
          <a:bodyPr/>
          <a:lstStyle/>
          <a:p>
            <a:r>
              <a:rPr lang="en-GB" sz="3600" noProof="0" dirty="0"/>
              <a:t>Questions / Thoughts / Feedback</a:t>
            </a:r>
            <a:br>
              <a:rPr kumimoji="0" lang="en-GB" sz="3600" b="1" i="0" u="none" strike="noStrike" kern="1200" cap="none" spc="0" normalizeH="0" baseline="0" noProof="0" dirty="0">
                <a:ln>
                  <a:noFill/>
                </a:ln>
                <a:solidFill>
                  <a:srgbClr val="00ADAD"/>
                </a:solidFill>
                <a:effectLst/>
                <a:uLnTx/>
                <a:uFillTx/>
                <a:latin typeface="Helvetica" pitchFamily="2" charset="0"/>
                <a:ea typeface="+mj-ea"/>
                <a:cs typeface="+mj-cs"/>
              </a:rPr>
            </a:br>
            <a:r>
              <a:rPr kumimoji="0" lang="en-GB" sz="2000" b="1" i="0" u="none" strike="noStrike" kern="1200" cap="none" spc="0" normalizeH="0" baseline="0" noProof="0" dirty="0">
                <a:ln>
                  <a:noFill/>
                </a:ln>
                <a:solidFill>
                  <a:srgbClr val="00ADAD"/>
                </a:solidFill>
                <a:effectLst/>
                <a:uLnTx/>
                <a:uFillTx/>
                <a:latin typeface="Helvetica" pitchFamily="2" charset="0"/>
                <a:ea typeface="+mj-ea"/>
                <a:cs typeface="+mj-cs"/>
              </a:rPr>
              <a:t>STU TF within the IWG VRU-Proxi</a:t>
            </a:r>
            <a:endParaRPr lang="en-GB" sz="3600" noProof="0" dirty="0"/>
          </a:p>
        </p:txBody>
      </p:sp>
    </p:spTree>
    <p:extLst>
      <p:ext uri="{BB962C8B-B14F-4D97-AF65-F5344CB8AC3E}">
        <p14:creationId xmlns:p14="http://schemas.microsoft.com/office/powerpoint/2010/main" val="54470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21791"/>
            <a:ext cx="11424464" cy="628511"/>
          </a:xfrm>
        </p:spPr>
        <p:txBody>
          <a:bodyPr/>
          <a:lstStyle/>
          <a:p>
            <a:pPr>
              <a:tabLst>
                <a:tab pos="11210925" algn="r"/>
              </a:tabLst>
            </a:pPr>
            <a:r>
              <a:rPr lang="en-GB" sz="3600" noProof="0" dirty="0"/>
              <a:t>Timeline – Request for ToR Change</a:t>
            </a:r>
            <a:br>
              <a:rPr lang="en-GB" sz="3200" noProof="0" dirty="0"/>
            </a:br>
            <a:r>
              <a:rPr lang="en-GB" sz="2000" noProof="0" dirty="0"/>
              <a:t>IWG VRU-Proxi – Part related to Separate Technical Units (STU)</a:t>
            </a:r>
            <a:endParaRPr lang="en-GB" sz="3200" noProof="0" dirty="0"/>
          </a:p>
        </p:txBody>
      </p:sp>
      <p:sp>
        <p:nvSpPr>
          <p:cNvPr id="6" name="Subtitle 2">
            <a:extLst>
              <a:ext uri="{FF2B5EF4-FFF2-40B4-BE49-F238E27FC236}">
                <a16:creationId xmlns:a16="http://schemas.microsoft.com/office/drawing/2014/main" id="{408DEB54-2E21-1F64-57F0-30AC5412C597}"/>
              </a:ext>
            </a:extLst>
          </p:cNvPr>
          <p:cNvSpPr>
            <a:spLocks noGrp="1"/>
          </p:cNvSpPr>
          <p:nvPr>
            <p:ph type="subTitle" idx="1"/>
          </p:nvPr>
        </p:nvSpPr>
        <p:spPr>
          <a:xfrm>
            <a:off x="490728" y="1548000"/>
            <a:ext cx="11221200" cy="4665600"/>
          </a:xfrm>
        </p:spPr>
        <p:txBody>
          <a:bodyPr/>
          <a:lstStyle/>
          <a:p>
            <a:pPr marL="265113" lvl="2" indent="-265113" algn="l">
              <a:spcBef>
                <a:spcPts val="1200"/>
              </a:spcBef>
              <a:buSzPct val="80000"/>
              <a:buFontTx/>
              <a:buChar char="●"/>
            </a:pPr>
            <a:endParaRPr lang="en-GB" sz="1100" noProof="0" dirty="0">
              <a:latin typeface="Helvetica Light" panose="020B0403020202020204" pitchFamily="34" charset="0"/>
            </a:endParaRPr>
          </a:p>
          <a:p>
            <a:pPr marL="265113" lvl="2" indent="-265113" algn="l">
              <a:spcBef>
                <a:spcPts val="1200"/>
              </a:spcBef>
              <a:buSzPct val="80000"/>
              <a:buFontTx/>
              <a:buChar char="●"/>
            </a:pPr>
            <a:r>
              <a:rPr lang="en-GB" sz="2000" noProof="0" dirty="0">
                <a:latin typeface="Helvetica Light" panose="020B0403020202020204" pitchFamily="34" charset="0"/>
              </a:rPr>
              <a:t>Propose extension to October 2026 for work item Separate Technical Units (STU)</a:t>
            </a:r>
          </a:p>
          <a:p>
            <a:pPr marL="265113" lvl="2" indent="-265113" algn="l">
              <a:spcBef>
                <a:spcPts val="2400"/>
              </a:spcBef>
              <a:buSzPct val="80000"/>
              <a:buFontTx/>
              <a:buChar char="●"/>
            </a:pPr>
            <a:endParaRPr lang="en-GB" sz="300" noProof="0" dirty="0">
              <a:latin typeface="Helvetica Light" panose="020B0403020202020204" pitchFamily="34" charset="0"/>
            </a:endParaRPr>
          </a:p>
          <a:p>
            <a:pPr marL="265113" lvl="2" indent="-265113" algn="l">
              <a:spcBef>
                <a:spcPts val="2400"/>
              </a:spcBef>
              <a:buSzPct val="80000"/>
              <a:buFontTx/>
              <a:buChar char="●"/>
            </a:pPr>
            <a:r>
              <a:rPr lang="en-GB" sz="2000" noProof="0" dirty="0">
                <a:latin typeface="Helvetica Light" panose="020B0403020202020204" pitchFamily="34" charset="0"/>
              </a:rPr>
              <a:t>Proposal considerations and justifications</a:t>
            </a:r>
          </a:p>
          <a:p>
            <a:pPr marL="539750" lvl="2" indent="-258763" algn="l">
              <a:spcBef>
                <a:spcPts val="800"/>
              </a:spcBef>
              <a:buSzPct val="100000"/>
              <a:buFont typeface="Courier New" panose="02070309020205020404" pitchFamily="49" charset="0"/>
              <a:buChar char="o"/>
              <a:defRPr/>
            </a:pPr>
            <a:r>
              <a:rPr lang="en-GB" sz="1600" noProof="0" dirty="0">
                <a:latin typeface="Helvetica Light" panose="020B0403020202020204" pitchFamily="34" charset="0"/>
              </a:rPr>
              <a:t>Assessment based on current rate of progress from and R159 work and initial assessment for R158.</a:t>
            </a:r>
          </a:p>
          <a:p>
            <a:pPr marL="539750" lvl="2" indent="-258763" algn="l">
              <a:spcBef>
                <a:spcPts val="800"/>
              </a:spcBef>
              <a:buSzPct val="100000"/>
              <a:buFont typeface="Courier New" panose="02070309020205020404" pitchFamily="49" charset="0"/>
              <a:buChar char="o"/>
              <a:defRPr/>
            </a:pPr>
            <a:r>
              <a:rPr lang="en-GB" sz="1600" dirty="0">
                <a:latin typeface="Helvetica Light" panose="020B0403020202020204" pitchFamily="34" charset="0"/>
              </a:rPr>
              <a:t>Review demands between IWG and TF. </a:t>
            </a:r>
            <a:r>
              <a:rPr lang="en-GB" sz="1600" noProof="0" dirty="0">
                <a:latin typeface="Helvetica Light" panose="020B0403020202020204" pitchFamily="34" charset="0"/>
              </a:rPr>
              <a:t>Assuming at one iteration cycle, means two IWG meetings for review covering each of the 4 draft regulations amendments.</a:t>
            </a:r>
          </a:p>
          <a:p>
            <a:pPr marL="539750" lvl="2" indent="-258763" algn="l">
              <a:spcBef>
                <a:spcPts val="800"/>
              </a:spcBef>
              <a:buSzPct val="100000"/>
              <a:buFont typeface="Courier New" panose="02070309020205020404" pitchFamily="49" charset="0"/>
              <a:buChar char="o"/>
              <a:defRPr/>
            </a:pPr>
            <a:r>
              <a:rPr lang="en-GB" sz="1600" noProof="0" dirty="0">
                <a:latin typeface="Helvetica Light" panose="020B0403020202020204" pitchFamily="34" charset="0"/>
              </a:rPr>
              <a:t>Submission deadline to GRSG for informal and working documents.</a:t>
            </a:r>
          </a:p>
          <a:p>
            <a:pPr marL="539750" lvl="2" indent="-258763" algn="l">
              <a:spcBef>
                <a:spcPts val="800"/>
              </a:spcBef>
              <a:buSzPct val="100000"/>
              <a:buFont typeface="Courier New" panose="02070309020205020404" pitchFamily="49" charset="0"/>
              <a:buChar char="o"/>
              <a:defRPr/>
            </a:pPr>
            <a:r>
              <a:rPr lang="en-GB" sz="1600" noProof="0" dirty="0">
                <a:latin typeface="Helvetica Light" panose="020B0403020202020204" pitchFamily="34" charset="0"/>
              </a:rPr>
              <a:t>Expect efficiencies for R151 due to applying the concept from R159.</a:t>
            </a:r>
          </a:p>
          <a:p>
            <a:pPr marL="539750" lvl="2" indent="-258763" algn="l">
              <a:spcBef>
                <a:spcPts val="800"/>
              </a:spcBef>
              <a:buSzPct val="100000"/>
              <a:buFont typeface="Courier New" panose="02070309020205020404" pitchFamily="49" charset="0"/>
              <a:buChar char="o"/>
              <a:defRPr/>
            </a:pPr>
            <a:r>
              <a:rPr lang="en-GB" sz="1600" noProof="0" dirty="0">
                <a:latin typeface="Helvetica Light" panose="020B0403020202020204" pitchFamily="34" charset="0"/>
              </a:rPr>
              <a:t>More traditional approach for R158 due to its content however taking in account the alternative means in the regulation.</a:t>
            </a:r>
          </a:p>
          <a:p>
            <a:pPr marL="539750" lvl="2" indent="-258763" algn="l">
              <a:spcBef>
                <a:spcPts val="800"/>
              </a:spcBef>
              <a:buSzPct val="100000"/>
              <a:buFont typeface="Courier New" panose="02070309020205020404" pitchFamily="49" charset="0"/>
              <a:buChar char="o"/>
              <a:defRPr/>
            </a:pPr>
            <a:r>
              <a:rPr lang="en-GB" sz="1600" noProof="0" dirty="0">
                <a:latin typeface="Helvetica Light" panose="020B0403020202020204" pitchFamily="34" charset="0"/>
              </a:rPr>
              <a:t>Expect efficiencies for R166 due to applying the approach from R158 and its similarities.</a:t>
            </a:r>
          </a:p>
          <a:p>
            <a:pPr marL="539750" lvl="2" indent="-258763" algn="l">
              <a:spcBef>
                <a:spcPts val="800"/>
              </a:spcBef>
              <a:buSzPct val="100000"/>
              <a:buFont typeface="Courier New" panose="02070309020205020404" pitchFamily="49" charset="0"/>
              <a:buChar char="o"/>
              <a:defRPr/>
            </a:pPr>
            <a:r>
              <a:rPr lang="en-GB" sz="1600" noProof="0" dirty="0">
                <a:latin typeface="Helvetica Light" panose="020B0403020202020204" pitchFamily="34" charset="0"/>
              </a:rPr>
              <a:t>Guestimate for submission of at least one draft amendment for GRSG session in April 2026.</a:t>
            </a:r>
          </a:p>
        </p:txBody>
      </p:sp>
    </p:spTree>
    <p:extLst>
      <p:ext uri="{BB962C8B-B14F-4D97-AF65-F5344CB8AC3E}">
        <p14:creationId xmlns:p14="http://schemas.microsoft.com/office/powerpoint/2010/main" val="70007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21791"/>
            <a:ext cx="11424464" cy="628511"/>
          </a:xfrm>
        </p:spPr>
        <p:txBody>
          <a:bodyPr/>
          <a:lstStyle/>
          <a:p>
            <a:pPr>
              <a:tabLst>
                <a:tab pos="11210925" algn="r"/>
              </a:tabLst>
            </a:pPr>
            <a:r>
              <a:rPr lang="en-GB" sz="3600" noProof="0" dirty="0"/>
              <a:t>Scope – Request for ToR Change</a:t>
            </a:r>
            <a:br>
              <a:rPr lang="en-GB" sz="3200" noProof="0" dirty="0"/>
            </a:br>
            <a:r>
              <a:rPr lang="en-GB" sz="2000" noProof="0" dirty="0"/>
              <a:t>IWG VRU-Proxi – Part </a:t>
            </a:r>
            <a:r>
              <a:rPr lang="en-GB" sz="2000" dirty="0"/>
              <a:t>r</a:t>
            </a:r>
            <a:r>
              <a:rPr lang="en-GB" sz="2000" noProof="0" dirty="0"/>
              <a:t>elated to Separate Technical Units (STU)</a:t>
            </a:r>
            <a:endParaRPr lang="en-GB" sz="3200" noProof="0" dirty="0"/>
          </a:p>
        </p:txBody>
      </p:sp>
      <p:sp>
        <p:nvSpPr>
          <p:cNvPr id="6" name="Subtitle 2">
            <a:extLst>
              <a:ext uri="{FF2B5EF4-FFF2-40B4-BE49-F238E27FC236}">
                <a16:creationId xmlns:a16="http://schemas.microsoft.com/office/drawing/2014/main" id="{408DEB54-2E21-1F64-57F0-30AC5412C597}"/>
              </a:ext>
            </a:extLst>
          </p:cNvPr>
          <p:cNvSpPr>
            <a:spLocks noGrp="1"/>
          </p:cNvSpPr>
          <p:nvPr>
            <p:ph type="subTitle" idx="1"/>
          </p:nvPr>
        </p:nvSpPr>
        <p:spPr>
          <a:xfrm>
            <a:off x="490728" y="1548000"/>
            <a:ext cx="11221200" cy="4665600"/>
          </a:xfrm>
        </p:spPr>
        <p:txBody>
          <a:bodyPr/>
          <a:lstStyle/>
          <a:p>
            <a:pPr marL="265113" lvl="2" indent="-265113" algn="l">
              <a:spcBef>
                <a:spcPts val="2400"/>
              </a:spcBef>
              <a:buSzPct val="80000"/>
              <a:buFontTx/>
              <a:buChar char="●"/>
            </a:pPr>
            <a:r>
              <a:rPr lang="en-GB" sz="2000" dirty="0">
                <a:latin typeface="Helvetica Light" panose="020B0403020202020204" pitchFamily="34" charset="0"/>
              </a:rPr>
              <a:t>Proposed change of the ToR for work item Part Separate Technical Units (STU)</a:t>
            </a:r>
          </a:p>
          <a:p>
            <a:pPr marL="265113">
              <a:spcBef>
                <a:spcPts val="0"/>
              </a:spcBef>
              <a:buSzPct val="80000"/>
            </a:pPr>
            <a:r>
              <a:rPr lang="en-GB" sz="1600" noProof="0" dirty="0"/>
              <a:t>“...</a:t>
            </a:r>
            <a:br>
              <a:rPr lang="en-GB" sz="1600" noProof="0" dirty="0"/>
            </a:br>
            <a:r>
              <a:rPr lang="en-GB" sz="1600" noProof="0" dirty="0"/>
              <a:t>Completing </a:t>
            </a:r>
            <a:r>
              <a:rPr lang="en-GB" sz="1600" b="1" strike="sngStrike" noProof="0" dirty="0"/>
              <a:t>draft </a:t>
            </a:r>
            <a:r>
              <a:rPr lang="en-GB" sz="1600" noProof="0" dirty="0"/>
              <a:t>regulatory proposals for </a:t>
            </a:r>
            <a:r>
              <a:rPr lang="en-GB" sz="1600" b="1" noProof="0" dirty="0"/>
              <a:t>Component and </a:t>
            </a:r>
            <a:r>
              <a:rPr lang="en-GB" sz="1600" noProof="0" dirty="0"/>
              <a:t>Separate Technical Units (STU) approvals for the following regulations (if applicable): </a:t>
            </a:r>
          </a:p>
          <a:p>
            <a:pPr marL="265113">
              <a:spcBef>
                <a:spcPts val="0"/>
              </a:spcBef>
              <a:buSzPct val="80000"/>
              <a:tabLst>
                <a:tab pos="712788" algn="l"/>
              </a:tabLst>
            </a:pPr>
            <a:r>
              <a:rPr lang="en-GB" sz="1600" noProof="0" dirty="0"/>
              <a:t>o	UN Regulation No. 151;</a:t>
            </a:r>
          </a:p>
          <a:p>
            <a:pPr marL="265113">
              <a:spcBef>
                <a:spcPts val="0"/>
              </a:spcBef>
              <a:buSzPct val="80000"/>
              <a:tabLst>
                <a:tab pos="712788" algn="l"/>
              </a:tabLst>
            </a:pPr>
            <a:r>
              <a:rPr lang="en-GB" sz="1600" noProof="0" dirty="0"/>
              <a:t>o	UN Regulation No. 158;</a:t>
            </a:r>
          </a:p>
          <a:p>
            <a:pPr marL="265113">
              <a:spcBef>
                <a:spcPts val="0"/>
              </a:spcBef>
              <a:buSzPct val="80000"/>
              <a:tabLst>
                <a:tab pos="712788" algn="l"/>
              </a:tabLst>
            </a:pPr>
            <a:r>
              <a:rPr lang="en-GB" sz="1600" noProof="0" dirty="0"/>
              <a:t>o	UN Regulation No. 159;</a:t>
            </a:r>
          </a:p>
          <a:p>
            <a:pPr marL="265113">
              <a:spcBef>
                <a:spcPts val="0"/>
              </a:spcBef>
              <a:buSzPct val="80000"/>
              <a:tabLst>
                <a:tab pos="712788" algn="l"/>
              </a:tabLst>
            </a:pPr>
            <a:r>
              <a:rPr lang="en-GB" sz="1600" noProof="0" dirty="0"/>
              <a:t>o	UN Regulation No. 166.</a:t>
            </a:r>
          </a:p>
          <a:p>
            <a:pPr marL="265113">
              <a:spcBef>
                <a:spcPts val="0"/>
              </a:spcBef>
              <a:buSzPct val="80000"/>
              <a:tabLst>
                <a:tab pos="712788" algn="l"/>
              </a:tabLst>
            </a:pPr>
            <a:r>
              <a:rPr lang="en-GB" sz="1600" noProof="0" dirty="0"/>
              <a:t>...”</a:t>
            </a:r>
          </a:p>
          <a:p>
            <a:pPr marL="265113">
              <a:spcBef>
                <a:spcPts val="900"/>
              </a:spcBef>
              <a:buSzPct val="80000"/>
            </a:pPr>
            <a:r>
              <a:rPr lang="en-GB" sz="1600" noProof="0" dirty="0"/>
              <a:t>Note: Component and Separate Technical Units as defined in UNECE framework document “Consolidated Resolution on the Construction of Vehicles (R.E.3)”, see </a:t>
            </a:r>
            <a:r>
              <a:rPr lang="en-GB" sz="1600" noProof="0" dirty="0">
                <a:hlinkClick r:id="rId3"/>
              </a:rPr>
              <a:t>ECE_TRANS_WP.29_78_Rev.7e</a:t>
            </a:r>
            <a:endParaRPr lang="en-GB" sz="1600" noProof="0" dirty="0"/>
          </a:p>
          <a:p>
            <a:pPr marL="265113" lvl="2" indent="-265113" algn="l">
              <a:spcBef>
                <a:spcPts val="1800"/>
              </a:spcBef>
              <a:buSzPct val="80000"/>
              <a:buFontTx/>
              <a:buChar char="●"/>
            </a:pPr>
            <a:r>
              <a:rPr lang="en-GB" sz="2000" dirty="0">
                <a:latin typeface="Helvetica Light" panose="020B0403020202020204" pitchFamily="34" charset="0"/>
              </a:rPr>
              <a:t>Proposal Considerations and Justifications</a:t>
            </a:r>
          </a:p>
          <a:p>
            <a:pPr marL="539750" lvl="2" indent="-258763" algn="l">
              <a:spcBef>
                <a:spcPts val="400"/>
              </a:spcBef>
              <a:buSzPct val="100000"/>
              <a:buFont typeface="Courier New" panose="02070309020205020404" pitchFamily="49" charset="0"/>
              <a:buChar char="o"/>
              <a:defRPr/>
            </a:pPr>
            <a:r>
              <a:rPr lang="en-GB" sz="1600" noProof="0" dirty="0">
                <a:latin typeface="Helvetica Light" panose="020B0403020202020204" pitchFamily="34" charset="0"/>
              </a:rPr>
              <a:t>The IWG colleagues involved in the definition of the TF scope around 2023 to 2024 likely had limited awareness of the latest updated framework document as stated above.</a:t>
            </a:r>
          </a:p>
          <a:p>
            <a:pPr marL="539750" lvl="2" indent="-258763" algn="l">
              <a:spcBef>
                <a:spcPts val="400"/>
              </a:spcBef>
              <a:buSzPct val="100000"/>
              <a:buFont typeface="Courier New" panose="02070309020205020404" pitchFamily="49" charset="0"/>
              <a:buChar char="o"/>
              <a:defRPr/>
            </a:pPr>
            <a:r>
              <a:rPr lang="en-GB" sz="1600" noProof="0" dirty="0">
                <a:latin typeface="Helvetica Light" panose="020B0403020202020204" pitchFamily="34" charset="0"/>
              </a:rPr>
              <a:t>This framework defines both, Components and STU in UNECE terms.</a:t>
            </a:r>
          </a:p>
          <a:p>
            <a:pPr marL="539750" lvl="2" indent="-258763" algn="l">
              <a:spcBef>
                <a:spcPts val="400"/>
              </a:spcBef>
              <a:buSzPct val="100000"/>
              <a:buFont typeface="Courier New" panose="02070309020205020404" pitchFamily="49" charset="0"/>
              <a:buChar char="o"/>
              <a:defRPr/>
            </a:pPr>
            <a:r>
              <a:rPr lang="en-GB" sz="1600" noProof="0" dirty="0">
                <a:latin typeface="Helvetica Light" panose="020B0403020202020204" pitchFamily="34" charset="0"/>
              </a:rPr>
              <a:t>Suggest to cover both in the scope to allow Component and STU approach for flexibility and economic benefits for the industry fulfilling the regulation demands.</a:t>
            </a:r>
            <a:br>
              <a:rPr lang="en-GB" sz="1600" noProof="0" dirty="0">
                <a:latin typeface="Helvetica Light" panose="020B0403020202020204" pitchFamily="34" charset="0"/>
              </a:rPr>
            </a:br>
            <a:r>
              <a:rPr lang="en-GB" sz="1600" noProof="0" dirty="0">
                <a:latin typeface="Helvetica Light" panose="020B0403020202020204" pitchFamily="34" charset="0"/>
              </a:rPr>
              <a:t>This was the original goal in the initial version of the ToR mentioning “component” at that time.</a:t>
            </a:r>
          </a:p>
        </p:txBody>
      </p:sp>
    </p:spTree>
    <p:extLst>
      <p:ext uri="{BB962C8B-B14F-4D97-AF65-F5344CB8AC3E}">
        <p14:creationId xmlns:p14="http://schemas.microsoft.com/office/powerpoint/2010/main" val="5788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52B4F-5A28-B3F1-3907-92D6F3EC58CD}"/>
              </a:ext>
            </a:extLst>
          </p:cNvPr>
          <p:cNvSpPr>
            <a:spLocks noGrp="1"/>
          </p:cNvSpPr>
          <p:nvPr>
            <p:ph type="subTitle" idx="1"/>
          </p:nvPr>
        </p:nvSpPr>
        <p:spPr>
          <a:xfrm>
            <a:off x="490728" y="1548000"/>
            <a:ext cx="11221200" cy="4665600"/>
          </a:xfrm>
        </p:spPr>
        <p:txBody>
          <a:bodyPr/>
          <a:lstStyle/>
          <a:p>
            <a:pPr lvl="0">
              <a:spcBef>
                <a:spcPts val="1800"/>
              </a:spcBef>
              <a:buSzPct val="100000"/>
            </a:pPr>
            <a:endParaRPr lang="en-GB" b="1" noProof="0" dirty="0">
              <a:effectLst/>
              <a:latin typeface="Helvetica Light"/>
              <a:ea typeface="PMingLiU" panose="02020500000000000000" pitchFamily="18" charset="-120"/>
              <a:cs typeface="Times New Roman" panose="02020603050405020304" pitchFamily="18" charset="0"/>
            </a:endParaRPr>
          </a:p>
          <a:p>
            <a:pPr lvl="0">
              <a:spcBef>
                <a:spcPts val="1800"/>
              </a:spcBef>
              <a:buSzPct val="100000"/>
            </a:pPr>
            <a:endParaRPr lang="en-GB" b="1" noProof="0" dirty="0">
              <a:effectLst/>
              <a:latin typeface="Helvetica Light"/>
              <a:ea typeface="PMingLiU" panose="02020500000000000000" pitchFamily="18" charset="-120"/>
              <a:cs typeface="Times New Roman" panose="02020603050405020304" pitchFamily="18" charset="0"/>
            </a:endParaRPr>
          </a:p>
          <a:p>
            <a:pPr lvl="0" algn="ctr">
              <a:spcBef>
                <a:spcPts val="1800"/>
              </a:spcBef>
              <a:buSzPct val="100000"/>
            </a:pPr>
            <a:endParaRPr lang="en-GB" b="1" noProof="0" dirty="0">
              <a:latin typeface="Helvetica Light"/>
              <a:ea typeface="PMingLiU" panose="02020500000000000000" pitchFamily="18" charset="-120"/>
              <a:cs typeface="Times New Roman" panose="02020603050405020304" pitchFamily="18" charset="0"/>
            </a:endParaRPr>
          </a:p>
          <a:p>
            <a:pPr lvl="0" algn="ctr">
              <a:spcBef>
                <a:spcPts val="1800"/>
              </a:spcBef>
              <a:buSzPct val="100000"/>
            </a:pPr>
            <a:r>
              <a:rPr lang="en-GB" sz="3600" b="1" noProof="0" dirty="0">
                <a:effectLst/>
                <a:latin typeface="Helvetica Light"/>
                <a:ea typeface="PMingLiU" panose="02020500000000000000" pitchFamily="18" charset="-120"/>
                <a:cs typeface="Times New Roman" panose="02020603050405020304" pitchFamily="18" charset="0"/>
              </a:rPr>
              <a:t>Questions ?</a:t>
            </a:r>
          </a:p>
          <a:p>
            <a:pPr lvl="0" algn="ctr">
              <a:spcBef>
                <a:spcPts val="1800"/>
              </a:spcBef>
              <a:buSzPct val="100000"/>
            </a:pPr>
            <a:endParaRPr lang="en-GB" sz="3600" b="1" dirty="0">
              <a:latin typeface="Helvetica Light"/>
              <a:ea typeface="PMingLiU" panose="02020500000000000000" pitchFamily="18" charset="-120"/>
              <a:cs typeface="Times New Roman" panose="02020603050405020304" pitchFamily="18" charset="0"/>
            </a:endParaRPr>
          </a:p>
        </p:txBody>
      </p:sp>
      <p:sp>
        <p:nvSpPr>
          <p:cNvPr id="4" name="Title 1">
            <a:extLst>
              <a:ext uri="{FF2B5EF4-FFF2-40B4-BE49-F238E27FC236}">
                <a16:creationId xmlns:a16="http://schemas.microsoft.com/office/drawing/2014/main" id="{5CAD8D54-4C56-174F-039C-D6B5B3BEB451}"/>
              </a:ext>
            </a:extLst>
          </p:cNvPr>
          <p:cNvSpPr>
            <a:spLocks noGrp="1"/>
          </p:cNvSpPr>
          <p:nvPr>
            <p:ph type="ctrTitle"/>
          </p:nvPr>
        </p:nvSpPr>
        <p:spPr>
          <a:xfrm>
            <a:off x="490728" y="621791"/>
            <a:ext cx="11424464" cy="628511"/>
          </a:xfrm>
        </p:spPr>
        <p:txBody>
          <a:bodyPr/>
          <a:lstStyle/>
          <a:p>
            <a:r>
              <a:rPr lang="en-GB" sz="3600" noProof="0" dirty="0"/>
              <a:t>Thank You – for Supporting the STU TF</a:t>
            </a:r>
          </a:p>
        </p:txBody>
      </p:sp>
    </p:spTree>
    <p:extLst>
      <p:ext uri="{BB962C8B-B14F-4D97-AF65-F5344CB8AC3E}">
        <p14:creationId xmlns:p14="http://schemas.microsoft.com/office/powerpoint/2010/main" val="61192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1D8925-271D-C596-4DD8-119686C7544D}"/>
              </a:ext>
            </a:extLst>
          </p:cNvPr>
          <p:cNvSpPr>
            <a:spLocks noGrp="1"/>
          </p:cNvSpPr>
          <p:nvPr>
            <p:ph type="subTitle" idx="1"/>
          </p:nvPr>
        </p:nvSpPr>
        <p:spPr>
          <a:xfrm>
            <a:off x="490728" y="713404"/>
            <a:ext cx="9144000" cy="1655762"/>
          </a:xfrm>
        </p:spPr>
        <p:txBody>
          <a:bodyPr/>
          <a:lstStyle/>
          <a:p>
            <a:r>
              <a:rPr lang="en-US" b="1" i="1" dirty="0">
                <a:solidFill>
                  <a:srgbClr val="163E64"/>
                </a:solidFill>
                <a:latin typeface="Times New Roman" panose="02020603050405020304" pitchFamily="18" charset="0"/>
                <a:ea typeface="DengXian" panose="02010600030101010101" pitchFamily="2" charset="-122"/>
              </a:rPr>
              <a:t>Note to the UNECE Secretariat:</a:t>
            </a:r>
            <a:br>
              <a:rPr lang="en-GB" dirty="0">
                <a:latin typeface="Calibri" panose="020F0502020204030204" pitchFamily="34" charset="0"/>
                <a:ea typeface="DengXian" panose="02010600030101010101" pitchFamily="2" charset="-122"/>
              </a:rPr>
            </a:br>
            <a:r>
              <a:rPr lang="en-US" b="1" i="1" dirty="0">
                <a:solidFill>
                  <a:srgbClr val="163E64"/>
                </a:solidFill>
                <a:latin typeface="Times New Roman" panose="02020603050405020304" pitchFamily="18" charset="0"/>
                <a:ea typeface="DengXian" panose="02010600030101010101" pitchFamily="2" charset="-122"/>
              </a:rPr>
              <a:t> </a:t>
            </a:r>
            <a:br>
              <a:rPr lang="en-GB" dirty="0">
                <a:latin typeface="Calibri" panose="020F0502020204030204" pitchFamily="34" charset="0"/>
                <a:ea typeface="DengXian" panose="02010600030101010101" pitchFamily="2" charset="-122"/>
              </a:rPr>
            </a:br>
            <a:r>
              <a:rPr lang="en-US" b="1" i="1" dirty="0">
                <a:solidFill>
                  <a:srgbClr val="163E64"/>
                </a:solidFill>
                <a:latin typeface="Times New Roman" panose="02020603050405020304" pitchFamily="18" charset="0"/>
                <a:ea typeface="DengXian" panose="02010600030101010101" pitchFamily="2" charset="-122"/>
              </a:rPr>
              <a:t>The author and the speaker of this presentation confirm that they have authorization to use all content including photos and visual elements. </a:t>
            </a:r>
            <a:br>
              <a:rPr lang="en-GB" dirty="0">
                <a:latin typeface="Calibri" panose="020F0502020204030204" pitchFamily="34" charset="0"/>
                <a:ea typeface="DengXian" panose="02010600030101010101" pitchFamily="2" charset="-122"/>
              </a:rPr>
            </a:br>
            <a:r>
              <a:rPr lang="en-US" b="1" i="1" dirty="0">
                <a:solidFill>
                  <a:srgbClr val="163E64"/>
                </a:solidFill>
                <a:latin typeface="Times New Roman" panose="02020603050405020304" pitchFamily="18" charset="0"/>
                <a:ea typeface="DengXian" panose="02010600030101010101" pitchFamily="2" charset="-122"/>
              </a:rPr>
              <a:t> </a:t>
            </a:r>
            <a:br>
              <a:rPr lang="en-GB" dirty="0">
                <a:latin typeface="Calibri" panose="020F0502020204030204" pitchFamily="34" charset="0"/>
                <a:ea typeface="DengXian" panose="02010600030101010101" pitchFamily="2" charset="-122"/>
              </a:rPr>
            </a:br>
            <a:r>
              <a:rPr lang="en-US" b="1" i="1" dirty="0">
                <a:solidFill>
                  <a:srgbClr val="163E64"/>
                </a:solidFill>
                <a:latin typeface="Times New Roman" panose="02020603050405020304" pitchFamily="18" charset="0"/>
                <a:ea typeface="DengXian" panose="02010600030101010101" pitchFamily="2" charset="-122"/>
              </a:rPr>
              <a:t>The material is either copyright-free or the author/speaker hold the necessary copyright or permission.</a:t>
            </a:r>
            <a:br>
              <a:rPr lang="en-GB" dirty="0">
                <a:latin typeface="Calibri" panose="020F0502020204030204" pitchFamily="34" charset="0"/>
                <a:ea typeface="DengXian" panose="02010600030101010101" pitchFamily="2" charset="-122"/>
              </a:rPr>
            </a:br>
            <a:r>
              <a:rPr lang="en-US" b="1" i="1" dirty="0">
                <a:solidFill>
                  <a:srgbClr val="163E64"/>
                </a:solidFill>
                <a:latin typeface="Times New Roman" panose="02020603050405020304" pitchFamily="18" charset="0"/>
                <a:ea typeface="DengXian" panose="02010600030101010101" pitchFamily="2" charset="-122"/>
              </a:rPr>
              <a:t> </a:t>
            </a:r>
            <a:br>
              <a:rPr lang="en-GB" dirty="0">
                <a:latin typeface="Calibri" panose="020F0502020204030204" pitchFamily="34" charset="0"/>
                <a:ea typeface="DengXian" panose="02010600030101010101" pitchFamily="2" charset="-122"/>
              </a:rPr>
            </a:br>
            <a:r>
              <a:rPr lang="en-US" b="1" i="1" dirty="0">
                <a:solidFill>
                  <a:srgbClr val="163E64"/>
                </a:solidFill>
                <a:latin typeface="Times New Roman" panose="02020603050405020304" pitchFamily="18" charset="0"/>
                <a:ea typeface="DengXian" panose="02010600030101010101" pitchFamily="2" charset="-122"/>
              </a:rPr>
              <a:t>The UNECE will remove any material from its events and supporting websites if there is unlawful use of copyrighted material. </a:t>
            </a:r>
            <a:br>
              <a:rPr lang="en-GB" dirty="0">
                <a:latin typeface="Calibri" panose="020F0502020204030204" pitchFamily="34" charset="0"/>
                <a:ea typeface="DengXian" panose="02010600030101010101" pitchFamily="2" charset="-122"/>
              </a:rPr>
            </a:br>
            <a:r>
              <a:rPr lang="en-US" b="1" i="1" dirty="0">
                <a:solidFill>
                  <a:srgbClr val="163E64"/>
                </a:solidFill>
                <a:latin typeface="Times New Roman" panose="02020603050405020304" pitchFamily="18" charset="0"/>
                <a:ea typeface="DengXian" panose="02010600030101010101" pitchFamily="2" charset="-122"/>
              </a:rPr>
              <a:t> </a:t>
            </a:r>
            <a:br>
              <a:rPr lang="en-GB" dirty="0">
                <a:latin typeface="Calibri" panose="020F0502020204030204" pitchFamily="34" charset="0"/>
                <a:ea typeface="DengXian" panose="02010600030101010101" pitchFamily="2" charset="-122"/>
              </a:rPr>
            </a:br>
            <a:r>
              <a:rPr lang="en-US" b="1" i="1" dirty="0">
                <a:solidFill>
                  <a:srgbClr val="163E64"/>
                </a:solidFill>
                <a:latin typeface="Times New Roman" panose="02020603050405020304" pitchFamily="18" charset="0"/>
                <a:ea typeface="DengXian" panose="02010600030101010101" pitchFamily="2" charset="-122"/>
              </a:rPr>
              <a:t>The author/speaker takes responsibility for any infringement on copyright and holds the UNECE harmless to this effect.</a:t>
            </a:r>
            <a:br>
              <a:rPr lang="en-GB" dirty="0">
                <a:latin typeface="Calibri" panose="020F0502020204030204" pitchFamily="34" charset="0"/>
                <a:ea typeface="DengXian" panose="02010600030101010101" pitchFamily="2" charset="-122"/>
              </a:rPr>
            </a:br>
            <a:endParaRPr lang="en-GB" dirty="0"/>
          </a:p>
        </p:txBody>
      </p:sp>
    </p:spTree>
    <p:extLst>
      <p:ext uri="{BB962C8B-B14F-4D97-AF65-F5344CB8AC3E}">
        <p14:creationId xmlns:p14="http://schemas.microsoft.com/office/powerpoint/2010/main" val="118642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21791"/>
            <a:ext cx="11424464" cy="628511"/>
          </a:xfrm>
        </p:spPr>
        <p:txBody>
          <a:bodyPr/>
          <a:lstStyle/>
          <a:p>
            <a:pPr>
              <a:tabLst>
                <a:tab pos="11210925" algn="r"/>
              </a:tabLst>
            </a:pPr>
            <a:r>
              <a:rPr lang="en-GB" sz="3600" noProof="0" dirty="0"/>
              <a:t>Agenda</a:t>
            </a:r>
          </a:p>
        </p:txBody>
      </p:sp>
      <p:sp>
        <p:nvSpPr>
          <p:cNvPr id="6" name="Subtitle 2">
            <a:extLst>
              <a:ext uri="{FF2B5EF4-FFF2-40B4-BE49-F238E27FC236}">
                <a16:creationId xmlns:a16="http://schemas.microsoft.com/office/drawing/2014/main" id="{408DEB54-2E21-1F64-57F0-30AC5412C597}"/>
              </a:ext>
            </a:extLst>
          </p:cNvPr>
          <p:cNvSpPr>
            <a:spLocks noGrp="1"/>
          </p:cNvSpPr>
          <p:nvPr>
            <p:ph type="subTitle" idx="1"/>
          </p:nvPr>
        </p:nvSpPr>
        <p:spPr>
          <a:xfrm>
            <a:off x="490728" y="1548000"/>
            <a:ext cx="11221200" cy="4665600"/>
          </a:xfrm>
        </p:spPr>
        <p:txBody>
          <a:bodyPr/>
          <a:lstStyle/>
          <a:p>
            <a:pPr>
              <a:spcBef>
                <a:spcPts val="1800"/>
              </a:spcBef>
              <a:buSzPct val="80000"/>
            </a:pPr>
            <a:endParaRPr lang="en-GB" sz="2000" noProof="0" dirty="0"/>
          </a:p>
          <a:p>
            <a:pPr marL="265113" indent="-265113">
              <a:spcBef>
                <a:spcPts val="0"/>
              </a:spcBef>
              <a:buSzPct val="80000"/>
              <a:buFontTx/>
              <a:buChar char="●"/>
            </a:pPr>
            <a:r>
              <a:rPr lang="en-GB" sz="2000" dirty="0"/>
              <a:t>Status and Feedback Request from the Task Force (TF) for Separate Technical Unit (STU)</a:t>
            </a:r>
            <a:br>
              <a:rPr lang="en-GB" sz="2000" dirty="0"/>
            </a:br>
            <a:r>
              <a:rPr lang="en-GB" sz="2000" dirty="0"/>
              <a:t>completing R151, R158, R159, R166</a:t>
            </a:r>
            <a:br>
              <a:rPr lang="en-GB" sz="2000" dirty="0"/>
            </a:br>
            <a:r>
              <a:rPr lang="en-GB" sz="1600" dirty="0"/>
              <a:t>within the IWG VRU-Proxi</a:t>
            </a:r>
            <a:endParaRPr lang="en-GB" sz="1800" dirty="0"/>
          </a:p>
          <a:p>
            <a:pPr marL="539750" lvl="1" indent="-274638" algn="l">
              <a:spcBef>
                <a:spcPts val="1200"/>
              </a:spcBef>
              <a:buSzPct val="80000"/>
              <a:buFontTx/>
              <a:buChar char="●"/>
            </a:pPr>
            <a:r>
              <a:rPr lang="en-GB" sz="1800" dirty="0">
                <a:latin typeface="Helvetica Light" panose="020B0403020202020204" pitchFamily="34" charset="0"/>
              </a:rPr>
              <a:t>Context, Goals and Challenges</a:t>
            </a:r>
          </a:p>
          <a:p>
            <a:pPr marL="539750" lvl="1" indent="-274638" algn="l">
              <a:spcBef>
                <a:spcPts val="1200"/>
              </a:spcBef>
              <a:buSzPct val="80000"/>
              <a:buFontTx/>
              <a:buChar char="●"/>
            </a:pPr>
            <a:r>
              <a:rPr lang="en-GB" sz="1800" dirty="0">
                <a:latin typeface="Helvetica Light" panose="020B0403020202020204" pitchFamily="34" charset="0"/>
              </a:rPr>
              <a:t>R159 Draft Approval Routes </a:t>
            </a:r>
          </a:p>
          <a:p>
            <a:pPr marL="539750" lvl="1" indent="-274638" algn="l">
              <a:spcBef>
                <a:spcPts val="1200"/>
              </a:spcBef>
              <a:buSzPct val="80000"/>
              <a:buFontTx/>
              <a:buChar char="●"/>
            </a:pPr>
            <a:r>
              <a:rPr lang="en-GB" sz="1800" dirty="0">
                <a:latin typeface="Helvetica Light" panose="020B0403020202020204" pitchFamily="34" charset="0"/>
              </a:rPr>
              <a:t>R159 Draft Structural Changes</a:t>
            </a:r>
          </a:p>
          <a:p>
            <a:pPr marL="539750" lvl="1" indent="-274638" algn="l">
              <a:spcBef>
                <a:spcPts val="1200"/>
              </a:spcBef>
              <a:buSzPct val="80000"/>
              <a:buFontTx/>
              <a:buChar char="●"/>
            </a:pPr>
            <a:r>
              <a:rPr lang="en-GB" sz="1800" dirty="0">
                <a:latin typeface="Helvetica Light" panose="020B0403020202020204" pitchFamily="34" charset="0"/>
              </a:rPr>
              <a:t>R158 Outlook</a:t>
            </a:r>
          </a:p>
          <a:p>
            <a:pPr marL="539750" lvl="1" indent="-274638" algn="l">
              <a:spcBef>
                <a:spcPts val="1200"/>
              </a:spcBef>
              <a:buSzPct val="80000"/>
              <a:buFontTx/>
              <a:buChar char="●"/>
            </a:pPr>
            <a:r>
              <a:rPr lang="en-GB" sz="1800" dirty="0">
                <a:latin typeface="Helvetica Light" panose="020B0403020202020204" pitchFamily="34" charset="0"/>
              </a:rPr>
              <a:t>Questions / Thoughts / Feedback</a:t>
            </a:r>
          </a:p>
          <a:p>
            <a:pPr marL="265113" indent="-265113">
              <a:spcBef>
                <a:spcPts val="3000"/>
              </a:spcBef>
              <a:buSzPct val="80000"/>
              <a:buFontTx/>
              <a:buChar char="●"/>
            </a:pPr>
            <a:r>
              <a:rPr lang="en-GB" sz="2000" noProof="0" dirty="0"/>
              <a:t>Request for ToR Changes – Timeline and Scope</a:t>
            </a:r>
          </a:p>
          <a:p>
            <a:pPr marL="266700">
              <a:spcBef>
                <a:spcPts val="600"/>
              </a:spcBef>
              <a:buSzPct val="80000"/>
            </a:pPr>
            <a:r>
              <a:rPr lang="en-GB" sz="1600" noProof="0" dirty="0"/>
              <a:t>IWG VRU-Proxi – Part related to Separate Technical Units (STU)</a:t>
            </a:r>
          </a:p>
          <a:p>
            <a:pPr marL="265113" indent="-265113">
              <a:spcBef>
                <a:spcPts val="1800"/>
              </a:spcBef>
              <a:buSzPct val="80000"/>
              <a:buFontTx/>
              <a:buChar char="●"/>
            </a:pPr>
            <a:endParaRPr lang="en-GB" sz="1600" noProof="0" dirty="0"/>
          </a:p>
        </p:txBody>
      </p:sp>
    </p:spTree>
    <p:extLst>
      <p:ext uri="{BB962C8B-B14F-4D97-AF65-F5344CB8AC3E}">
        <p14:creationId xmlns:p14="http://schemas.microsoft.com/office/powerpoint/2010/main" val="262585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08DEB54-2E21-1F64-57F0-30AC5412C597}"/>
              </a:ext>
            </a:extLst>
          </p:cNvPr>
          <p:cNvSpPr>
            <a:spLocks noGrp="1"/>
          </p:cNvSpPr>
          <p:nvPr>
            <p:ph type="subTitle" idx="1"/>
          </p:nvPr>
        </p:nvSpPr>
        <p:spPr>
          <a:xfrm>
            <a:off x="490728" y="1476000"/>
            <a:ext cx="11615547" cy="4665600"/>
          </a:xfrm>
        </p:spPr>
        <p:txBody>
          <a:bodyPr/>
          <a:lstStyle/>
          <a:p>
            <a:pPr marL="0" lvl="1" algn="l">
              <a:spcBef>
                <a:spcPts val="1800"/>
              </a:spcBef>
              <a:spcAft>
                <a:spcPts val="300"/>
              </a:spcAft>
              <a:buSzPct val="80000"/>
              <a:defRPr/>
            </a:pPr>
            <a:r>
              <a:rPr lang="en-GB" sz="1800" b="1" noProof="0" dirty="0">
                <a:latin typeface="Helvetica Light" panose="020B0403020202020204" pitchFamily="34" charset="0"/>
              </a:rPr>
              <a:t>Context</a:t>
            </a:r>
          </a:p>
          <a:p>
            <a:pPr marL="265113" lvl="1" indent="-265113" algn="l">
              <a:spcBef>
                <a:spcPts val="0"/>
              </a:spcBef>
              <a:spcAft>
                <a:spcPts val="300"/>
              </a:spcAft>
              <a:buSzPct val="80000"/>
              <a:buFontTx/>
              <a:buChar char="●"/>
              <a:defRPr/>
            </a:pPr>
            <a:r>
              <a:rPr lang="en-GB" sz="1500" noProof="0" dirty="0">
                <a:latin typeface="Helvetica Light" panose="020B0403020202020204" pitchFamily="34" charset="0"/>
              </a:rPr>
              <a:t>Familiarising with various regulations containing Component or STU approach – all dealing with a specific system, having at the outset a basic specific universal structure, which is picked up in the structure of the regulation.</a:t>
            </a:r>
          </a:p>
          <a:p>
            <a:pPr marL="265113" marR="0" lvl="1" indent="-265113" algn="l" defTabSz="914400" rtl="0" eaLnBrk="1" fontAlgn="auto" latinLnBrk="0" hangingPunct="1">
              <a:lnSpc>
                <a:spcPct val="90000"/>
              </a:lnSpc>
              <a:spcBef>
                <a:spcPts val="0"/>
              </a:spcBef>
              <a:spcAft>
                <a:spcPts val="300"/>
              </a:spcAft>
              <a:buClrTx/>
              <a:buSzPct val="80000"/>
              <a:buFontTx/>
              <a:buChar char="●"/>
              <a:tabLst/>
              <a:defRPr/>
            </a:pPr>
            <a:r>
              <a:rPr lang="en-GB" sz="1500" noProof="0" dirty="0">
                <a:latin typeface="Helvetica Light" panose="020B0403020202020204" pitchFamily="34" charset="0"/>
              </a:rPr>
              <a:t>STU TF is dealing with regulations which are mostly pure functional and technology independent (especially R151 BSIS and R159 MOIS).</a:t>
            </a:r>
          </a:p>
          <a:p>
            <a:pPr marL="265113" lvl="1" indent="-265113" algn="l">
              <a:spcBef>
                <a:spcPts val="0"/>
              </a:spcBef>
              <a:spcAft>
                <a:spcPts val="300"/>
              </a:spcAft>
              <a:buSzPct val="80000"/>
              <a:buFontTx/>
              <a:buChar char="●"/>
              <a:defRPr/>
            </a:pPr>
            <a:r>
              <a:rPr lang="en-GB" sz="1500" dirty="0">
                <a:latin typeface="Helvetica Light" panose="020B0403020202020204" pitchFamily="34" charset="0"/>
              </a:rPr>
              <a:t>Consultations suggested such will become a more common matter for regulations with e. g. ADAS functions or self-driving vehicles.</a:t>
            </a:r>
          </a:p>
          <a:p>
            <a:pPr marL="265113" marR="0" lvl="1" indent="-265113" algn="l" defTabSz="914400" rtl="0" eaLnBrk="1" fontAlgn="auto" latinLnBrk="0" hangingPunct="1">
              <a:lnSpc>
                <a:spcPct val="90000"/>
              </a:lnSpc>
              <a:spcBef>
                <a:spcPts val="0"/>
              </a:spcBef>
              <a:spcAft>
                <a:spcPts val="300"/>
              </a:spcAft>
              <a:buClrTx/>
              <a:buSzPct val="80000"/>
              <a:buFontTx/>
              <a:buChar char="●"/>
              <a:tabLst/>
              <a:defRPr/>
            </a:pPr>
            <a:r>
              <a:rPr lang="en-GB" sz="1500" noProof="0" dirty="0">
                <a:latin typeface="Helvetica Light" panose="020B0403020202020204" pitchFamily="34" charset="0"/>
              </a:rPr>
              <a:t>Focus so far has been mostly on R159 MOIS.</a:t>
            </a:r>
          </a:p>
          <a:p>
            <a:pPr marL="0" lvl="1" algn="l">
              <a:spcBef>
                <a:spcPts val="1800"/>
              </a:spcBef>
              <a:spcAft>
                <a:spcPts val="300"/>
              </a:spcAft>
              <a:buSzPct val="80000"/>
              <a:defRPr/>
            </a:pPr>
            <a:r>
              <a:rPr lang="en-GB" sz="1800" b="1" noProof="0" dirty="0">
                <a:latin typeface="Helvetica Light" panose="020B0403020202020204" pitchFamily="34" charset="0"/>
              </a:rPr>
              <a:t>Goals</a:t>
            </a:r>
          </a:p>
          <a:p>
            <a:pPr marL="265113" lvl="1" indent="-265113" algn="l">
              <a:spcBef>
                <a:spcPts val="0"/>
              </a:spcBef>
              <a:spcAft>
                <a:spcPts val="300"/>
              </a:spcAft>
              <a:buSzPct val="80000"/>
              <a:buFontTx/>
              <a:buChar char="●"/>
              <a:defRPr/>
            </a:pPr>
            <a:r>
              <a:rPr lang="en-GB" sz="1500" noProof="0" dirty="0">
                <a:latin typeface="Helvetica Light" panose="020B0403020202020204" pitchFamily="34" charset="0"/>
              </a:rPr>
              <a:t>All changes should not make the regulation less or more stringent however adding wider scope – allowing an “Amendment as a Supplement” (and not a new series).</a:t>
            </a:r>
          </a:p>
          <a:p>
            <a:pPr marL="265113" lvl="1" indent="-265113" algn="l">
              <a:spcBef>
                <a:spcPts val="0"/>
              </a:spcBef>
              <a:spcAft>
                <a:spcPts val="300"/>
              </a:spcAft>
              <a:buSzPct val="80000"/>
              <a:buFontTx/>
              <a:buChar char="●"/>
              <a:defRPr/>
            </a:pPr>
            <a:r>
              <a:rPr lang="en-GB" sz="1500" noProof="0" dirty="0">
                <a:latin typeface="Helvetica Light" panose="020B0403020202020204" pitchFamily="34" charset="0"/>
              </a:rPr>
              <a:t>Current scheme for full vehicle approval will be maintained and ensures possible extension of current approvals.</a:t>
            </a:r>
          </a:p>
          <a:p>
            <a:pPr marL="0" marR="0" lvl="1" algn="l" fontAlgn="auto">
              <a:spcBef>
                <a:spcPts val="1800"/>
              </a:spcBef>
              <a:spcAft>
                <a:spcPts val="600"/>
              </a:spcAft>
              <a:buClrTx/>
              <a:buSzPct val="80000"/>
              <a:tabLst/>
              <a:defRPr/>
            </a:pPr>
            <a:r>
              <a:rPr lang="en-GB" sz="1800" b="1" noProof="0" dirty="0">
                <a:latin typeface="Helvetica Light" panose="020B0403020202020204" pitchFamily="34" charset="0"/>
              </a:rPr>
              <a:t>Challenges</a:t>
            </a:r>
          </a:p>
          <a:p>
            <a:pPr marL="1162050" lvl="1" indent="-1162050" algn="l">
              <a:spcBef>
                <a:spcPts val="0"/>
              </a:spcBef>
              <a:spcAft>
                <a:spcPts val="600"/>
              </a:spcAft>
              <a:buSzPct val="80000"/>
              <a:defRPr/>
            </a:pP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Efficiency	Avoid or limit the same testing on </a:t>
            </a:r>
            <a:r>
              <a:rPr lang="en-GB" sz="1500" noProof="0" dirty="0">
                <a:solidFill>
                  <a:prstClr val="black"/>
                </a:solidFill>
                <a:latin typeface="Helvetica Light" panose="020B0403020202020204" pitchFamily="34" charset="0"/>
              </a:rPr>
              <a:t>Component or </a:t>
            </a: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STU level vs. integration of an </a:t>
            </a:r>
            <a:r>
              <a:rPr lang="en-GB" sz="1500" noProof="0" dirty="0">
                <a:solidFill>
                  <a:prstClr val="black"/>
                </a:solidFill>
                <a:latin typeface="Helvetica Light" panose="020B0403020202020204" pitchFamily="34" charset="0"/>
              </a:rPr>
              <a:t>approved Component or </a:t>
            </a: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STU on vehicle level.</a:t>
            </a:r>
          </a:p>
          <a:p>
            <a:pPr marL="1162050" marR="0" lvl="1" indent="-1162050" algn="l" defTabSz="914400" rtl="0" eaLnBrk="1" fontAlgn="auto" latinLnBrk="0" hangingPunct="1">
              <a:lnSpc>
                <a:spcPct val="90000"/>
              </a:lnSpc>
              <a:spcBef>
                <a:spcPts val="0"/>
              </a:spcBef>
              <a:spcAft>
                <a:spcPts val="600"/>
              </a:spcAft>
              <a:buClrTx/>
              <a:buSzPct val="80000"/>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Dependency	Taking in account vehicle features which significantly influence the performance of a STU or Component.</a:t>
            </a:r>
          </a:p>
          <a:p>
            <a:pPr marL="1162050" lvl="1" indent="-1162050" algn="l">
              <a:spcBef>
                <a:spcPts val="0"/>
              </a:spcBef>
              <a:spcAft>
                <a:spcPts val="600"/>
              </a:spcAft>
              <a:buSzPct val="80000"/>
              <a:defRPr/>
            </a:pP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Stringency	Ensure fulfilment for all requirement demands after the integration of an approved </a:t>
            </a:r>
            <a:r>
              <a:rPr lang="en-GB" sz="1500" noProof="0" dirty="0">
                <a:solidFill>
                  <a:prstClr val="black"/>
                </a:solidFill>
                <a:latin typeface="Helvetica Light" panose="020B0403020202020204" pitchFamily="34" charset="0"/>
              </a:rPr>
              <a:t>Component or </a:t>
            </a: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STU on vehicle level</a:t>
            </a:r>
            <a:r>
              <a:rPr lang="en-GB" sz="1500" noProof="0" dirty="0">
                <a:solidFill>
                  <a:prstClr val="black"/>
                </a:solidFill>
                <a:latin typeface="Helvetica Light" panose="020B0403020202020204" pitchFamily="34" charset="0"/>
              </a:rPr>
              <a:t> approval</a:t>
            </a: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a:t>
            </a:r>
          </a:p>
          <a:p>
            <a:pPr marL="1162050" lvl="1" indent="-1162050" algn="l">
              <a:spcBef>
                <a:spcPts val="0"/>
              </a:spcBef>
              <a:spcAft>
                <a:spcPts val="600"/>
              </a:spcAft>
              <a:buSzPct val="80000"/>
              <a:defRPr/>
            </a:pP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Simplicity	Guidance for the approval requester providing the information for Component, STU or integration of an approved </a:t>
            </a:r>
            <a:r>
              <a:rPr lang="en-GB" sz="1500" noProof="0" dirty="0">
                <a:solidFill>
                  <a:prstClr val="black"/>
                </a:solidFill>
                <a:latin typeface="Helvetica Light" panose="020B0403020202020204" pitchFamily="34" charset="0"/>
              </a:rPr>
              <a:t>Component or </a:t>
            </a:r>
            <a:r>
              <a:rPr kumimoji="0" lang="en-GB" sz="15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STU on vehicle level. Ensuring the Technical Service and approval authority can fulfil their responsibilities.</a:t>
            </a:r>
          </a:p>
        </p:txBody>
      </p:sp>
      <p:sp>
        <p:nvSpPr>
          <p:cNvPr id="5" name="Title 1">
            <a:extLst>
              <a:ext uri="{FF2B5EF4-FFF2-40B4-BE49-F238E27FC236}">
                <a16:creationId xmlns:a16="http://schemas.microsoft.com/office/drawing/2014/main" id="{3E0DD2F4-7409-3E96-8640-1923F12B3A87}"/>
              </a:ext>
            </a:extLst>
          </p:cNvPr>
          <p:cNvSpPr txBox="1">
            <a:spLocks/>
          </p:cNvSpPr>
          <p:nvPr/>
        </p:nvSpPr>
        <p:spPr>
          <a:xfrm>
            <a:off x="490728" y="621791"/>
            <a:ext cx="11424464" cy="628511"/>
          </a:xfrm>
          <a:prstGeom prst="rect">
            <a:avLst/>
          </a:prstGeom>
        </p:spPr>
        <p:txBody>
          <a:bodyPr anchor="b"/>
          <a:lstStyle>
            <a:lvl1pPr algn="l" defTabSz="914400" rtl="0" eaLnBrk="1" latinLnBrk="0" hangingPunct="1">
              <a:lnSpc>
                <a:spcPct val="90000"/>
              </a:lnSpc>
              <a:spcBef>
                <a:spcPct val="0"/>
              </a:spcBef>
              <a:buNone/>
              <a:defRPr sz="6000" b="1" i="0" kern="1200">
                <a:solidFill>
                  <a:srgbClr val="00ADAD"/>
                </a:solidFill>
                <a:latin typeface="Helvetica" pitchFamily="2" charset="0"/>
                <a:ea typeface="+mj-ea"/>
                <a:cs typeface="+mj-cs"/>
              </a:defRPr>
            </a:lvl1pPr>
          </a:lstStyle>
          <a:p>
            <a:pPr>
              <a:tabLst>
                <a:tab pos="11210925" algn="r"/>
              </a:tabLst>
            </a:pPr>
            <a:endParaRPr lang="en-GB" sz="3600" noProof="0" dirty="0"/>
          </a:p>
          <a:p>
            <a:pPr>
              <a:tabLst>
                <a:tab pos="11210925" algn="r"/>
              </a:tabLst>
            </a:pPr>
            <a:r>
              <a:rPr lang="en-GB" sz="3600" noProof="0" dirty="0"/>
              <a:t>Context, Goals and Challenges</a:t>
            </a:r>
          </a:p>
          <a:p>
            <a:pPr>
              <a:tabLst>
                <a:tab pos="11210925" algn="r"/>
              </a:tabLst>
            </a:pPr>
            <a:r>
              <a:rPr lang="en-GB" sz="2000" noProof="0" dirty="0"/>
              <a:t>STU TF within the IWG VRU-Proxi</a:t>
            </a:r>
          </a:p>
        </p:txBody>
      </p:sp>
    </p:spTree>
    <p:extLst>
      <p:ext uri="{BB962C8B-B14F-4D97-AF65-F5344CB8AC3E}">
        <p14:creationId xmlns:p14="http://schemas.microsoft.com/office/powerpoint/2010/main" val="56292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08DEB54-2E21-1F64-57F0-30AC5412C597}"/>
              </a:ext>
            </a:extLst>
          </p:cNvPr>
          <p:cNvSpPr>
            <a:spLocks noGrp="1"/>
          </p:cNvSpPr>
          <p:nvPr>
            <p:ph type="subTitle" idx="1"/>
          </p:nvPr>
        </p:nvSpPr>
        <p:spPr>
          <a:xfrm>
            <a:off x="490728" y="1476000"/>
            <a:ext cx="11003280" cy="4665600"/>
          </a:xfrm>
        </p:spPr>
        <p:txBody>
          <a:bodyPr/>
          <a:lstStyle/>
          <a:p>
            <a:pPr marL="0" marR="0" lvl="1" algn="l" defTabSz="914400" rtl="0" eaLnBrk="1" fontAlgn="auto" latinLnBrk="0" hangingPunct="1">
              <a:lnSpc>
                <a:spcPct val="90000"/>
              </a:lnSpc>
              <a:spcBef>
                <a:spcPts val="200"/>
              </a:spcBef>
              <a:spcAft>
                <a:spcPts val="0"/>
              </a:spcAft>
              <a:buClrTx/>
              <a:buSzPct val="80000"/>
              <a:tabLst/>
              <a:defRPr/>
            </a:pPr>
            <a:r>
              <a:rPr lang="en-GB" b="1" noProof="0" dirty="0">
                <a:latin typeface="Helvetica Light" panose="020B0403020202020204" pitchFamily="34" charset="0"/>
              </a:rPr>
              <a:t>Definitions</a:t>
            </a:r>
          </a:p>
          <a:p>
            <a:pPr marL="0" lvl="1" algn="l">
              <a:spcBef>
                <a:spcPts val="600"/>
              </a:spcBef>
              <a:buSzPct val="80000"/>
              <a:defRPr/>
            </a:pPr>
            <a:r>
              <a:rPr lang="en-GB" sz="1600" noProof="0" dirty="0">
                <a:latin typeface="Helvetica Light" panose="020B0403020202020204" pitchFamily="34" charset="0"/>
              </a:rPr>
              <a:t>UNECE has defined Manufacturer, Component and Separate Technical Unit in the latest update of the framework document:</a:t>
            </a:r>
          </a:p>
          <a:p>
            <a:pPr marL="0" marR="0" lvl="1" algn="l" defTabSz="914400" rtl="0" eaLnBrk="1" fontAlgn="auto" latinLnBrk="0" hangingPunct="1">
              <a:lnSpc>
                <a:spcPct val="90000"/>
              </a:lnSpc>
              <a:spcBef>
                <a:spcPts val="600"/>
              </a:spcBef>
              <a:buClrTx/>
              <a:buSzPct val="80000"/>
              <a:tabLst/>
              <a:defRPr/>
            </a:pPr>
            <a:r>
              <a:rPr lang="en-GB" sz="1600" noProof="0" dirty="0">
                <a:latin typeface="Helvetica Light" panose="020B0403020202020204" pitchFamily="34" charset="0"/>
              </a:rPr>
              <a:t>“</a:t>
            </a:r>
            <a:r>
              <a:rPr lang="en-GB" sz="1600" b="1" noProof="0" dirty="0">
                <a:latin typeface="Helvetica Light" panose="020B0403020202020204" pitchFamily="34" charset="0"/>
              </a:rPr>
              <a:t>Consolidated Resolution on the Construction of Vehicles (R.E.3)</a:t>
            </a:r>
            <a:r>
              <a:rPr lang="en-GB" sz="1600" noProof="0" dirty="0">
                <a:latin typeface="Helvetica Light" panose="020B0403020202020204" pitchFamily="34" charset="0"/>
              </a:rPr>
              <a:t>”</a:t>
            </a:r>
          </a:p>
          <a:p>
            <a:pPr marL="0" marR="0" lvl="1" algn="l" defTabSz="914400" rtl="0" eaLnBrk="1" fontAlgn="auto" latinLnBrk="0" hangingPunct="1">
              <a:lnSpc>
                <a:spcPct val="90000"/>
              </a:lnSpc>
              <a:spcBef>
                <a:spcPts val="1200"/>
              </a:spcBef>
              <a:spcAft>
                <a:spcPts val="0"/>
              </a:spcAft>
              <a:buClrTx/>
              <a:buSzPct val="80000"/>
              <a:tabLst/>
              <a:defRPr/>
            </a:pPr>
            <a:r>
              <a:rPr lang="en-GB" sz="1400" noProof="0" dirty="0">
                <a:latin typeface="Helvetica Light" panose="020B0403020202020204" pitchFamily="34" charset="0"/>
              </a:rPr>
              <a:t>See link: </a:t>
            </a:r>
            <a:r>
              <a:rPr lang="en-GB" sz="1400" noProof="0" dirty="0">
                <a:latin typeface="Helvetica Light" panose="020B0403020202020204" pitchFamily="34" charset="0"/>
                <a:hlinkClick r:id="rId3"/>
              </a:rPr>
              <a:t>ECE_TRANS_WP.29_78_Rev.7e</a:t>
            </a:r>
            <a:endParaRPr lang="en-GB" sz="1400" b="1" noProof="0" dirty="0">
              <a:latin typeface="Helvetica Light" panose="020B0403020202020204" pitchFamily="34" charset="0"/>
            </a:endParaRPr>
          </a:p>
          <a:p>
            <a:pPr marL="0" marR="0" lvl="1" algn="l" defTabSz="914400" rtl="0" eaLnBrk="1" fontAlgn="auto" latinLnBrk="0" hangingPunct="1">
              <a:lnSpc>
                <a:spcPct val="90000"/>
              </a:lnSpc>
              <a:spcBef>
                <a:spcPts val="3600"/>
              </a:spcBef>
              <a:buClrTx/>
              <a:buSzPct val="80000"/>
              <a:tabLst/>
              <a:defRPr/>
            </a:pPr>
            <a:r>
              <a:rPr lang="en-GB" sz="1600" b="1" noProof="0" dirty="0">
                <a:latin typeface="Helvetica Light" panose="020B0403020202020204" pitchFamily="34" charset="0"/>
              </a:rPr>
              <a:t>Extract of Definitions:</a:t>
            </a:r>
          </a:p>
          <a:p>
            <a:pPr marL="1079500" lvl="2" indent="-539750" algn="l">
              <a:lnSpc>
                <a:spcPct val="80000"/>
              </a:lnSpc>
              <a:spcBef>
                <a:spcPts val="600"/>
              </a:spcBef>
              <a:buSzPct val="100000"/>
              <a:defRPr/>
            </a:pPr>
            <a:r>
              <a:rPr lang="en-GB" sz="1400" noProof="0" dirty="0">
                <a:latin typeface="Helvetica Light" panose="020B0403020202020204" pitchFamily="34" charset="0"/>
              </a:rPr>
              <a:t>“...</a:t>
            </a:r>
          </a:p>
          <a:p>
            <a:pPr marL="1079500" lvl="2" indent="-539750" algn="l">
              <a:lnSpc>
                <a:spcPct val="80000"/>
              </a:lnSpc>
              <a:spcBef>
                <a:spcPts val="600"/>
              </a:spcBef>
              <a:buSzPct val="100000"/>
              <a:defRPr/>
            </a:pPr>
            <a:r>
              <a:rPr lang="en-GB" sz="1400" noProof="0" dirty="0">
                <a:latin typeface="Helvetica Light" panose="020B0403020202020204" pitchFamily="34" charset="0"/>
              </a:rPr>
              <a:t>1.13	</a:t>
            </a:r>
            <a:r>
              <a:rPr lang="en-GB" sz="1400" b="1" noProof="0" dirty="0">
                <a:latin typeface="Helvetica Light" panose="020B0403020202020204" pitchFamily="34" charset="0"/>
              </a:rPr>
              <a:t>“Manufacturer"</a:t>
            </a:r>
            <a:r>
              <a:rPr lang="en-GB" sz="1400" noProof="0" dirty="0">
                <a:latin typeface="Helvetica Light" panose="020B0403020202020204" pitchFamily="34" charset="0"/>
              </a:rPr>
              <a:t> means the person or body who is </a:t>
            </a:r>
            <a:r>
              <a:rPr lang="en-GB" sz="1400" b="1" noProof="0" dirty="0">
                <a:latin typeface="Helvetica Light" panose="020B0403020202020204" pitchFamily="34" charset="0"/>
              </a:rPr>
              <a:t>responsible to the Approval Authority </a:t>
            </a:r>
            <a:r>
              <a:rPr lang="en-GB" sz="1400" noProof="0" dirty="0">
                <a:latin typeface="Helvetica Light" panose="020B0403020202020204" pitchFamily="34" charset="0"/>
              </a:rPr>
              <a:t>for all aspects covered by the UN Regulations requirements for approval process and for ensuring the conformity of production. It is not essential that the person or body is directly involved in all stages of the construction of the vehicle or component which is the subject of the approval process.</a:t>
            </a:r>
          </a:p>
          <a:p>
            <a:pPr marL="1079500" lvl="2" indent="-539750" algn="l">
              <a:lnSpc>
                <a:spcPct val="80000"/>
              </a:lnSpc>
              <a:spcBef>
                <a:spcPts val="600"/>
              </a:spcBef>
              <a:buSzPct val="100000"/>
              <a:defRPr/>
            </a:pPr>
            <a:r>
              <a:rPr lang="en-GB" sz="1400" noProof="0" dirty="0">
                <a:latin typeface="Helvetica Light" panose="020B0403020202020204" pitchFamily="34" charset="0"/>
              </a:rPr>
              <a:t>1.14.	"</a:t>
            </a:r>
            <a:r>
              <a:rPr lang="en-GB" sz="1400" b="1" noProof="0" dirty="0">
                <a:latin typeface="Helvetica Light" panose="020B0403020202020204" pitchFamily="34" charset="0"/>
              </a:rPr>
              <a:t>Component"</a:t>
            </a:r>
            <a:r>
              <a:rPr lang="en-GB" sz="1400" noProof="0" dirty="0">
                <a:latin typeface="Helvetica Light" panose="020B0403020202020204" pitchFamily="34" charset="0"/>
              </a:rPr>
              <a:t> means a device intended to be part of a vehicle, which may be </a:t>
            </a:r>
            <a:r>
              <a:rPr lang="en-GB" sz="1400" b="1" noProof="0" dirty="0">
                <a:latin typeface="Helvetica Light" panose="020B0403020202020204" pitchFamily="34" charset="0"/>
              </a:rPr>
              <a:t>approved independently of a vehicle </a:t>
            </a:r>
            <a:r>
              <a:rPr lang="en-GB" sz="1400" noProof="0" dirty="0">
                <a:latin typeface="Helvetica Light" panose="020B0403020202020204" pitchFamily="34" charset="0"/>
              </a:rPr>
              <a:t>where relevant UN Regulation(s) provide express provisions for so doing.</a:t>
            </a:r>
          </a:p>
          <a:p>
            <a:pPr marL="1079500" lvl="2" indent="-539750" algn="l">
              <a:lnSpc>
                <a:spcPct val="80000"/>
              </a:lnSpc>
              <a:spcBef>
                <a:spcPts val="600"/>
              </a:spcBef>
              <a:buSzPct val="100000"/>
              <a:defRPr/>
            </a:pPr>
            <a:r>
              <a:rPr lang="en-GB" sz="1400" noProof="0" dirty="0">
                <a:latin typeface="Helvetica Light" panose="020B0403020202020204" pitchFamily="34" charset="0"/>
              </a:rPr>
              <a:t>1.15.	"</a:t>
            </a:r>
            <a:r>
              <a:rPr lang="en-GB" sz="1400" b="1" noProof="0" dirty="0">
                <a:latin typeface="Helvetica Light" panose="020B0403020202020204" pitchFamily="34" charset="0"/>
              </a:rPr>
              <a:t>Separate technical unit</a:t>
            </a:r>
            <a:r>
              <a:rPr lang="en-GB" sz="1400" noProof="0" dirty="0">
                <a:latin typeface="Helvetica Light" panose="020B0403020202020204" pitchFamily="34" charset="0"/>
              </a:rPr>
              <a:t>" means a device intended to be part of a vehicle, which may be </a:t>
            </a:r>
            <a:r>
              <a:rPr lang="en-GB" sz="1400" b="1" noProof="0" dirty="0">
                <a:latin typeface="Helvetica Light" panose="020B0403020202020204" pitchFamily="34" charset="0"/>
              </a:rPr>
              <a:t>approved separately, but only in relation to one or more specified types of vehicle </a:t>
            </a:r>
            <a:r>
              <a:rPr lang="en-GB" sz="1400" noProof="0" dirty="0">
                <a:latin typeface="Helvetica Light" panose="020B0403020202020204" pitchFamily="34" charset="0"/>
              </a:rPr>
              <a:t>where relevant UN regulation(s) provide express provisions for so doing.</a:t>
            </a:r>
          </a:p>
          <a:p>
            <a:pPr marL="1079500" lvl="2" indent="-539750" algn="l">
              <a:lnSpc>
                <a:spcPct val="80000"/>
              </a:lnSpc>
              <a:spcBef>
                <a:spcPts val="600"/>
              </a:spcBef>
              <a:buSzPct val="100000"/>
              <a:defRPr/>
            </a:pPr>
            <a:r>
              <a:rPr lang="en-GB" sz="1400" noProof="0" dirty="0">
                <a:latin typeface="Helvetica Light" panose="020B0403020202020204" pitchFamily="34" charset="0"/>
              </a:rPr>
              <a:t>...”</a:t>
            </a:r>
          </a:p>
          <a:p>
            <a:pPr marL="539750" lvl="1" indent="-9525" algn="l">
              <a:lnSpc>
                <a:spcPct val="80000"/>
              </a:lnSpc>
              <a:spcBef>
                <a:spcPts val="2400"/>
              </a:spcBef>
              <a:buSzPct val="100000"/>
              <a:defRPr/>
            </a:pPr>
            <a:r>
              <a:rPr lang="en-GB" sz="1400" noProof="0" dirty="0">
                <a:latin typeface="Helvetica Light" panose="020B0403020202020204" pitchFamily="34" charset="0"/>
              </a:rPr>
              <a:t>Note: For “Manufacturer “ frequently the phrase of “approval requester” is used.</a:t>
            </a:r>
          </a:p>
        </p:txBody>
      </p:sp>
      <p:sp>
        <p:nvSpPr>
          <p:cNvPr id="5" name="Title 1">
            <a:extLst>
              <a:ext uri="{FF2B5EF4-FFF2-40B4-BE49-F238E27FC236}">
                <a16:creationId xmlns:a16="http://schemas.microsoft.com/office/drawing/2014/main" id="{3E0DD2F4-7409-3E96-8640-1923F12B3A87}"/>
              </a:ext>
            </a:extLst>
          </p:cNvPr>
          <p:cNvSpPr txBox="1">
            <a:spLocks/>
          </p:cNvSpPr>
          <p:nvPr/>
        </p:nvSpPr>
        <p:spPr>
          <a:xfrm>
            <a:off x="490728" y="621791"/>
            <a:ext cx="11424464" cy="628511"/>
          </a:xfrm>
          <a:prstGeom prst="rect">
            <a:avLst/>
          </a:prstGeom>
        </p:spPr>
        <p:txBody>
          <a:bodyPr anchor="b"/>
          <a:lstStyle>
            <a:lvl1pPr algn="l" defTabSz="914400" rtl="0" eaLnBrk="1" latinLnBrk="0" hangingPunct="1">
              <a:lnSpc>
                <a:spcPct val="90000"/>
              </a:lnSpc>
              <a:spcBef>
                <a:spcPct val="0"/>
              </a:spcBef>
              <a:buNone/>
              <a:defRPr sz="6000" b="1" i="0" kern="1200">
                <a:solidFill>
                  <a:srgbClr val="00ADAD"/>
                </a:solidFill>
                <a:latin typeface="Helvetica" pitchFamily="2" charset="0"/>
                <a:ea typeface="+mj-ea"/>
                <a:cs typeface="+mj-cs"/>
              </a:defRPr>
            </a:lvl1pPr>
          </a:lstStyle>
          <a:p>
            <a:pPr>
              <a:tabLst>
                <a:tab pos="11210925" algn="r"/>
              </a:tabLst>
            </a:pPr>
            <a:endParaRPr lang="en-GB" sz="3600" noProof="0" dirty="0"/>
          </a:p>
          <a:p>
            <a:pPr>
              <a:tabLst>
                <a:tab pos="11210925" algn="r"/>
              </a:tabLst>
            </a:pPr>
            <a:r>
              <a:rPr lang="en-GB" sz="3600" noProof="0" dirty="0"/>
              <a:t>Context – Key Part from UNECE Framework R.E.3</a:t>
            </a:r>
          </a:p>
          <a:p>
            <a:pPr>
              <a:tabLst>
                <a:tab pos="11210925" algn="r"/>
              </a:tabLst>
            </a:pPr>
            <a:r>
              <a:rPr lang="en-GB" sz="2000" noProof="0" dirty="0"/>
              <a:t>STU TF within the IWG VRU-Proxi</a:t>
            </a:r>
          </a:p>
        </p:txBody>
      </p:sp>
    </p:spTree>
    <p:extLst>
      <p:ext uri="{BB962C8B-B14F-4D97-AF65-F5344CB8AC3E}">
        <p14:creationId xmlns:p14="http://schemas.microsoft.com/office/powerpoint/2010/main" val="134587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21791"/>
            <a:ext cx="11424464" cy="628511"/>
          </a:xfrm>
        </p:spPr>
        <p:txBody>
          <a:bodyPr anchor="b"/>
          <a:lstStyle/>
          <a:p>
            <a:pPr>
              <a:tabLst>
                <a:tab pos="11210925" algn="r"/>
              </a:tabLst>
            </a:pPr>
            <a:r>
              <a:rPr lang="en-GB" sz="3600" noProof="0" dirty="0"/>
              <a:t>R159 Draft Approval Routes – New Types</a:t>
            </a:r>
            <a:br>
              <a:rPr lang="en-GB" sz="3600" noProof="0" dirty="0"/>
            </a:br>
            <a:r>
              <a:rPr lang="en-GB" sz="2000" noProof="0" dirty="0"/>
              <a:t>STU TF within the IWG VRU-Proxi</a:t>
            </a:r>
            <a:endParaRPr lang="en-GB" sz="3600" noProof="0" dirty="0"/>
          </a:p>
        </p:txBody>
      </p:sp>
      <p:sp>
        <p:nvSpPr>
          <p:cNvPr id="6" name="Subtitle 2">
            <a:extLst>
              <a:ext uri="{FF2B5EF4-FFF2-40B4-BE49-F238E27FC236}">
                <a16:creationId xmlns:a16="http://schemas.microsoft.com/office/drawing/2014/main" id="{408DEB54-2E21-1F64-57F0-30AC5412C597}"/>
              </a:ext>
            </a:extLst>
          </p:cNvPr>
          <p:cNvSpPr>
            <a:spLocks noGrp="1"/>
          </p:cNvSpPr>
          <p:nvPr>
            <p:ph type="subTitle" idx="1"/>
          </p:nvPr>
        </p:nvSpPr>
        <p:spPr>
          <a:xfrm>
            <a:off x="490728" y="1548000"/>
            <a:ext cx="11221200" cy="4665600"/>
          </a:xfrm>
        </p:spPr>
        <p:txBody>
          <a:bodyPr/>
          <a:lstStyle/>
          <a:p>
            <a:pPr marL="0" lvl="2" algn="l">
              <a:spcBef>
                <a:spcPts val="200"/>
              </a:spcBef>
              <a:spcAft>
                <a:spcPts val="1200"/>
              </a:spcAft>
              <a:buSzPct val="100000"/>
              <a:defRPr/>
            </a:pPr>
            <a:endParaRPr lang="en-GB" sz="2000" noProof="0" dirty="0">
              <a:latin typeface="Helvetica Light" panose="020B0403020202020204" pitchFamily="34" charset="0"/>
            </a:endParaRPr>
          </a:p>
          <a:p>
            <a:pPr marL="447675" lvl="2" indent="-447675" algn="l">
              <a:spcBef>
                <a:spcPts val="600"/>
              </a:spcBef>
              <a:spcAft>
                <a:spcPts val="3000"/>
              </a:spcAft>
              <a:buSzPct val="100000"/>
              <a:buFont typeface="+mj-lt"/>
              <a:buAutoNum type="arabicParenR"/>
              <a:defRPr/>
            </a:pPr>
            <a:r>
              <a:rPr lang="en-GB" sz="2000" b="1" noProof="0" dirty="0">
                <a:latin typeface="Helvetica Light" panose="020B0403020202020204" pitchFamily="34" charset="0"/>
              </a:rPr>
              <a:t>Vehicle fitted with a Moving Off Information System (not type approved as a Component or STU)</a:t>
            </a:r>
            <a:br>
              <a:rPr lang="en-GB" sz="2000" b="1" noProof="0" dirty="0">
                <a:latin typeface="Helvetica Light" panose="020B0403020202020204" pitchFamily="34" charset="0"/>
              </a:rPr>
            </a:br>
            <a:br>
              <a:rPr lang="en-GB" sz="600" b="1" noProof="0" dirty="0">
                <a:latin typeface="Helvetica Light" panose="020B0403020202020204" pitchFamily="34" charset="0"/>
              </a:rPr>
            </a:br>
            <a:r>
              <a:rPr lang="en-GB" sz="1600" noProof="0" dirty="0">
                <a:latin typeface="Helvetica Light" panose="020B0403020202020204" pitchFamily="34" charset="0"/>
              </a:rPr>
              <a:t>(Note: As current text, this “full vehicle” approval will be maintained and related content stays unchanged)</a:t>
            </a:r>
          </a:p>
          <a:p>
            <a:pPr marL="447675" lvl="2" indent="-447675" algn="l">
              <a:spcBef>
                <a:spcPts val="600"/>
              </a:spcBef>
              <a:spcAft>
                <a:spcPts val="3000"/>
              </a:spcAft>
              <a:buSzPct val="100000"/>
              <a:buFont typeface="+mj-lt"/>
              <a:buAutoNum type="arabicParenR"/>
              <a:defRPr/>
            </a:pPr>
            <a:r>
              <a:rPr lang="en-GB" sz="2000" b="1" noProof="0" dirty="0">
                <a:latin typeface="Helvetica Light" panose="020B0403020202020204" pitchFamily="34" charset="0"/>
              </a:rPr>
              <a:t>Component</a:t>
            </a:r>
          </a:p>
          <a:p>
            <a:pPr marL="447675" lvl="2" indent="-447675" algn="l">
              <a:spcBef>
                <a:spcPts val="600"/>
              </a:spcBef>
              <a:spcAft>
                <a:spcPts val="3000"/>
              </a:spcAft>
              <a:buSzPct val="100000"/>
              <a:buFont typeface="+mj-lt"/>
              <a:buAutoNum type="arabicParenR"/>
              <a:defRPr/>
            </a:pPr>
            <a:r>
              <a:rPr lang="en-GB" sz="2000" b="1" noProof="0" dirty="0">
                <a:latin typeface="Helvetica Light" panose="020B0403020202020204" pitchFamily="34" charset="0"/>
              </a:rPr>
              <a:t>STU</a:t>
            </a:r>
          </a:p>
          <a:p>
            <a:pPr marL="447675" lvl="2" indent="-447675" algn="l">
              <a:spcBef>
                <a:spcPts val="600"/>
              </a:spcBef>
              <a:spcAft>
                <a:spcPts val="3000"/>
              </a:spcAft>
              <a:buSzPct val="100000"/>
              <a:buFont typeface="+mj-lt"/>
              <a:buAutoNum type="arabicParenR"/>
              <a:defRPr/>
            </a:pPr>
            <a:r>
              <a:rPr lang="en-GB" sz="2000" b="1" noProof="0" dirty="0">
                <a:latin typeface="Helvetica Light" panose="020B0403020202020204" pitchFamily="34" charset="0"/>
              </a:rPr>
              <a:t>Vehicle fitted with a Moving Off Information System type approved as a Component or STU</a:t>
            </a:r>
          </a:p>
        </p:txBody>
      </p:sp>
    </p:spTree>
    <p:extLst>
      <p:ext uri="{BB962C8B-B14F-4D97-AF65-F5344CB8AC3E}">
        <p14:creationId xmlns:p14="http://schemas.microsoft.com/office/powerpoint/2010/main" val="133450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Truck with solid fill">
            <a:extLst>
              <a:ext uri="{FF2B5EF4-FFF2-40B4-BE49-F238E27FC236}">
                <a16:creationId xmlns:a16="http://schemas.microsoft.com/office/drawing/2014/main" id="{86D9865B-8FAF-0AC6-F9EF-EBA486AC0C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3312" y="1954484"/>
            <a:ext cx="914400" cy="914400"/>
          </a:xfrm>
          <a:prstGeom prst="rect">
            <a:avLst/>
          </a:prstGeom>
        </p:spPr>
      </p:pic>
      <p:pic>
        <p:nvPicPr>
          <p:cNvPr id="3" name="Graphic 2" descr="Security camera with solid fill">
            <a:extLst>
              <a:ext uri="{FF2B5EF4-FFF2-40B4-BE49-F238E27FC236}">
                <a16:creationId xmlns:a16="http://schemas.microsoft.com/office/drawing/2014/main" id="{DDBE8E32-6C29-856A-9681-D96D889702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6697" y="2037611"/>
            <a:ext cx="316523" cy="316523"/>
          </a:xfrm>
          <a:prstGeom prst="rect">
            <a:avLst/>
          </a:prstGeom>
        </p:spPr>
      </p:pic>
      <p:sp>
        <p:nvSpPr>
          <p:cNvPr id="4" name="TextBox 3">
            <a:extLst>
              <a:ext uri="{FF2B5EF4-FFF2-40B4-BE49-F238E27FC236}">
                <a16:creationId xmlns:a16="http://schemas.microsoft.com/office/drawing/2014/main" id="{0218CF95-BCB3-C197-E100-74C505E2CB04}"/>
              </a:ext>
            </a:extLst>
          </p:cNvPr>
          <p:cNvSpPr txBox="1"/>
          <p:nvPr/>
        </p:nvSpPr>
        <p:spPr>
          <a:xfrm>
            <a:off x="953091" y="2670826"/>
            <a:ext cx="1523449" cy="923330"/>
          </a:xfrm>
          <a:prstGeom prst="rect">
            <a:avLst/>
          </a:prstGeom>
          <a:noFill/>
        </p:spPr>
        <p:txBody>
          <a:bodyPr wrap="squar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strike="noStrike" kern="0" cap="none" spc="0" normalizeH="0" baseline="0" noProof="0" dirty="0">
                <a:ln>
                  <a:noFill/>
                </a:ln>
                <a:solidFill>
                  <a:srgbClr val="000000"/>
                </a:solidFill>
                <a:effectLst/>
                <a:uLnTx/>
                <a:uFillTx/>
              </a:rPr>
              <a:t>Already existin</a:t>
            </a:r>
            <a:r>
              <a:rPr lang="en-GB" sz="1200" kern="0" noProof="0" dirty="0">
                <a:solidFill>
                  <a:srgbClr val="000000"/>
                </a:solidFill>
              </a:rPr>
              <a:t>g full v</a:t>
            </a:r>
            <a:r>
              <a:rPr kumimoji="0" lang="en-GB" sz="1200" b="0" i="0" strike="noStrike" kern="0" cap="none" spc="0" normalizeH="0" baseline="0" noProof="0" dirty="0">
                <a:ln>
                  <a:noFill/>
                </a:ln>
                <a:solidFill>
                  <a:srgbClr val="000000"/>
                </a:solidFill>
                <a:effectLst/>
                <a:uLnTx/>
                <a:uFillTx/>
              </a:rPr>
              <a:t>ehicle type </a:t>
            </a:r>
            <a:r>
              <a:rPr kumimoji="0" lang="en-GB" sz="1200" b="0" i="0" strike="noStrike" kern="0" cap="none" spc="0" normalizeH="0" baseline="0" noProof="0" dirty="0" err="1">
                <a:ln>
                  <a:noFill/>
                </a:ln>
                <a:solidFill>
                  <a:srgbClr val="000000"/>
                </a:solidFill>
                <a:effectLst/>
                <a:highlight>
                  <a:srgbClr val="FF00FF"/>
                </a:highlight>
                <a:uLnTx/>
                <a:uFillTx/>
              </a:rPr>
              <a:t>ghi</a:t>
            </a:r>
            <a:r>
              <a:rPr kumimoji="0" lang="en-GB" sz="1200" b="0" i="0" strike="noStrike" kern="0" cap="none" spc="0" normalizeH="0" baseline="0" noProof="0" dirty="0">
                <a:ln>
                  <a:noFill/>
                </a:ln>
                <a:solidFill>
                  <a:srgbClr val="000000"/>
                </a:solidFill>
                <a:effectLst/>
                <a:highlight>
                  <a:srgbClr val="FF00FF"/>
                </a:highlight>
                <a:uLnTx/>
                <a:uFillTx/>
              </a:rPr>
              <a:t> </a:t>
            </a:r>
            <a:r>
              <a:rPr kumimoji="0" lang="en-GB" sz="1200" b="0" i="0" strike="noStrike" kern="0" cap="none" spc="0" normalizeH="0" baseline="0" noProof="0" dirty="0">
                <a:ln>
                  <a:noFill/>
                </a:ln>
                <a:solidFill>
                  <a:srgbClr val="000000"/>
                </a:solidFill>
                <a:effectLst/>
                <a:uLnTx/>
                <a:uFillTx/>
              </a:rPr>
              <a:t>approval *</a:t>
            </a:r>
          </a:p>
          <a:p>
            <a:pPr marL="0" marR="0" indent="0" defTabSz="914400" eaLnBrk="1" fontAlgn="base" latinLnBrk="0" hangingPunct="1">
              <a:lnSpc>
                <a:spcPct val="100000"/>
              </a:lnSpc>
              <a:spcBef>
                <a:spcPts val="0"/>
              </a:spcBef>
              <a:spcAft>
                <a:spcPct val="0"/>
              </a:spcAft>
              <a:buClrTx/>
              <a:buSzTx/>
              <a:buFontTx/>
              <a:buNone/>
              <a:tabLst/>
            </a:pPr>
            <a:endParaRPr lang="en-GB" sz="1200" kern="0" noProof="0" dirty="0">
              <a:solidFill>
                <a:srgbClr val="000000"/>
              </a:solidFill>
            </a:endParaRPr>
          </a:p>
          <a:p>
            <a:pPr fontAlgn="base">
              <a:spcAft>
                <a:spcPct val="0"/>
              </a:spcAft>
            </a:pPr>
            <a:r>
              <a:rPr lang="en-GB" sz="1200" kern="0" noProof="0" dirty="0">
                <a:solidFill>
                  <a:srgbClr val="000000"/>
                </a:solidFill>
              </a:rPr>
              <a:t>E11 159R-00</a:t>
            </a:r>
            <a:r>
              <a:rPr kumimoji="0" lang="en-GB" sz="1200" b="0" i="0" strike="noStrike" kern="0" cap="none" spc="0" normalizeH="0" baseline="0" noProof="0" dirty="0">
                <a:ln>
                  <a:noFill/>
                </a:ln>
                <a:solidFill>
                  <a:srgbClr val="000000"/>
                </a:solidFill>
                <a:effectLst/>
                <a:highlight>
                  <a:srgbClr val="FFFF00"/>
                </a:highlight>
                <a:uLnTx/>
                <a:uFillTx/>
              </a:rPr>
              <a:t>1234</a:t>
            </a:r>
          </a:p>
        </p:txBody>
      </p:sp>
      <p:pic>
        <p:nvPicPr>
          <p:cNvPr id="5" name="Graphic 4" descr="Truck with solid fill">
            <a:extLst>
              <a:ext uri="{FF2B5EF4-FFF2-40B4-BE49-F238E27FC236}">
                <a16:creationId xmlns:a16="http://schemas.microsoft.com/office/drawing/2014/main" id="{8617C3E5-98F9-0CA6-86D1-F29A437C85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24800" y="1393725"/>
            <a:ext cx="914400" cy="914400"/>
          </a:xfrm>
          <a:prstGeom prst="rect">
            <a:avLst/>
          </a:prstGeom>
        </p:spPr>
      </p:pic>
      <p:pic>
        <p:nvPicPr>
          <p:cNvPr id="6" name="Graphic 5" descr="Security camera with solid fill">
            <a:extLst>
              <a:ext uri="{FF2B5EF4-FFF2-40B4-BE49-F238E27FC236}">
                <a16:creationId xmlns:a16="http://schemas.microsoft.com/office/drawing/2014/main" id="{0A96DD5E-29C9-EBB4-5B9B-7C6A02F1B3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25010" y="1459887"/>
            <a:ext cx="316523" cy="316523"/>
          </a:xfrm>
          <a:prstGeom prst="rect">
            <a:avLst/>
          </a:prstGeom>
        </p:spPr>
      </p:pic>
      <p:sp>
        <p:nvSpPr>
          <p:cNvPr id="7" name="TextBox 6">
            <a:extLst>
              <a:ext uri="{FF2B5EF4-FFF2-40B4-BE49-F238E27FC236}">
                <a16:creationId xmlns:a16="http://schemas.microsoft.com/office/drawing/2014/main" id="{21CAADEB-B304-65DB-0530-61B9960BA3EB}"/>
              </a:ext>
            </a:extLst>
          </p:cNvPr>
          <p:cNvSpPr txBox="1"/>
          <p:nvPr/>
        </p:nvSpPr>
        <p:spPr>
          <a:xfrm>
            <a:off x="6440230" y="2115495"/>
            <a:ext cx="3632405" cy="369332"/>
          </a:xfrm>
          <a:prstGeom prst="rect">
            <a:avLst/>
          </a:prstGeom>
          <a:noFill/>
        </p:spPr>
        <p:txBody>
          <a:bodyPr wrap="none" lIns="0" tIns="0" rIns="0" bIns="0" rtlCol="0">
            <a:noAutofit/>
          </a:bodyPr>
          <a:lstStyle/>
          <a:p>
            <a:pPr fontAlgn="base">
              <a:spcAft>
                <a:spcPct val="0"/>
              </a:spcAft>
            </a:pPr>
            <a:r>
              <a:rPr kumimoji="0" lang="en-GB" sz="1200" i="0" u="none" strike="noStrike" kern="0" cap="none" spc="0" normalizeH="0" baseline="0" noProof="0" dirty="0">
                <a:ln>
                  <a:noFill/>
                </a:ln>
                <a:solidFill>
                  <a:srgbClr val="000000"/>
                </a:solidFill>
                <a:effectLst/>
                <a:uLnTx/>
                <a:uFillTx/>
              </a:rPr>
              <a:t>Al</a:t>
            </a:r>
            <a:r>
              <a:rPr kumimoji="0" lang="en-GB" sz="1200" b="0" i="0" u="none" strike="noStrike" kern="0" cap="none" spc="0" normalizeH="0" baseline="0" noProof="0" dirty="0">
                <a:ln>
                  <a:noFill/>
                </a:ln>
                <a:solidFill>
                  <a:srgbClr val="000000"/>
                </a:solidFill>
                <a:effectLst/>
                <a:uLnTx/>
                <a:uFillTx/>
              </a:rPr>
              <a:t>ready existing full vehicle type </a:t>
            </a:r>
            <a:r>
              <a:rPr kumimoji="0" lang="en-GB" sz="1200" b="0" i="0" u="none" strike="noStrike" kern="0" cap="none" spc="0" normalizeH="0" baseline="0" noProof="0" dirty="0" err="1">
                <a:ln>
                  <a:noFill/>
                </a:ln>
                <a:solidFill>
                  <a:srgbClr val="000000"/>
                </a:solidFill>
                <a:effectLst/>
                <a:highlight>
                  <a:srgbClr val="FF00FF"/>
                </a:highlight>
                <a:uLnTx/>
                <a:uFillTx/>
              </a:rPr>
              <a:t>ghi</a:t>
            </a:r>
            <a:r>
              <a:rPr kumimoji="0" lang="en-GB" sz="1200" b="0" i="0" u="none" strike="noStrike" kern="0" cap="none" spc="0" normalizeH="0" baseline="0" noProof="0" dirty="0">
                <a:ln>
                  <a:noFill/>
                </a:ln>
                <a:solidFill>
                  <a:srgbClr val="000000"/>
                </a:solidFill>
                <a:effectLst/>
                <a:uLnTx/>
                <a:uFillTx/>
              </a:rPr>
              <a:t> approval stays as it is:</a:t>
            </a:r>
            <a:br>
              <a:rPr lang="en-GB" sz="1200" kern="0" noProof="0" dirty="0">
                <a:solidFill>
                  <a:srgbClr val="000000"/>
                </a:solidFill>
              </a:rPr>
            </a:br>
            <a:r>
              <a:rPr lang="en-GB" sz="1200" kern="0" noProof="0" dirty="0">
                <a:solidFill>
                  <a:srgbClr val="000000"/>
                </a:solidFill>
              </a:rPr>
              <a:t>E11 159R-00</a:t>
            </a:r>
            <a:r>
              <a:rPr kumimoji="0" lang="en-GB" sz="1200" b="0" i="0" u="none" strike="noStrike" kern="0" cap="none" spc="0" normalizeH="0" baseline="0" noProof="0" dirty="0">
                <a:ln>
                  <a:noFill/>
                </a:ln>
                <a:solidFill>
                  <a:srgbClr val="000000"/>
                </a:solidFill>
                <a:effectLst/>
                <a:highlight>
                  <a:srgbClr val="FFFF00"/>
                </a:highlight>
                <a:uLnTx/>
                <a:uFillTx/>
              </a:rPr>
              <a:t>1234</a:t>
            </a:r>
            <a:endParaRPr kumimoji="0" lang="en-GB" sz="1200" b="0" i="0" u="none" strike="noStrike" kern="0" cap="none" spc="0" normalizeH="0" baseline="0" noProof="0" dirty="0">
              <a:ln>
                <a:noFill/>
              </a:ln>
              <a:solidFill>
                <a:srgbClr val="000000"/>
              </a:solidFill>
              <a:effectLst/>
              <a:uLnTx/>
              <a:uFillTx/>
            </a:endParaRPr>
          </a:p>
        </p:txBody>
      </p:sp>
      <p:sp>
        <p:nvSpPr>
          <p:cNvPr id="9" name="TextBox 8">
            <a:extLst>
              <a:ext uri="{FF2B5EF4-FFF2-40B4-BE49-F238E27FC236}">
                <a16:creationId xmlns:a16="http://schemas.microsoft.com/office/drawing/2014/main" id="{17677EFE-D75A-767B-6F40-DFE7DA0C8995}"/>
              </a:ext>
            </a:extLst>
          </p:cNvPr>
          <p:cNvSpPr txBox="1"/>
          <p:nvPr/>
        </p:nvSpPr>
        <p:spPr>
          <a:xfrm>
            <a:off x="3333969" y="4714127"/>
            <a:ext cx="1854957" cy="1107996"/>
          </a:xfrm>
          <a:prstGeom prst="rect">
            <a:avLst/>
          </a:prstGeom>
          <a:noFill/>
        </p:spPr>
        <p:txBody>
          <a:bodyPr wrap="squar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Component type approval</a:t>
            </a:r>
          </a:p>
          <a:p>
            <a:pPr marL="0" marR="0" indent="0" defTabSz="914400" eaLnBrk="1" fontAlgn="base" latinLnBrk="0" hangingPunct="1">
              <a:lnSpc>
                <a:spcPct val="100000"/>
              </a:lnSpc>
              <a:spcBef>
                <a:spcPts val="0"/>
              </a:spcBef>
              <a:spcAft>
                <a:spcPct val="0"/>
              </a:spcAft>
              <a:buClrTx/>
              <a:buSzTx/>
              <a:buFontTx/>
              <a:buNone/>
              <a:tabLst/>
            </a:pPr>
            <a:endParaRPr lang="en-GB" sz="1200" kern="0" noProof="0" dirty="0">
              <a:solidFill>
                <a:srgbClr val="000000"/>
              </a:solidFill>
            </a:endParaRPr>
          </a:p>
          <a:p>
            <a:pPr fontAlgn="base">
              <a:spcAft>
                <a:spcPct val="0"/>
              </a:spcAft>
            </a:pPr>
            <a:r>
              <a:rPr lang="en-GB" sz="1200" kern="0" noProof="0" dirty="0">
                <a:solidFill>
                  <a:srgbClr val="000000"/>
                </a:solidFill>
                <a:sym typeface="Wingdings" panose="05000000000000000000" pitchFamily="2" charset="2"/>
              </a:rPr>
              <a:t> </a:t>
            </a:r>
            <a:r>
              <a:rPr lang="en-GB" sz="1200" kern="0" noProof="0" dirty="0">
                <a:solidFill>
                  <a:srgbClr val="000000"/>
                </a:solidFill>
              </a:rPr>
              <a:t>E11 159R-00</a:t>
            </a:r>
            <a:r>
              <a:rPr kumimoji="0" lang="en-GB" sz="1200" i="0" u="none" strike="noStrike" kern="0" cap="none" spc="0" normalizeH="0" baseline="0" noProof="0" dirty="0">
                <a:ln>
                  <a:noFill/>
                </a:ln>
                <a:solidFill>
                  <a:srgbClr val="000000"/>
                </a:solidFill>
                <a:effectLst/>
                <a:highlight>
                  <a:srgbClr val="00FF00"/>
                </a:highlight>
                <a:uLnTx/>
                <a:uFillTx/>
              </a:rPr>
              <a:t>7531</a:t>
            </a:r>
            <a:endParaRPr kumimoji="0" lang="en-GB" sz="1200" i="0" u="none" strike="noStrike" kern="0" cap="none" spc="0" normalizeH="0" baseline="0" noProof="0" dirty="0">
              <a:ln>
                <a:noFill/>
              </a:ln>
              <a:solidFill>
                <a:srgbClr val="000000"/>
              </a:solidFill>
              <a:effectLst/>
              <a:uLnTx/>
              <a:uFillTx/>
            </a:endParaRPr>
          </a:p>
          <a:p>
            <a:pPr marL="0" marR="0" indent="0" defTabSz="914400" eaLnBrk="1" fontAlgn="base" latinLnBrk="0" hangingPunct="1">
              <a:lnSpc>
                <a:spcPct val="100000"/>
              </a:lnSpc>
              <a:spcBef>
                <a:spcPts val="0"/>
              </a:spcBef>
              <a:spcAft>
                <a:spcPct val="0"/>
              </a:spcAft>
              <a:buClrTx/>
              <a:buSzTx/>
              <a:buFontTx/>
              <a:buNone/>
              <a:tabLst/>
            </a:pPr>
            <a:endParaRPr lang="en-GB" sz="1200" kern="0" noProof="0" dirty="0">
              <a:solidFill>
                <a:srgbClr val="000000"/>
              </a:solidFill>
            </a:endParaRPr>
          </a:p>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(Independent of vehicle type)</a:t>
            </a:r>
          </a:p>
          <a:p>
            <a:pPr marL="0" marR="0" indent="0" defTabSz="914400" eaLnBrk="1" fontAlgn="base" latinLnBrk="0" hangingPunct="1">
              <a:lnSpc>
                <a:spcPct val="100000"/>
              </a:lnSpc>
              <a:spcBef>
                <a:spcPts val="0"/>
              </a:spcBef>
              <a:spcAft>
                <a:spcPct val="0"/>
              </a:spcAft>
              <a:buClrTx/>
              <a:buSzTx/>
              <a:buFontTx/>
              <a:buNone/>
              <a:tabLst/>
            </a:pPr>
            <a:endParaRPr kumimoji="0" lang="en-GB" sz="1200" b="0" i="0" u="none" strike="noStrike" kern="0" cap="none" spc="0" normalizeH="0" baseline="0" noProof="0" dirty="0">
              <a:ln>
                <a:noFill/>
              </a:ln>
              <a:solidFill>
                <a:srgbClr val="000000"/>
              </a:solidFill>
              <a:effectLst/>
              <a:highlight>
                <a:srgbClr val="FF00FF"/>
              </a:highlight>
              <a:uLnTx/>
              <a:uFillTx/>
            </a:endParaRPr>
          </a:p>
        </p:txBody>
      </p:sp>
      <p:cxnSp>
        <p:nvCxnSpPr>
          <p:cNvPr id="10" name="Straight Arrow Connector 9">
            <a:extLst>
              <a:ext uri="{FF2B5EF4-FFF2-40B4-BE49-F238E27FC236}">
                <a16:creationId xmlns:a16="http://schemas.microsoft.com/office/drawing/2014/main" id="{F7463CA0-F6C3-B3C4-FF39-1742F20B3F6E}"/>
              </a:ext>
            </a:extLst>
          </p:cNvPr>
          <p:cNvCxnSpPr>
            <a:cxnSpLocks/>
          </p:cNvCxnSpPr>
          <p:nvPr/>
        </p:nvCxnSpPr>
        <p:spPr>
          <a:xfrm>
            <a:off x="2636044" y="2490788"/>
            <a:ext cx="928269" cy="1832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659C4D1-385B-FFB5-C368-39BFC444E2BD}"/>
              </a:ext>
            </a:extLst>
          </p:cNvPr>
          <p:cNvCxnSpPr>
            <a:cxnSpLocks/>
          </p:cNvCxnSpPr>
          <p:nvPr/>
        </p:nvCxnSpPr>
        <p:spPr>
          <a:xfrm flipV="1">
            <a:off x="2636044" y="1851660"/>
            <a:ext cx="3601664" cy="639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3127A43-B5AC-C66F-F67C-4EB1D2BD018E}"/>
              </a:ext>
            </a:extLst>
          </p:cNvPr>
          <p:cNvCxnSpPr>
            <a:cxnSpLocks/>
          </p:cNvCxnSpPr>
          <p:nvPr/>
        </p:nvCxnSpPr>
        <p:spPr>
          <a:xfrm>
            <a:off x="4514876" y="4361260"/>
            <a:ext cx="1722832" cy="589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Graphic 17" descr="Security camera with solid fill">
            <a:extLst>
              <a:ext uri="{FF2B5EF4-FFF2-40B4-BE49-F238E27FC236}">
                <a16:creationId xmlns:a16="http://schemas.microsoft.com/office/drawing/2014/main" id="{5D3988CD-0802-56C6-4698-A8A0B93E5D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8340" y="4603401"/>
            <a:ext cx="316523" cy="316523"/>
          </a:xfrm>
          <a:prstGeom prst="rect">
            <a:avLst/>
          </a:prstGeom>
        </p:spPr>
      </p:pic>
      <p:sp>
        <p:nvSpPr>
          <p:cNvPr id="19" name="TextBox 18">
            <a:extLst>
              <a:ext uri="{FF2B5EF4-FFF2-40B4-BE49-F238E27FC236}">
                <a16:creationId xmlns:a16="http://schemas.microsoft.com/office/drawing/2014/main" id="{A957A723-5D4D-687C-CCE5-5303297312FF}"/>
              </a:ext>
            </a:extLst>
          </p:cNvPr>
          <p:cNvSpPr txBox="1"/>
          <p:nvPr/>
        </p:nvSpPr>
        <p:spPr>
          <a:xfrm>
            <a:off x="6474686" y="5281571"/>
            <a:ext cx="5124887" cy="553998"/>
          </a:xfrm>
          <a:prstGeom prst="rect">
            <a:avLst/>
          </a:prstGeom>
          <a:noFill/>
        </p:spPr>
        <p:txBody>
          <a:bodyPr wrap="squar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highlight>
                  <a:srgbClr val="FF00FF"/>
                </a:highlight>
                <a:uLnTx/>
                <a:uFillTx/>
              </a:rPr>
              <a:t>Any </a:t>
            </a:r>
            <a:r>
              <a:rPr lang="en-GB" sz="1200" kern="0" noProof="0" dirty="0">
                <a:solidFill>
                  <a:srgbClr val="000000"/>
                </a:solidFill>
                <a:highlight>
                  <a:srgbClr val="FF00FF"/>
                </a:highlight>
              </a:rPr>
              <a:t>v</a:t>
            </a:r>
            <a:r>
              <a:rPr kumimoji="0" lang="en-GB" sz="1200" b="0" i="0" u="none" strike="noStrike" kern="0" cap="none" spc="0" normalizeH="0" baseline="0" noProof="0" dirty="0">
                <a:ln>
                  <a:noFill/>
                </a:ln>
                <a:solidFill>
                  <a:srgbClr val="000000"/>
                </a:solidFill>
                <a:effectLst/>
                <a:highlight>
                  <a:srgbClr val="FF00FF"/>
                </a:highlight>
                <a:uLnTx/>
                <a:uFillTx/>
              </a:rPr>
              <a:t>ehicle type </a:t>
            </a:r>
            <a:r>
              <a:rPr kumimoji="0" lang="en-GB" sz="1200" b="0" i="0" u="none" strike="noStrike" kern="0" cap="none" spc="0" normalizeH="0" baseline="0" noProof="0" dirty="0">
                <a:ln>
                  <a:noFill/>
                </a:ln>
                <a:solidFill>
                  <a:srgbClr val="000000"/>
                </a:solidFill>
                <a:effectLst/>
                <a:uLnTx/>
                <a:uFillTx/>
              </a:rPr>
              <a:t>with </a:t>
            </a:r>
            <a:r>
              <a:rPr kumimoji="0" lang="en-GB" sz="1200" i="0" u="none" strike="noStrike" kern="0" cap="none" spc="0" normalizeH="0" baseline="0" noProof="0" dirty="0">
                <a:ln>
                  <a:noFill/>
                </a:ln>
                <a:solidFill>
                  <a:srgbClr val="000000"/>
                </a:solidFill>
                <a:effectLst/>
                <a:uLnTx/>
                <a:uFillTx/>
              </a:rPr>
              <a:t>component</a:t>
            </a:r>
            <a:r>
              <a:rPr kumimoji="0" lang="en-GB" sz="1200" b="0" i="0" u="none" strike="noStrike" kern="0" cap="none" spc="0" normalizeH="0" baseline="0" noProof="0" dirty="0">
                <a:ln>
                  <a:noFill/>
                </a:ln>
                <a:solidFill>
                  <a:srgbClr val="000000"/>
                </a:solidFill>
                <a:effectLst/>
                <a:uLnTx/>
                <a:uFillTx/>
              </a:rPr>
              <a:t> type approval</a:t>
            </a:r>
          </a:p>
          <a:p>
            <a:pPr fontAlgn="base">
              <a:spcAft>
                <a:spcPct val="0"/>
              </a:spcAft>
            </a:pPr>
            <a:r>
              <a:rPr lang="en-GB" sz="1200" kern="0" noProof="0" dirty="0">
                <a:solidFill>
                  <a:srgbClr val="000000"/>
                </a:solidFill>
                <a:sym typeface="Wingdings" panose="05000000000000000000" pitchFamily="2" charset="2"/>
              </a:rPr>
              <a:t> </a:t>
            </a:r>
            <a:r>
              <a:rPr lang="en-GB" sz="1200" kern="0" noProof="0" dirty="0">
                <a:solidFill>
                  <a:srgbClr val="000000"/>
                </a:solidFill>
              </a:rPr>
              <a:t>E11 159R-00</a:t>
            </a:r>
            <a:r>
              <a:rPr lang="en-GB" sz="1200" kern="0" noProof="0" dirty="0">
                <a:solidFill>
                  <a:srgbClr val="000000"/>
                </a:solidFill>
                <a:highlight>
                  <a:srgbClr val="00FFFF"/>
                </a:highlight>
              </a:rPr>
              <a:t>7647</a:t>
            </a:r>
            <a:r>
              <a:rPr kumimoji="0" lang="en-GB" sz="1200" b="0" i="0" u="none" strike="noStrike" kern="0" cap="none" spc="0" normalizeH="0" baseline="0" noProof="0" dirty="0">
                <a:ln>
                  <a:noFill/>
                </a:ln>
                <a:solidFill>
                  <a:srgbClr val="000000"/>
                </a:solidFill>
                <a:effectLst/>
                <a:uLnTx/>
                <a:uFillTx/>
              </a:rPr>
              <a:t>  </a:t>
            </a:r>
            <a:r>
              <a:rPr lang="en-GB" sz="1200" kern="0" noProof="0" dirty="0">
                <a:solidFill>
                  <a:srgbClr val="000000"/>
                </a:solidFill>
              </a:rPr>
              <a:t>/  E11 159R-00</a:t>
            </a:r>
            <a:r>
              <a:rPr lang="en-GB" sz="1200" kern="0" noProof="0" dirty="0">
                <a:solidFill>
                  <a:srgbClr val="000000"/>
                </a:solidFill>
                <a:highlight>
                  <a:srgbClr val="C0C0C0"/>
                </a:highlight>
              </a:rPr>
              <a:t>7654</a:t>
            </a:r>
            <a:r>
              <a:rPr lang="en-GB" sz="1200" kern="0" noProof="0" dirty="0">
                <a:solidFill>
                  <a:srgbClr val="000000"/>
                </a:solidFill>
              </a:rPr>
              <a:t> /</a:t>
            </a:r>
            <a:r>
              <a:rPr kumimoji="0" lang="en-GB" sz="1200" b="0" i="0" u="none" strike="noStrike" kern="0" cap="none" spc="0" normalizeH="0" baseline="0" noProof="0" dirty="0">
                <a:ln>
                  <a:noFill/>
                </a:ln>
                <a:solidFill>
                  <a:srgbClr val="000000"/>
                </a:solidFill>
                <a:effectLst/>
                <a:uLnTx/>
                <a:uFillTx/>
              </a:rPr>
              <a:t>  ...</a:t>
            </a:r>
            <a:br>
              <a:rPr kumimoji="0" lang="en-GB" sz="1200" b="0" i="0" u="none" strike="noStrike" kern="0" cap="none" spc="0" normalizeH="0" baseline="0" noProof="0" dirty="0">
                <a:ln>
                  <a:noFill/>
                </a:ln>
                <a:solidFill>
                  <a:srgbClr val="000000"/>
                </a:solidFill>
                <a:effectLst/>
                <a:uLnTx/>
                <a:uFillTx/>
              </a:rPr>
            </a:br>
            <a:r>
              <a:rPr kumimoji="0" lang="en-GB" sz="1200" b="0" i="0" u="none" strike="noStrike" kern="0" cap="none" spc="0" normalizeH="0" baseline="0" noProof="0" dirty="0">
                <a:ln>
                  <a:noFill/>
                </a:ln>
                <a:solidFill>
                  <a:srgbClr val="000000"/>
                </a:solidFill>
                <a:effectLst/>
                <a:uLnTx/>
                <a:uFillTx/>
              </a:rPr>
              <a:t>with support of </a:t>
            </a:r>
            <a:r>
              <a:rPr lang="en-GB" sz="1200" kern="0" noProof="0" dirty="0">
                <a:solidFill>
                  <a:srgbClr val="000000"/>
                </a:solidFill>
              </a:rPr>
              <a:t>E11 159R-00</a:t>
            </a:r>
            <a:r>
              <a:rPr kumimoji="0" lang="en-GB" sz="1200" i="0" u="none" strike="noStrike" kern="0" cap="none" spc="0" normalizeH="0" baseline="0" noProof="0" dirty="0">
                <a:ln>
                  <a:noFill/>
                </a:ln>
                <a:solidFill>
                  <a:srgbClr val="000000"/>
                </a:solidFill>
                <a:effectLst/>
                <a:highlight>
                  <a:srgbClr val="00FF00"/>
                </a:highlight>
                <a:uLnTx/>
                <a:uFillTx/>
              </a:rPr>
              <a:t>7531</a:t>
            </a:r>
            <a:endParaRPr kumimoji="0" lang="en-GB" sz="1200" b="0" i="0" u="none" strike="noStrike" kern="0" cap="none" spc="0" normalizeH="0" baseline="0" noProof="0" dirty="0">
              <a:ln>
                <a:noFill/>
              </a:ln>
              <a:solidFill>
                <a:srgbClr val="000000"/>
              </a:solidFill>
              <a:effectLst/>
              <a:uLnTx/>
              <a:uFillTx/>
            </a:endParaRPr>
          </a:p>
        </p:txBody>
      </p:sp>
      <p:pic>
        <p:nvPicPr>
          <p:cNvPr id="20" name="Graphic 19" descr="Dump truck with solid fill">
            <a:extLst>
              <a:ext uri="{FF2B5EF4-FFF2-40B4-BE49-F238E27FC236}">
                <a16:creationId xmlns:a16="http://schemas.microsoft.com/office/drawing/2014/main" id="{069CD330-BACA-0590-9F15-AC3AD2E0CD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27074" y="4507586"/>
            <a:ext cx="914400" cy="914400"/>
          </a:xfrm>
          <a:prstGeom prst="rect">
            <a:avLst/>
          </a:prstGeom>
        </p:spPr>
      </p:pic>
      <p:cxnSp>
        <p:nvCxnSpPr>
          <p:cNvPr id="26" name="Straight Arrow Connector 25">
            <a:extLst>
              <a:ext uri="{FF2B5EF4-FFF2-40B4-BE49-F238E27FC236}">
                <a16:creationId xmlns:a16="http://schemas.microsoft.com/office/drawing/2014/main" id="{7BBF0E8B-DB13-57CE-6ACD-AB6407C68F1E}"/>
              </a:ext>
            </a:extLst>
          </p:cNvPr>
          <p:cNvCxnSpPr>
            <a:cxnSpLocks/>
          </p:cNvCxnSpPr>
          <p:nvPr/>
        </p:nvCxnSpPr>
        <p:spPr>
          <a:xfrm flipV="1">
            <a:off x="2636044" y="4447483"/>
            <a:ext cx="944404" cy="1721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F39D2C0-AC04-37E6-7E37-DD7FB4D1E833}"/>
              </a:ext>
            </a:extLst>
          </p:cNvPr>
          <p:cNvSpPr txBox="1"/>
          <p:nvPr/>
        </p:nvSpPr>
        <p:spPr>
          <a:xfrm>
            <a:off x="955701" y="4273139"/>
            <a:ext cx="1422748" cy="369332"/>
          </a:xfrm>
          <a:prstGeom prst="rect">
            <a:avLst/>
          </a:prstGeom>
          <a:noFill/>
        </p:spPr>
        <p:txBody>
          <a:bodyPr wrap="squar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strike="noStrike" kern="0" cap="none" spc="0" normalizeH="0" baseline="0" noProof="0" dirty="0">
                <a:ln>
                  <a:noFill/>
                </a:ln>
                <a:solidFill>
                  <a:srgbClr val="000000"/>
                </a:solidFill>
                <a:effectLst/>
                <a:uLnTx/>
                <a:uFillTx/>
              </a:rPr>
              <a:t>In case no existing vehicle type approval</a:t>
            </a:r>
            <a:endParaRPr kumimoji="0" lang="en-GB" sz="1200" b="0" i="0" strike="noStrike" kern="0" cap="none" spc="0" normalizeH="0" baseline="0" noProof="0" dirty="0">
              <a:ln>
                <a:noFill/>
              </a:ln>
              <a:solidFill>
                <a:srgbClr val="000000"/>
              </a:solidFill>
              <a:effectLst/>
              <a:highlight>
                <a:srgbClr val="FFFF00"/>
              </a:highlight>
              <a:uLnTx/>
              <a:uFillTx/>
            </a:endParaRPr>
          </a:p>
        </p:txBody>
      </p:sp>
      <p:cxnSp>
        <p:nvCxnSpPr>
          <p:cNvPr id="39" name="Straight Arrow Connector 38">
            <a:extLst>
              <a:ext uri="{FF2B5EF4-FFF2-40B4-BE49-F238E27FC236}">
                <a16:creationId xmlns:a16="http://schemas.microsoft.com/office/drawing/2014/main" id="{A8559D96-FCA9-44DE-ECFE-067B11380F01}"/>
              </a:ext>
            </a:extLst>
          </p:cNvPr>
          <p:cNvCxnSpPr>
            <a:cxnSpLocks/>
          </p:cNvCxnSpPr>
          <p:nvPr/>
        </p:nvCxnSpPr>
        <p:spPr>
          <a:xfrm flipV="1">
            <a:off x="4514876" y="3229375"/>
            <a:ext cx="1722832" cy="1131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40D48F82-A444-F7F1-E69D-72370999D295}"/>
              </a:ext>
            </a:extLst>
          </p:cNvPr>
          <p:cNvSpPr txBox="1"/>
          <p:nvPr/>
        </p:nvSpPr>
        <p:spPr>
          <a:xfrm>
            <a:off x="545492" y="1474470"/>
            <a:ext cx="2180662" cy="523220"/>
          </a:xfrm>
          <a:prstGeom prst="rect">
            <a:avLst/>
          </a:prstGeom>
          <a:noFill/>
        </p:spPr>
        <p:txBody>
          <a:bodyPr wrap="none" rtlCol="0">
            <a:spAutoFit/>
          </a:bodyPr>
          <a:lstStyle/>
          <a:p>
            <a:r>
              <a:rPr lang="en-GB" sz="1400" b="1" noProof="0" dirty="0"/>
              <a:t>Component:</a:t>
            </a:r>
          </a:p>
          <a:p>
            <a:r>
              <a:rPr lang="en-GB" sz="1400" noProof="0" dirty="0"/>
              <a:t>There are 2 starting points </a:t>
            </a:r>
          </a:p>
        </p:txBody>
      </p:sp>
      <p:sp>
        <p:nvSpPr>
          <p:cNvPr id="50" name="TextBox 49">
            <a:extLst>
              <a:ext uri="{FF2B5EF4-FFF2-40B4-BE49-F238E27FC236}">
                <a16:creationId xmlns:a16="http://schemas.microsoft.com/office/drawing/2014/main" id="{5C3392DF-5493-7DC7-7614-C76F368059AB}"/>
              </a:ext>
            </a:extLst>
          </p:cNvPr>
          <p:cNvSpPr txBox="1"/>
          <p:nvPr/>
        </p:nvSpPr>
        <p:spPr>
          <a:xfrm>
            <a:off x="1307080" y="3887945"/>
            <a:ext cx="431528" cy="307777"/>
          </a:xfrm>
          <a:prstGeom prst="rect">
            <a:avLst/>
          </a:prstGeom>
          <a:noFill/>
        </p:spPr>
        <p:txBody>
          <a:bodyPr wrap="none" rtlCol="0">
            <a:spAutoFit/>
          </a:bodyPr>
          <a:lstStyle/>
          <a:p>
            <a:r>
              <a:rPr lang="en-GB" sz="1400" b="1" noProof="0" dirty="0"/>
              <a:t>OR</a:t>
            </a:r>
          </a:p>
        </p:txBody>
      </p:sp>
      <p:pic>
        <p:nvPicPr>
          <p:cNvPr id="54" name="Graphic 53" descr="Truck with solid fill">
            <a:extLst>
              <a:ext uri="{FF2B5EF4-FFF2-40B4-BE49-F238E27FC236}">
                <a16:creationId xmlns:a16="http://schemas.microsoft.com/office/drawing/2014/main" id="{A5EF2010-C0E0-0963-EA9F-9F798229AB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2965" y="2742642"/>
            <a:ext cx="914400" cy="914400"/>
          </a:xfrm>
          <a:prstGeom prst="rect">
            <a:avLst/>
          </a:prstGeom>
        </p:spPr>
      </p:pic>
      <p:pic>
        <p:nvPicPr>
          <p:cNvPr id="55" name="Graphic 54" descr="Security camera with solid fill">
            <a:extLst>
              <a:ext uri="{FF2B5EF4-FFF2-40B4-BE49-F238E27FC236}">
                <a16:creationId xmlns:a16="http://schemas.microsoft.com/office/drawing/2014/main" id="{E48231FF-ADE8-BC70-6CA6-AAE00241E1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4695" y="2815139"/>
            <a:ext cx="316523" cy="316523"/>
          </a:xfrm>
          <a:prstGeom prst="rect">
            <a:avLst/>
          </a:prstGeom>
        </p:spPr>
      </p:pic>
      <p:sp>
        <p:nvSpPr>
          <p:cNvPr id="58" name="TextBox 57">
            <a:extLst>
              <a:ext uri="{FF2B5EF4-FFF2-40B4-BE49-F238E27FC236}">
                <a16:creationId xmlns:a16="http://schemas.microsoft.com/office/drawing/2014/main" id="{5A494339-C0D9-CD41-E386-9853DB9DB56D}"/>
              </a:ext>
            </a:extLst>
          </p:cNvPr>
          <p:cNvSpPr txBox="1"/>
          <p:nvPr/>
        </p:nvSpPr>
        <p:spPr>
          <a:xfrm>
            <a:off x="6375666" y="3449586"/>
            <a:ext cx="5320818" cy="646331"/>
          </a:xfrm>
          <a:prstGeom prst="rect">
            <a:avLst/>
          </a:prstGeom>
          <a:noFill/>
        </p:spPr>
        <p:txBody>
          <a:bodyPr wrap="square">
            <a:spAutoFit/>
          </a:bodyPr>
          <a:lstStyle/>
          <a:p>
            <a:pPr marR="0" defTabSz="914400" eaLnBrk="1" fontAlgn="base" latinLnBrk="0" hangingPunct="1">
              <a:lnSpc>
                <a:spcPct val="100000"/>
              </a:lnSpc>
              <a:spcBef>
                <a:spcPts val="0"/>
              </a:spcBef>
              <a:spcAft>
                <a:spcPct val="0"/>
              </a:spcAft>
              <a:buClrTx/>
              <a:buSzTx/>
              <a:tabLst/>
            </a:pPr>
            <a:r>
              <a:rPr kumimoji="0" lang="en-GB" sz="1200" i="0" u="none" strike="noStrike" kern="0" cap="none" spc="0" normalizeH="0" baseline="0" noProof="0" dirty="0">
                <a:ln>
                  <a:noFill/>
                </a:ln>
                <a:solidFill>
                  <a:srgbClr val="000000"/>
                </a:solidFill>
                <a:effectLst/>
                <a:uLnTx/>
                <a:uFillTx/>
              </a:rPr>
              <a:t>Vehicle </a:t>
            </a:r>
            <a:r>
              <a:rPr kumimoji="0" lang="en-GB" sz="1200" i="0" u="none" strike="noStrike" kern="0" cap="none" spc="0" normalizeH="0" baseline="0" noProof="0" dirty="0" err="1">
                <a:ln>
                  <a:noFill/>
                </a:ln>
                <a:solidFill>
                  <a:srgbClr val="000000"/>
                </a:solidFill>
                <a:effectLst/>
                <a:highlight>
                  <a:srgbClr val="FF00FF"/>
                </a:highlight>
                <a:uLnTx/>
                <a:uFillTx/>
              </a:rPr>
              <a:t>ghi</a:t>
            </a:r>
            <a:r>
              <a:rPr kumimoji="0" lang="en-GB" sz="1200" i="0" u="none" strike="noStrike" kern="0" cap="none" spc="0" normalizeH="0" baseline="0" noProof="0" dirty="0">
                <a:ln>
                  <a:noFill/>
                </a:ln>
                <a:solidFill>
                  <a:srgbClr val="000000"/>
                </a:solidFill>
                <a:effectLst/>
                <a:uLnTx/>
                <a:uFillTx/>
              </a:rPr>
              <a:t> with component type approval (either due to</a:t>
            </a:r>
            <a:r>
              <a:rPr lang="en-GB" sz="1200" kern="0" noProof="0" dirty="0">
                <a:solidFill>
                  <a:srgbClr val="000000"/>
                </a:solidFill>
              </a:rPr>
              <a:t> system update, special request to unify a range of vehicle types and re-approve the same vehicle type, …</a:t>
            </a:r>
            <a:r>
              <a:rPr kumimoji="0" lang="en-GB" sz="1200" i="0" u="none" strike="noStrike" kern="0" cap="none" spc="0" normalizeH="0" baseline="0" noProof="0" dirty="0">
                <a:ln>
                  <a:noFill/>
                </a:ln>
                <a:solidFill>
                  <a:srgbClr val="000000"/>
                </a:solidFill>
                <a:effectLst/>
                <a:uLnTx/>
                <a:uFillTx/>
              </a:rPr>
              <a:t>)</a:t>
            </a:r>
          </a:p>
          <a:p>
            <a:pPr fontAlgn="base">
              <a:spcAft>
                <a:spcPct val="0"/>
              </a:spcAft>
            </a:pPr>
            <a:r>
              <a:rPr lang="en-GB" sz="1200" kern="0" noProof="0" dirty="0">
                <a:solidFill>
                  <a:srgbClr val="000000"/>
                </a:solidFill>
                <a:sym typeface="Wingdings" panose="05000000000000000000" pitchFamily="2" charset="2"/>
              </a:rPr>
              <a:t> </a:t>
            </a:r>
            <a:r>
              <a:rPr lang="en-GB" sz="1200" kern="0" noProof="0" dirty="0">
                <a:solidFill>
                  <a:srgbClr val="000000"/>
                </a:solidFill>
              </a:rPr>
              <a:t>E11 159R-00</a:t>
            </a:r>
            <a:r>
              <a:rPr lang="en-GB" sz="1200" kern="0" noProof="0" dirty="0">
                <a:solidFill>
                  <a:srgbClr val="000000"/>
                </a:solidFill>
                <a:highlight>
                  <a:srgbClr val="FF0000"/>
                </a:highlight>
              </a:rPr>
              <a:t>1546</a:t>
            </a:r>
            <a:r>
              <a:rPr lang="en-GB" sz="1200" kern="0" noProof="0" dirty="0">
                <a:solidFill>
                  <a:srgbClr val="000000"/>
                </a:solidFill>
              </a:rPr>
              <a:t> with support of E11 159R-00</a:t>
            </a:r>
            <a:r>
              <a:rPr kumimoji="0" lang="en-GB" sz="1200" i="0" u="none" strike="noStrike" kern="0" cap="none" spc="0" normalizeH="0" baseline="0" noProof="0" dirty="0">
                <a:ln>
                  <a:noFill/>
                </a:ln>
                <a:solidFill>
                  <a:srgbClr val="000000"/>
                </a:solidFill>
                <a:effectLst/>
                <a:highlight>
                  <a:srgbClr val="00FF00"/>
                </a:highlight>
                <a:uLnTx/>
                <a:uFillTx/>
              </a:rPr>
              <a:t>7531</a:t>
            </a:r>
            <a:endParaRPr lang="en-GB" sz="1200" i="1" kern="0" noProof="0" dirty="0">
              <a:solidFill>
                <a:srgbClr val="000000"/>
              </a:solidFill>
            </a:endParaRPr>
          </a:p>
        </p:txBody>
      </p:sp>
      <p:sp>
        <p:nvSpPr>
          <p:cNvPr id="13" name="TextBox 12">
            <a:extLst>
              <a:ext uri="{FF2B5EF4-FFF2-40B4-BE49-F238E27FC236}">
                <a16:creationId xmlns:a16="http://schemas.microsoft.com/office/drawing/2014/main" id="{E03191B3-49A1-FED6-69C7-725566ACB193}"/>
              </a:ext>
            </a:extLst>
          </p:cNvPr>
          <p:cNvSpPr txBox="1"/>
          <p:nvPr/>
        </p:nvSpPr>
        <p:spPr>
          <a:xfrm>
            <a:off x="7595071" y="2894203"/>
            <a:ext cx="2120389" cy="276999"/>
          </a:xfrm>
          <a:prstGeom prst="rect">
            <a:avLst/>
          </a:prstGeom>
          <a:noFill/>
        </p:spPr>
        <p:txBody>
          <a:bodyPr wrap="none" rtlCol="0">
            <a:spAutoFit/>
          </a:bodyPr>
          <a:lstStyle/>
          <a:p>
            <a:r>
              <a:rPr lang="en-GB" sz="1200" noProof="0" dirty="0"/>
              <a:t>(assumed to be very unlikely *)</a:t>
            </a:r>
          </a:p>
        </p:txBody>
      </p:sp>
      <p:pic>
        <p:nvPicPr>
          <p:cNvPr id="22" name="Graphic 21" descr="Bus with solid fill">
            <a:extLst>
              <a:ext uri="{FF2B5EF4-FFF2-40B4-BE49-F238E27FC236}">
                <a16:creationId xmlns:a16="http://schemas.microsoft.com/office/drawing/2014/main" id="{399EAA15-C23D-B8AC-BD76-B1423E17C6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43190" y="4461078"/>
            <a:ext cx="914400" cy="914400"/>
          </a:xfrm>
          <a:prstGeom prst="rect">
            <a:avLst/>
          </a:prstGeom>
        </p:spPr>
      </p:pic>
      <p:pic>
        <p:nvPicPr>
          <p:cNvPr id="23" name="Graphic 22" descr="Security camera with solid fill">
            <a:extLst>
              <a:ext uri="{FF2B5EF4-FFF2-40B4-BE49-F238E27FC236}">
                <a16:creationId xmlns:a16="http://schemas.microsoft.com/office/drawing/2014/main" id="{C3B228C0-4555-5B02-5DD5-5713D4F9C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30433" y="4495863"/>
            <a:ext cx="316523" cy="316523"/>
          </a:xfrm>
          <a:prstGeom prst="rect">
            <a:avLst/>
          </a:prstGeom>
        </p:spPr>
      </p:pic>
      <p:cxnSp>
        <p:nvCxnSpPr>
          <p:cNvPr id="25" name="Straight Connector 24">
            <a:extLst>
              <a:ext uri="{FF2B5EF4-FFF2-40B4-BE49-F238E27FC236}">
                <a16:creationId xmlns:a16="http://schemas.microsoft.com/office/drawing/2014/main" id="{8784E875-6D63-AD91-1AE8-A9CADDDC9C71}"/>
              </a:ext>
            </a:extLst>
          </p:cNvPr>
          <p:cNvCxnSpPr>
            <a:cxnSpLocks/>
          </p:cNvCxnSpPr>
          <p:nvPr/>
        </p:nvCxnSpPr>
        <p:spPr>
          <a:xfrm flipH="1">
            <a:off x="7653338" y="4610890"/>
            <a:ext cx="312395" cy="6207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3489C73-EBED-19DF-854B-56D6DC162093}"/>
              </a:ext>
            </a:extLst>
          </p:cNvPr>
          <p:cNvSpPr txBox="1"/>
          <p:nvPr/>
        </p:nvSpPr>
        <p:spPr>
          <a:xfrm>
            <a:off x="9908918" y="4931427"/>
            <a:ext cx="330540" cy="338554"/>
          </a:xfrm>
          <a:prstGeom prst="rect">
            <a:avLst/>
          </a:prstGeom>
          <a:noFill/>
        </p:spPr>
        <p:txBody>
          <a:bodyPr wrap="none" rtlCol="0">
            <a:spAutoFit/>
          </a:bodyPr>
          <a:lstStyle/>
          <a:p>
            <a:r>
              <a:rPr lang="en-GB" sz="1600" b="1" noProof="0" dirty="0"/>
              <a:t>…</a:t>
            </a:r>
          </a:p>
        </p:txBody>
      </p:sp>
      <p:sp>
        <p:nvSpPr>
          <p:cNvPr id="29" name="Rectangle 28">
            <a:extLst>
              <a:ext uri="{FF2B5EF4-FFF2-40B4-BE49-F238E27FC236}">
                <a16:creationId xmlns:a16="http://schemas.microsoft.com/office/drawing/2014/main" id="{12C9724F-04DE-2FFA-9303-D15ADE7E2240}"/>
              </a:ext>
            </a:extLst>
          </p:cNvPr>
          <p:cNvSpPr/>
          <p:nvPr/>
        </p:nvSpPr>
        <p:spPr>
          <a:xfrm>
            <a:off x="645969" y="1983517"/>
            <a:ext cx="1878155" cy="293640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TextBox 29">
            <a:extLst>
              <a:ext uri="{FF2B5EF4-FFF2-40B4-BE49-F238E27FC236}">
                <a16:creationId xmlns:a16="http://schemas.microsoft.com/office/drawing/2014/main" id="{799E0B7F-128A-F098-3ACE-96757637548E}"/>
              </a:ext>
            </a:extLst>
          </p:cNvPr>
          <p:cNvSpPr txBox="1"/>
          <p:nvPr/>
        </p:nvSpPr>
        <p:spPr>
          <a:xfrm>
            <a:off x="592427" y="5390341"/>
            <a:ext cx="2043617" cy="646331"/>
          </a:xfrm>
          <a:prstGeom prst="rect">
            <a:avLst/>
          </a:prstGeom>
          <a:noFill/>
        </p:spPr>
        <p:txBody>
          <a:bodyPr wrap="square" rtlCol="0">
            <a:spAutoFit/>
          </a:bodyPr>
          <a:lstStyle/>
          <a:p>
            <a:r>
              <a:rPr lang="en-GB" sz="1200" noProof="0" dirty="0"/>
              <a:t>* not needed as a precondition for component type approval but possible</a:t>
            </a:r>
          </a:p>
        </p:txBody>
      </p:sp>
      <p:sp>
        <p:nvSpPr>
          <p:cNvPr id="16" name="Title 1">
            <a:extLst>
              <a:ext uri="{FF2B5EF4-FFF2-40B4-BE49-F238E27FC236}">
                <a16:creationId xmlns:a16="http://schemas.microsoft.com/office/drawing/2014/main" id="{607B4DD1-92E0-2082-244F-7A024FF7E0D2}"/>
              </a:ext>
            </a:extLst>
          </p:cNvPr>
          <p:cNvSpPr txBox="1">
            <a:spLocks/>
          </p:cNvSpPr>
          <p:nvPr/>
        </p:nvSpPr>
        <p:spPr>
          <a:xfrm>
            <a:off x="490728" y="621791"/>
            <a:ext cx="11424464" cy="628511"/>
          </a:xfrm>
          <a:prstGeom prst="rect">
            <a:avLst/>
          </a:prstGeom>
        </p:spPr>
        <p:txBody>
          <a:bodyPr anchor="b"/>
          <a:lstStyle>
            <a:lvl1pPr algn="l" defTabSz="914400" rtl="0" eaLnBrk="1" latinLnBrk="0" hangingPunct="1">
              <a:lnSpc>
                <a:spcPct val="90000"/>
              </a:lnSpc>
              <a:spcBef>
                <a:spcPct val="0"/>
              </a:spcBef>
              <a:buNone/>
              <a:defRPr sz="6000" b="1" i="0" kern="1200">
                <a:solidFill>
                  <a:srgbClr val="00ADAD"/>
                </a:solidFill>
                <a:latin typeface="Helvetica" pitchFamily="2" charset="0"/>
                <a:ea typeface="+mj-ea"/>
                <a:cs typeface="+mj-cs"/>
              </a:defRPr>
            </a:lvl1pPr>
          </a:lstStyle>
          <a:p>
            <a:r>
              <a:rPr lang="en-GB" sz="3600" noProof="0" dirty="0"/>
              <a:t>R159 Draft Approval Routes – Component</a:t>
            </a:r>
          </a:p>
          <a:p>
            <a:pPr>
              <a:tabLst>
                <a:tab pos="11210925" algn="r"/>
              </a:tabLst>
            </a:pPr>
            <a:r>
              <a:rPr lang="en-GB" sz="2000" noProof="0" dirty="0"/>
              <a:t>STU TF within the IWG VRU-Proxi</a:t>
            </a:r>
          </a:p>
        </p:txBody>
      </p:sp>
      <p:cxnSp>
        <p:nvCxnSpPr>
          <p:cNvPr id="42" name="Straight Connector 41">
            <a:extLst>
              <a:ext uri="{FF2B5EF4-FFF2-40B4-BE49-F238E27FC236}">
                <a16:creationId xmlns:a16="http://schemas.microsoft.com/office/drawing/2014/main" id="{F4777EE0-31A5-BDA4-56EE-9905DB2DD124}"/>
              </a:ext>
            </a:extLst>
          </p:cNvPr>
          <p:cNvCxnSpPr>
            <a:cxnSpLocks/>
          </p:cNvCxnSpPr>
          <p:nvPr/>
        </p:nvCxnSpPr>
        <p:spPr>
          <a:xfrm flipH="1">
            <a:off x="9426161" y="4607920"/>
            <a:ext cx="312395" cy="6207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43" name="Graphic 42" descr="Security camera with solid fill">
            <a:extLst>
              <a:ext uri="{FF2B5EF4-FFF2-40B4-BE49-F238E27FC236}">
                <a16:creationId xmlns:a16="http://schemas.microsoft.com/office/drawing/2014/main" id="{CED31B7F-D49E-D23A-44CD-0481A4AA26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49019" y="4231217"/>
            <a:ext cx="420966" cy="316523"/>
          </a:xfrm>
          <a:prstGeom prst="rect">
            <a:avLst/>
          </a:prstGeom>
        </p:spPr>
      </p:pic>
    </p:spTree>
    <p:extLst>
      <p:ext uri="{BB962C8B-B14F-4D97-AF65-F5344CB8AC3E}">
        <p14:creationId xmlns:p14="http://schemas.microsoft.com/office/powerpoint/2010/main" val="301092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Truck with solid fill">
            <a:extLst>
              <a:ext uri="{FF2B5EF4-FFF2-40B4-BE49-F238E27FC236}">
                <a16:creationId xmlns:a16="http://schemas.microsoft.com/office/drawing/2014/main" id="{86D9865B-8FAF-0AC6-F9EF-EBA486AC0C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642" y="1912002"/>
            <a:ext cx="914400" cy="914400"/>
          </a:xfrm>
          <a:prstGeom prst="rect">
            <a:avLst/>
          </a:prstGeom>
        </p:spPr>
      </p:pic>
      <p:pic>
        <p:nvPicPr>
          <p:cNvPr id="3" name="Graphic 2" descr="Security camera with solid fill">
            <a:extLst>
              <a:ext uri="{FF2B5EF4-FFF2-40B4-BE49-F238E27FC236}">
                <a16:creationId xmlns:a16="http://schemas.microsoft.com/office/drawing/2014/main" id="{DDBE8E32-6C29-856A-9681-D96D889702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5580" y="1994102"/>
            <a:ext cx="316523" cy="316523"/>
          </a:xfrm>
          <a:prstGeom prst="rect">
            <a:avLst/>
          </a:prstGeom>
        </p:spPr>
      </p:pic>
      <p:sp>
        <p:nvSpPr>
          <p:cNvPr id="4" name="TextBox 3">
            <a:extLst>
              <a:ext uri="{FF2B5EF4-FFF2-40B4-BE49-F238E27FC236}">
                <a16:creationId xmlns:a16="http://schemas.microsoft.com/office/drawing/2014/main" id="{0218CF95-BCB3-C197-E100-74C505E2CB04}"/>
              </a:ext>
            </a:extLst>
          </p:cNvPr>
          <p:cNvSpPr txBox="1"/>
          <p:nvPr/>
        </p:nvSpPr>
        <p:spPr>
          <a:xfrm>
            <a:off x="952331" y="2622820"/>
            <a:ext cx="1511743" cy="923330"/>
          </a:xfrm>
          <a:prstGeom prst="rect">
            <a:avLst/>
          </a:prstGeom>
          <a:noFill/>
        </p:spPr>
        <p:txBody>
          <a:bodyPr wrap="squar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Already existin</a:t>
            </a:r>
            <a:r>
              <a:rPr lang="en-GB" sz="1200" kern="0" noProof="0" dirty="0">
                <a:solidFill>
                  <a:srgbClr val="000000"/>
                </a:solidFill>
              </a:rPr>
              <a:t>g full v</a:t>
            </a:r>
            <a:r>
              <a:rPr kumimoji="0" lang="en-GB" sz="1200" b="0" i="0" u="none" strike="noStrike" kern="0" cap="none" spc="0" normalizeH="0" baseline="0" noProof="0" dirty="0">
                <a:ln>
                  <a:noFill/>
                </a:ln>
                <a:solidFill>
                  <a:srgbClr val="000000"/>
                </a:solidFill>
                <a:effectLst/>
                <a:uLnTx/>
                <a:uFillTx/>
              </a:rPr>
              <a:t>ehicle type </a:t>
            </a:r>
            <a:r>
              <a:rPr kumimoji="0" lang="en-GB" sz="1200" b="0" i="0" u="none" strike="noStrike" kern="0" cap="none" spc="0" normalizeH="0" baseline="0" noProof="0" dirty="0" err="1">
                <a:ln>
                  <a:noFill/>
                </a:ln>
                <a:solidFill>
                  <a:srgbClr val="000000"/>
                </a:solidFill>
                <a:effectLst/>
                <a:highlight>
                  <a:srgbClr val="FF00FF"/>
                </a:highlight>
                <a:uLnTx/>
                <a:uFillTx/>
              </a:rPr>
              <a:t>ghi</a:t>
            </a:r>
            <a:r>
              <a:rPr kumimoji="0" lang="en-GB" sz="1200" b="0" i="0" u="none" strike="noStrike" kern="0" cap="none" spc="0" normalizeH="0" baseline="0" noProof="0" dirty="0">
                <a:ln>
                  <a:noFill/>
                </a:ln>
                <a:solidFill>
                  <a:srgbClr val="000000"/>
                </a:solidFill>
                <a:effectLst/>
                <a:uLnTx/>
                <a:uFillTx/>
              </a:rPr>
              <a:t> approval *</a:t>
            </a:r>
          </a:p>
          <a:p>
            <a:pPr marL="0" marR="0" indent="0" defTabSz="914400" eaLnBrk="1" fontAlgn="base" latinLnBrk="0" hangingPunct="1">
              <a:lnSpc>
                <a:spcPct val="100000"/>
              </a:lnSpc>
              <a:spcBef>
                <a:spcPts val="0"/>
              </a:spcBef>
              <a:spcAft>
                <a:spcPct val="0"/>
              </a:spcAft>
              <a:buClrTx/>
              <a:buSzTx/>
              <a:buFontTx/>
              <a:buNone/>
              <a:tabLst/>
            </a:pPr>
            <a:endParaRPr lang="en-GB" sz="1200" kern="0" noProof="0" dirty="0">
              <a:solidFill>
                <a:srgbClr val="000000"/>
              </a:solidFill>
            </a:endParaRPr>
          </a:p>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E11 159R-00</a:t>
            </a:r>
            <a:r>
              <a:rPr kumimoji="0" lang="en-GB" sz="1200" b="0" i="0" u="none" strike="noStrike" kern="0" cap="none" spc="0" normalizeH="0" baseline="0" noProof="0" dirty="0">
                <a:ln>
                  <a:noFill/>
                </a:ln>
                <a:solidFill>
                  <a:srgbClr val="000000"/>
                </a:solidFill>
                <a:effectLst/>
                <a:highlight>
                  <a:srgbClr val="FFFF00"/>
                </a:highlight>
                <a:uLnTx/>
                <a:uFillTx/>
              </a:rPr>
              <a:t>1234</a:t>
            </a:r>
          </a:p>
        </p:txBody>
      </p:sp>
      <p:pic>
        <p:nvPicPr>
          <p:cNvPr id="5" name="Graphic 4" descr="Truck with solid fill">
            <a:extLst>
              <a:ext uri="{FF2B5EF4-FFF2-40B4-BE49-F238E27FC236}">
                <a16:creationId xmlns:a16="http://schemas.microsoft.com/office/drawing/2014/main" id="{8617C3E5-98F9-0CA6-86D1-F29A437C85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2436" y="1273833"/>
            <a:ext cx="914400" cy="914400"/>
          </a:xfrm>
          <a:prstGeom prst="rect">
            <a:avLst/>
          </a:prstGeom>
        </p:spPr>
      </p:pic>
      <p:pic>
        <p:nvPicPr>
          <p:cNvPr id="6" name="Graphic 5" descr="Security camera with solid fill">
            <a:extLst>
              <a:ext uri="{FF2B5EF4-FFF2-40B4-BE49-F238E27FC236}">
                <a16:creationId xmlns:a16="http://schemas.microsoft.com/office/drawing/2014/main" id="{0A96DD5E-29C9-EBB4-5B9B-7C6A02F1B3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4806" y="1346715"/>
            <a:ext cx="316523" cy="316523"/>
          </a:xfrm>
          <a:prstGeom prst="rect">
            <a:avLst/>
          </a:prstGeom>
        </p:spPr>
      </p:pic>
      <p:sp>
        <p:nvSpPr>
          <p:cNvPr id="7" name="TextBox 6">
            <a:extLst>
              <a:ext uri="{FF2B5EF4-FFF2-40B4-BE49-F238E27FC236}">
                <a16:creationId xmlns:a16="http://schemas.microsoft.com/office/drawing/2014/main" id="{21CAADEB-B304-65DB-0530-61B9960BA3EB}"/>
              </a:ext>
            </a:extLst>
          </p:cNvPr>
          <p:cNvSpPr txBox="1"/>
          <p:nvPr/>
        </p:nvSpPr>
        <p:spPr>
          <a:xfrm>
            <a:off x="6729415" y="1987352"/>
            <a:ext cx="3632405" cy="369332"/>
          </a:xfrm>
          <a:prstGeom prst="rect">
            <a:avLst/>
          </a:prstGeom>
          <a:noFill/>
        </p:spPr>
        <p:txBody>
          <a:bodyPr wrap="none" lIns="0" tIns="0" rIns="0" bIns="0" rtlCol="0">
            <a:spAutoFit/>
          </a:bodyPr>
          <a:lstStyle/>
          <a:p>
            <a:pPr fontAlgn="base">
              <a:spcAft>
                <a:spcPct val="0"/>
              </a:spcAft>
            </a:pPr>
            <a:r>
              <a:rPr kumimoji="0" lang="en-GB" sz="1200" i="0" u="none" strike="noStrike" kern="0" cap="none" spc="0" normalizeH="0" baseline="0" noProof="0" dirty="0">
                <a:ln>
                  <a:noFill/>
                </a:ln>
                <a:solidFill>
                  <a:srgbClr val="000000"/>
                </a:solidFill>
                <a:effectLst/>
                <a:uLnTx/>
                <a:uFillTx/>
              </a:rPr>
              <a:t>Al</a:t>
            </a:r>
            <a:r>
              <a:rPr kumimoji="0" lang="en-GB" sz="1200" b="0" i="0" u="none" strike="noStrike" kern="0" cap="none" spc="0" normalizeH="0" baseline="0" noProof="0" dirty="0">
                <a:ln>
                  <a:noFill/>
                </a:ln>
                <a:solidFill>
                  <a:srgbClr val="000000"/>
                </a:solidFill>
                <a:effectLst/>
                <a:uLnTx/>
                <a:uFillTx/>
              </a:rPr>
              <a:t>ready existing full vehicle type </a:t>
            </a:r>
            <a:r>
              <a:rPr kumimoji="0" lang="en-GB" sz="1200" b="0" i="0" u="none" strike="noStrike" kern="0" cap="none" spc="0" normalizeH="0" baseline="0" noProof="0" dirty="0" err="1">
                <a:ln>
                  <a:noFill/>
                </a:ln>
                <a:solidFill>
                  <a:srgbClr val="000000"/>
                </a:solidFill>
                <a:effectLst/>
                <a:highlight>
                  <a:srgbClr val="FF00FF"/>
                </a:highlight>
                <a:uLnTx/>
                <a:uFillTx/>
              </a:rPr>
              <a:t>ghi</a:t>
            </a:r>
            <a:r>
              <a:rPr kumimoji="0" lang="en-GB" sz="1200" b="0" i="0" u="none" strike="noStrike" kern="0" cap="none" spc="0" normalizeH="0" baseline="0" noProof="0" dirty="0">
                <a:ln>
                  <a:noFill/>
                </a:ln>
                <a:solidFill>
                  <a:srgbClr val="000000"/>
                </a:solidFill>
                <a:effectLst/>
                <a:uLnTx/>
                <a:uFillTx/>
              </a:rPr>
              <a:t> approval stays as it is:</a:t>
            </a:r>
            <a:br>
              <a:rPr lang="en-GB" sz="1200" kern="0" noProof="0" dirty="0">
                <a:solidFill>
                  <a:srgbClr val="000000"/>
                </a:solidFill>
              </a:rPr>
            </a:br>
            <a:r>
              <a:rPr kumimoji="0" lang="en-GB" sz="1200" b="0" i="0" u="none" strike="noStrike" kern="0" cap="none" spc="0" normalizeH="0" baseline="0" noProof="0" dirty="0">
                <a:ln>
                  <a:noFill/>
                </a:ln>
                <a:solidFill>
                  <a:srgbClr val="000000"/>
                </a:solidFill>
                <a:effectLst/>
                <a:uLnTx/>
                <a:uFillTx/>
              </a:rPr>
              <a:t>E</a:t>
            </a:r>
            <a:r>
              <a:rPr lang="en-GB" sz="1200" kern="0" noProof="0" dirty="0">
                <a:solidFill>
                  <a:srgbClr val="000000"/>
                </a:solidFill>
              </a:rPr>
              <a:t>11 159R-00</a:t>
            </a:r>
            <a:r>
              <a:rPr kumimoji="0" lang="en-GB" sz="1200" b="0" i="0" u="none" strike="noStrike" kern="0" cap="none" spc="0" normalizeH="0" baseline="0" noProof="0" dirty="0">
                <a:ln>
                  <a:noFill/>
                </a:ln>
                <a:solidFill>
                  <a:srgbClr val="000000"/>
                </a:solidFill>
                <a:effectLst/>
                <a:highlight>
                  <a:srgbClr val="FFFF00"/>
                </a:highlight>
                <a:uLnTx/>
                <a:uFillTx/>
              </a:rPr>
              <a:t>1234</a:t>
            </a:r>
            <a:endParaRPr kumimoji="0" lang="en-GB" sz="1200" b="0" i="0" u="none" strike="noStrike" kern="0" cap="none" spc="0" normalizeH="0" baseline="0" noProof="0" dirty="0">
              <a:ln>
                <a:noFill/>
              </a:ln>
              <a:solidFill>
                <a:srgbClr val="000000"/>
              </a:solidFill>
              <a:effectLst/>
              <a:uLnTx/>
              <a:uFillTx/>
            </a:endParaRPr>
          </a:p>
        </p:txBody>
      </p:sp>
      <p:pic>
        <p:nvPicPr>
          <p:cNvPr id="8" name="Graphic 7" descr="Security camera with solid fill">
            <a:extLst>
              <a:ext uri="{FF2B5EF4-FFF2-40B4-BE49-F238E27FC236}">
                <a16:creationId xmlns:a16="http://schemas.microsoft.com/office/drawing/2014/main" id="{E19C58DC-FE30-860C-068F-CEBF6FF4C3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30448" y="3689910"/>
            <a:ext cx="420966" cy="316523"/>
          </a:xfrm>
          <a:prstGeom prst="rect">
            <a:avLst/>
          </a:prstGeom>
        </p:spPr>
      </p:pic>
      <p:sp>
        <p:nvSpPr>
          <p:cNvPr id="9" name="TextBox 8">
            <a:extLst>
              <a:ext uri="{FF2B5EF4-FFF2-40B4-BE49-F238E27FC236}">
                <a16:creationId xmlns:a16="http://schemas.microsoft.com/office/drawing/2014/main" id="{17677EFE-D75A-767B-6F40-DFE7DA0C8995}"/>
              </a:ext>
            </a:extLst>
          </p:cNvPr>
          <p:cNvSpPr txBox="1"/>
          <p:nvPr/>
        </p:nvSpPr>
        <p:spPr>
          <a:xfrm>
            <a:off x="3333210" y="4116719"/>
            <a:ext cx="2491898" cy="1661993"/>
          </a:xfrm>
          <a:prstGeom prst="rect">
            <a:avLst/>
          </a:prstGeom>
          <a:noFill/>
        </p:spPr>
        <p:txBody>
          <a:bodyPr wrap="squar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STU type approval</a:t>
            </a:r>
          </a:p>
          <a:p>
            <a:pPr marL="0" marR="0" indent="0" defTabSz="914400" eaLnBrk="1" fontAlgn="base" latinLnBrk="0" hangingPunct="1">
              <a:lnSpc>
                <a:spcPct val="100000"/>
              </a:lnSpc>
              <a:spcBef>
                <a:spcPts val="0"/>
              </a:spcBef>
              <a:spcAft>
                <a:spcPct val="0"/>
              </a:spcAft>
              <a:buClrTx/>
              <a:buSzTx/>
              <a:buFontTx/>
              <a:buNone/>
              <a:tabLst/>
            </a:pPr>
            <a:endParaRPr lang="en-GB" sz="1200" kern="0" noProof="0" dirty="0">
              <a:solidFill>
                <a:srgbClr val="000000"/>
              </a:solidFill>
            </a:endParaRPr>
          </a:p>
          <a:p>
            <a:pPr fontAlgn="base">
              <a:spcAft>
                <a:spcPct val="0"/>
              </a:spcAft>
            </a:pPr>
            <a:r>
              <a:rPr lang="en-GB" sz="1200" kern="0" noProof="0" dirty="0">
                <a:solidFill>
                  <a:srgbClr val="000000"/>
                </a:solidFill>
                <a:sym typeface="Wingdings" panose="05000000000000000000" pitchFamily="2" charset="2"/>
              </a:rPr>
              <a:t> </a:t>
            </a:r>
            <a:r>
              <a:rPr lang="en-GB" sz="1200" kern="0" noProof="0" dirty="0">
                <a:solidFill>
                  <a:srgbClr val="000000"/>
                </a:solidFill>
              </a:rPr>
              <a:t>E11 159R-00</a:t>
            </a:r>
            <a:r>
              <a:rPr kumimoji="0" lang="en-GB" sz="1200" b="0" i="0" u="none" strike="noStrike" kern="0" cap="none" spc="0" normalizeH="0" baseline="0" noProof="0" dirty="0">
                <a:ln>
                  <a:noFill/>
                </a:ln>
                <a:solidFill>
                  <a:srgbClr val="000000"/>
                </a:solidFill>
                <a:effectLst/>
                <a:highlight>
                  <a:srgbClr val="00FF00"/>
                </a:highlight>
                <a:uLnTx/>
                <a:uFillTx/>
              </a:rPr>
              <a:t>4568</a:t>
            </a:r>
            <a:endParaRPr kumimoji="0" lang="en-GB" sz="1200" b="0" i="0" u="none" strike="noStrike" kern="0" cap="none" spc="0" normalizeH="0" baseline="0" noProof="0" dirty="0">
              <a:ln>
                <a:noFill/>
              </a:ln>
              <a:solidFill>
                <a:srgbClr val="000000"/>
              </a:solidFill>
              <a:effectLst/>
              <a:uLnTx/>
              <a:uFillTx/>
            </a:endParaRPr>
          </a:p>
          <a:p>
            <a:pPr marL="0" marR="0" indent="0" defTabSz="914400" eaLnBrk="1" fontAlgn="base" latinLnBrk="0" hangingPunct="1">
              <a:lnSpc>
                <a:spcPct val="100000"/>
              </a:lnSpc>
              <a:spcBef>
                <a:spcPts val="0"/>
              </a:spcBef>
              <a:spcAft>
                <a:spcPct val="0"/>
              </a:spcAft>
              <a:buClrTx/>
              <a:buSzTx/>
              <a:buFontTx/>
              <a:buNone/>
              <a:tabLst/>
            </a:pPr>
            <a:endParaRPr lang="en-GB" sz="1200" kern="0" noProof="0" dirty="0">
              <a:solidFill>
                <a:srgbClr val="000000"/>
              </a:solidFill>
            </a:endParaRPr>
          </a:p>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With relevant vehicle type list</a:t>
            </a:r>
            <a:br>
              <a:rPr kumimoji="0" lang="en-GB" sz="1200" b="0" i="0" u="none" strike="noStrike" kern="0" cap="none" spc="0" normalizeH="0" baseline="0" noProof="0" dirty="0">
                <a:ln>
                  <a:noFill/>
                </a:ln>
                <a:solidFill>
                  <a:srgbClr val="000000"/>
                </a:solidFill>
                <a:effectLst/>
                <a:uLnTx/>
                <a:uFillTx/>
              </a:rPr>
            </a:br>
            <a:r>
              <a:rPr kumimoji="0" lang="en-GB" sz="1200" b="0" i="0" u="none" strike="noStrike" kern="0" cap="none" spc="0" normalizeH="0" baseline="0" noProof="0" dirty="0" err="1">
                <a:ln>
                  <a:noFill/>
                </a:ln>
                <a:solidFill>
                  <a:srgbClr val="000000"/>
                </a:solidFill>
                <a:effectLst/>
                <a:highlight>
                  <a:srgbClr val="FF00FF"/>
                </a:highlight>
                <a:uLnTx/>
                <a:uFillTx/>
              </a:rPr>
              <a:t>abc</a:t>
            </a:r>
            <a:r>
              <a:rPr kumimoji="0" lang="en-GB" sz="1200" b="0" i="0" u="none" strike="noStrike" kern="0" cap="none" spc="0" normalizeH="0" baseline="0" noProof="0" dirty="0">
                <a:ln>
                  <a:noFill/>
                </a:ln>
                <a:solidFill>
                  <a:srgbClr val="000000"/>
                </a:solidFill>
                <a:effectLst/>
                <a:highlight>
                  <a:srgbClr val="FF00FF"/>
                </a:highlight>
                <a:uLnTx/>
                <a:uFillTx/>
              </a:rPr>
              <a:t>, def, </a:t>
            </a:r>
            <a:r>
              <a:rPr kumimoji="0" lang="en-GB" sz="1200" b="0" i="0" u="none" strike="noStrike" kern="0" cap="none" spc="0" normalizeH="0" baseline="0" noProof="0" dirty="0" err="1">
                <a:ln>
                  <a:noFill/>
                </a:ln>
                <a:solidFill>
                  <a:srgbClr val="000000"/>
                </a:solidFill>
                <a:effectLst/>
                <a:highlight>
                  <a:srgbClr val="FF00FF"/>
                </a:highlight>
                <a:uLnTx/>
                <a:uFillTx/>
              </a:rPr>
              <a:t>ghi</a:t>
            </a:r>
            <a:r>
              <a:rPr kumimoji="0" lang="en-GB" sz="1200" b="0" i="0" u="none" strike="noStrike" kern="0" cap="none" spc="0" normalizeH="0" baseline="0" noProof="0" dirty="0">
                <a:ln>
                  <a:noFill/>
                </a:ln>
                <a:solidFill>
                  <a:srgbClr val="000000"/>
                </a:solidFill>
                <a:effectLst/>
                <a:highlight>
                  <a:srgbClr val="FF00FF"/>
                </a:highlight>
                <a:uLnTx/>
                <a:uFillTx/>
              </a:rPr>
              <a:t> </a:t>
            </a:r>
            <a:endParaRPr kumimoji="0" lang="en-GB" sz="1200" b="0" i="0" u="none" strike="noStrike" kern="0" cap="none" spc="0" normalizeH="0" baseline="0" noProof="0" dirty="0">
              <a:ln>
                <a:noFill/>
              </a:ln>
              <a:solidFill>
                <a:srgbClr val="000000"/>
              </a:solidFill>
              <a:effectLst/>
              <a:uLnTx/>
              <a:uFillTx/>
            </a:endParaRPr>
          </a:p>
          <a:p>
            <a:pPr marL="0" marR="0" indent="0" defTabSz="914400" eaLnBrk="1" fontAlgn="base" latinLnBrk="0" hangingPunct="1">
              <a:lnSpc>
                <a:spcPct val="100000"/>
              </a:lnSpc>
              <a:spcBef>
                <a:spcPts val="0"/>
              </a:spcBef>
              <a:spcAft>
                <a:spcPct val="0"/>
              </a:spcAft>
              <a:buClrTx/>
              <a:buSzTx/>
              <a:buFontTx/>
              <a:buNone/>
              <a:tabLst/>
            </a:pPr>
            <a:endParaRPr kumimoji="0" lang="en-GB" sz="1200" b="0" i="0" u="none" strike="noStrike" kern="0" cap="none" spc="0" normalizeH="0" baseline="0" noProof="0" dirty="0">
              <a:ln>
                <a:noFill/>
              </a:ln>
              <a:solidFill>
                <a:srgbClr val="000000"/>
              </a:solidFill>
              <a:effectLst/>
              <a:uLnTx/>
              <a:uFillTx/>
            </a:endParaRPr>
          </a:p>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(Vehicle type definition is regulation specific)</a:t>
            </a:r>
          </a:p>
        </p:txBody>
      </p:sp>
      <p:cxnSp>
        <p:nvCxnSpPr>
          <p:cNvPr id="10" name="Straight Arrow Connector 9">
            <a:extLst>
              <a:ext uri="{FF2B5EF4-FFF2-40B4-BE49-F238E27FC236}">
                <a16:creationId xmlns:a16="http://schemas.microsoft.com/office/drawing/2014/main" id="{F7463CA0-F6C3-B3C4-FF39-1742F20B3F6E}"/>
              </a:ext>
            </a:extLst>
          </p:cNvPr>
          <p:cNvCxnSpPr>
            <a:cxnSpLocks/>
          </p:cNvCxnSpPr>
          <p:nvPr/>
        </p:nvCxnSpPr>
        <p:spPr>
          <a:xfrm>
            <a:off x="2606420" y="2356684"/>
            <a:ext cx="938975" cy="1393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659C4D1-385B-FFB5-C368-39BFC444E2BD}"/>
              </a:ext>
            </a:extLst>
          </p:cNvPr>
          <p:cNvCxnSpPr>
            <a:cxnSpLocks/>
          </p:cNvCxnSpPr>
          <p:nvPr/>
        </p:nvCxnSpPr>
        <p:spPr>
          <a:xfrm flipV="1">
            <a:off x="2606420" y="1683544"/>
            <a:ext cx="3946208" cy="673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Graphic 11" descr="Bus with solid fill">
            <a:extLst>
              <a:ext uri="{FF2B5EF4-FFF2-40B4-BE49-F238E27FC236}">
                <a16:creationId xmlns:a16="http://schemas.microsoft.com/office/drawing/2014/main" id="{BC5F3212-FC9D-412D-344F-9708EEDF2D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2436" y="3872760"/>
            <a:ext cx="914400" cy="914400"/>
          </a:xfrm>
          <a:prstGeom prst="rect">
            <a:avLst/>
          </a:prstGeom>
        </p:spPr>
      </p:pic>
      <p:cxnSp>
        <p:nvCxnSpPr>
          <p:cNvPr id="14" name="Straight Arrow Connector 13">
            <a:extLst>
              <a:ext uri="{FF2B5EF4-FFF2-40B4-BE49-F238E27FC236}">
                <a16:creationId xmlns:a16="http://schemas.microsoft.com/office/drawing/2014/main" id="{F3127A43-B5AC-C66F-F67C-4EB1D2BD018E}"/>
              </a:ext>
            </a:extLst>
          </p:cNvPr>
          <p:cNvCxnSpPr>
            <a:cxnSpLocks/>
          </p:cNvCxnSpPr>
          <p:nvPr/>
        </p:nvCxnSpPr>
        <p:spPr>
          <a:xfrm>
            <a:off x="4706018" y="3872760"/>
            <a:ext cx="1864072" cy="527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Graphic 14" descr="Security camera with solid fill">
            <a:extLst>
              <a:ext uri="{FF2B5EF4-FFF2-40B4-BE49-F238E27FC236}">
                <a16:creationId xmlns:a16="http://schemas.microsoft.com/office/drawing/2014/main" id="{03DD7FF6-FA72-E5D9-C608-31A019C932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4708" y="3898342"/>
            <a:ext cx="316523" cy="316523"/>
          </a:xfrm>
          <a:prstGeom prst="rect">
            <a:avLst/>
          </a:prstGeom>
        </p:spPr>
      </p:pic>
      <p:sp>
        <p:nvSpPr>
          <p:cNvPr id="16" name="TextBox 15">
            <a:extLst>
              <a:ext uri="{FF2B5EF4-FFF2-40B4-BE49-F238E27FC236}">
                <a16:creationId xmlns:a16="http://schemas.microsoft.com/office/drawing/2014/main" id="{DBD3D90F-B0D2-C68D-7ECF-DED2C4EBC688}"/>
              </a:ext>
            </a:extLst>
          </p:cNvPr>
          <p:cNvSpPr txBox="1"/>
          <p:nvPr/>
        </p:nvSpPr>
        <p:spPr>
          <a:xfrm>
            <a:off x="6726612" y="4591330"/>
            <a:ext cx="3428824" cy="369332"/>
          </a:xfrm>
          <a:prstGeom prst="rect">
            <a:avLst/>
          </a:prstGeom>
          <a:noFill/>
        </p:spPr>
        <p:txBody>
          <a:bodyPr wrap="non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Vehicle </a:t>
            </a:r>
            <a:r>
              <a:rPr kumimoji="0" lang="en-GB" sz="1200" b="0" i="0" u="none" strike="noStrike" kern="0" cap="none" spc="0" normalizeH="0" baseline="0" noProof="0" dirty="0" err="1">
                <a:ln>
                  <a:noFill/>
                </a:ln>
                <a:solidFill>
                  <a:srgbClr val="000000"/>
                </a:solidFill>
                <a:effectLst/>
                <a:highlight>
                  <a:srgbClr val="FF00FF"/>
                </a:highlight>
                <a:uLnTx/>
                <a:uFillTx/>
              </a:rPr>
              <a:t>abc</a:t>
            </a:r>
            <a:r>
              <a:rPr kumimoji="0" lang="en-GB" sz="1200" b="0" i="0" u="none" strike="noStrike" kern="0" cap="none" spc="0" normalizeH="0" baseline="0" noProof="0" dirty="0">
                <a:ln>
                  <a:noFill/>
                </a:ln>
                <a:solidFill>
                  <a:srgbClr val="000000"/>
                </a:solidFill>
                <a:effectLst/>
                <a:uLnTx/>
                <a:uFillTx/>
              </a:rPr>
              <a:t> with STU type approval</a:t>
            </a:r>
          </a:p>
          <a:p>
            <a:pPr fontAlgn="base">
              <a:spcAft>
                <a:spcPct val="0"/>
              </a:spcAft>
            </a:pPr>
            <a:r>
              <a:rPr lang="en-GB" sz="1200" kern="0" noProof="0" dirty="0">
                <a:solidFill>
                  <a:srgbClr val="000000"/>
                </a:solidFill>
                <a:sym typeface="Wingdings" panose="05000000000000000000" pitchFamily="2" charset="2"/>
              </a:rPr>
              <a:t> </a:t>
            </a:r>
            <a:r>
              <a:rPr lang="en-GB" sz="1200" kern="0" noProof="0" dirty="0">
                <a:solidFill>
                  <a:srgbClr val="000000"/>
                </a:solidFill>
              </a:rPr>
              <a:t>E11 159R-00</a:t>
            </a:r>
            <a:r>
              <a:rPr kumimoji="0" lang="en-GB" sz="1200" b="0" i="0" u="none" strike="noStrike" kern="0" cap="none" spc="0" normalizeH="0" baseline="0" noProof="0" dirty="0">
                <a:ln>
                  <a:noFill/>
                </a:ln>
                <a:solidFill>
                  <a:srgbClr val="000000"/>
                </a:solidFill>
                <a:effectLst/>
                <a:highlight>
                  <a:srgbClr val="00FFFF"/>
                </a:highlight>
                <a:uLnTx/>
                <a:uFillTx/>
              </a:rPr>
              <a:t>9876</a:t>
            </a:r>
            <a:r>
              <a:rPr kumimoji="0" lang="en-GB" sz="1200" b="0" i="0" u="none" strike="noStrike" kern="0" cap="none" spc="0" normalizeH="0" baseline="0" noProof="0" dirty="0">
                <a:ln>
                  <a:noFill/>
                </a:ln>
                <a:solidFill>
                  <a:srgbClr val="000000"/>
                </a:solidFill>
                <a:effectLst/>
                <a:uLnTx/>
                <a:uFillTx/>
              </a:rPr>
              <a:t> with support of </a:t>
            </a:r>
            <a:r>
              <a:rPr lang="en-GB" sz="1200" kern="0" noProof="0" dirty="0">
                <a:solidFill>
                  <a:srgbClr val="000000"/>
                </a:solidFill>
              </a:rPr>
              <a:t>E11 159R-00</a:t>
            </a:r>
            <a:r>
              <a:rPr kumimoji="0" lang="en-GB" sz="1200" b="0" i="0" u="none" strike="noStrike" kern="0" cap="none" spc="0" normalizeH="0" baseline="0" noProof="0" dirty="0">
                <a:ln>
                  <a:noFill/>
                </a:ln>
                <a:solidFill>
                  <a:srgbClr val="000000"/>
                </a:solidFill>
                <a:effectLst/>
                <a:highlight>
                  <a:srgbClr val="00FF00"/>
                </a:highlight>
                <a:uLnTx/>
                <a:uFillTx/>
              </a:rPr>
              <a:t>4568</a:t>
            </a:r>
            <a:endParaRPr kumimoji="0" lang="en-GB" sz="1200" b="0" i="0" u="none" strike="noStrike" kern="0" cap="none" spc="0" normalizeH="0" baseline="0" noProof="0" dirty="0">
              <a:ln>
                <a:noFill/>
              </a:ln>
              <a:solidFill>
                <a:srgbClr val="000000"/>
              </a:solidFill>
              <a:effectLst/>
              <a:uLnTx/>
              <a:uFillTx/>
            </a:endParaRPr>
          </a:p>
        </p:txBody>
      </p:sp>
      <p:cxnSp>
        <p:nvCxnSpPr>
          <p:cNvPr id="17" name="Straight Arrow Connector 16">
            <a:extLst>
              <a:ext uri="{FF2B5EF4-FFF2-40B4-BE49-F238E27FC236}">
                <a16:creationId xmlns:a16="http://schemas.microsoft.com/office/drawing/2014/main" id="{8A8DA37F-E51C-2382-8F50-8A1246E5DF83}"/>
              </a:ext>
            </a:extLst>
          </p:cNvPr>
          <p:cNvCxnSpPr>
            <a:cxnSpLocks/>
          </p:cNvCxnSpPr>
          <p:nvPr/>
        </p:nvCxnSpPr>
        <p:spPr>
          <a:xfrm>
            <a:off x="4706018" y="3872760"/>
            <a:ext cx="1864072" cy="1537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Graphic 17" descr="Security camera with solid fill">
            <a:extLst>
              <a:ext uri="{FF2B5EF4-FFF2-40B4-BE49-F238E27FC236}">
                <a16:creationId xmlns:a16="http://schemas.microsoft.com/office/drawing/2014/main" id="{5D3988CD-0802-56C6-4698-A8A0B93E5D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4808" y="5043972"/>
            <a:ext cx="316523" cy="316523"/>
          </a:xfrm>
          <a:prstGeom prst="rect">
            <a:avLst/>
          </a:prstGeom>
        </p:spPr>
      </p:pic>
      <p:sp>
        <p:nvSpPr>
          <p:cNvPr id="19" name="TextBox 18">
            <a:extLst>
              <a:ext uri="{FF2B5EF4-FFF2-40B4-BE49-F238E27FC236}">
                <a16:creationId xmlns:a16="http://schemas.microsoft.com/office/drawing/2014/main" id="{A957A723-5D4D-687C-CCE5-5303297312FF}"/>
              </a:ext>
            </a:extLst>
          </p:cNvPr>
          <p:cNvSpPr txBox="1"/>
          <p:nvPr/>
        </p:nvSpPr>
        <p:spPr>
          <a:xfrm>
            <a:off x="6712436" y="5687940"/>
            <a:ext cx="3428824" cy="369332"/>
          </a:xfrm>
          <a:prstGeom prst="rect">
            <a:avLst/>
          </a:prstGeom>
          <a:noFill/>
        </p:spPr>
        <p:txBody>
          <a:bodyPr wrap="non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Vehicle </a:t>
            </a:r>
            <a:r>
              <a:rPr kumimoji="0" lang="en-GB" sz="1200" b="0" i="0" u="none" strike="noStrike" kern="0" cap="none" spc="0" normalizeH="0" baseline="0" noProof="0" dirty="0">
                <a:ln>
                  <a:noFill/>
                </a:ln>
                <a:solidFill>
                  <a:srgbClr val="000000"/>
                </a:solidFill>
                <a:effectLst/>
                <a:highlight>
                  <a:srgbClr val="FF00FF"/>
                </a:highlight>
                <a:uLnTx/>
                <a:uFillTx/>
              </a:rPr>
              <a:t>def</a:t>
            </a:r>
            <a:r>
              <a:rPr kumimoji="0" lang="en-GB" sz="1200" b="0" i="0" u="none" strike="noStrike" kern="0" cap="none" spc="0" normalizeH="0" baseline="0" noProof="0" dirty="0">
                <a:ln>
                  <a:noFill/>
                </a:ln>
                <a:solidFill>
                  <a:srgbClr val="000000"/>
                </a:solidFill>
                <a:effectLst/>
                <a:uLnTx/>
                <a:uFillTx/>
              </a:rPr>
              <a:t> with STU type approval</a:t>
            </a:r>
          </a:p>
          <a:p>
            <a:pPr fontAlgn="base">
              <a:spcAft>
                <a:spcPct val="0"/>
              </a:spcAft>
            </a:pPr>
            <a:r>
              <a:rPr lang="en-GB" sz="1200" kern="0" noProof="0" dirty="0">
                <a:solidFill>
                  <a:srgbClr val="000000"/>
                </a:solidFill>
                <a:sym typeface="Wingdings" panose="05000000000000000000" pitchFamily="2" charset="2"/>
              </a:rPr>
              <a:t> </a:t>
            </a:r>
            <a:r>
              <a:rPr lang="en-GB" sz="1200" kern="0" noProof="0" dirty="0">
                <a:solidFill>
                  <a:srgbClr val="000000"/>
                </a:solidFill>
              </a:rPr>
              <a:t>E11 159R-00</a:t>
            </a:r>
            <a:r>
              <a:rPr lang="en-GB" sz="1200" kern="0" noProof="0" dirty="0">
                <a:solidFill>
                  <a:srgbClr val="000000"/>
                </a:solidFill>
                <a:highlight>
                  <a:srgbClr val="C0C0C0"/>
                </a:highlight>
              </a:rPr>
              <a:t>7531</a:t>
            </a:r>
            <a:r>
              <a:rPr kumimoji="0" lang="en-GB" sz="1200" b="0" i="0" u="none" strike="noStrike" kern="0" cap="none" spc="0" normalizeH="0" baseline="0" noProof="0" dirty="0">
                <a:ln>
                  <a:noFill/>
                </a:ln>
                <a:solidFill>
                  <a:srgbClr val="000000"/>
                </a:solidFill>
                <a:effectLst/>
                <a:uLnTx/>
                <a:uFillTx/>
              </a:rPr>
              <a:t> with support of </a:t>
            </a:r>
            <a:r>
              <a:rPr lang="en-GB" sz="1200" kern="0" noProof="0" dirty="0">
                <a:solidFill>
                  <a:srgbClr val="000000"/>
                </a:solidFill>
              </a:rPr>
              <a:t>E11 159R-00</a:t>
            </a:r>
            <a:r>
              <a:rPr kumimoji="0" lang="en-GB" sz="1200" b="0" i="0" u="none" strike="noStrike" kern="0" cap="none" spc="0" normalizeH="0" baseline="0" noProof="0" dirty="0">
                <a:ln>
                  <a:noFill/>
                </a:ln>
                <a:solidFill>
                  <a:srgbClr val="000000"/>
                </a:solidFill>
                <a:effectLst/>
                <a:highlight>
                  <a:srgbClr val="00FF00"/>
                </a:highlight>
                <a:uLnTx/>
                <a:uFillTx/>
              </a:rPr>
              <a:t>4568</a:t>
            </a:r>
            <a:endParaRPr kumimoji="0" lang="en-GB" sz="1200" b="0" i="0" u="none" strike="noStrike" kern="0" cap="none" spc="0" normalizeH="0" baseline="0" noProof="0" dirty="0">
              <a:ln>
                <a:noFill/>
              </a:ln>
              <a:solidFill>
                <a:srgbClr val="000000"/>
              </a:solidFill>
              <a:effectLst/>
              <a:uLnTx/>
              <a:uFillTx/>
            </a:endParaRPr>
          </a:p>
        </p:txBody>
      </p:sp>
      <p:pic>
        <p:nvPicPr>
          <p:cNvPr id="20" name="Graphic 19" descr="Dump truck with solid fill">
            <a:extLst>
              <a:ext uri="{FF2B5EF4-FFF2-40B4-BE49-F238E27FC236}">
                <a16:creationId xmlns:a16="http://schemas.microsoft.com/office/drawing/2014/main" id="{069CD330-BACA-0590-9F15-AC3AD2E0CD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2436" y="4952764"/>
            <a:ext cx="914400" cy="914400"/>
          </a:xfrm>
          <a:prstGeom prst="rect">
            <a:avLst/>
          </a:prstGeom>
        </p:spPr>
      </p:pic>
      <p:cxnSp>
        <p:nvCxnSpPr>
          <p:cNvPr id="26" name="Straight Arrow Connector 25">
            <a:extLst>
              <a:ext uri="{FF2B5EF4-FFF2-40B4-BE49-F238E27FC236}">
                <a16:creationId xmlns:a16="http://schemas.microsoft.com/office/drawing/2014/main" id="{7BBF0E8B-DB13-57CE-6ACD-AB6407C68F1E}"/>
              </a:ext>
            </a:extLst>
          </p:cNvPr>
          <p:cNvCxnSpPr>
            <a:cxnSpLocks/>
          </p:cNvCxnSpPr>
          <p:nvPr/>
        </p:nvCxnSpPr>
        <p:spPr>
          <a:xfrm flipV="1">
            <a:off x="2606420" y="3924988"/>
            <a:ext cx="938975" cy="475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F39D2C0-AC04-37E6-7E37-DD7FB4D1E833}"/>
              </a:ext>
            </a:extLst>
          </p:cNvPr>
          <p:cNvSpPr txBox="1"/>
          <p:nvPr/>
        </p:nvSpPr>
        <p:spPr>
          <a:xfrm>
            <a:off x="972801" y="4239303"/>
            <a:ext cx="1417974" cy="369332"/>
          </a:xfrm>
          <a:prstGeom prst="rect">
            <a:avLst/>
          </a:prstGeom>
          <a:noFill/>
        </p:spPr>
        <p:txBody>
          <a:bodyPr wrap="square" lIns="0" tIns="0" rIns="0" bIns="0" rtlCol="0">
            <a:spAutoFit/>
          </a:bodyPr>
          <a:lstStyle/>
          <a:p>
            <a:pPr marL="0" marR="0" indent="0" defTabSz="914400" eaLnBrk="1" fontAlgn="base" latinLnBrk="0" hangingPunct="1">
              <a:lnSpc>
                <a:spcPct val="100000"/>
              </a:lnSpc>
              <a:spcBef>
                <a:spcPts val="0"/>
              </a:spcBef>
              <a:spcAft>
                <a:spcPct val="0"/>
              </a:spcAft>
              <a:buClrTx/>
              <a:buSzTx/>
              <a:buFontTx/>
              <a:buNone/>
              <a:tabLst/>
            </a:pPr>
            <a:r>
              <a:rPr kumimoji="0" lang="en-GB" sz="1200" b="0" i="0" u="none" strike="noStrike" kern="0" cap="none" spc="0" normalizeH="0" baseline="0" noProof="0" dirty="0">
                <a:ln>
                  <a:noFill/>
                </a:ln>
                <a:solidFill>
                  <a:srgbClr val="000000"/>
                </a:solidFill>
                <a:effectLst/>
                <a:uLnTx/>
                <a:uFillTx/>
              </a:rPr>
              <a:t>In case no existing vehicle type  approval</a:t>
            </a:r>
            <a:endParaRPr kumimoji="0" lang="en-GB" sz="1200" b="0" i="0" u="none" strike="noStrike" kern="0" cap="none" spc="0" normalizeH="0" baseline="0" noProof="0" dirty="0">
              <a:ln>
                <a:noFill/>
              </a:ln>
              <a:solidFill>
                <a:srgbClr val="000000"/>
              </a:solidFill>
              <a:effectLst/>
              <a:highlight>
                <a:srgbClr val="FFFF00"/>
              </a:highlight>
              <a:uLnTx/>
              <a:uFillTx/>
            </a:endParaRPr>
          </a:p>
        </p:txBody>
      </p:sp>
      <p:cxnSp>
        <p:nvCxnSpPr>
          <p:cNvPr id="39" name="Straight Arrow Connector 38">
            <a:extLst>
              <a:ext uri="{FF2B5EF4-FFF2-40B4-BE49-F238E27FC236}">
                <a16:creationId xmlns:a16="http://schemas.microsoft.com/office/drawing/2014/main" id="{A8559D96-FCA9-44DE-ECFE-067B11380F01}"/>
              </a:ext>
            </a:extLst>
          </p:cNvPr>
          <p:cNvCxnSpPr>
            <a:cxnSpLocks/>
          </p:cNvCxnSpPr>
          <p:nvPr/>
        </p:nvCxnSpPr>
        <p:spPr>
          <a:xfrm flipV="1">
            <a:off x="4706018" y="2912269"/>
            <a:ext cx="1864072" cy="960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40D48F82-A444-F7F1-E69D-72370999D295}"/>
              </a:ext>
            </a:extLst>
          </p:cNvPr>
          <p:cNvSpPr txBox="1"/>
          <p:nvPr/>
        </p:nvSpPr>
        <p:spPr>
          <a:xfrm>
            <a:off x="518538" y="1459232"/>
            <a:ext cx="2180662" cy="523220"/>
          </a:xfrm>
          <a:prstGeom prst="rect">
            <a:avLst/>
          </a:prstGeom>
          <a:noFill/>
        </p:spPr>
        <p:txBody>
          <a:bodyPr wrap="none" rtlCol="0">
            <a:spAutoFit/>
          </a:bodyPr>
          <a:lstStyle/>
          <a:p>
            <a:r>
              <a:rPr lang="en-GB" sz="1400" b="1" noProof="0" dirty="0"/>
              <a:t>STU:</a:t>
            </a:r>
            <a:br>
              <a:rPr lang="en-GB" sz="1400" b="1" noProof="0" dirty="0"/>
            </a:br>
            <a:r>
              <a:rPr lang="en-GB" sz="1400" noProof="0" dirty="0"/>
              <a:t>There are 2 starting points </a:t>
            </a:r>
          </a:p>
        </p:txBody>
      </p:sp>
      <p:sp>
        <p:nvSpPr>
          <p:cNvPr id="50" name="TextBox 49">
            <a:extLst>
              <a:ext uri="{FF2B5EF4-FFF2-40B4-BE49-F238E27FC236}">
                <a16:creationId xmlns:a16="http://schemas.microsoft.com/office/drawing/2014/main" id="{5C3392DF-5493-7DC7-7614-C76F368059AB}"/>
              </a:ext>
            </a:extLst>
          </p:cNvPr>
          <p:cNvSpPr txBox="1"/>
          <p:nvPr/>
        </p:nvSpPr>
        <p:spPr>
          <a:xfrm>
            <a:off x="1306320" y="3839939"/>
            <a:ext cx="431528" cy="307777"/>
          </a:xfrm>
          <a:prstGeom prst="rect">
            <a:avLst/>
          </a:prstGeom>
          <a:noFill/>
        </p:spPr>
        <p:txBody>
          <a:bodyPr wrap="none" rtlCol="0">
            <a:spAutoFit/>
          </a:bodyPr>
          <a:lstStyle/>
          <a:p>
            <a:r>
              <a:rPr lang="en-GB" sz="1400" b="1" noProof="0" dirty="0"/>
              <a:t>OR</a:t>
            </a:r>
          </a:p>
        </p:txBody>
      </p:sp>
      <p:pic>
        <p:nvPicPr>
          <p:cNvPr id="54" name="Graphic 53" descr="Truck with solid fill">
            <a:extLst>
              <a:ext uri="{FF2B5EF4-FFF2-40B4-BE49-F238E27FC236}">
                <a16:creationId xmlns:a16="http://schemas.microsoft.com/office/drawing/2014/main" id="{A5EF2010-C0E0-0963-EA9F-9F798229AB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2436" y="2482167"/>
            <a:ext cx="914400" cy="914400"/>
          </a:xfrm>
          <a:prstGeom prst="rect">
            <a:avLst/>
          </a:prstGeom>
        </p:spPr>
      </p:pic>
      <p:pic>
        <p:nvPicPr>
          <p:cNvPr id="55" name="Graphic 54" descr="Security camera with solid fill">
            <a:extLst>
              <a:ext uri="{FF2B5EF4-FFF2-40B4-BE49-F238E27FC236}">
                <a16:creationId xmlns:a16="http://schemas.microsoft.com/office/drawing/2014/main" id="{E48231FF-ADE8-BC70-6CA6-AAE00241E1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4807" y="2554277"/>
            <a:ext cx="316523" cy="316523"/>
          </a:xfrm>
          <a:prstGeom prst="rect">
            <a:avLst/>
          </a:prstGeom>
        </p:spPr>
      </p:pic>
      <p:sp>
        <p:nvSpPr>
          <p:cNvPr id="58" name="TextBox 57">
            <a:extLst>
              <a:ext uri="{FF2B5EF4-FFF2-40B4-BE49-F238E27FC236}">
                <a16:creationId xmlns:a16="http://schemas.microsoft.com/office/drawing/2014/main" id="{5A494339-C0D9-CD41-E386-9853DB9DB56D}"/>
              </a:ext>
            </a:extLst>
          </p:cNvPr>
          <p:cNvSpPr txBox="1"/>
          <p:nvPr/>
        </p:nvSpPr>
        <p:spPr>
          <a:xfrm>
            <a:off x="6669419" y="3157105"/>
            <a:ext cx="5172061" cy="646331"/>
          </a:xfrm>
          <a:prstGeom prst="rect">
            <a:avLst/>
          </a:prstGeom>
          <a:noFill/>
        </p:spPr>
        <p:txBody>
          <a:bodyPr wrap="square">
            <a:spAutoFit/>
          </a:bodyPr>
          <a:lstStyle/>
          <a:p>
            <a:pPr marR="0" defTabSz="914400" eaLnBrk="1" fontAlgn="base" latinLnBrk="0" hangingPunct="1">
              <a:lnSpc>
                <a:spcPct val="100000"/>
              </a:lnSpc>
              <a:spcBef>
                <a:spcPts val="0"/>
              </a:spcBef>
              <a:spcAft>
                <a:spcPct val="0"/>
              </a:spcAft>
              <a:buClrTx/>
              <a:buSzTx/>
              <a:tabLst/>
            </a:pPr>
            <a:r>
              <a:rPr kumimoji="0" lang="en-GB" sz="1200" i="0" u="none" strike="noStrike" kern="0" cap="none" spc="0" normalizeH="0" baseline="0" noProof="0" dirty="0">
                <a:ln>
                  <a:noFill/>
                </a:ln>
                <a:solidFill>
                  <a:srgbClr val="000000"/>
                </a:solidFill>
                <a:effectLst/>
                <a:uLnTx/>
                <a:uFillTx/>
              </a:rPr>
              <a:t>Vehicle </a:t>
            </a:r>
            <a:r>
              <a:rPr kumimoji="0" lang="en-GB" sz="1200" i="0" u="none" strike="noStrike" kern="0" cap="none" spc="0" normalizeH="0" baseline="0" noProof="0" dirty="0" err="1">
                <a:ln>
                  <a:noFill/>
                </a:ln>
                <a:solidFill>
                  <a:srgbClr val="000000"/>
                </a:solidFill>
                <a:effectLst/>
                <a:highlight>
                  <a:srgbClr val="FF00FF"/>
                </a:highlight>
                <a:uLnTx/>
                <a:uFillTx/>
              </a:rPr>
              <a:t>ghi</a:t>
            </a:r>
            <a:r>
              <a:rPr kumimoji="0" lang="en-GB" sz="1200" i="0" u="none" strike="noStrike" kern="0" cap="none" spc="0" normalizeH="0" baseline="0" noProof="0" dirty="0">
                <a:ln>
                  <a:noFill/>
                </a:ln>
                <a:solidFill>
                  <a:srgbClr val="000000"/>
                </a:solidFill>
                <a:effectLst/>
                <a:uLnTx/>
                <a:uFillTx/>
              </a:rPr>
              <a:t> with STU type approval (either due to</a:t>
            </a:r>
            <a:r>
              <a:rPr lang="en-GB" sz="1200" kern="0" noProof="0" dirty="0">
                <a:solidFill>
                  <a:srgbClr val="000000"/>
                </a:solidFill>
              </a:rPr>
              <a:t> system update, special request to unify a range of vehicle types and re-approve the same vehicle type, …</a:t>
            </a:r>
            <a:r>
              <a:rPr kumimoji="0" lang="en-GB" sz="1200" i="0" u="none" strike="noStrike" kern="0" cap="none" spc="0" normalizeH="0" baseline="0" noProof="0" dirty="0">
                <a:ln>
                  <a:noFill/>
                </a:ln>
                <a:solidFill>
                  <a:srgbClr val="000000"/>
                </a:solidFill>
                <a:effectLst/>
                <a:uLnTx/>
                <a:uFillTx/>
              </a:rPr>
              <a:t>)</a:t>
            </a:r>
          </a:p>
          <a:p>
            <a:pPr fontAlgn="base">
              <a:spcAft>
                <a:spcPct val="0"/>
              </a:spcAft>
            </a:pPr>
            <a:r>
              <a:rPr lang="en-GB" sz="1200" kern="0" noProof="0" dirty="0">
                <a:solidFill>
                  <a:srgbClr val="000000"/>
                </a:solidFill>
                <a:sym typeface="Wingdings" panose="05000000000000000000" pitchFamily="2" charset="2"/>
              </a:rPr>
              <a:t> </a:t>
            </a:r>
            <a:r>
              <a:rPr lang="en-GB" sz="1200" kern="0" noProof="0" dirty="0">
                <a:solidFill>
                  <a:srgbClr val="000000"/>
                </a:solidFill>
              </a:rPr>
              <a:t>E11 159R-00</a:t>
            </a:r>
            <a:r>
              <a:rPr lang="en-GB" sz="1200" kern="0" noProof="0" dirty="0">
                <a:solidFill>
                  <a:srgbClr val="000000"/>
                </a:solidFill>
                <a:highlight>
                  <a:srgbClr val="FF0000"/>
                </a:highlight>
              </a:rPr>
              <a:t>1546</a:t>
            </a:r>
            <a:r>
              <a:rPr lang="en-GB" sz="1200" kern="0" noProof="0" dirty="0">
                <a:solidFill>
                  <a:srgbClr val="000000"/>
                </a:solidFill>
              </a:rPr>
              <a:t> with support of E11 159R-00</a:t>
            </a:r>
            <a:r>
              <a:rPr lang="en-GB" sz="1200" kern="0" noProof="0" dirty="0">
                <a:solidFill>
                  <a:srgbClr val="000000"/>
                </a:solidFill>
                <a:highlight>
                  <a:srgbClr val="00FF00"/>
                </a:highlight>
              </a:rPr>
              <a:t>4568</a:t>
            </a:r>
            <a:endParaRPr lang="en-GB" sz="1200" i="1" kern="0" noProof="0" dirty="0">
              <a:solidFill>
                <a:srgbClr val="000000"/>
              </a:solidFill>
            </a:endParaRPr>
          </a:p>
        </p:txBody>
      </p:sp>
      <p:sp>
        <p:nvSpPr>
          <p:cNvPr id="22" name="Rectangle 21">
            <a:extLst>
              <a:ext uri="{FF2B5EF4-FFF2-40B4-BE49-F238E27FC236}">
                <a16:creationId xmlns:a16="http://schemas.microsoft.com/office/drawing/2014/main" id="{38EC7696-05FB-003A-CD11-255A16C9DCBF}"/>
              </a:ext>
            </a:extLst>
          </p:cNvPr>
          <p:cNvSpPr/>
          <p:nvPr/>
        </p:nvSpPr>
        <p:spPr>
          <a:xfrm>
            <a:off x="648778" y="1912002"/>
            <a:ext cx="1878155" cy="2918710"/>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 name="TextBox 22">
            <a:extLst>
              <a:ext uri="{FF2B5EF4-FFF2-40B4-BE49-F238E27FC236}">
                <a16:creationId xmlns:a16="http://schemas.microsoft.com/office/drawing/2014/main" id="{AE5E9AC0-1A77-3136-FC05-D7F58FFA15E4}"/>
              </a:ext>
            </a:extLst>
          </p:cNvPr>
          <p:cNvSpPr txBox="1"/>
          <p:nvPr/>
        </p:nvSpPr>
        <p:spPr>
          <a:xfrm>
            <a:off x="591667" y="5417773"/>
            <a:ext cx="1953199" cy="646331"/>
          </a:xfrm>
          <a:prstGeom prst="rect">
            <a:avLst/>
          </a:prstGeom>
          <a:noFill/>
        </p:spPr>
        <p:txBody>
          <a:bodyPr wrap="square" rtlCol="0">
            <a:spAutoFit/>
          </a:bodyPr>
          <a:lstStyle/>
          <a:p>
            <a:r>
              <a:rPr lang="en-GB" sz="1200" noProof="0" dirty="0"/>
              <a:t>* not needed as a precondition for STU type approval but possible</a:t>
            </a:r>
          </a:p>
        </p:txBody>
      </p:sp>
      <p:sp>
        <p:nvSpPr>
          <p:cNvPr id="24" name="TextBox 23">
            <a:extLst>
              <a:ext uri="{FF2B5EF4-FFF2-40B4-BE49-F238E27FC236}">
                <a16:creationId xmlns:a16="http://schemas.microsoft.com/office/drawing/2014/main" id="{B2509C06-360F-4302-18DA-8AF2AA50E741}"/>
              </a:ext>
            </a:extLst>
          </p:cNvPr>
          <p:cNvSpPr txBox="1"/>
          <p:nvPr/>
        </p:nvSpPr>
        <p:spPr>
          <a:xfrm>
            <a:off x="8098374" y="2749931"/>
            <a:ext cx="2120389" cy="276999"/>
          </a:xfrm>
          <a:prstGeom prst="rect">
            <a:avLst/>
          </a:prstGeom>
          <a:noFill/>
        </p:spPr>
        <p:txBody>
          <a:bodyPr wrap="none" rtlCol="0">
            <a:spAutoFit/>
          </a:bodyPr>
          <a:lstStyle/>
          <a:p>
            <a:r>
              <a:rPr lang="en-GB" sz="1200" noProof="0" dirty="0"/>
              <a:t>(assumed to be very unlikely *)</a:t>
            </a:r>
          </a:p>
        </p:txBody>
      </p:sp>
      <p:sp>
        <p:nvSpPr>
          <p:cNvPr id="51" name="Title 1">
            <a:extLst>
              <a:ext uri="{FF2B5EF4-FFF2-40B4-BE49-F238E27FC236}">
                <a16:creationId xmlns:a16="http://schemas.microsoft.com/office/drawing/2014/main" id="{11673E07-E493-EB3D-92EC-DDA549447F75}"/>
              </a:ext>
            </a:extLst>
          </p:cNvPr>
          <p:cNvSpPr txBox="1">
            <a:spLocks/>
          </p:cNvSpPr>
          <p:nvPr/>
        </p:nvSpPr>
        <p:spPr>
          <a:xfrm>
            <a:off x="490728" y="621791"/>
            <a:ext cx="11424464" cy="628511"/>
          </a:xfrm>
          <a:prstGeom prst="rect">
            <a:avLst/>
          </a:prstGeom>
        </p:spPr>
        <p:txBody>
          <a:bodyPr anchor="b"/>
          <a:lstStyle>
            <a:lvl1pPr algn="l" defTabSz="914400" rtl="0" eaLnBrk="1" latinLnBrk="0" hangingPunct="1">
              <a:lnSpc>
                <a:spcPct val="90000"/>
              </a:lnSpc>
              <a:spcBef>
                <a:spcPct val="0"/>
              </a:spcBef>
              <a:buNone/>
              <a:defRPr sz="6000" b="1" i="0" kern="1200">
                <a:solidFill>
                  <a:srgbClr val="00ADAD"/>
                </a:solidFill>
                <a:latin typeface="Helvetica" pitchFamily="2" charset="0"/>
                <a:ea typeface="+mj-ea"/>
                <a:cs typeface="+mj-cs"/>
              </a:defRPr>
            </a:lvl1pPr>
          </a:lstStyle>
          <a:p>
            <a:r>
              <a:rPr lang="en-GB" sz="3600" noProof="0" dirty="0"/>
              <a:t>R159 Draft Approval Routes – STU</a:t>
            </a:r>
          </a:p>
          <a:p>
            <a:pPr>
              <a:tabLst>
                <a:tab pos="11210925" algn="r"/>
              </a:tabLst>
            </a:pPr>
            <a:r>
              <a:rPr lang="en-GB" sz="2000" noProof="0" dirty="0"/>
              <a:t>STU TF within the IWG VRU-Proxi</a:t>
            </a:r>
          </a:p>
        </p:txBody>
      </p:sp>
    </p:spTree>
    <p:extLst>
      <p:ext uri="{BB962C8B-B14F-4D97-AF65-F5344CB8AC3E}">
        <p14:creationId xmlns:p14="http://schemas.microsoft.com/office/powerpoint/2010/main" val="17673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21791"/>
            <a:ext cx="11424464" cy="628511"/>
          </a:xfrm>
        </p:spPr>
        <p:txBody>
          <a:bodyPr anchor="b"/>
          <a:lstStyle/>
          <a:p>
            <a:pPr>
              <a:tabLst>
                <a:tab pos="11210925" algn="r"/>
              </a:tabLst>
            </a:pPr>
            <a:r>
              <a:rPr lang="en-GB" sz="3600" noProof="0" dirty="0"/>
              <a:t>R159 Draft Structural Changes – Overview</a:t>
            </a:r>
            <a:br>
              <a:rPr lang="en-GB" sz="3600" noProof="0" dirty="0"/>
            </a:br>
            <a:r>
              <a:rPr lang="en-GB" sz="2000" noProof="0" dirty="0"/>
              <a:t>STU TF within the IWG VRU-Proxi</a:t>
            </a:r>
            <a:endParaRPr lang="en-GB" sz="3600" noProof="0" dirty="0"/>
          </a:p>
        </p:txBody>
      </p:sp>
      <p:graphicFrame>
        <p:nvGraphicFramePr>
          <p:cNvPr id="8" name="Table 7">
            <a:extLst>
              <a:ext uri="{FF2B5EF4-FFF2-40B4-BE49-F238E27FC236}">
                <a16:creationId xmlns:a16="http://schemas.microsoft.com/office/drawing/2014/main" id="{6923956D-57F3-5914-4C30-D89940663575}"/>
              </a:ext>
            </a:extLst>
          </p:cNvPr>
          <p:cNvGraphicFramePr>
            <a:graphicFrameLocks noGrp="1"/>
          </p:cNvGraphicFramePr>
          <p:nvPr>
            <p:extLst>
              <p:ext uri="{D42A27DB-BD31-4B8C-83A1-F6EECF244321}">
                <p14:modId xmlns:p14="http://schemas.microsoft.com/office/powerpoint/2010/main" val="2040031023"/>
              </p:ext>
            </p:extLst>
          </p:nvPr>
        </p:nvGraphicFramePr>
        <p:xfrm>
          <a:off x="307370" y="1323088"/>
          <a:ext cx="11534109" cy="4500504"/>
        </p:xfrm>
        <a:graphic>
          <a:graphicData uri="http://schemas.openxmlformats.org/drawingml/2006/table">
            <a:tbl>
              <a:tblPr firstRow="1" bandRow="1">
                <a:tableStyleId>{2D5ABB26-0587-4C30-8999-92F81FD0307C}</a:tableStyleId>
              </a:tblPr>
              <a:tblGrid>
                <a:gridCol w="3176494">
                  <a:extLst>
                    <a:ext uri="{9D8B030D-6E8A-4147-A177-3AD203B41FA5}">
                      <a16:colId xmlns:a16="http://schemas.microsoft.com/office/drawing/2014/main" val="4151334557"/>
                    </a:ext>
                  </a:extLst>
                </a:gridCol>
                <a:gridCol w="791311">
                  <a:extLst>
                    <a:ext uri="{9D8B030D-6E8A-4147-A177-3AD203B41FA5}">
                      <a16:colId xmlns:a16="http://schemas.microsoft.com/office/drawing/2014/main" val="271355941"/>
                    </a:ext>
                  </a:extLst>
                </a:gridCol>
                <a:gridCol w="3311149">
                  <a:extLst>
                    <a:ext uri="{9D8B030D-6E8A-4147-A177-3AD203B41FA5}">
                      <a16:colId xmlns:a16="http://schemas.microsoft.com/office/drawing/2014/main" val="2775118653"/>
                    </a:ext>
                  </a:extLst>
                </a:gridCol>
                <a:gridCol w="4255155">
                  <a:extLst>
                    <a:ext uri="{9D8B030D-6E8A-4147-A177-3AD203B41FA5}">
                      <a16:colId xmlns:a16="http://schemas.microsoft.com/office/drawing/2014/main" val="3099005172"/>
                    </a:ext>
                  </a:extLst>
                </a:gridCol>
              </a:tblGrid>
              <a:tr h="396000">
                <a:tc>
                  <a:txBody>
                    <a:bodyPr/>
                    <a:lstStyle/>
                    <a:p>
                      <a:pPr>
                        <a:spcBef>
                          <a:spcPts val="0"/>
                        </a:spcBef>
                        <a:spcAft>
                          <a:spcPts val="0"/>
                        </a:spcAft>
                      </a:pPr>
                      <a:r>
                        <a:rPr lang="en-GB" sz="1600" b="1" noProof="0" dirty="0"/>
                        <a:t>Current Chapters</a:t>
                      </a:r>
                    </a:p>
                  </a:txBody>
                  <a:tcPr marL="72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spcBef>
                          <a:spcPts val="0"/>
                        </a:spcBef>
                        <a:spcAft>
                          <a:spcPts val="0"/>
                        </a:spcAft>
                      </a:pPr>
                      <a:endParaRPr lang="en-GB" sz="1600" b="1" noProof="0" dirty="0"/>
                    </a:p>
                  </a:txBody>
                  <a:tcPr marL="72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Bef>
                          <a:spcPts val="0"/>
                        </a:spcBef>
                        <a:spcAft>
                          <a:spcPts val="0"/>
                        </a:spcAft>
                      </a:pPr>
                      <a:r>
                        <a:rPr lang="en-GB" sz="1600" b="1" noProof="0" dirty="0"/>
                        <a:t>Proposed Changes for Chapters *</a:t>
                      </a:r>
                    </a:p>
                  </a:txBody>
                  <a:tcPr marL="72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p>
                  </a:txBody>
                  <a:tcPr/>
                </a:tc>
                <a:extLst>
                  <a:ext uri="{0D108BD9-81ED-4DB2-BD59-A6C34878D82A}">
                    <a16:rowId xmlns:a16="http://schemas.microsoft.com/office/drawing/2014/main" val="42515127"/>
                  </a:ext>
                </a:extLst>
              </a:tr>
              <a:tr h="300321">
                <a:tc>
                  <a:txBody>
                    <a:bodyPr/>
                    <a:lstStyle/>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0.	Introduction</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1.	Scope</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2.	Definitions</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3.	Application for approval</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4.	Approval</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5.	Specifications</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6.	Test procedure</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7.	Modification of vehicle type and ...</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8.	Conformity of production</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9.	Penalties for non-conformity of production</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10.	Production definitively discontinued</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11.	Names and addresses of the Tech...</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endPar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endParaRP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Appendix 1</a:t>
                      </a: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endPar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endParaRPr>
                    </a:p>
                    <a:p>
                      <a:pPr marL="265113" marR="0" lvl="1" indent="-265113" algn="l" defTabSz="914400" rtl="0" eaLnBrk="1" fontAlgn="auto" latinLnBrk="0" hangingPunct="1">
                        <a:lnSpc>
                          <a:spcPct val="90000"/>
                        </a:lnSpc>
                        <a:spcBef>
                          <a:spcPts val="0"/>
                        </a:spcBef>
                        <a:spcAft>
                          <a:spcPts val="0"/>
                        </a:spcAft>
                        <a:buClrTx/>
                        <a:buSzPct val="80000"/>
                        <a:tabLst>
                          <a:tab pos="447675"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Annexes</a:t>
                      </a:r>
                    </a:p>
                    <a:p>
                      <a:pPr marL="180975" marR="0" lvl="1" indent="-180975"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1	Communication</a:t>
                      </a:r>
                    </a:p>
                    <a:p>
                      <a:pPr marL="180975" marR="0" lvl="1" indent="-180975"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2	Arrangements of approval marks</a:t>
                      </a:r>
                    </a:p>
                    <a:p>
                      <a:pPr marL="180975" marR="0" lvl="1" indent="-180975"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3	Test method for determining blind spot boundary</a:t>
                      </a:r>
                    </a:p>
                  </a:txBody>
                  <a:tcPr marL="72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180975" marR="0" lvl="1" indent="-180975" algn="l" defTabSz="914400" rtl="0" eaLnBrk="1" fontAlgn="auto" latinLnBrk="0" hangingPunct="1">
                        <a:lnSpc>
                          <a:spcPct val="90000"/>
                        </a:lnSpc>
                        <a:spcBef>
                          <a:spcPts val="0"/>
                        </a:spcBef>
                        <a:spcAft>
                          <a:spcPts val="0"/>
                        </a:spcAft>
                        <a:buClrTx/>
                        <a:buSzPct val="80000"/>
                        <a:tabLst/>
                        <a:defRPr/>
                      </a:pPr>
                      <a:endPar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endParaRPr>
                    </a:p>
                  </a:txBody>
                  <a:tcPr marL="72000" marR="72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Helvetica Light" panose="020B0403020202020204" pitchFamily="34" charset="0"/>
                          <a:ea typeface="+mn-ea"/>
                          <a:cs typeface="+mn-cs"/>
                        </a:rPr>
                        <a:t>0. 	Introduction</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Helvetica Light" panose="020B0403020202020204" pitchFamily="34" charset="0"/>
                          <a:ea typeface="+mn-ea"/>
                          <a:cs typeface="+mn-cs"/>
                        </a:rPr>
                        <a:t>1. 	Scope</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Helvetica Light" panose="020B0403020202020204" pitchFamily="34" charset="0"/>
                          <a:ea typeface="+mn-ea"/>
                          <a:cs typeface="+mn-cs"/>
                        </a:rPr>
                        <a:t>2. 	Definitions</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Helvetica Light" panose="020B0403020202020204" pitchFamily="34" charset="0"/>
                          <a:ea typeface="+mn-ea"/>
                          <a:cs typeface="+mn-cs"/>
                        </a:rPr>
                        <a:t>3. 	Application for approval</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Helvetica Light" panose="020B0403020202020204" pitchFamily="34" charset="0"/>
                          <a:ea typeface="+mn-ea"/>
                          <a:cs typeface="+mn-cs"/>
                        </a:rPr>
                        <a:t>4. 	Approval</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5. 	Part 1: Full vehicle type approval</a:t>
                      </a:r>
                      <a:b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b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with unapproved MOIS</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5.1	Specifications</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5.2	Test procedure</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6. 	Part 2: Vehicle fitted with already approved Component or STU</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6.1	Specifications (tbc.)</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6.2	Test procedure</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7. 	Part 3 and 4: Component or STU</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7.1	Specifications</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7.1.1	Detection</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7.1.2	Control</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7.1.3	HMI</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		</a:t>
                      </a: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7.2	Test procedure</a:t>
                      </a:r>
                    </a:p>
                    <a:p>
                      <a:pPr marL="265113" marR="0" lvl="1" indent="-265113" algn="l" defTabSz="914400" rtl="0" eaLnBrk="1" fontAlgn="auto" latinLnBrk="0" hangingPunct="1">
                        <a:lnSpc>
                          <a:spcPct val="90000"/>
                        </a:lnSpc>
                        <a:spcBef>
                          <a:spcPts val="0"/>
                        </a:spcBef>
                        <a:spcAft>
                          <a:spcPts val="0"/>
                        </a:spcAft>
                        <a:buClrTx/>
                        <a:buSzPct val="80000"/>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rPr>
                        <a:t>8. 	</a:t>
                      </a: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Modification of vehicle type and ...</a:t>
                      </a:r>
                    </a:p>
                    <a:p>
                      <a:pPr marL="265113" marR="0" lvl="1" indent="-265113" algn="l" defTabSz="914400" rtl="0" eaLnBrk="1" fontAlgn="auto" latinLnBrk="0" hangingPunct="1">
                        <a:lnSpc>
                          <a:spcPct val="90000"/>
                        </a:lnSpc>
                        <a:spcBef>
                          <a:spcPts val="0"/>
                        </a:spcBef>
                        <a:spcAft>
                          <a:spcPts val="0"/>
                        </a:spcAft>
                        <a:buClrTx/>
                        <a:buSzPct val="80000"/>
                        <a:buFontTx/>
                        <a:buNone/>
                        <a:tabLst>
                          <a:tab pos="447675" algn="l"/>
                          <a:tab pos="712788" algn="l"/>
                          <a:tab pos="895350" algn="l"/>
                          <a:tab pos="1344613" algn="l"/>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9. 	Conformity of production</a:t>
                      </a:r>
                    </a:p>
                  </a:txBody>
                  <a:tcPr marL="72000" marR="36000" marT="36000" marB="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6700" marR="0" lvl="1" indent="-266700" algn="l" defTabSz="914400" rtl="0" eaLnBrk="1" fontAlgn="auto" latinLnBrk="0" hangingPunct="1">
                        <a:lnSpc>
                          <a:spcPct val="90000"/>
                        </a:lnSpc>
                        <a:spcBef>
                          <a:spcPts val="0"/>
                        </a:spcBef>
                        <a:spcAft>
                          <a:spcPts val="0"/>
                        </a:spcAft>
                        <a:buClrTx/>
                        <a:buSzPct val="80000"/>
                        <a:buFontTx/>
                        <a:buNone/>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10.	Penalties for non-conformity of production</a:t>
                      </a:r>
                    </a:p>
                    <a:p>
                      <a:pPr marL="266700" marR="0" lvl="1" indent="-266700"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11.	Production definitively discontinued</a:t>
                      </a:r>
                    </a:p>
                    <a:p>
                      <a:pPr marL="266700" marR="0" lvl="1" indent="-266700"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12.	Names and addresses of the Tech...</a:t>
                      </a:r>
                    </a:p>
                    <a:p>
                      <a:pPr marL="0" marR="0" lvl="1" indent="0" algn="l" defTabSz="914400" rtl="0" eaLnBrk="1" fontAlgn="auto" latinLnBrk="0" hangingPunct="1">
                        <a:lnSpc>
                          <a:spcPct val="90000"/>
                        </a:lnSpc>
                        <a:spcBef>
                          <a:spcPts val="0"/>
                        </a:spcBef>
                        <a:spcAft>
                          <a:spcPts val="0"/>
                        </a:spcAft>
                        <a:buClrTx/>
                        <a:buSzPct val="80000"/>
                        <a:tabLst/>
                        <a:defRPr/>
                      </a:pPr>
                      <a:endPar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endParaRPr>
                    </a:p>
                    <a:p>
                      <a:pPr marL="0" marR="0" lvl="1" indent="0"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Appendix 1</a:t>
                      </a:r>
                    </a:p>
                    <a:p>
                      <a:pPr marL="0" marR="0" lvl="1" indent="0" algn="l" defTabSz="914400" rtl="0" eaLnBrk="1" fontAlgn="auto" latinLnBrk="0" hangingPunct="1">
                        <a:lnSpc>
                          <a:spcPct val="90000"/>
                        </a:lnSpc>
                        <a:spcBef>
                          <a:spcPts val="0"/>
                        </a:spcBef>
                        <a:spcAft>
                          <a:spcPts val="0"/>
                        </a:spcAft>
                        <a:buClrTx/>
                        <a:buSzPct val="80000"/>
                        <a:tabLst/>
                        <a:defRPr/>
                      </a:pPr>
                      <a:endParaRPr kumimoji="0" lang="en-GB" sz="1400" b="0" i="0" u="none" strike="noStrike" kern="1200" cap="none" spc="0" normalizeH="0" baseline="0" noProof="0" dirty="0">
                        <a:ln>
                          <a:noFill/>
                        </a:ln>
                        <a:solidFill>
                          <a:prstClr val="black"/>
                        </a:solidFill>
                        <a:effectLst/>
                        <a:uLnTx/>
                        <a:uFillTx/>
                        <a:latin typeface="Helvetica Light" panose="020B0403020202020204" pitchFamily="34" charset="0"/>
                        <a:ea typeface="+mn-ea"/>
                        <a:cs typeface="+mn-cs"/>
                      </a:endParaRPr>
                    </a:p>
                    <a:p>
                      <a:pPr marL="0" marR="0" lvl="1" indent="0"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Annexes</a:t>
                      </a:r>
                    </a:p>
                    <a:p>
                      <a:pPr marL="180975" marR="0" lvl="1" indent="-180975"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1	Communication</a:t>
                      </a:r>
                    </a:p>
                    <a:p>
                      <a:pPr marL="712788" marR="0" lvl="1" indent="-531813"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Part 1	Vehicle fitted with a MOIS</a:t>
                      </a:r>
                    </a:p>
                    <a:p>
                      <a:pPr marL="712788" marR="0" lvl="1" indent="-531813"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Part 2	Component</a:t>
                      </a:r>
                    </a:p>
                    <a:p>
                      <a:pPr marL="712788" marR="0" lvl="1" indent="-531813"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Part 3	STU</a:t>
                      </a:r>
                    </a:p>
                    <a:p>
                      <a:pPr marL="712788" marR="0" lvl="1" indent="-531813"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Part 4	Vehicle fitted with a MOIS type approved as a Component or STU</a:t>
                      </a:r>
                    </a:p>
                    <a:p>
                      <a:pPr marL="180975" marR="0" lvl="1" indent="-180975"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2	Information Document</a:t>
                      </a:r>
                    </a:p>
                    <a:p>
                      <a:pPr marL="712788" marR="0" lvl="1" indent="-531813"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Part 1	</a:t>
                      </a: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Vehicle fitted with a MOIS</a:t>
                      </a:r>
                    </a:p>
                    <a:p>
                      <a:pPr marL="712788" marR="0" lvl="1" indent="-531813"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Part 2	Component</a:t>
                      </a:r>
                    </a:p>
                    <a:p>
                      <a:pPr marL="712788" marR="0" lvl="1" indent="-531813"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Part 3	STU</a:t>
                      </a:r>
                    </a:p>
                    <a:p>
                      <a:pPr marL="712788" marR="0" lvl="1" indent="-531813"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Helvetica Light" panose="020B0403020202020204" pitchFamily="34" charset="0"/>
                          <a:ea typeface="+mn-ea"/>
                          <a:cs typeface="+mn-cs"/>
                        </a:rPr>
                        <a:t>Part 4	Vehicle fitted with a MOIS type approved as a Component or STU</a:t>
                      </a:r>
                    </a:p>
                    <a:p>
                      <a:pPr marL="180975" marR="0" lvl="1" indent="-180975"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3	Arrangements of approval marks</a:t>
                      </a:r>
                    </a:p>
                    <a:p>
                      <a:pPr marL="180975" marR="0" lvl="1" indent="-180975" algn="l" defTabSz="914400" rtl="0" eaLnBrk="1" fontAlgn="auto" latinLnBrk="0" hangingPunct="1">
                        <a:lnSpc>
                          <a:spcPct val="90000"/>
                        </a:lnSpc>
                        <a:spcBef>
                          <a:spcPts val="0"/>
                        </a:spcBef>
                        <a:spcAft>
                          <a:spcPts val="0"/>
                        </a:spcAft>
                        <a:buClrTx/>
                        <a:buSzPct val="80000"/>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Helvetica Light" panose="020B0403020202020204" pitchFamily="34" charset="0"/>
                          <a:ea typeface="+mn-ea"/>
                          <a:cs typeface="+mn-cs"/>
                        </a:rPr>
                        <a:t>4	Test method for determining blind spot boundary</a:t>
                      </a:r>
                    </a:p>
                  </a:txBody>
                  <a:tcPr marL="72000" marR="36000" marT="36000" marB="3600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1698784"/>
                  </a:ext>
                </a:extLst>
              </a:tr>
            </a:tbl>
          </a:graphicData>
        </a:graphic>
      </p:graphicFrame>
      <p:sp>
        <p:nvSpPr>
          <p:cNvPr id="12" name="Subtitle 2">
            <a:extLst>
              <a:ext uri="{FF2B5EF4-FFF2-40B4-BE49-F238E27FC236}">
                <a16:creationId xmlns:a16="http://schemas.microsoft.com/office/drawing/2014/main" id="{77FBC716-9CEE-0485-9877-144F5FDA4C03}"/>
              </a:ext>
            </a:extLst>
          </p:cNvPr>
          <p:cNvSpPr>
            <a:spLocks noGrp="1"/>
          </p:cNvSpPr>
          <p:nvPr>
            <p:ph type="subTitle" idx="1"/>
          </p:nvPr>
        </p:nvSpPr>
        <p:spPr>
          <a:xfrm>
            <a:off x="4142419" y="5850644"/>
            <a:ext cx="7699060" cy="295275"/>
          </a:xfrm>
        </p:spPr>
        <p:txBody>
          <a:bodyPr/>
          <a:lstStyle/>
          <a:p>
            <a:pPr marL="0" lvl="1" algn="l">
              <a:spcBef>
                <a:spcPts val="200"/>
              </a:spcBef>
              <a:buSzPct val="80000"/>
              <a:defRPr/>
            </a:pPr>
            <a:r>
              <a:rPr lang="en-GB" sz="1300" b="1" noProof="0" dirty="0">
                <a:solidFill>
                  <a:prstClr val="black"/>
                </a:solidFill>
                <a:latin typeface="Helvetica Light" panose="020B0403020202020204" pitchFamily="34" charset="0"/>
              </a:rPr>
              <a:t>* Colour scheme for highlighted text: </a:t>
            </a:r>
            <a:r>
              <a:rPr lang="en-GB" sz="1300" noProof="0" dirty="0">
                <a:solidFill>
                  <a:prstClr val="black"/>
                </a:solidFill>
                <a:highlight>
                  <a:srgbClr val="00FFFF"/>
                </a:highlight>
                <a:latin typeface="Helvetica Light" panose="020B0403020202020204" pitchFamily="34" charset="0"/>
              </a:rPr>
              <a:t>added paragraphs</a:t>
            </a:r>
            <a:r>
              <a:rPr lang="en-GB" sz="1300" noProof="0" dirty="0">
                <a:solidFill>
                  <a:prstClr val="black"/>
                </a:solidFill>
                <a:latin typeface="Helvetica Light" panose="020B0403020202020204" pitchFamily="34" charset="0"/>
              </a:rPr>
              <a:t>  </a:t>
            </a:r>
            <a:r>
              <a:rPr lang="en-GB" sz="1300" dirty="0">
                <a:solidFill>
                  <a:prstClr val="black"/>
                </a:solidFill>
                <a:latin typeface="Helvetica Light" panose="020B0403020202020204" pitchFamily="34" charset="0"/>
              </a:rPr>
              <a:t>/  </a:t>
            </a:r>
            <a:r>
              <a:rPr lang="en-GB" sz="1300" dirty="0">
                <a:solidFill>
                  <a:prstClr val="black"/>
                </a:solidFill>
                <a:highlight>
                  <a:srgbClr val="FFFF00"/>
                </a:highlight>
                <a:latin typeface="Helvetica Light" panose="020B0403020202020204" pitchFamily="34" charset="0"/>
              </a:rPr>
              <a:t>major updates</a:t>
            </a:r>
            <a:r>
              <a:rPr lang="en-GB" sz="1300" dirty="0">
                <a:solidFill>
                  <a:prstClr val="black"/>
                </a:solidFill>
                <a:latin typeface="Helvetica Light" panose="020B0403020202020204" pitchFamily="34" charset="0"/>
              </a:rPr>
              <a:t>  </a:t>
            </a:r>
            <a:r>
              <a:rPr lang="en-GB" sz="1300" noProof="0" dirty="0">
                <a:solidFill>
                  <a:prstClr val="black"/>
                </a:solidFill>
                <a:latin typeface="Helvetica Light" panose="020B0403020202020204" pitchFamily="34" charset="0"/>
              </a:rPr>
              <a:t>/  </a:t>
            </a:r>
            <a:r>
              <a:rPr lang="en-GB" sz="1300" noProof="0" dirty="0">
                <a:solidFill>
                  <a:prstClr val="black"/>
                </a:solidFill>
                <a:highlight>
                  <a:srgbClr val="00FF00"/>
                </a:highlight>
                <a:latin typeface="Helvetica Light" panose="020B0403020202020204" pitchFamily="34" charset="0"/>
              </a:rPr>
              <a:t>new</a:t>
            </a:r>
            <a:r>
              <a:rPr lang="en-GB" sz="1300" noProof="0" dirty="0">
                <a:solidFill>
                  <a:prstClr val="black"/>
                </a:solidFill>
                <a:latin typeface="Helvetica Light" panose="020B0403020202020204" pitchFamily="34" charset="0"/>
              </a:rPr>
              <a:t>  /  </a:t>
            </a:r>
            <a:r>
              <a:rPr lang="en-GB" sz="1300" noProof="0" dirty="0">
                <a:solidFill>
                  <a:prstClr val="black"/>
                </a:solidFill>
                <a:highlight>
                  <a:srgbClr val="C0C0C0"/>
                </a:highlight>
                <a:latin typeface="Helvetica Light" panose="020B0403020202020204" pitchFamily="34" charset="0"/>
              </a:rPr>
              <a:t>no or minor updates</a:t>
            </a:r>
            <a:endParaRPr lang="en-GB" sz="1300" noProof="0" dirty="0">
              <a:solidFill>
                <a:prstClr val="black"/>
              </a:solidFill>
              <a:highlight>
                <a:srgbClr val="00FF00"/>
              </a:highlight>
              <a:latin typeface="Helvetica Light" panose="020B0403020202020204" pitchFamily="34" charset="0"/>
            </a:endParaRPr>
          </a:p>
        </p:txBody>
      </p:sp>
      <p:sp>
        <p:nvSpPr>
          <p:cNvPr id="9" name="Arrow: Right 8">
            <a:extLst>
              <a:ext uri="{FF2B5EF4-FFF2-40B4-BE49-F238E27FC236}">
                <a16:creationId xmlns:a16="http://schemas.microsoft.com/office/drawing/2014/main" id="{E8D24B99-249D-BB6F-D14F-BD70820CDB3B}"/>
              </a:ext>
            </a:extLst>
          </p:cNvPr>
          <p:cNvSpPr/>
          <p:nvPr/>
        </p:nvSpPr>
        <p:spPr>
          <a:xfrm>
            <a:off x="3648643" y="3319476"/>
            <a:ext cx="493776" cy="472304"/>
          </a:xfrm>
          <a:prstGeom prst="rightArrow">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Tree>
    <p:extLst>
      <p:ext uri="{BB962C8B-B14F-4D97-AF65-F5344CB8AC3E}">
        <p14:creationId xmlns:p14="http://schemas.microsoft.com/office/powerpoint/2010/main" val="188492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485-1657-A8DC-6873-87B687A8F6F4}"/>
              </a:ext>
            </a:extLst>
          </p:cNvPr>
          <p:cNvSpPr>
            <a:spLocks noGrp="1"/>
          </p:cNvSpPr>
          <p:nvPr>
            <p:ph type="ctrTitle"/>
          </p:nvPr>
        </p:nvSpPr>
        <p:spPr>
          <a:xfrm>
            <a:off x="490728" y="621791"/>
            <a:ext cx="11424464" cy="628511"/>
          </a:xfrm>
        </p:spPr>
        <p:txBody>
          <a:bodyPr anchor="b"/>
          <a:lstStyle/>
          <a:p>
            <a:pPr>
              <a:tabLst>
                <a:tab pos="11210925" algn="r"/>
              </a:tabLst>
            </a:pPr>
            <a:r>
              <a:rPr lang="en-GB" sz="3500" noProof="0" dirty="0"/>
              <a:t>R159 Draft Structural Changes – Informal Document</a:t>
            </a:r>
            <a:br>
              <a:rPr lang="en-GB" sz="3600" noProof="0" dirty="0"/>
            </a:br>
            <a:r>
              <a:rPr lang="en-GB" sz="2000" noProof="0" dirty="0"/>
              <a:t>STU TF within the IWG VRU-Proxi</a:t>
            </a:r>
            <a:endParaRPr lang="en-GB" sz="3600" noProof="0" dirty="0"/>
          </a:p>
        </p:txBody>
      </p:sp>
      <p:sp>
        <p:nvSpPr>
          <p:cNvPr id="5" name="Subtitle 2">
            <a:extLst>
              <a:ext uri="{FF2B5EF4-FFF2-40B4-BE49-F238E27FC236}">
                <a16:creationId xmlns:a16="http://schemas.microsoft.com/office/drawing/2014/main" id="{B9278500-04E2-DE50-BF60-D1DE5A6C9CC2}"/>
              </a:ext>
            </a:extLst>
          </p:cNvPr>
          <p:cNvSpPr>
            <a:spLocks noGrp="1"/>
          </p:cNvSpPr>
          <p:nvPr>
            <p:ph type="subTitle" idx="1"/>
          </p:nvPr>
        </p:nvSpPr>
        <p:spPr>
          <a:xfrm>
            <a:off x="490729" y="1548000"/>
            <a:ext cx="5069562" cy="4665600"/>
          </a:xfrm>
        </p:spPr>
        <p:txBody>
          <a:bodyPr/>
          <a:lstStyle/>
          <a:p>
            <a:pPr marL="265113" lvl="1" indent="-265113" algn="l">
              <a:spcBef>
                <a:spcPts val="1200"/>
              </a:spcBef>
              <a:buSzPct val="80000"/>
              <a:buFontTx/>
              <a:buChar char="●"/>
              <a:defRPr/>
            </a:pPr>
            <a:r>
              <a:rPr lang="en-GB" noProof="0" dirty="0">
                <a:latin typeface="Helvetica Light" panose="020B0403020202020204" pitchFamily="34" charset="0"/>
              </a:rPr>
              <a:t>Working Version document for R159 drafting</a:t>
            </a:r>
          </a:p>
          <a:p>
            <a:pPr marL="539750" lvl="2" indent="-258763" algn="l">
              <a:spcBef>
                <a:spcPts val="600"/>
              </a:spcBef>
              <a:buSzPct val="100000"/>
              <a:buFont typeface="Courier New" panose="02070309020205020404" pitchFamily="49" charset="0"/>
              <a:buChar char="o"/>
              <a:defRPr/>
            </a:pPr>
            <a:r>
              <a:rPr lang="en-GB" sz="1600" noProof="0" dirty="0">
                <a:latin typeface="Helvetica Light" panose="020B0403020202020204" pitchFamily="34" charset="0"/>
              </a:rPr>
              <a:t>Consolidates all present amendments merged into one document for simplification of work using comment function referencing changes from which amendment.</a:t>
            </a:r>
          </a:p>
          <a:p>
            <a:pPr marL="539750" lvl="2" indent="-258763" algn="l">
              <a:spcBef>
                <a:spcPts val="600"/>
              </a:spcBef>
              <a:buSzPct val="100000"/>
              <a:buFont typeface="Courier New" panose="02070309020205020404" pitchFamily="49" charset="0"/>
              <a:buChar char="o"/>
              <a:defRPr/>
            </a:pPr>
            <a:r>
              <a:rPr lang="en-GB" sz="1600" noProof="0" dirty="0">
                <a:latin typeface="Helvetica Light" panose="020B0403020202020204" pitchFamily="34" charset="0"/>
              </a:rPr>
              <a:t>Text changes are logged.</a:t>
            </a:r>
          </a:p>
          <a:p>
            <a:pPr marL="539750" lvl="2" indent="-258763" algn="l">
              <a:spcBef>
                <a:spcPts val="600"/>
              </a:spcBef>
              <a:buSzPct val="100000"/>
              <a:buFont typeface="Courier New" panose="02070309020205020404" pitchFamily="49" charset="0"/>
              <a:buChar char="o"/>
              <a:defRPr/>
            </a:pPr>
            <a:r>
              <a:rPr lang="en-GB" sz="1600" noProof="0" dirty="0">
                <a:latin typeface="Helvetica Light" panose="020B0403020202020204" pitchFamily="34" charset="0"/>
              </a:rPr>
              <a:t>Submitted current draft in progress as an informal document – for orientation / overview only.</a:t>
            </a:r>
          </a:p>
          <a:p>
            <a:pPr marL="539750" lvl="2" algn="l">
              <a:spcBef>
                <a:spcPts val="300"/>
              </a:spcBef>
              <a:buSzPct val="100000"/>
              <a:defRPr/>
            </a:pPr>
            <a:r>
              <a:rPr lang="en-GB" sz="1400" noProof="0" dirty="0">
                <a:latin typeface="Helvetica Light" panose="020B0403020202020204" pitchFamily="34" charset="0"/>
              </a:rPr>
              <a:t>(Document</a:t>
            </a:r>
            <a:r>
              <a:rPr lang="en-GB" sz="1400" dirty="0">
                <a:latin typeface="Helvetica Light" panose="020B0403020202020204" pitchFamily="34" charset="0"/>
              </a:rPr>
              <a:t>, </a:t>
            </a:r>
            <a:r>
              <a:rPr lang="en-GB" sz="1400" noProof="0" dirty="0">
                <a:latin typeface="Helvetica Light" panose="020B0403020202020204" pitchFamily="34" charset="0"/>
              </a:rPr>
              <a:t>not yet ready for word-by-word review:</a:t>
            </a:r>
            <a:br>
              <a:rPr lang="en-GB" sz="1400" noProof="0" dirty="0">
                <a:latin typeface="Helvetica Light" panose="020B0403020202020204" pitchFamily="34" charset="0"/>
              </a:rPr>
            </a:br>
            <a:r>
              <a:rPr lang="en-GB" sz="1400" dirty="0">
                <a:latin typeface="Helvetica Light" panose="020B0403020202020204" pitchFamily="34" charset="0"/>
              </a:rPr>
              <a:t>GRSG 130-XX (VRU-Proxi) R159 &amp; Amendment 1 &amp; 2 combined Working Version Rev3)</a:t>
            </a:r>
            <a:endParaRPr lang="en-GB" sz="1400" noProof="0" dirty="0">
              <a:latin typeface="Helvetica Light" panose="020B0403020202020204" pitchFamily="34" charset="0"/>
            </a:endParaRPr>
          </a:p>
          <a:p>
            <a:pPr marL="265113" lvl="1" indent="-265113" algn="l">
              <a:spcBef>
                <a:spcPts val="3000"/>
              </a:spcBef>
              <a:buSzPct val="80000"/>
              <a:buFontTx/>
              <a:buChar char="●"/>
              <a:defRPr/>
            </a:pPr>
            <a:r>
              <a:rPr lang="en-GB" noProof="0" dirty="0">
                <a:latin typeface="Helvetica Light" panose="020B0403020202020204" pitchFamily="34" charset="0"/>
              </a:rPr>
              <a:t>Goal “Amendment as a Supplement” document</a:t>
            </a:r>
          </a:p>
          <a:p>
            <a:pPr marL="280987" lvl="2" algn="l">
              <a:spcBef>
                <a:spcPts val="600"/>
              </a:spcBef>
              <a:buSzPct val="100000"/>
              <a:defRPr/>
            </a:pPr>
            <a:r>
              <a:rPr lang="en-GB" sz="1600" noProof="0" dirty="0">
                <a:latin typeface="Helvetica Light" panose="020B0403020202020204" pitchFamily="34" charset="0"/>
              </a:rPr>
              <a:t>Document will be created when drafting is complete and after iterative reviews within STU TF and IWG.</a:t>
            </a:r>
          </a:p>
        </p:txBody>
      </p:sp>
      <p:pic>
        <p:nvPicPr>
          <p:cNvPr id="8" name="Picture 7">
            <a:extLst>
              <a:ext uri="{FF2B5EF4-FFF2-40B4-BE49-F238E27FC236}">
                <a16:creationId xmlns:a16="http://schemas.microsoft.com/office/drawing/2014/main" id="{B3551D9B-90A1-1B7C-CFF9-72CBF6552DCB}"/>
              </a:ext>
            </a:extLst>
          </p:cNvPr>
          <p:cNvPicPr>
            <a:picLocks noChangeAspect="1"/>
          </p:cNvPicPr>
          <p:nvPr/>
        </p:nvPicPr>
        <p:blipFill>
          <a:blip r:embed="rId3"/>
          <a:srcRect l="8090" t="3286" r="12841" b="32238"/>
          <a:stretch>
            <a:fillRect/>
          </a:stretch>
        </p:blipFill>
        <p:spPr>
          <a:xfrm>
            <a:off x="5948361" y="1309687"/>
            <a:ext cx="5915025" cy="4762500"/>
          </a:xfrm>
          <a:prstGeom prst="rect">
            <a:avLst/>
          </a:prstGeom>
          <a:ln>
            <a:solidFill>
              <a:schemeClr val="tx1"/>
            </a:solidFill>
          </a:ln>
        </p:spPr>
      </p:pic>
    </p:spTree>
    <p:extLst>
      <p:ext uri="{BB962C8B-B14F-4D97-AF65-F5344CB8AC3E}">
        <p14:creationId xmlns:p14="http://schemas.microsoft.com/office/powerpoint/2010/main" val="2622864758"/>
      </p:ext>
    </p:extLst>
  </p:cSld>
  <p:clrMapOvr>
    <a:masterClrMapping/>
  </p:clrMapOvr>
</p:sld>
</file>

<file path=ppt/theme/theme1.xml><?xml version="1.0" encoding="utf-8"?>
<a:theme xmlns:a="http://schemas.openxmlformats.org/drawingml/2006/main" name="Title Page 2 - with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Page with image 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pag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page - with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Pag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Pag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d95f56-729f-4d97-81fd-0af6098fc257">
      <Terms xmlns="http://schemas.microsoft.com/office/infopath/2007/PartnerControls"/>
    </lcf76f155ced4ddcb4097134ff3c332f>
    <TaxCatchAll xmlns="28c305d9-fe36-4c76-a011-b29954a860e8" xsi:nil="true"/>
    <Thumbnail xmlns="b4d95f56-729f-4d97-81fd-0af6098fc257" xsi:nil="true"/>
    <MediaLengthInSeconds xmlns="b4d95f56-729f-4d97-81fd-0af6098fc2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49A5C226EB84469925ECFB804274D1" ma:contentTypeVersion="21" ma:contentTypeDescription="Create a new document." ma:contentTypeScope="" ma:versionID="e3c7fd316288b40314475a26041e3ade">
  <xsd:schema xmlns:xsd="http://www.w3.org/2001/XMLSchema" xmlns:xs="http://www.w3.org/2001/XMLSchema" xmlns:p="http://schemas.microsoft.com/office/2006/metadata/properties" xmlns:ns2="b4d95f56-729f-4d97-81fd-0af6098fc257" xmlns:ns3="28c305d9-fe36-4c76-a011-b29954a860e8" targetNamespace="http://schemas.microsoft.com/office/2006/metadata/properties" ma:root="true" ma:fieldsID="e002655aaa392e9f0763e468f3d3e29e" ns2:_="" ns3:_="">
    <xsd:import namespace="b4d95f56-729f-4d97-81fd-0af6098fc257"/>
    <xsd:import namespace="28c305d9-fe36-4c76-a011-b29954a860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Thumbnai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95f56-729f-4d97-81fd-0af6098fc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a625d98-1391-49f5-a297-e3a6c793c5b6" ma:termSetId="09814cd3-568e-fe90-9814-8d621ff8fb84" ma:anchorId="fba54fb3-c3e1-fe81-a776-ca4b69148c4d" ma:open="true" ma:isKeyword="false">
      <xsd:complexType>
        <xsd:sequence>
          <xsd:element ref="pc:Terms" minOccurs="0" maxOccurs="1"/>
        </xsd:sequence>
      </xsd:complexType>
    </xsd:element>
    <xsd:element name="Thumbnail" ma:index="22" nillable="true" ma:displayName="Thumbnail" ma:format="Dropdown" ma:list="2d0a207c-073f-4e08-b183-5256ecb37ce6" ma:internalName="Thumbnail" ma:showField="Title">
      <xsd:simpleType>
        <xsd:restriction base="dms:Lookup"/>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c305d9-fe36-4c76-a011-b29954a860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87cc976-4863-4742-85e2-d04b1cf444ae}" ma:internalName="TaxCatchAll" ma:showField="CatchAllData" ma:web="28c305d9-fe36-4c76-a011-b29954a860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3B1F00-03DA-4177-B5BC-20B25ED1067A}">
  <ds:schemaRefs>
    <ds:schemaRef ds:uri="http://schemas.microsoft.com/sharepoint/v3/contenttype/forms"/>
  </ds:schemaRefs>
</ds:datastoreItem>
</file>

<file path=customXml/itemProps2.xml><?xml version="1.0" encoding="utf-8"?>
<ds:datastoreItem xmlns:ds="http://schemas.openxmlformats.org/officeDocument/2006/customXml" ds:itemID="{BCA67B3B-C2BA-424C-BAC9-451B88CDD25D}">
  <ds:schemaRefs>
    <ds:schemaRef ds:uri="http://purl.org/dc/dcmitype/"/>
    <ds:schemaRef ds:uri="http://www.w3.org/XML/1998/namespace"/>
    <ds:schemaRef ds:uri="b4d95f56-729f-4d97-81fd-0af6098fc257"/>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28c305d9-fe36-4c76-a011-b29954a860e8"/>
  </ds:schemaRefs>
</ds:datastoreItem>
</file>

<file path=customXml/itemProps3.xml><?xml version="1.0" encoding="utf-8"?>
<ds:datastoreItem xmlns:ds="http://schemas.openxmlformats.org/officeDocument/2006/customXml" ds:itemID="{E82C2D8F-A5D6-4EDE-9552-3806C8774BDE}">
  <ds:schemaRefs>
    <ds:schemaRef ds:uri="28c305d9-fe36-4c76-a011-b29954a860e8"/>
    <ds:schemaRef ds:uri="b4d95f56-729f-4d97-81fd-0af6098fc2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4682</TotalTime>
  <Words>2383</Words>
  <Application>Microsoft Office PowerPoint</Application>
  <PresentationFormat>Widescreen</PresentationFormat>
  <Paragraphs>239</Paragraphs>
  <Slides>18</Slides>
  <Notes>12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18</vt:i4>
      </vt:variant>
    </vt:vector>
  </HeadingPairs>
  <TitlesOfParts>
    <vt:vector size="36" baseType="lpstr">
      <vt:lpstr>Aptos</vt:lpstr>
      <vt:lpstr>Aptos Display</vt:lpstr>
      <vt:lpstr>Arial</vt:lpstr>
      <vt:lpstr>Calibri</vt:lpstr>
      <vt:lpstr>Calibri Light</vt:lpstr>
      <vt:lpstr>Century</vt:lpstr>
      <vt:lpstr>Courier New</vt:lpstr>
      <vt:lpstr>Helvetica</vt:lpstr>
      <vt:lpstr>Helvetica Light</vt:lpstr>
      <vt:lpstr>Times New Roman</vt:lpstr>
      <vt:lpstr>Wingdings</vt:lpstr>
      <vt:lpstr>Title Page 2 - with image</vt:lpstr>
      <vt:lpstr>1_Title Page with image 2</vt:lpstr>
      <vt:lpstr>Content page 1</vt:lpstr>
      <vt:lpstr>Content page - with image</vt:lpstr>
      <vt:lpstr>Content Page 3</vt:lpstr>
      <vt:lpstr>Content Page 4</vt:lpstr>
      <vt:lpstr>Custom Design</vt:lpstr>
      <vt:lpstr>Status and Feedback Request  Task Force Separate Technical Unit within IWG VRU-Proxi  Lead: B. John / CLEPA  for Agenda item 4 130th GRSG meeting 6th to 9th October 2025</vt:lpstr>
      <vt:lpstr>Agenda</vt:lpstr>
      <vt:lpstr>PowerPoint Presentation</vt:lpstr>
      <vt:lpstr>PowerPoint Presentation</vt:lpstr>
      <vt:lpstr>R159 Draft Approval Routes – New Types STU TF within the IWG VRU-Proxi</vt:lpstr>
      <vt:lpstr>PowerPoint Presentation</vt:lpstr>
      <vt:lpstr>PowerPoint Presentation</vt:lpstr>
      <vt:lpstr>R159 Draft Structural Changes – Overview STU TF within the IWG VRU-Proxi</vt:lpstr>
      <vt:lpstr>R159 Draft Structural Changes – Informal Document STU TF within the IWG VRU-Proxi</vt:lpstr>
      <vt:lpstr>R159 Draft Structural Changes – Details 1 STU TF within the IWG VRU-Proxi</vt:lpstr>
      <vt:lpstr>R159 Draft Structural Changes – Details 2 STU TF within the IWG VRU-Proxi</vt:lpstr>
      <vt:lpstr>R159 Draft Structural Changes – Details 3 STU TF within the IWG VRU-Proxi</vt:lpstr>
      <vt:lpstr>R158 Outlook STU TF within the IWG VRU-Proxi</vt:lpstr>
      <vt:lpstr>Questions / Thoughts / Feedback STU TF within the IWG VRU-Proxi</vt:lpstr>
      <vt:lpstr>Timeline – Request for ToR Change IWG VRU-Proxi – Part related to Separate Technical Units (STU)</vt:lpstr>
      <vt:lpstr>Scope – Request for ToR Change IWG VRU-Proxi – Part related to Separate Technical Units (STU)</vt:lpstr>
      <vt:lpstr>Thank You – for Supporting the STU TF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Bernd John</cp:lastModifiedBy>
  <cp:revision>1366</cp:revision>
  <dcterms:created xsi:type="dcterms:W3CDTF">2024-08-20T12:39:33Z</dcterms:created>
  <dcterms:modified xsi:type="dcterms:W3CDTF">2025-10-01T07:12:02Z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0x010100D049A5C226EB84469925ECFB804274D1</vt:lpwstr>
  </property>
  <property fmtid="{D5CDD505-2E9C-101B-9397-08002B2CF9AE}" pid="3" name="Order">
    <vt:r8>18300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