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5"/>
  </p:notesMasterIdLst>
  <p:sldIdLst>
    <p:sldId id="284" r:id="rId2"/>
    <p:sldId id="2147471596" r:id="rId3"/>
    <p:sldId id="2147471597" r:id="rId4"/>
  </p:sldIdLst>
  <p:sldSz cx="12192000" cy="6858000"/>
  <p:notesSz cx="6858000" cy="9144000"/>
  <p:defaultTextStyle>
    <a:defPPr>
      <a:defRPr lang="en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6" y="1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 Zhang" userId="3e26667e99a15f57" providerId="LiveId" clId="{95F20F71-48BF-4249-B97B-312EB36C7A5B}"/>
    <pc:docChg chg="modSld">
      <pc:chgData name="Xi Zhang" userId="3e26667e99a15f57" providerId="LiveId" clId="{95F20F71-48BF-4249-B97B-312EB36C7A5B}" dt="2026-02-18T08:19:26.079" v="1" actId="20577"/>
      <pc:docMkLst>
        <pc:docMk/>
      </pc:docMkLst>
      <pc:sldChg chg="modSp mod">
        <pc:chgData name="Xi Zhang" userId="3e26667e99a15f57" providerId="LiveId" clId="{95F20F71-48BF-4249-B97B-312EB36C7A5B}" dt="2026-02-18T08:19:26.079" v="1" actId="20577"/>
        <pc:sldMkLst>
          <pc:docMk/>
          <pc:sldMk cId="2978381362" sldId="284"/>
        </pc:sldMkLst>
        <pc:spChg chg="mod">
          <ac:chgData name="Xi Zhang" userId="3e26667e99a15f57" providerId="LiveId" clId="{95F20F71-48BF-4249-B97B-312EB36C7A5B}" dt="2026-02-18T08:19:26.079" v="1" actId="20577"/>
          <ac:spMkLst>
            <pc:docMk/>
            <pc:sldMk cId="2978381362" sldId="284"/>
            <ac:spMk id="3" creationId="{88258510-1576-01AE-9E64-DBD5C09BFEC8}"/>
          </ac:spMkLst>
        </pc:spChg>
      </pc:sldChg>
    </pc:docChg>
  </pc:docChgLst>
  <pc:docChgLst>
    <pc:chgData name="KENJI KODAKA (小髙 賢二)" userId="ccaf8c31-5c0e-489c-960c-d6a47c7ac928" providerId="ADAL" clId="{78CA5B0A-0BCB-4B15-92F0-5FA51AC46362}"/>
    <pc:docChg chg="delSld modSld delMainMaster">
      <pc:chgData name="KENJI KODAKA (小髙 賢二)" userId="ccaf8c31-5c0e-489c-960c-d6a47c7ac928" providerId="ADAL" clId="{78CA5B0A-0BCB-4B15-92F0-5FA51AC46362}" dt="2026-02-17T12:12:52.691" v="2" actId="20577"/>
      <pc:docMkLst>
        <pc:docMk/>
      </pc:docMkLst>
      <pc:sldChg chg="addSp modSp mod">
        <pc:chgData name="KENJI KODAKA (小髙 賢二)" userId="ccaf8c31-5c0e-489c-960c-d6a47c7ac928" providerId="ADAL" clId="{78CA5B0A-0BCB-4B15-92F0-5FA51AC46362}" dt="2026-02-17T12:12:52.691" v="2" actId="20577"/>
        <pc:sldMkLst>
          <pc:docMk/>
          <pc:sldMk cId="2978381362" sldId="284"/>
        </pc:sldMkLst>
        <pc:spChg chg="add mod">
          <ac:chgData name="KENJI KODAKA (小髙 賢二)" userId="ccaf8c31-5c0e-489c-960c-d6a47c7ac928" providerId="ADAL" clId="{78CA5B0A-0BCB-4B15-92F0-5FA51AC46362}" dt="2026-02-16T13:36:07.672" v="1"/>
          <ac:spMkLst>
            <pc:docMk/>
            <pc:sldMk cId="2978381362" sldId="284"/>
            <ac:spMk id="3" creationId="{88258510-1576-01AE-9E64-DBD5C09BFEC8}"/>
          </ac:spMkLst>
        </pc:spChg>
        <pc:spChg chg="mod">
          <ac:chgData name="KENJI KODAKA (小髙 賢二)" userId="ccaf8c31-5c0e-489c-960c-d6a47c7ac928" providerId="ADAL" clId="{78CA5B0A-0BCB-4B15-92F0-5FA51AC46362}" dt="2026-02-17T12:12:52.691" v="2" actId="20577"/>
          <ac:spMkLst>
            <pc:docMk/>
            <pc:sldMk cId="2978381362" sldId="284"/>
            <ac:spMk id="8" creationId="{81672A1B-D5E7-3908-B5E5-AA951112BD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A4245F-D5C9-43E4-B79C-8BC3E564AA34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81D2A-A2F2-416A-978F-2F1484DD6F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484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149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FE2CFF-C77F-45F5-8196-7FFE9E57B434}" type="slidenum">
              <a:rPr kumimoji="0" lang="ja-JP" altLang="fr-FR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anose="020B0600070205080204" pitchFamily="50" charset="-128"/>
                <a:cs typeface="+mn-cs"/>
              </a:rPr>
              <a:pPr marL="0" marR="0" lvl="0" indent="0" algn="r" defTabSz="10149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305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149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FE2CFF-C77F-45F5-8196-7FFE9E57B434}" type="slidenum">
              <a:rPr kumimoji="0" lang="ja-JP" altLang="fr-FR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anose="020B0600070205080204" pitchFamily="50" charset="-128"/>
                <a:cs typeface="+mn-cs"/>
              </a:rPr>
              <a:pPr marL="0" marR="0" lvl="0" indent="0" algn="r" defTabSz="10149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881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149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1FE2CFF-C77F-45F5-8196-7FFE9E57B434}" type="slidenum">
              <a:rPr kumimoji="0" lang="ja-JP" altLang="fr-FR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panose="020B0600070205080204" pitchFamily="50" charset="-128"/>
                <a:cs typeface="+mn-cs"/>
              </a:rPr>
              <a:pPr marL="0" marR="0" lvl="0" indent="0" algn="r" defTabSz="10149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altLang="ja-JP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743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810C45F-D7AC-40B8-B361-5609B0B61D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616" y="128212"/>
            <a:ext cx="1512168" cy="123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00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E22B0-3A17-45B7-AF4B-28357ACE90C3}" type="slidenum">
              <a:rPr lang="ja-JP" altLang="fr-FR"/>
              <a:pPr/>
              <a:t>‹#›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7395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4D32B0-8A42-44E7-9B4D-3C2296BFBD2E}" type="slidenum">
              <a:rPr lang="ja-JP" altLang="fr-FR"/>
              <a:pPr/>
              <a:t>‹#›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1778708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2968" y="188913"/>
            <a:ext cx="11233151" cy="5762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431801" y="1052514"/>
            <a:ext cx="11328400" cy="5113337"/>
          </a:xfrm>
        </p:spPr>
        <p:txBody>
          <a:bodyPr/>
          <a:lstStyle/>
          <a:p>
            <a:pPr lvl="0"/>
            <a:r>
              <a:rPr lang="ja-JP" altLang="en-US" noProof="0"/>
              <a:t>表を追加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D0D78-AB30-4BA6-AABD-566EC5A7C44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2026/2/18</a:t>
            </a:fld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70068" y="6484520"/>
            <a:ext cx="27432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defTabSz="457200">
              <a:defRPr/>
            </a:pPr>
            <a:fld id="{F2A0ACE8-323D-4D7A-911E-8F49D43EA7B8}" type="slidenum">
              <a:rPr kumimoji="0" lang="en-US" altLang="ja-JP" smtClean="0">
                <a:solidFill>
                  <a:prstClr val="black"/>
                </a:solidFill>
              </a:rPr>
              <a:pPr defTabSz="457200">
                <a:defRPr/>
              </a:pPr>
              <a:t>‹#›</a:t>
            </a:fld>
            <a:endParaRPr kumimoji="0"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減算 6"/>
          <p:cNvSpPr/>
          <p:nvPr userDrawn="1"/>
        </p:nvSpPr>
        <p:spPr>
          <a:xfrm rot="5400000" flipV="1">
            <a:off x="-35426" y="161062"/>
            <a:ext cx="887843" cy="654969"/>
          </a:xfrm>
          <a:prstGeom prst="mathMinus">
            <a:avLst/>
          </a:prstGeom>
          <a:solidFill>
            <a:srgbClr val="0084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109211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143000" indent="-228600">
              <a:buFont typeface="Calibri" panose="020F0502020204030204" pitchFamily="34" charset="0"/>
              <a:buChar char="−"/>
              <a:defRPr/>
            </a:lvl3pPr>
            <a:lvl4pPr marL="1600200" indent="-228600">
              <a:buFont typeface="Courier New" panose="02070309020205020404" pitchFamily="49" charset="0"/>
              <a:buChar char="o"/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A5D464-134C-4C80-B41F-7081051DEBC1}" type="slidenum">
              <a:rPr lang="ja-JP" altLang="fr-FR"/>
              <a:pPr/>
              <a:t>‹#›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183201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F56F4-53F4-4744-8FEF-840AE151320B}" type="slidenum">
              <a:rPr lang="ja-JP" altLang="fr-FR"/>
              <a:pPr/>
              <a:t>‹#›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13543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DCAE38-802C-4BCD-8E23-F653FABC34F1}" type="slidenum">
              <a:rPr lang="ja-JP" altLang="fr-FR"/>
              <a:pPr/>
              <a:t>‹#›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425885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F7609-A126-430D-864C-5251E8DC0566}" type="slidenum">
              <a:rPr lang="ja-JP" altLang="fr-FR"/>
              <a:pPr/>
              <a:t>‹#›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337476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2F580-C48E-4C14-8111-BE255E1134ED}" type="slidenum">
              <a:rPr lang="ja-JP" altLang="fr-FR"/>
              <a:pPr/>
              <a:t>‹#›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2509406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9A974D-1DC4-4C29-960C-4F23E42A2DA2}" type="slidenum">
              <a:rPr lang="ja-JP" altLang="fr-FR"/>
              <a:pPr/>
              <a:t>‹#›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317415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050A2B-ED20-46DB-805A-96BB748EB760}" type="slidenum">
              <a:rPr lang="ja-JP" altLang="fr-FR"/>
              <a:pPr/>
              <a:t>‹#›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1582693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 altLang="ja-JP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7C1A6-5432-4A88-9199-948E52B80477}" type="slidenum">
              <a:rPr lang="ja-JP" altLang="fr-FR"/>
              <a:pPr/>
              <a:t>‹#›</a:t>
            </a:fld>
            <a:endParaRPr lang="fr-FR" altLang="ja-JP"/>
          </a:p>
        </p:txBody>
      </p:sp>
    </p:spTree>
    <p:extLst>
      <p:ext uri="{BB962C8B-B14F-4D97-AF65-F5344CB8AC3E}">
        <p14:creationId xmlns:p14="http://schemas.microsoft.com/office/powerpoint/2010/main" val="3000248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dirty="0"/>
              <a:t>Cliquez pour modifier les styles du texte du masque</a:t>
            </a:r>
          </a:p>
          <a:p>
            <a:pPr lvl="1"/>
            <a:r>
              <a:rPr lang="fr-FR" altLang="ja-JP" dirty="0"/>
              <a:t>Deuxième niveau</a:t>
            </a:r>
          </a:p>
          <a:p>
            <a:pPr lvl="2"/>
            <a:r>
              <a:rPr lang="fr-FR" altLang="ja-JP" dirty="0"/>
              <a:t>Troisième niveau</a:t>
            </a:r>
          </a:p>
          <a:p>
            <a:pPr lvl="3"/>
            <a:r>
              <a:rPr lang="fr-FR" altLang="ja-JP" dirty="0"/>
              <a:t>Quatrième niveau</a:t>
            </a:r>
          </a:p>
          <a:p>
            <a:pPr lvl="4"/>
            <a:r>
              <a:rPr lang="fr-FR" altLang="ja-JP" dirty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pitchFamily="34" charset="-128"/>
              </a:defRPr>
            </a:lvl1pPr>
          </a:lstStyle>
          <a:p>
            <a:endParaRPr lang="fr-FR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34" charset="-128"/>
              </a:defRPr>
            </a:lvl1pPr>
          </a:lstStyle>
          <a:p>
            <a:endParaRPr lang="fr-FR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34" charset="-128"/>
              </a:defRPr>
            </a:lvl1pPr>
          </a:lstStyle>
          <a:p>
            <a:fld id="{841ADF96-E6CA-4184-9617-4AA0842E2F41}" type="slidenum">
              <a:rPr lang="ja-JP" altLang="fr-FR"/>
              <a:pPr/>
              <a:t>‹#›</a:t>
            </a:fld>
            <a:endParaRPr lang="fr-FR" altLang="ja-JP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CB5CF22-54B9-40F4-91F9-FB0988E05961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79512" y="20335"/>
            <a:ext cx="884497" cy="1404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860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alibri" panose="020F0502020204030204" pitchFamily="34" charset="0"/>
        <a:buChar char="−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7">
            <a:extLst>
              <a:ext uri="{FF2B5EF4-FFF2-40B4-BE49-F238E27FC236}">
                <a16:creationId xmlns:a16="http://schemas.microsoft.com/office/drawing/2014/main" id="{C9992616-B7C9-44E8-8E0A-9AD06569F7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-171400"/>
            <a:ext cx="3066712" cy="1630511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39838B6-653C-1083-0B2C-635D676B50E7}"/>
              </a:ext>
            </a:extLst>
          </p:cNvPr>
          <p:cNvSpPr txBox="1"/>
          <p:nvPr/>
        </p:nvSpPr>
        <p:spPr>
          <a:xfrm>
            <a:off x="1512745" y="2382119"/>
            <a:ext cx="93394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3200" b="1" dirty="0"/>
              <a:t>Comment and Response to “ACPE-GTR-01-03”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1672A1B-D5E7-3908-B5E5-AA951112BDD1}"/>
              </a:ext>
            </a:extLst>
          </p:cNvPr>
          <p:cNvSpPr txBox="1"/>
          <p:nvPr/>
        </p:nvSpPr>
        <p:spPr>
          <a:xfrm>
            <a:off x="5047488" y="3429000"/>
            <a:ext cx="18469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/>
              <a:t>Item list </a:t>
            </a:r>
            <a:endParaRPr kumimoji="1" lang="ja-JP" altLang="en-US" sz="32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8258510-1576-01AE-9E64-DBD5C09BFEC8}"/>
              </a:ext>
            </a:extLst>
          </p:cNvPr>
          <p:cNvSpPr txBox="1"/>
          <p:nvPr/>
        </p:nvSpPr>
        <p:spPr>
          <a:xfrm>
            <a:off x="9956724" y="0"/>
            <a:ext cx="2044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ACPE-GTR-02-06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8381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7">
            <a:extLst>
              <a:ext uri="{FF2B5EF4-FFF2-40B4-BE49-F238E27FC236}">
                <a16:creationId xmlns:a16="http://schemas.microsoft.com/office/drawing/2014/main" id="{C9992616-B7C9-44E8-8E0A-9AD06569F7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-171400"/>
            <a:ext cx="3066712" cy="1630511"/>
          </a:xfrm>
          <a:prstGeom prst="rect">
            <a:avLst/>
          </a:prstGeom>
        </p:spPr>
      </p:pic>
      <p:graphicFrame>
        <p:nvGraphicFramePr>
          <p:cNvPr id="3" name="表 7">
            <a:extLst>
              <a:ext uri="{FF2B5EF4-FFF2-40B4-BE49-F238E27FC236}">
                <a16:creationId xmlns:a16="http://schemas.microsoft.com/office/drawing/2014/main" id="{7C41FEB1-3A07-1DFE-923D-D3F61AE8A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686617"/>
              </p:ext>
            </p:extLst>
          </p:nvPr>
        </p:nvGraphicFramePr>
        <p:xfrm>
          <a:off x="466344" y="1153160"/>
          <a:ext cx="11484865" cy="548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0018">
                  <a:extLst>
                    <a:ext uri="{9D8B030D-6E8A-4147-A177-3AD203B41FA5}">
                      <a16:colId xmlns:a16="http://schemas.microsoft.com/office/drawing/2014/main" val="1304967718"/>
                    </a:ext>
                  </a:extLst>
                </a:gridCol>
                <a:gridCol w="2220887">
                  <a:extLst>
                    <a:ext uri="{9D8B030D-6E8A-4147-A177-3AD203B41FA5}">
                      <a16:colId xmlns:a16="http://schemas.microsoft.com/office/drawing/2014/main" val="2054069088"/>
                    </a:ext>
                  </a:extLst>
                </a:gridCol>
                <a:gridCol w="2121528">
                  <a:extLst>
                    <a:ext uri="{9D8B030D-6E8A-4147-A177-3AD203B41FA5}">
                      <a16:colId xmlns:a16="http://schemas.microsoft.com/office/drawing/2014/main" val="2366086754"/>
                    </a:ext>
                  </a:extLst>
                </a:gridCol>
                <a:gridCol w="1914144">
                  <a:extLst>
                    <a:ext uri="{9D8B030D-6E8A-4147-A177-3AD203B41FA5}">
                      <a16:colId xmlns:a16="http://schemas.microsoft.com/office/drawing/2014/main" val="330658156"/>
                    </a:ext>
                  </a:extLst>
                </a:gridCol>
                <a:gridCol w="1914144">
                  <a:extLst>
                    <a:ext uri="{9D8B030D-6E8A-4147-A177-3AD203B41FA5}">
                      <a16:colId xmlns:a16="http://schemas.microsoft.com/office/drawing/2014/main" val="2262544839"/>
                    </a:ext>
                  </a:extLst>
                </a:gridCol>
                <a:gridCol w="1914144">
                  <a:extLst>
                    <a:ext uri="{9D8B030D-6E8A-4147-A177-3AD203B41FA5}">
                      <a16:colId xmlns:a16="http://schemas.microsoft.com/office/drawing/2014/main" val="26607271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UNR text no.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 file 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</a:t>
                      </a:r>
                    </a:p>
                    <a:p>
                      <a:r>
                        <a:rPr kumimoji="1" lang="en-US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ummary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UNR Discussion results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justification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 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066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applicable vehicle category</a:t>
                      </a:r>
                    </a:p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(comfirmation)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Scope;  vehicle category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M1/N1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N1 accidents frequency 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low, but after discussion both were included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ACPE-02-05</a:t>
                      </a:r>
                    </a:p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ACPE-09-03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2243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5.1.4.1 (a) 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clear relationship between 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AEBS 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ACPE operations.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Relationship between 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AEBS 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ACPE operations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 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AEBS is activated, ACPE 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does not need to intervene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Accelerator operation may be an 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AEBS override operation.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ACPE-09-08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447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Since there is no definition of the “Wall”, how should self-certification testing be conducted?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Definition of “Wall"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 minimum size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 is no universal “Wall"</a:t>
                      </a:r>
                      <a:endParaRPr kumimoji="1" lang="en-US" altLang="ja-JP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Also, since it is not possible to guarantee operation on all “Walls"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manufacturer explains </a:t>
                      </a:r>
                      <a:r>
                        <a:rPr kumimoji="1" lang="en-US" altLang="en-US" sz="1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 kind of wall it works on.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ACPE-05-04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287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2381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7">
            <a:extLst>
              <a:ext uri="{FF2B5EF4-FFF2-40B4-BE49-F238E27FC236}">
                <a16:creationId xmlns:a16="http://schemas.microsoft.com/office/drawing/2014/main" id="{C9992616-B7C9-44E8-8E0A-9AD06569F7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-171400"/>
            <a:ext cx="3066712" cy="1630511"/>
          </a:xfrm>
          <a:prstGeom prst="rect">
            <a:avLst/>
          </a:prstGeom>
        </p:spPr>
      </p:pic>
      <p:graphicFrame>
        <p:nvGraphicFramePr>
          <p:cNvPr id="3" name="表 7">
            <a:extLst>
              <a:ext uri="{FF2B5EF4-FFF2-40B4-BE49-F238E27FC236}">
                <a16:creationId xmlns:a16="http://schemas.microsoft.com/office/drawing/2014/main" id="{581AD19A-1180-53F9-FA32-D6337A2EC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687826"/>
              </p:ext>
            </p:extLst>
          </p:nvPr>
        </p:nvGraphicFramePr>
        <p:xfrm>
          <a:off x="205454" y="1281176"/>
          <a:ext cx="11781092" cy="429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8344">
                  <a:extLst>
                    <a:ext uri="{9D8B030D-6E8A-4147-A177-3AD203B41FA5}">
                      <a16:colId xmlns:a16="http://schemas.microsoft.com/office/drawing/2014/main" val="1304967718"/>
                    </a:ext>
                  </a:extLst>
                </a:gridCol>
                <a:gridCol w="2112264">
                  <a:extLst>
                    <a:ext uri="{9D8B030D-6E8A-4147-A177-3AD203B41FA5}">
                      <a16:colId xmlns:a16="http://schemas.microsoft.com/office/drawing/2014/main" val="2054069088"/>
                    </a:ext>
                  </a:extLst>
                </a:gridCol>
                <a:gridCol w="2185416">
                  <a:extLst>
                    <a:ext uri="{9D8B030D-6E8A-4147-A177-3AD203B41FA5}">
                      <a16:colId xmlns:a16="http://schemas.microsoft.com/office/drawing/2014/main" val="2366086754"/>
                    </a:ext>
                  </a:extLst>
                </a:gridCol>
                <a:gridCol w="2157984">
                  <a:extLst>
                    <a:ext uri="{9D8B030D-6E8A-4147-A177-3AD203B41FA5}">
                      <a16:colId xmlns:a16="http://schemas.microsoft.com/office/drawing/2014/main" val="330658156"/>
                    </a:ext>
                  </a:extLst>
                </a:gridCol>
                <a:gridCol w="2222564">
                  <a:extLst>
                    <a:ext uri="{9D8B030D-6E8A-4147-A177-3AD203B41FA5}">
                      <a16:colId xmlns:a16="http://schemas.microsoft.com/office/drawing/2014/main" val="2262544839"/>
                    </a:ext>
                  </a:extLst>
                </a:gridCol>
                <a:gridCol w="1874520">
                  <a:extLst>
                    <a:ext uri="{9D8B030D-6E8A-4147-A177-3AD203B41FA5}">
                      <a16:colId xmlns:a16="http://schemas.microsoft.com/office/drawing/2014/main" val="26607271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UNR text no.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Word file 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</a:t>
                      </a:r>
                    </a:p>
                    <a:p>
                      <a:r>
                        <a:rPr kumimoji="1" lang="en-US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ummary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item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UNR Discussion results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justification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 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06695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</a:t>
                      </a:r>
                    </a:p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5.2.1</a:t>
                      </a:r>
                    </a:p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5.2.2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 OFF</a:t>
                      </a:r>
                    </a:p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</a:t>
                      </a:r>
                      <a:endParaRPr kumimoji="1" lang="en-US" altLang="ja-JP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(Display method, short-term 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long-term)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 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 and display</a:t>
                      </a:r>
                      <a:endParaRPr kumimoji="1" lang="en-US" altLang="ja-JP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Short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Always displayed when the system is off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 “off mode” considering the situation where it is necessary</a:t>
                      </a:r>
                      <a:endParaRPr kumimoji="1" lang="en-US" altLang="ja-JP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ACPE-04-06</a:t>
                      </a:r>
                    </a:p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ACPE-06-07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5377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sz="14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 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 and display</a:t>
                      </a:r>
                      <a:endParaRPr kumimoji="1" lang="en-US" altLang="ja-JP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Long-term OFF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・Operations with </a:t>
                      </a: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 more actions</a:t>
                      </a:r>
                      <a:endParaRPr kumimoji="1" lang="en-US" altLang="ja-JP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・Not always displayed when the system is off.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situations where need to turn it off a long term are clear, and the display method was chosen to avoid annoyance.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738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5.1.4.1 (b)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Operation upper speed limit basis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Operating upper limit speed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10km/h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Considering technical feasibility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ACPE-09-05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795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5.1.6.1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 requirements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Speed reduction rate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 </a:t>
                      </a:r>
                      <a:r>
                        <a:rPr kumimoji="1" lang="en" altLang="en-US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 more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ja-JP" sz="1400" b="1" i="0" dirty="0">
                          <a:solidFill>
                            <a:srgbClr val="3C4043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“Collision energy” reduced by more than half</a:t>
                      </a:r>
                      <a:endParaRPr kumimoji="1" lang="en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ACPE-04-10</a:t>
                      </a:r>
                    </a:p>
                    <a:p>
                      <a:r>
                        <a:rPr kumimoji="1" lang="en-US" altLang="ja-JP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ACPE-08-03</a:t>
                      </a:r>
                      <a:endParaRPr kumimoji="1" lang="ja-JP" altLang="en-US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484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1107354"/>
      </p:ext>
    </p:extLst>
  </p:cSld>
  <p:clrMapOvr>
    <a:masterClrMapping/>
  </p:clrMapOvr>
</p:sld>
</file>

<file path=ppt/theme/theme1.xml><?xml version="1.0" encoding="utf-8"?>
<a:theme xmlns:a="http://schemas.openxmlformats.org/drawingml/2006/main" name="Masque présentation OICA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sque présentation avec nouveau logo et format 16x9" id="{85D48C29-F5D1-45D1-86B0-358C96AA2DC8}" vid="{438186FC-A8D2-4D68-B072-911AEBB1364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1288</TotalTime>
  <Words>308</Words>
  <Application>Microsoft Office PowerPoint</Application>
  <PresentationFormat>Widescreen</PresentationFormat>
  <Paragraphs>73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游ゴシック</vt:lpstr>
      <vt:lpstr>Arial</vt:lpstr>
      <vt:lpstr>Calibri</vt:lpstr>
      <vt:lpstr>Courier New</vt:lpstr>
      <vt:lpstr>Wingdings</vt:lpstr>
      <vt:lpstr>Masque présentation OICA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kk</dc:creator>
  <cp:lastModifiedBy>Xi</cp:lastModifiedBy>
  <cp:revision>2</cp:revision>
  <dcterms:created xsi:type="dcterms:W3CDTF">2026-02-15T09:49:13Z</dcterms:created>
  <dcterms:modified xsi:type="dcterms:W3CDTF">2026-02-18T08:19:27Z</dcterms:modified>
</cp:coreProperties>
</file>