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9" r:id="rId5"/>
    <p:sldMasterId id="2147483691" r:id="rId6"/>
  </p:sldMasterIdLst>
  <p:notesMasterIdLst>
    <p:notesMasterId r:id="rId9"/>
  </p:notesMasterIdLst>
  <p:handoutMasterIdLst>
    <p:handoutMasterId r:id="rId10"/>
  </p:handoutMasterIdLst>
  <p:sldIdLst>
    <p:sldId id="701" r:id="rId7"/>
    <p:sldId id="703" r:id="rId8"/>
  </p:sldIdLst>
  <p:sldSz cx="12192000" cy="6858000"/>
  <p:notesSz cx="6761163" cy="985678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E4D1"/>
    <a:srgbClr val="FFFAEB"/>
    <a:srgbClr val="FFF2C9"/>
    <a:srgbClr val="E7FFE7"/>
    <a:srgbClr val="0000FF"/>
    <a:srgbClr val="FF0000"/>
    <a:srgbClr val="0033CC"/>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15" autoAdjust="0"/>
    <p:restoredTop sz="94484" autoAdjust="0"/>
  </p:normalViewPr>
  <p:slideViewPr>
    <p:cSldViewPr>
      <p:cViewPr varScale="1">
        <p:scale>
          <a:sx n="102" d="100"/>
          <a:sy n="102" d="100"/>
        </p:scale>
        <p:origin x="1512" y="102"/>
      </p:cViewPr>
      <p:guideLst>
        <p:guide orient="horz" pos="2069"/>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8" d="100"/>
          <a:sy n="78" d="100"/>
        </p:scale>
        <p:origin x="399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B55DF59-0F53-4050-AF5E-93585945D414}"/>
              </a:ext>
            </a:extLst>
          </p:cNvPr>
          <p:cNvSpPr>
            <a:spLocks noGrp="1"/>
          </p:cNvSpPr>
          <p:nvPr>
            <p:ph type="hdr" sz="quarter"/>
          </p:nvPr>
        </p:nvSpPr>
        <p:spPr>
          <a:xfrm>
            <a:off x="0" y="0"/>
            <a:ext cx="2930525" cy="493713"/>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CF9FE615-1A8E-46A9-928A-77BADCFDED86}"/>
              </a:ext>
            </a:extLst>
          </p:cNvPr>
          <p:cNvSpPr>
            <a:spLocks noGrp="1"/>
          </p:cNvSpPr>
          <p:nvPr>
            <p:ph type="dt" sz="quarter" idx="1"/>
          </p:nvPr>
        </p:nvSpPr>
        <p:spPr>
          <a:xfrm>
            <a:off x="3829050" y="0"/>
            <a:ext cx="2930525" cy="493713"/>
          </a:xfrm>
          <a:prstGeom prst="rect">
            <a:avLst/>
          </a:prstGeom>
        </p:spPr>
        <p:txBody>
          <a:bodyPr vert="horz" lIns="91440" tIns="45720" rIns="91440" bIns="45720" rtlCol="0"/>
          <a:lstStyle>
            <a:lvl1pPr algn="r">
              <a:defRPr sz="1200"/>
            </a:lvl1pPr>
          </a:lstStyle>
          <a:p>
            <a:fld id="{C54D0299-3734-408F-BE89-7B5D604F3AE9}" type="datetimeFigureOut">
              <a:rPr lang="fr-FR" smtClean="0"/>
              <a:t>09/01/2026</a:t>
            </a:fld>
            <a:endParaRPr lang="fr-FR"/>
          </a:p>
        </p:txBody>
      </p:sp>
      <p:sp>
        <p:nvSpPr>
          <p:cNvPr id="4" name="Espace réservé du pied de page 3">
            <a:extLst>
              <a:ext uri="{FF2B5EF4-FFF2-40B4-BE49-F238E27FC236}">
                <a16:creationId xmlns:a16="http://schemas.microsoft.com/office/drawing/2014/main" id="{A4F20359-3716-4F65-9039-AF43318B20E6}"/>
              </a:ext>
            </a:extLst>
          </p:cNvPr>
          <p:cNvSpPr>
            <a:spLocks noGrp="1"/>
          </p:cNvSpPr>
          <p:nvPr>
            <p:ph type="ftr" sz="quarter" idx="2"/>
          </p:nvPr>
        </p:nvSpPr>
        <p:spPr>
          <a:xfrm>
            <a:off x="0" y="9363075"/>
            <a:ext cx="2930525" cy="49371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B8B55E68-307C-4842-94B4-6ED33D51A791}"/>
              </a:ext>
            </a:extLst>
          </p:cNvPr>
          <p:cNvSpPr>
            <a:spLocks noGrp="1"/>
          </p:cNvSpPr>
          <p:nvPr>
            <p:ph type="sldNum" sz="quarter" idx="3"/>
          </p:nvPr>
        </p:nvSpPr>
        <p:spPr>
          <a:xfrm>
            <a:off x="3829050" y="9363075"/>
            <a:ext cx="2930525" cy="493713"/>
          </a:xfrm>
          <a:prstGeom prst="rect">
            <a:avLst/>
          </a:prstGeom>
        </p:spPr>
        <p:txBody>
          <a:bodyPr vert="horz" lIns="91440" tIns="45720" rIns="91440" bIns="45720" rtlCol="0" anchor="b"/>
          <a:lstStyle>
            <a:lvl1pPr algn="r">
              <a:defRPr sz="1200"/>
            </a:lvl1pPr>
          </a:lstStyle>
          <a:p>
            <a:fld id="{986FC91E-EDAE-45FA-B21E-72AE395D1EE3}" type="slidenum">
              <a:rPr lang="fr-FR" smtClean="0"/>
              <a:t>‹#›</a:t>
            </a:fld>
            <a:endParaRPr lang="fr-FR"/>
          </a:p>
        </p:txBody>
      </p:sp>
    </p:spTree>
    <p:extLst>
      <p:ext uri="{BB962C8B-B14F-4D97-AF65-F5344CB8AC3E}">
        <p14:creationId xmlns:p14="http://schemas.microsoft.com/office/powerpoint/2010/main" val="1824634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28938" cy="493713"/>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lvl1pPr defTabSz="919163">
              <a:defRPr sz="1200"/>
            </a:lvl1pPr>
          </a:lstStyle>
          <a:p>
            <a:endParaRPr lang="fr-FR" altLang="ja-JP"/>
          </a:p>
        </p:txBody>
      </p:sp>
      <p:sp>
        <p:nvSpPr>
          <p:cNvPr id="29699" name="Rectangle 3"/>
          <p:cNvSpPr>
            <a:spLocks noGrp="1" noChangeArrowheads="1"/>
          </p:cNvSpPr>
          <p:nvPr>
            <p:ph type="dt" idx="1"/>
          </p:nvPr>
        </p:nvSpPr>
        <p:spPr bwMode="auto">
          <a:xfrm>
            <a:off x="3830638" y="0"/>
            <a:ext cx="2928937" cy="493713"/>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lvl1pPr algn="r" defTabSz="919163">
              <a:defRPr sz="1200"/>
            </a:lvl1pPr>
          </a:lstStyle>
          <a:p>
            <a:endParaRPr lang="fr-FR" altLang="ja-JP"/>
          </a:p>
        </p:txBody>
      </p:sp>
      <p:sp>
        <p:nvSpPr>
          <p:cNvPr id="29700" name="Rectangle 4"/>
          <p:cNvSpPr>
            <a:spLocks noGrp="1" noRot="1" noChangeAspect="1" noChangeArrowheads="1" noTextEdit="1"/>
          </p:cNvSpPr>
          <p:nvPr>
            <p:ph type="sldImg" idx="2"/>
          </p:nvPr>
        </p:nvSpPr>
        <p:spPr bwMode="auto">
          <a:xfrm>
            <a:off x="96838" y="739775"/>
            <a:ext cx="6569075" cy="36957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76275" y="4681538"/>
            <a:ext cx="5408613" cy="4435475"/>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p>
            <a:pPr lvl="0"/>
            <a:r>
              <a:rPr lang="fr-FR" altLang="ja-JP"/>
              <a:t>Cliquez pour modifier les styles du texte du masque</a:t>
            </a:r>
          </a:p>
          <a:p>
            <a:pPr lvl="1"/>
            <a:r>
              <a:rPr lang="fr-FR" altLang="ja-JP"/>
              <a:t>Deuxième niveau</a:t>
            </a:r>
          </a:p>
          <a:p>
            <a:pPr lvl="2"/>
            <a:r>
              <a:rPr lang="fr-FR" altLang="ja-JP"/>
              <a:t>Troisième niveau</a:t>
            </a:r>
          </a:p>
          <a:p>
            <a:pPr lvl="3"/>
            <a:r>
              <a:rPr lang="fr-FR" altLang="ja-JP"/>
              <a:t>Quatrième niveau</a:t>
            </a:r>
          </a:p>
          <a:p>
            <a:pPr lvl="4"/>
            <a:r>
              <a:rPr lang="fr-FR" altLang="ja-JP"/>
              <a:t>Cinquième niveau</a:t>
            </a:r>
          </a:p>
        </p:txBody>
      </p:sp>
      <p:sp>
        <p:nvSpPr>
          <p:cNvPr id="29702" name="Rectangle 6"/>
          <p:cNvSpPr>
            <a:spLocks noGrp="1" noChangeArrowheads="1"/>
          </p:cNvSpPr>
          <p:nvPr>
            <p:ph type="ftr" sz="quarter" idx="4"/>
          </p:nvPr>
        </p:nvSpPr>
        <p:spPr bwMode="auto">
          <a:xfrm>
            <a:off x="0" y="9361488"/>
            <a:ext cx="2928938" cy="493712"/>
          </a:xfrm>
          <a:prstGeom prst="rect">
            <a:avLst/>
          </a:prstGeom>
          <a:noFill/>
          <a:ln w="9525">
            <a:noFill/>
            <a:miter lim="800000"/>
            <a:headEnd/>
            <a:tailEnd/>
          </a:ln>
          <a:effectLst/>
        </p:spPr>
        <p:txBody>
          <a:bodyPr vert="horz" wrap="square" lIns="91842" tIns="45921" rIns="91842" bIns="45921" numCol="1" anchor="b" anchorCtr="0" compatLnSpc="1">
            <a:prstTxWarp prst="textNoShape">
              <a:avLst/>
            </a:prstTxWarp>
          </a:bodyPr>
          <a:lstStyle>
            <a:lvl1pPr defTabSz="919163">
              <a:defRPr sz="1200"/>
            </a:lvl1pPr>
          </a:lstStyle>
          <a:p>
            <a:endParaRPr lang="fr-FR" altLang="ja-JP"/>
          </a:p>
        </p:txBody>
      </p:sp>
      <p:sp>
        <p:nvSpPr>
          <p:cNvPr id="29703" name="Rectangle 7"/>
          <p:cNvSpPr>
            <a:spLocks noGrp="1" noChangeArrowheads="1"/>
          </p:cNvSpPr>
          <p:nvPr>
            <p:ph type="sldNum" sz="quarter" idx="5"/>
          </p:nvPr>
        </p:nvSpPr>
        <p:spPr bwMode="auto">
          <a:xfrm>
            <a:off x="3830638" y="9361488"/>
            <a:ext cx="2928937" cy="493712"/>
          </a:xfrm>
          <a:prstGeom prst="rect">
            <a:avLst/>
          </a:prstGeom>
          <a:noFill/>
          <a:ln w="9525">
            <a:noFill/>
            <a:miter lim="800000"/>
            <a:headEnd/>
            <a:tailEnd/>
          </a:ln>
          <a:effectLst/>
        </p:spPr>
        <p:txBody>
          <a:bodyPr vert="horz" wrap="square" lIns="91842" tIns="45921" rIns="91842" bIns="45921" numCol="1" anchor="b" anchorCtr="0" compatLnSpc="1">
            <a:prstTxWarp prst="textNoShape">
              <a:avLst/>
            </a:prstTxWarp>
          </a:bodyPr>
          <a:lstStyle>
            <a:lvl1pPr algn="r" defTabSz="919163">
              <a:defRPr sz="1200"/>
            </a:lvl1pPr>
          </a:lstStyle>
          <a:p>
            <a:fld id="{41FE2CFF-C77F-45F5-8196-7FFE9E57B434}" type="slidenum">
              <a:rPr lang="ja-JP" altLang="fr-FR"/>
              <a:pPr/>
              <a:t>‹#›</a:t>
            </a:fld>
            <a:endParaRPr lang="fr-FR"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a:prstGeom prst="rect">
            <a:avLst/>
          </a:prstGeom>
        </p:spPr>
        <p:txBody>
          <a:bodyPr/>
          <a:lstStyle/>
          <a:p>
            <a:r>
              <a:rPr lang="de-DE"/>
              <a:t>Titelmasterformat durch Klicken bearbeiten</a:t>
            </a:r>
            <a:endParaRPr lang="fr-FR" dirty="0"/>
          </a:p>
        </p:txBody>
      </p:sp>
      <p:sp>
        <p:nvSpPr>
          <p:cNvPr id="3" name="Sous-titr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dirty="0"/>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endParaRPr lang="fr-FR" altLang="ja-JP"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u texte vertical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876E22B0-3A17-45B7-AF4B-28357ACE90C3}" type="slidenum">
              <a:rPr lang="ja-JP" altLang="fr-FR"/>
              <a:pPr/>
              <a:t>‹#›</a:t>
            </a:fld>
            <a:endParaRPr lang="fr-FR"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a:prstGeom prst="rect">
            <a:avLst/>
          </a:prstGeom>
        </p:spPr>
        <p:txBody>
          <a:bodyPr vert="eaVert"/>
          <a:lstStyle/>
          <a:p>
            <a:r>
              <a:rPr lang="de-DE"/>
              <a:t>Titelmasterformat durch Klicken bearbeiten</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D04D32B0-8A42-44E7-9B4D-3C2296BFBD2E}" type="slidenum">
              <a:rPr lang="ja-JP" altLang="fr-FR"/>
              <a:pPr/>
              <a:t>‹#›</a:t>
            </a:fld>
            <a:endParaRPr lang="fr-FR"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3031948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19732029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872320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Date Placeholder 4"/>
          <p:cNvSpPr>
            <a:spLocks noGrp="1"/>
          </p:cNvSpPr>
          <p:nvPr>
            <p:ph type="dt" sz="half" idx="10"/>
          </p:nvPr>
        </p:nvSpPr>
        <p:spPr/>
        <p:txBody>
          <a:bodyPr/>
          <a:lstStyle/>
          <a:p>
            <a:fld id="{0C12FE62-EB65-4521-8EE1-E6E48534FFB3}" type="datetimeFigureOut">
              <a:rPr lang="de-DE" smtClean="0"/>
              <a:t>09.01.2026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35030994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de-D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Date Placeholder 6"/>
          <p:cNvSpPr>
            <a:spLocks noGrp="1"/>
          </p:cNvSpPr>
          <p:nvPr>
            <p:ph type="dt" sz="half" idx="10"/>
          </p:nvPr>
        </p:nvSpPr>
        <p:spPr/>
        <p:txBody>
          <a:bodyPr/>
          <a:lstStyle/>
          <a:p>
            <a:fld id="{0C12FE62-EB65-4521-8EE1-E6E48534FFB3}" type="datetimeFigureOut">
              <a:rPr lang="de-DE" smtClean="0"/>
              <a:t>09.01.2026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2004999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Date Placeholder 2"/>
          <p:cNvSpPr>
            <a:spLocks noGrp="1"/>
          </p:cNvSpPr>
          <p:nvPr>
            <p:ph type="dt" sz="half" idx="10"/>
          </p:nvPr>
        </p:nvSpPr>
        <p:spPr/>
        <p:txBody>
          <a:bodyPr/>
          <a:lstStyle/>
          <a:p>
            <a:fld id="{0C12FE62-EB65-4521-8EE1-E6E48534FFB3}" type="datetimeFigureOut">
              <a:rPr lang="de-DE" smtClean="0"/>
              <a:t>09.01.2026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602344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12FE62-EB65-4521-8EE1-E6E48534FFB3}" type="datetimeFigureOut">
              <a:rPr lang="de-DE" smtClean="0"/>
              <a:t>09.01.2026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25262717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12FE62-EB65-4521-8EE1-E6E48534FFB3}" type="datetimeFigureOut">
              <a:rPr lang="de-DE" smtClean="0"/>
              <a:t>09.01.2026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3004364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dirty="0"/>
          </a:p>
        </p:txBody>
      </p:sp>
      <p:sp>
        <p:nvSpPr>
          <p:cNvPr id="3" name="Espace réservé du contenu 2"/>
          <p:cNvSpPr>
            <a:spLocks noGrp="1"/>
          </p:cNvSpPr>
          <p:nvPr>
            <p:ph idx="1"/>
          </p:nvPr>
        </p:nvSpPr>
        <p:spPr/>
        <p:txBody>
          <a:bodyPr/>
          <a:lstStyle>
            <a:lvl2pPr marL="742950" indent="-285750">
              <a:buFont typeface="Wingdings" panose="05000000000000000000" pitchFamily="2" charset="2"/>
              <a:buChar char="§"/>
              <a:defRPr/>
            </a:lvl2pPr>
            <a:lvl3pPr marL="1143000" indent="-228600">
              <a:buFont typeface="Calibri" panose="020F0502020204030204" pitchFamily="34" charset="0"/>
              <a:buChar char="−"/>
              <a:defRPr/>
            </a:lvl3pPr>
            <a:lvl4pPr marL="1600200" indent="-228600">
              <a:buFont typeface="Courier New" panose="02070309020205020404" pitchFamily="49" charset="0"/>
              <a:buChar char="o"/>
              <a:defRPr/>
            </a:lvl4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dirty="0"/>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E4A5D464-134C-4C80-B41F-7081051DEBC1}" type="slidenum">
              <a:rPr lang="ja-JP" altLang="fr-FR"/>
              <a:pPr/>
              <a:t>‹#›</a:t>
            </a:fld>
            <a:endParaRPr lang="fr-FR"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12FE62-EB65-4521-8EE1-E6E48534FFB3}" type="datetimeFigureOut">
              <a:rPr lang="de-DE" smtClean="0"/>
              <a:t>09.01.2026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12824884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41667365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0C12FE62-EB65-4521-8EE1-E6E48534FFB3}" type="datetimeFigureOut">
              <a:rPr lang="de-DE" smtClean="0"/>
              <a:t>09.01.2026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3BE1764-A1AE-4A08-A8C4-22A3373FB73F}" type="slidenum">
              <a:rPr lang="de-DE" smtClean="0"/>
              <a:t>‹#›</a:t>
            </a:fld>
            <a:endParaRPr lang="de-DE"/>
          </a:p>
        </p:txBody>
      </p:sp>
    </p:spTree>
    <p:extLst>
      <p:ext uri="{BB962C8B-B14F-4D97-AF65-F5344CB8AC3E}">
        <p14:creationId xmlns:p14="http://schemas.microsoft.com/office/powerpoint/2010/main" val="15984898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DB702179-BB20-4D4E-A8AF-7B99DD8BDF6B}"/>
              </a:ext>
            </a:extLst>
          </p:cNvPr>
          <p:cNvPicPr>
            <a:picLocks noChangeAspect="1"/>
          </p:cNvPicPr>
          <p:nvPr userDrawn="1"/>
        </p:nvPicPr>
        <p:blipFill>
          <a:blip r:embed="rId2"/>
          <a:srcRect t="26732" b="21258"/>
          <a:stretch/>
        </p:blipFill>
        <p:spPr>
          <a:xfrm>
            <a:off x="1371600" y="548640"/>
            <a:ext cx="2016224" cy="640080"/>
          </a:xfrm>
          <a:prstGeom prst="rect">
            <a:avLst/>
          </a:prstGeom>
        </p:spPr>
      </p:pic>
      <p:sp>
        <p:nvSpPr>
          <p:cNvPr id="2" name="Titre 1"/>
          <p:cNvSpPr>
            <a:spLocks noGrp="1"/>
          </p:cNvSpPr>
          <p:nvPr>
            <p:ph type="ctrTitle"/>
          </p:nvPr>
        </p:nvSpPr>
        <p:spPr>
          <a:xfrm>
            <a:off x="914400" y="2130432"/>
            <a:ext cx="10363200" cy="1470025"/>
          </a:xfrm>
          <a:prstGeom prst="rect">
            <a:avLst/>
          </a:prstGeom>
        </p:spPr>
        <p:txBody>
          <a:bodyPr/>
          <a:lstStyle/>
          <a:p>
            <a:r>
              <a:rPr lang="fr-FR"/>
              <a:t>Modifiez le style du titre</a:t>
            </a:r>
          </a:p>
        </p:txBody>
      </p:sp>
      <p:sp>
        <p:nvSpPr>
          <p:cNvPr id="3" name="Sous-titre 2"/>
          <p:cNvSpPr>
            <a:spLocks noGrp="1"/>
          </p:cNvSpPr>
          <p:nvPr>
            <p:ph type="subTitle" idx="1"/>
          </p:nvPr>
        </p:nvSpPr>
        <p:spPr>
          <a:xfrm>
            <a:off x="1828800" y="3886200"/>
            <a:ext cx="85344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endParaRPr lang="fr-FR" altLang="ja-JP"/>
          </a:p>
        </p:txBody>
      </p:sp>
    </p:spTree>
    <p:extLst>
      <p:ext uri="{BB962C8B-B14F-4D97-AF65-F5344CB8AC3E}">
        <p14:creationId xmlns:p14="http://schemas.microsoft.com/office/powerpoint/2010/main" val="3891524160"/>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E4A5D464-134C-4C80-B41F-7081051DEBC1}" type="slidenum">
              <a:rPr lang="ja-JP" altLang="fr-FR"/>
              <a:pPr/>
              <a:t>‹#›</a:t>
            </a:fld>
            <a:endParaRPr lang="fr-FR" altLang="ja-JP"/>
          </a:p>
        </p:txBody>
      </p:sp>
    </p:spTree>
    <p:extLst>
      <p:ext uri="{BB962C8B-B14F-4D97-AF65-F5344CB8AC3E}">
        <p14:creationId xmlns:p14="http://schemas.microsoft.com/office/powerpoint/2010/main" val="3362054219"/>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7"/>
            <a:ext cx="10363200" cy="1362075"/>
          </a:xfrm>
          <a:prstGeom prst="rect">
            <a:avLst/>
          </a:prstGeo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fr-FR"/>
              <a:t>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FD7F56F4-53F4-4744-8FEF-840AE151320B}" type="slidenum">
              <a:rPr lang="ja-JP" altLang="fr-FR"/>
              <a:pPr/>
              <a:t>‹#›</a:t>
            </a:fld>
            <a:endParaRPr lang="fr-FR" altLang="ja-JP"/>
          </a:p>
        </p:txBody>
      </p:sp>
    </p:spTree>
    <p:extLst>
      <p:ext uri="{BB962C8B-B14F-4D97-AF65-F5344CB8AC3E}">
        <p14:creationId xmlns:p14="http://schemas.microsoft.com/office/powerpoint/2010/main" val="516012853"/>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Modifiez le style du titre</a:t>
            </a:r>
          </a:p>
        </p:txBody>
      </p:sp>
      <p:sp>
        <p:nvSpPr>
          <p:cNvPr id="3" name="Espace réservé du contenu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3ADCAE38-802C-4BCD-8E23-F653FABC34F1}" type="slidenum">
              <a:rPr lang="ja-JP" altLang="fr-FR"/>
              <a:pPr/>
              <a:t>‹#›</a:t>
            </a:fld>
            <a:endParaRPr lang="fr-FR" altLang="ja-JP"/>
          </a:p>
        </p:txBody>
      </p:sp>
    </p:spTree>
    <p:extLst>
      <p:ext uri="{BB962C8B-B14F-4D97-AF65-F5344CB8AC3E}">
        <p14:creationId xmlns:p14="http://schemas.microsoft.com/office/powerpoint/2010/main" val="39566317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72"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ltLang="ja-JP"/>
          </a:p>
        </p:txBody>
      </p:sp>
      <p:sp>
        <p:nvSpPr>
          <p:cNvPr id="8" name="Espace réservé du pied de page 7"/>
          <p:cNvSpPr>
            <a:spLocks noGrp="1"/>
          </p:cNvSpPr>
          <p:nvPr>
            <p:ph type="ftr" sz="quarter" idx="11"/>
          </p:nvPr>
        </p:nvSpPr>
        <p:spPr/>
        <p:txBody>
          <a:bodyPr/>
          <a:lstStyle>
            <a:lvl1pPr>
              <a:defRPr/>
            </a:lvl1pPr>
          </a:lstStyle>
          <a:p>
            <a:endParaRPr lang="fr-FR" altLang="ja-JP"/>
          </a:p>
        </p:txBody>
      </p:sp>
      <p:sp>
        <p:nvSpPr>
          <p:cNvPr id="9" name="Espace réservé du numéro de diapositive 8"/>
          <p:cNvSpPr>
            <a:spLocks noGrp="1"/>
          </p:cNvSpPr>
          <p:nvPr>
            <p:ph type="sldNum" sz="quarter" idx="12"/>
          </p:nvPr>
        </p:nvSpPr>
        <p:spPr/>
        <p:txBody>
          <a:bodyPr/>
          <a:lstStyle>
            <a:lvl1pPr>
              <a:defRPr/>
            </a:lvl1pPr>
          </a:lstStyle>
          <a:p>
            <a:fld id="{36CF7609-A126-430D-864C-5251E8DC0566}" type="slidenum">
              <a:rPr lang="ja-JP" altLang="fr-FR"/>
              <a:pPr/>
              <a:t>‹#›</a:t>
            </a:fld>
            <a:endParaRPr lang="fr-FR" altLang="ja-JP"/>
          </a:p>
        </p:txBody>
      </p:sp>
    </p:spTree>
    <p:extLst>
      <p:ext uri="{BB962C8B-B14F-4D97-AF65-F5344CB8AC3E}">
        <p14:creationId xmlns:p14="http://schemas.microsoft.com/office/powerpoint/2010/main" val="261873883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Modifiez le style du titre</a:t>
            </a:r>
          </a:p>
        </p:txBody>
      </p:sp>
      <p:sp>
        <p:nvSpPr>
          <p:cNvPr id="3" name="Espace réservé de la date 2"/>
          <p:cNvSpPr>
            <a:spLocks noGrp="1"/>
          </p:cNvSpPr>
          <p:nvPr>
            <p:ph type="dt" sz="half" idx="10"/>
          </p:nvPr>
        </p:nvSpPr>
        <p:spPr/>
        <p:txBody>
          <a:bodyPr/>
          <a:lstStyle>
            <a:lvl1pPr>
              <a:defRPr/>
            </a:lvl1pPr>
          </a:lstStyle>
          <a:p>
            <a:endParaRPr lang="fr-FR" altLang="ja-JP"/>
          </a:p>
        </p:txBody>
      </p:sp>
      <p:sp>
        <p:nvSpPr>
          <p:cNvPr id="4" name="Espace réservé du pied de page 3"/>
          <p:cNvSpPr>
            <a:spLocks noGrp="1"/>
          </p:cNvSpPr>
          <p:nvPr>
            <p:ph type="ftr" sz="quarter" idx="11"/>
          </p:nvPr>
        </p:nvSpPr>
        <p:spPr/>
        <p:txBody>
          <a:bodyPr/>
          <a:lstStyle>
            <a:lvl1pPr>
              <a:defRPr/>
            </a:lvl1pPr>
          </a:lstStyle>
          <a:p>
            <a:endParaRPr lang="fr-FR" altLang="ja-JP"/>
          </a:p>
        </p:txBody>
      </p:sp>
      <p:sp>
        <p:nvSpPr>
          <p:cNvPr id="5" name="Espace réservé du numéro de diapositive 4"/>
          <p:cNvSpPr>
            <a:spLocks noGrp="1"/>
          </p:cNvSpPr>
          <p:nvPr>
            <p:ph type="sldNum" sz="quarter" idx="12"/>
          </p:nvPr>
        </p:nvSpPr>
        <p:spPr/>
        <p:txBody>
          <a:bodyPr/>
          <a:lstStyle>
            <a:lvl1pPr>
              <a:defRPr/>
            </a:lvl1pPr>
          </a:lstStyle>
          <a:p>
            <a:fld id="{21C2F580-C48E-4C14-8111-BE255E1134ED}" type="slidenum">
              <a:rPr lang="ja-JP" altLang="fr-FR"/>
              <a:pPr/>
              <a:t>‹#›</a:t>
            </a:fld>
            <a:endParaRPr lang="fr-FR" altLang="ja-JP"/>
          </a:p>
        </p:txBody>
      </p:sp>
    </p:spTree>
    <p:extLst>
      <p:ext uri="{BB962C8B-B14F-4D97-AF65-F5344CB8AC3E}">
        <p14:creationId xmlns:p14="http://schemas.microsoft.com/office/powerpoint/2010/main" val="126318643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ja-JP"/>
          </a:p>
        </p:txBody>
      </p:sp>
      <p:sp>
        <p:nvSpPr>
          <p:cNvPr id="3" name="Espace réservé du pied de page 2"/>
          <p:cNvSpPr>
            <a:spLocks noGrp="1"/>
          </p:cNvSpPr>
          <p:nvPr>
            <p:ph type="ftr" sz="quarter" idx="11"/>
          </p:nvPr>
        </p:nvSpPr>
        <p:spPr/>
        <p:txBody>
          <a:bodyPr/>
          <a:lstStyle>
            <a:lvl1pPr>
              <a:defRPr/>
            </a:lvl1pPr>
          </a:lstStyle>
          <a:p>
            <a:endParaRPr lang="fr-FR" altLang="ja-JP"/>
          </a:p>
        </p:txBody>
      </p:sp>
      <p:sp>
        <p:nvSpPr>
          <p:cNvPr id="4" name="Espace réservé du numéro de diapositive 3"/>
          <p:cNvSpPr>
            <a:spLocks noGrp="1"/>
          </p:cNvSpPr>
          <p:nvPr>
            <p:ph type="sldNum" sz="quarter" idx="12"/>
          </p:nvPr>
        </p:nvSpPr>
        <p:spPr/>
        <p:txBody>
          <a:bodyPr/>
          <a:lstStyle>
            <a:lvl1pPr>
              <a:defRPr/>
            </a:lvl1pPr>
          </a:lstStyle>
          <a:p>
            <a:fld id="{D09A974D-1DC4-4C29-960C-4F23E42A2DA2}" type="slidenum">
              <a:rPr lang="ja-JP" altLang="fr-FR"/>
              <a:pPr/>
              <a:t>‹#›</a:t>
            </a:fld>
            <a:endParaRPr lang="fr-FR" altLang="ja-JP"/>
          </a:p>
        </p:txBody>
      </p:sp>
    </p:spTree>
    <p:extLst>
      <p:ext uri="{BB962C8B-B14F-4D97-AF65-F5344CB8AC3E}">
        <p14:creationId xmlns:p14="http://schemas.microsoft.com/office/powerpoint/2010/main" val="18824983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de-DE"/>
              <a:t>Titelmasterformat durch Klicken bearbeiten</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Formatvorlagen des Textmasters bearbeiten</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FD7F56F4-53F4-4744-8FEF-840AE151320B}" type="slidenum">
              <a:rPr lang="ja-JP" altLang="fr-FR"/>
              <a:pPr/>
              <a:t>‹#›</a:t>
            </a:fld>
            <a:endParaRPr lang="fr-FR" altLang="ja-JP"/>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3" y="273050"/>
            <a:ext cx="4011084" cy="1162050"/>
          </a:xfrm>
          <a:prstGeom prst="rect">
            <a:avLst/>
          </a:prstGeo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A4050A2B-ED20-46DB-805A-96BB748EB760}" type="slidenum">
              <a:rPr lang="ja-JP" altLang="fr-FR"/>
              <a:pPr/>
              <a:t>‹#›</a:t>
            </a:fld>
            <a:endParaRPr lang="fr-FR" altLang="ja-JP"/>
          </a:p>
        </p:txBody>
      </p:sp>
    </p:spTree>
    <p:extLst>
      <p:ext uri="{BB962C8B-B14F-4D97-AF65-F5344CB8AC3E}">
        <p14:creationId xmlns:p14="http://schemas.microsoft.com/office/powerpoint/2010/main" val="3198902920"/>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67F7C1A6-5432-4A88-9199-948E52B80477}" type="slidenum">
              <a:rPr lang="ja-JP" altLang="fr-FR"/>
              <a:pPr/>
              <a:t>‹#›</a:t>
            </a:fld>
            <a:endParaRPr lang="fr-FR" altLang="ja-JP"/>
          </a:p>
        </p:txBody>
      </p:sp>
    </p:spTree>
    <p:extLst>
      <p:ext uri="{BB962C8B-B14F-4D97-AF65-F5344CB8AC3E}">
        <p14:creationId xmlns:p14="http://schemas.microsoft.com/office/powerpoint/2010/main" val="2463197578"/>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876E22B0-3A17-45B7-AF4B-28357ACE90C3}" type="slidenum">
              <a:rPr lang="ja-JP" altLang="fr-FR"/>
              <a:pPr/>
              <a:t>‹#›</a:t>
            </a:fld>
            <a:endParaRPr lang="fr-FR" altLang="ja-JP"/>
          </a:p>
        </p:txBody>
      </p:sp>
    </p:spTree>
    <p:extLst>
      <p:ext uri="{BB962C8B-B14F-4D97-AF65-F5344CB8AC3E}">
        <p14:creationId xmlns:p14="http://schemas.microsoft.com/office/powerpoint/2010/main" val="3083233266"/>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45"/>
            <a:ext cx="2743200" cy="5851525"/>
          </a:xfrm>
          <a:prstGeom prst="rect">
            <a:avLst/>
          </a:prstGeo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0" y="274645"/>
            <a:ext cx="8026400" cy="585152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D04D32B0-8A42-44E7-9B4D-3C2296BFBD2E}" type="slidenum">
              <a:rPr lang="ja-JP" altLang="fr-FR"/>
              <a:pPr/>
              <a:t>‹#›</a:t>
            </a:fld>
            <a:endParaRPr lang="fr-FR" altLang="ja-JP"/>
          </a:p>
        </p:txBody>
      </p:sp>
    </p:spTree>
    <p:extLst>
      <p:ext uri="{BB962C8B-B14F-4D97-AF65-F5344CB8AC3E}">
        <p14:creationId xmlns:p14="http://schemas.microsoft.com/office/powerpoint/2010/main" val="85789449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3ADCAE38-802C-4BCD-8E23-F653FABC34F1}" type="slidenum">
              <a:rPr lang="ja-JP" altLang="fr-FR"/>
              <a:pPr/>
              <a:t>‹#›</a:t>
            </a:fld>
            <a:endParaRPr lang="fr-FR"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lvl1pPr>
              <a:defRPr/>
            </a:lvl1pPr>
          </a:lstStyle>
          <a:p>
            <a:r>
              <a:rPr lang="de-DE"/>
              <a:t>Titelmasterformat durch Klicken bearbeiten</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7" name="Espace réservé de la date 6"/>
          <p:cNvSpPr>
            <a:spLocks noGrp="1"/>
          </p:cNvSpPr>
          <p:nvPr>
            <p:ph type="dt" sz="half" idx="10"/>
          </p:nvPr>
        </p:nvSpPr>
        <p:spPr/>
        <p:txBody>
          <a:bodyPr/>
          <a:lstStyle>
            <a:lvl1pPr>
              <a:defRPr/>
            </a:lvl1pPr>
          </a:lstStyle>
          <a:p>
            <a:endParaRPr lang="fr-FR" altLang="ja-JP"/>
          </a:p>
        </p:txBody>
      </p:sp>
      <p:sp>
        <p:nvSpPr>
          <p:cNvPr id="8" name="Espace réservé du pied de page 7"/>
          <p:cNvSpPr>
            <a:spLocks noGrp="1"/>
          </p:cNvSpPr>
          <p:nvPr>
            <p:ph type="ftr" sz="quarter" idx="11"/>
          </p:nvPr>
        </p:nvSpPr>
        <p:spPr/>
        <p:txBody>
          <a:bodyPr/>
          <a:lstStyle>
            <a:lvl1pPr>
              <a:defRPr/>
            </a:lvl1pPr>
          </a:lstStyle>
          <a:p>
            <a:endParaRPr lang="fr-FR" altLang="ja-JP" dirty="0"/>
          </a:p>
        </p:txBody>
      </p:sp>
      <p:sp>
        <p:nvSpPr>
          <p:cNvPr id="9" name="Espace réservé du numéro de diapositive 8"/>
          <p:cNvSpPr>
            <a:spLocks noGrp="1"/>
          </p:cNvSpPr>
          <p:nvPr>
            <p:ph type="sldNum" sz="quarter" idx="12"/>
          </p:nvPr>
        </p:nvSpPr>
        <p:spPr/>
        <p:txBody>
          <a:bodyPr/>
          <a:lstStyle>
            <a:lvl1pPr>
              <a:defRPr/>
            </a:lvl1pPr>
          </a:lstStyle>
          <a:p>
            <a:fld id="{36CF7609-A126-430D-864C-5251E8DC0566}" type="slidenum">
              <a:rPr lang="ja-JP" altLang="fr-FR"/>
              <a:pPr/>
              <a:t>‹#›</a:t>
            </a:fld>
            <a:endParaRPr lang="fr-FR"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e la date 2"/>
          <p:cNvSpPr>
            <a:spLocks noGrp="1"/>
          </p:cNvSpPr>
          <p:nvPr>
            <p:ph type="dt" sz="half" idx="10"/>
          </p:nvPr>
        </p:nvSpPr>
        <p:spPr/>
        <p:txBody>
          <a:bodyPr/>
          <a:lstStyle>
            <a:lvl1pPr>
              <a:defRPr/>
            </a:lvl1pPr>
          </a:lstStyle>
          <a:p>
            <a:endParaRPr lang="fr-FR" altLang="ja-JP"/>
          </a:p>
        </p:txBody>
      </p:sp>
      <p:sp>
        <p:nvSpPr>
          <p:cNvPr id="4" name="Espace réservé du pied de page 3"/>
          <p:cNvSpPr>
            <a:spLocks noGrp="1"/>
          </p:cNvSpPr>
          <p:nvPr>
            <p:ph type="ftr" sz="quarter" idx="11"/>
          </p:nvPr>
        </p:nvSpPr>
        <p:spPr/>
        <p:txBody>
          <a:bodyPr/>
          <a:lstStyle>
            <a:lvl1pPr>
              <a:defRPr/>
            </a:lvl1pPr>
          </a:lstStyle>
          <a:p>
            <a:endParaRPr lang="fr-FR" altLang="ja-JP" dirty="0"/>
          </a:p>
        </p:txBody>
      </p:sp>
      <p:sp>
        <p:nvSpPr>
          <p:cNvPr id="5" name="Espace réservé du numéro de diapositive 4"/>
          <p:cNvSpPr>
            <a:spLocks noGrp="1"/>
          </p:cNvSpPr>
          <p:nvPr>
            <p:ph type="sldNum" sz="quarter" idx="12"/>
          </p:nvPr>
        </p:nvSpPr>
        <p:spPr/>
        <p:txBody>
          <a:bodyPr/>
          <a:lstStyle>
            <a:lvl1pPr>
              <a:defRPr/>
            </a:lvl1pPr>
          </a:lstStyle>
          <a:p>
            <a:fld id="{21C2F580-C48E-4C14-8111-BE255E1134ED}" type="slidenum">
              <a:rPr lang="ja-JP" altLang="fr-FR"/>
              <a:pPr/>
              <a:t>‹#›</a:t>
            </a:fld>
            <a:endParaRPr lang="fr-FR"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ja-JP"/>
          </a:p>
        </p:txBody>
      </p:sp>
      <p:sp>
        <p:nvSpPr>
          <p:cNvPr id="3" name="Espace réservé du pied de page 2"/>
          <p:cNvSpPr>
            <a:spLocks noGrp="1"/>
          </p:cNvSpPr>
          <p:nvPr>
            <p:ph type="ftr" sz="quarter" idx="11"/>
          </p:nvPr>
        </p:nvSpPr>
        <p:spPr/>
        <p:txBody>
          <a:bodyPr/>
          <a:lstStyle>
            <a:lvl1pPr>
              <a:defRPr/>
            </a:lvl1pPr>
          </a:lstStyle>
          <a:p>
            <a:endParaRPr lang="fr-FR" altLang="ja-JP" dirty="0"/>
          </a:p>
        </p:txBody>
      </p:sp>
      <p:sp>
        <p:nvSpPr>
          <p:cNvPr id="4" name="Espace réservé du numéro de diapositive 3"/>
          <p:cNvSpPr>
            <a:spLocks noGrp="1"/>
          </p:cNvSpPr>
          <p:nvPr>
            <p:ph type="sldNum" sz="quarter" idx="12"/>
          </p:nvPr>
        </p:nvSpPr>
        <p:spPr/>
        <p:txBody>
          <a:bodyPr/>
          <a:lstStyle>
            <a:lvl1pPr>
              <a:defRPr/>
            </a:lvl1pPr>
          </a:lstStyle>
          <a:p>
            <a:fld id="{D09A974D-1DC4-4C29-960C-4F23E42A2DA2}" type="slidenum">
              <a:rPr lang="ja-JP" altLang="fr-FR"/>
              <a:pPr/>
              <a:t>‹#›</a:t>
            </a:fld>
            <a:endParaRPr lang="fr-FR"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a:prstGeom prst="rect">
            <a:avLst/>
          </a:prstGeom>
        </p:spPr>
        <p:txBody>
          <a:bodyPr anchor="b"/>
          <a:lstStyle>
            <a:lvl1pPr algn="l">
              <a:defRPr sz="2000" b="1"/>
            </a:lvl1pPr>
          </a:lstStyle>
          <a:p>
            <a:r>
              <a:rPr lang="de-DE"/>
              <a:t>Titelmasterformat durch Klicken bearbeiten</a:t>
            </a:r>
            <a:endParaRPr lang="fr-FR" dirty="0"/>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FR" dirty="0"/>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A4050A2B-ED20-46DB-805A-96BB748EB760}" type="slidenum">
              <a:rPr lang="ja-JP" altLang="fr-FR"/>
              <a:pPr/>
              <a:t>‹#›</a:t>
            </a:fld>
            <a:endParaRPr lang="fr-FR"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de-DE"/>
              <a:t>Titelmasterformat durch Klicken bearbeiten</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67F7C1A6-5432-4A88-9199-948E52B80477}" type="slidenum">
              <a:rPr lang="ja-JP" altLang="fr-FR"/>
              <a:pPr/>
              <a:t>‹#›</a:t>
            </a:fld>
            <a:endParaRPr lang="fr-FR"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chemeClr val="accent1"/>
            </a:gs>
          </a:gsLst>
          <a:lin ang="2700000" scaled="1"/>
        </a:gra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ltLang="ja-JP" dirty="0"/>
              <a:t>Cliquez pour modifier les styles du texte du masque</a:t>
            </a:r>
          </a:p>
          <a:p>
            <a:pPr lvl="1"/>
            <a:r>
              <a:rPr lang="fr-FR" altLang="ja-JP" dirty="0"/>
              <a:t>Deuxième niveau</a:t>
            </a:r>
          </a:p>
          <a:p>
            <a:pPr lvl="2"/>
            <a:r>
              <a:rPr lang="fr-FR" altLang="ja-JP" dirty="0"/>
              <a:t>Troisième niveau</a:t>
            </a:r>
          </a:p>
          <a:p>
            <a:pPr lvl="3"/>
            <a:r>
              <a:rPr lang="fr-FR" altLang="ja-JP" dirty="0"/>
              <a:t>Quatrième niveau</a:t>
            </a:r>
          </a:p>
          <a:p>
            <a:pPr lvl="4"/>
            <a:r>
              <a:rPr lang="fr-FR" altLang="ja-JP" dirty="0"/>
              <a:t>Cinquième niveau</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34" charset="-128"/>
              </a:defRPr>
            </a:lvl1pPr>
          </a:lstStyle>
          <a:p>
            <a:endParaRPr lang="fr-FR" altLang="ja-JP"/>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34" charset="-128"/>
              </a:defRPr>
            </a:lvl1pPr>
          </a:lstStyle>
          <a:p>
            <a:endParaRPr lang="fr-FR" altLang="ja-JP"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34" charset="-128"/>
              </a:defRPr>
            </a:lvl1pPr>
          </a:lstStyle>
          <a:p>
            <a:fld id="{841ADF96-E6CA-4184-9617-4AA0842E2F41}" type="slidenum">
              <a:rPr lang="ja-JP" altLang="fr-FR"/>
              <a:pPr/>
              <a:t>‹#›</a:t>
            </a:fld>
            <a:endParaRPr lang="fr-FR" altLang="ja-JP"/>
          </a:p>
        </p:txBody>
      </p:sp>
      <p:pic>
        <p:nvPicPr>
          <p:cNvPr id="8" name="Picture 7">
            <a:extLst>
              <a:ext uri="{FF2B5EF4-FFF2-40B4-BE49-F238E27FC236}">
                <a16:creationId xmlns:a16="http://schemas.microsoft.com/office/drawing/2014/main" id="{087EA56E-A58C-9748-9667-E515CF85837D}"/>
              </a:ext>
            </a:extLst>
          </p:cNvPr>
          <p:cNvPicPr>
            <a:picLocks noChangeAspect="1"/>
          </p:cNvPicPr>
          <p:nvPr userDrawn="1"/>
        </p:nvPicPr>
        <p:blipFill>
          <a:blip r:embed="rId13"/>
          <a:stretch>
            <a:fillRect/>
          </a:stretch>
        </p:blipFill>
        <p:spPr>
          <a:xfrm>
            <a:off x="1899623" y="129576"/>
            <a:ext cx="1522825" cy="602260"/>
          </a:xfrm>
          <a:prstGeom prst="rect">
            <a:avLst/>
          </a:prstGeom>
        </p:spPr>
      </p:pic>
      <p:grpSp>
        <p:nvGrpSpPr>
          <p:cNvPr id="9" name="Group 8"/>
          <p:cNvGrpSpPr/>
          <p:nvPr userDrawn="1"/>
        </p:nvGrpSpPr>
        <p:grpSpPr>
          <a:xfrm>
            <a:off x="166162" y="116114"/>
            <a:ext cx="1566813" cy="506919"/>
            <a:chOff x="7649247" y="19050"/>
            <a:chExt cx="2237469" cy="723900"/>
          </a:xfrm>
        </p:grpSpPr>
        <p:pic>
          <p:nvPicPr>
            <p:cNvPr id="10" name="Image 7">
              <a:extLst>
                <a:ext uri="{FF2B5EF4-FFF2-40B4-BE49-F238E27FC236}">
                  <a16:creationId xmlns:a16="http://schemas.microsoft.com/office/drawing/2014/main" id="{DB702179-BB20-4D4E-A8AF-7B99DD8BDF6B}"/>
                </a:ext>
              </a:extLst>
            </p:cNvPr>
            <p:cNvPicPr>
              <a:picLocks noChangeAspect="1"/>
            </p:cNvPicPr>
            <p:nvPr/>
          </p:nvPicPr>
          <p:blipFill rotWithShape="1">
            <a:blip r:embed="rId14"/>
            <a:srcRect t="24026" b="26440"/>
            <a:stretch/>
          </p:blipFill>
          <p:spPr>
            <a:xfrm>
              <a:off x="8374548" y="101489"/>
              <a:ext cx="1512168" cy="609600"/>
            </a:xfrm>
            <a:prstGeom prst="rect">
              <a:avLst/>
            </a:prstGeom>
          </p:spPr>
        </p:pic>
        <p:pic>
          <p:nvPicPr>
            <p:cNvPr id="11" name="Image 7">
              <a:extLst>
                <a:ext uri="{FF2B5EF4-FFF2-40B4-BE49-F238E27FC236}">
                  <a16:creationId xmlns:a16="http://schemas.microsoft.com/office/drawing/2014/main" id="{F077AA37-839A-40B8-BDFD-D116C7EC7C0C}"/>
                </a:ext>
              </a:extLst>
            </p:cNvPr>
            <p:cNvPicPr>
              <a:picLocks noChangeAspect="1"/>
            </p:cNvPicPr>
            <p:nvPr/>
          </p:nvPicPr>
          <p:blipFill rotWithShape="1">
            <a:blip r:embed="rId15"/>
            <a:srcRect t="14732" b="15508"/>
            <a:stretch/>
          </p:blipFill>
          <p:spPr>
            <a:xfrm>
              <a:off x="7649247" y="19050"/>
              <a:ext cx="653362" cy="723900"/>
            </a:xfrm>
            <a:prstGeom prst="rect">
              <a:avLst/>
            </a:prstGeom>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Font typeface="Wingdings" pitchFamily="2" charset="2"/>
        <a:buChar char="Ø"/>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anose="05000000000000000000" pitchFamily="2" charset="2"/>
        <a:buChar char="§"/>
        <a:defRPr sz="2800">
          <a:solidFill>
            <a:schemeClr val="tx1"/>
          </a:solidFill>
          <a:latin typeface="+mn-lt"/>
        </a:defRPr>
      </a:lvl2pPr>
      <a:lvl3pPr marL="1143000" indent="-228600" algn="l" rtl="0" eaLnBrk="1" fontAlgn="base" hangingPunct="1">
        <a:spcBef>
          <a:spcPct val="20000"/>
        </a:spcBef>
        <a:spcAft>
          <a:spcPct val="0"/>
        </a:spcAft>
        <a:buFont typeface="Calibri" panose="020F0502020204030204" pitchFamily="34" charset="0"/>
        <a:buChar char="−"/>
        <a:defRPr sz="2400">
          <a:solidFill>
            <a:schemeClr val="tx1"/>
          </a:solidFill>
          <a:latin typeface="+mn-lt"/>
        </a:defRPr>
      </a:lvl3pPr>
      <a:lvl4pPr marL="1600200" indent="-228600" algn="l" rtl="0" eaLnBrk="1" fontAlgn="base" hangingPunct="1">
        <a:spcBef>
          <a:spcPct val="20000"/>
        </a:spcBef>
        <a:spcAft>
          <a:spcPct val="0"/>
        </a:spcAft>
        <a:buFont typeface="Courier New" panose="02070309020205020404" pitchFamily="49" charset="0"/>
        <a:buChar char="o"/>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de-D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2FE62-EB65-4521-8EE1-E6E48534FFB3}" type="datetimeFigureOut">
              <a:rPr lang="de-DE" smtClean="0"/>
              <a:t>09.01.2026</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E1764-A1AE-4A08-A8C4-22A3373FB73F}" type="slidenum">
              <a:rPr lang="de-DE" smtClean="0"/>
              <a:t>‹#›</a:t>
            </a:fld>
            <a:endParaRPr lang="de-DE"/>
          </a:p>
        </p:txBody>
      </p:sp>
      <p:pic>
        <p:nvPicPr>
          <p:cNvPr id="7" name="Picture 6">
            <a:extLst>
              <a:ext uri="{FF2B5EF4-FFF2-40B4-BE49-F238E27FC236}">
                <a16:creationId xmlns:a16="http://schemas.microsoft.com/office/drawing/2014/main" id="{087EA56E-A58C-9748-9667-E515CF85837D}"/>
              </a:ext>
            </a:extLst>
          </p:cNvPr>
          <p:cNvPicPr>
            <a:picLocks noChangeAspect="1"/>
          </p:cNvPicPr>
          <p:nvPr userDrawn="1"/>
        </p:nvPicPr>
        <p:blipFill>
          <a:blip r:embed="rId13"/>
          <a:stretch>
            <a:fillRect/>
          </a:stretch>
        </p:blipFill>
        <p:spPr>
          <a:xfrm>
            <a:off x="10575433" y="96459"/>
            <a:ext cx="1522825" cy="602260"/>
          </a:xfrm>
          <a:prstGeom prst="rect">
            <a:avLst/>
          </a:prstGeom>
        </p:spPr>
      </p:pic>
      <p:grpSp>
        <p:nvGrpSpPr>
          <p:cNvPr id="8" name="Group 7"/>
          <p:cNvGrpSpPr/>
          <p:nvPr userDrawn="1"/>
        </p:nvGrpSpPr>
        <p:grpSpPr>
          <a:xfrm>
            <a:off x="8841972" y="82997"/>
            <a:ext cx="1566813" cy="506919"/>
            <a:chOff x="7649247" y="19050"/>
            <a:chExt cx="2237469" cy="723900"/>
          </a:xfrm>
        </p:grpSpPr>
        <p:pic>
          <p:nvPicPr>
            <p:cNvPr id="9" name="Image 7">
              <a:extLst>
                <a:ext uri="{FF2B5EF4-FFF2-40B4-BE49-F238E27FC236}">
                  <a16:creationId xmlns:a16="http://schemas.microsoft.com/office/drawing/2014/main" id="{DB702179-BB20-4D4E-A8AF-7B99DD8BDF6B}"/>
                </a:ext>
              </a:extLst>
            </p:cNvPr>
            <p:cNvPicPr>
              <a:picLocks noChangeAspect="1"/>
            </p:cNvPicPr>
            <p:nvPr/>
          </p:nvPicPr>
          <p:blipFill rotWithShape="1">
            <a:blip r:embed="rId14"/>
            <a:srcRect t="24026" b="26440"/>
            <a:stretch/>
          </p:blipFill>
          <p:spPr>
            <a:xfrm>
              <a:off x="8374548" y="101489"/>
              <a:ext cx="1512168" cy="609600"/>
            </a:xfrm>
            <a:prstGeom prst="rect">
              <a:avLst/>
            </a:prstGeom>
          </p:spPr>
        </p:pic>
        <p:pic>
          <p:nvPicPr>
            <p:cNvPr id="10" name="Image 7">
              <a:extLst>
                <a:ext uri="{FF2B5EF4-FFF2-40B4-BE49-F238E27FC236}">
                  <a16:creationId xmlns:a16="http://schemas.microsoft.com/office/drawing/2014/main" id="{F077AA37-839A-40B8-BDFD-D116C7EC7C0C}"/>
                </a:ext>
              </a:extLst>
            </p:cNvPr>
            <p:cNvPicPr>
              <a:picLocks noChangeAspect="1"/>
            </p:cNvPicPr>
            <p:nvPr/>
          </p:nvPicPr>
          <p:blipFill rotWithShape="1">
            <a:blip r:embed="rId15"/>
            <a:srcRect t="14732" b="15508"/>
            <a:stretch/>
          </p:blipFill>
          <p:spPr>
            <a:xfrm>
              <a:off x="7649247" y="19050"/>
              <a:ext cx="653362" cy="723900"/>
            </a:xfrm>
            <a:prstGeom prst="rect">
              <a:avLst/>
            </a:prstGeom>
          </p:spPr>
        </p:pic>
      </p:grpSp>
    </p:spTree>
    <p:extLst>
      <p:ext uri="{BB962C8B-B14F-4D97-AF65-F5344CB8AC3E}">
        <p14:creationId xmlns:p14="http://schemas.microsoft.com/office/powerpoint/2010/main" val="357216092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chemeClr val="accent1"/>
            </a:gs>
          </a:gsLst>
          <a:lin ang="2700000" scaled="1"/>
        </a:gra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609600" y="1600206"/>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ltLang="ja-JP"/>
              <a:t>Cliquez pour modifier les styles du texte du masque</a:t>
            </a:r>
          </a:p>
          <a:p>
            <a:pPr lvl="1"/>
            <a:r>
              <a:rPr lang="fr-FR" altLang="ja-JP"/>
              <a:t>Deuxième niveau</a:t>
            </a:r>
          </a:p>
          <a:p>
            <a:pPr lvl="2"/>
            <a:r>
              <a:rPr lang="fr-FR" altLang="ja-JP"/>
              <a:t>Troisième niveau</a:t>
            </a:r>
          </a:p>
          <a:p>
            <a:pPr lvl="3"/>
            <a:r>
              <a:rPr lang="fr-FR" altLang="ja-JP"/>
              <a:t>Quatrième niveau</a:t>
            </a:r>
          </a:p>
          <a:p>
            <a:pPr lvl="4"/>
            <a:r>
              <a:rPr lang="fr-FR" altLang="ja-JP"/>
              <a:t>Cinquième niveau</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34" charset="-128"/>
              </a:defRPr>
            </a:lvl1pPr>
          </a:lstStyle>
          <a:p>
            <a:endParaRPr lang="fr-FR" altLang="ja-JP"/>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34" charset="-128"/>
              </a:defRPr>
            </a:lvl1pPr>
          </a:lstStyle>
          <a:p>
            <a:endParaRPr lang="fr-FR" altLang="ja-JP"/>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34" charset="-128"/>
              </a:defRPr>
            </a:lvl1pPr>
          </a:lstStyle>
          <a:p>
            <a:fld id="{841ADF96-E6CA-4184-9617-4AA0842E2F41}" type="slidenum">
              <a:rPr lang="ja-JP" altLang="fr-FR"/>
              <a:pPr/>
              <a:t>‹#›</a:t>
            </a:fld>
            <a:endParaRPr lang="fr-FR" altLang="ja-JP"/>
          </a:p>
        </p:txBody>
      </p:sp>
      <p:pic>
        <p:nvPicPr>
          <p:cNvPr id="8" name="Image 7">
            <a:extLst>
              <a:ext uri="{FF2B5EF4-FFF2-40B4-BE49-F238E27FC236}">
                <a16:creationId xmlns:a16="http://schemas.microsoft.com/office/drawing/2014/main" id="{F077AA37-839A-40B8-BDFD-D116C7EC7C0C}"/>
              </a:ext>
            </a:extLst>
          </p:cNvPr>
          <p:cNvPicPr>
            <a:picLocks noChangeAspect="1"/>
          </p:cNvPicPr>
          <p:nvPr userDrawn="1"/>
        </p:nvPicPr>
        <p:blipFill>
          <a:blip r:embed="rId13"/>
          <a:stretch>
            <a:fillRect/>
          </a:stretch>
        </p:blipFill>
        <p:spPr>
          <a:xfrm>
            <a:off x="239354" y="182880"/>
            <a:ext cx="1074703" cy="1280160"/>
          </a:xfrm>
          <a:prstGeom prst="rect">
            <a:avLst/>
          </a:prstGeom>
        </p:spPr>
      </p:pic>
      <p:sp>
        <p:nvSpPr>
          <p:cNvPr id="3" name="TextBox 2">
            <a:extLst>
              <a:ext uri="{FF2B5EF4-FFF2-40B4-BE49-F238E27FC236}">
                <a16:creationId xmlns:a16="http://schemas.microsoft.com/office/drawing/2014/main" id="{FCBBFB41-1586-5041-91AD-6BA573247496}"/>
              </a:ext>
            </a:extLst>
          </p:cNvPr>
          <p:cNvSpPr txBox="1"/>
          <p:nvPr userDrawn="1">
            <p:extLst>
              <p:ext uri="{1162E1C5-73C7-4A58-AE30-91384D911F3F}">
                <p184:classification xmlns:p184="http://schemas.microsoft.com/office/powerpoint/2018/4/main" val="ftr"/>
              </p:ext>
            </p:extLst>
          </p:nvPr>
        </p:nvSpPr>
        <p:spPr>
          <a:xfrm>
            <a:off x="63500" y="6672586"/>
            <a:ext cx="531813" cy="123111"/>
          </a:xfrm>
          <a:prstGeom prst="rect">
            <a:avLst/>
          </a:prstGeom>
        </p:spPr>
        <p:txBody>
          <a:bodyPr horzOverflow="overflow" lIns="0" tIns="0" rIns="0" bIns="0">
            <a:spAutoFit/>
          </a:bodyPr>
          <a:lstStyle/>
          <a:p>
            <a:pPr algn="l"/>
            <a:r>
              <a:rPr lang="de-DE" sz="800">
                <a:solidFill>
                  <a:srgbClr val="000000"/>
                </a:solidFill>
                <a:latin typeface="Arial" panose="020B0604020202020204" pitchFamily="34" charset="0"/>
                <a:cs typeface="Arial" panose="020B0604020202020204" pitchFamily="34" charset="0"/>
              </a:rPr>
              <a:t>INTERNAL</a:t>
            </a:r>
          </a:p>
        </p:txBody>
      </p:sp>
      <p:sp>
        <p:nvSpPr>
          <p:cNvPr id="5" name="TextBox 4">
            <a:extLst>
              <a:ext uri="{FF2B5EF4-FFF2-40B4-BE49-F238E27FC236}">
                <a16:creationId xmlns:a16="http://schemas.microsoft.com/office/drawing/2014/main" id="{1E84DF65-AAED-CC04-84BF-7F859CF2DB3E}"/>
              </a:ext>
            </a:extLst>
          </p:cNvPr>
          <p:cNvSpPr txBox="1"/>
          <p:nvPr userDrawn="1"/>
        </p:nvSpPr>
        <p:spPr>
          <a:xfrm>
            <a:off x="10703339" y="20342"/>
            <a:ext cx="1404551" cy="553998"/>
          </a:xfrm>
          <a:prstGeom prst="rect">
            <a:avLst/>
          </a:prstGeom>
          <a:noFill/>
        </p:spPr>
        <p:txBody>
          <a:bodyPr wrap="none" rtlCol="0">
            <a:spAutoFit/>
          </a:bodyPr>
          <a:lstStyle/>
          <a:p>
            <a:pPr algn="r"/>
            <a:r>
              <a:rPr lang="en-GB" sz="1000" dirty="0">
                <a:latin typeface="Roboto" panose="02000000000000000000" pitchFamily="2" charset="0"/>
                <a:ea typeface="Roboto" panose="02000000000000000000" pitchFamily="2" charset="0"/>
                <a:cs typeface="Roboto" panose="02000000000000000000" pitchFamily="2" charset="0"/>
              </a:rPr>
              <a:t>Document ADS-07-24</a:t>
            </a:r>
          </a:p>
          <a:p>
            <a:pPr algn="r"/>
            <a:r>
              <a:rPr lang="en-GB" sz="1000" dirty="0">
                <a:latin typeface="Roboto" panose="02000000000000000000" pitchFamily="2" charset="0"/>
                <a:ea typeface="Roboto" panose="02000000000000000000" pitchFamily="2" charset="0"/>
                <a:cs typeface="Roboto" panose="02000000000000000000" pitchFamily="2" charset="0"/>
              </a:rPr>
              <a:t>7</a:t>
            </a:r>
            <a:r>
              <a:rPr lang="en-GB" sz="1000" baseline="30000" dirty="0">
                <a:latin typeface="Roboto" panose="02000000000000000000" pitchFamily="2" charset="0"/>
                <a:ea typeface="Roboto" panose="02000000000000000000" pitchFamily="2" charset="0"/>
                <a:cs typeface="Roboto" panose="02000000000000000000" pitchFamily="2" charset="0"/>
              </a:rPr>
              <a:t>th</a:t>
            </a:r>
            <a:r>
              <a:rPr lang="en-GB" sz="1000" dirty="0">
                <a:latin typeface="Roboto" panose="02000000000000000000" pitchFamily="2" charset="0"/>
                <a:ea typeface="Roboto" panose="02000000000000000000" pitchFamily="2" charset="0"/>
                <a:cs typeface="Roboto" panose="02000000000000000000" pitchFamily="2" charset="0"/>
              </a:rPr>
              <a:t> ADS IWG session</a:t>
            </a:r>
          </a:p>
          <a:p>
            <a:pPr algn="r"/>
            <a:r>
              <a:rPr lang="en-GB" sz="1000" dirty="0">
                <a:latin typeface="Roboto" panose="02000000000000000000" pitchFamily="2" charset="0"/>
                <a:ea typeface="Roboto" panose="02000000000000000000" pitchFamily="2" charset="0"/>
                <a:cs typeface="Roboto" panose="02000000000000000000" pitchFamily="2" charset="0"/>
              </a:rPr>
              <a:t>17-21 March 2025</a:t>
            </a:r>
          </a:p>
        </p:txBody>
      </p:sp>
      <p:sp>
        <p:nvSpPr>
          <p:cNvPr id="6" name="TextBox 5">
            <a:extLst>
              <a:ext uri="{FF2B5EF4-FFF2-40B4-BE49-F238E27FC236}">
                <a16:creationId xmlns:a16="http://schemas.microsoft.com/office/drawing/2014/main" id="{0038D1D0-14B4-D1F5-14CB-71AD087EFC4A}"/>
              </a:ext>
            </a:extLst>
          </p:cNvPr>
          <p:cNvSpPr txBox="1"/>
          <p:nvPr userDrawn="1"/>
        </p:nvSpPr>
        <p:spPr>
          <a:xfrm>
            <a:off x="63500" y="0"/>
            <a:ext cx="2892138" cy="246221"/>
          </a:xfrm>
          <a:prstGeom prst="rect">
            <a:avLst/>
          </a:prstGeom>
          <a:noFill/>
        </p:spPr>
        <p:txBody>
          <a:bodyPr wrap="none" rtlCol="0">
            <a:spAutoFit/>
          </a:bodyPr>
          <a:lstStyle/>
          <a:p>
            <a:pPr algn="l"/>
            <a:r>
              <a:rPr lang="en-GB" sz="1000" dirty="0">
                <a:latin typeface="Roboto" panose="02000000000000000000" pitchFamily="2" charset="0"/>
                <a:ea typeface="Roboto" panose="02000000000000000000" pitchFamily="2" charset="0"/>
                <a:cs typeface="Roboto" panose="02000000000000000000" pitchFamily="2" charset="0"/>
              </a:rPr>
              <a:t>Submitted by the experts from OICA and CLEPA</a:t>
            </a:r>
          </a:p>
        </p:txBody>
      </p:sp>
    </p:spTree>
    <p:extLst>
      <p:ext uri="{BB962C8B-B14F-4D97-AF65-F5344CB8AC3E}">
        <p14:creationId xmlns:p14="http://schemas.microsoft.com/office/powerpoint/2010/main" val="169574035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189" algn="ctr" rtl="0" eaLnBrk="1" fontAlgn="base" hangingPunct="1">
        <a:spcBef>
          <a:spcPct val="0"/>
        </a:spcBef>
        <a:spcAft>
          <a:spcPct val="0"/>
        </a:spcAft>
        <a:defRPr sz="4400">
          <a:solidFill>
            <a:schemeClr val="tx2"/>
          </a:solidFill>
          <a:latin typeface="Arial" charset="0"/>
        </a:defRPr>
      </a:lvl6pPr>
      <a:lvl7pPr marL="914377" algn="ctr" rtl="0" eaLnBrk="1" fontAlgn="base" hangingPunct="1">
        <a:spcBef>
          <a:spcPct val="0"/>
        </a:spcBef>
        <a:spcAft>
          <a:spcPct val="0"/>
        </a:spcAft>
        <a:defRPr sz="4400">
          <a:solidFill>
            <a:schemeClr val="tx2"/>
          </a:solidFill>
          <a:latin typeface="Arial" charset="0"/>
        </a:defRPr>
      </a:lvl7pPr>
      <a:lvl8pPr marL="1371566" algn="ctr" rtl="0" eaLnBrk="1" fontAlgn="base" hangingPunct="1">
        <a:spcBef>
          <a:spcPct val="0"/>
        </a:spcBef>
        <a:spcAft>
          <a:spcPct val="0"/>
        </a:spcAft>
        <a:defRPr sz="4400">
          <a:solidFill>
            <a:schemeClr val="tx2"/>
          </a:solidFill>
          <a:latin typeface="Arial" charset="0"/>
        </a:defRPr>
      </a:lvl8pPr>
      <a:lvl9pPr marL="1828754" algn="ctr" rtl="0" eaLnBrk="1" fontAlgn="base" hangingPunct="1">
        <a:spcBef>
          <a:spcPct val="0"/>
        </a:spcBef>
        <a:spcAft>
          <a:spcPct val="0"/>
        </a:spcAft>
        <a:defRPr sz="4400">
          <a:solidFill>
            <a:schemeClr val="tx2"/>
          </a:solidFill>
          <a:latin typeface="Arial" charset="0"/>
        </a:defRPr>
      </a:lvl9pPr>
    </p:titleStyle>
    <p:bodyStyle>
      <a:lvl1pPr marL="342891" indent="-342891" algn="l" rtl="0" eaLnBrk="1" fontAlgn="base" hangingPunct="1">
        <a:spcBef>
          <a:spcPct val="20000"/>
        </a:spcBef>
        <a:spcAft>
          <a:spcPct val="0"/>
        </a:spcAft>
        <a:buFont typeface="Wingdings" pitchFamily="2" charset="2"/>
        <a:buChar char="Ø"/>
        <a:defRPr sz="3200">
          <a:solidFill>
            <a:schemeClr val="tx1"/>
          </a:solidFill>
          <a:latin typeface="+mn-lt"/>
          <a:ea typeface="+mn-ea"/>
          <a:cs typeface="+mn-cs"/>
        </a:defRPr>
      </a:lvl1pPr>
      <a:lvl2pPr marL="742932" indent="-285744" algn="l" rtl="0" eaLnBrk="1" fontAlgn="base" hangingPunct="1">
        <a:spcBef>
          <a:spcPct val="20000"/>
        </a:spcBef>
        <a:spcAft>
          <a:spcPct val="0"/>
        </a:spcAft>
        <a:buFont typeface="Wingdings" panose="05000000000000000000" pitchFamily="2" charset="2"/>
        <a:buChar char="§"/>
        <a:defRPr sz="2800">
          <a:solidFill>
            <a:schemeClr val="tx1"/>
          </a:solidFill>
          <a:latin typeface="+mn-lt"/>
        </a:defRPr>
      </a:lvl2pPr>
      <a:lvl3pPr marL="1142971" indent="-228594" algn="l" rtl="0" eaLnBrk="1" fontAlgn="base" hangingPunct="1">
        <a:spcBef>
          <a:spcPct val="20000"/>
        </a:spcBef>
        <a:spcAft>
          <a:spcPct val="0"/>
        </a:spcAft>
        <a:buFont typeface="Calibri" panose="020F0502020204030204" pitchFamily="34" charset="0"/>
        <a:buChar char="−"/>
        <a:defRPr sz="2400">
          <a:solidFill>
            <a:schemeClr val="tx1"/>
          </a:solidFill>
          <a:latin typeface="+mn-lt"/>
        </a:defRPr>
      </a:lvl3pPr>
      <a:lvl4pPr marL="1600160" indent="-228594" algn="l" rtl="0" eaLnBrk="1" fontAlgn="base" hangingPunct="1">
        <a:spcBef>
          <a:spcPct val="20000"/>
        </a:spcBef>
        <a:spcAft>
          <a:spcPct val="0"/>
        </a:spcAft>
        <a:buFont typeface="Courier New" panose="02070309020205020404" pitchFamily="49" charset="0"/>
        <a:buChar char="o"/>
        <a:defRPr sz="2000">
          <a:solidFill>
            <a:schemeClr val="tx1"/>
          </a:solidFill>
          <a:latin typeface="+mn-lt"/>
        </a:defRPr>
      </a:lvl4pPr>
      <a:lvl5pPr marL="2057349" indent="-228594" algn="l" rtl="0" eaLnBrk="1" fontAlgn="base" hangingPunct="1">
        <a:spcBef>
          <a:spcPct val="20000"/>
        </a:spcBef>
        <a:spcAft>
          <a:spcPct val="0"/>
        </a:spcAft>
        <a:buChar char="»"/>
        <a:defRPr sz="2000">
          <a:solidFill>
            <a:schemeClr val="tx1"/>
          </a:solidFill>
          <a:latin typeface="+mn-lt"/>
        </a:defRPr>
      </a:lvl5pPr>
      <a:lvl6pPr marL="2514537" indent="-228594" algn="l" rtl="0" eaLnBrk="1" fontAlgn="base" hangingPunct="1">
        <a:spcBef>
          <a:spcPct val="20000"/>
        </a:spcBef>
        <a:spcAft>
          <a:spcPct val="0"/>
        </a:spcAft>
        <a:buChar char="»"/>
        <a:defRPr sz="2000">
          <a:solidFill>
            <a:schemeClr val="tx1"/>
          </a:solidFill>
          <a:latin typeface="+mn-lt"/>
        </a:defRPr>
      </a:lvl6pPr>
      <a:lvl7pPr marL="2971726" indent="-228594" algn="l" rtl="0" eaLnBrk="1" fontAlgn="base" hangingPunct="1">
        <a:spcBef>
          <a:spcPct val="20000"/>
        </a:spcBef>
        <a:spcAft>
          <a:spcPct val="0"/>
        </a:spcAft>
        <a:buChar char="»"/>
        <a:defRPr sz="2000">
          <a:solidFill>
            <a:schemeClr val="tx1"/>
          </a:solidFill>
          <a:latin typeface="+mn-lt"/>
        </a:defRPr>
      </a:lvl7pPr>
      <a:lvl8pPr marL="3428914" indent="-228594" algn="l" rtl="0" eaLnBrk="1" fontAlgn="base" hangingPunct="1">
        <a:spcBef>
          <a:spcPct val="20000"/>
        </a:spcBef>
        <a:spcAft>
          <a:spcPct val="0"/>
        </a:spcAft>
        <a:buChar char="»"/>
        <a:defRPr sz="2000">
          <a:solidFill>
            <a:schemeClr val="tx1"/>
          </a:solidFill>
          <a:latin typeface="+mn-lt"/>
        </a:defRPr>
      </a:lvl8pPr>
      <a:lvl9pPr marL="3886103" indent="-228594"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unece.org/sites/default/files/2025-12/ECE-TRANS-WP29-2026-8e%20%281%29.pdf"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014F5-4257-300F-FC6D-0409D3E869ED}"/>
            </a:ext>
          </a:extLst>
        </p:cNvPr>
        <p:cNvGrpSpPr/>
        <p:nvPr/>
      </p:nvGrpSpPr>
      <p:grpSpPr>
        <a:xfrm>
          <a:off x="0" y="0"/>
          <a:ext cx="0" cy="0"/>
          <a:chOff x="0" y="0"/>
          <a:chExt cx="0" cy="0"/>
        </a:xfrm>
      </p:grpSpPr>
      <p:grpSp>
        <p:nvGrpSpPr>
          <p:cNvPr id="17" name="Group 16">
            <a:extLst>
              <a:ext uri="{FF2B5EF4-FFF2-40B4-BE49-F238E27FC236}">
                <a16:creationId xmlns:a16="http://schemas.microsoft.com/office/drawing/2014/main" id="{45C0BE43-FBB2-2719-E741-0EFBC2A1A66F}"/>
              </a:ext>
            </a:extLst>
          </p:cNvPr>
          <p:cNvGrpSpPr/>
          <p:nvPr/>
        </p:nvGrpSpPr>
        <p:grpSpPr>
          <a:xfrm>
            <a:off x="263352" y="692696"/>
            <a:ext cx="11808783" cy="6030869"/>
            <a:chOff x="248291" y="121297"/>
            <a:chExt cx="11823844" cy="6613323"/>
          </a:xfrm>
        </p:grpSpPr>
        <p:sp>
          <p:nvSpPr>
            <p:cNvPr id="6" name="TextBox 5">
              <a:extLst>
                <a:ext uri="{FF2B5EF4-FFF2-40B4-BE49-F238E27FC236}">
                  <a16:creationId xmlns:a16="http://schemas.microsoft.com/office/drawing/2014/main" id="{02C1E142-C539-2D39-DF6E-511468377017}"/>
                </a:ext>
              </a:extLst>
            </p:cNvPr>
            <p:cNvSpPr txBox="1"/>
            <p:nvPr/>
          </p:nvSpPr>
          <p:spPr>
            <a:xfrm>
              <a:off x="291100" y="564429"/>
              <a:ext cx="6089151" cy="222750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nl-BE" sz="1400" b="1" dirty="0"/>
                <a:t>R13H original 02 series</a:t>
              </a:r>
            </a:p>
            <a:p>
              <a:r>
                <a:rPr lang="en-US" sz="1400" dirty="0"/>
                <a:t>5.1.2.2. Secondary Braking System </a:t>
              </a:r>
            </a:p>
            <a:p>
              <a:r>
                <a:rPr lang="en-US" sz="1400" dirty="0"/>
                <a:t>The secondary braking system shall make it possible </a:t>
              </a:r>
              <a:r>
                <a:rPr lang="en-US" sz="1400" dirty="0">
                  <a:highlight>
                    <a:srgbClr val="FFFF00"/>
                  </a:highlight>
                </a:rPr>
                <a:t>by application of the service brake control </a:t>
              </a:r>
              <a:r>
                <a:rPr lang="en-US" sz="1400" dirty="0"/>
                <a:t>to halt the vehicle within a reasonable distance in the event of failure of the service braking system. It shall be possible to graduate this braking action. The driver shall be able to obtain this braking action from his driving seat </a:t>
              </a:r>
              <a:r>
                <a:rPr lang="en-US" sz="1400" dirty="0">
                  <a:highlight>
                    <a:srgbClr val="00FFFF"/>
                  </a:highlight>
                </a:rPr>
                <a:t>without removing his hands from the steering control</a:t>
              </a:r>
              <a:r>
                <a:rPr lang="en-US" sz="1400" dirty="0"/>
                <a:t>. For the purposes of these provisions it is assumed that not more than one failure of the service braking system can occur at one time.</a:t>
              </a:r>
              <a:endParaRPr lang="nl-BE" sz="1400" dirty="0"/>
            </a:p>
          </p:txBody>
        </p:sp>
        <p:sp>
          <p:nvSpPr>
            <p:cNvPr id="7" name="TextBox 6">
              <a:extLst>
                <a:ext uri="{FF2B5EF4-FFF2-40B4-BE49-F238E27FC236}">
                  <a16:creationId xmlns:a16="http://schemas.microsoft.com/office/drawing/2014/main" id="{3CC0C1BD-7650-B6A2-9C75-8B014A0B2045}"/>
                </a:ext>
              </a:extLst>
            </p:cNvPr>
            <p:cNvSpPr txBox="1"/>
            <p:nvPr/>
          </p:nvSpPr>
          <p:spPr>
            <a:xfrm>
              <a:off x="248291" y="3562108"/>
              <a:ext cx="6174770" cy="317251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b="1" dirty="0"/>
                <a:t>GRVA/2025/40 Adopted at Sept 25 GRVA for Jun 26 WP29</a:t>
              </a:r>
            </a:p>
            <a:p>
              <a:r>
                <a:rPr lang="en-US" sz="1400" b="1" dirty="0"/>
                <a:t>(submitted by TF-FADS, amendments to R13H)</a:t>
              </a:r>
              <a:endParaRPr lang="en-US" sz="1400" dirty="0"/>
            </a:p>
            <a:p>
              <a:r>
                <a:rPr lang="en-US" sz="1400" dirty="0"/>
                <a:t>"5.1.2.2.	Secondary braking system</a:t>
              </a:r>
            </a:p>
            <a:p>
              <a:r>
                <a:rPr lang="en-US" sz="1400" dirty="0"/>
                <a:t>The secondary braking system shall make it possible to halt the vehicle within a reasonable distance in the event of failure of the service braking system. It shall be possible to graduate this braking action. </a:t>
              </a:r>
              <a:r>
                <a:rPr lang="en-US" sz="1400" strike="sngStrike" dirty="0"/>
                <a:t>The</a:t>
              </a:r>
              <a:r>
                <a:rPr lang="en-US" sz="1400" dirty="0"/>
                <a:t> </a:t>
              </a:r>
              <a:r>
                <a:rPr lang="en-US" sz="1400" b="1" dirty="0"/>
                <a:t>A</a:t>
              </a:r>
              <a:r>
                <a:rPr lang="en-US" sz="1400" dirty="0"/>
                <a:t> driver, </a:t>
              </a:r>
              <a:r>
                <a:rPr lang="en-US" sz="1400" b="1" dirty="0">
                  <a:solidFill>
                    <a:schemeClr val="tx1"/>
                  </a:solidFill>
                </a:rPr>
                <a:t>if any, </a:t>
              </a:r>
              <a:r>
                <a:rPr lang="en-US" sz="1400" dirty="0"/>
                <a:t>shall be able to obtain this braking action from his driving seat</a:t>
              </a:r>
              <a:r>
                <a:rPr lang="en-US" sz="1400" dirty="0">
                  <a:highlight>
                    <a:srgbClr val="00FFFF"/>
                  </a:highlight>
                </a:rPr>
                <a:t> while keeping at least one hand on the steering control</a:t>
              </a:r>
              <a:r>
                <a:rPr lang="en-US" sz="1400" dirty="0"/>
                <a:t>. For the purposes of these provisions, it is assumed that not more than one failure of the service braking system can occur at one time."</a:t>
              </a:r>
            </a:p>
            <a:p>
              <a:endParaRPr lang="en-GB" sz="1400" dirty="0"/>
            </a:p>
            <a:p>
              <a:endParaRPr lang="en-GB" sz="1400" dirty="0"/>
            </a:p>
            <a:p>
              <a:endParaRPr lang="en-GB" sz="1400" dirty="0"/>
            </a:p>
            <a:p>
              <a:endParaRPr lang="en-GB" sz="1400" dirty="0"/>
            </a:p>
          </p:txBody>
        </p:sp>
        <p:sp>
          <p:nvSpPr>
            <p:cNvPr id="8" name="TextBox 7">
              <a:extLst>
                <a:ext uri="{FF2B5EF4-FFF2-40B4-BE49-F238E27FC236}">
                  <a16:creationId xmlns:a16="http://schemas.microsoft.com/office/drawing/2014/main" id="{117519C5-CE6B-F44C-F8BE-79AEDADFCD61}"/>
                </a:ext>
              </a:extLst>
            </p:cNvPr>
            <p:cNvSpPr txBox="1"/>
            <p:nvPr/>
          </p:nvSpPr>
          <p:spPr>
            <a:xfrm>
              <a:off x="6638818" y="564430"/>
              <a:ext cx="5433317" cy="222750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nl-BE" sz="1400" b="1" dirty="0"/>
                <a:t>R13 original 15 series</a:t>
              </a:r>
            </a:p>
            <a:p>
              <a:r>
                <a:rPr lang="en-US" sz="1400" dirty="0"/>
                <a:t>5.1.2.2. Secondary Braking System </a:t>
              </a:r>
            </a:p>
            <a:p>
              <a:r>
                <a:rPr lang="en-US" sz="1400" dirty="0"/>
                <a:t>The secondary braking system shall make it possible to halt the vehicle within a reasonable distance in the event of failure of the service braking system. It shall be possible to graduate this braking action. The driver shall be able to obtain this braking action from his driving seat while keeping at least one hand on the steering control. For the purposes of these provisions it is assumed that not more than one failure of the service braking system can occur at one time. </a:t>
              </a:r>
              <a:endParaRPr lang="nl-BE" sz="1400" b="1" dirty="0"/>
            </a:p>
          </p:txBody>
        </p:sp>
        <p:sp>
          <p:nvSpPr>
            <p:cNvPr id="9" name="TextBox 8">
              <a:extLst>
                <a:ext uri="{FF2B5EF4-FFF2-40B4-BE49-F238E27FC236}">
                  <a16:creationId xmlns:a16="http://schemas.microsoft.com/office/drawing/2014/main" id="{D40ABC5D-0C1C-591F-6579-F933104AA13E}"/>
                </a:ext>
              </a:extLst>
            </p:cNvPr>
            <p:cNvSpPr txBox="1"/>
            <p:nvPr/>
          </p:nvSpPr>
          <p:spPr>
            <a:xfrm>
              <a:off x="6638818" y="3562108"/>
              <a:ext cx="5433317" cy="317251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b="1" dirty="0"/>
                <a:t>GRVA/2025/39 adopted at Sept 25 GRVA for Jun 26 WP29</a:t>
              </a:r>
            </a:p>
            <a:p>
              <a:r>
                <a:rPr lang="en-US" sz="1400" b="1" dirty="0"/>
                <a:t>(submitted by TF-FADS amendments to R13) </a:t>
              </a:r>
            </a:p>
            <a:p>
              <a:r>
                <a:rPr lang="en-US" sz="1400" dirty="0"/>
                <a:t>"5.1.2.2. Secondary braking system</a:t>
              </a:r>
            </a:p>
            <a:p>
              <a:r>
                <a:rPr lang="en-US" sz="1400" dirty="0"/>
                <a:t>The secondary braking system shall make it possible to halt the vehicle within a reasonable distance in the event of failure of the service braking system. It shall be possible to graduate this braking action. </a:t>
              </a:r>
              <a:r>
                <a:rPr lang="en-US" sz="1400" strike="sngStrike" dirty="0"/>
                <a:t>The</a:t>
              </a:r>
              <a:r>
                <a:rPr lang="en-US" sz="1400" dirty="0"/>
                <a:t> </a:t>
              </a:r>
              <a:r>
                <a:rPr lang="en-US" sz="1400" b="1" dirty="0"/>
                <a:t>A</a:t>
              </a:r>
              <a:r>
                <a:rPr lang="en-US" sz="1400" dirty="0"/>
                <a:t> driver, </a:t>
              </a:r>
              <a:r>
                <a:rPr lang="en-US" sz="1400" b="1" dirty="0"/>
                <a:t>if any</a:t>
              </a:r>
              <a:r>
                <a:rPr lang="en-US" sz="1400" dirty="0"/>
                <a:t>, shall be able to obtain this braking action from his driving seat while keeping at least one hand on the steering control. For the purposes of these provisions, it is </a:t>
              </a:r>
            </a:p>
            <a:p>
              <a:r>
                <a:rPr lang="en-US" sz="1400" dirty="0"/>
                <a:t>assumed that not more than one failure of the service braking system can occur at one time.“</a:t>
              </a:r>
            </a:p>
            <a:p>
              <a:endParaRPr lang="en-US" sz="1400" dirty="0"/>
            </a:p>
            <a:p>
              <a:endParaRPr lang="en-US" sz="1400" dirty="0"/>
            </a:p>
          </p:txBody>
        </p:sp>
        <p:sp>
          <p:nvSpPr>
            <p:cNvPr id="10" name="TextBox 9">
              <a:extLst>
                <a:ext uri="{FF2B5EF4-FFF2-40B4-BE49-F238E27FC236}">
                  <a16:creationId xmlns:a16="http://schemas.microsoft.com/office/drawing/2014/main" id="{69E22A02-E9EF-EEE7-DF34-205D5B2A6CBB}"/>
                </a:ext>
              </a:extLst>
            </p:cNvPr>
            <p:cNvSpPr txBox="1"/>
            <p:nvPr/>
          </p:nvSpPr>
          <p:spPr>
            <a:xfrm>
              <a:off x="2681555" y="143782"/>
              <a:ext cx="2342508" cy="40500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nl-BE" b="1" dirty="0">
                  <a:solidFill>
                    <a:schemeClr val="accent2"/>
                  </a:solidFill>
                </a:rPr>
                <a:t>R13H</a:t>
              </a:r>
              <a:endParaRPr lang="en-GB" b="1" dirty="0">
                <a:solidFill>
                  <a:schemeClr val="accent2"/>
                </a:solidFill>
              </a:endParaRPr>
            </a:p>
          </p:txBody>
        </p:sp>
        <p:sp>
          <p:nvSpPr>
            <p:cNvPr id="11" name="TextBox 10">
              <a:extLst>
                <a:ext uri="{FF2B5EF4-FFF2-40B4-BE49-F238E27FC236}">
                  <a16:creationId xmlns:a16="http://schemas.microsoft.com/office/drawing/2014/main" id="{48D1DD07-2559-47F9-6C44-E38601802611}"/>
                </a:ext>
              </a:extLst>
            </p:cNvPr>
            <p:cNvSpPr txBox="1"/>
            <p:nvPr/>
          </p:nvSpPr>
          <p:spPr>
            <a:xfrm>
              <a:off x="8803240" y="121297"/>
              <a:ext cx="2342508" cy="405002"/>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nl-BE" b="1" dirty="0">
                  <a:solidFill>
                    <a:schemeClr val="accent4">
                      <a:lumMod val="75000"/>
                    </a:schemeClr>
                  </a:solidFill>
                </a:rPr>
                <a:t>R13</a:t>
              </a:r>
              <a:endParaRPr lang="en-GB" b="1" dirty="0">
                <a:solidFill>
                  <a:schemeClr val="accent4">
                    <a:lumMod val="75000"/>
                  </a:schemeClr>
                </a:solidFill>
              </a:endParaRPr>
            </a:p>
          </p:txBody>
        </p:sp>
        <p:cxnSp>
          <p:nvCxnSpPr>
            <p:cNvPr id="12" name="Straight Arrow Connector 11">
              <a:extLst>
                <a:ext uri="{FF2B5EF4-FFF2-40B4-BE49-F238E27FC236}">
                  <a16:creationId xmlns:a16="http://schemas.microsoft.com/office/drawing/2014/main" id="{9CDC0853-47C0-4C98-4990-1EB40355F111}"/>
                </a:ext>
              </a:extLst>
            </p:cNvPr>
            <p:cNvCxnSpPr>
              <a:cxnSpLocks/>
            </p:cNvCxnSpPr>
            <p:nvPr/>
          </p:nvCxnSpPr>
          <p:spPr>
            <a:xfrm>
              <a:off x="2157573" y="6267236"/>
              <a:ext cx="976045"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3" name="TextBox 12">
              <a:extLst>
                <a:ext uri="{FF2B5EF4-FFF2-40B4-BE49-F238E27FC236}">
                  <a16:creationId xmlns:a16="http://schemas.microsoft.com/office/drawing/2014/main" id="{DA8F609C-86B7-A23F-F4DA-61ECDDD8AFDA}"/>
                </a:ext>
              </a:extLst>
            </p:cNvPr>
            <p:cNvSpPr txBox="1"/>
            <p:nvPr/>
          </p:nvSpPr>
          <p:spPr>
            <a:xfrm>
              <a:off x="3133618" y="6024321"/>
              <a:ext cx="3102795" cy="584775"/>
            </a:xfrm>
            <a:prstGeom prst="rect">
              <a:avLst/>
            </a:prstGeom>
            <a:noFill/>
          </p:spPr>
          <p:txBody>
            <a:bodyPr wrap="square" rtlCol="0">
              <a:spAutoFit/>
            </a:bodyPr>
            <a:lstStyle/>
            <a:p>
              <a:r>
                <a:rPr lang="nl-BE" sz="1400" i="1" dirty="0">
                  <a:solidFill>
                    <a:srgbClr val="FF0000"/>
                  </a:solidFill>
                </a:rPr>
                <a:t>Base text from R13 was used instead of R13H?</a:t>
              </a:r>
              <a:endParaRPr lang="en-GB" sz="1400" i="1" dirty="0">
                <a:solidFill>
                  <a:srgbClr val="FF0000"/>
                </a:solidFill>
              </a:endParaRPr>
            </a:p>
          </p:txBody>
        </p:sp>
        <p:sp>
          <p:nvSpPr>
            <p:cNvPr id="14" name="Arrow: Down 13">
              <a:extLst>
                <a:ext uri="{FF2B5EF4-FFF2-40B4-BE49-F238E27FC236}">
                  <a16:creationId xmlns:a16="http://schemas.microsoft.com/office/drawing/2014/main" id="{A15CB514-D975-BD62-27DD-BD0C3EECF81A}"/>
                </a:ext>
              </a:extLst>
            </p:cNvPr>
            <p:cNvSpPr/>
            <p:nvPr/>
          </p:nvSpPr>
          <p:spPr>
            <a:xfrm>
              <a:off x="3133618" y="3139511"/>
              <a:ext cx="565079" cy="422597"/>
            </a:xfrm>
            <a:prstGeom prst="down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GB" sz="1600"/>
            </a:p>
          </p:txBody>
        </p:sp>
        <p:sp>
          <p:nvSpPr>
            <p:cNvPr id="15" name="Arrow: Down 14">
              <a:extLst>
                <a:ext uri="{FF2B5EF4-FFF2-40B4-BE49-F238E27FC236}">
                  <a16:creationId xmlns:a16="http://schemas.microsoft.com/office/drawing/2014/main" id="{0BE2E61C-2B26-FAE5-DB4B-EE2679281820}"/>
                </a:ext>
              </a:extLst>
            </p:cNvPr>
            <p:cNvSpPr/>
            <p:nvPr/>
          </p:nvSpPr>
          <p:spPr>
            <a:xfrm>
              <a:off x="9072936" y="3139510"/>
              <a:ext cx="565079" cy="422597"/>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600"/>
            </a:p>
          </p:txBody>
        </p:sp>
        <p:sp>
          <p:nvSpPr>
            <p:cNvPr id="16" name="Speech Bubble: Rectangle 15">
              <a:extLst>
                <a:ext uri="{FF2B5EF4-FFF2-40B4-BE49-F238E27FC236}">
                  <a16:creationId xmlns:a16="http://schemas.microsoft.com/office/drawing/2014/main" id="{88042279-4597-56E2-2DE5-06657221BEDC}"/>
                </a:ext>
              </a:extLst>
            </p:cNvPr>
            <p:cNvSpPr/>
            <p:nvPr/>
          </p:nvSpPr>
          <p:spPr>
            <a:xfrm>
              <a:off x="4610418" y="2827725"/>
              <a:ext cx="4419708" cy="601276"/>
            </a:xfrm>
            <a:prstGeom prst="wedgeRectCallout">
              <a:avLst>
                <a:gd name="adj1" fmla="val -46683"/>
                <a:gd name="adj2" fmla="val 8097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BE" sz="1200" dirty="0"/>
                <a:t>Also March WP-29? </a:t>
              </a:r>
              <a:r>
                <a:rPr lang="en-GB" sz="1200" dirty="0">
                  <a:solidFill>
                    <a:schemeClr val="bg1"/>
                  </a:solidFill>
                  <a:hlinkClick r:id="rId2" tooltip="https://unece.org/sites/default/files/2025-12/ece-trans-wp29-2026-8e%20%281%29.pdf">
                    <a:extLst>
                      <a:ext uri="{A12FA001-AC4F-418D-AE19-62706E023703}">
                        <ahyp:hlinkClr xmlns:ahyp="http://schemas.microsoft.com/office/drawing/2018/hyperlinkcolor" val="tx"/>
                      </a:ext>
                    </a:extLst>
                  </a:hlinkClick>
                </a:rPr>
                <a:t>ECE/TRANS/WP.29/2026/8</a:t>
              </a:r>
              <a:endParaRPr lang="en-GB" sz="1200" dirty="0">
                <a:solidFill>
                  <a:schemeClr val="bg1"/>
                </a:solidFill>
              </a:endParaRPr>
            </a:p>
          </p:txBody>
        </p:sp>
      </p:grpSp>
      <p:sp>
        <p:nvSpPr>
          <p:cNvPr id="18" name="TextBox 17">
            <a:extLst>
              <a:ext uri="{FF2B5EF4-FFF2-40B4-BE49-F238E27FC236}">
                <a16:creationId xmlns:a16="http://schemas.microsoft.com/office/drawing/2014/main" id="{32BDE1EF-E066-1CD3-EA72-75AA36AC65A7}"/>
              </a:ext>
            </a:extLst>
          </p:cNvPr>
          <p:cNvSpPr txBox="1"/>
          <p:nvPr/>
        </p:nvSpPr>
        <p:spPr>
          <a:xfrm>
            <a:off x="184742" y="208916"/>
            <a:ext cx="10972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i="1" dirty="0">
                <a:solidFill>
                  <a:srgbClr val="5B9BD5">
                    <a:lumMod val="75000"/>
                  </a:srgbClr>
                </a:solidFill>
                <a:latin typeface="Calibri" panose="020F0502020204030204"/>
              </a:rPr>
              <a:t>Comparison of text versions:</a:t>
            </a:r>
            <a:endParaRPr kumimoji="0" lang="en-US" sz="2400" b="0" i="1" u="none" strike="noStrike" kern="1200" cap="none" spc="0" normalizeH="0" baseline="0" noProof="0" dirty="0">
              <a:ln>
                <a:noFill/>
              </a:ln>
              <a:solidFill>
                <a:srgbClr val="5B9BD5">
                  <a:lumMod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5558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BE6F2-1865-595D-C6E1-1A83DA35D1AB}"/>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846AA0B0-A878-0D06-E2A8-01DF30B2F345}"/>
              </a:ext>
            </a:extLst>
          </p:cNvPr>
          <p:cNvSpPr txBox="1"/>
          <p:nvPr/>
        </p:nvSpPr>
        <p:spPr>
          <a:xfrm>
            <a:off x="184742" y="208916"/>
            <a:ext cx="10972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i="1" dirty="0">
                <a:solidFill>
                  <a:srgbClr val="5B9BD5">
                    <a:lumMod val="75000"/>
                  </a:srgbClr>
                </a:solidFill>
                <a:latin typeface="Calibri" panose="020F0502020204030204"/>
              </a:rPr>
              <a:t>OICA/CLEPA proposed way forward</a:t>
            </a:r>
            <a:endParaRPr kumimoji="0" lang="en-US" sz="2400" b="0" i="1" u="none" strike="noStrike" kern="1200" cap="none" spc="0" normalizeH="0" baseline="0" noProof="0" dirty="0">
              <a:ln>
                <a:noFill/>
              </a:ln>
              <a:solidFill>
                <a:srgbClr val="5B9BD5">
                  <a:lumMod val="75000"/>
                </a:srgbClr>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71F7A787-C836-B96E-4D5D-31100DC43649}"/>
              </a:ext>
            </a:extLst>
          </p:cNvPr>
          <p:cNvPicPr>
            <a:picLocks noChangeAspect="1"/>
          </p:cNvPicPr>
          <p:nvPr/>
        </p:nvPicPr>
        <p:blipFill>
          <a:blip r:embed="rId2"/>
          <a:stretch>
            <a:fillRect/>
          </a:stretch>
        </p:blipFill>
        <p:spPr>
          <a:xfrm>
            <a:off x="1415480" y="1352160"/>
            <a:ext cx="8784976" cy="2893663"/>
          </a:xfrm>
          <a:prstGeom prst="rect">
            <a:avLst/>
          </a:prstGeom>
        </p:spPr>
      </p:pic>
      <p:sp>
        <p:nvSpPr>
          <p:cNvPr id="3" name="TextBox 2">
            <a:extLst>
              <a:ext uri="{FF2B5EF4-FFF2-40B4-BE49-F238E27FC236}">
                <a16:creationId xmlns:a16="http://schemas.microsoft.com/office/drawing/2014/main" id="{947EC43A-CCA8-A0CE-F72C-875C8B05C83A}"/>
              </a:ext>
            </a:extLst>
          </p:cNvPr>
          <p:cNvSpPr txBox="1"/>
          <p:nvPr/>
        </p:nvSpPr>
        <p:spPr>
          <a:xfrm>
            <a:off x="184742" y="891128"/>
            <a:ext cx="5989278" cy="338554"/>
          </a:xfrm>
          <a:prstGeom prst="rect">
            <a:avLst/>
          </a:prstGeom>
          <a:noFill/>
        </p:spPr>
        <p:txBody>
          <a:bodyPr wrap="square" rtlCol="0">
            <a:spAutoFit/>
          </a:bodyPr>
          <a:lstStyle/>
          <a:p>
            <a:r>
              <a:rPr lang="nl-BE" sz="1600" i="1" dirty="0"/>
              <a:t>Possible correction </a:t>
            </a:r>
            <a:r>
              <a:rPr lang="nl-BE" sz="1600" i="1" dirty="0">
                <a:solidFill>
                  <a:srgbClr val="7030A0"/>
                </a:solidFill>
              </a:rPr>
              <a:t>(in purple) </a:t>
            </a:r>
            <a:r>
              <a:rPr lang="nl-BE" sz="1600" i="1" dirty="0"/>
              <a:t>of </a:t>
            </a:r>
            <a:r>
              <a:rPr lang="en-US" sz="1600" dirty="0"/>
              <a:t>GRVA/2025/40 for R13H</a:t>
            </a:r>
            <a:r>
              <a:rPr lang="nl-BE" sz="1600" i="1" dirty="0"/>
              <a:t> </a:t>
            </a:r>
            <a:endParaRPr lang="en-GB" sz="1600" i="1" dirty="0"/>
          </a:p>
        </p:txBody>
      </p:sp>
      <p:sp>
        <p:nvSpPr>
          <p:cNvPr id="4" name="TextBox 3">
            <a:extLst>
              <a:ext uri="{FF2B5EF4-FFF2-40B4-BE49-F238E27FC236}">
                <a16:creationId xmlns:a16="http://schemas.microsoft.com/office/drawing/2014/main" id="{0FA2A0BF-AB2D-BEF6-E499-D434729CC5B6}"/>
              </a:ext>
            </a:extLst>
          </p:cNvPr>
          <p:cNvSpPr txBox="1"/>
          <p:nvPr/>
        </p:nvSpPr>
        <p:spPr>
          <a:xfrm>
            <a:off x="335360" y="4706855"/>
            <a:ext cx="11188095" cy="1815882"/>
          </a:xfrm>
          <a:prstGeom prst="rect">
            <a:avLst/>
          </a:prstGeom>
          <a:noFill/>
          <a:ln>
            <a:solidFill>
              <a:srgbClr val="FF0000"/>
            </a:solidFill>
          </a:ln>
        </p:spPr>
        <p:txBody>
          <a:bodyPr wrap="square">
            <a:spAutoFit/>
          </a:bodyPr>
          <a:lstStyle/>
          <a:p>
            <a:pPr marL="990600" indent="-990600">
              <a:buNone/>
            </a:pPr>
            <a:r>
              <a:rPr lang="en-US" sz="1600" dirty="0">
                <a:solidFill>
                  <a:srgbClr val="FF0000"/>
                </a:solidFill>
              </a:rPr>
              <a:t>Proposal agreed by FADS-31</a:t>
            </a:r>
          </a:p>
          <a:p>
            <a:pPr marL="990600" indent="-990600">
              <a:buNone/>
            </a:pPr>
            <a:r>
              <a:rPr lang="en-US" sz="1600" dirty="0">
                <a:latin typeface="Times New Roman" panose="02020603050405020304" pitchFamily="18" charset="0"/>
                <a:cs typeface="Times New Roman" panose="02020603050405020304" pitchFamily="18" charset="0"/>
              </a:rPr>
              <a:t>5.1.2.2.     	Secondary braking system</a:t>
            </a:r>
          </a:p>
          <a:p>
            <a:pPr marL="990600" indent="-990600">
              <a:buNone/>
            </a:pPr>
            <a:r>
              <a:rPr lang="en-US" sz="1600" dirty="0">
                <a:latin typeface="Times New Roman" panose="02020603050405020304" pitchFamily="18" charset="0"/>
                <a:cs typeface="Times New Roman" panose="02020603050405020304" pitchFamily="18" charset="0"/>
              </a:rPr>
              <a:t>	The secondary braking system shall make it possible </a:t>
            </a:r>
            <a:r>
              <a:rPr lang="en-US" sz="1600" dirty="0">
                <a:solidFill>
                  <a:srgbClr val="B6424C"/>
                </a:solidFill>
                <a:effectLst/>
                <a:latin typeface="Times New Roman" panose="02020603050405020304" pitchFamily="18" charset="0"/>
                <a:cs typeface="Times New Roman" panose="02020603050405020304" pitchFamily="18" charset="0"/>
              </a:rPr>
              <a:t>by application of the service brake control</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or by demand from the ADS (as applicable) </a:t>
            </a:r>
            <a:r>
              <a:rPr lang="en-US" sz="1600" dirty="0">
                <a:latin typeface="Times New Roman" panose="02020603050405020304" pitchFamily="18" charset="0"/>
                <a:cs typeface="Times New Roman" panose="02020603050405020304" pitchFamily="18" charset="0"/>
              </a:rPr>
              <a:t>to halt the vehicle within a reasonable distance in the event of failure of the service braking system. It shall be possible to graduate this braking action. </a:t>
            </a:r>
            <a:r>
              <a:rPr lang="en-US" sz="1600" strike="sngStrike" dirty="0">
                <a:latin typeface="Times New Roman" panose="02020603050405020304" pitchFamily="18" charset="0"/>
                <a:cs typeface="Times New Roman" panose="02020603050405020304" pitchFamily="18" charset="0"/>
              </a:rPr>
              <a:t>The</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A</a:t>
            </a:r>
            <a:r>
              <a:rPr lang="en-US" sz="1600" dirty="0">
                <a:latin typeface="Times New Roman" panose="02020603050405020304" pitchFamily="18" charset="0"/>
                <a:cs typeface="Times New Roman" panose="02020603050405020304" pitchFamily="18" charset="0"/>
              </a:rPr>
              <a:t> driver </a:t>
            </a:r>
            <a:r>
              <a:rPr lang="en-US" sz="1600" b="1" dirty="0">
                <a:latin typeface="Times New Roman" panose="02020603050405020304" pitchFamily="18" charset="0"/>
                <a:cs typeface="Times New Roman" panose="02020603050405020304" pitchFamily="18" charset="0"/>
              </a:rPr>
              <a:t>(if any) </a:t>
            </a:r>
            <a:r>
              <a:rPr lang="en-US" sz="1600" dirty="0">
                <a:latin typeface="Times New Roman" panose="02020603050405020304" pitchFamily="18" charset="0"/>
                <a:cs typeface="Times New Roman" panose="02020603050405020304" pitchFamily="18" charset="0"/>
              </a:rPr>
              <a:t>shall be able to obtain this braking action from his driving seat </a:t>
            </a:r>
            <a:r>
              <a:rPr lang="en-US" sz="1600" dirty="0">
                <a:solidFill>
                  <a:srgbClr val="B6424C"/>
                </a:solidFill>
                <a:effectLst/>
                <a:latin typeface="Times New Roman" panose="02020603050405020304" pitchFamily="18" charset="0"/>
                <a:cs typeface="Times New Roman" panose="02020603050405020304" pitchFamily="18" charset="0"/>
              </a:rPr>
              <a:t>without removing his hands from the steering control</a:t>
            </a:r>
            <a:r>
              <a:rPr lang="en-US" sz="1600" dirty="0">
                <a:latin typeface="Times New Roman" panose="02020603050405020304" pitchFamily="18" charset="0"/>
                <a:cs typeface="Times New Roman" panose="02020603050405020304" pitchFamily="18" charset="0"/>
              </a:rPr>
              <a:t>. For the purposes of these provisions it is assumed that not more than one failure of the service braking system can occur at one time. </a:t>
            </a:r>
          </a:p>
        </p:txBody>
      </p:sp>
    </p:spTree>
    <p:extLst>
      <p:ext uri="{BB962C8B-B14F-4D97-AF65-F5344CB8AC3E}">
        <p14:creationId xmlns:p14="http://schemas.microsoft.com/office/powerpoint/2010/main" val="761521802"/>
      </p:ext>
    </p:extLst>
  </p:cSld>
  <p:clrMapOvr>
    <a:masterClrMapping/>
  </p:clrMapOvr>
</p:sld>
</file>

<file path=ppt/theme/theme1.xml><?xml version="1.0" encoding="utf-8"?>
<a:theme xmlns:a="http://schemas.openxmlformats.org/drawingml/2006/main" name="Masque présentation OICA">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que présentation avec nouveau logo et format 16x9" id="{85D48C29-F5D1-45D1-86B0-358C96AA2DC8}" vid="{438186FC-A8D2-4D68-B072-911AEBB136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Masque présentation OICA">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que Présentation avec nouveau logo.potx  -  Read-Only" id="{26564CE4-D7D9-43AB-AD95-2AE4510529A9}" vid="{E6B70ECC-852B-4081-88A1-2AB33367B405}"/>
    </a:ext>
  </a:ext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19" ma:contentTypeDescription="Crée un document." ma:contentTypeScope="" ma:versionID="e18bef637d0f1ddca225288e0d432ec3">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a115814b681581b4d823fe6aeb4d21e0"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85ec44e-1bab-4c0b-9df0-6ba128686fc9" xsi:nil="true"/>
    <lcf76f155ced4ddcb4097134ff3c332f xmlns="acccb6d4-dbe5-46d2-b4d3-5733603d8cc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D03B0C0-75D6-405C-ADF3-EC8DCE9B1D4F}">
  <ds:schemaRefs>
    <ds:schemaRef ds:uri="http://schemas.microsoft.com/sharepoint/v3/contenttype/forms"/>
  </ds:schemaRefs>
</ds:datastoreItem>
</file>

<file path=customXml/itemProps2.xml><?xml version="1.0" encoding="utf-8"?>
<ds:datastoreItem xmlns:ds="http://schemas.openxmlformats.org/officeDocument/2006/customXml" ds:itemID="{BF2FAAAD-C702-44E0-A31C-DDFAA9896A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2DD80E-BCDA-4DB7-8778-CA9C5429AEBF}">
  <ds:schemaRefs>
    <ds:schemaRef ds:uri="3daed8bb-7431-419c-9121-9a00c47eceda"/>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b9a5ab0f-0f29-4b36-b1b2-3a21ab8b560f"/>
    <ds:schemaRef ds:uri="http://schemas.microsoft.com/office/2006/metadata/properties"/>
    <ds:schemaRef ds:uri="http://www.w3.org/XML/1998/namespace"/>
    <ds:schemaRef ds:uri="985ec44e-1bab-4c0b-9df0-6ba128686fc9"/>
    <ds:schemaRef ds:uri="acccb6d4-dbe5-46d2-b4d3-5733603d8cc6"/>
  </ds:schemaRefs>
</ds:datastoreItem>
</file>

<file path=docMetadata/LabelInfo.xml><?xml version="1.0" encoding="utf-8"?>
<clbl:labelList xmlns:clbl="http://schemas.microsoft.com/office/2020/mipLabelMetadata">
  <clbl:label id="{55da706b-7baf-417f-824a-8d6d03ee3e01}" enabled="1" method="Privileged" siteId="{7bed5601-97bf-4483-9b1a-0307a2fd81b2}" contentBits="0" removed="0"/>
</clbl:labelList>
</file>

<file path=docProps/app.xml><?xml version="1.0" encoding="utf-8"?>
<Properties xmlns="http://schemas.openxmlformats.org/officeDocument/2006/extended-properties" xmlns:vt="http://schemas.openxmlformats.org/officeDocument/2006/docPropsVTypes">
  <Template>Masque présentation avec nouveau logo et format 16x9</Template>
  <TotalTime>0</TotalTime>
  <Words>606</Words>
  <Application>Microsoft Office PowerPoint</Application>
  <PresentationFormat>Widescreen</PresentationFormat>
  <Paragraphs>27</Paragraphs>
  <Slides>2</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vt:i4>
      </vt:variant>
    </vt:vector>
  </HeadingPairs>
  <TitlesOfParts>
    <vt:vector size="12" baseType="lpstr">
      <vt:lpstr>Arial</vt:lpstr>
      <vt:lpstr>Calibri</vt:lpstr>
      <vt:lpstr>Calibri Light</vt:lpstr>
      <vt:lpstr>Courier New</vt:lpstr>
      <vt:lpstr>Roboto</vt:lpstr>
      <vt:lpstr>Times New Roman</vt:lpstr>
      <vt:lpstr>Wingdings</vt:lpstr>
      <vt:lpstr>Masque présentation OICA</vt:lpstr>
      <vt:lpstr>Office Theme</vt:lpstr>
      <vt:lpstr>1_Masque présentation OICA</vt:lpstr>
      <vt:lpstr>PowerPoint Presentation</vt:lpstr>
      <vt:lpstr>PowerPoint Presentation</vt:lpstr>
    </vt:vector>
  </TitlesOfParts>
  <Company>Volkswagen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OICA CLUSTER ITS</dc:title>
  <dc:creator>Luehmann, Jan (ETB/6)</dc:creator>
  <cp:lastModifiedBy>Jens Schenkenberger / Manager / RVSE</cp:lastModifiedBy>
  <cp:revision>360</cp:revision>
  <dcterms:created xsi:type="dcterms:W3CDTF">2021-12-07T12:42:05Z</dcterms:created>
  <dcterms:modified xsi:type="dcterms:W3CDTF">2026-01-09T13:41:27Z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egalHoldTag">
    <vt:lpwstr/>
  </property>
  <property fmtid="{D5CDD505-2E9C-101B-9397-08002B2CF9AE}" pid="3" name="RevIMBCS">
    <vt:lpwstr>1;#0.1 Initial category|0239cc7a-0c96-48a8-9e0e-a383e362571c</vt:lpwstr>
  </property>
  <property fmtid="{D5CDD505-2E9C-101B-9397-08002B2CF9AE}" pid="4" name="TriggerFlowInfo">
    <vt:lpwstr/>
  </property>
  <property fmtid="{D5CDD505-2E9C-101B-9397-08002B2CF9AE}" pid="5" name="MediaServiceImageTags">
    <vt:lpwstr/>
  </property>
  <property fmtid="{D5CDD505-2E9C-101B-9397-08002B2CF9AE}" pid="6" name="gba66df640194346a5267c50f24d4797">
    <vt:lpwstr/>
  </property>
  <property fmtid="{D5CDD505-2E9C-101B-9397-08002B2CF9AE}" pid="7" name="Office_x0020_of_x0020_Origin">
    <vt:lpwstr/>
  </property>
  <property fmtid="{D5CDD505-2E9C-101B-9397-08002B2CF9AE}" pid="8" name="Office of Origin">
    <vt:lpwstr/>
  </property>
  <property fmtid="{D5CDD505-2E9C-101B-9397-08002B2CF9AE}" pid="9" name="ContentTypeId">
    <vt:lpwstr>0x0101003B8422D08C252547BB1CFA7F78E2CB83</vt:lpwstr>
  </property>
  <property fmtid="{D5CDD505-2E9C-101B-9397-08002B2CF9AE}" pid="10" name="MSIP_Label_8df37b35-8c7b-4a5f-801c-8d33a587454d_SiteId">
    <vt:lpwstr>7bed5601-97bf-4483-9b1a-0307a2fd81b2</vt:lpwstr>
  </property>
  <property fmtid="{D5CDD505-2E9C-101B-9397-08002B2CF9AE}" pid="11" name="MSIP_Label_8df37b35-8c7b-4a5f-801c-8d33a587454d_SetDate">
    <vt:lpwstr>2025-10-31T13:19:57Z</vt:lpwstr>
  </property>
  <property fmtid="{D5CDD505-2E9C-101B-9397-08002B2CF9AE}" pid="12" name="MSIP_Label_8df37b35-8c7b-4a5f-801c-8d33a587454d_Name">
    <vt:lpwstr>Employee Only</vt:lpwstr>
  </property>
  <property fmtid="{D5CDD505-2E9C-101B-9397-08002B2CF9AE}" pid="13" name="MSIP_Label_8df37b35-8c7b-4a5f-801c-8d33a587454d_Method">
    <vt:lpwstr>Standard</vt:lpwstr>
  </property>
  <property fmtid="{D5CDD505-2E9C-101B-9397-08002B2CF9AE}" pid="14" name="MSIP_Label_8df37b35-8c7b-4a5f-801c-8d33a587454d_Enabled">
    <vt:lpwstr>true</vt:lpwstr>
  </property>
  <property fmtid="{D5CDD505-2E9C-101B-9397-08002B2CF9AE}" pid="15" name="MSIP_Label_8df37b35-8c7b-4a5f-801c-8d33a587454d_ContentBits">
    <vt:lpwstr>8</vt:lpwstr>
  </property>
</Properties>
</file>