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48" r:id="rId4"/>
    <p:sldMasterId id="2147483672" r:id="rId5"/>
  </p:sldMasterIdLst>
  <p:notesMasterIdLst>
    <p:notesMasterId r:id="rId10"/>
  </p:notesMasterIdLst>
  <p:sldIdLst>
    <p:sldId id="337" r:id="rId6"/>
    <p:sldId id="615" r:id="rId7"/>
    <p:sldId id="625" r:id="rId8"/>
    <p:sldId id="629" r:id="rId9"/>
  </p:sldIdLst>
  <p:sldSz cx="12192000" cy="6858000"/>
  <p:notesSz cx="6761163" cy="99425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4" roundtripDataSignature="AMtx7mh3YP3xexYcFoahXa2ehi0H5V4Za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i Bocharov" initials="AB" lastIdx="2" clrIdx="0">
    <p:extLst>
      <p:ext uri="{19B8F6BF-5375-455C-9EA6-DF929625EA0E}">
        <p15:presenceInfo xmlns:p15="http://schemas.microsoft.com/office/powerpoint/2012/main" userId="Andrei Bocharo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34" Type="http://customschemas.google.com/relationships/presentationmetadata" Target="metadata"/><Relationship Id="rId7" Type="http://schemas.openxmlformats.org/officeDocument/2006/relationships/slide" Target="slides/slide2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36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35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3B9530-D21C-414F-B6B5-8A30CBA247FB}" type="doc">
      <dgm:prSet loTypeId="urn:microsoft.com/office/officeart/2005/8/layout/arrow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8FF36DD-3AF3-4E9C-908C-B02E5E973782}">
      <dgm:prSet/>
      <dgm:spPr/>
      <dgm:t>
        <a:bodyPr/>
        <a:lstStyle/>
        <a:p>
          <a:r>
            <a:rPr lang="en-US" sz="1400" b="1" u="sng"/>
            <a:t>DCAS Phase 1 (03.2024)</a:t>
          </a:r>
        </a:p>
      </dgm:t>
    </dgm:pt>
    <dgm:pt modelId="{828D1A82-01B5-4C41-8416-4704E3BEF514}" type="parTrans" cxnId="{715AAB65-426E-4F8E-ADD5-8D6A315D7D8A}">
      <dgm:prSet/>
      <dgm:spPr/>
      <dgm:t>
        <a:bodyPr/>
        <a:lstStyle/>
        <a:p>
          <a:endParaRPr lang="en-US"/>
        </a:p>
      </dgm:t>
    </dgm:pt>
    <dgm:pt modelId="{61DAE529-451E-4613-804A-AC9C654BE729}" type="sibTrans" cxnId="{715AAB65-426E-4F8E-ADD5-8D6A315D7D8A}">
      <dgm:prSet/>
      <dgm:spPr/>
      <dgm:t>
        <a:bodyPr/>
        <a:lstStyle/>
        <a:p>
          <a:endParaRPr lang="en-US"/>
        </a:p>
      </dgm:t>
    </dgm:pt>
    <dgm:pt modelId="{15FC0738-D658-4041-9205-FB7914934B2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Lat. &amp; long Control</a:t>
          </a:r>
        </a:p>
      </dgm:t>
    </dgm:pt>
    <dgm:pt modelId="{FFBADAA7-6D7D-4E74-A289-892F16E50302}" type="parTrans" cxnId="{F07ABD27-F6DA-4E61-B2C7-73CE8C7DC70D}">
      <dgm:prSet/>
      <dgm:spPr/>
      <dgm:t>
        <a:bodyPr/>
        <a:lstStyle/>
        <a:p>
          <a:endParaRPr lang="en-US"/>
        </a:p>
      </dgm:t>
    </dgm:pt>
    <dgm:pt modelId="{7C16D173-2402-437D-B84E-C2CF154CEA92}" type="sibTrans" cxnId="{F07ABD27-F6DA-4E61-B2C7-73CE8C7DC70D}">
      <dgm:prSet/>
      <dgm:spPr/>
      <dgm:t>
        <a:bodyPr/>
        <a:lstStyle/>
        <a:p>
          <a:endParaRPr lang="en-US"/>
        </a:p>
      </dgm:t>
    </dgm:pt>
    <dgm:pt modelId="{F1443A4B-B4BF-42D3-859C-BAC00F08627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DMS</a:t>
          </a:r>
        </a:p>
      </dgm:t>
    </dgm:pt>
    <dgm:pt modelId="{5AE050F1-AF42-4A0C-B6E2-7C06509EB72A}" type="parTrans" cxnId="{C7265A0B-75FF-4315-A4DC-781BDB89B05E}">
      <dgm:prSet/>
      <dgm:spPr/>
      <dgm:t>
        <a:bodyPr/>
        <a:lstStyle/>
        <a:p>
          <a:endParaRPr lang="en-US"/>
        </a:p>
      </dgm:t>
    </dgm:pt>
    <dgm:pt modelId="{F09E70AD-4C94-4365-95DA-1590EF5A0011}" type="sibTrans" cxnId="{C7265A0B-75FF-4315-A4DC-781BDB89B05E}">
      <dgm:prSet/>
      <dgm:spPr/>
      <dgm:t>
        <a:bodyPr/>
        <a:lstStyle/>
        <a:p>
          <a:endParaRPr lang="en-US"/>
        </a:p>
      </dgm:t>
    </dgm:pt>
    <dgm:pt modelId="{CCD6B2C3-0932-4CAB-89F4-17C3635A4CB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HOR &amp; EOR</a:t>
          </a:r>
        </a:p>
      </dgm:t>
    </dgm:pt>
    <dgm:pt modelId="{E722E92C-C607-45A4-A0C9-6AACF1483366}" type="parTrans" cxnId="{1BDB98DF-5973-4B8F-ADE8-7A62C7E9917E}">
      <dgm:prSet/>
      <dgm:spPr/>
      <dgm:t>
        <a:bodyPr/>
        <a:lstStyle/>
        <a:p>
          <a:endParaRPr lang="en-US"/>
        </a:p>
      </dgm:t>
    </dgm:pt>
    <dgm:pt modelId="{DDF8D473-17AF-4178-A2EC-6200FE0C58F3}" type="sibTrans" cxnId="{1BDB98DF-5973-4B8F-ADE8-7A62C7E9917E}">
      <dgm:prSet/>
      <dgm:spPr/>
      <dgm:t>
        <a:bodyPr/>
        <a:lstStyle/>
        <a:p>
          <a:endParaRPr lang="en-US"/>
        </a:p>
      </dgm:t>
    </dgm:pt>
    <dgm:pt modelId="{4457A159-8BDD-489E-AC9B-89CF68C8D92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Driver confirmed maneuver</a:t>
          </a:r>
        </a:p>
      </dgm:t>
    </dgm:pt>
    <dgm:pt modelId="{BE63ACBD-5DDB-4E8D-B104-03CA520B2CAD}" type="parTrans" cxnId="{BE1295E7-22B9-42A8-BC8E-A9E4A86A9FF0}">
      <dgm:prSet/>
      <dgm:spPr/>
      <dgm:t>
        <a:bodyPr/>
        <a:lstStyle/>
        <a:p>
          <a:endParaRPr lang="en-US"/>
        </a:p>
      </dgm:t>
    </dgm:pt>
    <dgm:pt modelId="{2F885031-DCFD-45F0-B847-BECF649D81DE}" type="sibTrans" cxnId="{BE1295E7-22B9-42A8-BC8E-A9E4A86A9FF0}">
      <dgm:prSet/>
      <dgm:spPr/>
      <dgm:t>
        <a:bodyPr/>
        <a:lstStyle/>
        <a:p>
          <a:endParaRPr lang="en-US"/>
        </a:p>
      </dgm:t>
    </dgm:pt>
    <dgm:pt modelId="{D102892D-A216-48CC-89D5-A3B4B9C2F574}">
      <dgm:prSet/>
      <dgm:spPr/>
      <dgm:t>
        <a:bodyPr/>
        <a:lstStyle/>
        <a:p>
          <a:r>
            <a:rPr lang="en-US" sz="1400" b="1" u="sng"/>
            <a:t>DCAS Phase 2 (03.2025)</a:t>
          </a:r>
        </a:p>
      </dgm:t>
    </dgm:pt>
    <dgm:pt modelId="{D021E52C-7509-4FCB-8855-6AD046933E90}" type="parTrans" cxnId="{41F92E32-2589-4E4F-8764-1D9E3DBCA35D}">
      <dgm:prSet/>
      <dgm:spPr/>
      <dgm:t>
        <a:bodyPr/>
        <a:lstStyle/>
        <a:p>
          <a:endParaRPr lang="en-US"/>
        </a:p>
      </dgm:t>
    </dgm:pt>
    <dgm:pt modelId="{10242192-6274-440E-8E05-66642AAAFDFF}" type="sibTrans" cxnId="{41F92E32-2589-4E4F-8764-1D9E3DBCA35D}">
      <dgm:prSet/>
      <dgm:spPr/>
      <dgm:t>
        <a:bodyPr/>
        <a:lstStyle/>
        <a:p>
          <a:endParaRPr lang="en-US"/>
        </a:p>
      </dgm:t>
    </dgm:pt>
    <dgm:pt modelId="{40DF83EF-3F6B-460F-BC95-9F0E2698912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Withholding HOR on Highway</a:t>
          </a:r>
        </a:p>
      </dgm:t>
    </dgm:pt>
    <dgm:pt modelId="{88C53198-6559-4AB3-94E9-178F97523A7D}" type="parTrans" cxnId="{DA1F1E97-3351-4051-8B91-CB0C898BA293}">
      <dgm:prSet/>
      <dgm:spPr/>
      <dgm:t>
        <a:bodyPr/>
        <a:lstStyle/>
        <a:p>
          <a:endParaRPr lang="en-US"/>
        </a:p>
      </dgm:t>
    </dgm:pt>
    <dgm:pt modelId="{DE2EBC07-80CB-40BA-A5E7-F38F855DAA89}" type="sibTrans" cxnId="{DA1F1E97-3351-4051-8B91-CB0C898BA293}">
      <dgm:prSet/>
      <dgm:spPr/>
      <dgm:t>
        <a:bodyPr/>
        <a:lstStyle/>
        <a:p>
          <a:endParaRPr lang="en-US"/>
        </a:p>
      </dgm:t>
    </dgm:pt>
    <dgm:pt modelId="{189353B8-7B33-4BF2-AFC4-5354A7AD016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SIM on Highway (w. Hands-on)</a:t>
          </a:r>
        </a:p>
      </dgm:t>
    </dgm:pt>
    <dgm:pt modelId="{9F290DF6-B1C5-4099-B050-1325BCBBF5FF}" type="parTrans" cxnId="{60943893-6ED4-4883-884E-4C90097909AD}">
      <dgm:prSet/>
      <dgm:spPr/>
      <dgm:t>
        <a:bodyPr/>
        <a:lstStyle/>
        <a:p>
          <a:endParaRPr lang="en-US"/>
        </a:p>
      </dgm:t>
    </dgm:pt>
    <dgm:pt modelId="{29CA718B-7989-4BB6-B46E-9E48FB1E0675}" type="sibTrans" cxnId="{60943893-6ED4-4883-884E-4C90097909AD}">
      <dgm:prSet/>
      <dgm:spPr/>
      <dgm:t>
        <a:bodyPr/>
        <a:lstStyle/>
        <a:p>
          <a:endParaRPr lang="en-US"/>
        </a:p>
      </dgm:t>
    </dgm:pt>
    <dgm:pt modelId="{2B58F365-1319-4900-891E-2CA8E87201F7}">
      <dgm:prSet/>
      <dgm:spPr/>
      <dgm:t>
        <a:bodyPr/>
        <a:lstStyle/>
        <a:p>
          <a:r>
            <a:rPr lang="en-US" sz="1400" b="1" u="sng"/>
            <a:t>DCAS Phase 3 (?)</a:t>
          </a:r>
        </a:p>
      </dgm:t>
    </dgm:pt>
    <dgm:pt modelId="{82C62013-B698-448B-82F4-6E4403D7B969}" type="parTrans" cxnId="{9F9BDB43-6EC3-49D3-8ABC-20AC6C4CB71E}">
      <dgm:prSet/>
      <dgm:spPr/>
      <dgm:t>
        <a:bodyPr/>
        <a:lstStyle/>
        <a:p>
          <a:endParaRPr lang="en-US"/>
        </a:p>
      </dgm:t>
    </dgm:pt>
    <dgm:pt modelId="{B5ACD86D-D8DA-4861-A269-0D471D68DF53}" type="sibTrans" cxnId="{9F9BDB43-6EC3-49D3-8ABC-20AC6C4CB71E}">
      <dgm:prSet/>
      <dgm:spPr/>
      <dgm:t>
        <a:bodyPr/>
        <a:lstStyle/>
        <a:p>
          <a:endParaRPr lang="en-US"/>
        </a:p>
      </dgm:t>
    </dgm:pt>
    <dgm:pt modelId="{193B4FA2-9691-4DCE-8FF2-9F6D61B5CB1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SIM Urban ?</a:t>
          </a:r>
        </a:p>
      </dgm:t>
    </dgm:pt>
    <dgm:pt modelId="{867A5138-0D4B-4C54-AC9D-821EF2B62780}" type="parTrans" cxnId="{87FCDF13-DED3-4E1E-B41F-CAF8B7AE8B9F}">
      <dgm:prSet/>
      <dgm:spPr/>
      <dgm:t>
        <a:bodyPr/>
        <a:lstStyle/>
        <a:p>
          <a:endParaRPr lang="en-US"/>
        </a:p>
      </dgm:t>
    </dgm:pt>
    <dgm:pt modelId="{8749ED78-2165-4A00-97D2-0F805944EDCF}" type="sibTrans" cxnId="{87FCDF13-DED3-4E1E-B41F-CAF8B7AE8B9F}">
      <dgm:prSet/>
      <dgm:spPr/>
      <dgm:t>
        <a:bodyPr/>
        <a:lstStyle/>
        <a:p>
          <a:endParaRPr lang="en-US"/>
        </a:p>
      </dgm:t>
    </dgm:pt>
    <dgm:pt modelId="{3629C2BA-4437-4976-AEB4-B70869A752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/>
            <a:t>SIM on Highway (w. Hands-off)</a:t>
          </a:r>
        </a:p>
      </dgm:t>
    </dgm:pt>
    <dgm:pt modelId="{0DF1C8EC-D328-4BC6-AE66-55894F8EA1D5}" type="parTrans" cxnId="{9055BA97-6078-4B6A-86B6-D64B7D2575AB}">
      <dgm:prSet/>
      <dgm:spPr/>
      <dgm:t>
        <a:bodyPr/>
        <a:lstStyle/>
        <a:p>
          <a:endParaRPr lang="en-US"/>
        </a:p>
      </dgm:t>
    </dgm:pt>
    <dgm:pt modelId="{E9956A3D-8E84-4FAD-A943-90F919B48E58}" type="sibTrans" cxnId="{9055BA97-6078-4B6A-86B6-D64B7D2575AB}">
      <dgm:prSet/>
      <dgm:spPr/>
      <dgm:t>
        <a:bodyPr/>
        <a:lstStyle/>
        <a:p>
          <a:endParaRPr lang="en-US"/>
        </a:p>
      </dgm:t>
    </dgm:pt>
    <dgm:pt modelId="{A89CA7C1-FFE7-4C4B-B7E2-B579EBE6F107}" type="pres">
      <dgm:prSet presAssocID="{033B9530-D21C-414F-B6B5-8A30CBA247FB}" presName="arrowDiagram" presStyleCnt="0">
        <dgm:presLayoutVars>
          <dgm:chMax val="5"/>
          <dgm:dir/>
          <dgm:resizeHandles val="exact"/>
        </dgm:presLayoutVars>
      </dgm:prSet>
      <dgm:spPr/>
    </dgm:pt>
    <dgm:pt modelId="{9FC0DBFB-D083-4B0B-AD21-A57ED8A4A988}" type="pres">
      <dgm:prSet presAssocID="{033B9530-D21C-414F-B6B5-8A30CBA247FB}" presName="arrow" presStyleLbl="bgShp" presStyleIdx="0" presStyleCnt="1" custScaleX="109856"/>
      <dgm:spPr/>
    </dgm:pt>
    <dgm:pt modelId="{8470957E-83BA-41FA-90E6-533176020E60}" type="pres">
      <dgm:prSet presAssocID="{033B9530-D21C-414F-B6B5-8A30CBA247FB}" presName="arrowDiagram3" presStyleCnt="0"/>
      <dgm:spPr/>
    </dgm:pt>
    <dgm:pt modelId="{7635BDCC-487A-4B33-90A4-EBF58D360338}" type="pres">
      <dgm:prSet presAssocID="{C8FF36DD-3AF3-4E9C-908C-B02E5E973782}" presName="bullet3a" presStyleLbl="node1" presStyleIdx="0" presStyleCnt="3"/>
      <dgm:spPr/>
    </dgm:pt>
    <dgm:pt modelId="{E743A3D0-8989-4247-8306-FBF49B7A0EC2}" type="pres">
      <dgm:prSet presAssocID="{C8FF36DD-3AF3-4E9C-908C-B02E5E973782}" presName="textBox3a" presStyleLbl="revTx" presStyleIdx="0" presStyleCnt="3" custScaleX="131726" custLinFactNeighborX="21189" custLinFactNeighborY="-2709">
        <dgm:presLayoutVars>
          <dgm:bulletEnabled val="1"/>
        </dgm:presLayoutVars>
      </dgm:prSet>
      <dgm:spPr/>
    </dgm:pt>
    <dgm:pt modelId="{5B11058A-483F-4BF1-858E-44E952E9BC3A}" type="pres">
      <dgm:prSet presAssocID="{D102892D-A216-48CC-89D5-A3B4B9C2F574}" presName="bullet3b" presStyleLbl="node1" presStyleIdx="1" presStyleCnt="3"/>
      <dgm:spPr/>
    </dgm:pt>
    <dgm:pt modelId="{7712D7F9-A057-42AD-A5FD-EF003830598C}" type="pres">
      <dgm:prSet presAssocID="{D102892D-A216-48CC-89D5-A3B4B9C2F574}" presName="textBox3b" presStyleLbl="revTx" presStyleIdx="1" presStyleCnt="3" custScaleX="130692" custLinFactNeighborX="23100" custLinFactNeighborY="-1759">
        <dgm:presLayoutVars>
          <dgm:bulletEnabled val="1"/>
        </dgm:presLayoutVars>
      </dgm:prSet>
      <dgm:spPr/>
    </dgm:pt>
    <dgm:pt modelId="{021EDECE-E0A7-450D-9590-72A673D5E231}" type="pres">
      <dgm:prSet presAssocID="{2B58F365-1319-4900-891E-2CA8E87201F7}" presName="bullet3c" presStyleLbl="node1" presStyleIdx="2" presStyleCnt="3"/>
      <dgm:spPr/>
    </dgm:pt>
    <dgm:pt modelId="{5A3D6FC8-4A07-41EB-9879-480DD830449D}" type="pres">
      <dgm:prSet presAssocID="{2B58F365-1319-4900-891E-2CA8E87201F7}" presName="textBox3c" presStyleLbl="revTx" presStyleIdx="2" presStyleCnt="3" custScaleX="107521" custScaleY="41230" custLinFactNeighborX="8842" custLinFactNeighborY="-29923">
        <dgm:presLayoutVars>
          <dgm:bulletEnabled val="1"/>
        </dgm:presLayoutVars>
      </dgm:prSet>
      <dgm:spPr/>
    </dgm:pt>
  </dgm:ptLst>
  <dgm:cxnLst>
    <dgm:cxn modelId="{FF53FF05-9897-48BA-8773-E4DB9B48AA36}" type="presOf" srcId="{033B9530-D21C-414F-B6B5-8A30CBA247FB}" destId="{A89CA7C1-FFE7-4C4B-B7E2-B579EBE6F107}" srcOrd="0" destOrd="0" presId="urn:microsoft.com/office/officeart/2005/8/layout/arrow2"/>
    <dgm:cxn modelId="{C7265A0B-75FF-4315-A4DC-781BDB89B05E}" srcId="{C8FF36DD-3AF3-4E9C-908C-B02E5E973782}" destId="{F1443A4B-B4BF-42D3-859C-BAC00F086270}" srcOrd="1" destOrd="0" parTransId="{5AE050F1-AF42-4A0C-B6E2-7C06509EB72A}" sibTransId="{F09E70AD-4C94-4365-95DA-1590EF5A0011}"/>
    <dgm:cxn modelId="{87FCDF13-DED3-4E1E-B41F-CAF8B7AE8B9F}" srcId="{2B58F365-1319-4900-891E-2CA8E87201F7}" destId="{193B4FA2-9691-4DCE-8FF2-9F6D61B5CB1F}" srcOrd="1" destOrd="0" parTransId="{867A5138-0D4B-4C54-AC9D-821EF2B62780}" sibTransId="{8749ED78-2165-4A00-97D2-0F805944EDCF}"/>
    <dgm:cxn modelId="{8A0A7915-FBDD-4046-9123-F2FFD32A5BE4}" type="presOf" srcId="{189353B8-7B33-4BF2-AFC4-5354A7AD016F}" destId="{7712D7F9-A057-42AD-A5FD-EF003830598C}" srcOrd="0" destOrd="2" presId="urn:microsoft.com/office/officeart/2005/8/layout/arrow2"/>
    <dgm:cxn modelId="{F07ABD27-F6DA-4E61-B2C7-73CE8C7DC70D}" srcId="{C8FF36DD-3AF3-4E9C-908C-B02E5E973782}" destId="{15FC0738-D658-4041-9205-FB7914934B2C}" srcOrd="0" destOrd="0" parTransId="{FFBADAA7-6D7D-4E74-A289-892F16E50302}" sibTransId="{7C16D173-2402-437D-B84E-C2CF154CEA92}"/>
    <dgm:cxn modelId="{41F92E32-2589-4E4F-8764-1D9E3DBCA35D}" srcId="{033B9530-D21C-414F-B6B5-8A30CBA247FB}" destId="{D102892D-A216-48CC-89D5-A3B4B9C2F574}" srcOrd="1" destOrd="0" parTransId="{D021E52C-7509-4FCB-8855-6AD046933E90}" sibTransId="{10242192-6274-440E-8E05-66642AAAFDFF}"/>
    <dgm:cxn modelId="{89E6A235-85C3-4AF8-8F1A-27652DB30AE0}" type="presOf" srcId="{193B4FA2-9691-4DCE-8FF2-9F6D61B5CB1F}" destId="{5A3D6FC8-4A07-41EB-9879-480DD830449D}" srcOrd="0" destOrd="2" presId="urn:microsoft.com/office/officeart/2005/8/layout/arrow2"/>
    <dgm:cxn modelId="{05A36B5C-A4D0-4B33-B8EE-0DA50375DDA3}" type="presOf" srcId="{15FC0738-D658-4041-9205-FB7914934B2C}" destId="{E743A3D0-8989-4247-8306-FBF49B7A0EC2}" srcOrd="0" destOrd="1" presId="urn:microsoft.com/office/officeart/2005/8/layout/arrow2"/>
    <dgm:cxn modelId="{9F9BDB43-6EC3-49D3-8ABC-20AC6C4CB71E}" srcId="{033B9530-D21C-414F-B6B5-8A30CBA247FB}" destId="{2B58F365-1319-4900-891E-2CA8E87201F7}" srcOrd="2" destOrd="0" parTransId="{82C62013-B698-448B-82F4-6E4403D7B969}" sibTransId="{B5ACD86D-D8DA-4861-A269-0D471D68DF53}"/>
    <dgm:cxn modelId="{C2F83144-2C2D-494B-B995-FED639F98003}" type="presOf" srcId="{2B58F365-1319-4900-891E-2CA8E87201F7}" destId="{5A3D6FC8-4A07-41EB-9879-480DD830449D}" srcOrd="0" destOrd="0" presId="urn:microsoft.com/office/officeart/2005/8/layout/arrow2"/>
    <dgm:cxn modelId="{715AAB65-426E-4F8E-ADD5-8D6A315D7D8A}" srcId="{033B9530-D21C-414F-B6B5-8A30CBA247FB}" destId="{C8FF36DD-3AF3-4E9C-908C-B02E5E973782}" srcOrd="0" destOrd="0" parTransId="{828D1A82-01B5-4C41-8416-4704E3BEF514}" sibTransId="{61DAE529-451E-4613-804A-AC9C654BE729}"/>
    <dgm:cxn modelId="{AF3FDD4B-6D9E-43FD-8AA1-524A2AFFAB2F}" type="presOf" srcId="{4457A159-8BDD-489E-AC9B-89CF68C8D928}" destId="{E743A3D0-8989-4247-8306-FBF49B7A0EC2}" srcOrd="0" destOrd="4" presId="urn:microsoft.com/office/officeart/2005/8/layout/arrow2"/>
    <dgm:cxn modelId="{471C6F7B-FE49-4358-9D7E-C9101483CF41}" type="presOf" srcId="{3629C2BA-4437-4976-AEB4-B70869A752C8}" destId="{5A3D6FC8-4A07-41EB-9879-480DD830449D}" srcOrd="0" destOrd="1" presId="urn:microsoft.com/office/officeart/2005/8/layout/arrow2"/>
    <dgm:cxn modelId="{C5754C8A-5EB1-45A4-ACC4-ADA7B1A7301A}" type="presOf" srcId="{D102892D-A216-48CC-89D5-A3B4B9C2F574}" destId="{7712D7F9-A057-42AD-A5FD-EF003830598C}" srcOrd="0" destOrd="0" presId="urn:microsoft.com/office/officeart/2005/8/layout/arrow2"/>
    <dgm:cxn modelId="{60943893-6ED4-4883-884E-4C90097909AD}" srcId="{D102892D-A216-48CC-89D5-A3B4B9C2F574}" destId="{189353B8-7B33-4BF2-AFC4-5354A7AD016F}" srcOrd="1" destOrd="0" parTransId="{9F290DF6-B1C5-4099-B050-1325BCBBF5FF}" sibTransId="{29CA718B-7989-4BB6-B46E-9E48FB1E0675}"/>
    <dgm:cxn modelId="{DA1F1E97-3351-4051-8B91-CB0C898BA293}" srcId="{D102892D-A216-48CC-89D5-A3B4B9C2F574}" destId="{40DF83EF-3F6B-460F-BC95-9F0E26989128}" srcOrd="0" destOrd="0" parTransId="{88C53198-6559-4AB3-94E9-178F97523A7D}" sibTransId="{DE2EBC07-80CB-40BA-A5E7-F38F855DAA89}"/>
    <dgm:cxn modelId="{9055BA97-6078-4B6A-86B6-D64B7D2575AB}" srcId="{2B58F365-1319-4900-891E-2CA8E87201F7}" destId="{3629C2BA-4437-4976-AEB4-B70869A752C8}" srcOrd="0" destOrd="0" parTransId="{0DF1C8EC-D328-4BC6-AE66-55894F8EA1D5}" sibTransId="{E9956A3D-8E84-4FAD-A943-90F919B48E58}"/>
    <dgm:cxn modelId="{834D96AF-297D-43D2-AA16-E5B8106079C9}" type="presOf" srcId="{C8FF36DD-3AF3-4E9C-908C-B02E5E973782}" destId="{E743A3D0-8989-4247-8306-FBF49B7A0EC2}" srcOrd="0" destOrd="0" presId="urn:microsoft.com/office/officeart/2005/8/layout/arrow2"/>
    <dgm:cxn modelId="{EA39B2B6-09A4-4EB3-A86D-23A9FC7131DD}" type="presOf" srcId="{F1443A4B-B4BF-42D3-859C-BAC00F086270}" destId="{E743A3D0-8989-4247-8306-FBF49B7A0EC2}" srcOrd="0" destOrd="2" presId="urn:microsoft.com/office/officeart/2005/8/layout/arrow2"/>
    <dgm:cxn modelId="{95B788DA-2185-475F-AA4D-341D7789ADB0}" type="presOf" srcId="{CCD6B2C3-0932-4CAB-89F4-17C3635A4CB3}" destId="{E743A3D0-8989-4247-8306-FBF49B7A0EC2}" srcOrd="0" destOrd="3" presId="urn:microsoft.com/office/officeart/2005/8/layout/arrow2"/>
    <dgm:cxn modelId="{1BDB98DF-5973-4B8F-ADE8-7A62C7E9917E}" srcId="{C8FF36DD-3AF3-4E9C-908C-B02E5E973782}" destId="{CCD6B2C3-0932-4CAB-89F4-17C3635A4CB3}" srcOrd="2" destOrd="0" parTransId="{E722E92C-C607-45A4-A0C9-6AACF1483366}" sibTransId="{DDF8D473-17AF-4178-A2EC-6200FE0C58F3}"/>
    <dgm:cxn modelId="{BE1295E7-22B9-42A8-BC8E-A9E4A86A9FF0}" srcId="{C8FF36DD-3AF3-4E9C-908C-B02E5E973782}" destId="{4457A159-8BDD-489E-AC9B-89CF68C8D928}" srcOrd="3" destOrd="0" parTransId="{BE63ACBD-5DDB-4E8D-B104-03CA520B2CAD}" sibTransId="{2F885031-DCFD-45F0-B847-BECF649D81DE}"/>
    <dgm:cxn modelId="{248388F8-A524-429E-AD0E-458D9D72FD5C}" type="presOf" srcId="{40DF83EF-3F6B-460F-BC95-9F0E26989128}" destId="{7712D7F9-A057-42AD-A5FD-EF003830598C}" srcOrd="0" destOrd="1" presId="urn:microsoft.com/office/officeart/2005/8/layout/arrow2"/>
    <dgm:cxn modelId="{23EEC007-84E2-4A90-B7F0-2A53EA392465}" type="presParOf" srcId="{A89CA7C1-FFE7-4C4B-B7E2-B579EBE6F107}" destId="{9FC0DBFB-D083-4B0B-AD21-A57ED8A4A988}" srcOrd="0" destOrd="0" presId="urn:microsoft.com/office/officeart/2005/8/layout/arrow2"/>
    <dgm:cxn modelId="{151C9CB0-4DAF-4569-8D1E-F49B390CA0A1}" type="presParOf" srcId="{A89CA7C1-FFE7-4C4B-B7E2-B579EBE6F107}" destId="{8470957E-83BA-41FA-90E6-533176020E60}" srcOrd="1" destOrd="0" presId="urn:microsoft.com/office/officeart/2005/8/layout/arrow2"/>
    <dgm:cxn modelId="{5177CF40-E582-40A1-B241-E2C1C2998182}" type="presParOf" srcId="{8470957E-83BA-41FA-90E6-533176020E60}" destId="{7635BDCC-487A-4B33-90A4-EBF58D360338}" srcOrd="0" destOrd="0" presId="urn:microsoft.com/office/officeart/2005/8/layout/arrow2"/>
    <dgm:cxn modelId="{771A2457-E1B5-4C78-9020-88F337C5E0D0}" type="presParOf" srcId="{8470957E-83BA-41FA-90E6-533176020E60}" destId="{E743A3D0-8989-4247-8306-FBF49B7A0EC2}" srcOrd="1" destOrd="0" presId="urn:microsoft.com/office/officeart/2005/8/layout/arrow2"/>
    <dgm:cxn modelId="{4E6B5895-00FF-476A-9958-E6FEB9658425}" type="presParOf" srcId="{8470957E-83BA-41FA-90E6-533176020E60}" destId="{5B11058A-483F-4BF1-858E-44E952E9BC3A}" srcOrd="2" destOrd="0" presId="urn:microsoft.com/office/officeart/2005/8/layout/arrow2"/>
    <dgm:cxn modelId="{035E12B5-46C4-4A93-B965-A78011F65D0E}" type="presParOf" srcId="{8470957E-83BA-41FA-90E6-533176020E60}" destId="{7712D7F9-A057-42AD-A5FD-EF003830598C}" srcOrd="3" destOrd="0" presId="urn:microsoft.com/office/officeart/2005/8/layout/arrow2"/>
    <dgm:cxn modelId="{78B51955-5435-43DF-BFA4-8A61211365FE}" type="presParOf" srcId="{8470957E-83BA-41FA-90E6-533176020E60}" destId="{021EDECE-E0A7-450D-9590-72A673D5E231}" srcOrd="4" destOrd="0" presId="urn:microsoft.com/office/officeart/2005/8/layout/arrow2"/>
    <dgm:cxn modelId="{ED3E670B-6B09-4C17-90E1-E5F9CF73033B}" type="presParOf" srcId="{8470957E-83BA-41FA-90E6-533176020E60}" destId="{5A3D6FC8-4A07-41EB-9879-480DD830449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0DBFB-D083-4B0B-AD21-A57ED8A4A988}">
      <dsp:nvSpPr>
        <dsp:cNvPr id="0" name=""/>
        <dsp:cNvSpPr/>
      </dsp:nvSpPr>
      <dsp:spPr>
        <a:xfrm>
          <a:off x="363553" y="0"/>
          <a:ext cx="7969217" cy="4533900"/>
        </a:xfrm>
        <a:prstGeom prst="swooshArrow">
          <a:avLst>
            <a:gd name="adj1" fmla="val 25000"/>
            <a:gd name="adj2" fmla="val 25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5BDCC-487A-4B33-90A4-EBF58D360338}">
      <dsp:nvSpPr>
        <dsp:cNvPr id="0" name=""/>
        <dsp:cNvSpPr/>
      </dsp:nvSpPr>
      <dsp:spPr>
        <a:xfrm>
          <a:off x="1642330" y="3129297"/>
          <a:ext cx="188610" cy="18861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3A3D0-8989-4247-8306-FBF49B7A0EC2}">
      <dsp:nvSpPr>
        <dsp:cNvPr id="0" name=""/>
        <dsp:cNvSpPr/>
      </dsp:nvSpPr>
      <dsp:spPr>
        <a:xfrm>
          <a:off x="1826658" y="3188106"/>
          <a:ext cx="2226482" cy="131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41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u="sng" kern="1200"/>
            <a:t>DCAS Phase 1 (03.2024)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Lat. &amp; long Control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DMS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HOR &amp; EOR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Driver confirmed maneuver</a:t>
          </a:r>
        </a:p>
      </dsp:txBody>
      <dsp:txXfrm>
        <a:off x="1826658" y="3188106"/>
        <a:ext cx="2226482" cy="1310297"/>
      </dsp:txXfrm>
    </dsp:sp>
    <dsp:sp modelId="{5B11058A-483F-4BF1-858E-44E952E9BC3A}">
      <dsp:nvSpPr>
        <dsp:cNvPr id="0" name=""/>
        <dsp:cNvSpPr/>
      </dsp:nvSpPr>
      <dsp:spPr>
        <a:xfrm>
          <a:off x="3307179" y="1896983"/>
          <a:ext cx="340949" cy="3409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12D7F9-A057-42AD-A5FD-EF003830598C}">
      <dsp:nvSpPr>
        <dsp:cNvPr id="0" name=""/>
        <dsp:cNvSpPr/>
      </dsp:nvSpPr>
      <dsp:spPr>
        <a:xfrm>
          <a:off x="3612652" y="2024073"/>
          <a:ext cx="2275370" cy="246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662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u="sng" kern="1200"/>
            <a:t>DCAS Phase 2 (03.2025)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Withholding HOR on Highway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SIM on Highway (w. Hands-on)</a:t>
          </a:r>
        </a:p>
      </dsp:txBody>
      <dsp:txXfrm>
        <a:off x="3612652" y="2024073"/>
        <a:ext cx="2275370" cy="2466441"/>
      </dsp:txXfrm>
    </dsp:sp>
    <dsp:sp modelId="{021EDECE-E0A7-450D-9590-72A673D5E231}">
      <dsp:nvSpPr>
        <dsp:cNvPr id="0" name=""/>
        <dsp:cNvSpPr/>
      </dsp:nvSpPr>
      <dsp:spPr>
        <a:xfrm>
          <a:off x="5309349" y="1147076"/>
          <a:ext cx="471525" cy="47152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3D6FC8-4A07-41EB-9879-480DD830449D}">
      <dsp:nvSpPr>
        <dsp:cNvPr id="0" name=""/>
        <dsp:cNvSpPr/>
      </dsp:nvSpPr>
      <dsp:spPr>
        <a:xfrm>
          <a:off x="5633581" y="1365886"/>
          <a:ext cx="1871959" cy="1299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852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u="sng" kern="1200"/>
            <a:t>DCAS Phase 3 (?)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SIM on Highway (w. Hands-off)</a:t>
          </a: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SIM Urban ?</a:t>
          </a:r>
        </a:p>
      </dsp:txBody>
      <dsp:txXfrm>
        <a:off x="5633581" y="1365886"/>
        <a:ext cx="1871959" cy="1299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29837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29761" y="0"/>
            <a:ext cx="2929837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98463" y="1243013"/>
            <a:ext cx="5964237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3662"/>
            <a:ext cx="2929837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071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7" name="Google Shape;27;p2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24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118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81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843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47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20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8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284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10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13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548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1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80753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587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82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894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-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70722" y="1825625"/>
            <a:ext cx="3229533" cy="4170363"/>
          </a:xfrm>
          <a:prstGeom prst="rect">
            <a:avLst/>
          </a:prstGeom>
        </p:spPr>
        <p:txBody>
          <a:bodyPr>
            <a:noAutofit/>
          </a:bodyPr>
          <a:lstStyle>
            <a:lvl1pPr marL="0" indent="-342900">
              <a:buClr>
                <a:schemeClr val="accent5"/>
              </a:buClr>
              <a:buFont typeface="Arial"/>
              <a:buNone/>
              <a:defRPr baseline="0"/>
            </a:lvl1pPr>
            <a:lvl2pPr>
              <a:buClr>
                <a:schemeClr val="accent5"/>
              </a:buClr>
              <a:buNone/>
              <a:defRPr/>
            </a:lvl2pPr>
            <a:lvl3pPr>
              <a:buClr>
                <a:schemeClr val="accent5"/>
              </a:buClr>
              <a:buNone/>
              <a:defRPr/>
            </a:lvl3pPr>
            <a:lvl4pPr>
              <a:buClr>
                <a:schemeClr val="accent5"/>
              </a:buClr>
              <a:buNone/>
              <a:defRPr/>
            </a:lvl4pPr>
            <a:lvl5pPr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476002" y="1825624"/>
            <a:ext cx="3239996" cy="417036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5"/>
              </a:buClr>
              <a:buSzTx/>
              <a:buFont typeface="Arial"/>
              <a:buNone/>
              <a:tabLst/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5"/>
              </a:buClr>
              <a:buSzTx/>
              <a:buFont typeface="Arial"/>
              <a:buNone/>
              <a:tabLst/>
              <a:defRPr/>
            </a:pPr>
            <a:r>
              <a:rPr lang="en-GB" noProof="0"/>
              <a:t>Insert text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7990763" y="1825624"/>
            <a:ext cx="3239998" cy="417036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5"/>
              </a:buClr>
              <a:buSzTx/>
              <a:buFont typeface="Arial"/>
              <a:buNone/>
              <a:tabLst/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5"/>
              </a:buClr>
              <a:buSzTx/>
              <a:buFont typeface="Arial"/>
              <a:buNone/>
              <a:tabLst/>
              <a:defRPr/>
            </a:pPr>
            <a:r>
              <a:rPr lang="en-GB" noProof="0"/>
              <a:t>Insert text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201" y="0"/>
            <a:ext cx="1" cy="136525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970722" y="575220"/>
            <a:ext cx="10263893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 sz="38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483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6596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7032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2162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9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8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8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A9D69A-108B-638B-EA44-62472FD46D7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</p:spPr>
        <p:txBody>
          <a:bodyPr wrap="square" anchor="ctr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GB" smtClean="0"/>
              <a:pPr marL="0" lvl="0" indent="0" rtl="0">
                <a:spcBef>
                  <a:spcPts val="0"/>
                </a:spcBef>
                <a:spcAft>
                  <a:spcPts val="600"/>
                </a:spcAft>
                <a:buNone/>
              </a:pPr>
              <a:t>1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B84725-A8B3-FF70-6ED1-5E22A683A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992572"/>
            <a:ext cx="11353800" cy="2149523"/>
          </a:xfrm>
        </p:spPr>
        <p:txBody>
          <a:bodyPr wrap="square" anchor="t">
            <a:normAutofit/>
          </a:bodyPr>
          <a:lstStyle/>
          <a:p>
            <a:r>
              <a:rPr lang="en-US" sz="4400" dirty="0"/>
              <a:t>DCAS Phase 3 Updates from TF-ADAS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6196CAA-8631-5742-C519-15F9C29C5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square" anchor="t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47</a:t>
            </a:r>
            <a:r>
              <a:rPr lang="en-US" baseline="30000" dirty="0"/>
              <a:t>th</a:t>
            </a:r>
            <a:r>
              <a:rPr lang="en-US" dirty="0"/>
              <a:t> ACV Meeting</a:t>
            </a:r>
          </a:p>
          <a:p>
            <a:pPr>
              <a:spcAft>
                <a:spcPts val="600"/>
              </a:spcAft>
            </a:pPr>
            <a:r>
              <a:rPr lang="en-US" dirty="0"/>
              <a:t>16.09.2025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253C2B-6689-647D-7D61-8CDFD24C496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EC JRC, EC GROW </a:t>
            </a:r>
          </a:p>
        </p:txBody>
      </p:sp>
    </p:spTree>
    <p:extLst>
      <p:ext uri="{BB962C8B-B14F-4D97-AF65-F5344CB8AC3E}">
        <p14:creationId xmlns:p14="http://schemas.microsoft.com/office/powerpoint/2010/main" val="423654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4D9D78-AA45-81BC-21B0-F6B4A329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225408"/>
            <a:ext cx="10515600" cy="782357"/>
          </a:xfrm>
        </p:spPr>
        <p:txBody>
          <a:bodyPr>
            <a:normAutofit/>
          </a:bodyPr>
          <a:lstStyle/>
          <a:p>
            <a:r>
              <a:rPr lang="en-US" dirty="0"/>
              <a:t>DCAS Current &amp; future Scope (reminder)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5ADBEA-4E9B-B010-1EB7-376F3D7AA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5895975" cy="3881904"/>
          </a:xfrm>
        </p:spPr>
        <p:txBody>
          <a:bodyPr/>
          <a:lstStyle/>
          <a:p>
            <a:r>
              <a:rPr lang="en-US" sz="1800" dirty="0"/>
              <a:t>Priorities for DCAS Phase 3  (collected Information)</a:t>
            </a:r>
          </a:p>
          <a:p>
            <a:pPr lvl="1"/>
            <a:r>
              <a:rPr lang="en-US" sz="1600" dirty="0"/>
              <a:t>SIM on Highway </a:t>
            </a:r>
            <a:r>
              <a:rPr lang="en-US" sz="1600" dirty="0">
                <a:solidFill>
                  <a:schemeClr val="tx1"/>
                </a:solidFill>
              </a:rPr>
              <a:t>w/o</a:t>
            </a:r>
            <a:r>
              <a:rPr lang="en-US" sz="1600" dirty="0"/>
              <a:t> HOR </a:t>
            </a:r>
            <a:r>
              <a:rPr lang="en-US" sz="1600" dirty="0">
                <a:sym typeface="Wingdings" panose="05000000000000000000" pitchFamily="2" charset="2"/>
              </a:rPr>
              <a:t> High Prio</a:t>
            </a:r>
            <a:endParaRPr lang="en-US" sz="1600" dirty="0"/>
          </a:p>
          <a:p>
            <a:pPr lvl="1"/>
            <a:r>
              <a:rPr lang="en-US" sz="1600" dirty="0"/>
              <a:t>SIM Urban (Hands-On) </a:t>
            </a:r>
            <a:r>
              <a:rPr lang="en-US" sz="1600" dirty="0">
                <a:sym typeface="Wingdings" panose="05000000000000000000" pitchFamily="2" charset="2"/>
              </a:rPr>
              <a:t> High Prio</a:t>
            </a:r>
          </a:p>
          <a:p>
            <a:pPr lvl="1"/>
            <a:r>
              <a:rPr lang="en-US" sz="1600" dirty="0">
                <a:sym typeface="Wingdings" panose="05000000000000000000" pitchFamily="2" charset="2"/>
              </a:rPr>
              <a:t>SIM Urban </a:t>
            </a:r>
            <a:r>
              <a:rPr lang="en-US" sz="1600" dirty="0">
                <a:solidFill>
                  <a:schemeClr val="tx1"/>
                </a:solidFill>
                <a:sym typeface="Wingdings" panose="05000000000000000000" pitchFamily="2" charset="2"/>
              </a:rPr>
              <a:t>w/o</a:t>
            </a:r>
            <a:r>
              <a:rPr lang="en-US" sz="1600" dirty="0">
                <a:sym typeface="Wingdings" panose="05000000000000000000" pitchFamily="2" charset="2"/>
              </a:rPr>
              <a:t> HOR  low/No Prio</a:t>
            </a:r>
          </a:p>
          <a:p>
            <a:pPr lvl="1"/>
            <a:r>
              <a:rPr lang="en-US" sz="1600" dirty="0">
                <a:sym typeface="Wingdings" panose="05000000000000000000" pitchFamily="2" charset="2"/>
              </a:rPr>
              <a:t>W.HOR Urban  low/No Prio </a:t>
            </a:r>
            <a:endParaRPr lang="en-US" sz="1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912096F-9AD9-7F31-8C9E-90E5CB77D6F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28395024"/>
              </p:ext>
            </p:extLst>
          </p:nvPr>
        </p:nvGraphicFramePr>
        <p:xfrm>
          <a:off x="3495675" y="1404938"/>
          <a:ext cx="8696325" cy="453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341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llipse 11">
            <a:extLst>
              <a:ext uri="{FF2B5EF4-FFF2-40B4-BE49-F238E27FC236}">
                <a16:creationId xmlns:a16="http://schemas.microsoft.com/office/drawing/2014/main" id="{808BF905-E02A-FF50-29DA-CE460747A16E}"/>
              </a:ext>
            </a:extLst>
          </p:cNvPr>
          <p:cNvSpPr/>
          <p:nvPr/>
        </p:nvSpPr>
        <p:spPr>
          <a:xfrm>
            <a:off x="10526898" y="1296764"/>
            <a:ext cx="1107262" cy="5294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C6D9BA-359B-3541-E9B8-C3C0D740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814" y="219579"/>
            <a:ext cx="10515600" cy="782357"/>
          </a:xfrm>
        </p:spPr>
        <p:txBody>
          <a:bodyPr/>
          <a:lstStyle/>
          <a:p>
            <a:r>
              <a:rPr lang="en-US" dirty="0"/>
              <a:t>Proposed Schedule &amp; Deliverables</a:t>
            </a:r>
            <a:endParaRPr lang="ru-RU" dirty="0"/>
          </a:p>
        </p:txBody>
      </p:sp>
      <p:sp>
        <p:nvSpPr>
          <p:cNvPr id="3" name="Pfeil: nach rechts 4">
            <a:extLst>
              <a:ext uri="{FF2B5EF4-FFF2-40B4-BE49-F238E27FC236}">
                <a16:creationId xmlns:a16="http://schemas.microsoft.com/office/drawing/2014/main" id="{F4CE0BED-AFE3-2F4D-57F9-F2F6A7B12B86}"/>
              </a:ext>
            </a:extLst>
          </p:cNvPr>
          <p:cNvSpPr/>
          <p:nvPr/>
        </p:nvSpPr>
        <p:spPr>
          <a:xfrm>
            <a:off x="668470" y="2822123"/>
            <a:ext cx="11350483" cy="839051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11">
            <a:extLst>
              <a:ext uri="{FF2B5EF4-FFF2-40B4-BE49-F238E27FC236}">
                <a16:creationId xmlns:a16="http://schemas.microsoft.com/office/drawing/2014/main" id="{5EA04181-A7D0-39B0-C1B5-6B743AE8880C}"/>
              </a:ext>
            </a:extLst>
          </p:cNvPr>
          <p:cNvSpPr/>
          <p:nvPr/>
        </p:nvSpPr>
        <p:spPr>
          <a:xfrm>
            <a:off x="6607073" y="1251336"/>
            <a:ext cx="1107262" cy="5294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22">
            <a:extLst>
              <a:ext uri="{FF2B5EF4-FFF2-40B4-BE49-F238E27FC236}">
                <a16:creationId xmlns:a16="http://schemas.microsoft.com/office/drawing/2014/main" id="{A10C197D-4F5E-F418-521A-E9957320AED5}"/>
              </a:ext>
            </a:extLst>
          </p:cNvPr>
          <p:cNvSpPr txBox="1"/>
          <p:nvPr/>
        </p:nvSpPr>
        <p:spPr>
          <a:xfrm>
            <a:off x="1198259" y="1940055"/>
            <a:ext cx="109196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TF on ADAS 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ru-RU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38</a:t>
            </a:r>
            <a:r>
              <a:rPr lang="de-DE" sz="1200" baseline="300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de-DE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Session 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30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Apr</a:t>
            </a:r>
          </a:p>
        </p:txBody>
      </p:sp>
      <p:cxnSp>
        <p:nvCxnSpPr>
          <p:cNvPr id="12" name="Gerader Verbinder 23">
            <a:extLst>
              <a:ext uri="{FF2B5EF4-FFF2-40B4-BE49-F238E27FC236}">
                <a16:creationId xmlns:a16="http://schemas.microsoft.com/office/drawing/2014/main" id="{9352578B-6E1B-B2F2-227B-E89D6150DA48}"/>
              </a:ext>
            </a:extLst>
          </p:cNvPr>
          <p:cNvCxnSpPr>
            <a:cxnSpLocks/>
          </p:cNvCxnSpPr>
          <p:nvPr/>
        </p:nvCxnSpPr>
        <p:spPr>
          <a:xfrm>
            <a:off x="1722798" y="2678781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lide Number Placeholder 1">
            <a:extLst>
              <a:ext uri="{FF2B5EF4-FFF2-40B4-BE49-F238E27FC236}">
                <a16:creationId xmlns:a16="http://schemas.microsoft.com/office/drawing/2014/main" id="{7CC3231F-3545-1365-9DC0-69DD5FFFD39F}"/>
              </a:ext>
            </a:extLst>
          </p:cNvPr>
          <p:cNvSpPr txBox="1">
            <a:spLocks/>
          </p:cNvSpPr>
          <p:nvPr/>
        </p:nvSpPr>
        <p:spPr>
          <a:xfrm>
            <a:off x="697524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3" name="Textfeld 22">
            <a:extLst>
              <a:ext uri="{FF2B5EF4-FFF2-40B4-BE49-F238E27FC236}">
                <a16:creationId xmlns:a16="http://schemas.microsoft.com/office/drawing/2014/main" id="{898DE6C7-3A3A-D3B5-B3CC-78CC73EC72CF}"/>
              </a:ext>
            </a:extLst>
          </p:cNvPr>
          <p:cNvSpPr txBox="1"/>
          <p:nvPr/>
        </p:nvSpPr>
        <p:spPr>
          <a:xfrm>
            <a:off x="817099" y="3795570"/>
            <a:ext cx="124494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Questionnaire  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distributed</a:t>
            </a:r>
          </a:p>
        </p:txBody>
      </p:sp>
      <p:sp>
        <p:nvSpPr>
          <p:cNvPr id="44" name="Textfeld 22">
            <a:extLst>
              <a:ext uri="{FF2B5EF4-FFF2-40B4-BE49-F238E27FC236}">
                <a16:creationId xmlns:a16="http://schemas.microsoft.com/office/drawing/2014/main" id="{B3871123-35B5-9DBA-A0E4-98A357CF3DE8}"/>
              </a:ext>
            </a:extLst>
          </p:cNvPr>
          <p:cNvSpPr txBox="1"/>
          <p:nvPr/>
        </p:nvSpPr>
        <p:spPr>
          <a:xfrm>
            <a:off x="2090328" y="3779693"/>
            <a:ext cx="817852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Answers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collected</a:t>
            </a:r>
            <a:endParaRPr lang="ru-RU" sz="1200" dirty="0">
              <a:solidFill>
                <a:schemeClr val="tx1">
                  <a:lumMod val="50000"/>
                </a:schemeClr>
              </a:solidFill>
              <a:latin typeface="+mn-lt"/>
              <a:cs typeface="Times New Roman"/>
            </a:endParaRPr>
          </a:p>
          <a:p>
            <a:pPr algn="ctr"/>
            <a:r>
              <a:rPr lang="ru-RU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23</a:t>
            </a:r>
            <a:r>
              <a:rPr lang="en-US" sz="1200" baseline="300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May </a:t>
            </a:r>
          </a:p>
        </p:txBody>
      </p:sp>
      <p:sp>
        <p:nvSpPr>
          <p:cNvPr id="45" name="Textfeld 22">
            <a:extLst>
              <a:ext uri="{FF2B5EF4-FFF2-40B4-BE49-F238E27FC236}">
                <a16:creationId xmlns:a16="http://schemas.microsoft.com/office/drawing/2014/main" id="{5AFF2542-63F3-9912-B1DF-35AD4D8344E5}"/>
              </a:ext>
            </a:extLst>
          </p:cNvPr>
          <p:cNvSpPr txBox="1"/>
          <p:nvPr/>
        </p:nvSpPr>
        <p:spPr>
          <a:xfrm>
            <a:off x="2946369" y="3752900"/>
            <a:ext cx="1056699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Answers 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consolidated</a:t>
            </a:r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id="{E8E505FA-E2CB-93E9-29BC-1AAB18E66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754420"/>
              </p:ext>
            </p:extLst>
          </p:nvPr>
        </p:nvGraphicFramePr>
        <p:xfrm>
          <a:off x="697524" y="3058160"/>
          <a:ext cx="110241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418">
                  <a:extLst>
                    <a:ext uri="{9D8B030D-6E8A-4147-A177-3AD203B41FA5}">
                      <a16:colId xmlns:a16="http://schemas.microsoft.com/office/drawing/2014/main" val="3083433276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2201094473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3903261077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810743200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297428456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468249123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3809868175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264699062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2228968336"/>
                    </a:ext>
                  </a:extLst>
                </a:gridCol>
                <a:gridCol w="1102418">
                  <a:extLst>
                    <a:ext uri="{9D8B030D-6E8A-4147-A177-3AD203B41FA5}">
                      <a16:colId xmlns:a16="http://schemas.microsoft.com/office/drawing/2014/main" val="637024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Apr.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May 25 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Jun.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Jul.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Aug.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Sep.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Oct.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Nov.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Dec. 25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Jan. 26</a:t>
                      </a:r>
                      <a:endParaRPr lang="ru-RU" sz="14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776131"/>
                  </a:ext>
                </a:extLst>
              </a:tr>
            </a:tbl>
          </a:graphicData>
        </a:graphic>
      </p:graphicFrame>
      <p:cxnSp>
        <p:nvCxnSpPr>
          <p:cNvPr id="48" name="Gerader Verbinder 23">
            <a:extLst>
              <a:ext uri="{FF2B5EF4-FFF2-40B4-BE49-F238E27FC236}">
                <a16:creationId xmlns:a16="http://schemas.microsoft.com/office/drawing/2014/main" id="{D27DAED3-4774-9007-6449-1F873BEC2BF2}"/>
              </a:ext>
            </a:extLst>
          </p:cNvPr>
          <p:cNvCxnSpPr>
            <a:cxnSpLocks/>
          </p:cNvCxnSpPr>
          <p:nvPr/>
        </p:nvCxnSpPr>
        <p:spPr>
          <a:xfrm>
            <a:off x="1722798" y="3479632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r Verbinder 23">
            <a:extLst>
              <a:ext uri="{FF2B5EF4-FFF2-40B4-BE49-F238E27FC236}">
                <a16:creationId xmlns:a16="http://schemas.microsoft.com/office/drawing/2014/main" id="{37E96617-A321-AF5C-E4EB-2609CE9F2033}"/>
              </a:ext>
            </a:extLst>
          </p:cNvPr>
          <p:cNvCxnSpPr>
            <a:cxnSpLocks/>
          </p:cNvCxnSpPr>
          <p:nvPr/>
        </p:nvCxnSpPr>
        <p:spPr>
          <a:xfrm>
            <a:off x="2566078" y="3479632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r Verbinder 23">
            <a:extLst>
              <a:ext uri="{FF2B5EF4-FFF2-40B4-BE49-F238E27FC236}">
                <a16:creationId xmlns:a16="http://schemas.microsoft.com/office/drawing/2014/main" id="{94394965-B33A-C9A4-AA3A-0619274825CC}"/>
              </a:ext>
            </a:extLst>
          </p:cNvPr>
          <p:cNvCxnSpPr>
            <a:cxnSpLocks/>
          </p:cNvCxnSpPr>
          <p:nvPr/>
        </p:nvCxnSpPr>
        <p:spPr>
          <a:xfrm>
            <a:off x="3225660" y="3462794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22">
            <a:extLst>
              <a:ext uri="{FF2B5EF4-FFF2-40B4-BE49-F238E27FC236}">
                <a16:creationId xmlns:a16="http://schemas.microsoft.com/office/drawing/2014/main" id="{155F6B53-DF30-36B0-E67A-6C5395054D50}"/>
              </a:ext>
            </a:extLst>
          </p:cNvPr>
          <p:cNvSpPr txBox="1"/>
          <p:nvPr/>
        </p:nvSpPr>
        <p:spPr>
          <a:xfrm>
            <a:off x="2679677" y="1947126"/>
            <a:ext cx="109196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TF on ADAS 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ru-RU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3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9</a:t>
            </a:r>
            <a:r>
              <a:rPr lang="de-DE" sz="1200" baseline="300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de-DE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Session 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28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May</a:t>
            </a:r>
          </a:p>
        </p:txBody>
      </p:sp>
      <p:cxnSp>
        <p:nvCxnSpPr>
          <p:cNvPr id="52" name="Gerader Verbinder 23">
            <a:extLst>
              <a:ext uri="{FF2B5EF4-FFF2-40B4-BE49-F238E27FC236}">
                <a16:creationId xmlns:a16="http://schemas.microsoft.com/office/drawing/2014/main" id="{1C8DCD1A-FAAD-11D9-1188-5EF40DDF02E8}"/>
              </a:ext>
            </a:extLst>
          </p:cNvPr>
          <p:cNvCxnSpPr>
            <a:cxnSpLocks/>
          </p:cNvCxnSpPr>
          <p:nvPr/>
        </p:nvCxnSpPr>
        <p:spPr>
          <a:xfrm>
            <a:off x="3225660" y="2717708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22">
            <a:extLst>
              <a:ext uri="{FF2B5EF4-FFF2-40B4-BE49-F238E27FC236}">
                <a16:creationId xmlns:a16="http://schemas.microsoft.com/office/drawing/2014/main" id="{2365CE2E-A1C7-D075-3E74-7807CDB1280A}"/>
              </a:ext>
            </a:extLst>
          </p:cNvPr>
          <p:cNvSpPr txBox="1"/>
          <p:nvPr/>
        </p:nvSpPr>
        <p:spPr>
          <a:xfrm>
            <a:off x="6111595" y="1940055"/>
            <a:ext cx="109196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TF on ADAS 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41</a:t>
            </a:r>
            <a:r>
              <a:rPr lang="de-DE" sz="1200" baseline="300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de-DE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Session 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17.09</a:t>
            </a:r>
          </a:p>
        </p:txBody>
      </p:sp>
      <p:cxnSp>
        <p:nvCxnSpPr>
          <p:cNvPr id="54" name="Gerader Verbinder 23">
            <a:extLst>
              <a:ext uri="{FF2B5EF4-FFF2-40B4-BE49-F238E27FC236}">
                <a16:creationId xmlns:a16="http://schemas.microsoft.com/office/drawing/2014/main" id="{C8C139E3-EC70-A56D-01CB-25CA36DBD20F}"/>
              </a:ext>
            </a:extLst>
          </p:cNvPr>
          <p:cNvCxnSpPr>
            <a:cxnSpLocks/>
          </p:cNvCxnSpPr>
          <p:nvPr/>
        </p:nvCxnSpPr>
        <p:spPr>
          <a:xfrm>
            <a:off x="6669133" y="2660151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feld 22">
            <a:extLst>
              <a:ext uri="{FF2B5EF4-FFF2-40B4-BE49-F238E27FC236}">
                <a16:creationId xmlns:a16="http://schemas.microsoft.com/office/drawing/2014/main" id="{22C6C4BC-BCD1-54C5-C642-B2F8719E23A3}"/>
              </a:ext>
            </a:extLst>
          </p:cNvPr>
          <p:cNvSpPr txBox="1"/>
          <p:nvPr/>
        </p:nvSpPr>
        <p:spPr>
          <a:xfrm>
            <a:off x="6285854" y="3500262"/>
            <a:ext cx="766557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00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Times New Roman"/>
              </a:rPr>
              <a:t>Draft</a:t>
            </a:r>
          </a:p>
          <a:p>
            <a:pPr algn="ctr"/>
            <a:r>
              <a:rPr lang="en-US" sz="100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Times New Roman"/>
              </a:rPr>
              <a:t>provisions</a:t>
            </a:r>
            <a:br>
              <a:rPr lang="en-US" sz="100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Times New Roman"/>
              </a:rPr>
            </a:br>
            <a:r>
              <a:rPr lang="en-US" sz="100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Times New Roman"/>
              </a:rPr>
              <a:t>GRVA-23 </a:t>
            </a:r>
          </a:p>
        </p:txBody>
      </p:sp>
      <p:cxnSp>
        <p:nvCxnSpPr>
          <p:cNvPr id="57" name="Gerader Verbinder 23">
            <a:extLst>
              <a:ext uri="{FF2B5EF4-FFF2-40B4-BE49-F238E27FC236}">
                <a16:creationId xmlns:a16="http://schemas.microsoft.com/office/drawing/2014/main" id="{820309D2-1DEB-6269-F847-5644823953EA}"/>
              </a:ext>
            </a:extLst>
          </p:cNvPr>
          <p:cNvCxnSpPr>
            <a:cxnSpLocks/>
          </p:cNvCxnSpPr>
          <p:nvPr/>
        </p:nvCxnSpPr>
        <p:spPr>
          <a:xfrm>
            <a:off x="7160704" y="1768652"/>
            <a:ext cx="0" cy="119036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22">
            <a:extLst>
              <a:ext uri="{FF2B5EF4-FFF2-40B4-BE49-F238E27FC236}">
                <a16:creationId xmlns:a16="http://schemas.microsoft.com/office/drawing/2014/main" id="{4CBFD08C-D848-4015-B3F1-9C28F7032530}"/>
              </a:ext>
            </a:extLst>
          </p:cNvPr>
          <p:cNvSpPr txBox="1"/>
          <p:nvPr/>
        </p:nvSpPr>
        <p:spPr>
          <a:xfrm>
            <a:off x="6750108" y="1275592"/>
            <a:ext cx="934872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GRVA-23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22-26 Sep.</a:t>
            </a:r>
          </a:p>
        </p:txBody>
      </p:sp>
      <p:sp>
        <p:nvSpPr>
          <p:cNvPr id="60" name="Textfeld 22">
            <a:extLst>
              <a:ext uri="{FF2B5EF4-FFF2-40B4-BE49-F238E27FC236}">
                <a16:creationId xmlns:a16="http://schemas.microsoft.com/office/drawing/2014/main" id="{9C717CEA-B62D-96D5-51BA-3C3B93CE2E5F}"/>
              </a:ext>
            </a:extLst>
          </p:cNvPr>
          <p:cNvSpPr txBox="1"/>
          <p:nvPr/>
        </p:nvSpPr>
        <p:spPr>
          <a:xfrm>
            <a:off x="10696844" y="1319116"/>
            <a:ext cx="909223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GRVA-24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19-23 Jan.</a:t>
            </a:r>
          </a:p>
        </p:txBody>
      </p:sp>
      <p:cxnSp>
        <p:nvCxnSpPr>
          <p:cNvPr id="62" name="Gerader Verbinder 23">
            <a:extLst>
              <a:ext uri="{FF2B5EF4-FFF2-40B4-BE49-F238E27FC236}">
                <a16:creationId xmlns:a16="http://schemas.microsoft.com/office/drawing/2014/main" id="{FAEC407A-769E-12C5-F11B-98C839F32F58}"/>
              </a:ext>
            </a:extLst>
          </p:cNvPr>
          <p:cNvCxnSpPr>
            <a:cxnSpLocks/>
          </p:cNvCxnSpPr>
          <p:nvPr/>
        </p:nvCxnSpPr>
        <p:spPr>
          <a:xfrm>
            <a:off x="11082133" y="1826209"/>
            <a:ext cx="0" cy="119036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feld 22">
            <a:extLst>
              <a:ext uri="{FF2B5EF4-FFF2-40B4-BE49-F238E27FC236}">
                <a16:creationId xmlns:a16="http://schemas.microsoft.com/office/drawing/2014/main" id="{1D63EDEB-2C73-C5E9-F551-54E23CAFAA00}"/>
              </a:ext>
            </a:extLst>
          </p:cNvPr>
          <p:cNvSpPr txBox="1"/>
          <p:nvPr/>
        </p:nvSpPr>
        <p:spPr>
          <a:xfrm>
            <a:off x="8054298" y="4048081"/>
            <a:ext cx="1209898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Working document to GRVA-24 ?</a:t>
            </a:r>
          </a:p>
        </p:txBody>
      </p:sp>
      <p:cxnSp>
        <p:nvCxnSpPr>
          <p:cNvPr id="64" name="Gerader Verbinder 23">
            <a:extLst>
              <a:ext uri="{FF2B5EF4-FFF2-40B4-BE49-F238E27FC236}">
                <a16:creationId xmlns:a16="http://schemas.microsoft.com/office/drawing/2014/main" id="{CF2379E3-CC7D-F793-DA8B-1F7DB9F6B100}"/>
              </a:ext>
            </a:extLst>
          </p:cNvPr>
          <p:cNvCxnSpPr>
            <a:cxnSpLocks/>
          </p:cNvCxnSpPr>
          <p:nvPr/>
        </p:nvCxnSpPr>
        <p:spPr>
          <a:xfrm>
            <a:off x="8054298" y="3489059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11">
            <a:extLst>
              <a:ext uri="{FF2B5EF4-FFF2-40B4-BE49-F238E27FC236}">
                <a16:creationId xmlns:a16="http://schemas.microsoft.com/office/drawing/2014/main" id="{9422B988-D367-F906-B8D5-148B1EC6A35C}"/>
              </a:ext>
            </a:extLst>
          </p:cNvPr>
          <p:cNvSpPr/>
          <p:nvPr/>
        </p:nvSpPr>
        <p:spPr>
          <a:xfrm>
            <a:off x="3149929" y="1300230"/>
            <a:ext cx="1107262" cy="5294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" name="Gerader Verbinder 23">
            <a:extLst>
              <a:ext uri="{FF2B5EF4-FFF2-40B4-BE49-F238E27FC236}">
                <a16:creationId xmlns:a16="http://schemas.microsoft.com/office/drawing/2014/main" id="{AAC5F22C-AB68-B27F-E090-5E4C8F130C40}"/>
              </a:ext>
            </a:extLst>
          </p:cNvPr>
          <p:cNvCxnSpPr>
            <a:cxnSpLocks/>
          </p:cNvCxnSpPr>
          <p:nvPr/>
        </p:nvCxnSpPr>
        <p:spPr>
          <a:xfrm>
            <a:off x="3703560" y="1817546"/>
            <a:ext cx="0" cy="119036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22">
            <a:extLst>
              <a:ext uri="{FF2B5EF4-FFF2-40B4-BE49-F238E27FC236}">
                <a16:creationId xmlns:a16="http://schemas.microsoft.com/office/drawing/2014/main" id="{550FAFE8-D72C-2299-BDBC-86B41D13DE65}"/>
              </a:ext>
            </a:extLst>
          </p:cNvPr>
          <p:cNvSpPr txBox="1"/>
          <p:nvPr/>
        </p:nvSpPr>
        <p:spPr>
          <a:xfrm>
            <a:off x="3284950" y="1324486"/>
            <a:ext cx="950901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GRVA-22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02-05 June</a:t>
            </a:r>
          </a:p>
        </p:txBody>
      </p:sp>
      <p:sp>
        <p:nvSpPr>
          <p:cNvPr id="7" name="Textfeld 22">
            <a:extLst>
              <a:ext uri="{FF2B5EF4-FFF2-40B4-BE49-F238E27FC236}">
                <a16:creationId xmlns:a16="http://schemas.microsoft.com/office/drawing/2014/main" id="{2374830F-F830-EC15-FD9D-E275F4D14620}"/>
              </a:ext>
            </a:extLst>
          </p:cNvPr>
          <p:cNvSpPr txBox="1"/>
          <p:nvPr/>
        </p:nvSpPr>
        <p:spPr>
          <a:xfrm>
            <a:off x="4362652" y="2021114"/>
            <a:ext cx="109196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TF on ADAS </a:t>
            </a:r>
            <a:b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</a:b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40</a:t>
            </a:r>
            <a:r>
              <a:rPr lang="de-DE" sz="1200" baseline="300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th</a:t>
            </a:r>
            <a:r>
              <a:rPr lang="de-DE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 Session 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+mn-lt"/>
                <a:cs typeface="Times New Roman"/>
              </a:rPr>
              <a:t>29.07</a:t>
            </a:r>
          </a:p>
        </p:txBody>
      </p:sp>
      <p:cxnSp>
        <p:nvCxnSpPr>
          <p:cNvPr id="8" name="Gerader Verbinder 23">
            <a:extLst>
              <a:ext uri="{FF2B5EF4-FFF2-40B4-BE49-F238E27FC236}">
                <a16:creationId xmlns:a16="http://schemas.microsoft.com/office/drawing/2014/main" id="{BAB8A342-0147-9D08-EA69-39DB4775AFF4}"/>
              </a:ext>
            </a:extLst>
          </p:cNvPr>
          <p:cNvCxnSpPr>
            <a:cxnSpLocks/>
          </p:cNvCxnSpPr>
          <p:nvPr/>
        </p:nvCxnSpPr>
        <p:spPr>
          <a:xfrm>
            <a:off x="4920190" y="2741210"/>
            <a:ext cx="0" cy="298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BDD3B87C-0B68-2765-18D5-7C651C8EE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9991" y="4112083"/>
            <a:ext cx="259164" cy="518328"/>
          </a:xfrm>
          <a:prstGeom prst="rect">
            <a:avLst/>
          </a:prstGeom>
        </p:spPr>
      </p:pic>
      <p:pic>
        <p:nvPicPr>
          <p:cNvPr id="16" name="Graphic 15" descr="Checkmark with solid fill">
            <a:extLst>
              <a:ext uri="{FF2B5EF4-FFF2-40B4-BE49-F238E27FC236}">
                <a16:creationId xmlns:a16="http://schemas.microsoft.com/office/drawing/2014/main" id="{BDCFB64B-4D6C-482D-7704-FC99B5EA4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84264" y="2421814"/>
            <a:ext cx="259164" cy="518328"/>
          </a:xfrm>
          <a:prstGeom prst="rect">
            <a:avLst/>
          </a:prstGeom>
        </p:spPr>
      </p:pic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79AC2005-03C1-AE9E-FCE6-5BB664700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7833" y="4257235"/>
            <a:ext cx="259164" cy="518328"/>
          </a:xfrm>
          <a:prstGeom prst="rect">
            <a:avLst/>
          </a:prstGeom>
        </p:spPr>
      </p:pic>
      <p:pic>
        <p:nvPicPr>
          <p:cNvPr id="17" name="Graphic 16" descr="Checkmark with solid fill">
            <a:extLst>
              <a:ext uri="{FF2B5EF4-FFF2-40B4-BE49-F238E27FC236}">
                <a16:creationId xmlns:a16="http://schemas.microsoft.com/office/drawing/2014/main" id="{8A119C89-24CC-C2E3-F182-A7EEF0B44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77297" y="2352689"/>
            <a:ext cx="259164" cy="518328"/>
          </a:xfrm>
          <a:prstGeom prst="rect">
            <a:avLst/>
          </a:prstGeom>
        </p:spPr>
      </p:pic>
      <p:pic>
        <p:nvPicPr>
          <p:cNvPr id="18" name="Graphic 17" descr="Checkmark with solid fill">
            <a:extLst>
              <a:ext uri="{FF2B5EF4-FFF2-40B4-BE49-F238E27FC236}">
                <a16:creationId xmlns:a16="http://schemas.microsoft.com/office/drawing/2014/main" id="{838547B3-DFD6-974B-A82E-12E692E25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99771" y="4058821"/>
            <a:ext cx="259164" cy="518328"/>
          </a:xfrm>
          <a:prstGeom prst="rect">
            <a:avLst/>
          </a:prstGeom>
        </p:spPr>
      </p:pic>
      <p:sp>
        <p:nvSpPr>
          <p:cNvPr id="10" name="Textfeld 22">
            <a:extLst>
              <a:ext uri="{FF2B5EF4-FFF2-40B4-BE49-F238E27FC236}">
                <a16:creationId xmlns:a16="http://schemas.microsoft.com/office/drawing/2014/main" id="{FCAFF896-B032-A14A-8114-7F8ADE2C6F09}"/>
              </a:ext>
            </a:extLst>
          </p:cNvPr>
          <p:cNvSpPr txBox="1"/>
          <p:nvPr/>
        </p:nvSpPr>
        <p:spPr>
          <a:xfrm>
            <a:off x="4141178" y="3741691"/>
            <a:ext cx="1502634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>
              <a:solidFill>
                <a:schemeClr val="tx1">
                  <a:lumMod val="50000"/>
                </a:schemeClr>
              </a:solidFill>
              <a:highlight>
                <a:srgbClr val="00FF00"/>
              </a:highlight>
              <a:latin typeface="+mn-lt"/>
              <a:cs typeface="Times New Roman"/>
            </a:endParaRPr>
          </a:p>
        </p:txBody>
      </p:sp>
      <p:pic>
        <p:nvPicPr>
          <p:cNvPr id="20" name="Graphic 19" descr="Checkmark with solid fill">
            <a:extLst>
              <a:ext uri="{FF2B5EF4-FFF2-40B4-BE49-F238E27FC236}">
                <a16:creationId xmlns:a16="http://schemas.microsoft.com/office/drawing/2014/main" id="{7CD58529-3AED-DDEC-D14F-5BA5BCA06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33386" y="2221659"/>
            <a:ext cx="259164" cy="518328"/>
          </a:xfrm>
          <a:prstGeom prst="rect">
            <a:avLst/>
          </a:prstGeom>
        </p:spPr>
      </p:pic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46B324A2-FD6F-42F4-77D5-68010A9F74E1}"/>
              </a:ext>
            </a:extLst>
          </p:cNvPr>
          <p:cNvSpPr/>
          <p:nvPr/>
        </p:nvSpPr>
        <p:spPr>
          <a:xfrm>
            <a:off x="4199555" y="4112083"/>
            <a:ext cx="3854743" cy="55399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50000"/>
                  </a:schemeClr>
                </a:solidFill>
                <a:cs typeface="Times New Roman"/>
              </a:rPr>
              <a:t>Further Discussions and agreements in SDG</a:t>
            </a:r>
          </a:p>
        </p:txBody>
      </p:sp>
    </p:spTree>
    <p:extLst>
      <p:ext uri="{BB962C8B-B14F-4D97-AF65-F5344CB8AC3E}">
        <p14:creationId xmlns:p14="http://schemas.microsoft.com/office/powerpoint/2010/main" val="107981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6FCA-ACAA-3E3E-96EB-3F3176CF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2357"/>
          </a:xfrm>
        </p:spPr>
        <p:txBody>
          <a:bodyPr/>
          <a:lstStyle/>
          <a:p>
            <a:r>
              <a:rPr lang="en-US" dirty="0"/>
              <a:t>Summary of the discussions/proposals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72C47F-D21A-FB18-64DB-B7D40C961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982192"/>
              </p:ext>
            </p:extLst>
          </p:nvPr>
        </p:nvGraphicFramePr>
        <p:xfrm>
          <a:off x="157163" y="819150"/>
          <a:ext cx="11877674" cy="5971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338">
                  <a:extLst>
                    <a:ext uri="{9D8B030D-6E8A-4147-A177-3AD203B41FA5}">
                      <a16:colId xmlns:a16="http://schemas.microsoft.com/office/drawing/2014/main" val="2149199281"/>
                    </a:ext>
                  </a:extLst>
                </a:gridCol>
                <a:gridCol w="4429733">
                  <a:extLst>
                    <a:ext uri="{9D8B030D-6E8A-4147-A177-3AD203B41FA5}">
                      <a16:colId xmlns:a16="http://schemas.microsoft.com/office/drawing/2014/main" val="2603611448"/>
                    </a:ext>
                  </a:extLst>
                </a:gridCol>
                <a:gridCol w="4431481">
                  <a:extLst>
                    <a:ext uri="{9D8B030D-6E8A-4147-A177-3AD203B41FA5}">
                      <a16:colId xmlns:a16="http://schemas.microsoft.com/office/drawing/2014/main" val="1878417045"/>
                    </a:ext>
                  </a:extLst>
                </a:gridCol>
                <a:gridCol w="1269122">
                  <a:extLst>
                    <a:ext uri="{9D8B030D-6E8A-4147-A177-3AD203B41FA5}">
                      <a16:colId xmlns:a16="http://schemas.microsoft.com/office/drawing/2014/main" val="3840368632"/>
                    </a:ext>
                  </a:extLst>
                </a:gridCol>
              </a:tblGrid>
              <a:tr h="250067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Topic/Category </a:t>
                      </a:r>
                    </a:p>
                  </a:txBody>
                  <a:tcPr marL="9525" marR="9525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Concern/Question</a:t>
                      </a:r>
                    </a:p>
                  </a:txBody>
                  <a:tcPr marL="9525" marR="9525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Proposal/Action</a:t>
                      </a:r>
                    </a:p>
                  </a:txBody>
                  <a:tcPr marL="9525" marR="9525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Contributor</a:t>
                      </a:r>
                    </a:p>
                  </a:txBody>
                  <a:tcPr marL="9525" marR="9525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789245"/>
                  </a:ext>
                </a:extLst>
              </a:tr>
              <a:tr h="355250"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of DCAS by the driver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the driver able to predict wrong actions of DCAS?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new Req for continuous visualization of Env. Perception and planned trajectory/action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99114641"/>
                  </a:ext>
                </a:extLst>
              </a:tr>
              <a:tr h="355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When/how shall the SIM be announced?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additional reaction time and ensure SIM announcment is aknowlegded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4465029"/>
                  </a:ext>
                </a:extLst>
              </a:tr>
              <a:tr h="528367">
                <a:tc rowSpan="5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Attentiveness (DMS)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current Requirement w.r.t to disengagement detection (HOR/EOR) be misinterpreted so that SIM is allowed while driver is disengaged?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confition for SIM about uncetertainty about disengagement status.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EC, UK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4573120"/>
                  </a:ext>
                </a:extLst>
              </a:tr>
              <a:tr h="355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Does DMS cover Drowsiness and Distraction?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Distraction shall be covered by DMS</a:t>
                      </a:r>
                      <a:b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more clarification for drowsiness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50223420"/>
                  </a:ext>
                </a:extLst>
              </a:tr>
              <a:tr h="282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ensure driver engagement?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Introduce Role Reminders?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52242420"/>
                  </a:ext>
                </a:extLst>
              </a:tr>
              <a:tr h="282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disengagement vs SIM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DMS to use cognitive engagement proxy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EC, UK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43011794"/>
                  </a:ext>
                </a:extLst>
              </a:tr>
              <a:tr h="282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 attentiveness affected by prolonged usage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 usage duration (w.HOR) --&gt; no need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UTAC, SDG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21108866"/>
                  </a:ext>
                </a:extLst>
              </a:tr>
              <a:tr h="355250"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Controllability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Possible new provision for the system to operate safely beyond its boundaries if the driver is not engaged.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Driver Disengagement at System Boundaries proposal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UK, 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42576113"/>
                  </a:ext>
                </a:extLst>
              </a:tr>
              <a:tr h="355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happens after a DCA?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to ensure extended control after DCA (clearly indicate to the driver that this not the normal operation)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89240914"/>
                  </a:ext>
                </a:extLst>
              </a:tr>
              <a:tr h="355250">
                <a:tc rowSpan="3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Reactiveness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current Provisions enough to prevent driver overload and allow override?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existing requirements --&gt; topic sufficiently covered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EME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21325444"/>
                  </a:ext>
                </a:extLst>
              </a:tr>
              <a:tr h="282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more reaction time needed w.r.t SIM?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 needed reaction time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52098629"/>
                  </a:ext>
                </a:extLst>
              </a:tr>
              <a:tr h="282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Driver position and seating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DMS to detect inappropriate seating positions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EC, UK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16904107"/>
                  </a:ext>
                </a:extLst>
              </a:tr>
              <a:tr h="355250"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Performance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Ensure manoeuvres are only performed within the system boundary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Define expected behavior at system boundaries considering possible driver unavailability response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78173204"/>
                  </a:ext>
                </a:extLst>
              </a:tr>
              <a:tr h="282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current test scenarios enough?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specific Test scenarios w.r.t SIM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14433308"/>
                  </a:ext>
                </a:extLst>
              </a:tr>
              <a:tr h="282656"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Safety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 ISMR Scope sufficient?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granular  data for reporting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DE, UK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35595430"/>
                  </a:ext>
                </a:extLst>
              </a:tr>
              <a:tr h="528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Safety Assessment &amp; Audit complete?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DCAS &amp; ADS--&gt; Scope equivalent, no action needed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Appendix 5 (to Annex 3) Safety Assessment for Specific Features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EC, OICA/CLEPA</a:t>
                      </a:r>
                    </a:p>
                    <a:p>
                      <a:pPr marL="0" algn="l" defTabSz="914400" rtl="0" eaLnBrk="1" fontAlgn="t" latinLnBrk="0" hangingPunct="1"/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5847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6983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E4BC88-24AC-431B-95F9-16EE3DA3EBE9}" vid="{8D80B4F7-3850-4D3F-BDF1-21D392859092}"/>
    </a:ext>
  </a:extLst>
</a:theme>
</file>

<file path=ppt/theme/theme2.xml><?xml version="1.0" encoding="utf-8"?>
<a:theme xmlns:a="http://schemas.openxmlformats.org/drawingml/2006/main" name="1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71CB748089D04BB82B6AE6487D0177" ma:contentTypeVersion="11" ma:contentTypeDescription="Create a new document." ma:contentTypeScope="" ma:versionID="4c628ab4d60cfe8f593f6608732985e5">
  <xsd:schema xmlns:xsd="http://www.w3.org/2001/XMLSchema" xmlns:xs="http://www.w3.org/2001/XMLSchema" xmlns:p="http://schemas.microsoft.com/office/2006/metadata/properties" xmlns:ns2="f422a471-45bb-42c0-bfaa-f1c366dea0f4" xmlns:ns3="51d341fc-52bd-473d-a685-b1cfbb9b4012" targetNamespace="http://schemas.microsoft.com/office/2006/metadata/properties" ma:root="true" ma:fieldsID="f173ee8c130c517446ce9085a3599a57" ns2:_="" ns3:_="">
    <xsd:import namespace="f422a471-45bb-42c0-bfaa-f1c366dea0f4"/>
    <xsd:import namespace="51d341fc-52bd-473d-a685-b1cfbb9b40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2a471-45bb-42c0-bfaa-f1c366dea0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341fc-52bd-473d-a685-b1cfbb9b401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34de7ab-17a6-4e08-ae44-68cf2f92f1cd}" ma:internalName="TaxCatchAll" ma:showField="CatchAllData" ma:web="51d341fc-52bd-473d-a685-b1cfbb9b40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22a471-45bb-42c0-bfaa-f1c366dea0f4">
      <Terms xmlns="http://schemas.microsoft.com/office/infopath/2007/PartnerControls"/>
    </lcf76f155ced4ddcb4097134ff3c332f>
    <TaxCatchAll xmlns="51d341fc-52bd-473d-a685-b1cfbb9b401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F86CA3-BA51-4E15-AE9D-D9293BA508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22a471-45bb-42c0-bfaa-f1c366dea0f4"/>
    <ds:schemaRef ds:uri="51d341fc-52bd-473d-a685-b1cfbb9b40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AA386E-C754-4276-9D54-B722195E773A}">
  <ds:schemaRefs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51d341fc-52bd-473d-a685-b1cfbb9b4012"/>
    <ds:schemaRef ds:uri="f422a471-45bb-42c0-bfaa-f1c366dea0f4"/>
  </ds:schemaRefs>
</ds:datastoreItem>
</file>

<file path=customXml/itemProps3.xml><?xml version="1.0" encoding="utf-8"?>
<ds:datastoreItem xmlns:ds="http://schemas.openxmlformats.org/officeDocument/2006/customXml" ds:itemID="{3966507A-F967-4E34-9283-FA9C22CE3E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1930</TotalTime>
  <Words>608</Words>
  <Application>Microsoft Office PowerPoint</Application>
  <PresentationFormat>Widescreen</PresentationFormat>
  <Paragraphs>114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Wingdings</vt:lpstr>
      <vt:lpstr>Times New Roman</vt:lpstr>
      <vt:lpstr>Arial</vt:lpstr>
      <vt:lpstr>Calibri</vt:lpstr>
      <vt:lpstr>Office Theme</vt:lpstr>
      <vt:lpstr>1_Office Theme</vt:lpstr>
      <vt:lpstr>DCAS Phase 3 Updates from TF-ADAS</vt:lpstr>
      <vt:lpstr>DCAS Current &amp; future Scope (reminder)</vt:lpstr>
      <vt:lpstr>Proposed Schedule &amp; Deliverables</vt:lpstr>
      <vt:lpstr>Summary of the discussions/proposals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Provisions DCAS Phase2</dc:title>
  <dc:creator>BRAHMI Mohamed (GROW)</dc:creator>
  <cp:lastModifiedBy>BRAHMI Mohamed (GROW)</cp:lastModifiedBy>
  <cp:revision>23</cp:revision>
  <cp:lastPrinted>2025-04-10T07:28:51Z</cp:lastPrinted>
  <dcterms:created xsi:type="dcterms:W3CDTF">2024-11-08T17:16:23Z</dcterms:created>
  <dcterms:modified xsi:type="dcterms:W3CDTF">2025-09-15T12:34:50Z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0x0101004C71CB748089D04BB82B6AE6487D0177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