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71" r:id="rId7"/>
    <p:sldId id="272" r:id="rId8"/>
    <p:sldId id="274" r:id="rId9"/>
    <p:sldId id="275" r:id="rId10"/>
    <p:sldId id="276" r:id="rId11"/>
    <p:sldId id="264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7F83B8-2C47-4C24-2D45-51150F7F93C4}" name="Nicolas De Mahieu" initials="ND" userId="S::ndm@etrto.org::86ffda28-54bf-46cb-8307-ac4eaeeea85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50"/>
    <a:srgbClr val="FF0000"/>
    <a:srgbClr val="BFBFBF"/>
    <a:srgbClr val="7030A0"/>
    <a:srgbClr val="0070C0"/>
    <a:srgbClr val="FFC000"/>
    <a:srgbClr val="060A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404" autoAdjust="0"/>
  </p:normalViewPr>
  <p:slideViewPr>
    <p:cSldViewPr snapToGrid="0">
      <p:cViewPr varScale="1">
        <p:scale>
          <a:sx n="79" d="100"/>
          <a:sy n="79" d="100"/>
        </p:scale>
        <p:origin x="124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U Maëlle" userId="f18bdd34-cac7-40f2-b2e0-8b449ec4b799" providerId="ADAL" clId="{2E8E36F1-0F07-4031-AB99-3E771CCEA321}"/>
    <pc:docChg chg="custSel modSld">
      <pc:chgData name="DODU Maëlle" userId="f18bdd34-cac7-40f2-b2e0-8b449ec4b799" providerId="ADAL" clId="{2E8E36F1-0F07-4031-AB99-3E771CCEA321}" dt="2025-09-01T14:20:26.687" v="49" actId="1037"/>
      <pc:docMkLst>
        <pc:docMk/>
      </pc:docMkLst>
      <pc:sldChg chg="addSp delSp modSp mod">
        <pc:chgData name="DODU Maëlle" userId="f18bdd34-cac7-40f2-b2e0-8b449ec4b799" providerId="ADAL" clId="{2E8E36F1-0F07-4031-AB99-3E771CCEA321}" dt="2025-09-01T14:20:26.687" v="49" actId="1037"/>
        <pc:sldMkLst>
          <pc:docMk/>
          <pc:sldMk cId="3067761612" sldId="276"/>
        </pc:sldMkLst>
        <pc:picChg chg="add del mod">
          <ac:chgData name="DODU Maëlle" userId="f18bdd34-cac7-40f2-b2e0-8b449ec4b799" providerId="ADAL" clId="{2E8E36F1-0F07-4031-AB99-3E771CCEA321}" dt="2025-09-01T14:19:57.728" v="25" actId="478"/>
          <ac:picMkLst>
            <pc:docMk/>
            <pc:sldMk cId="3067761612" sldId="276"/>
            <ac:picMk id="4" creationId="{0E4E4808-3F88-B77A-9DC3-8BBDF36E9C08}"/>
          </ac:picMkLst>
        </pc:picChg>
        <pc:picChg chg="add mod">
          <ac:chgData name="DODU Maëlle" userId="f18bdd34-cac7-40f2-b2e0-8b449ec4b799" providerId="ADAL" clId="{2E8E36F1-0F07-4031-AB99-3E771CCEA321}" dt="2025-09-01T14:20:26.687" v="49" actId="1037"/>
          <ac:picMkLst>
            <pc:docMk/>
            <pc:sldMk cId="3067761612" sldId="276"/>
            <ac:picMk id="8" creationId="{9E9EEA42-7B40-AEDB-4E14-14B8A87BD7BD}"/>
          </ac:picMkLst>
        </pc:picChg>
        <pc:picChg chg="del">
          <ac:chgData name="DODU Maëlle" userId="f18bdd34-cac7-40f2-b2e0-8b449ec4b799" providerId="ADAL" clId="{2E8E36F1-0F07-4031-AB99-3E771CCEA321}" dt="2025-09-01T14:18:01.156" v="0" actId="478"/>
          <ac:picMkLst>
            <pc:docMk/>
            <pc:sldMk cId="3067761612" sldId="276"/>
            <ac:picMk id="16" creationId="{513C7344-A9BC-20CD-AA5A-7CF9DEB8F603}"/>
          </ac:picMkLst>
        </pc:picChg>
      </pc:sldChg>
    </pc:docChg>
  </pc:docChgLst>
  <pc:docChgLst>
    <pc:chgData name="Konstantin Glukhenkiy" userId="24b49d37-c936-4e44-8fab-4bfac34f62f4" providerId="ADAL" clId="{71F405EC-8C3C-42CF-AAAF-C3A7107E1735}"/>
    <pc:docChg chg="modSld">
      <pc:chgData name="Konstantin Glukhenkiy" userId="24b49d37-c936-4e44-8fab-4bfac34f62f4" providerId="ADAL" clId="{71F405EC-8C3C-42CF-AAAF-C3A7107E1735}" dt="2025-02-15T15:52:53.913" v="3" actId="6549"/>
      <pc:docMkLst>
        <pc:docMk/>
      </pc:docMkLst>
      <pc:sldChg chg="modSp mod">
        <pc:chgData name="Konstantin Glukhenkiy" userId="24b49d37-c936-4e44-8fab-4bfac34f62f4" providerId="ADAL" clId="{71F405EC-8C3C-42CF-AAAF-C3A7107E1735}" dt="2025-02-15T15:52:53.913" v="3" actId="6549"/>
        <pc:sldMkLst>
          <pc:docMk/>
          <pc:sldMk cId="1528423631" sldId="256"/>
        </pc:sldMkLst>
      </pc:sldChg>
    </pc:docChg>
  </pc:docChgLst>
  <pc:docChgLst>
    <pc:chgData name="DODU Maëlle" userId="f18bdd34-cac7-40f2-b2e0-8b449ec4b799" providerId="ADAL" clId="{962BE793-2606-4BC6-8107-9E0EC7649275}"/>
    <pc:docChg chg="custSel modSld">
      <pc:chgData name="DODU Maëlle" userId="f18bdd34-cac7-40f2-b2e0-8b449ec4b799" providerId="ADAL" clId="{962BE793-2606-4BC6-8107-9E0EC7649275}" dt="2025-09-02T13:21:19.331" v="20" actId="14100"/>
      <pc:docMkLst>
        <pc:docMk/>
      </pc:docMkLst>
      <pc:sldChg chg="modSp mod">
        <pc:chgData name="DODU Maëlle" userId="f18bdd34-cac7-40f2-b2e0-8b449ec4b799" providerId="ADAL" clId="{962BE793-2606-4BC6-8107-9E0EC7649275}" dt="2025-09-02T13:21:19.331" v="20" actId="14100"/>
        <pc:sldMkLst>
          <pc:docMk/>
          <pc:sldMk cId="1528423631" sldId="256"/>
        </pc:sldMkLst>
        <pc:spChg chg="mod">
          <ac:chgData name="DODU Maëlle" userId="f18bdd34-cac7-40f2-b2e0-8b449ec4b799" providerId="ADAL" clId="{962BE793-2606-4BC6-8107-9E0EC7649275}" dt="2025-09-02T13:21:19.331" v="20" actId="14100"/>
          <ac:spMkLst>
            <pc:docMk/>
            <pc:sldMk cId="1528423631" sldId="256"/>
            <ac:spMk id="4" creationId="{BAB367B3-9EAE-49DE-98FE-2AA30F854B36}"/>
          </ac:spMkLst>
        </pc:spChg>
      </pc:sldChg>
      <pc:sldChg chg="modSp mod">
        <pc:chgData name="DODU Maëlle" userId="f18bdd34-cac7-40f2-b2e0-8b449ec4b799" providerId="ADAL" clId="{962BE793-2606-4BC6-8107-9E0EC7649275}" dt="2025-09-02T13:14:23.452" v="0" actId="207"/>
        <pc:sldMkLst>
          <pc:docMk/>
          <pc:sldMk cId="2051961587" sldId="275"/>
        </pc:sldMkLst>
        <pc:graphicFrameChg chg="modGraphic">
          <ac:chgData name="DODU Maëlle" userId="f18bdd34-cac7-40f2-b2e0-8b449ec4b799" providerId="ADAL" clId="{962BE793-2606-4BC6-8107-9E0EC7649275}" dt="2025-09-02T13:14:23.452" v="0" actId="207"/>
          <ac:graphicFrameMkLst>
            <pc:docMk/>
            <pc:sldMk cId="2051961587" sldId="275"/>
            <ac:graphicFrameMk id="8" creationId="{23E49A8A-BEC3-7B69-1A1F-A86D10C10AE1}"/>
          </ac:graphicFrameMkLst>
        </pc:graphicFrameChg>
      </pc:sldChg>
    </pc:docChg>
  </pc:docChgLst>
  <pc:docChgLst>
    <pc:chgData name="DODU Maëlle" userId="f18bdd34-cac7-40f2-b2e0-8b449ec4b799" providerId="ADAL" clId="{5B17E325-5A48-466E-ADF3-CE05D9866659}"/>
    <pc:docChg chg="undo custSel addSld modSld">
      <pc:chgData name="DODU Maëlle" userId="f18bdd34-cac7-40f2-b2e0-8b449ec4b799" providerId="ADAL" clId="{5B17E325-5A48-466E-ADF3-CE05D9866659}" dt="2025-08-27T17:00:42.380" v="721" actId="20577"/>
      <pc:docMkLst>
        <pc:docMk/>
      </pc:docMkLst>
      <pc:sldChg chg="modSp mod">
        <pc:chgData name="DODU Maëlle" userId="f18bdd34-cac7-40f2-b2e0-8b449ec4b799" providerId="ADAL" clId="{5B17E325-5A48-466E-ADF3-CE05D9866659}" dt="2025-08-27T13:51:50.986" v="47" actId="20577"/>
        <pc:sldMkLst>
          <pc:docMk/>
          <pc:sldMk cId="1528423631" sldId="256"/>
        </pc:sldMkLst>
        <pc:spChg chg="mod">
          <ac:chgData name="DODU Maëlle" userId="f18bdd34-cac7-40f2-b2e0-8b449ec4b799" providerId="ADAL" clId="{5B17E325-5A48-466E-ADF3-CE05D9866659}" dt="2025-08-27T13:51:50.986" v="47" actId="20577"/>
          <ac:spMkLst>
            <pc:docMk/>
            <pc:sldMk cId="1528423631" sldId="256"/>
            <ac:spMk id="3" creationId="{69B67B5D-E524-44C2-96F2-F33904CC9811}"/>
          </ac:spMkLst>
        </pc:spChg>
        <pc:spChg chg="mod">
          <ac:chgData name="DODU Maëlle" userId="f18bdd34-cac7-40f2-b2e0-8b449ec4b799" providerId="ADAL" clId="{5B17E325-5A48-466E-ADF3-CE05D9866659}" dt="2025-08-27T13:51:28.707" v="35" actId="20577"/>
          <ac:spMkLst>
            <pc:docMk/>
            <pc:sldMk cId="1528423631" sldId="256"/>
            <ac:spMk id="4" creationId="{BAB367B3-9EAE-49DE-98FE-2AA30F854B36}"/>
          </ac:spMkLst>
        </pc:spChg>
      </pc:sldChg>
      <pc:sldChg chg="modSp mod">
        <pc:chgData name="DODU Maëlle" userId="f18bdd34-cac7-40f2-b2e0-8b449ec4b799" providerId="ADAL" clId="{5B17E325-5A48-466E-ADF3-CE05D9866659}" dt="2025-08-27T14:04:58.522" v="103" actId="20577"/>
        <pc:sldMkLst>
          <pc:docMk/>
          <pc:sldMk cId="877310329" sldId="271"/>
        </pc:sldMkLst>
        <pc:spChg chg="mod">
          <ac:chgData name="DODU Maëlle" userId="f18bdd34-cac7-40f2-b2e0-8b449ec4b799" providerId="ADAL" clId="{5B17E325-5A48-466E-ADF3-CE05D9866659}" dt="2025-08-27T14:02:20.411" v="101" actId="20577"/>
          <ac:spMkLst>
            <pc:docMk/>
            <pc:sldMk cId="877310329" sldId="271"/>
            <ac:spMk id="6" creationId="{57D7C7A9-48CE-448F-9DB6-ABD4EEF7C894}"/>
          </ac:spMkLst>
        </pc:spChg>
        <pc:spChg chg="mod">
          <ac:chgData name="DODU Maëlle" userId="f18bdd34-cac7-40f2-b2e0-8b449ec4b799" providerId="ADAL" clId="{5B17E325-5A48-466E-ADF3-CE05D9866659}" dt="2025-08-27T14:04:58.522" v="103" actId="20577"/>
          <ac:spMkLst>
            <pc:docMk/>
            <pc:sldMk cId="877310329" sldId="271"/>
            <ac:spMk id="7" creationId="{83501727-A4F3-4312-989C-C75C01114E58}"/>
          </ac:spMkLst>
        </pc:spChg>
      </pc:sldChg>
      <pc:sldChg chg="modSp mod">
        <pc:chgData name="DODU Maëlle" userId="f18bdd34-cac7-40f2-b2e0-8b449ec4b799" providerId="ADAL" clId="{5B17E325-5A48-466E-ADF3-CE05D9866659}" dt="2025-08-27T15:50:26.363" v="570" actId="20577"/>
        <pc:sldMkLst>
          <pc:docMk/>
          <pc:sldMk cId="2578142678" sldId="274"/>
        </pc:sldMkLst>
        <pc:graphicFrameChg chg="modGraphic">
          <ac:chgData name="DODU Maëlle" userId="f18bdd34-cac7-40f2-b2e0-8b449ec4b799" providerId="ADAL" clId="{5B17E325-5A48-466E-ADF3-CE05D9866659}" dt="2025-08-27T15:50:26.363" v="570" actId="20577"/>
          <ac:graphicFrameMkLst>
            <pc:docMk/>
            <pc:sldMk cId="2578142678" sldId="274"/>
            <ac:graphicFrameMk id="8" creationId="{BB3C96B0-BAF5-4CA0-B962-4A503CE0B790}"/>
          </ac:graphicFrameMkLst>
        </pc:graphicFrameChg>
      </pc:sldChg>
      <pc:sldChg chg="addSp delSp modSp mod">
        <pc:chgData name="DODU Maëlle" userId="f18bdd34-cac7-40f2-b2e0-8b449ec4b799" providerId="ADAL" clId="{5B17E325-5A48-466E-ADF3-CE05D9866659}" dt="2025-08-27T17:00:42.380" v="721" actId="20577"/>
        <pc:sldMkLst>
          <pc:docMk/>
          <pc:sldMk cId="2051961587" sldId="275"/>
        </pc:sldMkLst>
        <pc:graphicFrameChg chg="modGraphic">
          <ac:chgData name="DODU Maëlle" userId="f18bdd34-cac7-40f2-b2e0-8b449ec4b799" providerId="ADAL" clId="{5B17E325-5A48-466E-ADF3-CE05D9866659}" dt="2025-08-27T17:00:42.380" v="721" actId="20577"/>
          <ac:graphicFrameMkLst>
            <pc:docMk/>
            <pc:sldMk cId="2051961587" sldId="275"/>
            <ac:graphicFrameMk id="8" creationId="{23E49A8A-BEC3-7B69-1A1F-A86D10C10AE1}"/>
          </ac:graphicFrameMkLst>
        </pc:graphicFrameChg>
      </pc:sldChg>
      <pc:sldChg chg="addSp delSp modSp add mod">
        <pc:chgData name="DODU Maëlle" userId="f18bdd34-cac7-40f2-b2e0-8b449ec4b799" providerId="ADAL" clId="{5B17E325-5A48-466E-ADF3-CE05D9866659}" dt="2025-08-27T16:50:58.806" v="664" actId="1037"/>
        <pc:sldMkLst>
          <pc:docMk/>
          <pc:sldMk cId="3067761612" sldId="276"/>
        </pc:sldMkLst>
        <pc:spChg chg="mod">
          <ac:chgData name="DODU Maëlle" userId="f18bdd34-cac7-40f2-b2e0-8b449ec4b799" providerId="ADAL" clId="{5B17E325-5A48-466E-ADF3-CE05D9866659}" dt="2025-08-27T16:43:30.315" v="579" actId="20577"/>
          <ac:spMkLst>
            <pc:docMk/>
            <pc:sldMk cId="3067761612" sldId="276"/>
            <ac:spMk id="2" creationId="{D7236D69-C79E-4583-E131-678184EA42E8}"/>
          </ac:spMkLst>
        </pc:spChg>
      </pc:sldChg>
    </pc:docChg>
  </pc:docChgLst>
  <pc:docChgLst>
    <pc:chgData name="Konstantin Glukhenkiy" userId="24b49d37-c936-4e44-8fab-4bfac34f62f4" providerId="ADAL" clId="{BF4B772F-7405-4293-8D0C-40C4DB03C507}"/>
    <pc:docChg chg="modSld">
      <pc:chgData name="Konstantin Glukhenkiy" userId="24b49d37-c936-4e44-8fab-4bfac34f62f4" providerId="ADAL" clId="{BF4B772F-7405-4293-8D0C-40C4DB03C507}" dt="2025-09-02T15:13:04.546" v="3" actId="6549"/>
      <pc:docMkLst>
        <pc:docMk/>
      </pc:docMkLst>
      <pc:sldChg chg="modSp mod">
        <pc:chgData name="Konstantin Glukhenkiy" userId="24b49d37-c936-4e44-8fab-4bfac34f62f4" providerId="ADAL" clId="{BF4B772F-7405-4293-8D0C-40C4DB03C507}" dt="2025-09-02T15:13:04.546" v="3" actId="6549"/>
        <pc:sldMkLst>
          <pc:docMk/>
          <pc:sldMk cId="1528423631" sldId="256"/>
        </pc:sldMkLst>
        <pc:spChg chg="mod">
          <ac:chgData name="Konstantin Glukhenkiy" userId="24b49d37-c936-4e44-8fab-4bfac34f62f4" providerId="ADAL" clId="{BF4B772F-7405-4293-8D0C-40C4DB03C507}" dt="2025-09-02T15:13:04.546" v="3" actId="6549"/>
          <ac:spMkLst>
            <pc:docMk/>
            <pc:sldMk cId="1528423631" sldId="256"/>
            <ac:spMk id="4" creationId="{BAB367B3-9EAE-49DE-98FE-2AA30F854B36}"/>
          </ac:spMkLst>
        </pc:spChg>
      </pc:sldChg>
    </pc:docChg>
  </pc:docChgLst>
  <pc:docChgLst>
    <pc:chgData name="DODU Maëlle" userId="f18bdd34-cac7-40f2-b2e0-8b449ec4b799" providerId="ADAL" clId="{906B9BDE-E3FD-47AD-B54D-3561BD8FC6AE}"/>
    <pc:docChg chg="custSel modSld">
      <pc:chgData name="DODU Maëlle" userId="f18bdd34-cac7-40f2-b2e0-8b449ec4b799" providerId="ADAL" clId="{906B9BDE-E3FD-47AD-B54D-3561BD8FC6AE}" dt="2025-08-29T08:40:43.383" v="53" actId="207"/>
      <pc:docMkLst>
        <pc:docMk/>
      </pc:docMkLst>
      <pc:sldChg chg="modSp mod">
        <pc:chgData name="DODU Maëlle" userId="f18bdd34-cac7-40f2-b2e0-8b449ec4b799" providerId="ADAL" clId="{906B9BDE-E3FD-47AD-B54D-3561BD8FC6AE}" dt="2025-08-29T08:40:43.383" v="53" actId="207"/>
        <pc:sldMkLst>
          <pc:docMk/>
          <pc:sldMk cId="2051961587" sldId="275"/>
        </pc:sldMkLst>
        <pc:graphicFrameChg chg="modGraphic">
          <ac:chgData name="DODU Maëlle" userId="f18bdd34-cac7-40f2-b2e0-8b449ec4b799" providerId="ADAL" clId="{906B9BDE-E3FD-47AD-B54D-3561BD8FC6AE}" dt="2025-08-29T08:40:43.383" v="53" actId="207"/>
          <ac:graphicFrameMkLst>
            <pc:docMk/>
            <pc:sldMk cId="2051961587" sldId="275"/>
            <ac:graphicFrameMk id="8" creationId="{23E49A8A-BEC3-7B69-1A1F-A86D10C10AE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C44-810B-43A6-9D61-243E6B120D8B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A073D-CAA4-4F46-9114-39D39376B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3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6A073D-CAA4-4F46-9114-39D39376BF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58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C40E17-69F4-46FE-9E5A-9B9858D96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1B9D1E-BDC6-4599-8DC4-2606307DB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A5A1BB-EDC7-450E-A672-C8451E59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02C22-0045-4F44-9DCC-8A6039901ED5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5140FC-5015-4E89-A089-FDC205E6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417A85-709D-47BF-9787-140DA06A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20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97866-4378-426E-A9E1-7B1DF8F4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100206-68AD-4D32-B79B-E8D100B18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704738-83B0-4D5F-AF75-A5A6697B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B7E4-E3AC-427F-A5E2-9EFFF3C14505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14EC0-4743-47B1-A2D4-08EC31A6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123F86-F648-4632-8A21-C958EA602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45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E99A84-BEC8-440D-B671-99ECB4F47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3E3BF5-B713-4F74-ABF2-F94357613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82B28F-985E-4CF3-B65D-F95639CB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91D-2270-4B72-A50A-5CD29D112117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7094CB-5C0E-404D-8BC8-370EC7A9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34F6B2-1FDE-49AB-A1C5-39E59D23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25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4D5FF0-8A87-4386-928F-A83E00DCC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78BEC6-EA95-4EA7-B27D-26DD47CFA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555A1F-96F3-472F-812E-C36DD1B0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E1D5-DB9A-440E-8109-7065D2BCC8EA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03500F-2697-4724-96DE-4C17CF20D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12461F-C9E3-4AA9-9D53-6A478880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21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63A208-6F71-4AFB-8859-0989DE8FC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81DABC-51FD-49CA-8D7F-9B13E2ACD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C781D2-14A3-4C7B-87E5-CE99187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2474-7D00-49C3-99E6-90F6CE239A62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0B61-62DE-4452-8546-98F17FD6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4EEE17-1534-498C-AD4E-FC707156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7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05ED5-9B84-41B7-8279-F4C73BDD6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359EF-2EFF-4B49-A683-7778F1C2B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625E65-6DE2-49C5-80AF-1BB9F1296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1AF700-8EEC-4BA6-913B-F24187C6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DA0-966B-4E4C-9BCE-CC92CCE01BF6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7A87F8-7ECA-4B00-83A5-B226C41B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5142D9-86AB-4F22-ADB3-1477A15F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6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E6EFE-08C4-4E23-A8A0-83387307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D06D43-27AC-4FBC-9A81-6E24F1480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E348AA-4924-440B-A07E-351CD1F45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5D0ABD-DB81-446B-ACB2-02A39DD98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F94866-034E-4D87-A8F2-88C311B08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C474A9-528A-490E-A3E1-6D11A7FF9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D1FE2-43C7-4B02-8497-33900144103D}" type="datetime1">
              <a:rPr lang="fr-FR" smtClean="0"/>
              <a:t>02/09/2025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00DF70-7116-46B0-86F4-7DC55AF8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87FF6A-46A8-43DD-9C8F-C56E80F8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70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83F646-0BFD-4761-96B4-556116BE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9DCA35-6213-42AD-9BDB-F4335555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BC91-6BA5-4C5A-996F-42A7F2B11D6F}" type="datetime1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441835-1AE8-423C-8ED2-C6237A87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280A0F-6C77-4037-A72A-24F20258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54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E91388-EA12-47D5-81B9-8C9F7AE12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B04F-B604-4372-A20B-3AD7C45B8825}" type="datetime1">
              <a:rPr lang="fr-FR" smtClean="0"/>
              <a:t>02/09/2025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A38E23-13FC-4930-B15D-97709149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B67EA1-01AD-4D0E-BACF-A966D4B2F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73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ABA09C-9689-4D3E-9EE2-7C5E1232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66AB5-EE1A-4335-B05B-2F1725A88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6F4E0F-B7C4-4E71-B661-E8820451B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C64BDB-D3C1-4418-B5AA-19A789A34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90E4-C349-4AF9-B657-87AC268E3EF0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72A3C8-5674-46CC-80F1-33BBE04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C1C373-EADD-4699-849B-A3729290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25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A09D1-2B62-42C8-ACF9-EF413F2D4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3264B9-3A54-48F8-B0A8-DC3E6622A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360F54-9EDC-4C19-8F1A-16A12841E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8FB11-129A-49EE-ACAF-15D0EE31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A22A-E3BC-4A39-A8AA-DCB5BD284C45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362CD2-A8E3-4F16-BEA1-4990674BE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52E81D-C7ED-413E-9F3A-C280476C1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43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EB8172-D0A8-481A-8909-D7E7F0D7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CEE6F1-A445-4C2F-88D2-EC01379F7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9D4A7F-BADD-4796-8996-C0A6015FFD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1D37-1F2F-4A4B-8CBE-2554FD065EB2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6A97BE-1C25-47D3-9840-B9D10A069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2A6224-3861-45D8-9CFA-EDC660E1E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34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ne.SERRA@ec.europa.eu" TargetMode="External"/><Relationship Id="rId2" Type="http://schemas.openxmlformats.org/officeDocument/2006/relationships/hyperlink" Target="mailto:maelle.dodu@utac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unece.org/pages/viewpage.action?pageId=8038096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9B67B5D-E524-44C2-96F2-F33904CC9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" y="2057400"/>
            <a:ext cx="10972800" cy="3200400"/>
          </a:xfrm>
        </p:spPr>
        <p:txBody>
          <a:bodyPr>
            <a:normAutofit/>
          </a:bodyPr>
          <a:lstStyle/>
          <a:p>
            <a:r>
              <a:rPr lang="en-GB" sz="4400" dirty="0"/>
              <a:t>IWG for Wet Grip on Worn Tyres </a:t>
            </a:r>
            <a:br>
              <a:rPr lang="en-GB" sz="4400" dirty="0"/>
            </a:br>
            <a:r>
              <a:rPr lang="en-GB" sz="4400" dirty="0"/>
              <a:t>(WGWT)</a:t>
            </a:r>
            <a:br>
              <a:rPr lang="en-GB" sz="4400" dirty="0"/>
            </a:br>
            <a:br>
              <a:rPr lang="en-GB" sz="4400" dirty="0"/>
            </a:br>
            <a:r>
              <a:rPr lang="en-GB" sz="4400" dirty="0"/>
              <a:t>Status report to 82</a:t>
            </a:r>
            <a:r>
              <a:rPr lang="en-GB" sz="4400" baseline="30000" dirty="0"/>
              <a:t>nd</a:t>
            </a:r>
            <a:r>
              <a:rPr lang="en-GB" sz="4400" dirty="0"/>
              <a:t> GRBP </a:t>
            </a:r>
            <a:br>
              <a:rPr lang="en-GB" sz="4400" dirty="0"/>
            </a:br>
            <a:r>
              <a:rPr lang="en-GB" sz="4400" dirty="0"/>
              <a:t>(September 2025)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B367B3-9EAE-49DE-98FE-2AA30F854B36}"/>
              </a:ext>
            </a:extLst>
          </p:cNvPr>
          <p:cNvSpPr/>
          <p:nvPr/>
        </p:nvSpPr>
        <p:spPr>
          <a:xfrm>
            <a:off x="7865918" y="106829"/>
            <a:ext cx="39840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u="sng" dirty="0"/>
              <a:t>Informal </a:t>
            </a:r>
            <a:r>
              <a:rPr lang="en-GB" u="sng"/>
              <a:t>document </a:t>
            </a:r>
            <a:r>
              <a:rPr lang="en-GB" b="1"/>
              <a:t>GRBP-82-31</a:t>
            </a:r>
            <a:endParaRPr lang="en-GB" dirty="0">
              <a:solidFill>
                <a:srgbClr val="FF0000"/>
              </a:solidFill>
            </a:endParaRPr>
          </a:p>
          <a:p>
            <a:pPr algn="r"/>
            <a:r>
              <a:rPr lang="en-GB" dirty="0"/>
              <a:t>(82</a:t>
            </a:r>
            <a:r>
              <a:rPr lang="en-GB" baseline="30000" dirty="0"/>
              <a:t>nd</a:t>
            </a:r>
            <a:r>
              <a:rPr lang="en-GB" dirty="0"/>
              <a:t> GRBP, September 3-5, 2025, agenda item 5 (a))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A0244C-C82E-4043-B303-042B7E4BE849}"/>
              </a:ext>
            </a:extLst>
          </p:cNvPr>
          <p:cNvSpPr/>
          <p:nvPr/>
        </p:nvSpPr>
        <p:spPr>
          <a:xfrm>
            <a:off x="0" y="139118"/>
            <a:ext cx="3601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Transmitted by the experts of IWG for Wet Grip On Worn Tyres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C37DE37-0697-47FE-B0AB-2A35AF26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1BE2B1-3226-4CDF-84AF-86101660C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42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BF722-E066-49B9-A779-3CDCF613D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400" dirty="0"/>
              <a:t>IWG for Wet Grip on Worn Tyres</a:t>
            </a:r>
            <a:endParaRPr lang="en-GB" dirty="0"/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C8594C73-26ED-49AC-BB15-8A214F054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366322"/>
              </p:ext>
            </p:extLst>
          </p:nvPr>
        </p:nvGraphicFramePr>
        <p:xfrm>
          <a:off x="838200" y="1825625"/>
          <a:ext cx="10515600" cy="3920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6354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8329246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Targets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/>
                        <a:t>For </a:t>
                      </a:r>
                      <a:r>
                        <a:rPr lang="en-GB" noProof="0" dirty="0"/>
                        <a:t>tyres of Class C1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Evaluate the method for preparing a tyre to be tested in worn state at its type-approval;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test conditions;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Describe the test methods;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type-approval thresholds of tyre wet grip performance in worn state.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Introduce “moulded SRTT worn”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water depth measurement methods;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Improve the precision of test procedure</a:t>
                      </a:r>
                      <a:endParaRPr lang="en-GB" sz="1600" noProof="0" dirty="0">
                        <a:solidFill>
                          <a:srgbClr val="FF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Address the suitable requirements for tyres of classes C2 and C3</a:t>
                      </a:r>
                      <a:endParaRPr lang="en-GB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18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Roles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Co-chairs:               France (</a:t>
                      </a:r>
                      <a:r>
                        <a:rPr lang="en-GB" noProof="0" dirty="0">
                          <a:hlinkClick r:id="rId2"/>
                        </a:rPr>
                        <a:t>maelle.dodu@utac.com</a:t>
                      </a:r>
                      <a:r>
                        <a:rPr lang="en-GB" noProof="0" dirty="0"/>
                        <a:t>) and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                                      European Commission (</a:t>
                      </a:r>
                      <a:r>
                        <a:rPr lang="en-GB" noProof="0" dirty="0">
                          <a:hlinkClick r:id="rId3"/>
                        </a:rPr>
                        <a:t>Anne.SERRA@ec.europa.eu</a:t>
                      </a:r>
                      <a:r>
                        <a:rPr lang="en-GB" noProof="0" dirty="0"/>
                        <a:t>)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Secretariat:            ETRTO (European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Rim Technical </a:t>
                      </a:r>
                      <a:r>
                        <a:rPr lang="en-GB" sz="1800" b="0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4286836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13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Web 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IWG Wet Grip of Worn </a:t>
                      </a:r>
                      <a:r>
                        <a:rPr lang="en-US" dirty="0" err="1">
                          <a:hlinkClick r:id="rId4"/>
                        </a:rPr>
                        <a:t>Tyres</a:t>
                      </a:r>
                      <a:r>
                        <a:rPr lang="en-US" dirty="0">
                          <a:hlinkClick r:id="rId4"/>
                        </a:rPr>
                        <a:t> (WGWT) - Transport - Vehicle Regulations - UNECE Wiki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04175066"/>
                  </a:ext>
                </a:extLst>
              </a:tr>
            </a:tbl>
          </a:graphicData>
        </a:graphic>
      </p:graphicFrame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33F586B-5FCF-4DC9-A7EF-F891CEFD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148C6546-737F-40DA-917A-ED6C9FFA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07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AE050-DC66-4CB1-9731-D0C28A12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IWG WGWT: facts and figures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D7C7A9-48CE-448F-9DB6-ABD4EEF7C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605087"/>
            <a:ext cx="5547360" cy="3571875"/>
          </a:xfrm>
        </p:spPr>
        <p:txBody>
          <a:bodyPr>
            <a:normAutofit/>
          </a:bodyPr>
          <a:lstStyle/>
          <a:p>
            <a:r>
              <a:rPr lang="en-GB" sz="2400" dirty="0"/>
              <a:t>Meetings</a:t>
            </a:r>
          </a:p>
          <a:p>
            <a:pPr lvl="1"/>
            <a:r>
              <a:rPr lang="en-GB" sz="2200" dirty="0"/>
              <a:t>67</a:t>
            </a:r>
            <a:r>
              <a:rPr lang="en-GB" sz="2200" baseline="30000" dirty="0"/>
              <a:t>th</a:t>
            </a:r>
            <a:r>
              <a:rPr lang="en-GB" sz="2200" dirty="0"/>
              <a:t> online meeting: 27</a:t>
            </a:r>
            <a:r>
              <a:rPr lang="en-GB" sz="2200" baseline="30000" dirty="0"/>
              <a:t>th</a:t>
            </a:r>
            <a:r>
              <a:rPr lang="en-GB" sz="2200" dirty="0"/>
              <a:t> March 2025</a:t>
            </a:r>
          </a:p>
          <a:p>
            <a:pPr lvl="1"/>
            <a:r>
              <a:rPr lang="en-GB" sz="2200" dirty="0"/>
              <a:t>68</a:t>
            </a:r>
            <a:r>
              <a:rPr lang="en-GB" sz="2200" baseline="30000" dirty="0"/>
              <a:t>th</a:t>
            </a:r>
            <a:r>
              <a:rPr lang="en-GB" sz="2200" dirty="0"/>
              <a:t> online meeting: 22</a:t>
            </a:r>
            <a:r>
              <a:rPr lang="en-GB" sz="2200" baseline="30000" dirty="0"/>
              <a:t>nd</a:t>
            </a:r>
            <a:r>
              <a:rPr lang="en-GB" sz="2200" dirty="0"/>
              <a:t> May 2025</a:t>
            </a:r>
          </a:p>
          <a:p>
            <a:pPr lvl="1"/>
            <a:r>
              <a:rPr lang="en-GB" sz="2200" dirty="0"/>
              <a:t>69</a:t>
            </a:r>
            <a:r>
              <a:rPr lang="en-GB" sz="2200" baseline="30000" dirty="0"/>
              <a:t>th</a:t>
            </a:r>
            <a:r>
              <a:rPr lang="en-GB" sz="2200" dirty="0"/>
              <a:t> online meeting: 26</a:t>
            </a:r>
            <a:r>
              <a:rPr lang="en-GB" sz="2200" baseline="30000" dirty="0"/>
              <a:t>th</a:t>
            </a:r>
            <a:r>
              <a:rPr lang="en-GB" sz="2200" dirty="0"/>
              <a:t> August 2025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83501727-A4F3-4312-989C-C75C01114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05087"/>
            <a:ext cx="5181600" cy="3571876"/>
          </a:xfrm>
        </p:spPr>
        <p:txBody>
          <a:bodyPr>
            <a:normAutofit/>
          </a:bodyPr>
          <a:lstStyle/>
          <a:p>
            <a:r>
              <a:rPr lang="en-GB" sz="2400" dirty="0"/>
              <a:t>Attendees </a:t>
            </a:r>
            <a:r>
              <a:rPr lang="en-GB" sz="2400" dirty="0">
                <a:solidFill>
                  <a:srgbClr val="0070C0"/>
                </a:solidFill>
              </a:rPr>
              <a:t>~30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2200" dirty="0"/>
              <a:t>CPs: </a:t>
            </a:r>
            <a:br>
              <a:rPr lang="en-GB" sz="2200" dirty="0"/>
            </a:br>
            <a:r>
              <a:rPr lang="en-US" sz="2200" dirty="0"/>
              <a:t>China, European Commission, France, Japan, the Netherlands, Spain, Germany</a:t>
            </a:r>
            <a:endParaRPr lang="en-GB" sz="22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2200" dirty="0"/>
              <a:t>NGOs:</a:t>
            </a:r>
            <a:br>
              <a:rPr lang="en-GB" sz="2200" dirty="0"/>
            </a:br>
            <a:r>
              <a:rPr lang="en-GB" sz="2200" dirty="0"/>
              <a:t>ETRTO, ITMA, JATMA, OICA, ITTAC, USTMA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173EAB-2414-4732-957C-B6404A20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0368D7-8BAB-4071-ACEA-B9161706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3</a:t>
            </a:fld>
            <a:endParaRPr lang="fr-FR"/>
          </a:p>
        </p:txBody>
      </p:sp>
      <p:pic>
        <p:nvPicPr>
          <p:cNvPr id="11" name="Graphique 10" descr="Utilisateurs avec un remplissage uni">
            <a:extLst>
              <a:ext uri="{FF2B5EF4-FFF2-40B4-BE49-F238E27FC236}">
                <a16:creationId xmlns:a16="http://schemas.microsoft.com/office/drawing/2014/main" id="{9064AD8F-1240-435E-BE58-D23C54EFF1C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9082" y="1690688"/>
            <a:ext cx="914400" cy="914400"/>
          </a:xfrm>
          <a:prstGeom prst="rect">
            <a:avLst/>
          </a:prstGeom>
        </p:spPr>
      </p:pic>
      <p:pic>
        <p:nvPicPr>
          <p:cNvPr id="13" name="Graphique 12" descr="Réunion en ligne avec un remplissage uni">
            <a:extLst>
              <a:ext uri="{FF2B5EF4-FFF2-40B4-BE49-F238E27FC236}">
                <a16:creationId xmlns:a16="http://schemas.microsoft.com/office/drawing/2014/main" id="{D8210448-BABE-4CD5-BBC3-7E4E7DA2BF6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84120" y="16906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6CCCF-D803-40C5-B837-47134238E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IWG WGWT: work progress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01F64F-B926-4C22-B8DE-026FEA73E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66795-9385-4A47-9B82-E183B614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BB3C96B0-BAF5-4CA0-B962-4A503CE0B7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617791"/>
              </p:ext>
            </p:extLst>
          </p:nvPr>
        </p:nvGraphicFramePr>
        <p:xfrm>
          <a:off x="225083" y="2004995"/>
          <a:ext cx="11878411" cy="2906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8131126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  <a:gridCol w="2284245">
                  <a:extLst>
                    <a:ext uri="{9D8B030D-6E8A-4147-A177-3AD203B41FA5}">
                      <a16:colId xmlns:a16="http://schemas.microsoft.com/office/drawing/2014/main" val="4184372722"/>
                    </a:ext>
                  </a:extLst>
                </a:gridCol>
              </a:tblGrid>
              <a:tr h="481945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Reminder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/>
                        <a:t>For </a:t>
                      </a:r>
                      <a:r>
                        <a:rPr lang="en-GB" noProof="0" dirty="0"/>
                        <a:t>tyres of Class C1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Evaluate the method for preparing a tyre to be tested in worn state at its type-approval;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test conditions;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Describe the test methods;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type-approval thresholds of tyre wet grip performance in worn state.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Introduce “moulded </a:t>
                      </a:r>
                      <a:r>
                        <a:rPr lang="en-GB" sz="1600" noProof="0" dirty="0">
                          <a:solidFill>
                            <a:srgbClr val="000000"/>
                          </a:solidFill>
                        </a:rPr>
                        <a:t>SRTT worn</a:t>
                      </a:r>
                      <a:r>
                        <a:rPr lang="en-GB" sz="1600" noProof="0" dirty="0"/>
                        <a:t>”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Define the water depth measurement methods;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Improve the precision of test procedure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Address the suitable requirements for tyres of classes C2 and C3</a:t>
                      </a: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endParaRPr lang="en-GB" sz="18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 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    R117.03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  (GRBP75)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 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(WP29-187)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 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WP29-189)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2023 test campaign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20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25</a:t>
                      </a:r>
                      <a:r>
                        <a:rPr lang="en-GB" sz="1600" noProof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test campaign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   R117.04</a:t>
                      </a: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00" noProof="0" dirty="0">
                        <a:solidFill>
                          <a:schemeClr val="tx1"/>
                        </a:solidFill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endParaRPr lang="en-GB" sz="200" noProof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5732195"/>
                  </a:ext>
                </a:extLst>
              </a:tr>
              <a:tr h="437746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Background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 precision today for WGWT needs to be </a:t>
                      </a:r>
                      <a:r>
                        <a:rPr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improved to be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comparable with wet grip of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new state in UNR117 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endParaRPr lang="en-GB" sz="1600" noProof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6954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737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6CCCF-D803-40C5-B837-47134238E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IWG WGWT: work progress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01F64F-B926-4C22-B8DE-026FEA73E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66795-9385-4A47-9B82-E183B614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BB3C96B0-BAF5-4CA0-B962-4A503CE0B7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803751"/>
              </p:ext>
            </p:extLst>
          </p:nvPr>
        </p:nvGraphicFramePr>
        <p:xfrm>
          <a:off x="437691" y="1726320"/>
          <a:ext cx="11316618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9317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9447301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875492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Test precision improvement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Test Campaign Plan: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Key Performance Indicator (KPI) to assess test precision improvement: weighted standard deviation σ per tyre category </a:t>
                      </a:r>
                      <a:r>
                        <a:rPr lang="en-GB" sz="1800" noProof="0" dirty="0">
                          <a:solidFill>
                            <a:srgbClr val="000000"/>
                          </a:solidFill>
                        </a:rPr>
                        <a:t>(normal and 3PMSF tyres)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Test Campaign - Stage 1: Assess precision of test procedure latest version (see GRBP-80-11) and compare it to the KPI target. Ongoing.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Test Campaign – Stage 2: If test procedure precision KPI target not met, improve test procedure precision further. If necessary, planned for 2026-2027.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Test Campaign – Stage 1 overview: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Test Method: trailer only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Participating Test Centres: 13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Candidate Tyres: 12 x Normal and 12 x 3PMSF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Tests at 3 x Temperatures and 1 x Water Depth or at 2 x Temperatures and 2 x Water Depth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External vs Self Watering System comparison included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833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14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602F6-12F7-49E3-55BB-917F0165C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780820-3504-5489-FA68-4CDAC3DE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IWG WGWT: work progress &amp; </a:t>
            </a:r>
            <a:r>
              <a:rPr lang="en-GB"/>
              <a:t>next steps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FF0485-4B6A-B4AA-FB3C-FA0736E40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3B664-0DCE-1942-D67E-3C536535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23E49A8A-BEC3-7B69-1A1F-A86D10C10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968074"/>
              </p:ext>
            </p:extLst>
          </p:nvPr>
        </p:nvGraphicFramePr>
        <p:xfrm>
          <a:off x="437691" y="1726320"/>
          <a:ext cx="11316618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9317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9447301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437746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Test precision improvement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Test Campaign – Stage 1 progress: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Normal: 96% delivered, 68% buffed, 21% tested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3PMSF: 100% delivered, 72% buffed, 32% tested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Testing delayed due to delayed tyres delivery and weather conditions, expected to be completed by early 2026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noProof="0" dirty="0">
                          <a:solidFill>
                            <a:srgbClr val="000000"/>
                          </a:solidFill>
                          <a:sym typeface="Wingdings" panose="05000000000000000000" pitchFamily="2" charset="2"/>
                        </a:rPr>
                        <a:t> Proposal for Terms of References update to reflect Test Campaign – Stage 1 updated timing (see updated timeline on next slide)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GB" sz="1800" i="0" noProof="0" dirty="0">
                          <a:solidFill>
                            <a:srgbClr val="000000"/>
                          </a:solidFill>
                          <a:sym typeface="Wingdings" panose="05000000000000000000" pitchFamily="2" charset="2"/>
                        </a:rPr>
                        <a:t>KPI target definition discussion: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i="0" noProof="0" dirty="0">
                          <a:solidFill>
                            <a:srgbClr val="000000"/>
                          </a:solidFill>
                          <a:sym typeface="Wingdings" panose="05000000000000000000" pitchFamily="2" charset="2"/>
                        </a:rPr>
                        <a:t>Assessment of test method precision impact on Type </a:t>
                      </a:r>
                      <a:r>
                        <a:rPr lang="en-GB" sz="1800" i="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Approval, Conformity of Production &amp; Market Surveillance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833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 sz="20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975753"/>
                  </a:ext>
                </a:extLst>
              </a:tr>
              <a:tr h="437746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Continuous improvement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C1 tyres: Effect of the regulation on tyres’ usage and data collection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C2 tyres: Assessment of hydroplaning effect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</a:rPr>
                        <a:t>C2/C3 tyres: Review of potential improvement of the way C2/C3 are considered in the regulation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i="0" noProof="0" dirty="0">
                          <a:solidFill>
                            <a:schemeClr val="tx1"/>
                          </a:solidFill>
                        </a:rPr>
                        <a:t>Assessment of different scenarios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532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961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97AB6-3A7A-D07D-4832-8A7435D39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36D69-C79E-4583-E131-678184EA4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IWG WGWT: timeline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529F4D-1623-B6AE-8F94-901DFCC3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IWG for Wet Grip On Worn </a:t>
            </a:r>
            <a:r>
              <a:rPr lang="en-US" dirty="0" err="1"/>
              <a:t>Tyres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B45670-993F-90A0-1529-AD746F746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7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9EEA42-7B40-AEDB-4E14-14B8A87BD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360" y="1973452"/>
            <a:ext cx="11682472" cy="305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76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1F76C-3813-436E-8AC9-5A8831D3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altLang="en-US" dirty="0"/>
              <a:t>Thank you for your attention!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568AD9-3CAE-415B-96FE-5E806EA4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AFFE11-0249-40DA-BAA3-386BD87E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829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TaxCatchAll xmlns="985ec44e-1bab-4c0b-9df0-6ba128686fc9" xsi:nil="true"/>
    <Path xmlns="acccb6d4-dbe5-46d2-b4d3-5733603d8c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CEFC62-1D18-41C9-B948-C0EB7FCBD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7BA048-7F6E-4B38-9D60-A096F3851930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3.xml><?xml version="1.0" encoding="utf-8"?>
<ds:datastoreItem xmlns:ds="http://schemas.openxmlformats.org/officeDocument/2006/customXml" ds:itemID="{5AB3EC54-300C-4392-9A98-28D63C5E3D0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2ffc28e-b571-4281-a4cf-1d6fb2578044}" enabled="1" method="Privileged" siteId="{95579480-b619-4d86-9f0d-74f0cdef4bfb}" removed="0"/>
  <clbl:label id="{0f9e35db-544f-4f60-bdcc-5ea416e6dc70}" enabled="0" method="" siteId="{0f9e35db-544f-4f60-bdcc-5ea416e6dc7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9241</TotalTime>
  <Words>761</Words>
  <Application>Microsoft Office PowerPoint</Application>
  <PresentationFormat>Widescreen</PresentationFormat>
  <Paragraphs>96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Thème Office</vt:lpstr>
      <vt:lpstr>PowerPoint Presentation</vt:lpstr>
      <vt:lpstr>IWG for Wet Grip on Worn Tyres</vt:lpstr>
      <vt:lpstr>IWG WGWT: facts and figures</vt:lpstr>
      <vt:lpstr>IWG WGWT: work progress</vt:lpstr>
      <vt:lpstr>IWG WGWT: work progress</vt:lpstr>
      <vt:lpstr>IWG WGWT: work progress &amp; next steps</vt:lpstr>
      <vt:lpstr>IWG WGWT: timeline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ECollot</dc:creator>
  <cp:lastModifiedBy>Konstantin Glukhenkiy</cp:lastModifiedBy>
  <cp:revision>106</cp:revision>
  <dcterms:created xsi:type="dcterms:W3CDTF">2019-09-06T13:35:01Z</dcterms:created>
  <dcterms:modified xsi:type="dcterms:W3CDTF">2025-09-02T15:13:05Z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Confidential Document</vt:lpwstr>
  </property>
  <property fmtid="{D5CDD505-2E9C-101B-9397-08002B2CF9AE}" pid="4" name="MSIP_Label_02ffc28e-b571-4281-a4cf-1d6fb2578044_Enabled">
    <vt:lpwstr>true</vt:lpwstr>
  </property>
  <property fmtid="{D5CDD505-2E9C-101B-9397-08002B2CF9AE}" pid="5" name="MSIP_Label_02ffc28e-b571-4281-a4cf-1d6fb2578044_SetDate">
    <vt:lpwstr>2024-02-01T10:12:52Z</vt:lpwstr>
  </property>
  <property fmtid="{D5CDD505-2E9C-101B-9397-08002B2CF9AE}" pid="6" name="MSIP_Label_02ffc28e-b571-4281-a4cf-1d6fb2578044_Method">
    <vt:lpwstr>Privileged</vt:lpwstr>
  </property>
  <property fmtid="{D5CDD505-2E9C-101B-9397-08002B2CF9AE}" pid="7" name="MSIP_Label_02ffc28e-b571-4281-a4cf-1d6fb2578044_Name">
    <vt:lpwstr>Public - No Markings</vt:lpwstr>
  </property>
  <property fmtid="{D5CDD505-2E9C-101B-9397-08002B2CF9AE}" pid="8" name="MSIP_Label_02ffc28e-b571-4281-a4cf-1d6fb2578044_SiteId">
    <vt:lpwstr>95579480-b619-4d86-9f0d-74f0cdef4bfb</vt:lpwstr>
  </property>
  <property fmtid="{D5CDD505-2E9C-101B-9397-08002B2CF9AE}" pid="9" name="MSIP_Label_02ffc28e-b571-4281-a4cf-1d6fb2578044_ActionId">
    <vt:lpwstr>7b05a04c-3cf2-481b-a025-1a956d478607</vt:lpwstr>
  </property>
  <property fmtid="{D5CDD505-2E9C-101B-9397-08002B2CF9AE}" pid="10" name="MSIP_Label_02ffc28e-b571-4281-a4cf-1d6fb2578044_ContentBits">
    <vt:lpwstr>0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SIP_Label_6bd9ddd1-4d20-43f6-abfa-fc3c07406f94_SetDate">
    <vt:lpwstr>2024-09-06T10:58:11Z</vt:lpwstr>
  </property>
  <property fmtid="{D5CDD505-2E9C-101B-9397-08002B2CF9AE}" pid="13" name="MSIP_Label_6bd9ddd1-4d20-43f6-abfa-fc3c07406f94_Method">
    <vt:lpwstr>Standard</vt:lpwstr>
  </property>
  <property fmtid="{D5CDD505-2E9C-101B-9397-08002B2CF9AE}" pid="14" name="MSIP_Label_6bd9ddd1-4d20-43f6-abfa-fc3c07406f94_Name">
    <vt:lpwstr>Commission Use</vt:lpwstr>
  </property>
  <property fmtid="{D5CDD505-2E9C-101B-9397-08002B2CF9AE}" pid="15" name="MSIP_Label_6bd9ddd1-4d20-43f6-abfa-fc3c07406f94_SiteId">
    <vt:lpwstr>b24c8b06-522c-46fe-9080-70926f8dddb1</vt:lpwstr>
  </property>
  <property fmtid="{D5CDD505-2E9C-101B-9397-08002B2CF9AE}" pid="16" name="MSIP_Label_6bd9ddd1-4d20-43f6-abfa-fc3c07406f94_ActionId">
    <vt:lpwstr>23761c97-ff0b-4504-a5ff-e9363ab44d87</vt:lpwstr>
  </property>
  <property fmtid="{D5CDD505-2E9C-101B-9397-08002B2CF9AE}" pid="17" name="MSIP_Label_6bd9ddd1-4d20-43f6-abfa-fc3c07406f94_ContentBits">
    <vt:lpwstr>0</vt:lpwstr>
  </property>
  <property fmtid="{D5CDD505-2E9C-101B-9397-08002B2CF9AE}" pid="18" name="ContentTypeId">
    <vt:lpwstr>0x0101003B8422D08C252547BB1CFA7F78E2CB83</vt:lpwstr>
  </property>
  <property fmtid="{D5CDD505-2E9C-101B-9397-08002B2CF9AE}" pid="19" name="MediaServiceImageTags">
    <vt:lpwstr/>
  </property>
  <property fmtid="{D5CDD505-2E9C-101B-9397-08002B2CF9AE}" pid="20" name="gba66df640194346a5267c50f24d4797">
    <vt:lpwstr/>
  </property>
  <property fmtid="{D5CDD505-2E9C-101B-9397-08002B2CF9AE}" pid="21" name="Office_x0020_of_x0020_Origin">
    <vt:lpwstr/>
  </property>
  <property fmtid="{D5CDD505-2E9C-101B-9397-08002B2CF9AE}" pid="22" name="Office of Origin">
    <vt:lpwstr/>
  </property>
</Properties>
</file>