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7" r:id="rId5"/>
    <p:sldId id="271" r:id="rId6"/>
    <p:sldId id="817" r:id="rId7"/>
    <p:sldId id="823" r:id="rId8"/>
    <p:sldId id="353" r:id="rId9"/>
    <p:sldId id="824" r:id="rId10"/>
    <p:sldId id="826" r:id="rId11"/>
    <p:sldId id="833" r:id="rId12"/>
    <p:sldId id="827" r:id="rId13"/>
    <p:sldId id="834" r:id="rId14"/>
    <p:sldId id="828" r:id="rId15"/>
    <p:sldId id="835" r:id="rId16"/>
    <p:sldId id="829" r:id="rId17"/>
    <p:sldId id="831" r:id="rId18"/>
    <p:sldId id="837" r:id="rId19"/>
    <p:sldId id="830" r:id="rId20"/>
    <p:sldId id="832" r:id="rId21"/>
    <p:sldId id="83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12279B-8267-4FB1-943B-775F8F16C070}" v="3" dt="2025-09-24T13:51:03.5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80" d="100"/>
          <a:sy n="80" d="100"/>
        </p:scale>
        <p:origin x="63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am Christoph HNV VBE" userId="37df2e22-6bbf-4478-aa5b-3401cf9879fe" providerId="ADAL" clId="{5D527616-7672-4DF5-85CD-0CD3533019F4}"/>
    <pc:docChg chg="undo custSel addSld delSld modSld">
      <pc:chgData name="Adam Christoph HNV VBE" userId="37df2e22-6bbf-4478-aa5b-3401cf9879fe" providerId="ADAL" clId="{5D527616-7672-4DF5-85CD-0CD3533019F4}" dt="2025-09-24T07:56:24.138" v="2910" actId="20577"/>
      <pc:docMkLst>
        <pc:docMk/>
      </pc:docMkLst>
      <pc:sldChg chg="modSp mod">
        <pc:chgData name="Adam Christoph HNV VBE" userId="37df2e22-6bbf-4478-aa5b-3401cf9879fe" providerId="ADAL" clId="{5D527616-7672-4DF5-85CD-0CD3533019F4}" dt="2025-09-23T13:47:17.371" v="2324" actId="20577"/>
        <pc:sldMkLst>
          <pc:docMk/>
          <pc:sldMk cId="3183162509" sldId="257"/>
        </pc:sldMkLst>
        <pc:spChg chg="mod">
          <ac:chgData name="Adam Christoph HNV VBE" userId="37df2e22-6bbf-4478-aa5b-3401cf9879fe" providerId="ADAL" clId="{5D527616-7672-4DF5-85CD-0CD3533019F4}" dt="2025-09-23T13:47:17.371" v="2324" actId="20577"/>
          <ac:spMkLst>
            <pc:docMk/>
            <pc:sldMk cId="3183162509" sldId="257"/>
            <ac:spMk id="2" creationId="{DE43D210-EB76-4B15-E9B9-75305152F376}"/>
          </ac:spMkLst>
        </pc:spChg>
      </pc:sldChg>
      <pc:sldChg chg="modSp mod">
        <pc:chgData name="Adam Christoph HNV VBE" userId="37df2e22-6bbf-4478-aa5b-3401cf9879fe" providerId="ADAL" clId="{5D527616-7672-4DF5-85CD-0CD3533019F4}" dt="2025-09-23T13:52:57.526" v="2429" actId="5793"/>
        <pc:sldMkLst>
          <pc:docMk/>
          <pc:sldMk cId="3849073992" sldId="271"/>
        </pc:sldMkLst>
        <pc:spChg chg="mod">
          <ac:chgData name="Adam Christoph HNV VBE" userId="37df2e22-6bbf-4478-aa5b-3401cf9879fe" providerId="ADAL" clId="{5D527616-7672-4DF5-85CD-0CD3533019F4}" dt="2025-09-23T13:52:57.526" v="2429" actId="5793"/>
          <ac:spMkLst>
            <pc:docMk/>
            <pc:sldMk cId="3849073992" sldId="271"/>
            <ac:spMk id="3" creationId="{1B2403A9-B7F6-9A2A-3A9B-37E617B4BDBC}"/>
          </ac:spMkLst>
        </pc:spChg>
      </pc:sldChg>
      <pc:sldChg chg="delSp modSp mod">
        <pc:chgData name="Adam Christoph HNV VBE" userId="37df2e22-6bbf-4478-aa5b-3401cf9879fe" providerId="ADAL" clId="{5D527616-7672-4DF5-85CD-0CD3533019F4}" dt="2025-09-23T13:53:58.981" v="2434"/>
        <pc:sldMkLst>
          <pc:docMk/>
          <pc:sldMk cId="1993191746" sldId="353"/>
        </pc:sldMkLst>
        <pc:spChg chg="mod">
          <ac:chgData name="Adam Christoph HNV VBE" userId="37df2e22-6bbf-4478-aa5b-3401cf9879fe" providerId="ADAL" clId="{5D527616-7672-4DF5-85CD-0CD3533019F4}" dt="2025-09-23T08:26:02.476" v="33" actId="20577"/>
          <ac:spMkLst>
            <pc:docMk/>
            <pc:sldMk cId="1993191746" sldId="353"/>
            <ac:spMk id="12" creationId="{E790CCDD-AB2A-4117-E21A-6BD41BD86C90}"/>
          </ac:spMkLst>
        </pc:spChg>
        <pc:spChg chg="mod">
          <ac:chgData name="Adam Christoph HNV VBE" userId="37df2e22-6bbf-4478-aa5b-3401cf9879fe" providerId="ADAL" clId="{5D527616-7672-4DF5-85CD-0CD3533019F4}" dt="2025-09-23T08:25:44.477" v="24" actId="20577"/>
          <ac:spMkLst>
            <pc:docMk/>
            <pc:sldMk cId="1993191746" sldId="353"/>
            <ac:spMk id="15" creationId="{A0F881A3-1432-3477-513A-0D4F2AC1A8B6}"/>
          </ac:spMkLst>
        </pc:spChg>
        <pc:spChg chg="mod">
          <ac:chgData name="Adam Christoph HNV VBE" userId="37df2e22-6bbf-4478-aa5b-3401cf9879fe" providerId="ADAL" clId="{5D527616-7672-4DF5-85CD-0CD3533019F4}" dt="2025-09-23T08:25:07.780" v="21" actId="14100"/>
          <ac:spMkLst>
            <pc:docMk/>
            <pc:sldMk cId="1993191746" sldId="353"/>
            <ac:spMk id="18" creationId="{7D93B509-3758-2BE9-06C9-8547FB1CC663}"/>
          </ac:spMkLst>
        </pc:spChg>
        <pc:spChg chg="mod">
          <ac:chgData name="Adam Christoph HNV VBE" userId="37df2e22-6bbf-4478-aa5b-3401cf9879fe" providerId="ADAL" clId="{5D527616-7672-4DF5-85CD-0CD3533019F4}" dt="2025-09-23T08:26:32.977" v="42" actId="1038"/>
          <ac:spMkLst>
            <pc:docMk/>
            <pc:sldMk cId="1993191746" sldId="353"/>
            <ac:spMk id="20" creationId="{8A21885D-1DF0-18CE-9236-4FE563437235}"/>
          </ac:spMkLst>
        </pc:spChg>
        <pc:spChg chg="mod">
          <ac:chgData name="Adam Christoph HNV VBE" userId="37df2e22-6bbf-4478-aa5b-3401cf9879fe" providerId="ADAL" clId="{5D527616-7672-4DF5-85CD-0CD3533019F4}" dt="2025-09-23T13:53:58.981" v="2434"/>
          <ac:spMkLst>
            <pc:docMk/>
            <pc:sldMk cId="1993191746" sldId="353"/>
            <ac:spMk id="22" creationId="{A892DBB5-CF52-C6AC-4DF4-96E955AEEABC}"/>
          </ac:spMkLst>
        </pc:spChg>
        <pc:spChg chg="del">
          <ac:chgData name="Adam Christoph HNV VBE" userId="37df2e22-6bbf-4478-aa5b-3401cf9879fe" providerId="ADAL" clId="{5D527616-7672-4DF5-85CD-0CD3533019F4}" dt="2025-09-23T08:24:16.427" v="6" actId="478"/>
          <ac:spMkLst>
            <pc:docMk/>
            <pc:sldMk cId="1993191746" sldId="353"/>
            <ac:spMk id="27" creationId="{855A21EF-CCFE-0831-81AA-B4EAABE56033}"/>
          </ac:spMkLst>
        </pc:spChg>
      </pc:sldChg>
      <pc:sldChg chg="modSp del mod">
        <pc:chgData name="Adam Christoph HNV VBE" userId="37df2e22-6bbf-4478-aa5b-3401cf9879fe" providerId="ADAL" clId="{5D527616-7672-4DF5-85CD-0CD3533019F4}" dt="2025-09-23T13:47:39.103" v="2325" actId="47"/>
        <pc:sldMkLst>
          <pc:docMk/>
          <pc:sldMk cId="4106910872" sldId="813"/>
        </pc:sldMkLst>
        <pc:spChg chg="mod">
          <ac:chgData name="Adam Christoph HNV VBE" userId="37df2e22-6bbf-4478-aa5b-3401cf9879fe" providerId="ADAL" clId="{5D527616-7672-4DF5-85CD-0CD3533019F4}" dt="2025-09-23T08:56:03.424" v="223" actId="20577"/>
          <ac:spMkLst>
            <pc:docMk/>
            <pc:sldMk cId="4106910872" sldId="813"/>
            <ac:spMk id="3" creationId="{84CF6291-88A6-E2A1-AD44-20B5196F2F12}"/>
          </ac:spMkLst>
        </pc:spChg>
      </pc:sldChg>
      <pc:sldChg chg="modSp mod">
        <pc:chgData name="Adam Christoph HNV VBE" userId="37df2e22-6bbf-4478-aa5b-3401cf9879fe" providerId="ADAL" clId="{5D527616-7672-4DF5-85CD-0CD3533019F4}" dt="2025-09-23T13:53:36.485" v="2432"/>
        <pc:sldMkLst>
          <pc:docMk/>
          <pc:sldMk cId="3372199626" sldId="817"/>
        </pc:sldMkLst>
        <pc:spChg chg="mod">
          <ac:chgData name="Adam Christoph HNV VBE" userId="37df2e22-6bbf-4478-aa5b-3401cf9879fe" providerId="ADAL" clId="{5D527616-7672-4DF5-85CD-0CD3533019F4}" dt="2025-09-23T13:53:36.485" v="2432"/>
          <ac:spMkLst>
            <pc:docMk/>
            <pc:sldMk cId="3372199626" sldId="817"/>
            <ac:spMk id="44" creationId="{77BE41D8-95A7-FB02-9606-4E8A11005992}"/>
          </ac:spMkLst>
        </pc:spChg>
      </pc:sldChg>
      <pc:sldChg chg="del">
        <pc:chgData name="Adam Christoph HNV VBE" userId="37df2e22-6bbf-4478-aa5b-3401cf9879fe" providerId="ADAL" clId="{5D527616-7672-4DF5-85CD-0CD3533019F4}" dt="2025-09-23T08:38:28.007" v="43" actId="47"/>
        <pc:sldMkLst>
          <pc:docMk/>
          <pc:sldMk cId="3483415232" sldId="819"/>
        </pc:sldMkLst>
      </pc:sldChg>
      <pc:sldChg chg="del">
        <pc:chgData name="Adam Christoph HNV VBE" userId="37df2e22-6bbf-4478-aa5b-3401cf9879fe" providerId="ADAL" clId="{5D527616-7672-4DF5-85CD-0CD3533019F4}" dt="2025-09-23T08:38:28.007" v="43" actId="47"/>
        <pc:sldMkLst>
          <pc:docMk/>
          <pc:sldMk cId="836313024" sldId="821"/>
        </pc:sldMkLst>
      </pc:sldChg>
      <pc:sldChg chg="modSp mod">
        <pc:chgData name="Adam Christoph HNV VBE" userId="37df2e22-6bbf-4478-aa5b-3401cf9879fe" providerId="ADAL" clId="{5D527616-7672-4DF5-85CD-0CD3533019F4}" dt="2025-09-23T13:53:48.416" v="2433"/>
        <pc:sldMkLst>
          <pc:docMk/>
          <pc:sldMk cId="1797944135" sldId="823"/>
        </pc:sldMkLst>
        <pc:spChg chg="mod">
          <ac:chgData name="Adam Christoph HNV VBE" userId="37df2e22-6bbf-4478-aa5b-3401cf9879fe" providerId="ADAL" clId="{5D527616-7672-4DF5-85CD-0CD3533019F4}" dt="2025-09-23T08:23:17.766" v="5" actId="20577"/>
          <ac:spMkLst>
            <pc:docMk/>
            <pc:sldMk cId="1797944135" sldId="823"/>
            <ac:spMk id="3" creationId="{20FA2B46-0A8F-2A02-E260-4391F2AF7401}"/>
          </ac:spMkLst>
        </pc:spChg>
        <pc:spChg chg="mod">
          <ac:chgData name="Adam Christoph HNV VBE" userId="37df2e22-6bbf-4478-aa5b-3401cf9879fe" providerId="ADAL" clId="{5D527616-7672-4DF5-85CD-0CD3533019F4}" dt="2025-09-23T13:53:48.416" v="2433"/>
          <ac:spMkLst>
            <pc:docMk/>
            <pc:sldMk cId="1797944135" sldId="823"/>
            <ac:spMk id="6" creationId="{FF1210F0-4DB6-23A2-7833-F2052B86C9A1}"/>
          </ac:spMkLst>
        </pc:spChg>
        <pc:spChg chg="mod">
          <ac:chgData name="Adam Christoph HNV VBE" userId="37df2e22-6bbf-4478-aa5b-3401cf9879fe" providerId="ADAL" clId="{5D527616-7672-4DF5-85CD-0CD3533019F4}" dt="2025-09-23T08:19:36.407" v="1" actId="20577"/>
          <ac:spMkLst>
            <pc:docMk/>
            <pc:sldMk cId="1797944135" sldId="823"/>
            <ac:spMk id="9" creationId="{FE3A1C3A-5AA7-27E2-95B9-9CA7F6EF1C05}"/>
          </ac:spMkLst>
        </pc:spChg>
      </pc:sldChg>
      <pc:sldChg chg="modSp mod">
        <pc:chgData name="Adam Christoph HNV VBE" userId="37df2e22-6bbf-4478-aa5b-3401cf9879fe" providerId="ADAL" clId="{5D527616-7672-4DF5-85CD-0CD3533019F4}" dt="2025-09-23T13:54:42.335" v="2441" actId="313"/>
        <pc:sldMkLst>
          <pc:docMk/>
          <pc:sldMk cId="2148377096" sldId="824"/>
        </pc:sldMkLst>
        <pc:spChg chg="mod">
          <ac:chgData name="Adam Christoph HNV VBE" userId="37df2e22-6bbf-4478-aa5b-3401cf9879fe" providerId="ADAL" clId="{5D527616-7672-4DF5-85CD-0CD3533019F4}" dt="2025-09-23T13:54:42.335" v="2441" actId="313"/>
          <ac:spMkLst>
            <pc:docMk/>
            <pc:sldMk cId="2148377096" sldId="824"/>
            <ac:spMk id="2" creationId="{1FE7CE87-480B-2496-8F89-0258D9351BF8}"/>
          </ac:spMkLst>
        </pc:spChg>
        <pc:spChg chg="mod">
          <ac:chgData name="Adam Christoph HNV VBE" userId="37df2e22-6bbf-4478-aa5b-3401cf9879fe" providerId="ADAL" clId="{5D527616-7672-4DF5-85CD-0CD3533019F4}" dt="2025-09-23T13:54:15.720" v="2435"/>
          <ac:spMkLst>
            <pc:docMk/>
            <pc:sldMk cId="2148377096" sldId="824"/>
            <ac:spMk id="3" creationId="{1B2403A9-B7F6-9A2A-3A9B-37E617B4BDBC}"/>
          </ac:spMkLst>
        </pc:spChg>
      </pc:sldChg>
      <pc:sldChg chg="modSp mod">
        <pc:chgData name="Adam Christoph HNV VBE" userId="37df2e22-6bbf-4478-aa5b-3401cf9879fe" providerId="ADAL" clId="{5D527616-7672-4DF5-85CD-0CD3533019F4}" dt="2025-09-24T07:51:46.464" v="2855" actId="20577"/>
        <pc:sldMkLst>
          <pc:docMk/>
          <pc:sldMk cId="4166668108" sldId="826"/>
        </pc:sldMkLst>
        <pc:spChg chg="mod">
          <ac:chgData name="Adam Christoph HNV VBE" userId="37df2e22-6bbf-4478-aa5b-3401cf9879fe" providerId="ADAL" clId="{5D527616-7672-4DF5-85CD-0CD3533019F4}" dt="2025-09-23T08:55:43.050" v="219" actId="20577"/>
          <ac:spMkLst>
            <pc:docMk/>
            <pc:sldMk cId="4166668108" sldId="826"/>
            <ac:spMk id="3" creationId="{20FA2B46-0A8F-2A02-E260-4391F2AF7401}"/>
          </ac:spMkLst>
        </pc:spChg>
        <pc:spChg chg="mod">
          <ac:chgData name="Adam Christoph HNV VBE" userId="37df2e22-6bbf-4478-aa5b-3401cf9879fe" providerId="ADAL" clId="{5D527616-7672-4DF5-85CD-0CD3533019F4}" dt="2025-09-23T13:54:58.996" v="2442"/>
          <ac:spMkLst>
            <pc:docMk/>
            <pc:sldMk cId="4166668108" sldId="826"/>
            <ac:spMk id="6" creationId="{FF1210F0-4DB6-23A2-7833-F2052B86C9A1}"/>
          </ac:spMkLst>
        </pc:spChg>
        <pc:spChg chg="mod">
          <ac:chgData name="Adam Christoph HNV VBE" userId="37df2e22-6bbf-4478-aa5b-3401cf9879fe" providerId="ADAL" clId="{5D527616-7672-4DF5-85CD-0CD3533019F4}" dt="2025-09-24T07:51:46.464" v="2855" actId="20577"/>
          <ac:spMkLst>
            <pc:docMk/>
            <pc:sldMk cId="4166668108" sldId="826"/>
            <ac:spMk id="9" creationId="{FE3A1C3A-5AA7-27E2-95B9-9CA7F6EF1C05}"/>
          </ac:spMkLst>
        </pc:spChg>
      </pc:sldChg>
      <pc:sldChg chg="modSp mod">
        <pc:chgData name="Adam Christoph HNV VBE" userId="37df2e22-6bbf-4478-aa5b-3401cf9879fe" providerId="ADAL" clId="{5D527616-7672-4DF5-85CD-0CD3533019F4}" dt="2025-09-24T07:43:31.295" v="2742" actId="20577"/>
        <pc:sldMkLst>
          <pc:docMk/>
          <pc:sldMk cId="1591029907" sldId="827"/>
        </pc:sldMkLst>
        <pc:spChg chg="mod">
          <ac:chgData name="Adam Christoph HNV VBE" userId="37df2e22-6bbf-4478-aa5b-3401cf9879fe" providerId="ADAL" clId="{5D527616-7672-4DF5-85CD-0CD3533019F4}" dt="2025-09-23T08:56:24.668" v="224" actId="20577"/>
          <ac:spMkLst>
            <pc:docMk/>
            <pc:sldMk cId="1591029907" sldId="827"/>
            <ac:spMk id="3" creationId="{20FA2B46-0A8F-2A02-E260-4391F2AF7401}"/>
          </ac:spMkLst>
        </pc:spChg>
        <pc:spChg chg="mod">
          <ac:chgData name="Adam Christoph HNV VBE" userId="37df2e22-6bbf-4478-aa5b-3401cf9879fe" providerId="ADAL" clId="{5D527616-7672-4DF5-85CD-0CD3533019F4}" dt="2025-09-23T13:55:27.476" v="2446"/>
          <ac:spMkLst>
            <pc:docMk/>
            <pc:sldMk cId="1591029907" sldId="827"/>
            <ac:spMk id="6" creationId="{FF1210F0-4DB6-23A2-7833-F2052B86C9A1}"/>
          </ac:spMkLst>
        </pc:spChg>
        <pc:spChg chg="mod">
          <ac:chgData name="Adam Christoph HNV VBE" userId="37df2e22-6bbf-4478-aa5b-3401cf9879fe" providerId="ADAL" clId="{5D527616-7672-4DF5-85CD-0CD3533019F4}" dt="2025-09-24T07:43:31.295" v="2742" actId="20577"/>
          <ac:spMkLst>
            <pc:docMk/>
            <pc:sldMk cId="1591029907" sldId="827"/>
            <ac:spMk id="9" creationId="{FE3A1C3A-5AA7-27E2-95B9-9CA7F6EF1C05}"/>
          </ac:spMkLst>
        </pc:spChg>
      </pc:sldChg>
      <pc:sldChg chg="modSp mod">
        <pc:chgData name="Adam Christoph HNV VBE" userId="37df2e22-6bbf-4478-aa5b-3401cf9879fe" providerId="ADAL" clId="{5D527616-7672-4DF5-85CD-0CD3533019F4}" dt="2025-09-24T07:56:07.787" v="2888" actId="20577"/>
        <pc:sldMkLst>
          <pc:docMk/>
          <pc:sldMk cId="3784972450" sldId="828"/>
        </pc:sldMkLst>
        <pc:spChg chg="mod">
          <ac:chgData name="Adam Christoph HNV VBE" userId="37df2e22-6bbf-4478-aa5b-3401cf9879fe" providerId="ADAL" clId="{5D527616-7672-4DF5-85CD-0CD3533019F4}" dt="2025-09-23T13:50:56.181" v="2384"/>
          <ac:spMkLst>
            <pc:docMk/>
            <pc:sldMk cId="3784972450" sldId="828"/>
            <ac:spMk id="3" creationId="{20FA2B46-0A8F-2A02-E260-4391F2AF7401}"/>
          </ac:spMkLst>
        </pc:spChg>
        <pc:spChg chg="mod">
          <ac:chgData name="Adam Christoph HNV VBE" userId="37df2e22-6bbf-4478-aa5b-3401cf9879fe" providerId="ADAL" clId="{5D527616-7672-4DF5-85CD-0CD3533019F4}" dt="2025-09-23T13:55:52.424" v="2448"/>
          <ac:spMkLst>
            <pc:docMk/>
            <pc:sldMk cId="3784972450" sldId="828"/>
            <ac:spMk id="6" creationId="{FF1210F0-4DB6-23A2-7833-F2052B86C9A1}"/>
          </ac:spMkLst>
        </pc:spChg>
        <pc:spChg chg="mod">
          <ac:chgData name="Adam Christoph HNV VBE" userId="37df2e22-6bbf-4478-aa5b-3401cf9879fe" providerId="ADAL" clId="{5D527616-7672-4DF5-85CD-0CD3533019F4}" dt="2025-09-24T07:56:07.787" v="2888" actId="20577"/>
          <ac:spMkLst>
            <pc:docMk/>
            <pc:sldMk cId="3784972450" sldId="828"/>
            <ac:spMk id="9" creationId="{FE3A1C3A-5AA7-27E2-95B9-9CA7F6EF1C05}"/>
          </ac:spMkLst>
        </pc:spChg>
      </pc:sldChg>
      <pc:sldChg chg="modSp mod">
        <pc:chgData name="Adam Christoph HNV VBE" userId="37df2e22-6bbf-4478-aa5b-3401cf9879fe" providerId="ADAL" clId="{5D527616-7672-4DF5-85CD-0CD3533019F4}" dt="2025-09-23T13:56:11.735" v="2450"/>
        <pc:sldMkLst>
          <pc:docMk/>
          <pc:sldMk cId="4272335676" sldId="829"/>
        </pc:sldMkLst>
        <pc:spChg chg="mod">
          <ac:chgData name="Adam Christoph HNV VBE" userId="37df2e22-6bbf-4478-aa5b-3401cf9879fe" providerId="ADAL" clId="{5D527616-7672-4DF5-85CD-0CD3533019F4}" dt="2025-09-23T13:51:09.340" v="2386"/>
          <ac:spMkLst>
            <pc:docMk/>
            <pc:sldMk cId="4272335676" sldId="829"/>
            <ac:spMk id="3" creationId="{20FA2B46-0A8F-2A02-E260-4391F2AF7401}"/>
          </ac:spMkLst>
        </pc:spChg>
        <pc:spChg chg="mod">
          <ac:chgData name="Adam Christoph HNV VBE" userId="37df2e22-6bbf-4478-aa5b-3401cf9879fe" providerId="ADAL" clId="{5D527616-7672-4DF5-85CD-0CD3533019F4}" dt="2025-09-23T13:56:11.735" v="2450"/>
          <ac:spMkLst>
            <pc:docMk/>
            <pc:sldMk cId="4272335676" sldId="829"/>
            <ac:spMk id="6" creationId="{FF1210F0-4DB6-23A2-7833-F2052B86C9A1}"/>
          </ac:spMkLst>
        </pc:spChg>
        <pc:spChg chg="mod">
          <ac:chgData name="Adam Christoph HNV VBE" userId="37df2e22-6bbf-4478-aa5b-3401cf9879fe" providerId="ADAL" clId="{5D527616-7672-4DF5-85CD-0CD3533019F4}" dt="2025-09-23T13:17:10.588" v="1784" actId="20577"/>
          <ac:spMkLst>
            <pc:docMk/>
            <pc:sldMk cId="4272335676" sldId="829"/>
            <ac:spMk id="9" creationId="{FE3A1C3A-5AA7-27E2-95B9-9CA7F6EF1C05}"/>
          </ac:spMkLst>
        </pc:spChg>
      </pc:sldChg>
      <pc:sldChg chg="modSp mod">
        <pc:chgData name="Adam Christoph HNV VBE" userId="37df2e22-6bbf-4478-aa5b-3401cf9879fe" providerId="ADAL" clId="{5D527616-7672-4DF5-85CD-0CD3533019F4}" dt="2025-09-23T13:56:44.987" v="2453"/>
        <pc:sldMkLst>
          <pc:docMk/>
          <pc:sldMk cId="3966317095" sldId="830"/>
        </pc:sldMkLst>
        <pc:spChg chg="mod">
          <ac:chgData name="Adam Christoph HNV VBE" userId="37df2e22-6bbf-4478-aa5b-3401cf9879fe" providerId="ADAL" clId="{5D527616-7672-4DF5-85CD-0CD3533019F4}" dt="2025-09-23T13:51:26.132" v="2389"/>
          <ac:spMkLst>
            <pc:docMk/>
            <pc:sldMk cId="3966317095" sldId="830"/>
            <ac:spMk id="3" creationId="{20FA2B46-0A8F-2A02-E260-4391F2AF7401}"/>
          </ac:spMkLst>
        </pc:spChg>
        <pc:spChg chg="mod">
          <ac:chgData name="Adam Christoph HNV VBE" userId="37df2e22-6bbf-4478-aa5b-3401cf9879fe" providerId="ADAL" clId="{5D527616-7672-4DF5-85CD-0CD3533019F4}" dt="2025-09-23T13:56:44.987" v="2453"/>
          <ac:spMkLst>
            <pc:docMk/>
            <pc:sldMk cId="3966317095" sldId="830"/>
            <ac:spMk id="6" creationId="{FF1210F0-4DB6-23A2-7833-F2052B86C9A1}"/>
          </ac:spMkLst>
        </pc:spChg>
        <pc:spChg chg="mod">
          <ac:chgData name="Adam Christoph HNV VBE" userId="37df2e22-6bbf-4478-aa5b-3401cf9879fe" providerId="ADAL" clId="{5D527616-7672-4DF5-85CD-0CD3533019F4}" dt="2025-09-23T13:39:17.388" v="2211" actId="255"/>
          <ac:spMkLst>
            <pc:docMk/>
            <pc:sldMk cId="3966317095" sldId="830"/>
            <ac:spMk id="9" creationId="{FE3A1C3A-5AA7-27E2-95B9-9CA7F6EF1C05}"/>
          </ac:spMkLst>
        </pc:spChg>
      </pc:sldChg>
      <pc:sldChg chg="modSp mod">
        <pc:chgData name="Adam Christoph HNV VBE" userId="37df2e22-6bbf-4478-aa5b-3401cf9879fe" providerId="ADAL" clId="{5D527616-7672-4DF5-85CD-0CD3533019F4}" dt="2025-09-23T13:56:23.135" v="2451"/>
        <pc:sldMkLst>
          <pc:docMk/>
          <pc:sldMk cId="3999625848" sldId="831"/>
        </pc:sldMkLst>
        <pc:spChg chg="mod">
          <ac:chgData name="Adam Christoph HNV VBE" userId="37df2e22-6bbf-4478-aa5b-3401cf9879fe" providerId="ADAL" clId="{5D527616-7672-4DF5-85CD-0CD3533019F4}" dt="2025-09-23T13:51:15.588" v="2387"/>
          <ac:spMkLst>
            <pc:docMk/>
            <pc:sldMk cId="3999625848" sldId="831"/>
            <ac:spMk id="3" creationId="{6F2C773B-92DD-8581-EB97-88947BE66001}"/>
          </ac:spMkLst>
        </pc:spChg>
        <pc:spChg chg="mod">
          <ac:chgData name="Adam Christoph HNV VBE" userId="37df2e22-6bbf-4478-aa5b-3401cf9879fe" providerId="ADAL" clId="{5D527616-7672-4DF5-85CD-0CD3533019F4}" dt="2025-09-23T13:56:23.135" v="2451"/>
          <ac:spMkLst>
            <pc:docMk/>
            <pc:sldMk cId="3999625848" sldId="831"/>
            <ac:spMk id="6" creationId="{FA6104F3-DA4A-9F21-9963-DD94BD572C70}"/>
          </ac:spMkLst>
        </pc:spChg>
        <pc:spChg chg="mod">
          <ac:chgData name="Adam Christoph HNV VBE" userId="37df2e22-6bbf-4478-aa5b-3401cf9879fe" providerId="ADAL" clId="{5D527616-7672-4DF5-85CD-0CD3533019F4}" dt="2025-09-23T13:36:52.549" v="2206" actId="20577"/>
          <ac:spMkLst>
            <pc:docMk/>
            <pc:sldMk cId="3999625848" sldId="831"/>
            <ac:spMk id="9" creationId="{6EC9F36F-7883-D930-ABF7-4512D35B84CF}"/>
          </ac:spMkLst>
        </pc:spChg>
      </pc:sldChg>
      <pc:sldChg chg="modSp mod">
        <pc:chgData name="Adam Christoph HNV VBE" userId="37df2e22-6bbf-4478-aa5b-3401cf9879fe" providerId="ADAL" clId="{5D527616-7672-4DF5-85CD-0CD3533019F4}" dt="2025-09-23T13:57:32.399" v="2468" actId="20577"/>
        <pc:sldMkLst>
          <pc:docMk/>
          <pc:sldMk cId="22057465" sldId="832"/>
        </pc:sldMkLst>
        <pc:spChg chg="mod">
          <ac:chgData name="Adam Christoph HNV VBE" userId="37df2e22-6bbf-4478-aa5b-3401cf9879fe" providerId="ADAL" clId="{5D527616-7672-4DF5-85CD-0CD3533019F4}" dt="2025-09-23T13:51:31.209" v="2390"/>
          <ac:spMkLst>
            <pc:docMk/>
            <pc:sldMk cId="22057465" sldId="832"/>
            <ac:spMk id="3" creationId="{86014212-28A1-1F2F-53E3-27F759860E88}"/>
          </ac:spMkLst>
        </pc:spChg>
        <pc:spChg chg="mod">
          <ac:chgData name="Adam Christoph HNV VBE" userId="37df2e22-6bbf-4478-aa5b-3401cf9879fe" providerId="ADAL" clId="{5D527616-7672-4DF5-85CD-0CD3533019F4}" dt="2025-09-23T13:56:56.149" v="2454"/>
          <ac:spMkLst>
            <pc:docMk/>
            <pc:sldMk cId="22057465" sldId="832"/>
            <ac:spMk id="6" creationId="{6E5DF9BB-D118-899C-90B6-BA7744CD4DCE}"/>
          </ac:spMkLst>
        </pc:spChg>
        <pc:spChg chg="mod">
          <ac:chgData name="Adam Christoph HNV VBE" userId="37df2e22-6bbf-4478-aa5b-3401cf9879fe" providerId="ADAL" clId="{5D527616-7672-4DF5-85CD-0CD3533019F4}" dt="2025-09-23T13:57:32.399" v="2468" actId="20577"/>
          <ac:spMkLst>
            <pc:docMk/>
            <pc:sldMk cId="22057465" sldId="832"/>
            <ac:spMk id="9" creationId="{573B8371-915A-89F4-1DD5-6CD15E93D63A}"/>
          </ac:spMkLst>
        </pc:spChg>
      </pc:sldChg>
      <pc:sldChg chg="addSp modSp mod">
        <pc:chgData name="Adam Christoph HNV VBE" userId="37df2e22-6bbf-4478-aa5b-3401cf9879fe" providerId="ADAL" clId="{5D527616-7672-4DF5-85CD-0CD3533019F4}" dt="2025-09-24T07:53:19.871" v="2859" actId="20577"/>
        <pc:sldMkLst>
          <pc:docMk/>
          <pc:sldMk cId="3645679703" sldId="833"/>
        </pc:sldMkLst>
        <pc:spChg chg="mod">
          <ac:chgData name="Adam Christoph HNV VBE" userId="37df2e22-6bbf-4478-aa5b-3401cf9879fe" providerId="ADAL" clId="{5D527616-7672-4DF5-85CD-0CD3533019F4}" dt="2025-09-23T08:55:31.634" v="218" actId="20577"/>
          <ac:spMkLst>
            <pc:docMk/>
            <pc:sldMk cId="3645679703" sldId="833"/>
            <ac:spMk id="3" creationId="{647AEEBC-0C79-622D-7EF8-D7EF12869651}"/>
          </ac:spMkLst>
        </pc:spChg>
        <pc:spChg chg="add mod">
          <ac:chgData name="Adam Christoph HNV VBE" userId="37df2e22-6bbf-4478-aa5b-3401cf9879fe" providerId="ADAL" clId="{5D527616-7672-4DF5-85CD-0CD3533019F4}" dt="2025-09-24T07:53:19.871" v="2859" actId="20577"/>
          <ac:spMkLst>
            <pc:docMk/>
            <pc:sldMk cId="3645679703" sldId="833"/>
            <ac:spMk id="4" creationId="{6E2A1894-B954-8663-D15E-34B474D85383}"/>
          </ac:spMkLst>
        </pc:spChg>
        <pc:spChg chg="mod">
          <ac:chgData name="Adam Christoph HNV VBE" userId="37df2e22-6bbf-4478-aa5b-3401cf9879fe" providerId="ADAL" clId="{5D527616-7672-4DF5-85CD-0CD3533019F4}" dt="2025-09-23T13:55:16.101" v="2445"/>
          <ac:spMkLst>
            <pc:docMk/>
            <pc:sldMk cId="3645679703" sldId="833"/>
            <ac:spMk id="6" creationId="{3233828C-CF59-A245-24E1-8513375BEAEA}"/>
          </ac:spMkLst>
        </pc:spChg>
        <pc:spChg chg="mod">
          <ac:chgData name="Adam Christoph HNV VBE" userId="37df2e22-6bbf-4478-aa5b-3401cf9879fe" providerId="ADAL" clId="{5D527616-7672-4DF5-85CD-0CD3533019F4}" dt="2025-09-23T13:48:40.113" v="2352" actId="1036"/>
          <ac:spMkLst>
            <pc:docMk/>
            <pc:sldMk cId="3645679703" sldId="833"/>
            <ac:spMk id="10" creationId="{3807786A-EDB1-6DED-CDC5-9CFBE6B64653}"/>
          </ac:spMkLst>
        </pc:spChg>
        <pc:spChg chg="mod">
          <ac:chgData name="Adam Christoph HNV VBE" userId="37df2e22-6bbf-4478-aa5b-3401cf9879fe" providerId="ADAL" clId="{5D527616-7672-4DF5-85CD-0CD3533019F4}" dt="2025-09-23T13:48:40.113" v="2352" actId="1036"/>
          <ac:spMkLst>
            <pc:docMk/>
            <pc:sldMk cId="3645679703" sldId="833"/>
            <ac:spMk id="23" creationId="{CBD83F50-9F1A-BA23-0B7B-78336BFF79A2}"/>
          </ac:spMkLst>
        </pc:spChg>
        <pc:spChg chg="mod">
          <ac:chgData name="Adam Christoph HNV VBE" userId="37df2e22-6bbf-4478-aa5b-3401cf9879fe" providerId="ADAL" clId="{5D527616-7672-4DF5-85CD-0CD3533019F4}" dt="2025-09-23T13:48:40.113" v="2352" actId="1036"/>
          <ac:spMkLst>
            <pc:docMk/>
            <pc:sldMk cId="3645679703" sldId="833"/>
            <ac:spMk id="25" creationId="{8C365774-9765-55BA-7B83-B2E88A6F6CA9}"/>
          </ac:spMkLst>
        </pc:spChg>
        <pc:spChg chg="mod">
          <ac:chgData name="Adam Christoph HNV VBE" userId="37df2e22-6bbf-4478-aa5b-3401cf9879fe" providerId="ADAL" clId="{5D527616-7672-4DF5-85CD-0CD3533019F4}" dt="2025-09-23T13:48:40.113" v="2352" actId="1036"/>
          <ac:spMkLst>
            <pc:docMk/>
            <pc:sldMk cId="3645679703" sldId="833"/>
            <ac:spMk id="26" creationId="{5B61CFD3-00FE-2A45-1BBE-865162B34440}"/>
          </ac:spMkLst>
        </pc:spChg>
        <pc:spChg chg="mod">
          <ac:chgData name="Adam Christoph HNV VBE" userId="37df2e22-6bbf-4478-aa5b-3401cf9879fe" providerId="ADAL" clId="{5D527616-7672-4DF5-85CD-0CD3533019F4}" dt="2025-09-23T13:49:48.014" v="2383" actId="122"/>
          <ac:spMkLst>
            <pc:docMk/>
            <pc:sldMk cId="3645679703" sldId="833"/>
            <ac:spMk id="28" creationId="{2795A917-F706-A08A-8019-B74CF3CEE77C}"/>
          </ac:spMkLst>
        </pc:spChg>
        <pc:spChg chg="mod">
          <ac:chgData name="Adam Christoph HNV VBE" userId="37df2e22-6bbf-4478-aa5b-3401cf9879fe" providerId="ADAL" clId="{5D527616-7672-4DF5-85CD-0CD3533019F4}" dt="2025-09-23T13:48:40.113" v="2352" actId="1036"/>
          <ac:spMkLst>
            <pc:docMk/>
            <pc:sldMk cId="3645679703" sldId="833"/>
            <ac:spMk id="30" creationId="{ADD7899C-D934-5834-FA25-3906EA121205}"/>
          </ac:spMkLst>
        </pc:spChg>
        <pc:spChg chg="mod">
          <ac:chgData name="Adam Christoph HNV VBE" userId="37df2e22-6bbf-4478-aa5b-3401cf9879fe" providerId="ADAL" clId="{5D527616-7672-4DF5-85CD-0CD3533019F4}" dt="2025-09-23T13:48:40.113" v="2352" actId="1036"/>
          <ac:spMkLst>
            <pc:docMk/>
            <pc:sldMk cId="3645679703" sldId="833"/>
            <ac:spMk id="31" creationId="{A1C3B1B3-8C4A-3C76-5A34-3D6E489FCD1D}"/>
          </ac:spMkLst>
        </pc:spChg>
        <pc:cxnChg chg="mod">
          <ac:chgData name="Adam Christoph HNV VBE" userId="37df2e22-6bbf-4478-aa5b-3401cf9879fe" providerId="ADAL" clId="{5D527616-7672-4DF5-85CD-0CD3533019F4}" dt="2025-09-23T08:50:00.080" v="211" actId="14100"/>
          <ac:cxnSpMkLst>
            <pc:docMk/>
            <pc:sldMk cId="3645679703" sldId="833"/>
            <ac:cxnSpMk id="33" creationId="{2ADFBCA8-44ED-7F3A-B78D-6D559501BDE1}"/>
          </ac:cxnSpMkLst>
        </pc:cxnChg>
        <pc:cxnChg chg="mod">
          <ac:chgData name="Adam Christoph HNV VBE" userId="37df2e22-6bbf-4478-aa5b-3401cf9879fe" providerId="ADAL" clId="{5D527616-7672-4DF5-85CD-0CD3533019F4}" dt="2025-09-23T13:48:40.113" v="2352" actId="1036"/>
          <ac:cxnSpMkLst>
            <pc:docMk/>
            <pc:sldMk cId="3645679703" sldId="833"/>
            <ac:cxnSpMk id="34" creationId="{0BB81D16-60A5-595C-9F0F-F08A7853436D}"/>
          </ac:cxnSpMkLst>
        </pc:cxnChg>
        <pc:cxnChg chg="mod">
          <ac:chgData name="Adam Christoph HNV VBE" userId="37df2e22-6bbf-4478-aa5b-3401cf9879fe" providerId="ADAL" clId="{5D527616-7672-4DF5-85CD-0CD3533019F4}" dt="2025-09-23T13:48:40.113" v="2352" actId="1036"/>
          <ac:cxnSpMkLst>
            <pc:docMk/>
            <pc:sldMk cId="3645679703" sldId="833"/>
            <ac:cxnSpMk id="36" creationId="{1A986106-B718-9B6F-5FF3-4AAE5FC42C3A}"/>
          </ac:cxnSpMkLst>
        </pc:cxnChg>
        <pc:cxnChg chg="mod">
          <ac:chgData name="Adam Christoph HNV VBE" userId="37df2e22-6bbf-4478-aa5b-3401cf9879fe" providerId="ADAL" clId="{5D527616-7672-4DF5-85CD-0CD3533019F4}" dt="2025-09-23T13:48:40.113" v="2352" actId="1036"/>
          <ac:cxnSpMkLst>
            <pc:docMk/>
            <pc:sldMk cId="3645679703" sldId="833"/>
            <ac:cxnSpMk id="40" creationId="{00AD51B3-0C6C-B59B-77B4-9160D80B3C39}"/>
          </ac:cxnSpMkLst>
        </pc:cxnChg>
      </pc:sldChg>
      <pc:sldChg chg="modSp add mod">
        <pc:chgData name="Adam Christoph HNV VBE" userId="37df2e22-6bbf-4478-aa5b-3401cf9879fe" providerId="ADAL" clId="{5D527616-7672-4DF5-85CD-0CD3533019F4}" dt="2025-09-23T13:55:41.386" v="2447"/>
        <pc:sldMkLst>
          <pc:docMk/>
          <pc:sldMk cId="3390654817" sldId="834"/>
        </pc:sldMkLst>
        <pc:spChg chg="mod">
          <ac:chgData name="Adam Christoph HNV VBE" userId="37df2e22-6bbf-4478-aa5b-3401cf9879fe" providerId="ADAL" clId="{5D527616-7672-4DF5-85CD-0CD3533019F4}" dt="2025-09-23T13:55:41.386" v="2447"/>
          <ac:spMkLst>
            <pc:docMk/>
            <pc:sldMk cId="3390654817" sldId="834"/>
            <ac:spMk id="6" creationId="{CFFE6F31-C2FB-7943-2764-138F9494576D}"/>
          </ac:spMkLst>
        </pc:spChg>
        <pc:spChg chg="mod">
          <ac:chgData name="Adam Christoph HNV VBE" userId="37df2e22-6bbf-4478-aa5b-3401cf9879fe" providerId="ADAL" clId="{5D527616-7672-4DF5-85CD-0CD3533019F4}" dt="2025-09-23T12:59:42.664" v="1162" actId="20577"/>
          <ac:spMkLst>
            <pc:docMk/>
            <pc:sldMk cId="3390654817" sldId="834"/>
            <ac:spMk id="9" creationId="{72D12552-7EC0-2FC3-B0E9-E249839B0B13}"/>
          </ac:spMkLst>
        </pc:spChg>
      </pc:sldChg>
      <pc:sldChg chg="modSp add mod">
        <pc:chgData name="Adam Christoph HNV VBE" userId="37df2e22-6bbf-4478-aa5b-3401cf9879fe" providerId="ADAL" clId="{5D527616-7672-4DF5-85CD-0CD3533019F4}" dt="2025-09-24T07:56:24.138" v="2910" actId="20577"/>
        <pc:sldMkLst>
          <pc:docMk/>
          <pc:sldMk cId="499921250" sldId="835"/>
        </pc:sldMkLst>
        <pc:spChg chg="mod">
          <ac:chgData name="Adam Christoph HNV VBE" userId="37df2e22-6bbf-4478-aa5b-3401cf9879fe" providerId="ADAL" clId="{5D527616-7672-4DF5-85CD-0CD3533019F4}" dt="2025-09-23T13:51:02.971" v="2385"/>
          <ac:spMkLst>
            <pc:docMk/>
            <pc:sldMk cId="499921250" sldId="835"/>
            <ac:spMk id="3" creationId="{3692DF96-C559-4400-2B75-77ADE4053B76}"/>
          </ac:spMkLst>
        </pc:spChg>
        <pc:spChg chg="mod">
          <ac:chgData name="Adam Christoph HNV VBE" userId="37df2e22-6bbf-4478-aa5b-3401cf9879fe" providerId="ADAL" clId="{5D527616-7672-4DF5-85CD-0CD3533019F4}" dt="2025-09-23T13:56:02.730" v="2449"/>
          <ac:spMkLst>
            <pc:docMk/>
            <pc:sldMk cId="499921250" sldId="835"/>
            <ac:spMk id="6" creationId="{8B857BEE-42BC-67A8-0275-5D381F5D0BC0}"/>
          </ac:spMkLst>
        </pc:spChg>
        <pc:spChg chg="mod">
          <ac:chgData name="Adam Christoph HNV VBE" userId="37df2e22-6bbf-4478-aa5b-3401cf9879fe" providerId="ADAL" clId="{5D527616-7672-4DF5-85CD-0CD3533019F4}" dt="2025-09-24T07:56:24.138" v="2910" actId="20577"/>
          <ac:spMkLst>
            <pc:docMk/>
            <pc:sldMk cId="499921250" sldId="835"/>
            <ac:spMk id="9" creationId="{66F9D9E7-E4DB-CCAD-6746-1DB7DF9FC2DC}"/>
          </ac:spMkLst>
        </pc:spChg>
      </pc:sldChg>
      <pc:sldChg chg="modSp add del mod">
        <pc:chgData name="Adam Christoph HNV VBE" userId="37df2e22-6bbf-4478-aa5b-3401cf9879fe" providerId="ADAL" clId="{5D527616-7672-4DF5-85CD-0CD3533019F4}" dt="2025-09-23T13:38:26.169" v="2209" actId="47"/>
        <pc:sldMkLst>
          <pc:docMk/>
          <pc:sldMk cId="1747627937" sldId="836"/>
        </pc:sldMkLst>
        <pc:spChg chg="mod">
          <ac:chgData name="Adam Christoph HNV VBE" userId="37df2e22-6bbf-4478-aa5b-3401cf9879fe" providerId="ADAL" clId="{5D527616-7672-4DF5-85CD-0CD3533019F4}" dt="2025-09-23T13:27:10.138" v="2084" actId="6549"/>
          <ac:spMkLst>
            <pc:docMk/>
            <pc:sldMk cId="1747627937" sldId="836"/>
            <ac:spMk id="9" creationId="{495FBAB1-72E3-255C-EC48-CD7A0BAD2D0E}"/>
          </ac:spMkLst>
        </pc:spChg>
      </pc:sldChg>
      <pc:sldChg chg="modSp add mod">
        <pc:chgData name="Adam Christoph HNV VBE" userId="37df2e22-6bbf-4478-aa5b-3401cf9879fe" providerId="ADAL" clId="{5D527616-7672-4DF5-85CD-0CD3533019F4}" dt="2025-09-23T13:56:35.310" v="2452"/>
        <pc:sldMkLst>
          <pc:docMk/>
          <pc:sldMk cId="1602491954" sldId="837"/>
        </pc:sldMkLst>
        <pc:spChg chg="mod">
          <ac:chgData name="Adam Christoph HNV VBE" userId="37df2e22-6bbf-4478-aa5b-3401cf9879fe" providerId="ADAL" clId="{5D527616-7672-4DF5-85CD-0CD3533019F4}" dt="2025-09-23T13:51:21.063" v="2388"/>
          <ac:spMkLst>
            <pc:docMk/>
            <pc:sldMk cId="1602491954" sldId="837"/>
            <ac:spMk id="3" creationId="{D87E260A-721C-E208-A48C-703356628C2A}"/>
          </ac:spMkLst>
        </pc:spChg>
        <pc:spChg chg="mod">
          <ac:chgData name="Adam Christoph HNV VBE" userId="37df2e22-6bbf-4478-aa5b-3401cf9879fe" providerId="ADAL" clId="{5D527616-7672-4DF5-85CD-0CD3533019F4}" dt="2025-09-23T13:56:35.310" v="2452"/>
          <ac:spMkLst>
            <pc:docMk/>
            <pc:sldMk cId="1602491954" sldId="837"/>
            <ac:spMk id="6" creationId="{3F43EBE9-0078-A020-DBF8-A0DB13763B85}"/>
          </ac:spMkLst>
        </pc:spChg>
        <pc:spChg chg="mod">
          <ac:chgData name="Adam Christoph HNV VBE" userId="37df2e22-6bbf-4478-aa5b-3401cf9879fe" providerId="ADAL" clId="{5D527616-7672-4DF5-85CD-0CD3533019F4}" dt="2025-09-23T13:38:13.478" v="2208" actId="6549"/>
          <ac:spMkLst>
            <pc:docMk/>
            <pc:sldMk cId="1602491954" sldId="837"/>
            <ac:spMk id="9" creationId="{5519DE13-C3D1-4F9C-3DB8-93CAF9AC7E22}"/>
          </ac:spMkLst>
        </pc:spChg>
      </pc:sldChg>
      <pc:sldChg chg="addSp modSp new mod">
        <pc:chgData name="Adam Christoph HNV VBE" userId="37df2e22-6bbf-4478-aa5b-3401cf9879fe" providerId="ADAL" clId="{5D527616-7672-4DF5-85CD-0CD3533019F4}" dt="2025-09-23T14:40:51.037" v="2473" actId="6549"/>
        <pc:sldMkLst>
          <pc:docMk/>
          <pc:sldMk cId="3847477092" sldId="838"/>
        </pc:sldMkLst>
        <pc:spChg chg="add mod">
          <ac:chgData name="Adam Christoph HNV VBE" userId="37df2e22-6bbf-4478-aa5b-3401cf9879fe" providerId="ADAL" clId="{5D527616-7672-4DF5-85CD-0CD3533019F4}" dt="2025-09-23T14:40:51.037" v="2473" actId="6549"/>
          <ac:spMkLst>
            <pc:docMk/>
            <pc:sldMk cId="3847477092" sldId="838"/>
            <ac:spMk id="3" creationId="{84DCF024-1FC3-6052-F51E-7CA6CEF2DB16}"/>
          </ac:spMkLst>
        </pc:spChg>
      </pc:sldChg>
    </pc:docChg>
  </pc:docChgLst>
  <pc:docChgLst>
    <pc:chgData name="Francois Guichard" userId="b25862a6-b641-4ece-b9f9-9230f3cdb908" providerId="ADAL" clId="{9C12279B-8267-4FB1-943B-775F8F16C070}"/>
    <pc:docChg chg="undo custSel modSld">
      <pc:chgData name="Francois Guichard" userId="b25862a6-b641-4ece-b9f9-9230f3cdb908" providerId="ADAL" clId="{9C12279B-8267-4FB1-943B-775F8F16C070}" dt="2025-09-24T13:51:38.163" v="238" actId="20577"/>
      <pc:docMkLst>
        <pc:docMk/>
      </pc:docMkLst>
      <pc:sldChg chg="addSp modSp mod">
        <pc:chgData name="Francois Guichard" userId="b25862a6-b641-4ece-b9f9-9230f3cdb908" providerId="ADAL" clId="{9C12279B-8267-4FB1-943B-775F8F16C070}" dt="2025-09-24T13:51:38.163" v="238" actId="20577"/>
        <pc:sldMkLst>
          <pc:docMk/>
          <pc:sldMk cId="3183162509" sldId="257"/>
        </pc:sldMkLst>
        <pc:spChg chg="mod">
          <ac:chgData name="Francois Guichard" userId="b25862a6-b641-4ece-b9f9-9230f3cdb908" providerId="ADAL" clId="{9C12279B-8267-4FB1-943B-775F8F16C070}" dt="2025-09-24T13:51:38.163" v="238" actId="20577"/>
          <ac:spMkLst>
            <pc:docMk/>
            <pc:sldMk cId="3183162509" sldId="257"/>
            <ac:spMk id="2" creationId="{DE43D210-EB76-4B15-E9B9-75305152F376}"/>
          </ac:spMkLst>
        </pc:spChg>
        <pc:spChg chg="add mod">
          <ac:chgData name="Francois Guichard" userId="b25862a6-b641-4ece-b9f9-9230f3cdb908" providerId="ADAL" clId="{9C12279B-8267-4FB1-943B-775F8F16C070}" dt="2025-09-24T13:47:13.067" v="63" actId="790"/>
          <ac:spMkLst>
            <pc:docMk/>
            <pc:sldMk cId="3183162509" sldId="257"/>
            <ac:spMk id="3" creationId="{C48A5D62-8BD5-58D1-6F09-E111D4803BA2}"/>
          </ac:spMkLst>
        </pc:spChg>
        <pc:spChg chg="add mod">
          <ac:chgData name="Francois Guichard" userId="b25862a6-b641-4ece-b9f9-9230f3cdb908" providerId="ADAL" clId="{9C12279B-8267-4FB1-943B-775F8F16C070}" dt="2025-09-24T13:48:06.865" v="156" actId="121"/>
          <ac:spMkLst>
            <pc:docMk/>
            <pc:sldMk cId="3183162509" sldId="257"/>
            <ac:spMk id="4" creationId="{C82401E2-7BAD-C2AC-3053-9FF713E91C2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79541B-1287-427C-B26B-694538AF191F}" type="datetimeFigureOut">
              <a:rPr lang="de-DE" smtClean="0"/>
              <a:t>24.09.2025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7C8547-D7AB-4DF7-A780-BFA22DAECB0F}" type="slidenum">
              <a:rPr lang="de-DE" smtClean="0"/>
              <a:t>‹#›</a:t>
            </a:fld>
            <a:endParaRPr lang="de-DE"/>
          </a:p>
        </p:txBody>
      </p:sp>
    </p:spTree>
    <p:extLst>
      <p:ext uri="{BB962C8B-B14F-4D97-AF65-F5344CB8AC3E}">
        <p14:creationId xmlns:p14="http://schemas.microsoft.com/office/powerpoint/2010/main" val="3053575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C774B-AC12-459D-7B2C-F576988F09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6E6D4D3-C276-7A0B-44D5-BD5BA8981E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3E6E1D1-0A86-BCA6-FF7C-8B4888CFE5E7}"/>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5" name="Footer Placeholder 4">
            <a:extLst>
              <a:ext uri="{FF2B5EF4-FFF2-40B4-BE49-F238E27FC236}">
                <a16:creationId xmlns:a16="http://schemas.microsoft.com/office/drawing/2014/main" id="{C6798E4D-C854-0B06-AA2D-DFEE23447B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DFF623-1ABF-CE48-E6F0-9BE59B42C177}"/>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794511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19712-9CCE-5FDA-88A7-7616B4458E0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E4DF55-BD56-F99B-5B4A-926F32A889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686132-1A9F-CBBF-CD2E-163393D84D58}"/>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5" name="Footer Placeholder 4">
            <a:extLst>
              <a:ext uri="{FF2B5EF4-FFF2-40B4-BE49-F238E27FC236}">
                <a16:creationId xmlns:a16="http://schemas.microsoft.com/office/drawing/2014/main" id="{06BA4B01-B65B-2C81-B163-FAC9A0B546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186A54-4067-388B-4FDA-8A44EBD4DE0C}"/>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2178685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D38F2D-79D3-A185-96C4-3100DB2482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7F6D1D5-4A43-3147-271A-7FE141ABED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2FC1BA-9BFD-08BC-D2A2-BE93F3D63DF2}"/>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5" name="Footer Placeholder 4">
            <a:extLst>
              <a:ext uri="{FF2B5EF4-FFF2-40B4-BE49-F238E27FC236}">
                <a16:creationId xmlns:a16="http://schemas.microsoft.com/office/drawing/2014/main" id="{413C9308-15AD-C013-AB75-9C789C65D9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3EA0C7-1070-57D2-F53B-25E95DDAE3B0}"/>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1589788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2E5AA-0AF8-D0C1-AA31-6D91C6DC74E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8CBDC1-16D7-500B-3D85-8B4B6B13A4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BFC2C7-6B7F-DBD7-4189-8F7C2944C8DA}"/>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5" name="Footer Placeholder 4">
            <a:extLst>
              <a:ext uri="{FF2B5EF4-FFF2-40B4-BE49-F238E27FC236}">
                <a16:creationId xmlns:a16="http://schemas.microsoft.com/office/drawing/2014/main" id="{83EBADB7-DACD-A138-61DB-EFFAC07913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F26F66-8874-BFD6-C955-8FA5440D8911}"/>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2991131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0220C-4853-79C0-5D28-BFDE949D87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A2A2BFD-E272-7CFC-C771-CBC4592C95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EE5B46-F299-7D1C-C128-BC119A8193C7}"/>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5" name="Footer Placeholder 4">
            <a:extLst>
              <a:ext uri="{FF2B5EF4-FFF2-40B4-BE49-F238E27FC236}">
                <a16:creationId xmlns:a16="http://schemas.microsoft.com/office/drawing/2014/main" id="{D898684D-975E-2C73-76E0-43DD488050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83A90E-075F-8274-9CF2-1075C61915CB}"/>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1116404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C3EFE-433E-8B6E-7C28-6398423AA3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64E81AC-B6B9-C5AF-6D53-5FD4CA248C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5C20EA-9347-1025-6B8C-A4EDEE98B5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7295DC5-2DF0-E32F-140F-B7694D2EFA23}"/>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6" name="Footer Placeholder 5">
            <a:extLst>
              <a:ext uri="{FF2B5EF4-FFF2-40B4-BE49-F238E27FC236}">
                <a16:creationId xmlns:a16="http://schemas.microsoft.com/office/drawing/2014/main" id="{9CD207A3-A548-D41E-7F65-2C437D7E19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73DEAA-BBA2-2841-B6B8-06181165329F}"/>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4294043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35C68-8CD3-E18D-0D47-4266A49B04B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698D9D9-3108-40B0-1E47-AAC7006189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8C331C-4E73-5BB0-7D35-1808406BFD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D7D509C-3201-BEDE-100C-424AAE6819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13CAED-4556-6307-C293-A3DCE839BF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958324A-886A-C9A7-8B45-801A82C2A2C6}"/>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8" name="Footer Placeholder 7">
            <a:extLst>
              <a:ext uri="{FF2B5EF4-FFF2-40B4-BE49-F238E27FC236}">
                <a16:creationId xmlns:a16="http://schemas.microsoft.com/office/drawing/2014/main" id="{6CF6A58B-E2D7-6BC1-A80A-A2FFDCCA628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36ACC5B-5783-317A-F073-4146B2C080FD}"/>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383154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96B41-2658-321D-A53D-7C7C74A87A2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F8CF568-113D-B61E-DD03-CC977FF5F2A3}"/>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4" name="Footer Placeholder 3">
            <a:extLst>
              <a:ext uri="{FF2B5EF4-FFF2-40B4-BE49-F238E27FC236}">
                <a16:creationId xmlns:a16="http://schemas.microsoft.com/office/drawing/2014/main" id="{DFBC007D-C7AF-6A5D-D18A-8252B514226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B2C196D-CA94-324F-DEF4-B9AC86F9EFFF}"/>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4002194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E52EB4-F204-2E1A-6C57-215F9C66D228}"/>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3" name="Footer Placeholder 2">
            <a:extLst>
              <a:ext uri="{FF2B5EF4-FFF2-40B4-BE49-F238E27FC236}">
                <a16:creationId xmlns:a16="http://schemas.microsoft.com/office/drawing/2014/main" id="{D2BB7B98-32CF-02C6-FB4E-C985EC30F84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9C8F701-E464-670B-3CC3-2F24D7A65221}"/>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2022839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8F320-4F38-776E-5490-AC71D998F1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5CE972B-BF22-747E-D8C6-EFC2C31870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8EA306A-3129-2037-2075-51047E3CEB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00EE18-1E09-7049-7FAD-E2D40D032B77}"/>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6" name="Footer Placeholder 5">
            <a:extLst>
              <a:ext uri="{FF2B5EF4-FFF2-40B4-BE49-F238E27FC236}">
                <a16:creationId xmlns:a16="http://schemas.microsoft.com/office/drawing/2014/main" id="{7C394D48-B844-1E34-224A-4E91417F23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DC3468-A623-6D26-FCC1-DC53DDFC7148}"/>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249165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CCD7C-E0B7-7DCB-2720-588C953F76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119D9AF-67B4-ED0A-F837-6CFFA818C9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E4AEBB-4F4C-8D84-652F-8E5843EF0C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D3BD40-7E0C-06B0-9E3E-504D9706B6B6}"/>
              </a:ext>
            </a:extLst>
          </p:cNvPr>
          <p:cNvSpPr>
            <a:spLocks noGrp="1"/>
          </p:cNvSpPr>
          <p:nvPr>
            <p:ph type="dt" sz="half" idx="10"/>
          </p:nvPr>
        </p:nvSpPr>
        <p:spPr/>
        <p:txBody>
          <a:bodyPr/>
          <a:lstStyle/>
          <a:p>
            <a:fld id="{CDD7BBFB-0F00-496D-8275-A8520FE19BE8}" type="datetimeFigureOut">
              <a:rPr lang="en-GB" smtClean="0"/>
              <a:t>24/09/2025</a:t>
            </a:fld>
            <a:endParaRPr lang="en-GB"/>
          </a:p>
        </p:txBody>
      </p:sp>
      <p:sp>
        <p:nvSpPr>
          <p:cNvPr id="6" name="Footer Placeholder 5">
            <a:extLst>
              <a:ext uri="{FF2B5EF4-FFF2-40B4-BE49-F238E27FC236}">
                <a16:creationId xmlns:a16="http://schemas.microsoft.com/office/drawing/2014/main" id="{6FE57857-DC5B-060B-CF7B-F9818BAC26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8AF775-DD72-9293-9177-196D27D4FB1C}"/>
              </a:ext>
            </a:extLst>
          </p:cNvPr>
          <p:cNvSpPr>
            <a:spLocks noGrp="1"/>
          </p:cNvSpPr>
          <p:nvPr>
            <p:ph type="sldNum" sz="quarter" idx="12"/>
          </p:nvPr>
        </p:nvSpPr>
        <p:spPr/>
        <p:txBody>
          <a:bodyPr/>
          <a:lstStyle/>
          <a:p>
            <a:fld id="{CBE588E6-78C9-46C3-8709-D53B5091419B}" type="slidenum">
              <a:rPr lang="en-GB" smtClean="0"/>
              <a:t>‹#›</a:t>
            </a:fld>
            <a:endParaRPr lang="en-GB"/>
          </a:p>
        </p:txBody>
      </p:sp>
    </p:spTree>
    <p:extLst>
      <p:ext uri="{BB962C8B-B14F-4D97-AF65-F5344CB8AC3E}">
        <p14:creationId xmlns:p14="http://schemas.microsoft.com/office/powerpoint/2010/main" val="3088470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245FBB-D21D-36F0-5AB1-7FD802C85B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DB9D3B-C4B4-B141-CFF2-94B1D86B98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0040F2-86F8-7795-718B-FF3BEF5791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D7BBFB-0F00-496D-8275-A8520FE19BE8}" type="datetimeFigureOut">
              <a:rPr lang="en-GB" smtClean="0"/>
              <a:t>24/09/2025</a:t>
            </a:fld>
            <a:endParaRPr lang="en-GB"/>
          </a:p>
        </p:txBody>
      </p:sp>
      <p:sp>
        <p:nvSpPr>
          <p:cNvPr id="5" name="Footer Placeholder 4">
            <a:extLst>
              <a:ext uri="{FF2B5EF4-FFF2-40B4-BE49-F238E27FC236}">
                <a16:creationId xmlns:a16="http://schemas.microsoft.com/office/drawing/2014/main" id="{4AD56311-A268-0023-2E3D-3A64979453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3939ED8-6F74-7ED5-4C48-D715ED2E0C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E588E6-78C9-46C3-8709-D53B5091419B}" type="slidenum">
              <a:rPr lang="en-GB" smtClean="0"/>
              <a:t>‹#›</a:t>
            </a:fld>
            <a:endParaRPr lang="en-GB"/>
          </a:p>
        </p:txBody>
      </p:sp>
    </p:spTree>
    <p:extLst>
      <p:ext uri="{BB962C8B-B14F-4D97-AF65-F5344CB8AC3E}">
        <p14:creationId xmlns:p14="http://schemas.microsoft.com/office/powerpoint/2010/main" val="3311761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3D210-EB76-4B15-E9B9-75305152F376}"/>
              </a:ext>
            </a:extLst>
          </p:cNvPr>
          <p:cNvSpPr>
            <a:spLocks noGrp="1" noRot="1" noMove="1" noResize="1" noEditPoints="1" noAdjustHandles="1" noChangeArrowheads="1" noChangeShapeType="1"/>
          </p:cNvSpPr>
          <p:nvPr>
            <p:ph type="ctrTitle"/>
          </p:nvPr>
        </p:nvSpPr>
        <p:spPr>
          <a:xfrm>
            <a:off x="1524000" y="3977907"/>
            <a:ext cx="9144000" cy="2387600"/>
          </a:xfrm>
        </p:spPr>
        <p:txBody>
          <a:bodyPr>
            <a:noAutofit/>
          </a:bodyPr>
          <a:lstStyle/>
          <a:p>
            <a:pPr lvl="0">
              <a:spcBef>
                <a:spcPts val="1000"/>
              </a:spcBef>
              <a:defRPr/>
            </a:pPr>
            <a:r>
              <a:rPr lang="en-US" sz="4000" dirty="0"/>
              <a:t>UN Regulation No. 13 amendment </a:t>
            </a:r>
            <a:br>
              <a:rPr lang="en-US" sz="4000" dirty="0"/>
            </a:br>
            <a:r>
              <a:rPr lang="en-US" sz="4000" dirty="0"/>
              <a:t>for trailers with dynamo function</a:t>
            </a:r>
            <a:br>
              <a:rPr lang="en-US" sz="4000" dirty="0"/>
            </a:br>
            <a:br>
              <a:rPr lang="en-US" sz="4000" dirty="0"/>
            </a:br>
            <a:r>
              <a:rPr lang="en-US" sz="4000" dirty="0"/>
              <a:t>Introducing </a:t>
            </a:r>
            <a:br>
              <a:rPr lang="en-US" sz="4000" dirty="0"/>
            </a:br>
            <a:r>
              <a:rPr lang="en-US" sz="4000" dirty="0"/>
              <a:t>Informal document </a:t>
            </a:r>
            <a:r>
              <a:rPr lang="de-DE" sz="4000" dirty="0">
                <a:solidFill>
                  <a:srgbClr val="000000"/>
                </a:solidFill>
                <a:latin typeface="Aptos Narrow" panose="020B0004020202020204" pitchFamily="34" charset="0"/>
              </a:rPr>
              <a:t>GRVA-23-11</a:t>
            </a:r>
            <a:br>
              <a:rPr lang="de-DE" sz="4000" dirty="0">
                <a:solidFill>
                  <a:srgbClr val="000000"/>
                </a:solidFill>
                <a:latin typeface="Aptos Narrow" panose="020B0004020202020204" pitchFamily="34" charset="0"/>
              </a:rPr>
            </a:br>
            <a:br>
              <a:rPr lang="de-DE" sz="4000" dirty="0">
                <a:solidFill>
                  <a:srgbClr val="000000"/>
                </a:solidFill>
                <a:latin typeface="Aptos Narrow" panose="020B0004020202020204" pitchFamily="34" charset="0"/>
              </a:rPr>
            </a:br>
            <a:endParaRPr lang="en-US" sz="4000" dirty="0"/>
          </a:p>
        </p:txBody>
      </p:sp>
      <p:sp>
        <p:nvSpPr>
          <p:cNvPr id="3" name="TextBox 2">
            <a:extLst>
              <a:ext uri="{FF2B5EF4-FFF2-40B4-BE49-F238E27FC236}">
                <a16:creationId xmlns:a16="http://schemas.microsoft.com/office/drawing/2014/main" id="{C48A5D62-8BD5-58D1-6F09-E111D4803BA2}"/>
              </a:ext>
            </a:extLst>
          </p:cNvPr>
          <p:cNvSpPr txBox="1"/>
          <p:nvPr/>
        </p:nvSpPr>
        <p:spPr>
          <a:xfrm>
            <a:off x="533400" y="371475"/>
            <a:ext cx="3360920" cy="646331"/>
          </a:xfrm>
          <a:prstGeom prst="rect">
            <a:avLst/>
          </a:prstGeom>
          <a:noFill/>
        </p:spPr>
        <p:txBody>
          <a:bodyPr wrap="none" rtlCol="0">
            <a:spAutoFit/>
          </a:bodyPr>
          <a:lstStyle/>
          <a:p>
            <a:r>
              <a:rPr lang="en-US" dirty="0"/>
              <a:t>Transmitted by the experts from </a:t>
            </a:r>
            <a:br>
              <a:rPr lang="en-US" dirty="0"/>
            </a:br>
            <a:r>
              <a:rPr lang="en-US" dirty="0"/>
              <a:t>CLCCR, CLEPA and OICA</a:t>
            </a:r>
          </a:p>
        </p:txBody>
      </p:sp>
      <p:sp>
        <p:nvSpPr>
          <p:cNvPr id="4" name="TextBox 3">
            <a:extLst>
              <a:ext uri="{FF2B5EF4-FFF2-40B4-BE49-F238E27FC236}">
                <a16:creationId xmlns:a16="http://schemas.microsoft.com/office/drawing/2014/main" id="{C82401E2-7BAD-C2AC-3053-9FF713E91C20}"/>
              </a:ext>
            </a:extLst>
          </p:cNvPr>
          <p:cNvSpPr txBox="1"/>
          <p:nvPr/>
        </p:nvSpPr>
        <p:spPr>
          <a:xfrm>
            <a:off x="7791450" y="371474"/>
            <a:ext cx="3557641" cy="923330"/>
          </a:xfrm>
          <a:prstGeom prst="rect">
            <a:avLst/>
          </a:prstGeom>
          <a:noFill/>
        </p:spPr>
        <p:txBody>
          <a:bodyPr wrap="none" rtlCol="0">
            <a:spAutoFit/>
          </a:bodyPr>
          <a:lstStyle/>
          <a:p>
            <a:pPr algn="r"/>
            <a:r>
              <a:rPr lang="en-US" u="sng" dirty="0"/>
              <a:t>Informal documents</a:t>
            </a:r>
            <a:r>
              <a:rPr lang="en-US" dirty="0"/>
              <a:t> </a:t>
            </a:r>
            <a:r>
              <a:rPr lang="en-US" b="1" dirty="0"/>
              <a:t>GRVA-23-41</a:t>
            </a:r>
            <a:br>
              <a:rPr lang="en-US" b="1" dirty="0"/>
            </a:br>
            <a:r>
              <a:rPr lang="en-US" dirty="0"/>
              <a:t>23</a:t>
            </a:r>
            <a:r>
              <a:rPr lang="en-US" baseline="30000" dirty="0"/>
              <a:t>rd</a:t>
            </a:r>
            <a:r>
              <a:rPr lang="en-US" dirty="0"/>
              <a:t> GRVA, 22-25 September 2025</a:t>
            </a:r>
            <a:br>
              <a:rPr lang="en-US" dirty="0"/>
            </a:br>
            <a:r>
              <a:rPr lang="en-US" dirty="0"/>
              <a:t>Agenda item 8(c)</a:t>
            </a:r>
            <a:endParaRPr lang="en-US" b="1" dirty="0"/>
          </a:p>
        </p:txBody>
      </p:sp>
    </p:spTree>
    <p:extLst>
      <p:ext uri="{BB962C8B-B14F-4D97-AF65-F5344CB8AC3E}">
        <p14:creationId xmlns:p14="http://schemas.microsoft.com/office/powerpoint/2010/main" val="3183162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BB525-B1DA-CFCB-330D-0271B08CB265}"/>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2D12552-7EC0-2FC3-B0E9-E249839B0B13}"/>
              </a:ext>
            </a:extLst>
          </p:cNvPr>
          <p:cNvSpPr txBox="1"/>
          <p:nvPr/>
        </p:nvSpPr>
        <p:spPr>
          <a:xfrm>
            <a:off x="771282" y="1082381"/>
            <a:ext cx="10861476" cy="5062924"/>
          </a:xfrm>
          <a:prstGeom prst="rect">
            <a:avLst/>
          </a:prstGeom>
          <a:noFill/>
        </p:spPr>
        <p:txBody>
          <a:bodyPr wrap="square">
            <a:spAutoFit/>
          </a:bodyPr>
          <a:lstStyle/>
          <a:p>
            <a:pPr lvl="1">
              <a:spcBef>
                <a:spcPts val="600"/>
              </a:spcBef>
            </a:pPr>
            <a:r>
              <a:rPr lang="en-GB" sz="1800" b="1" dirty="0">
                <a:solidFill>
                  <a:srgbClr val="000000"/>
                </a:solidFill>
                <a:effectLst/>
                <a:latin typeface="Times New Roman" panose="02020603050405020304" pitchFamily="18" charset="0"/>
                <a:ea typeface="MS Mincho" panose="02020609040205080304" pitchFamily="49" charset="-128"/>
              </a:rPr>
              <a:t>		</a:t>
            </a:r>
            <a:r>
              <a:rPr lang="en-US" sz="1800" b="1" dirty="0">
                <a:solidFill>
                  <a:srgbClr val="000000"/>
                </a:solidFill>
                <a:effectLst/>
                <a:latin typeface="Times New Roman" panose="02020603050405020304" pitchFamily="18" charset="0"/>
                <a:ea typeface="MS Mincho" panose="02020609040205080304" pitchFamily="49" charset="-128"/>
              </a:rPr>
              <a:t>(a) Calculating the maximum power of the dynamo from the measurement of the vehicle 		combination retardation with dynamo function active vs dynamo drivetrain disengaged;</a:t>
            </a:r>
          </a:p>
          <a:p>
            <a:pPr lvl="1">
              <a:spcBef>
                <a:spcPts val="600"/>
              </a:spcBef>
            </a:pPr>
            <a:r>
              <a:rPr lang="en-US" sz="1800" b="1" dirty="0">
                <a:solidFill>
                  <a:srgbClr val="000000"/>
                </a:solidFill>
                <a:effectLst/>
                <a:latin typeface="Times New Roman" panose="02020603050405020304" pitchFamily="18" charset="0"/>
                <a:ea typeface="MS Mincho" panose="02020609040205080304" pitchFamily="49" charset="-128"/>
              </a:rPr>
              <a:t>		(b) Measuring the power at the transmission shaft or wheel hub;</a:t>
            </a:r>
          </a:p>
          <a:p>
            <a:pPr lvl="1">
              <a:spcBef>
                <a:spcPts val="600"/>
              </a:spcBef>
            </a:pPr>
            <a:r>
              <a:rPr lang="en-US" sz="1800" b="1" dirty="0">
                <a:solidFill>
                  <a:srgbClr val="000000"/>
                </a:solidFill>
                <a:effectLst/>
                <a:latin typeface="Times New Roman" panose="02020603050405020304" pitchFamily="18" charset="0"/>
                <a:ea typeface="MS Mincho" panose="02020609040205080304" pitchFamily="49" charset="-128"/>
              </a:rPr>
              <a:t>		(c) Measuring the power at the wheel on a roller test bench, or;</a:t>
            </a:r>
          </a:p>
          <a:p>
            <a:pPr lvl="1">
              <a:spcBef>
                <a:spcPts val="600"/>
              </a:spcBef>
            </a:pPr>
            <a:r>
              <a:rPr lang="en-US" sz="1800" b="1" dirty="0">
                <a:solidFill>
                  <a:srgbClr val="000000"/>
                </a:solidFill>
                <a:effectLst/>
                <a:latin typeface="Times New Roman" panose="02020603050405020304" pitchFamily="18" charset="0"/>
                <a:ea typeface="MS Mincho" panose="02020609040205080304" pitchFamily="49" charset="-128"/>
              </a:rPr>
              <a:t>		(d) Measuring the maximum electric power and demonstrating that the value is below 80 		per cent of the retardation power limit.</a:t>
            </a:r>
          </a:p>
          <a:p>
            <a:pPr lvl="1">
              <a:spcBef>
                <a:spcPts val="600"/>
              </a:spcBef>
            </a:pPr>
            <a:r>
              <a:rPr lang="en-US" sz="1800" b="1" dirty="0">
                <a:solidFill>
                  <a:srgbClr val="000000"/>
                </a:solidFill>
                <a:effectLst/>
                <a:latin typeface="Times New Roman" panose="02020603050405020304" pitchFamily="18" charset="0"/>
                <a:ea typeface="MS Mincho" panose="02020609040205080304" pitchFamily="49" charset="-128"/>
              </a:rPr>
              <a:t>		Additionally, it shall be stated in the owner’s manual that, in case of a multiple trailer 		combination of Category O3 and/or O4, the 22 kW limit applies to the sum of the 			retardation power of all dynamo function devices of the combination.</a:t>
            </a:r>
            <a:endParaRPr lang="en-GB" dirty="0"/>
          </a:p>
          <a:p>
            <a:pPr lvl="1">
              <a:spcBef>
                <a:spcPts val="600"/>
              </a:spcBef>
            </a:pPr>
            <a:r>
              <a:rPr lang="en-GB" sz="1600" dirty="0"/>
              <a:t>		Comment: to give the necessary flexibility to manufacturers some different testing methods are 		proposed. The hint about multiple trailer combinations should give an info to fleet operators about 		the sum of power of more than one dynamo systems. </a:t>
            </a:r>
          </a:p>
          <a:p>
            <a:pPr lvl="1"/>
            <a:r>
              <a:rPr lang="en-US" b="1" dirty="0">
                <a:solidFill>
                  <a:srgbClr val="000000"/>
                </a:solidFill>
                <a:latin typeface="Times New Roman" panose="02020603050405020304" pitchFamily="18" charset="0"/>
                <a:ea typeface="MS Mincho" panose="02020609040205080304" pitchFamily="49" charset="-128"/>
              </a:rPr>
              <a:t>5.2.2.26.2. 	In case the dynamo function has the capability to generate a braking rate (braking </a:t>
            </a:r>
          </a:p>
          <a:p>
            <a:pPr lvl="1"/>
            <a:r>
              <a:rPr lang="en-US" b="1" dirty="0">
                <a:solidFill>
                  <a:srgbClr val="000000"/>
                </a:solidFill>
                <a:latin typeface="Times New Roman" panose="02020603050405020304" pitchFamily="18" charset="0"/>
                <a:ea typeface="MS Mincho" panose="02020609040205080304" pitchFamily="49" charset="-128"/>
              </a:rPr>
              <a:t>		rate = brake force / vertical force) exceeding 0.04 per wheel, it shall be controlled such that 		it does not cause wheel locking.</a:t>
            </a:r>
          </a:p>
          <a:p>
            <a:pPr lvl="1"/>
            <a:r>
              <a:rPr lang="en-US" b="1" dirty="0">
                <a:solidFill>
                  <a:srgbClr val="000000"/>
                </a:solidFill>
                <a:latin typeface="Times New Roman" panose="02020603050405020304" pitchFamily="18" charset="0"/>
                <a:ea typeface="MS Mincho" panose="02020609040205080304" pitchFamily="49" charset="-128"/>
              </a:rPr>
              <a:t> 		</a:t>
            </a:r>
            <a:r>
              <a:rPr lang="en-GB" sz="1600" dirty="0"/>
              <a:t>Comment: locking of wheels caused by the dynamo function shall be prevented to ensure stability of 		trailer: limit brake rate to 0.04 or alternatively a control function to avoid locking is needed</a:t>
            </a:r>
            <a:endParaRPr lang="en-US" sz="1600" dirty="0"/>
          </a:p>
        </p:txBody>
      </p:sp>
      <p:sp>
        <p:nvSpPr>
          <p:cNvPr id="2" name="Slide Number Placeholder 6">
            <a:extLst>
              <a:ext uri="{FF2B5EF4-FFF2-40B4-BE49-F238E27FC236}">
                <a16:creationId xmlns:a16="http://schemas.microsoft.com/office/drawing/2014/main" id="{ED28E5A7-C5E8-185F-7B4C-3FB2F718EC11}"/>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10</a:t>
            </a:fld>
            <a:endParaRPr lang="en-US" dirty="0"/>
          </a:p>
        </p:txBody>
      </p:sp>
      <p:sp>
        <p:nvSpPr>
          <p:cNvPr id="3" name="Title 8">
            <a:extLst>
              <a:ext uri="{FF2B5EF4-FFF2-40B4-BE49-F238E27FC236}">
                <a16:creationId xmlns:a16="http://schemas.microsoft.com/office/drawing/2014/main" id="{717772A1-C0CE-E3B9-4B83-5B95AF99A4FE}"/>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CFFE6F31-C2FB-7943-2764-138F9494576D}"/>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3390654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F0116-24BB-68EE-B1F6-DAF5D778267A}"/>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FE3A1C3A-5AA7-27E2-95B9-9CA7F6EF1C05}"/>
              </a:ext>
            </a:extLst>
          </p:cNvPr>
          <p:cNvSpPr txBox="1"/>
          <p:nvPr/>
        </p:nvSpPr>
        <p:spPr>
          <a:xfrm>
            <a:off x="771282" y="1986157"/>
            <a:ext cx="10861476" cy="3231654"/>
          </a:xfrm>
          <a:prstGeom prst="rect">
            <a:avLst/>
          </a:prstGeom>
          <a:noFill/>
        </p:spPr>
        <p:txBody>
          <a:bodyPr wrap="square">
            <a:spAutoFit/>
          </a:bodyPr>
          <a:lstStyle/>
          <a:p>
            <a:pPr lvl="1">
              <a:spcBef>
                <a:spcPts val="600"/>
              </a:spcBef>
            </a:pPr>
            <a:r>
              <a:rPr lang="en-US" dirty="0"/>
              <a:t>Add new paragraph </a:t>
            </a:r>
          </a:p>
          <a:p>
            <a:pPr lvl="1">
              <a:spcBef>
                <a:spcPts val="600"/>
              </a:spcBef>
            </a:pPr>
            <a:r>
              <a:rPr lang="en-US" b="1" dirty="0">
                <a:solidFill>
                  <a:srgbClr val="000000"/>
                </a:solidFill>
                <a:latin typeface="Times New Roman" panose="02020603050405020304" pitchFamily="18" charset="0"/>
                <a:ea typeface="MS Mincho" panose="02020609040205080304" pitchFamily="49" charset="-128"/>
              </a:rPr>
              <a:t>5.2.2.26.3. 	The operation of the dynamo function shall be assessed according to Annex 18.</a:t>
            </a:r>
          </a:p>
          <a:p>
            <a:pPr lvl="1">
              <a:spcBef>
                <a:spcPts val="600"/>
              </a:spcBef>
            </a:pPr>
            <a:r>
              <a:rPr lang="en-GB" sz="1600" dirty="0"/>
              <a:t>		Comment: functional safety assessment together with the braking functions </a:t>
            </a:r>
            <a:endParaRPr lang="en-US" sz="1600" dirty="0"/>
          </a:p>
          <a:p>
            <a:pPr lvl="1">
              <a:spcBef>
                <a:spcPts val="600"/>
              </a:spcBef>
            </a:pPr>
            <a:endParaRPr lang="en-US" b="1" dirty="0">
              <a:solidFill>
                <a:srgbClr val="000000"/>
              </a:solidFill>
              <a:latin typeface="Times New Roman" panose="02020603050405020304" pitchFamily="18" charset="0"/>
              <a:ea typeface="MS Mincho" panose="02020609040205080304" pitchFamily="49" charset="-128"/>
            </a:endParaRPr>
          </a:p>
          <a:p>
            <a:pPr lvl="1">
              <a:spcBef>
                <a:spcPts val="600"/>
              </a:spcBef>
            </a:pPr>
            <a:r>
              <a:rPr lang="en-US" b="1" dirty="0">
                <a:solidFill>
                  <a:srgbClr val="000000"/>
                </a:solidFill>
                <a:latin typeface="Times New Roman" panose="02020603050405020304" pitchFamily="18" charset="0"/>
                <a:ea typeface="MS Mincho" panose="02020609040205080304" pitchFamily="49" charset="-128"/>
              </a:rPr>
              <a:t>5.2.2.26.4.	In case of trailers of Categories O3 or O4, it shall be demonstrated that the	vehicle still 		complies with the requirements of Annexes 13 and 21 when the dynamo function is 			enabled.</a:t>
            </a:r>
          </a:p>
          <a:p>
            <a:pPr lvl="1">
              <a:spcBef>
                <a:spcPts val="600"/>
              </a:spcBef>
            </a:pPr>
            <a:r>
              <a:rPr lang="en-GB" dirty="0"/>
              <a:t>		</a:t>
            </a:r>
            <a:r>
              <a:rPr lang="en-GB" sz="1600" dirty="0"/>
              <a:t>Comment: both anti-lock and stability control are mandated to O3 and O4 trailers, only. These system 		shall work with and without the dynamo function.</a:t>
            </a:r>
          </a:p>
          <a:p>
            <a:pPr lvl="1">
              <a:spcBef>
                <a:spcPts val="600"/>
              </a:spcBef>
            </a:pPr>
            <a:r>
              <a:rPr lang="en-GB" sz="1600" b="1" dirty="0">
                <a:solidFill>
                  <a:srgbClr val="000000"/>
                </a:solidFill>
                <a:latin typeface="Times New Roman" panose="02020603050405020304" pitchFamily="18" charset="0"/>
                <a:ea typeface="MS Mincho" panose="02020609040205080304" pitchFamily="49" charset="-128"/>
              </a:rPr>
              <a:t>		</a:t>
            </a:r>
            <a:endParaRPr lang="en-US" dirty="0"/>
          </a:p>
        </p:txBody>
      </p:sp>
      <p:sp>
        <p:nvSpPr>
          <p:cNvPr id="2" name="Slide Number Placeholder 6">
            <a:extLst>
              <a:ext uri="{FF2B5EF4-FFF2-40B4-BE49-F238E27FC236}">
                <a16:creationId xmlns:a16="http://schemas.microsoft.com/office/drawing/2014/main" id="{43902FD2-197F-A7E9-FF9A-399E3171A2BB}"/>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11</a:t>
            </a:fld>
            <a:endParaRPr lang="en-US" dirty="0"/>
          </a:p>
        </p:txBody>
      </p:sp>
      <p:sp>
        <p:nvSpPr>
          <p:cNvPr id="3" name="Title 8">
            <a:extLst>
              <a:ext uri="{FF2B5EF4-FFF2-40B4-BE49-F238E27FC236}">
                <a16:creationId xmlns:a16="http://schemas.microsoft.com/office/drawing/2014/main" id="{20FA2B46-0A8F-2A02-E260-4391F2AF7401}"/>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FF1210F0-4DB6-23A2-7833-F2052B86C9A1}"/>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3784972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DD2CE-20BA-431C-B3CC-98E39EFF78E2}"/>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66F9D9E7-E4DB-CCAD-6746-1DB7DF9FC2DC}"/>
              </a:ext>
            </a:extLst>
          </p:cNvPr>
          <p:cNvSpPr txBox="1"/>
          <p:nvPr/>
        </p:nvSpPr>
        <p:spPr>
          <a:xfrm>
            <a:off x="771282" y="1071749"/>
            <a:ext cx="10861476" cy="6263253"/>
          </a:xfrm>
          <a:prstGeom prst="rect">
            <a:avLst/>
          </a:prstGeom>
          <a:noFill/>
        </p:spPr>
        <p:txBody>
          <a:bodyPr wrap="square">
            <a:spAutoFit/>
          </a:bodyPr>
          <a:lstStyle/>
          <a:p>
            <a:pPr lvl="1">
              <a:spcBef>
                <a:spcPts val="600"/>
              </a:spcBef>
            </a:pPr>
            <a:r>
              <a:rPr lang="en-US" dirty="0"/>
              <a:t>Add new paragraph </a:t>
            </a:r>
          </a:p>
          <a:p>
            <a:pPr lvl="1">
              <a:spcBef>
                <a:spcPts val="600"/>
              </a:spcBef>
            </a:pPr>
            <a:r>
              <a:rPr lang="en-GB" b="1" dirty="0">
                <a:solidFill>
                  <a:srgbClr val="000000"/>
                </a:solidFill>
                <a:latin typeface="Times New Roman" panose="02020603050405020304" pitchFamily="18" charset="0"/>
                <a:ea typeface="MS Mincho" panose="02020609040205080304" pitchFamily="49" charset="-128"/>
              </a:rPr>
              <a:t>5.2.2.26.5.  	</a:t>
            </a:r>
            <a:r>
              <a:rPr lang="en-US" b="1" dirty="0">
                <a:solidFill>
                  <a:srgbClr val="000000"/>
                </a:solidFill>
                <a:latin typeface="Times New Roman" panose="02020603050405020304" pitchFamily="18" charset="0"/>
                <a:ea typeface="MS Mincho" panose="02020609040205080304" pitchFamily="49" charset="-128"/>
              </a:rPr>
              <a:t>In case of a dynamo function according to paragraph 5.2.2.26.2., a comparison shall be 		conducted with and without the e-axle trailer dynamo function active, to demonstrate the 		wheels are prevented from locking and there is no critical impact on the vehicle </a:t>
            </a:r>
            <a:r>
              <a:rPr lang="en-US" b="1" dirty="0" err="1">
                <a:solidFill>
                  <a:srgbClr val="000000"/>
                </a:solidFill>
                <a:latin typeface="Times New Roman" panose="02020603050405020304" pitchFamily="18" charset="0"/>
                <a:ea typeface="MS Mincho" panose="02020609040205080304" pitchFamily="49" charset="-128"/>
              </a:rPr>
              <a:t>behaviour</a:t>
            </a:r>
            <a:r>
              <a:rPr lang="en-US" b="1" dirty="0">
                <a:solidFill>
                  <a:srgbClr val="000000"/>
                </a:solidFill>
                <a:latin typeface="Times New Roman" panose="02020603050405020304" pitchFamily="18" charset="0"/>
                <a:ea typeface="MS Mincho" panose="02020609040205080304" pitchFamily="49" charset="-128"/>
              </a:rPr>
              <a:t>. 		During the tests it shall be possible to lock the wheel(s) by the retardation forces induced 		by the dynamo function. The comparison shall be conducted: </a:t>
            </a:r>
            <a:r>
              <a:rPr lang="en-GB" sz="1600" b="1" dirty="0">
                <a:solidFill>
                  <a:srgbClr val="000000"/>
                </a:solidFill>
                <a:latin typeface="Times New Roman" panose="02020603050405020304" pitchFamily="18" charset="0"/>
                <a:ea typeface="MS Mincho" panose="02020609040205080304" pitchFamily="49" charset="-128"/>
              </a:rPr>
              <a:t>		</a:t>
            </a:r>
          </a:p>
          <a:p>
            <a:pPr lvl="1">
              <a:spcBef>
                <a:spcPts val="600"/>
              </a:spcBef>
            </a:pPr>
            <a:r>
              <a:rPr lang="en-GB" sz="1600" b="1" dirty="0">
                <a:solidFill>
                  <a:srgbClr val="000000"/>
                </a:solidFill>
                <a:latin typeface="Times New Roman" panose="02020603050405020304" pitchFamily="18" charset="0"/>
                <a:ea typeface="MS Mincho" panose="02020609040205080304" pitchFamily="49" charset="-128"/>
              </a:rPr>
              <a:t>		</a:t>
            </a:r>
            <a:r>
              <a:rPr lang="en-US" b="1" dirty="0">
                <a:solidFill>
                  <a:srgbClr val="000000"/>
                </a:solidFill>
                <a:latin typeface="Times New Roman" panose="02020603050405020304" pitchFamily="18" charset="0"/>
                <a:ea typeface="MS Mincho" panose="02020609040205080304" pitchFamily="49" charset="-128"/>
              </a:rPr>
              <a:t>(a) With the maximum force of the dynamo function;</a:t>
            </a:r>
          </a:p>
          <a:p>
            <a:pPr lvl="1">
              <a:spcBef>
                <a:spcPts val="600"/>
              </a:spcBef>
            </a:pPr>
            <a:r>
              <a:rPr lang="en-US" b="1" dirty="0">
                <a:solidFill>
                  <a:srgbClr val="000000"/>
                </a:solidFill>
                <a:latin typeface="Times New Roman" panose="02020603050405020304" pitchFamily="18" charset="0"/>
                <a:ea typeface="MS Mincho" panose="02020609040205080304" pitchFamily="49" charset="-128"/>
              </a:rPr>
              <a:t>		(b) In unladen condition, and;</a:t>
            </a:r>
          </a:p>
          <a:p>
            <a:pPr lvl="1">
              <a:spcBef>
                <a:spcPts val="600"/>
              </a:spcBef>
            </a:pPr>
            <a:r>
              <a:rPr lang="en-US" b="1" dirty="0">
                <a:solidFill>
                  <a:srgbClr val="000000"/>
                </a:solidFill>
                <a:latin typeface="Times New Roman" panose="02020603050405020304" pitchFamily="18" charset="0"/>
                <a:ea typeface="MS Mincho" panose="02020609040205080304" pitchFamily="49" charset="-128"/>
              </a:rPr>
              <a:t>		(c) On a straight road with a low friction surface.</a:t>
            </a:r>
          </a:p>
          <a:p>
            <a:pPr lvl="1">
              <a:spcBef>
                <a:spcPts val="600"/>
              </a:spcBef>
            </a:pPr>
            <a:r>
              <a:rPr lang="en-US" b="1" dirty="0">
                <a:solidFill>
                  <a:srgbClr val="000000"/>
                </a:solidFill>
                <a:latin typeface="Times New Roman" panose="02020603050405020304" pitchFamily="18" charset="0"/>
                <a:ea typeface="MS Mincho" panose="02020609040205080304" pitchFamily="49" charset="-128"/>
              </a:rPr>
              <a:t>		If the friction value of the surface is too high and/or braking rate is too low to lock the 		wheel(s), technical service and vehicle manufacturer shall agree on a way to increase the 		retardation power or reduce the vertical axle load of the e-axle.</a:t>
            </a:r>
            <a:endParaRPr lang="en-GB" b="1" dirty="0">
              <a:solidFill>
                <a:srgbClr val="000000"/>
              </a:solidFill>
              <a:latin typeface="Times New Roman" panose="02020603050405020304" pitchFamily="18" charset="0"/>
              <a:ea typeface="MS Mincho" panose="02020609040205080304" pitchFamily="49" charset="-128"/>
            </a:endParaRPr>
          </a:p>
          <a:p>
            <a:pPr lvl="1">
              <a:spcBef>
                <a:spcPts val="600"/>
              </a:spcBef>
            </a:pPr>
            <a:r>
              <a:rPr lang="en-GB" sz="1600" b="1" dirty="0">
                <a:solidFill>
                  <a:srgbClr val="000000"/>
                </a:solidFill>
                <a:latin typeface="Times New Roman" panose="02020603050405020304" pitchFamily="18" charset="0"/>
                <a:ea typeface="MS Mincho" panose="02020609040205080304" pitchFamily="49" charset="-128"/>
              </a:rPr>
              <a:t>		</a:t>
            </a:r>
            <a:r>
              <a:rPr lang="en-GB" sz="1600" dirty="0"/>
              <a:t>Comment: this is an instruction how to </a:t>
            </a:r>
            <a:r>
              <a:rPr lang="de-DE" sz="1600" dirty="0" err="1"/>
              <a:t>execute</a:t>
            </a:r>
            <a:r>
              <a:rPr lang="de-DE" sz="1600" dirty="0"/>
              <a:t> </a:t>
            </a:r>
            <a:r>
              <a:rPr lang="de-DE" sz="1600" dirty="0" err="1"/>
              <a:t>the</a:t>
            </a:r>
            <a:r>
              <a:rPr lang="de-DE" sz="1600" dirty="0"/>
              <a:t> </a:t>
            </a:r>
            <a:r>
              <a:rPr lang="de-DE" sz="1600" dirty="0" err="1"/>
              <a:t>requested</a:t>
            </a:r>
            <a:r>
              <a:rPr lang="de-DE" sz="1600" dirty="0"/>
              <a:t> </a:t>
            </a:r>
            <a:r>
              <a:rPr lang="de-DE" sz="1600" dirty="0" err="1"/>
              <a:t>comparison</a:t>
            </a:r>
            <a:r>
              <a:rPr lang="de-DE" sz="1600" dirty="0"/>
              <a:t> </a:t>
            </a:r>
            <a:r>
              <a:rPr lang="de-DE" sz="1600" dirty="0" err="1"/>
              <a:t>with</a:t>
            </a:r>
            <a:r>
              <a:rPr lang="de-DE" sz="1600" dirty="0"/>
              <a:t>/</a:t>
            </a:r>
            <a:r>
              <a:rPr lang="de-DE" sz="1600" dirty="0" err="1"/>
              <a:t>without</a:t>
            </a:r>
            <a:r>
              <a:rPr lang="de-DE" sz="1600" dirty="0"/>
              <a:t> </a:t>
            </a:r>
            <a:r>
              <a:rPr lang="de-DE" sz="1600" dirty="0" err="1"/>
              <a:t>dynamo</a:t>
            </a:r>
            <a:r>
              <a:rPr lang="de-DE" sz="1600" dirty="0"/>
              <a:t> 		</a:t>
            </a:r>
            <a:r>
              <a:rPr lang="de-DE" sz="1600" dirty="0" err="1"/>
              <a:t>function</a:t>
            </a:r>
            <a:r>
              <a:rPr lang="de-DE" sz="1600" dirty="0"/>
              <a:t>. </a:t>
            </a:r>
            <a:r>
              <a:rPr lang="de-DE" sz="1600" dirty="0" err="1"/>
              <a:t>To</a:t>
            </a:r>
            <a:r>
              <a:rPr lang="de-DE" sz="1600" dirty="0"/>
              <a:t> </a:t>
            </a:r>
            <a:r>
              <a:rPr lang="de-DE" sz="1600" dirty="0" err="1"/>
              <a:t>demonstrate</a:t>
            </a:r>
            <a:r>
              <a:rPr lang="de-DE" sz="1600" dirty="0"/>
              <a:t>, </a:t>
            </a:r>
            <a:r>
              <a:rPr lang="de-DE" sz="1600" dirty="0" err="1"/>
              <a:t>that</a:t>
            </a:r>
            <a:r>
              <a:rPr lang="de-DE" sz="1600" dirty="0"/>
              <a:t> </a:t>
            </a:r>
            <a:r>
              <a:rPr lang="de-DE" sz="1600" dirty="0" err="1"/>
              <a:t>locking</a:t>
            </a:r>
            <a:r>
              <a:rPr lang="de-DE" sz="1600" dirty="0"/>
              <a:t> </a:t>
            </a:r>
            <a:r>
              <a:rPr lang="de-DE" sz="1600" dirty="0" err="1"/>
              <a:t>of</a:t>
            </a:r>
            <a:r>
              <a:rPr lang="de-DE" sz="1600" dirty="0"/>
              <a:t> </a:t>
            </a:r>
            <a:r>
              <a:rPr lang="de-DE" sz="1600" dirty="0" err="1"/>
              <a:t>wheel</a:t>
            </a:r>
            <a:r>
              <a:rPr lang="de-DE" sz="1600" dirty="0"/>
              <a:t>(s) </a:t>
            </a:r>
            <a:r>
              <a:rPr lang="de-DE" sz="1600" dirty="0" err="1"/>
              <a:t>is</a:t>
            </a:r>
            <a:r>
              <a:rPr lang="de-DE" sz="1600" dirty="0"/>
              <a:t> </a:t>
            </a:r>
            <a:r>
              <a:rPr lang="de-DE" sz="1600" dirty="0" err="1"/>
              <a:t>avoided</a:t>
            </a:r>
            <a:r>
              <a:rPr lang="de-DE" sz="1600" dirty="0"/>
              <a:t> </a:t>
            </a:r>
            <a:r>
              <a:rPr lang="de-DE" sz="1600" dirty="0" err="1"/>
              <a:t>by</a:t>
            </a:r>
            <a:r>
              <a:rPr lang="de-DE" sz="1600" dirty="0"/>
              <a:t> an </a:t>
            </a:r>
            <a:r>
              <a:rPr lang="de-DE" sz="1600" dirty="0" err="1"/>
              <a:t>appropriate</a:t>
            </a:r>
            <a:r>
              <a:rPr lang="de-DE" sz="1600" dirty="0"/>
              <a:t> </a:t>
            </a:r>
            <a:r>
              <a:rPr lang="de-DE" sz="1600" dirty="0" err="1"/>
              <a:t>control</a:t>
            </a:r>
            <a:r>
              <a:rPr lang="de-DE" sz="1600" dirty="0"/>
              <a:t>, </a:t>
            </a:r>
            <a:r>
              <a:rPr lang="de-DE" sz="1600" dirty="0" err="1"/>
              <a:t>it</a:t>
            </a:r>
            <a:r>
              <a:rPr lang="de-DE" sz="1600" dirty="0"/>
              <a:t> </a:t>
            </a:r>
            <a:r>
              <a:rPr lang="de-DE" sz="1600" dirty="0" err="1"/>
              <a:t>must</a:t>
            </a:r>
            <a:r>
              <a:rPr lang="de-DE" sz="1600" dirty="0"/>
              <a:t> </a:t>
            </a:r>
            <a:r>
              <a:rPr lang="de-DE" sz="1600" dirty="0" err="1"/>
              <a:t>be</a:t>
            </a:r>
            <a:r>
              <a:rPr lang="de-DE" sz="1600" dirty="0"/>
              <a:t> 		possible </a:t>
            </a:r>
            <a:r>
              <a:rPr lang="de-DE" sz="1600" dirty="0" err="1"/>
              <a:t>to</a:t>
            </a:r>
            <a:r>
              <a:rPr lang="de-DE" sz="1600" dirty="0"/>
              <a:t> lock </a:t>
            </a:r>
            <a:r>
              <a:rPr lang="de-DE" sz="1600" dirty="0" err="1"/>
              <a:t>the</a:t>
            </a:r>
            <a:r>
              <a:rPr lang="de-DE" sz="1600" dirty="0"/>
              <a:t> </a:t>
            </a:r>
            <a:r>
              <a:rPr lang="de-DE" sz="1600" dirty="0" err="1"/>
              <a:t>wheel</a:t>
            </a:r>
            <a:r>
              <a:rPr lang="de-DE" sz="1600" dirty="0"/>
              <a:t>(s) </a:t>
            </a:r>
            <a:r>
              <a:rPr lang="de-DE" sz="1600" dirty="0" err="1"/>
              <a:t>during</a:t>
            </a:r>
            <a:r>
              <a:rPr lang="de-DE" sz="1600" dirty="0"/>
              <a:t> </a:t>
            </a:r>
            <a:r>
              <a:rPr lang="de-DE" sz="1600" dirty="0" err="1"/>
              <a:t>the</a:t>
            </a:r>
            <a:r>
              <a:rPr lang="de-DE" sz="1600" dirty="0"/>
              <a:t> </a:t>
            </a:r>
            <a:r>
              <a:rPr lang="de-DE" sz="1600" dirty="0" err="1"/>
              <a:t>comparison</a:t>
            </a:r>
            <a:r>
              <a:rPr lang="de-DE" sz="1600" dirty="0"/>
              <a:t>. The </a:t>
            </a:r>
            <a:r>
              <a:rPr lang="de-DE" sz="1600" dirty="0" err="1"/>
              <a:t>given</a:t>
            </a:r>
            <a:r>
              <a:rPr lang="de-DE" sz="1600" dirty="0"/>
              <a:t> </a:t>
            </a:r>
            <a:r>
              <a:rPr lang="de-DE" sz="1600" dirty="0" err="1"/>
              <a:t>test</a:t>
            </a:r>
            <a:r>
              <a:rPr lang="de-DE" sz="1600" dirty="0"/>
              <a:t> </a:t>
            </a:r>
            <a:r>
              <a:rPr lang="de-DE" sz="1600" dirty="0" err="1"/>
              <a:t>conditions</a:t>
            </a:r>
            <a:r>
              <a:rPr lang="de-DE" sz="1600" dirty="0"/>
              <a:t> </a:t>
            </a:r>
            <a:r>
              <a:rPr lang="de-DE" sz="1600" dirty="0" err="1"/>
              <a:t>describe</a:t>
            </a:r>
            <a:r>
              <a:rPr lang="de-DE" sz="1600" dirty="0"/>
              <a:t> </a:t>
            </a:r>
            <a:r>
              <a:rPr lang="de-DE" sz="1600" dirty="0" err="1"/>
              <a:t>the</a:t>
            </a:r>
            <a:r>
              <a:rPr lang="de-DE" sz="1600" dirty="0"/>
              <a:t> </a:t>
            </a:r>
            <a:r>
              <a:rPr lang="de-DE" sz="1600" dirty="0" err="1"/>
              <a:t>case</a:t>
            </a:r>
            <a:r>
              <a:rPr lang="de-DE" sz="1600" dirty="0"/>
              <a:t>  		</a:t>
            </a:r>
            <a:r>
              <a:rPr lang="de-DE" sz="1600" dirty="0" err="1"/>
              <a:t>when</a:t>
            </a:r>
            <a:r>
              <a:rPr lang="de-DE" sz="1600" dirty="0"/>
              <a:t> </a:t>
            </a:r>
            <a:r>
              <a:rPr lang="de-DE" sz="1600" dirty="0" err="1"/>
              <a:t>locking</a:t>
            </a:r>
            <a:r>
              <a:rPr lang="de-DE" sz="1600" dirty="0"/>
              <a:t> </a:t>
            </a:r>
            <a:r>
              <a:rPr lang="de-DE" sz="1600" dirty="0" err="1"/>
              <a:t>of</a:t>
            </a:r>
            <a:r>
              <a:rPr lang="de-DE" sz="1600" dirty="0"/>
              <a:t> </a:t>
            </a:r>
            <a:r>
              <a:rPr lang="de-DE" sz="1600" dirty="0" err="1"/>
              <a:t>wheel</a:t>
            </a:r>
            <a:r>
              <a:rPr lang="de-DE" sz="1600" dirty="0"/>
              <a:t>(s) </a:t>
            </a:r>
            <a:r>
              <a:rPr lang="de-DE" sz="1600" dirty="0" err="1"/>
              <a:t>is</a:t>
            </a:r>
            <a:r>
              <a:rPr lang="de-DE" sz="1600" dirty="0"/>
              <a:t> </a:t>
            </a:r>
            <a:r>
              <a:rPr lang="de-DE" sz="1600" dirty="0" err="1"/>
              <a:t>most</a:t>
            </a:r>
            <a:r>
              <a:rPr lang="de-DE" sz="1600" dirty="0"/>
              <a:t> probable. </a:t>
            </a:r>
            <a:r>
              <a:rPr lang="de-DE" sz="1600" dirty="0" err="1"/>
              <a:t>However</a:t>
            </a:r>
            <a:r>
              <a:rPr lang="de-DE" sz="1600" dirty="0"/>
              <a:t>, </a:t>
            </a:r>
            <a:r>
              <a:rPr lang="de-DE" sz="1600" dirty="0" err="1"/>
              <a:t>if</a:t>
            </a:r>
            <a:r>
              <a:rPr lang="de-DE" sz="1600" dirty="0"/>
              <a:t> </a:t>
            </a:r>
            <a:r>
              <a:rPr lang="de-DE" sz="1600" dirty="0" err="1"/>
              <a:t>wheel</a:t>
            </a:r>
            <a:r>
              <a:rPr lang="de-DE" sz="1600" dirty="0"/>
              <a:t> </a:t>
            </a:r>
            <a:r>
              <a:rPr lang="de-DE" sz="1600" dirty="0" err="1"/>
              <a:t>locking</a:t>
            </a:r>
            <a:r>
              <a:rPr lang="de-DE" sz="1600" dirty="0"/>
              <a:t> </a:t>
            </a:r>
            <a:r>
              <a:rPr lang="de-DE" sz="1600" dirty="0" err="1"/>
              <a:t>can</a:t>
            </a:r>
            <a:r>
              <a:rPr lang="de-DE" sz="1600" dirty="0"/>
              <a:t> not </a:t>
            </a:r>
            <a:r>
              <a:rPr lang="de-DE" sz="1600" dirty="0" err="1"/>
              <a:t>be</a:t>
            </a:r>
            <a:r>
              <a:rPr lang="de-DE" sz="1600" dirty="0"/>
              <a:t> </a:t>
            </a:r>
            <a:r>
              <a:rPr lang="de-DE" sz="1600" dirty="0" err="1"/>
              <a:t>reached</a:t>
            </a:r>
            <a:r>
              <a:rPr lang="de-DE" sz="1600" dirty="0"/>
              <a:t> </a:t>
            </a:r>
            <a:r>
              <a:rPr lang="de-DE" sz="1600" dirty="0" err="1"/>
              <a:t>under</a:t>
            </a:r>
            <a:r>
              <a:rPr lang="de-DE" sz="1600" dirty="0"/>
              <a:t> </a:t>
            </a:r>
            <a:r>
              <a:rPr lang="de-DE" sz="1600" dirty="0" err="1"/>
              <a:t>the</a:t>
            </a:r>
            <a:r>
              <a:rPr lang="de-DE" sz="1600" dirty="0"/>
              <a:t> 		</a:t>
            </a:r>
            <a:r>
              <a:rPr lang="de-DE" sz="1600" dirty="0" err="1"/>
              <a:t>given</a:t>
            </a:r>
            <a:r>
              <a:rPr lang="de-DE" sz="1600" dirty="0"/>
              <a:t> real </a:t>
            </a:r>
            <a:r>
              <a:rPr lang="de-DE" sz="1600" dirty="0" err="1"/>
              <a:t>conditions</a:t>
            </a:r>
            <a:r>
              <a:rPr lang="de-DE" sz="1600" dirty="0"/>
              <a:t>, </a:t>
            </a:r>
            <a:r>
              <a:rPr lang="de-DE" sz="1600" dirty="0" err="1"/>
              <a:t>technical</a:t>
            </a:r>
            <a:r>
              <a:rPr lang="de-DE" sz="1600" dirty="0"/>
              <a:t> </a:t>
            </a:r>
            <a:r>
              <a:rPr lang="de-DE" sz="1600" dirty="0" err="1"/>
              <a:t>service</a:t>
            </a:r>
            <a:r>
              <a:rPr lang="de-DE" sz="1600" dirty="0"/>
              <a:t> and </a:t>
            </a:r>
            <a:r>
              <a:rPr lang="de-DE" sz="1600" dirty="0" err="1"/>
              <a:t>manufacturer</a:t>
            </a:r>
            <a:r>
              <a:rPr lang="de-DE" sz="1600" dirty="0"/>
              <a:t> </a:t>
            </a:r>
            <a:r>
              <a:rPr lang="de-DE" sz="1600" dirty="0" err="1"/>
              <a:t>shall</a:t>
            </a:r>
            <a:r>
              <a:rPr lang="de-DE" sz="1600" dirty="0"/>
              <a:t> </a:t>
            </a:r>
            <a:r>
              <a:rPr lang="de-DE" sz="1600" dirty="0" err="1"/>
              <a:t>agree</a:t>
            </a:r>
            <a:r>
              <a:rPr lang="de-DE" sz="1600" dirty="0"/>
              <a:t> on a </a:t>
            </a:r>
            <a:r>
              <a:rPr lang="de-DE" sz="1600" dirty="0" err="1"/>
              <a:t>way</a:t>
            </a:r>
            <a:r>
              <a:rPr lang="de-DE" sz="1600" dirty="0"/>
              <a:t> </a:t>
            </a:r>
            <a:r>
              <a:rPr lang="de-DE" sz="1600" dirty="0" err="1"/>
              <a:t>how</a:t>
            </a:r>
            <a:r>
              <a:rPr lang="de-DE" sz="1600" dirty="0"/>
              <a:t> </a:t>
            </a:r>
            <a:r>
              <a:rPr lang="de-DE" sz="1600" dirty="0" err="1"/>
              <a:t>to</a:t>
            </a:r>
            <a:r>
              <a:rPr lang="de-DE" sz="1600" dirty="0"/>
              <a:t> do </a:t>
            </a:r>
            <a:r>
              <a:rPr lang="de-DE" sz="1600" dirty="0" err="1"/>
              <a:t>the</a:t>
            </a:r>
            <a:r>
              <a:rPr lang="de-DE" sz="1600" dirty="0"/>
              <a:t> 			</a:t>
            </a:r>
            <a:r>
              <a:rPr lang="de-DE" sz="1600" dirty="0" err="1"/>
              <a:t>demonstration</a:t>
            </a:r>
            <a:r>
              <a:rPr lang="de-DE" sz="1600" dirty="0"/>
              <a:t>.</a:t>
            </a:r>
            <a:endParaRPr lang="en-GB" sz="1600" dirty="0"/>
          </a:p>
          <a:p>
            <a:pPr lvl="1"/>
            <a:endParaRPr lang="de-DE" b="1" dirty="0">
              <a:solidFill>
                <a:srgbClr val="000000"/>
              </a:solidFill>
              <a:latin typeface="Times New Roman" panose="02020603050405020304" pitchFamily="18" charset="0"/>
              <a:ea typeface="MS Mincho" panose="02020609040205080304" pitchFamily="49" charset="-128"/>
            </a:endParaRPr>
          </a:p>
          <a:p>
            <a:pPr lvl="1">
              <a:spcBef>
                <a:spcPts val="600"/>
              </a:spcBef>
            </a:pPr>
            <a:br>
              <a:rPr lang="en-US" dirty="0"/>
            </a:br>
            <a:endParaRPr lang="en-US" dirty="0"/>
          </a:p>
        </p:txBody>
      </p:sp>
      <p:sp>
        <p:nvSpPr>
          <p:cNvPr id="2" name="Slide Number Placeholder 6">
            <a:extLst>
              <a:ext uri="{FF2B5EF4-FFF2-40B4-BE49-F238E27FC236}">
                <a16:creationId xmlns:a16="http://schemas.microsoft.com/office/drawing/2014/main" id="{E457A7A9-F936-21D7-8217-269C66B8951F}"/>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12</a:t>
            </a:fld>
            <a:endParaRPr lang="en-US" dirty="0"/>
          </a:p>
        </p:txBody>
      </p:sp>
      <p:sp>
        <p:nvSpPr>
          <p:cNvPr id="3" name="Title 8">
            <a:extLst>
              <a:ext uri="{FF2B5EF4-FFF2-40B4-BE49-F238E27FC236}">
                <a16:creationId xmlns:a16="http://schemas.microsoft.com/office/drawing/2014/main" id="{3692DF96-C559-4400-2B75-77ADE4053B76}"/>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8B857BEE-42BC-67A8-0275-5D381F5D0BC0}"/>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499921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F0116-24BB-68EE-B1F6-DAF5D778267A}"/>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FE3A1C3A-5AA7-27E2-95B9-9CA7F6EF1C05}"/>
              </a:ext>
            </a:extLst>
          </p:cNvPr>
          <p:cNvSpPr txBox="1"/>
          <p:nvPr/>
        </p:nvSpPr>
        <p:spPr>
          <a:xfrm>
            <a:off x="771282" y="1178076"/>
            <a:ext cx="10861476" cy="5232202"/>
          </a:xfrm>
          <a:prstGeom prst="rect">
            <a:avLst/>
          </a:prstGeom>
          <a:noFill/>
        </p:spPr>
        <p:txBody>
          <a:bodyPr wrap="square">
            <a:spAutoFit/>
          </a:bodyPr>
          <a:lstStyle/>
          <a:p>
            <a:pPr lvl="1">
              <a:spcBef>
                <a:spcPts val="600"/>
              </a:spcBef>
            </a:pPr>
            <a:r>
              <a:rPr lang="en-US" dirty="0"/>
              <a:t>Add new paragraph in Annex 2:</a:t>
            </a:r>
          </a:p>
          <a:p>
            <a:pPr lvl="1">
              <a:spcBef>
                <a:spcPts val="1200"/>
              </a:spcBef>
            </a:pPr>
            <a:r>
              <a:rPr lang="en-US" i="1" dirty="0"/>
              <a:t> </a:t>
            </a:r>
            <a:r>
              <a:rPr lang="en-GB" b="1" dirty="0">
                <a:solidFill>
                  <a:srgbClr val="000000"/>
                </a:solidFill>
                <a:latin typeface="Times New Roman" panose="02020603050405020304" pitchFamily="18" charset="0"/>
                <a:ea typeface="MS Mincho" panose="02020609040205080304" pitchFamily="49" charset="-128"/>
              </a:rPr>
              <a:t>14.18. 	The trailer is equipped with an e-axle having a dynamo function: yes/no</a:t>
            </a:r>
            <a:endParaRPr lang="de-DE" b="1" dirty="0">
              <a:solidFill>
                <a:srgbClr val="000000"/>
              </a:solidFill>
              <a:latin typeface="Times New Roman" panose="02020603050405020304" pitchFamily="18" charset="0"/>
              <a:ea typeface="MS Mincho" panose="02020609040205080304" pitchFamily="49" charset="-128"/>
            </a:endParaRPr>
          </a:p>
          <a:p>
            <a:pPr lvl="1">
              <a:spcBef>
                <a:spcPts val="600"/>
              </a:spcBef>
            </a:pPr>
            <a:endParaRPr lang="en-US" dirty="0"/>
          </a:p>
          <a:p>
            <a:pPr lvl="1">
              <a:spcBef>
                <a:spcPts val="600"/>
              </a:spcBef>
            </a:pPr>
            <a:r>
              <a:rPr lang="en-US" dirty="0"/>
              <a:t>Amend in Annex 4:</a:t>
            </a:r>
          </a:p>
          <a:p>
            <a:pPr lvl="1">
              <a:spcBef>
                <a:spcPts val="1200"/>
              </a:spcBef>
            </a:pPr>
            <a:r>
              <a:rPr lang="en-GB" b="1" dirty="0">
                <a:solidFill>
                  <a:srgbClr val="000000"/>
                </a:solidFill>
                <a:latin typeface="Times New Roman" panose="02020603050405020304" pitchFamily="18" charset="0"/>
                <a:ea typeface="MS Mincho" panose="02020609040205080304" pitchFamily="49" charset="-128"/>
              </a:rPr>
              <a:t>1.4.1.2.2. 	</a:t>
            </a:r>
            <a:r>
              <a:rPr lang="en-GB" dirty="0">
                <a:solidFill>
                  <a:srgbClr val="000000"/>
                </a:solidFill>
                <a:latin typeface="Times New Roman" panose="02020603050405020304" pitchFamily="18" charset="0"/>
                <a:ea typeface="MS Mincho" panose="02020609040205080304" pitchFamily="49" charset="-128"/>
              </a:rPr>
              <a:t>Every test shall be </a:t>
            </a:r>
            <a:r>
              <a:rPr lang="en-US" dirty="0">
                <a:solidFill>
                  <a:srgbClr val="000000"/>
                </a:solidFill>
                <a:latin typeface="Times New Roman" panose="02020603050405020304" pitchFamily="18" charset="0"/>
                <a:ea typeface="MS Mincho" panose="02020609040205080304" pitchFamily="49" charset="-128"/>
              </a:rPr>
              <a:t>repeated on the unladen vehicle. </a:t>
            </a:r>
            <a:r>
              <a:rPr lang="en-GB" dirty="0">
                <a:solidFill>
                  <a:srgbClr val="000000"/>
                </a:solidFill>
                <a:latin typeface="Times New Roman" panose="02020603050405020304" pitchFamily="18" charset="0"/>
                <a:ea typeface="MS Mincho" panose="02020609040205080304" pitchFamily="49" charset="-128"/>
              </a:rPr>
              <a:t>…</a:t>
            </a:r>
          </a:p>
          <a:p>
            <a:pPr lvl="1"/>
            <a:r>
              <a:rPr lang="en-US" i="1" dirty="0"/>
              <a:t>		</a:t>
            </a:r>
            <a:r>
              <a:rPr lang="en-US" dirty="0">
                <a:solidFill>
                  <a:srgbClr val="000000"/>
                </a:solidFill>
                <a:latin typeface="Times New Roman" panose="02020603050405020304" pitchFamily="18" charset="0"/>
                <a:ea typeface="MS Mincho" panose="02020609040205080304" pitchFamily="49" charset="-128"/>
              </a:rPr>
              <a:t>mass declared by the manufacturer in Annex 2 to this Regulation; </a:t>
            </a:r>
          </a:p>
          <a:p>
            <a:pPr lvl="1">
              <a:spcBef>
                <a:spcPts val="1200"/>
              </a:spcBef>
            </a:pPr>
            <a:r>
              <a:rPr lang="en-US" b="1" dirty="0">
                <a:solidFill>
                  <a:srgbClr val="000000"/>
                </a:solidFill>
                <a:latin typeface="Times New Roman" panose="02020603050405020304" pitchFamily="18" charset="0"/>
                <a:ea typeface="MS Mincho" panose="02020609040205080304" pitchFamily="49" charset="-128"/>
              </a:rPr>
              <a:t>		</a:t>
            </a:r>
            <a:r>
              <a:rPr lang="en-US" b="1" dirty="0"/>
              <a:t> </a:t>
            </a:r>
            <a:r>
              <a:rPr lang="en-US" b="1" dirty="0">
                <a:solidFill>
                  <a:srgbClr val="000000"/>
                </a:solidFill>
                <a:latin typeface="Times New Roman" panose="02020603050405020304" pitchFamily="18" charset="0"/>
                <a:ea typeface="MS Mincho" panose="02020609040205080304" pitchFamily="49" charset="-128"/>
              </a:rPr>
              <a:t>In the case of an e-axle trailer the e-axle functions shall not be used during the brake 		applications. </a:t>
            </a:r>
          </a:p>
          <a:p>
            <a:pPr lvl="1">
              <a:spcBef>
                <a:spcPts val="1200"/>
              </a:spcBef>
            </a:pPr>
            <a:r>
              <a:rPr lang="en-US" b="1" dirty="0">
                <a:solidFill>
                  <a:srgbClr val="000000"/>
                </a:solidFill>
                <a:latin typeface="Times New Roman" panose="02020603050405020304" pitchFamily="18" charset="0"/>
                <a:ea typeface="MS Mincho" panose="02020609040205080304" pitchFamily="49" charset="-128"/>
              </a:rPr>
              <a:t>		</a:t>
            </a:r>
            <a:r>
              <a:rPr lang="en-US" dirty="0">
                <a:solidFill>
                  <a:srgbClr val="000000"/>
                </a:solidFill>
                <a:latin typeface="Times New Roman" panose="02020603050405020304" pitchFamily="18" charset="0"/>
                <a:ea typeface="MS Mincho" panose="02020609040205080304" pitchFamily="49" charset="-128"/>
              </a:rPr>
              <a:t>In the case of a vehicle equipped … the state of charge of the batteries.</a:t>
            </a:r>
          </a:p>
          <a:p>
            <a:pPr lvl="1">
              <a:spcBef>
                <a:spcPts val="1200"/>
              </a:spcBef>
            </a:pPr>
            <a:r>
              <a:rPr lang="en-US" dirty="0"/>
              <a:t>add new paragraph in Annex 4, 1.7.1.3.:</a:t>
            </a:r>
            <a:endParaRPr lang="en-GB" dirty="0"/>
          </a:p>
          <a:p>
            <a:pPr lvl="1">
              <a:spcBef>
                <a:spcPts val="1200"/>
              </a:spcBef>
            </a:pPr>
            <a:r>
              <a:rPr lang="en-GB" sz="1800" b="1" dirty="0">
                <a:solidFill>
                  <a:srgbClr val="000000"/>
                </a:solidFill>
                <a:effectLst/>
                <a:latin typeface="Times New Roman" panose="02020603050405020304" pitchFamily="18" charset="0"/>
                <a:ea typeface="MS Mincho" panose="02020609040205080304" pitchFamily="49" charset="-128"/>
              </a:rPr>
              <a:t>1.7.1.3.	The dynamo function, if any, shall </a:t>
            </a:r>
            <a:r>
              <a:rPr lang="en-US" b="1" dirty="0">
                <a:solidFill>
                  <a:srgbClr val="000000"/>
                </a:solidFill>
                <a:latin typeface="Times New Roman" panose="02020603050405020304" pitchFamily="18" charset="0"/>
                <a:ea typeface="MS Mincho" panose="02020609040205080304" pitchFamily="49" charset="-128"/>
              </a:rPr>
              <a:t>not be used </a:t>
            </a:r>
            <a:r>
              <a:rPr lang="en-GB" sz="1800" b="1" dirty="0">
                <a:solidFill>
                  <a:srgbClr val="000000"/>
                </a:solidFill>
                <a:effectLst/>
                <a:latin typeface="Times New Roman" panose="02020603050405020304" pitchFamily="18" charset="0"/>
                <a:ea typeface="MS Mincho" panose="02020609040205080304" pitchFamily="49" charset="-128"/>
              </a:rPr>
              <a:t>during the brake appli­ca­tions.</a:t>
            </a:r>
          </a:p>
          <a:p>
            <a:pPr lvl="1"/>
            <a:r>
              <a:rPr lang="en-GB" sz="1600" dirty="0"/>
              <a:t>		</a:t>
            </a:r>
          </a:p>
          <a:p>
            <a:pPr lvl="1"/>
            <a:r>
              <a:rPr lang="en-GB" sz="1600" dirty="0"/>
              <a:t>		Comment: </a:t>
            </a:r>
            <a:r>
              <a:rPr lang="en-US" sz="1600" dirty="0"/>
              <a:t>During testing of the performance of the braking functions acc to Annex 4, the braking 		system shall not be supported by retardation  forces of the e-axle trailer.</a:t>
            </a:r>
          </a:p>
          <a:p>
            <a:pPr lvl="1"/>
            <a:endParaRPr lang="en-GB" b="1" dirty="0">
              <a:solidFill>
                <a:srgbClr val="000000"/>
              </a:solidFill>
              <a:latin typeface="Times New Roman" panose="02020603050405020304" pitchFamily="18" charset="0"/>
              <a:ea typeface="MS Mincho" panose="02020609040205080304" pitchFamily="49" charset="-128"/>
            </a:endParaRPr>
          </a:p>
        </p:txBody>
      </p:sp>
      <p:sp>
        <p:nvSpPr>
          <p:cNvPr id="2" name="Slide Number Placeholder 6">
            <a:extLst>
              <a:ext uri="{FF2B5EF4-FFF2-40B4-BE49-F238E27FC236}">
                <a16:creationId xmlns:a16="http://schemas.microsoft.com/office/drawing/2014/main" id="{43902FD2-197F-A7E9-FF9A-399E3171A2BB}"/>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13</a:t>
            </a:fld>
            <a:endParaRPr lang="en-US" dirty="0"/>
          </a:p>
        </p:txBody>
      </p:sp>
      <p:sp>
        <p:nvSpPr>
          <p:cNvPr id="3" name="Title 8">
            <a:extLst>
              <a:ext uri="{FF2B5EF4-FFF2-40B4-BE49-F238E27FC236}">
                <a16:creationId xmlns:a16="http://schemas.microsoft.com/office/drawing/2014/main" id="{20FA2B46-0A8F-2A02-E260-4391F2AF7401}"/>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FF1210F0-4DB6-23A2-7833-F2052B86C9A1}"/>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4272335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D3E9A-2F68-04DB-1AB8-EE1DDBE8BA88}"/>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6EC9F36F-7883-D930-ABF7-4512D35B84CF}"/>
              </a:ext>
            </a:extLst>
          </p:cNvPr>
          <p:cNvSpPr txBox="1"/>
          <p:nvPr/>
        </p:nvSpPr>
        <p:spPr>
          <a:xfrm>
            <a:off x="771282" y="1081554"/>
            <a:ext cx="10861476" cy="4524315"/>
          </a:xfrm>
          <a:prstGeom prst="rect">
            <a:avLst/>
          </a:prstGeom>
          <a:noFill/>
        </p:spPr>
        <p:txBody>
          <a:bodyPr wrap="square">
            <a:spAutoFit/>
          </a:bodyPr>
          <a:lstStyle/>
          <a:p>
            <a:pPr lvl="1">
              <a:spcBef>
                <a:spcPts val="600"/>
              </a:spcBef>
            </a:pPr>
            <a:r>
              <a:rPr lang="en-US" dirty="0"/>
              <a:t>Amend in Annex 5:</a:t>
            </a:r>
          </a:p>
          <a:p>
            <a:pPr lvl="1">
              <a:spcBef>
                <a:spcPts val="1200"/>
              </a:spcBef>
            </a:pPr>
            <a:r>
              <a:rPr lang="en-GB" dirty="0">
                <a:solidFill>
                  <a:srgbClr val="000000"/>
                </a:solidFill>
                <a:latin typeface="Times New Roman" panose="02020603050405020304" pitchFamily="18" charset="0"/>
                <a:ea typeface="MS Mincho" panose="02020609040205080304" pitchFamily="49" charset="-128"/>
              </a:rPr>
              <a:t>2.2.1.2. </a:t>
            </a:r>
            <a:r>
              <a:rPr lang="en-GB" b="1" dirty="0">
                <a:solidFill>
                  <a:srgbClr val="000000"/>
                </a:solidFill>
                <a:latin typeface="Times New Roman" panose="02020603050405020304" pitchFamily="18" charset="0"/>
                <a:ea typeface="MS Mincho" panose="02020609040205080304" pitchFamily="49" charset="-128"/>
              </a:rPr>
              <a:t>	</a:t>
            </a:r>
            <a:r>
              <a:rPr lang="en-US" dirty="0">
                <a:latin typeface="Times New Roman" panose="02020603050405020304" pitchFamily="18" charset="0"/>
                <a:cs typeface="Times New Roman" panose="02020603050405020304" pitchFamily="18" charset="0"/>
              </a:rPr>
              <a:t>In the case of an electrical failure of the anti-lock system, integrated or combined endurance 		braking systems </a:t>
            </a:r>
            <a:r>
              <a:rPr lang="en-US" b="1" dirty="0">
                <a:latin typeface="Times New Roman" panose="02020603050405020304" pitchFamily="18" charset="0"/>
                <a:cs typeface="Times New Roman" panose="02020603050405020304" pitchFamily="18" charset="0"/>
              </a:rPr>
              <a:t>and/or an e-axle function </a:t>
            </a:r>
            <a:r>
              <a:rPr lang="en-US" dirty="0">
                <a:latin typeface="Times New Roman" panose="02020603050405020304" pitchFamily="18" charset="0"/>
                <a:cs typeface="Times New Roman" panose="02020603050405020304" pitchFamily="18" charset="0"/>
              </a:rPr>
              <a:t>shall be switched off automatically. </a:t>
            </a:r>
            <a:r>
              <a:rPr lang="en-US" b="1" dirty="0">
                <a:latin typeface="Times New Roman" panose="02020603050405020304" pitchFamily="18" charset="0"/>
                <a:cs typeface="Times New Roman" panose="02020603050405020304" pitchFamily="18" charset="0"/>
              </a:rPr>
              <a:t>An e-axle with 		a dynamo function is excluded from that requirement, if the prevention from locking the 		wheel(s) is not based on the anti-lock braking system. </a:t>
            </a:r>
            <a:r>
              <a:rPr lang="en-GB" sz="1600" dirty="0"/>
              <a:t>	</a:t>
            </a:r>
          </a:p>
          <a:p>
            <a:pPr lvl="1">
              <a:spcBef>
                <a:spcPts val="1200"/>
              </a:spcBef>
            </a:pPr>
            <a:r>
              <a:rPr lang="en-US" dirty="0">
                <a:latin typeface="Times New Roman" panose="02020603050405020304" pitchFamily="18" charset="0"/>
                <a:cs typeface="Times New Roman" panose="02020603050405020304" pitchFamily="18" charset="0"/>
              </a:rPr>
              <a:t>2.2.1.3. 	The effectiveness of the endurance braking system </a:t>
            </a:r>
            <a:r>
              <a:rPr lang="en-US" b="1" dirty="0">
                <a:latin typeface="Times New Roman" panose="02020603050405020304" pitchFamily="18" charset="0"/>
                <a:cs typeface="Times New Roman" panose="02020603050405020304" pitchFamily="18" charset="0"/>
              </a:rPr>
              <a:t>and/or an e-axle </a:t>
            </a:r>
            <a:r>
              <a:rPr lang="en-US" dirty="0">
                <a:latin typeface="Times New Roman" panose="02020603050405020304" pitchFamily="18" charset="0"/>
                <a:cs typeface="Times New Roman" panose="02020603050405020304" pitchFamily="18" charset="0"/>
              </a:rPr>
              <a:t>shall be controlled by the 		anti-lock braking system such that the axle(s) braked by the endurance braking system </a:t>
            </a:r>
            <a:r>
              <a:rPr lang="en-US" b="1" dirty="0">
                <a:latin typeface="Times New Roman" panose="02020603050405020304" pitchFamily="18" charset="0"/>
                <a:cs typeface="Times New Roman" panose="02020603050405020304" pitchFamily="18" charset="0"/>
              </a:rPr>
              <a:t>and/or 		an e-axle </a:t>
            </a:r>
            <a:r>
              <a:rPr lang="en-US" dirty="0">
                <a:latin typeface="Times New Roman" panose="02020603050405020304" pitchFamily="18" charset="0"/>
                <a:cs typeface="Times New Roman" panose="02020603050405020304" pitchFamily="18" charset="0"/>
              </a:rPr>
              <a:t>cannot be locked by that system at speeds above 15 km/h. </a:t>
            </a:r>
            <a:r>
              <a:rPr lang="en-US" b="1" dirty="0">
                <a:latin typeface="Times New Roman" panose="02020603050405020304" pitchFamily="18" charset="0"/>
                <a:cs typeface="Times New Roman" panose="02020603050405020304" pitchFamily="18" charset="0"/>
              </a:rPr>
              <a:t>An e-axle with a dynamo 		function is excluded from that requirement, if the prevention from locking the wheel(s) is 		not based on the anti-lock braking system. </a:t>
            </a:r>
            <a:r>
              <a:rPr lang="en-US" dirty="0">
                <a:latin typeface="Times New Roman" panose="02020603050405020304" pitchFamily="18" charset="0"/>
                <a:cs typeface="Times New Roman" panose="02020603050405020304" pitchFamily="18" charset="0"/>
              </a:rPr>
              <a:t>However, this requirement shall not apply to that 		part of the braking system constituted by the natural engine braking. </a:t>
            </a:r>
          </a:p>
          <a:p>
            <a:pPr lvl="1">
              <a:spcBef>
                <a:spcPts val="1200"/>
              </a:spcBef>
            </a:pPr>
            <a:r>
              <a:rPr lang="en-GB" sz="1600" dirty="0"/>
              <a:t>		Comment: </a:t>
            </a:r>
            <a:r>
              <a:rPr lang="en-US" sz="1600" dirty="0"/>
              <a:t>include e-axle function in the requirements of these paragraphs. If the anti-lock system 		does not control the dynamo function, this is excluded from these requirements.</a:t>
            </a:r>
            <a:endParaRPr lang="en-GB" sz="1600" dirty="0"/>
          </a:p>
          <a:p>
            <a:pPr lvl="1">
              <a:spcBef>
                <a:spcPts val="1200"/>
              </a:spcBef>
            </a:pPr>
            <a:endParaRPr lang="en-US" dirty="0"/>
          </a:p>
        </p:txBody>
      </p:sp>
      <p:sp>
        <p:nvSpPr>
          <p:cNvPr id="2" name="Slide Number Placeholder 6">
            <a:extLst>
              <a:ext uri="{FF2B5EF4-FFF2-40B4-BE49-F238E27FC236}">
                <a16:creationId xmlns:a16="http://schemas.microsoft.com/office/drawing/2014/main" id="{86A79B3D-D8E3-B7AD-8E5A-D9745D4280A4}"/>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14</a:t>
            </a:fld>
            <a:endParaRPr lang="en-US" dirty="0"/>
          </a:p>
        </p:txBody>
      </p:sp>
      <p:sp>
        <p:nvSpPr>
          <p:cNvPr id="3" name="Title 8">
            <a:extLst>
              <a:ext uri="{FF2B5EF4-FFF2-40B4-BE49-F238E27FC236}">
                <a16:creationId xmlns:a16="http://schemas.microsoft.com/office/drawing/2014/main" id="{6F2C773B-92DD-8581-EB97-88947BE66001}"/>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FA6104F3-DA4A-9F21-9963-DD94BD572C70}"/>
              </a:ext>
            </a:extLst>
          </p:cNvPr>
          <p:cNvSpPr txBox="1"/>
          <p:nvPr/>
        </p:nvSpPr>
        <p:spPr>
          <a:xfrm>
            <a:off x="247650" y="6465793"/>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3999625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FD696-D0C1-9826-BED2-B8E1414B61E0}"/>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5519DE13-C3D1-4F9C-3DB8-93CAF9AC7E22}"/>
              </a:ext>
            </a:extLst>
          </p:cNvPr>
          <p:cNvSpPr txBox="1"/>
          <p:nvPr/>
        </p:nvSpPr>
        <p:spPr>
          <a:xfrm>
            <a:off x="771282" y="1081554"/>
            <a:ext cx="10861476" cy="2431435"/>
          </a:xfrm>
          <a:prstGeom prst="rect">
            <a:avLst/>
          </a:prstGeom>
          <a:noFill/>
        </p:spPr>
        <p:txBody>
          <a:bodyPr wrap="square">
            <a:spAutoFit/>
          </a:bodyPr>
          <a:lstStyle/>
          <a:p>
            <a:pPr lvl="1">
              <a:spcBef>
                <a:spcPts val="1200"/>
              </a:spcBef>
            </a:pPr>
            <a:r>
              <a:rPr lang="en-US" dirty="0"/>
              <a:t>Amend in Annex 10:</a:t>
            </a:r>
          </a:p>
          <a:p>
            <a:pPr lvl="1">
              <a:spcBef>
                <a:spcPts val="1200"/>
              </a:spcBef>
            </a:pPr>
            <a:r>
              <a:rPr lang="en-GB" b="1" dirty="0">
                <a:solidFill>
                  <a:srgbClr val="000000"/>
                </a:solidFill>
                <a:latin typeface="Times New Roman" panose="02020603050405020304" pitchFamily="18" charset="0"/>
                <a:ea typeface="MS Mincho" panose="02020609040205080304" pitchFamily="49" charset="-128"/>
              </a:rPr>
              <a:t>1.1.1. 	</a:t>
            </a:r>
            <a:r>
              <a:rPr lang="en-US" dirty="0">
                <a:solidFill>
                  <a:srgbClr val="000000"/>
                </a:solidFill>
                <a:latin typeface="Times New Roman" panose="02020603050405020304" pitchFamily="18" charset="0"/>
                <a:ea typeface="MS Mincho" panose="02020609040205080304" pitchFamily="49" charset="-128"/>
              </a:rPr>
              <a:t>Where the vehicle is installed with an endurance braking system </a:t>
            </a:r>
            <a:r>
              <a:rPr lang="en-US" b="1" dirty="0">
                <a:solidFill>
                  <a:srgbClr val="000000"/>
                </a:solidFill>
                <a:latin typeface="Times New Roman" panose="02020603050405020304" pitchFamily="18" charset="0"/>
                <a:ea typeface="MS Mincho" panose="02020609040205080304" pitchFamily="49" charset="-128"/>
              </a:rPr>
              <a:t>and/or a dynamo function </a:t>
            </a:r>
            <a:r>
              <a:rPr lang="en-US" dirty="0">
                <a:solidFill>
                  <a:srgbClr val="000000"/>
                </a:solidFill>
                <a:latin typeface="Times New Roman" panose="02020603050405020304" pitchFamily="18" charset="0"/>
                <a:ea typeface="MS Mincho" panose="02020609040205080304" pitchFamily="49" charset="-128"/>
              </a:rPr>
              <a:t>the 		retarding force shall not be taken into consideration when determining the vehicle performance 		with respect to the provisions of this annex.</a:t>
            </a:r>
          </a:p>
          <a:p>
            <a:pPr lvl="1">
              <a:spcBef>
                <a:spcPts val="1200"/>
              </a:spcBef>
            </a:pPr>
            <a:r>
              <a:rPr lang="en-US" sz="1600" dirty="0">
                <a:solidFill>
                  <a:srgbClr val="000000"/>
                </a:solidFill>
                <a:latin typeface="Times New Roman" panose="02020603050405020304" pitchFamily="18" charset="0"/>
                <a:ea typeface="MS Mincho" panose="02020609040205080304" pitchFamily="49" charset="-128"/>
              </a:rPr>
              <a:t>		</a:t>
            </a:r>
            <a:r>
              <a:rPr lang="en-GB" sz="1600" dirty="0"/>
              <a:t>Comment: </a:t>
            </a:r>
            <a:r>
              <a:rPr lang="en-US" sz="1600" dirty="0"/>
              <a:t>During testing of the performance of the braking functions acc to Annex 10, the braking 		system shall not be supported by retardation  forces of the e-axle trailer.</a:t>
            </a:r>
          </a:p>
          <a:p>
            <a:pPr lvl="1">
              <a:spcBef>
                <a:spcPts val="1200"/>
              </a:spcBef>
            </a:pPr>
            <a:endParaRPr lang="en-US" dirty="0"/>
          </a:p>
        </p:txBody>
      </p:sp>
      <p:sp>
        <p:nvSpPr>
          <p:cNvPr id="2" name="Slide Number Placeholder 6">
            <a:extLst>
              <a:ext uri="{FF2B5EF4-FFF2-40B4-BE49-F238E27FC236}">
                <a16:creationId xmlns:a16="http://schemas.microsoft.com/office/drawing/2014/main" id="{BDB1845A-E0D5-8129-0CF3-DE578BB78D34}"/>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15</a:t>
            </a:fld>
            <a:endParaRPr lang="en-US" dirty="0"/>
          </a:p>
        </p:txBody>
      </p:sp>
      <p:sp>
        <p:nvSpPr>
          <p:cNvPr id="3" name="Title 8">
            <a:extLst>
              <a:ext uri="{FF2B5EF4-FFF2-40B4-BE49-F238E27FC236}">
                <a16:creationId xmlns:a16="http://schemas.microsoft.com/office/drawing/2014/main" id="{D87E260A-721C-E208-A48C-703356628C2A}"/>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3F43EBE9-0078-A020-DBF8-A0DB13763B85}"/>
              </a:ext>
            </a:extLst>
          </p:cNvPr>
          <p:cNvSpPr txBox="1"/>
          <p:nvPr/>
        </p:nvSpPr>
        <p:spPr>
          <a:xfrm>
            <a:off x="247650" y="6465793"/>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1602491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F0116-24BB-68EE-B1F6-DAF5D778267A}"/>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FE3A1C3A-5AA7-27E2-95B9-9CA7F6EF1C05}"/>
              </a:ext>
            </a:extLst>
          </p:cNvPr>
          <p:cNvSpPr txBox="1"/>
          <p:nvPr/>
        </p:nvSpPr>
        <p:spPr>
          <a:xfrm>
            <a:off x="771282" y="1106892"/>
            <a:ext cx="10861476" cy="4878259"/>
          </a:xfrm>
          <a:prstGeom prst="rect">
            <a:avLst/>
          </a:prstGeom>
          <a:noFill/>
        </p:spPr>
        <p:txBody>
          <a:bodyPr wrap="square">
            <a:spAutoFit/>
          </a:bodyPr>
          <a:lstStyle/>
          <a:p>
            <a:pPr lvl="1">
              <a:spcBef>
                <a:spcPts val="600"/>
              </a:spcBef>
            </a:pPr>
            <a:r>
              <a:rPr lang="en-US" dirty="0"/>
              <a:t>Amend paragraphs in Annex 19:</a:t>
            </a:r>
          </a:p>
          <a:p>
            <a:pPr lvl="1"/>
            <a:r>
              <a:rPr lang="en-US" sz="1600" dirty="0">
                <a:solidFill>
                  <a:srgbClr val="000000"/>
                </a:solidFill>
                <a:effectLst/>
                <a:latin typeface="Times New Roman" panose="02020603050405020304" pitchFamily="18" charset="0"/>
                <a:ea typeface="MS Mincho" panose="02020609040205080304" pitchFamily="49" charset="-128"/>
              </a:rPr>
              <a:t>4.5.1.5.	The rolling resistance of the vehicle combination is to be determined by measuring the time taken for the 		vehicle speed to reduce from 55 to 45 km/h and the distance covered, when tested in the same direction in 		which the verification test will be carried out and with the engine disconnected and any endurance brak</a:t>
            </a:r>
            <a:r>
              <a:rPr lang="en-US" sz="1600" b="1" dirty="0">
                <a:solidFill>
                  <a:srgbClr val="000000"/>
                </a:solidFill>
                <a:effectLst/>
                <a:latin typeface="Times New Roman" panose="02020603050405020304" pitchFamily="18" charset="0"/>
                <a:ea typeface="MS Mincho" panose="02020609040205080304" pitchFamily="49" charset="-128"/>
              </a:rPr>
              <a:t>ing</a:t>
            </a:r>
            <a:r>
              <a:rPr lang="en-US" sz="1600" dirty="0">
                <a:solidFill>
                  <a:srgbClr val="000000"/>
                </a:solidFill>
                <a:effectLst/>
                <a:latin typeface="Times New Roman" panose="02020603050405020304" pitchFamily="18" charset="0"/>
                <a:ea typeface="MS Mincho" panose="02020609040205080304" pitchFamily="49" charset="-128"/>
              </a:rPr>
              <a:t> 		system </a:t>
            </a:r>
            <a:r>
              <a:rPr lang="en-US" sz="1600" b="1" dirty="0">
                <a:solidFill>
                  <a:srgbClr val="000000"/>
                </a:solidFill>
                <a:effectLst/>
                <a:latin typeface="Times New Roman" panose="02020603050405020304" pitchFamily="18" charset="0"/>
                <a:ea typeface="MS Mincho" panose="02020609040205080304" pitchFamily="49" charset="-128"/>
              </a:rPr>
              <a:t>and dynamo function</a:t>
            </a:r>
            <a:r>
              <a:rPr lang="en-US" sz="1600" dirty="0">
                <a:solidFill>
                  <a:srgbClr val="000000"/>
                </a:solidFill>
                <a:effectLst/>
                <a:latin typeface="Times New Roman" panose="02020603050405020304" pitchFamily="18" charset="0"/>
                <a:ea typeface="MS Mincho" panose="02020609040205080304" pitchFamily="49" charset="-128"/>
              </a:rPr>
              <a:t> disengaged.</a:t>
            </a:r>
          </a:p>
          <a:p>
            <a:pPr lvl="1">
              <a:spcBef>
                <a:spcPts val="600"/>
              </a:spcBef>
            </a:pPr>
            <a:r>
              <a:rPr lang="en-US" sz="1600" dirty="0">
                <a:solidFill>
                  <a:srgbClr val="000000"/>
                </a:solidFill>
                <a:effectLst/>
                <a:latin typeface="Times New Roman" panose="02020603050405020304" pitchFamily="18" charset="0"/>
                <a:ea typeface="MS Mincho" panose="02020609040205080304" pitchFamily="49" charset="-128"/>
              </a:rPr>
              <a:t>4.5.1.6.	Only the brakes of the axle under test shall be actuated and reach an input pressure at the brake input device 		of 90 ± 3 per cent (after maximum build up time of 0.7 s) of its asymptotic value. The test shall be carried 		out with the engine disconnected and any endurance braking system </a:t>
            </a:r>
            <a:r>
              <a:rPr lang="en-US" sz="1600" b="1" dirty="0">
                <a:solidFill>
                  <a:srgbClr val="000000"/>
                </a:solidFill>
                <a:effectLst/>
                <a:latin typeface="Times New Roman" panose="02020603050405020304" pitchFamily="18" charset="0"/>
                <a:ea typeface="MS Mincho" panose="02020609040205080304" pitchFamily="49" charset="-128"/>
              </a:rPr>
              <a:t>and dynamo function </a:t>
            </a:r>
            <a:r>
              <a:rPr lang="en-US" sz="1600" dirty="0">
                <a:solidFill>
                  <a:srgbClr val="000000"/>
                </a:solidFill>
                <a:effectLst/>
                <a:latin typeface="Times New Roman" panose="02020603050405020304" pitchFamily="18" charset="0"/>
                <a:ea typeface="MS Mincho" panose="02020609040205080304" pitchFamily="49" charset="-128"/>
              </a:rPr>
              <a:t>disengaged.</a:t>
            </a:r>
          </a:p>
          <a:p>
            <a:pPr lvl="1"/>
            <a:endParaRPr lang="en-US" sz="1600" dirty="0">
              <a:solidFill>
                <a:srgbClr val="000000"/>
              </a:solidFill>
              <a:latin typeface="Times New Roman" panose="02020603050405020304" pitchFamily="18" charset="0"/>
              <a:ea typeface="MS Mincho" panose="02020609040205080304" pitchFamily="49" charset="-128"/>
            </a:endParaRPr>
          </a:p>
          <a:p>
            <a:pPr lvl="1"/>
            <a:r>
              <a:rPr lang="en-US" sz="1600" dirty="0">
                <a:solidFill>
                  <a:srgbClr val="000000"/>
                </a:solidFill>
                <a:effectLst/>
                <a:latin typeface="Times New Roman" panose="02020603050405020304" pitchFamily="18" charset="0"/>
                <a:ea typeface="MS Mincho" panose="02020609040205080304" pitchFamily="49" charset="-128"/>
              </a:rPr>
              <a:t>Appendix 5 paragraph </a:t>
            </a:r>
          </a:p>
          <a:p>
            <a:pPr lvl="1"/>
            <a:r>
              <a:rPr lang="en-US" sz="1600" dirty="0">
                <a:solidFill>
                  <a:srgbClr val="000000"/>
                </a:solidFill>
                <a:effectLst/>
                <a:latin typeface="Times New Roman" panose="02020603050405020304" pitchFamily="18" charset="0"/>
                <a:ea typeface="MS Mincho" panose="02020609040205080304" pitchFamily="49" charset="-128"/>
              </a:rPr>
              <a:t>2.2.		Schematic diagrams of the system configurations installed on the trailers defined in item 2.1. above </a:t>
            </a:r>
          </a:p>
          <a:p>
            <a:pPr lvl="1"/>
            <a:r>
              <a:rPr lang="en-US" sz="1600" dirty="0">
                <a:solidFill>
                  <a:srgbClr val="000000"/>
                </a:solidFill>
                <a:effectLst/>
                <a:latin typeface="Times New Roman" panose="02020603050405020304" pitchFamily="18" charset="0"/>
                <a:ea typeface="MS Mincho" panose="02020609040205080304" pitchFamily="49" charset="-128"/>
              </a:rPr>
              <a:t>		with consideration given to the following parameters:</a:t>
            </a:r>
          </a:p>
          <a:p>
            <a:pPr lvl="1"/>
            <a:r>
              <a:rPr lang="en-US" sz="1600" dirty="0">
                <a:solidFill>
                  <a:srgbClr val="000000"/>
                </a:solidFill>
                <a:effectLst/>
                <a:latin typeface="Times New Roman" panose="02020603050405020304" pitchFamily="18" charset="0"/>
                <a:ea typeface="MS Mincho" panose="02020609040205080304" pitchFamily="49" charset="-128"/>
              </a:rPr>
              <a:t>		Sensor locations</a:t>
            </a:r>
          </a:p>
          <a:p>
            <a:pPr lvl="1"/>
            <a:r>
              <a:rPr lang="en-US" sz="1600" dirty="0">
                <a:solidFill>
                  <a:srgbClr val="000000"/>
                </a:solidFill>
                <a:effectLst/>
                <a:latin typeface="Times New Roman" panose="02020603050405020304" pitchFamily="18" charset="0"/>
                <a:ea typeface="MS Mincho" panose="02020609040205080304" pitchFamily="49" charset="-128"/>
              </a:rPr>
              <a:t>		Modulator locations</a:t>
            </a:r>
          </a:p>
          <a:p>
            <a:pPr lvl="1"/>
            <a:r>
              <a:rPr lang="en-US" sz="1600" dirty="0">
                <a:solidFill>
                  <a:srgbClr val="000000"/>
                </a:solidFill>
                <a:effectLst/>
                <a:latin typeface="Times New Roman" panose="02020603050405020304" pitchFamily="18" charset="0"/>
                <a:ea typeface="MS Mincho" panose="02020609040205080304" pitchFamily="49" charset="-128"/>
              </a:rPr>
              <a:t>		Lift axles</a:t>
            </a:r>
          </a:p>
          <a:p>
            <a:pPr lvl="1"/>
            <a:r>
              <a:rPr lang="en-US" sz="1600" dirty="0">
                <a:solidFill>
                  <a:srgbClr val="000000"/>
                </a:solidFill>
                <a:effectLst/>
                <a:latin typeface="Times New Roman" panose="02020603050405020304" pitchFamily="18" charset="0"/>
                <a:ea typeface="MS Mincho" panose="02020609040205080304" pitchFamily="49" charset="-128"/>
              </a:rPr>
              <a:t>		Steering axles</a:t>
            </a:r>
          </a:p>
          <a:p>
            <a:pPr lvl="1"/>
            <a:r>
              <a:rPr lang="en-US" sz="1600" dirty="0">
                <a:solidFill>
                  <a:srgbClr val="000000"/>
                </a:solidFill>
                <a:effectLst/>
                <a:latin typeface="Times New Roman" panose="02020603050405020304" pitchFamily="18" charset="0"/>
                <a:ea typeface="MS Mincho" panose="02020609040205080304" pitchFamily="49" charset="-128"/>
              </a:rPr>
              <a:t>		</a:t>
            </a:r>
            <a:r>
              <a:rPr lang="en-US" sz="1600" b="1" dirty="0">
                <a:solidFill>
                  <a:srgbClr val="000000"/>
                </a:solidFill>
                <a:effectLst/>
                <a:latin typeface="Times New Roman" panose="02020603050405020304" pitchFamily="18" charset="0"/>
                <a:ea typeface="MS Mincho" panose="02020609040205080304" pitchFamily="49" charset="-128"/>
              </a:rPr>
              <a:t>e-axles</a:t>
            </a:r>
          </a:p>
          <a:p>
            <a:pPr lvl="1"/>
            <a:r>
              <a:rPr lang="en-US" sz="1600" dirty="0">
                <a:solidFill>
                  <a:srgbClr val="000000"/>
                </a:solidFill>
                <a:effectLst/>
                <a:latin typeface="Times New Roman" panose="02020603050405020304" pitchFamily="18" charset="0"/>
                <a:ea typeface="MS Mincho" panose="02020609040205080304" pitchFamily="49" charset="-128"/>
              </a:rPr>
              <a:t>		Tube: type - bore size(s) and lengths</a:t>
            </a:r>
          </a:p>
          <a:p>
            <a:pPr lvl="1"/>
            <a:endParaRPr lang="en-US" sz="1600" dirty="0">
              <a:solidFill>
                <a:srgbClr val="000000"/>
              </a:solidFill>
              <a:latin typeface="Times New Roman" panose="02020603050405020304" pitchFamily="18" charset="0"/>
              <a:ea typeface="MS Mincho" panose="02020609040205080304" pitchFamily="49" charset="-128"/>
            </a:endParaRPr>
          </a:p>
        </p:txBody>
      </p:sp>
      <p:sp>
        <p:nvSpPr>
          <p:cNvPr id="2" name="Slide Number Placeholder 6">
            <a:extLst>
              <a:ext uri="{FF2B5EF4-FFF2-40B4-BE49-F238E27FC236}">
                <a16:creationId xmlns:a16="http://schemas.microsoft.com/office/drawing/2014/main" id="{43902FD2-197F-A7E9-FF9A-399E3171A2BB}"/>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16</a:t>
            </a:fld>
            <a:endParaRPr lang="en-US" dirty="0"/>
          </a:p>
        </p:txBody>
      </p:sp>
      <p:sp>
        <p:nvSpPr>
          <p:cNvPr id="3" name="Title 8">
            <a:extLst>
              <a:ext uri="{FF2B5EF4-FFF2-40B4-BE49-F238E27FC236}">
                <a16:creationId xmlns:a16="http://schemas.microsoft.com/office/drawing/2014/main" id="{20FA2B46-0A8F-2A02-E260-4391F2AF7401}"/>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FF1210F0-4DB6-23A2-7833-F2052B86C9A1}"/>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3966317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F3A02-4172-B621-883A-42B96CD47572}"/>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573B8371-915A-89F4-1DD5-6CD15E93D63A}"/>
              </a:ext>
            </a:extLst>
          </p:cNvPr>
          <p:cNvSpPr txBox="1"/>
          <p:nvPr/>
        </p:nvSpPr>
        <p:spPr>
          <a:xfrm>
            <a:off x="771282" y="1106892"/>
            <a:ext cx="10861476" cy="5078313"/>
          </a:xfrm>
          <a:prstGeom prst="rect">
            <a:avLst/>
          </a:prstGeom>
          <a:noFill/>
        </p:spPr>
        <p:txBody>
          <a:bodyPr wrap="square">
            <a:spAutoFit/>
          </a:bodyPr>
          <a:lstStyle/>
          <a:p>
            <a:pPr lvl="1">
              <a:spcBef>
                <a:spcPts val="600"/>
              </a:spcBef>
            </a:pPr>
            <a:r>
              <a:rPr lang="en-US" dirty="0"/>
              <a:t>Amend paragraph in Annex 19:</a:t>
            </a:r>
          </a:p>
          <a:p>
            <a:pPr lvl="1">
              <a:spcBef>
                <a:spcPts val="1200"/>
              </a:spcBef>
            </a:pPr>
            <a:r>
              <a:rPr lang="en-US" sz="1600" dirty="0">
                <a:solidFill>
                  <a:srgbClr val="000000"/>
                </a:solidFill>
                <a:effectLst/>
                <a:latin typeface="Times New Roman" panose="02020603050405020304" pitchFamily="18" charset="0"/>
                <a:ea typeface="MS Mincho" panose="02020609040205080304" pitchFamily="49" charset="-128"/>
              </a:rPr>
              <a:t>Appendix 7 </a:t>
            </a:r>
          </a:p>
          <a:p>
            <a:pPr lvl="1">
              <a:spcBef>
                <a:spcPts val="1200"/>
              </a:spcBef>
            </a:pPr>
            <a:r>
              <a:rPr lang="en-US" sz="1600" dirty="0">
                <a:solidFill>
                  <a:srgbClr val="000000"/>
                </a:solidFill>
                <a:effectLst/>
                <a:latin typeface="Times New Roman" panose="02020603050405020304" pitchFamily="18" charset="0"/>
                <a:ea typeface="MS Mincho" panose="02020609040205080304" pitchFamily="49" charset="-128"/>
              </a:rPr>
              <a:t>2.2.		Schematic diagrams of the respective configurations installed on the trailers defined in item 2.1. above with 		consideration given to the following:</a:t>
            </a:r>
          </a:p>
          <a:p>
            <a:pPr lvl="1"/>
            <a:r>
              <a:rPr lang="en-US" sz="1600" dirty="0">
                <a:solidFill>
                  <a:srgbClr val="000000"/>
                </a:solidFill>
                <a:effectLst/>
                <a:latin typeface="Times New Roman" panose="02020603050405020304" pitchFamily="18" charset="0"/>
                <a:ea typeface="MS Mincho" panose="02020609040205080304" pitchFamily="49" charset="-128"/>
              </a:rPr>
              <a:t>		(a)	Lift axles;</a:t>
            </a:r>
          </a:p>
          <a:p>
            <a:pPr lvl="1"/>
            <a:r>
              <a:rPr lang="en-US" sz="1600" dirty="0">
                <a:solidFill>
                  <a:srgbClr val="000000"/>
                </a:solidFill>
                <a:effectLst/>
                <a:latin typeface="Times New Roman" panose="02020603050405020304" pitchFamily="18" charset="0"/>
                <a:ea typeface="MS Mincho" panose="02020609040205080304" pitchFamily="49" charset="-128"/>
              </a:rPr>
              <a:t>		(b)	Steering axles;</a:t>
            </a:r>
          </a:p>
          <a:p>
            <a:pPr lvl="1"/>
            <a:r>
              <a:rPr lang="en-US" sz="1600" dirty="0">
                <a:solidFill>
                  <a:srgbClr val="000000"/>
                </a:solidFill>
                <a:effectLst/>
                <a:latin typeface="Times New Roman" panose="02020603050405020304" pitchFamily="18" charset="0"/>
                <a:ea typeface="MS Mincho" panose="02020609040205080304" pitchFamily="49" charset="-128"/>
              </a:rPr>
              <a:t>		(c)	Anti-lock braking configurations;</a:t>
            </a:r>
          </a:p>
          <a:p>
            <a:pPr lvl="1"/>
            <a:r>
              <a:rPr lang="en-US" sz="1600" b="1" dirty="0">
                <a:solidFill>
                  <a:srgbClr val="000000"/>
                </a:solidFill>
                <a:effectLst/>
                <a:latin typeface="Times New Roman" panose="02020603050405020304" pitchFamily="18" charset="0"/>
                <a:ea typeface="MS Mincho" panose="02020609040205080304" pitchFamily="49" charset="-128"/>
              </a:rPr>
              <a:t>		(d)	e-axles.</a:t>
            </a:r>
          </a:p>
          <a:p>
            <a:pPr lvl="1"/>
            <a:endParaRPr lang="en-GB" sz="1800" dirty="0"/>
          </a:p>
          <a:p>
            <a:pPr lvl="1">
              <a:spcBef>
                <a:spcPts val="600"/>
              </a:spcBef>
            </a:pPr>
            <a:r>
              <a:rPr lang="en-US" dirty="0"/>
              <a:t>Annex 20, paragraph 2.2., amend to read:</a:t>
            </a:r>
          </a:p>
          <a:p>
            <a:pPr lvl="1"/>
            <a:r>
              <a:rPr lang="en-US" sz="1600" dirty="0">
                <a:latin typeface="Times New Roman" panose="02020603050405020304" pitchFamily="18" charset="0"/>
                <a:cs typeface="Times New Roman" panose="02020603050405020304" pitchFamily="18" charset="0"/>
              </a:rPr>
              <a:t>3.2.1.3. 	The number and arrangement of axles i.e. lifting, steering, </a:t>
            </a:r>
            <a:r>
              <a:rPr lang="en-US" sz="1600" b="1" dirty="0">
                <a:latin typeface="Times New Roman" panose="02020603050405020304" pitchFamily="18" charset="0"/>
                <a:cs typeface="Times New Roman" panose="02020603050405020304" pitchFamily="18" charset="0"/>
              </a:rPr>
              <a:t>e-axles</a:t>
            </a:r>
            <a:r>
              <a:rPr lang="en-US" sz="1600" dirty="0">
                <a:latin typeface="Times New Roman" panose="02020603050405020304" pitchFamily="18" charset="0"/>
                <a:cs typeface="Times New Roman" panose="02020603050405020304" pitchFamily="18" charset="0"/>
              </a:rPr>
              <a:t> etc. of the "subject trailer" shall not differ 		from that of the reference trailer.</a:t>
            </a:r>
          </a:p>
          <a:p>
            <a:pPr lvl="1"/>
            <a:endParaRPr lang="en-US" dirty="0"/>
          </a:p>
          <a:p>
            <a:pPr lvl="1">
              <a:spcBef>
                <a:spcPts val="600"/>
              </a:spcBef>
            </a:pPr>
            <a:r>
              <a:rPr lang="en-US" dirty="0"/>
              <a:t>Add new paragraph in Annex 21:</a:t>
            </a:r>
          </a:p>
          <a:p>
            <a:pPr lvl="1">
              <a:spcBef>
                <a:spcPts val="600"/>
              </a:spcBef>
            </a:pPr>
            <a:r>
              <a:rPr lang="en-US" sz="1600" b="1" dirty="0">
                <a:solidFill>
                  <a:srgbClr val="000000"/>
                </a:solidFill>
                <a:latin typeface="Times New Roman" panose="02020603050405020304" pitchFamily="18" charset="0"/>
                <a:ea typeface="MS Mincho" panose="02020609040205080304" pitchFamily="49" charset="-128"/>
              </a:rPr>
              <a:t>1.2.7.</a:t>
            </a:r>
            <a:r>
              <a:rPr lang="en-US" sz="1600" dirty="0">
                <a:solidFill>
                  <a:srgbClr val="000000"/>
                </a:solidFill>
                <a:latin typeface="Times New Roman" panose="02020603050405020304" pitchFamily="18" charset="0"/>
                <a:ea typeface="MS Mincho" panose="02020609040205080304" pitchFamily="49" charset="-128"/>
              </a:rPr>
              <a:t>	</a:t>
            </a:r>
            <a:r>
              <a:rPr lang="en-US" sz="1600" b="1" dirty="0">
                <a:solidFill>
                  <a:srgbClr val="000000"/>
                </a:solidFill>
                <a:latin typeface="Times New Roman" panose="02020603050405020304" pitchFamily="18" charset="0"/>
                <a:ea typeface="MS Mincho" panose="02020609040205080304" pitchFamily="49" charset="-128"/>
              </a:rPr>
              <a:t>In the case of trailers the number and arrangement of e-axles;</a:t>
            </a:r>
            <a:endParaRPr lang="de-DE" sz="1600" b="1" dirty="0">
              <a:solidFill>
                <a:srgbClr val="000000"/>
              </a:solidFill>
              <a:latin typeface="Times New Roman" panose="02020603050405020304" pitchFamily="18" charset="0"/>
              <a:ea typeface="MS Mincho" panose="02020609040205080304" pitchFamily="49" charset="-128"/>
            </a:endParaRPr>
          </a:p>
          <a:p>
            <a:pPr lvl="1">
              <a:spcBef>
                <a:spcPts val="600"/>
              </a:spcBef>
            </a:pPr>
            <a:br>
              <a:rPr lang="en-US" dirty="0"/>
            </a:br>
            <a:r>
              <a:rPr lang="en-GB" sz="1600" dirty="0"/>
              <a:t>Comment: All amendments of Annexes 19, 20 and 21 are administrative amendments.</a:t>
            </a:r>
            <a:endParaRPr lang="en-US" sz="1600" dirty="0"/>
          </a:p>
        </p:txBody>
      </p:sp>
      <p:sp>
        <p:nvSpPr>
          <p:cNvPr id="2" name="Slide Number Placeholder 6">
            <a:extLst>
              <a:ext uri="{FF2B5EF4-FFF2-40B4-BE49-F238E27FC236}">
                <a16:creationId xmlns:a16="http://schemas.microsoft.com/office/drawing/2014/main" id="{74E0B3C9-7FD7-FDF3-CFAD-0564CE19F365}"/>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17</a:t>
            </a:fld>
            <a:endParaRPr lang="en-US" dirty="0"/>
          </a:p>
        </p:txBody>
      </p:sp>
      <p:sp>
        <p:nvSpPr>
          <p:cNvPr id="3" name="Title 8">
            <a:extLst>
              <a:ext uri="{FF2B5EF4-FFF2-40B4-BE49-F238E27FC236}">
                <a16:creationId xmlns:a16="http://schemas.microsoft.com/office/drawing/2014/main" id="{86014212-28A1-1F2F-53E3-27F759860E88}"/>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6E5DF9BB-D118-899C-90B6-BA7744CD4DCE}"/>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22057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84DCF024-1FC3-6052-F51E-7CA6CEF2DB16}"/>
              </a:ext>
            </a:extLst>
          </p:cNvPr>
          <p:cNvSpPr txBox="1"/>
          <p:nvPr/>
        </p:nvSpPr>
        <p:spPr>
          <a:xfrm>
            <a:off x="3048886" y="1474619"/>
            <a:ext cx="6097772" cy="3631763"/>
          </a:xfrm>
          <a:prstGeom prst="rect">
            <a:avLst/>
          </a:prstGeom>
          <a:noFill/>
        </p:spPr>
        <p:txBody>
          <a:bodyPr wrap="square">
            <a:spAutoFit/>
          </a:bodyPr>
          <a:lstStyle/>
          <a:p>
            <a:pPr algn="ctr"/>
            <a:r>
              <a:rPr lang="en-US" sz="3600" dirty="0"/>
              <a:t>Declaration:</a:t>
            </a:r>
          </a:p>
          <a:p>
            <a:pPr algn="ctr"/>
            <a:endParaRPr lang="en-US" sz="1400" b="0" dirty="0"/>
          </a:p>
          <a:p>
            <a:pPr algn="ctr"/>
            <a:r>
              <a:rPr lang="en-US" sz="1800" b="0" dirty="0"/>
              <a:t>The author and the speaker of this presentation confirm that they have authorization to use all content including photos and visual elements.</a:t>
            </a:r>
          </a:p>
          <a:p>
            <a:pPr algn="ctr"/>
            <a:r>
              <a:rPr lang="en-US" sz="1800" b="0" dirty="0"/>
              <a:t>The material is either copyright-free or the author/speaker hold the necessary copyright or permission.</a:t>
            </a:r>
          </a:p>
          <a:p>
            <a:pPr algn="ctr"/>
            <a:r>
              <a:rPr lang="en-US" sz="1800" b="0" dirty="0"/>
              <a:t>The UNECE will remove any material from its events and supporting websites if there is unlawful use of copyrighted material.</a:t>
            </a:r>
          </a:p>
          <a:p>
            <a:pPr algn="ctr"/>
            <a:r>
              <a:rPr lang="en-US" sz="1800" b="0" dirty="0"/>
              <a:t>The author/speaker takes responsibility for any infringement on copyright and holds the UNECE harmless to this effect.</a:t>
            </a:r>
          </a:p>
        </p:txBody>
      </p:sp>
    </p:spTree>
    <p:extLst>
      <p:ext uri="{BB962C8B-B14F-4D97-AF65-F5344CB8AC3E}">
        <p14:creationId xmlns:p14="http://schemas.microsoft.com/office/powerpoint/2010/main" val="3847477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BA340-7678-4941-B71D-BAA72CEFA81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FE7CE87-480B-2496-8F89-0258D9351BF8}"/>
              </a:ext>
            </a:extLst>
          </p:cNvPr>
          <p:cNvSpPr txBox="1"/>
          <p:nvPr/>
        </p:nvSpPr>
        <p:spPr>
          <a:xfrm>
            <a:off x="958038" y="2583712"/>
            <a:ext cx="6978834" cy="1625701"/>
          </a:xfrm>
          <a:prstGeom prst="rect">
            <a:avLst/>
          </a:prstGeom>
          <a:noFill/>
        </p:spPr>
        <p:txBody>
          <a:bodyPr wrap="none" rtlCol="0">
            <a:spAutoFit/>
          </a:bodyPr>
          <a:lstStyle/>
          <a:p>
            <a:pPr algn="l" rtl="0" eaLnBrk="1" fontAlgn="b" latinLnBrk="0" hangingPunct="1">
              <a:lnSpc>
                <a:spcPct val="150000"/>
              </a:lnSpc>
              <a:spcBef>
                <a:spcPts val="0"/>
              </a:spcBef>
              <a:spcAft>
                <a:spcPts val="0"/>
              </a:spcAft>
            </a:pPr>
            <a:r>
              <a:rPr lang="de-DE" sz="4000" b="0" i="0" u="none" strike="noStrike" kern="1200" dirty="0">
                <a:solidFill>
                  <a:srgbClr val="000000"/>
                </a:solidFill>
                <a:effectLst/>
                <a:latin typeface="Aptos Narrow" panose="020B0004020202020204" pitchFamily="34" charset="0"/>
              </a:rPr>
              <a:t>State </a:t>
            </a:r>
            <a:r>
              <a:rPr lang="de-DE" sz="4000" b="0" i="0" u="none" strike="noStrike" kern="1200" dirty="0" err="1">
                <a:solidFill>
                  <a:srgbClr val="000000"/>
                </a:solidFill>
                <a:effectLst/>
                <a:latin typeface="Aptos Narrow" panose="020B0004020202020204" pitchFamily="34" charset="0"/>
              </a:rPr>
              <a:t>of</a:t>
            </a:r>
            <a:r>
              <a:rPr lang="de-DE" sz="4000" b="0" i="0" u="none" strike="noStrike" kern="1200" dirty="0">
                <a:solidFill>
                  <a:srgbClr val="000000"/>
                </a:solidFill>
                <a:effectLst/>
                <a:latin typeface="Aptos Narrow" panose="020B0004020202020204" pitchFamily="34" charset="0"/>
              </a:rPr>
              <a:t> </a:t>
            </a:r>
            <a:r>
              <a:rPr lang="de-DE" sz="4000" b="0" i="0" u="none" strike="noStrike" kern="1200" dirty="0" err="1">
                <a:solidFill>
                  <a:srgbClr val="000000"/>
                </a:solidFill>
                <a:effectLst/>
                <a:latin typeface="Aptos Narrow" panose="020B0004020202020204" pitchFamily="34" charset="0"/>
              </a:rPr>
              <a:t>work</a:t>
            </a:r>
            <a:endParaRPr lang="de-DE" sz="4000" b="0" i="0" u="none" strike="noStrike" kern="1200" dirty="0">
              <a:solidFill>
                <a:srgbClr val="000000"/>
              </a:solidFill>
              <a:effectLst/>
              <a:latin typeface="Aptos Narrow" panose="020B0004020202020204" pitchFamily="34" charset="0"/>
            </a:endParaRPr>
          </a:p>
          <a:p>
            <a:pPr lvl="1" fontAlgn="b">
              <a:lnSpc>
                <a:spcPct val="150000"/>
              </a:lnSpc>
            </a:pPr>
            <a:r>
              <a:rPr lang="de-DE" sz="3200" dirty="0">
                <a:solidFill>
                  <a:srgbClr val="000000"/>
                </a:solidFill>
                <a:latin typeface="Aptos Narrow" panose="020B0004020202020204" pitchFamily="34" charset="0"/>
                <a:sym typeface="Wingdings" panose="05000000000000000000" pitchFamily="2" charset="2"/>
              </a:rPr>
              <a:t> </a:t>
            </a:r>
            <a:r>
              <a:rPr lang="de-DE" sz="3200" dirty="0" err="1">
                <a:solidFill>
                  <a:srgbClr val="000000"/>
                </a:solidFill>
                <a:latin typeface="Aptos Narrow" panose="020B0004020202020204" pitchFamily="34" charset="0"/>
                <a:sym typeface="Wingdings" panose="05000000000000000000" pitchFamily="2" charset="2"/>
              </a:rPr>
              <a:t>new</a:t>
            </a:r>
            <a:r>
              <a:rPr lang="de-DE" sz="3200" dirty="0">
                <a:solidFill>
                  <a:srgbClr val="000000"/>
                </a:solidFill>
                <a:latin typeface="Aptos Narrow" panose="020B0004020202020204" pitchFamily="34" charset="0"/>
                <a:sym typeface="Wingdings" panose="05000000000000000000" pitchFamily="2" charset="2"/>
              </a:rPr>
              <a:t> </a:t>
            </a:r>
            <a:r>
              <a:rPr lang="de-DE" sz="3200" dirty="0" err="1">
                <a:solidFill>
                  <a:srgbClr val="000000"/>
                </a:solidFill>
                <a:latin typeface="Aptos Narrow" panose="020B0004020202020204" pitchFamily="34" charset="0"/>
                <a:sym typeface="Wingdings" panose="05000000000000000000" pitchFamily="2" charset="2"/>
              </a:rPr>
              <a:t>structure</a:t>
            </a:r>
            <a:r>
              <a:rPr lang="de-DE" sz="3200" dirty="0">
                <a:solidFill>
                  <a:srgbClr val="000000"/>
                </a:solidFill>
                <a:latin typeface="Aptos Narrow" panose="020B0004020202020204" pitchFamily="34" charset="0"/>
                <a:sym typeface="Wingdings" panose="05000000000000000000" pitchFamily="2" charset="2"/>
              </a:rPr>
              <a:t> </a:t>
            </a:r>
            <a:r>
              <a:rPr lang="de-DE" sz="3200" dirty="0" err="1">
                <a:solidFill>
                  <a:srgbClr val="000000"/>
                </a:solidFill>
                <a:latin typeface="Aptos Narrow" panose="020B0004020202020204" pitchFamily="34" charset="0"/>
                <a:sym typeface="Wingdings" panose="05000000000000000000" pitchFamily="2" charset="2"/>
              </a:rPr>
              <a:t>of</a:t>
            </a:r>
            <a:r>
              <a:rPr lang="de-DE" sz="3200" dirty="0">
                <a:solidFill>
                  <a:srgbClr val="000000"/>
                </a:solidFill>
                <a:latin typeface="Aptos Narrow" panose="020B0004020202020204" pitchFamily="34" charset="0"/>
                <a:sym typeface="Wingdings" panose="05000000000000000000" pitchFamily="2" charset="2"/>
              </a:rPr>
              <a:t> </a:t>
            </a:r>
            <a:r>
              <a:rPr lang="de-DE" sz="3200" dirty="0" err="1">
                <a:solidFill>
                  <a:srgbClr val="000000"/>
                </a:solidFill>
                <a:latin typeface="Aptos Narrow" panose="020B0004020202020204" pitchFamily="34" charset="0"/>
                <a:sym typeface="Wingdings" panose="05000000000000000000" pitchFamily="2" charset="2"/>
              </a:rPr>
              <a:t>task</a:t>
            </a:r>
            <a:r>
              <a:rPr lang="de-DE" sz="3200" dirty="0">
                <a:solidFill>
                  <a:srgbClr val="000000"/>
                </a:solidFill>
                <a:latin typeface="Aptos Narrow" panose="020B0004020202020204" pitchFamily="34" charset="0"/>
                <a:sym typeface="Wingdings" panose="05000000000000000000" pitchFamily="2" charset="2"/>
              </a:rPr>
              <a:t> </a:t>
            </a:r>
            <a:r>
              <a:rPr lang="de-DE" sz="3200" dirty="0" err="1">
                <a:solidFill>
                  <a:srgbClr val="000000"/>
                </a:solidFill>
                <a:latin typeface="Aptos Narrow" panose="020B0004020202020204" pitchFamily="34" charset="0"/>
                <a:sym typeface="Wingdings" panose="05000000000000000000" pitchFamily="2" charset="2"/>
              </a:rPr>
              <a:t>force</a:t>
            </a:r>
            <a:r>
              <a:rPr lang="de-DE" sz="3200" dirty="0">
                <a:solidFill>
                  <a:srgbClr val="000000"/>
                </a:solidFill>
                <a:latin typeface="Aptos Narrow" panose="020B0004020202020204" pitchFamily="34" charset="0"/>
                <a:sym typeface="Wingdings" panose="05000000000000000000" pitchFamily="2" charset="2"/>
              </a:rPr>
              <a:t> </a:t>
            </a:r>
            <a:r>
              <a:rPr lang="de-DE" sz="3200" dirty="0" err="1">
                <a:solidFill>
                  <a:srgbClr val="000000"/>
                </a:solidFill>
                <a:latin typeface="Aptos Narrow" panose="020B0004020202020204" pitchFamily="34" charset="0"/>
                <a:sym typeface="Wingdings" panose="05000000000000000000" pitchFamily="2" charset="2"/>
              </a:rPr>
              <a:t>activities</a:t>
            </a:r>
            <a:endParaRPr lang="de-DE" sz="3200" b="0" i="0" u="none" strike="noStrike" kern="1200" dirty="0">
              <a:solidFill>
                <a:srgbClr val="000000"/>
              </a:solidFill>
              <a:effectLst/>
              <a:latin typeface="Aptos Narrow" panose="020B0004020202020204" pitchFamily="34" charset="0"/>
            </a:endParaRPr>
          </a:p>
        </p:txBody>
      </p:sp>
      <p:sp>
        <p:nvSpPr>
          <p:cNvPr id="3" name="Textfeld 2">
            <a:extLst>
              <a:ext uri="{FF2B5EF4-FFF2-40B4-BE49-F238E27FC236}">
                <a16:creationId xmlns:a16="http://schemas.microsoft.com/office/drawing/2014/main" id="{1B2403A9-B7F6-9A2A-3A9B-37E617B4BDBC}"/>
              </a:ext>
            </a:extLst>
          </p:cNvPr>
          <p:cNvSpPr txBox="1"/>
          <p:nvPr/>
        </p:nvSpPr>
        <p:spPr>
          <a:xfrm>
            <a:off x="247650" y="6381750"/>
            <a:ext cx="4276725" cy="230832"/>
          </a:xfrm>
          <a:prstGeom prst="rect">
            <a:avLst/>
          </a:prstGeom>
          <a:noFill/>
        </p:spPr>
        <p:txBody>
          <a:bodyPr wrap="square" rtlCol="0">
            <a:spAutoFit/>
          </a:bodyPr>
          <a:lstStyle/>
          <a:p>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CLCCR / OICA /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Clepa</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GRVA </a:t>
            </a:r>
            <a:r>
              <a:rPr lang="de-DE" sz="900" dirty="0">
                <a:solidFill>
                  <a:prstClr val="black"/>
                </a:solidFill>
                <a:latin typeface="Calibri" panose="020F0502020204030204"/>
              </a:rPr>
              <a:t>No </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23, 22 – 25 September </a:t>
            </a:r>
            <a:r>
              <a:rPr lang="en-US" sz="900" dirty="0"/>
              <a:t>2025</a:t>
            </a:r>
          </a:p>
        </p:txBody>
      </p:sp>
      <p:sp>
        <p:nvSpPr>
          <p:cNvPr id="4" name="Slide Number Placeholder 6">
            <a:extLst>
              <a:ext uri="{FF2B5EF4-FFF2-40B4-BE49-F238E27FC236}">
                <a16:creationId xmlns:a16="http://schemas.microsoft.com/office/drawing/2014/main" id="{424CF0AE-7DE6-28CF-BC9C-D78C8E371DA8}"/>
              </a:ext>
            </a:extLst>
          </p:cNvPr>
          <p:cNvSpPr>
            <a:spLocks noGrp="1"/>
          </p:cNvSpPr>
          <p:nvPr>
            <p:ph type="sldNum" sz="quarter" idx="12"/>
          </p:nvPr>
        </p:nvSpPr>
        <p:spPr>
          <a:xfrm>
            <a:off x="11425238" y="6380367"/>
            <a:ext cx="466725" cy="154800"/>
          </a:xfrm>
        </p:spPr>
        <p:txBody>
          <a:bodyPr/>
          <a:lstStyle/>
          <a:p>
            <a:fld id="{DC96C094-7B08-408C-9649-D4AB3BFCC629}" type="slidenum">
              <a:rPr lang="en-GB" smtClean="0"/>
              <a:t>2</a:t>
            </a:fld>
            <a:endParaRPr lang="en-GB"/>
          </a:p>
        </p:txBody>
      </p:sp>
    </p:spTree>
    <p:extLst>
      <p:ext uri="{BB962C8B-B14F-4D97-AF65-F5344CB8AC3E}">
        <p14:creationId xmlns:p14="http://schemas.microsoft.com/office/powerpoint/2010/main" val="3849073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6079792B-26E7-106D-3134-B884F2E96A41}"/>
              </a:ext>
            </a:extLst>
          </p:cNvPr>
          <p:cNvSpPr txBox="1">
            <a:spLocks/>
          </p:cNvSpPr>
          <p:nvPr/>
        </p:nvSpPr>
        <p:spPr>
          <a:xfrm>
            <a:off x="692711" y="559766"/>
            <a:ext cx="6079350" cy="457200"/>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Background and scope</a:t>
            </a:r>
          </a:p>
        </p:txBody>
      </p:sp>
      <p:sp>
        <p:nvSpPr>
          <p:cNvPr id="3" name="TextBox 2">
            <a:extLst>
              <a:ext uri="{FF2B5EF4-FFF2-40B4-BE49-F238E27FC236}">
                <a16:creationId xmlns:a16="http://schemas.microsoft.com/office/drawing/2014/main" id="{7710A982-1127-68BE-F031-E46184C7CBDB}"/>
              </a:ext>
            </a:extLst>
          </p:cNvPr>
          <p:cNvSpPr txBox="1"/>
          <p:nvPr/>
        </p:nvSpPr>
        <p:spPr>
          <a:xfrm>
            <a:off x="728999" y="2126773"/>
            <a:ext cx="4906256" cy="640496"/>
          </a:xfrm>
          <a:prstGeom prst="rect">
            <a:avLst/>
          </a:prstGeom>
          <a:noFill/>
        </p:spPr>
        <p:txBody>
          <a:bodyPr wrap="square" rtlCol="0">
            <a:spAutoFit/>
          </a:bodyPr>
          <a:lstStyle/>
          <a:p>
            <a:pPr algn="l">
              <a:lnSpc>
                <a:spcPct val="114000"/>
              </a:lnSpc>
              <a:spcBef>
                <a:spcPts val="952"/>
              </a:spcBef>
            </a:pPr>
            <a:r>
              <a:rPr lang="en-US" sz="1600" dirty="0"/>
              <a:t>The trailer recuperates energy for trailer users, e.g. a cooling unit (usually energy consumption &lt; 20 kW)</a:t>
            </a:r>
          </a:p>
        </p:txBody>
      </p:sp>
      <p:sp>
        <p:nvSpPr>
          <p:cNvPr id="4" name="TextBox 3">
            <a:extLst>
              <a:ext uri="{FF2B5EF4-FFF2-40B4-BE49-F238E27FC236}">
                <a16:creationId xmlns:a16="http://schemas.microsoft.com/office/drawing/2014/main" id="{EA4FFC83-2489-9B3F-FE7D-987D008FE500}"/>
              </a:ext>
            </a:extLst>
          </p:cNvPr>
          <p:cNvSpPr txBox="1"/>
          <p:nvPr/>
        </p:nvSpPr>
        <p:spPr>
          <a:xfrm>
            <a:off x="6565514" y="2108043"/>
            <a:ext cx="5202046" cy="640496"/>
          </a:xfrm>
          <a:prstGeom prst="rect">
            <a:avLst/>
          </a:prstGeom>
          <a:noFill/>
        </p:spPr>
        <p:txBody>
          <a:bodyPr wrap="square" rtlCol="0">
            <a:spAutoFit/>
          </a:bodyPr>
          <a:lstStyle/>
          <a:p>
            <a:pPr>
              <a:lnSpc>
                <a:spcPct val="114000"/>
              </a:lnSpc>
              <a:spcBef>
                <a:spcPts val="952"/>
              </a:spcBef>
            </a:pPr>
            <a:r>
              <a:rPr lang="en-US" sz="1600" dirty="0"/>
              <a:t>Trailer recuperates energy and/or provides propulsion. </a:t>
            </a:r>
            <a:br>
              <a:rPr lang="en-US" sz="1600" dirty="0"/>
            </a:br>
            <a:r>
              <a:rPr lang="en-US" sz="1600" dirty="0"/>
              <a:t>Trailer users (cooling unit) may be installed as well.</a:t>
            </a:r>
          </a:p>
        </p:txBody>
      </p:sp>
      <p:pic>
        <p:nvPicPr>
          <p:cNvPr id="6" name="Picture 5">
            <a:extLst>
              <a:ext uri="{FF2B5EF4-FFF2-40B4-BE49-F238E27FC236}">
                <a16:creationId xmlns:a16="http://schemas.microsoft.com/office/drawing/2014/main" id="{A94734B4-726F-9B10-C7C6-5D3D24090F6A}"/>
              </a:ext>
            </a:extLst>
          </p:cNvPr>
          <p:cNvPicPr>
            <a:picLocks noChangeAspect="1"/>
          </p:cNvPicPr>
          <p:nvPr/>
        </p:nvPicPr>
        <p:blipFill>
          <a:blip r:embed="rId2"/>
          <a:stretch>
            <a:fillRect/>
          </a:stretch>
        </p:blipFill>
        <p:spPr>
          <a:xfrm>
            <a:off x="1063685" y="3044100"/>
            <a:ext cx="4028009" cy="1223699"/>
          </a:xfrm>
          <a:prstGeom prst="rect">
            <a:avLst/>
          </a:prstGeom>
        </p:spPr>
      </p:pic>
      <p:cxnSp>
        <p:nvCxnSpPr>
          <p:cNvPr id="7" name="Gerader Verbinder 17">
            <a:extLst>
              <a:ext uri="{FF2B5EF4-FFF2-40B4-BE49-F238E27FC236}">
                <a16:creationId xmlns:a16="http://schemas.microsoft.com/office/drawing/2014/main" id="{FF28363D-5CAA-4BDD-BAFB-A6DB6DDA1914}"/>
              </a:ext>
            </a:extLst>
          </p:cNvPr>
          <p:cNvCxnSpPr>
            <a:cxnSpLocks/>
            <a:endCxn id="12" idx="2"/>
          </p:cNvCxnSpPr>
          <p:nvPr/>
        </p:nvCxnSpPr>
        <p:spPr>
          <a:xfrm flipH="1" flipV="1">
            <a:off x="3367719" y="3634313"/>
            <a:ext cx="268505" cy="295678"/>
          </a:xfrm>
          <a:prstGeom prst="line">
            <a:avLst/>
          </a:prstGeom>
          <a:noFill/>
          <a:ln w="50800" cap="rnd" cmpd="sng" algn="ctr">
            <a:solidFill>
              <a:srgbClr val="FF0000"/>
            </a:solidFill>
            <a:prstDash val="sysDot"/>
            <a:round/>
          </a:ln>
          <a:effectLst/>
        </p:spPr>
      </p:cxnSp>
      <p:cxnSp>
        <p:nvCxnSpPr>
          <p:cNvPr id="8" name="Gerader Verbinder 18">
            <a:extLst>
              <a:ext uri="{FF2B5EF4-FFF2-40B4-BE49-F238E27FC236}">
                <a16:creationId xmlns:a16="http://schemas.microsoft.com/office/drawing/2014/main" id="{8D883012-7CA5-8823-894E-FD4105632A40}"/>
              </a:ext>
            </a:extLst>
          </p:cNvPr>
          <p:cNvCxnSpPr>
            <a:cxnSpLocks/>
            <a:endCxn id="12" idx="3"/>
          </p:cNvCxnSpPr>
          <p:nvPr/>
        </p:nvCxnSpPr>
        <p:spPr>
          <a:xfrm flipH="1">
            <a:off x="3719977" y="3496459"/>
            <a:ext cx="432012" cy="1239"/>
          </a:xfrm>
          <a:prstGeom prst="line">
            <a:avLst/>
          </a:prstGeom>
          <a:noFill/>
          <a:ln w="50800" cap="rnd" cmpd="sng" algn="ctr">
            <a:solidFill>
              <a:srgbClr val="FF0000"/>
            </a:solidFill>
            <a:prstDash val="sysDot"/>
            <a:round/>
          </a:ln>
          <a:effectLst/>
        </p:spPr>
      </p:cxnSp>
      <p:cxnSp>
        <p:nvCxnSpPr>
          <p:cNvPr id="9" name="Gerader Verbinder 19">
            <a:extLst>
              <a:ext uri="{FF2B5EF4-FFF2-40B4-BE49-F238E27FC236}">
                <a16:creationId xmlns:a16="http://schemas.microsoft.com/office/drawing/2014/main" id="{0483BB32-BDEE-4EC0-F9BF-8837BD5BED1B}"/>
              </a:ext>
            </a:extLst>
          </p:cNvPr>
          <p:cNvCxnSpPr>
            <a:cxnSpLocks/>
          </p:cNvCxnSpPr>
          <p:nvPr/>
        </p:nvCxnSpPr>
        <p:spPr>
          <a:xfrm flipH="1">
            <a:off x="3779104" y="3601619"/>
            <a:ext cx="372885" cy="347454"/>
          </a:xfrm>
          <a:prstGeom prst="line">
            <a:avLst/>
          </a:prstGeom>
          <a:noFill/>
          <a:ln w="50800" cap="rnd" cmpd="sng" algn="ctr">
            <a:solidFill>
              <a:srgbClr val="FFC000"/>
            </a:solidFill>
            <a:prstDash val="sysDash"/>
            <a:round/>
          </a:ln>
          <a:effectLst/>
        </p:spPr>
      </p:cxnSp>
      <p:pic>
        <p:nvPicPr>
          <p:cNvPr id="10" name="Grafik 20">
            <a:extLst>
              <a:ext uri="{FF2B5EF4-FFF2-40B4-BE49-F238E27FC236}">
                <a16:creationId xmlns:a16="http://schemas.microsoft.com/office/drawing/2014/main" id="{33161B48-3E6F-C8B8-CF99-E6F6399998B5}"/>
              </a:ext>
            </a:extLst>
          </p:cNvPr>
          <p:cNvPicPr>
            <a:picLocks noChangeAspect="1"/>
          </p:cNvPicPr>
          <p:nvPr/>
        </p:nvPicPr>
        <p:blipFill>
          <a:blip r:embed="rId3"/>
          <a:stretch>
            <a:fillRect/>
          </a:stretch>
        </p:blipFill>
        <p:spPr>
          <a:xfrm>
            <a:off x="4068237" y="3303596"/>
            <a:ext cx="259421" cy="420164"/>
          </a:xfrm>
          <a:prstGeom prst="rect">
            <a:avLst/>
          </a:prstGeom>
        </p:spPr>
      </p:pic>
      <p:grpSp>
        <p:nvGrpSpPr>
          <p:cNvPr id="11" name="Gruppieren 21">
            <a:extLst>
              <a:ext uri="{FF2B5EF4-FFF2-40B4-BE49-F238E27FC236}">
                <a16:creationId xmlns:a16="http://schemas.microsoft.com/office/drawing/2014/main" id="{7B8E22BD-016E-A7A4-25B8-24D3B32DFDA9}"/>
              </a:ext>
            </a:extLst>
          </p:cNvPr>
          <p:cNvGrpSpPr/>
          <p:nvPr/>
        </p:nvGrpSpPr>
        <p:grpSpPr>
          <a:xfrm>
            <a:off x="3015460" y="3361077"/>
            <a:ext cx="718515" cy="273228"/>
            <a:chOff x="1197935" y="2953195"/>
            <a:chExt cx="1033778" cy="430630"/>
          </a:xfrm>
        </p:grpSpPr>
        <p:sp>
          <p:nvSpPr>
            <p:cNvPr id="12" name="Rechteck 28">
              <a:extLst>
                <a:ext uri="{FF2B5EF4-FFF2-40B4-BE49-F238E27FC236}">
                  <a16:creationId xmlns:a16="http://schemas.microsoft.com/office/drawing/2014/main" id="{E14AE243-64AF-EAB5-C3EA-8D8082AF5F02}"/>
                </a:ext>
              </a:extLst>
            </p:cNvPr>
            <p:cNvSpPr/>
            <p:nvPr/>
          </p:nvSpPr>
          <p:spPr>
            <a:xfrm>
              <a:off x="1197935" y="2953195"/>
              <a:ext cx="1013638" cy="430630"/>
            </a:xfrm>
            <a:prstGeom prst="rect">
              <a:avLst/>
            </a:prstGeom>
            <a:solidFill>
              <a:srgbClr val="92D050"/>
            </a:solidFill>
            <a:ln w="12700" cap="flat" cmpd="sng" algn="ctr">
              <a:noFill/>
              <a:prstDash val="solid"/>
            </a:ln>
            <a:effectLst/>
          </p:spPr>
          <p:txBody>
            <a:bodyPr rot="0" spcFirstLastPara="0" vertOverflow="overflow" horzOverflow="overflow" vert="horz" wrap="square" lIns="90000" tIns="90000" rIns="90000" bIns="90000" numCol="1" spcCol="0" rtlCol="0" fromWordArt="0" anchor="ctr" anchorCtr="0" forceAA="0" compatLnSpc="1">
              <a:prstTxWarp prst="textNoShape">
                <a:avLst/>
              </a:prstTxWarp>
              <a:noAutofit/>
            </a:bodyPr>
            <a:lstStyle/>
            <a:p>
              <a:pPr algn="ctr" fontAlgn="base">
                <a:spcAft>
                  <a:spcPct val="0"/>
                </a:spcAft>
              </a:pPr>
              <a:endParaRPr lang="en-US" sz="1200" kern="0" dirty="0">
                <a:solidFill>
                  <a:srgbClr val="000000"/>
                </a:solidFill>
                <a:latin typeface="Tahoma"/>
                <a:cs typeface="Tahoma" pitchFamily="34" charset="0"/>
              </a:endParaRPr>
            </a:p>
          </p:txBody>
        </p:sp>
        <p:sp>
          <p:nvSpPr>
            <p:cNvPr id="13" name="Textfeld 29">
              <a:extLst>
                <a:ext uri="{FF2B5EF4-FFF2-40B4-BE49-F238E27FC236}">
                  <a16:creationId xmlns:a16="http://schemas.microsoft.com/office/drawing/2014/main" id="{18C65E94-166D-68F6-2CB3-2BE5909B7F75}"/>
                </a:ext>
              </a:extLst>
            </p:cNvPr>
            <p:cNvSpPr txBox="1"/>
            <p:nvPr/>
          </p:nvSpPr>
          <p:spPr>
            <a:xfrm>
              <a:off x="1218075" y="3069980"/>
              <a:ext cx="1013638" cy="194033"/>
            </a:xfrm>
            <a:prstGeom prst="rect">
              <a:avLst/>
            </a:prstGeom>
            <a:noFill/>
          </p:spPr>
          <p:txBody>
            <a:bodyPr wrap="square" lIns="0" tIns="0" rIns="0" bIns="0" rtlCol="0">
              <a:spAutoFit/>
            </a:bodyPr>
            <a:lstStyle/>
            <a:p>
              <a:pPr algn="ctr" fontAlgn="base">
                <a:spcAft>
                  <a:spcPct val="0"/>
                </a:spcAft>
              </a:pPr>
              <a:r>
                <a:rPr lang="en-US" sz="800" kern="0" dirty="0">
                  <a:solidFill>
                    <a:srgbClr val="000000"/>
                  </a:solidFill>
                </a:rPr>
                <a:t>Control ECU</a:t>
              </a:r>
            </a:p>
          </p:txBody>
        </p:sp>
      </p:grpSp>
      <p:grpSp>
        <p:nvGrpSpPr>
          <p:cNvPr id="14" name="Gruppieren 22">
            <a:extLst>
              <a:ext uri="{FF2B5EF4-FFF2-40B4-BE49-F238E27FC236}">
                <a16:creationId xmlns:a16="http://schemas.microsoft.com/office/drawing/2014/main" id="{C623898A-BEB9-586B-A164-0E08735D824D}"/>
              </a:ext>
            </a:extLst>
          </p:cNvPr>
          <p:cNvGrpSpPr/>
          <p:nvPr/>
        </p:nvGrpSpPr>
        <p:grpSpPr>
          <a:xfrm>
            <a:off x="3527251" y="3949073"/>
            <a:ext cx="323627" cy="282095"/>
            <a:chOff x="1147465" y="2847360"/>
            <a:chExt cx="465624" cy="444604"/>
          </a:xfrm>
        </p:grpSpPr>
        <p:sp>
          <p:nvSpPr>
            <p:cNvPr id="15" name="Ellipse 26">
              <a:extLst>
                <a:ext uri="{FF2B5EF4-FFF2-40B4-BE49-F238E27FC236}">
                  <a16:creationId xmlns:a16="http://schemas.microsoft.com/office/drawing/2014/main" id="{B2B5B23E-B300-4101-B909-384D6BDDF872}"/>
                </a:ext>
              </a:extLst>
            </p:cNvPr>
            <p:cNvSpPr/>
            <p:nvPr/>
          </p:nvSpPr>
          <p:spPr>
            <a:xfrm>
              <a:off x="1176000" y="2847360"/>
              <a:ext cx="430839" cy="444604"/>
            </a:xfrm>
            <a:prstGeom prst="ellipse">
              <a:avLst/>
            </a:prstGeom>
            <a:solidFill>
              <a:srgbClr val="FFC000"/>
            </a:solidFill>
            <a:ln w="12700" cap="flat" cmpd="sng" algn="ctr">
              <a:noFill/>
              <a:prstDash val="solid"/>
            </a:ln>
            <a:effectLst/>
          </p:spPr>
          <p:txBody>
            <a:bodyPr rot="0" spcFirstLastPara="0" vertOverflow="overflow" horzOverflow="overflow" vert="horz" wrap="square" lIns="90000" tIns="90000" rIns="90000" bIns="90000" numCol="1" spcCol="0" rtlCol="0" fromWordArt="0" anchor="ctr" anchorCtr="0" forceAA="0" compatLnSpc="1">
              <a:prstTxWarp prst="textNoShape">
                <a:avLst/>
              </a:prstTxWarp>
              <a:noAutofit/>
            </a:bodyPr>
            <a:lstStyle/>
            <a:p>
              <a:pPr algn="ctr" fontAlgn="base">
                <a:spcAft>
                  <a:spcPct val="0"/>
                </a:spcAft>
              </a:pPr>
              <a:endParaRPr lang="en-US" sz="1200" kern="0" dirty="0">
                <a:solidFill>
                  <a:srgbClr val="000000"/>
                </a:solidFill>
                <a:latin typeface="Tahoma"/>
                <a:cs typeface="Tahoma" pitchFamily="34" charset="0"/>
              </a:endParaRPr>
            </a:p>
          </p:txBody>
        </p:sp>
        <p:sp>
          <p:nvSpPr>
            <p:cNvPr id="16" name="Textfeld 27">
              <a:extLst>
                <a:ext uri="{FF2B5EF4-FFF2-40B4-BE49-F238E27FC236}">
                  <a16:creationId xmlns:a16="http://schemas.microsoft.com/office/drawing/2014/main" id="{130DF173-DA90-8BBD-0C74-CFB6768803E8}"/>
                </a:ext>
              </a:extLst>
            </p:cNvPr>
            <p:cNvSpPr txBox="1"/>
            <p:nvPr/>
          </p:nvSpPr>
          <p:spPr>
            <a:xfrm>
              <a:off x="1147465" y="2962601"/>
              <a:ext cx="465624" cy="194033"/>
            </a:xfrm>
            <a:prstGeom prst="rect">
              <a:avLst/>
            </a:prstGeom>
            <a:noFill/>
          </p:spPr>
          <p:txBody>
            <a:bodyPr wrap="square" lIns="0" tIns="0" rIns="0" bIns="0" rtlCol="0">
              <a:spAutoFit/>
            </a:bodyPr>
            <a:lstStyle/>
            <a:p>
              <a:pPr algn="ctr" fontAlgn="base">
                <a:spcAft>
                  <a:spcPct val="0"/>
                </a:spcAft>
              </a:pPr>
              <a:r>
                <a:rPr lang="en-US" sz="800" kern="0" dirty="0">
                  <a:solidFill>
                    <a:srgbClr val="000000"/>
                  </a:solidFill>
                </a:rPr>
                <a:t>G</a:t>
              </a:r>
            </a:p>
          </p:txBody>
        </p:sp>
      </p:grpSp>
      <p:cxnSp>
        <p:nvCxnSpPr>
          <p:cNvPr id="17" name="Gerade Verbindung mit Pfeil 16">
            <a:extLst>
              <a:ext uri="{FF2B5EF4-FFF2-40B4-BE49-F238E27FC236}">
                <a16:creationId xmlns:a16="http://schemas.microsoft.com/office/drawing/2014/main" id="{D9A37993-450A-972F-4A7D-738349ABC3A8}"/>
              </a:ext>
            </a:extLst>
          </p:cNvPr>
          <p:cNvCxnSpPr>
            <a:cxnSpLocks/>
          </p:cNvCxnSpPr>
          <p:nvPr/>
        </p:nvCxnSpPr>
        <p:spPr>
          <a:xfrm>
            <a:off x="3718055" y="4337613"/>
            <a:ext cx="350182" cy="0"/>
          </a:xfrm>
          <a:prstGeom prst="straightConnector1">
            <a:avLst/>
          </a:prstGeom>
          <a:noFill/>
          <a:ln w="57150" cap="rnd" cmpd="sng" algn="ctr">
            <a:solidFill>
              <a:srgbClr val="FF0000"/>
            </a:solidFill>
            <a:prstDash val="solid"/>
            <a:round/>
            <a:tailEnd type="triangle"/>
          </a:ln>
          <a:effectLst/>
        </p:spPr>
      </p:cxnSp>
      <p:grpSp>
        <p:nvGrpSpPr>
          <p:cNvPr id="30" name="Gruppieren 9">
            <a:extLst>
              <a:ext uri="{FF2B5EF4-FFF2-40B4-BE49-F238E27FC236}">
                <a16:creationId xmlns:a16="http://schemas.microsoft.com/office/drawing/2014/main" id="{5EB81DB1-79FC-B022-5161-22A58FC61E88}"/>
              </a:ext>
            </a:extLst>
          </p:cNvPr>
          <p:cNvGrpSpPr/>
          <p:nvPr/>
        </p:nvGrpSpPr>
        <p:grpSpPr>
          <a:xfrm>
            <a:off x="1147804" y="4829208"/>
            <a:ext cx="1903469" cy="553998"/>
            <a:chOff x="1978828" y="4045178"/>
            <a:chExt cx="1903469" cy="553999"/>
          </a:xfrm>
          <a:solidFill>
            <a:schemeClr val="bg1"/>
          </a:solidFill>
        </p:grpSpPr>
        <p:cxnSp>
          <p:nvCxnSpPr>
            <p:cNvPr id="31" name="Gerader Verbinder 10">
              <a:extLst>
                <a:ext uri="{FF2B5EF4-FFF2-40B4-BE49-F238E27FC236}">
                  <a16:creationId xmlns:a16="http://schemas.microsoft.com/office/drawing/2014/main" id="{CA1EB7D6-DDEE-32C9-58DE-70C0F7347D9D}"/>
                </a:ext>
              </a:extLst>
            </p:cNvPr>
            <p:cNvCxnSpPr>
              <a:cxnSpLocks/>
            </p:cNvCxnSpPr>
            <p:nvPr/>
          </p:nvCxnSpPr>
          <p:spPr>
            <a:xfrm flipH="1">
              <a:off x="1978828" y="4163580"/>
              <a:ext cx="360000" cy="1952"/>
            </a:xfrm>
            <a:prstGeom prst="line">
              <a:avLst/>
            </a:prstGeom>
            <a:grpFill/>
            <a:ln w="50800" cap="rnd" cmpd="sng" algn="ctr">
              <a:solidFill>
                <a:srgbClr val="FF0000"/>
              </a:solidFill>
              <a:prstDash val="sysDot"/>
              <a:round/>
            </a:ln>
            <a:effectLst/>
          </p:spPr>
        </p:cxnSp>
        <p:sp>
          <p:nvSpPr>
            <p:cNvPr id="32" name="Textfeld 11">
              <a:extLst>
                <a:ext uri="{FF2B5EF4-FFF2-40B4-BE49-F238E27FC236}">
                  <a16:creationId xmlns:a16="http://schemas.microsoft.com/office/drawing/2014/main" id="{640EE246-53CA-34D3-2B1F-974E3872A1C8}"/>
                </a:ext>
              </a:extLst>
            </p:cNvPr>
            <p:cNvSpPr txBox="1"/>
            <p:nvPr/>
          </p:nvSpPr>
          <p:spPr>
            <a:xfrm>
              <a:off x="2476463" y="4045178"/>
              <a:ext cx="1405834" cy="553999"/>
            </a:xfrm>
            <a:prstGeom prst="rect">
              <a:avLst/>
            </a:prstGeom>
            <a:grpFill/>
          </p:spPr>
          <p:txBody>
            <a:bodyPr wrap="none" lIns="0" tIns="0" rIns="0" bIns="0" rtlCol="0">
              <a:spAutoFit/>
            </a:bodyPr>
            <a:lstStyle/>
            <a:p>
              <a:pPr fontAlgn="base">
                <a:spcAft>
                  <a:spcPct val="0"/>
                </a:spcAft>
              </a:pPr>
              <a:r>
                <a:rPr lang="en-US" sz="1200" kern="0" dirty="0">
                  <a:solidFill>
                    <a:srgbClr val="000000"/>
                  </a:solidFill>
                </a:rPr>
                <a:t>Data communication</a:t>
              </a:r>
            </a:p>
            <a:p>
              <a:pPr fontAlgn="base">
                <a:spcAft>
                  <a:spcPct val="0"/>
                </a:spcAft>
              </a:pPr>
              <a:r>
                <a:rPr lang="en-US" sz="1200" kern="0" dirty="0">
                  <a:solidFill>
                    <a:srgbClr val="000000"/>
                  </a:solidFill>
                </a:rPr>
                <a:t>Power flow</a:t>
              </a:r>
            </a:p>
            <a:p>
              <a:pPr fontAlgn="base">
                <a:spcAft>
                  <a:spcPct val="0"/>
                </a:spcAft>
              </a:pPr>
              <a:r>
                <a:rPr lang="en-US" sz="1200" kern="0" dirty="0">
                  <a:solidFill>
                    <a:srgbClr val="000000"/>
                  </a:solidFill>
                </a:rPr>
                <a:t>force</a:t>
              </a:r>
            </a:p>
          </p:txBody>
        </p:sp>
        <p:cxnSp>
          <p:nvCxnSpPr>
            <p:cNvPr id="33" name="Gerader Verbinder 12">
              <a:extLst>
                <a:ext uri="{FF2B5EF4-FFF2-40B4-BE49-F238E27FC236}">
                  <a16:creationId xmlns:a16="http://schemas.microsoft.com/office/drawing/2014/main" id="{F0994914-7866-1D23-B5EF-6A8E21A1003D}"/>
                </a:ext>
              </a:extLst>
            </p:cNvPr>
            <p:cNvCxnSpPr>
              <a:cxnSpLocks/>
            </p:cNvCxnSpPr>
            <p:nvPr/>
          </p:nvCxnSpPr>
          <p:spPr>
            <a:xfrm flipH="1">
              <a:off x="1978828" y="4342361"/>
              <a:ext cx="360000" cy="1952"/>
            </a:xfrm>
            <a:prstGeom prst="line">
              <a:avLst/>
            </a:prstGeom>
            <a:grpFill/>
            <a:ln w="50800" cap="rnd" cmpd="sng" algn="ctr">
              <a:solidFill>
                <a:srgbClr val="FFC000"/>
              </a:solidFill>
              <a:prstDash val="sysDash"/>
              <a:round/>
            </a:ln>
            <a:effectLst/>
          </p:spPr>
        </p:cxnSp>
        <p:cxnSp>
          <p:nvCxnSpPr>
            <p:cNvPr id="34" name="Gerade Verbindung mit Pfeil 13">
              <a:extLst>
                <a:ext uri="{FF2B5EF4-FFF2-40B4-BE49-F238E27FC236}">
                  <a16:creationId xmlns:a16="http://schemas.microsoft.com/office/drawing/2014/main" id="{C617D821-BACC-D25D-BC69-0D101ECAF1E6}"/>
                </a:ext>
              </a:extLst>
            </p:cNvPr>
            <p:cNvCxnSpPr>
              <a:cxnSpLocks/>
            </p:cNvCxnSpPr>
            <p:nvPr/>
          </p:nvCxnSpPr>
          <p:spPr>
            <a:xfrm flipH="1">
              <a:off x="1978828" y="4530597"/>
              <a:ext cx="360000" cy="0"/>
            </a:xfrm>
            <a:prstGeom prst="straightConnector1">
              <a:avLst/>
            </a:prstGeom>
            <a:grpFill/>
            <a:ln w="57150" cap="rnd" cmpd="sng" algn="ctr">
              <a:solidFill>
                <a:srgbClr val="FF0000"/>
              </a:solidFill>
              <a:prstDash val="solid"/>
              <a:round/>
              <a:tailEnd type="triangle"/>
            </a:ln>
            <a:effectLst/>
          </p:spPr>
        </p:cxnSp>
      </p:grpSp>
      <p:cxnSp>
        <p:nvCxnSpPr>
          <p:cNvPr id="35" name="Straight Connector 34">
            <a:extLst>
              <a:ext uri="{FF2B5EF4-FFF2-40B4-BE49-F238E27FC236}">
                <a16:creationId xmlns:a16="http://schemas.microsoft.com/office/drawing/2014/main" id="{5E4298F1-D01D-7DA1-DBF6-655EE1E20718}"/>
              </a:ext>
            </a:extLst>
          </p:cNvPr>
          <p:cNvCxnSpPr/>
          <p:nvPr/>
        </p:nvCxnSpPr>
        <p:spPr>
          <a:xfrm>
            <a:off x="5892036" y="1619871"/>
            <a:ext cx="0" cy="4327628"/>
          </a:xfrm>
          <a:prstGeom prst="line">
            <a:avLst/>
          </a:prstGeom>
          <a:ln w="9525">
            <a:solidFill>
              <a:srgbClr val="888B8D"/>
            </a:solidFill>
            <a:prstDash val="sysDot"/>
            <a:headEnd type="none" w="med" len="med"/>
            <a:tailEnd type="non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3BF62E72-DD2E-343C-7D11-FCB74040E819}"/>
              </a:ext>
            </a:extLst>
          </p:cNvPr>
          <p:cNvSpPr txBox="1"/>
          <p:nvPr/>
        </p:nvSpPr>
        <p:spPr>
          <a:xfrm>
            <a:off x="6565514" y="1385531"/>
            <a:ext cx="4645017" cy="426527"/>
          </a:xfrm>
          <a:prstGeom prst="rect">
            <a:avLst/>
          </a:prstGeom>
          <a:solidFill>
            <a:schemeClr val="accent1">
              <a:lumMod val="10000"/>
              <a:lumOff val="90000"/>
            </a:schemeClr>
          </a:solidFill>
        </p:spPr>
        <p:txBody>
          <a:bodyPr wrap="square" rtlCol="0">
            <a:spAutoFit/>
          </a:bodyPr>
          <a:lstStyle/>
          <a:p>
            <a:pPr algn="ctr">
              <a:lnSpc>
                <a:spcPct val="114000"/>
              </a:lnSpc>
              <a:spcBef>
                <a:spcPts val="952"/>
              </a:spcBef>
            </a:pPr>
            <a:r>
              <a:rPr lang="en-US" sz="2000" b="1" dirty="0">
                <a:latin typeface="+mj-lt"/>
              </a:rPr>
              <a:t>E-axle trailer</a:t>
            </a:r>
          </a:p>
        </p:txBody>
      </p:sp>
      <p:sp>
        <p:nvSpPr>
          <p:cNvPr id="37" name="TextBox 36">
            <a:extLst>
              <a:ext uri="{FF2B5EF4-FFF2-40B4-BE49-F238E27FC236}">
                <a16:creationId xmlns:a16="http://schemas.microsoft.com/office/drawing/2014/main" id="{2427096F-FE23-E7E4-A6EC-EB5A20E77875}"/>
              </a:ext>
            </a:extLst>
          </p:cNvPr>
          <p:cNvSpPr txBox="1"/>
          <p:nvPr/>
        </p:nvSpPr>
        <p:spPr>
          <a:xfrm>
            <a:off x="728999" y="1385531"/>
            <a:ext cx="4645017" cy="426527"/>
          </a:xfrm>
          <a:prstGeom prst="rect">
            <a:avLst/>
          </a:prstGeom>
          <a:solidFill>
            <a:schemeClr val="accent1">
              <a:lumMod val="10000"/>
              <a:lumOff val="90000"/>
            </a:schemeClr>
          </a:solidFill>
        </p:spPr>
        <p:txBody>
          <a:bodyPr wrap="square" rtlCol="0">
            <a:spAutoFit/>
          </a:bodyPr>
          <a:lstStyle/>
          <a:p>
            <a:pPr algn="ctr">
              <a:lnSpc>
                <a:spcPct val="114000"/>
              </a:lnSpc>
              <a:spcBef>
                <a:spcPts val="952"/>
              </a:spcBef>
            </a:pPr>
            <a:r>
              <a:rPr lang="en-US" sz="2000" b="1" dirty="0">
                <a:latin typeface="+mj-lt"/>
              </a:rPr>
              <a:t>Trailer with dynamo function</a:t>
            </a:r>
          </a:p>
        </p:txBody>
      </p:sp>
      <p:sp>
        <p:nvSpPr>
          <p:cNvPr id="38" name="Rectangle 37">
            <a:extLst>
              <a:ext uri="{FF2B5EF4-FFF2-40B4-BE49-F238E27FC236}">
                <a16:creationId xmlns:a16="http://schemas.microsoft.com/office/drawing/2014/main" id="{68D16882-A061-AAFE-F663-930A947D45C1}"/>
              </a:ext>
            </a:extLst>
          </p:cNvPr>
          <p:cNvSpPr/>
          <p:nvPr/>
        </p:nvSpPr>
        <p:spPr>
          <a:xfrm>
            <a:off x="981468" y="3098705"/>
            <a:ext cx="117081" cy="61055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4000"/>
              </a:lnSpc>
              <a:spcBef>
                <a:spcPts val="952"/>
              </a:spcBef>
            </a:pPr>
            <a:endParaRPr lang="en-US" sz="1400" dirty="0">
              <a:solidFill>
                <a:schemeClr val="bg1"/>
              </a:solidFill>
            </a:endParaRPr>
          </a:p>
        </p:txBody>
      </p:sp>
      <p:cxnSp>
        <p:nvCxnSpPr>
          <p:cNvPr id="39" name="Connector: Elbow 38">
            <a:extLst>
              <a:ext uri="{FF2B5EF4-FFF2-40B4-BE49-F238E27FC236}">
                <a16:creationId xmlns:a16="http://schemas.microsoft.com/office/drawing/2014/main" id="{ED0C0CD8-C548-DD9D-4E6B-EE764A42A70D}"/>
              </a:ext>
            </a:extLst>
          </p:cNvPr>
          <p:cNvCxnSpPr>
            <a:cxnSpLocks/>
            <a:stCxn id="10" idx="0"/>
            <a:endCxn id="38" idx="3"/>
          </p:cNvCxnSpPr>
          <p:nvPr/>
        </p:nvCxnSpPr>
        <p:spPr>
          <a:xfrm rot="16200000" flipH="1" flipV="1">
            <a:off x="2598057" y="1804088"/>
            <a:ext cx="100384" cy="3099399"/>
          </a:xfrm>
          <a:prstGeom prst="bentConnector4">
            <a:avLst>
              <a:gd name="adj1" fmla="val -132840"/>
              <a:gd name="adj2" fmla="val 52093"/>
            </a:avLst>
          </a:prstGeom>
          <a:noFill/>
          <a:ln w="50800" cap="rnd" cmpd="sng" algn="ctr">
            <a:solidFill>
              <a:srgbClr val="FFC000"/>
            </a:solidFill>
            <a:prstDash val="sysDash"/>
            <a:round/>
            <a:headEnd type="none" w="med" len="med"/>
            <a:tailEnd type="triangle" w="med" len="med"/>
          </a:ln>
          <a:effectLst/>
        </p:spPr>
      </p:cxnSp>
      <p:sp>
        <p:nvSpPr>
          <p:cNvPr id="81" name="Slide Number Placeholder 6">
            <a:extLst>
              <a:ext uri="{FF2B5EF4-FFF2-40B4-BE49-F238E27FC236}">
                <a16:creationId xmlns:a16="http://schemas.microsoft.com/office/drawing/2014/main" id="{DDE14218-008E-75C7-8D6F-49BBA7F49BD1}"/>
              </a:ext>
            </a:extLst>
          </p:cNvPr>
          <p:cNvSpPr>
            <a:spLocks noGrp="1"/>
          </p:cNvSpPr>
          <p:nvPr>
            <p:ph type="sldNum" sz="quarter" idx="12"/>
          </p:nvPr>
        </p:nvSpPr>
        <p:spPr>
          <a:xfrm>
            <a:off x="11425238" y="6380367"/>
            <a:ext cx="466725" cy="154800"/>
          </a:xfrm>
        </p:spPr>
        <p:txBody>
          <a:bodyPr/>
          <a:lstStyle/>
          <a:p>
            <a:fld id="{DC96C094-7B08-408C-9649-D4AB3BFCC629}" type="slidenum">
              <a:rPr lang="en-GB" smtClean="0"/>
              <a:t>3</a:t>
            </a:fld>
            <a:endParaRPr lang="en-GB"/>
          </a:p>
        </p:txBody>
      </p:sp>
      <p:sp>
        <p:nvSpPr>
          <p:cNvPr id="44" name="Textfeld 43">
            <a:extLst>
              <a:ext uri="{FF2B5EF4-FFF2-40B4-BE49-F238E27FC236}">
                <a16:creationId xmlns:a16="http://schemas.microsoft.com/office/drawing/2014/main" id="{77BE41D8-95A7-FB02-9606-4E8A11005992}"/>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grpSp>
        <p:nvGrpSpPr>
          <p:cNvPr id="61" name="Gruppieren 60">
            <a:extLst>
              <a:ext uri="{FF2B5EF4-FFF2-40B4-BE49-F238E27FC236}">
                <a16:creationId xmlns:a16="http://schemas.microsoft.com/office/drawing/2014/main" id="{9FB4D08D-1ABE-7138-45D4-59A25A61F38D}"/>
              </a:ext>
            </a:extLst>
          </p:cNvPr>
          <p:cNvGrpSpPr/>
          <p:nvPr/>
        </p:nvGrpSpPr>
        <p:grpSpPr>
          <a:xfrm>
            <a:off x="6008449" y="3075953"/>
            <a:ext cx="4949459" cy="1259098"/>
            <a:chOff x="6008449" y="3075953"/>
            <a:chExt cx="4949459" cy="1259098"/>
          </a:xfrm>
        </p:grpSpPr>
        <p:grpSp>
          <p:nvGrpSpPr>
            <p:cNvPr id="42" name="Gruppieren 41">
              <a:extLst>
                <a:ext uri="{FF2B5EF4-FFF2-40B4-BE49-F238E27FC236}">
                  <a16:creationId xmlns:a16="http://schemas.microsoft.com/office/drawing/2014/main" id="{B637EEF0-D4F6-C3B3-6773-7F958453025F}"/>
                </a:ext>
              </a:extLst>
            </p:cNvPr>
            <p:cNvGrpSpPr/>
            <p:nvPr/>
          </p:nvGrpSpPr>
          <p:grpSpPr>
            <a:xfrm>
              <a:off x="6129556" y="3075953"/>
              <a:ext cx="4828352" cy="1259098"/>
              <a:chOff x="6129556" y="3075953"/>
              <a:chExt cx="4828352" cy="1259098"/>
            </a:xfrm>
          </p:grpSpPr>
          <p:pic>
            <p:nvPicPr>
              <p:cNvPr id="43" name="Picture 4">
                <a:extLst>
                  <a:ext uri="{FF2B5EF4-FFF2-40B4-BE49-F238E27FC236}">
                    <a16:creationId xmlns:a16="http://schemas.microsoft.com/office/drawing/2014/main" id="{DA0B0A2A-A94E-48E7-F7C8-A3DDABD76D81}"/>
                  </a:ext>
                </a:extLst>
              </p:cNvPr>
              <p:cNvPicPr>
                <a:picLocks noChangeAspect="1"/>
              </p:cNvPicPr>
              <p:nvPr/>
            </p:nvPicPr>
            <p:blipFill>
              <a:blip r:embed="rId2"/>
              <a:stretch>
                <a:fillRect/>
              </a:stretch>
            </p:blipFill>
            <p:spPr>
              <a:xfrm>
                <a:off x="6929899" y="3075953"/>
                <a:ext cx="4028009" cy="1223699"/>
              </a:xfrm>
              <a:prstGeom prst="rect">
                <a:avLst/>
              </a:prstGeom>
            </p:spPr>
          </p:pic>
          <p:cxnSp>
            <p:nvCxnSpPr>
              <p:cNvPr id="45" name="Gerader Verbinder 44">
                <a:extLst>
                  <a:ext uri="{FF2B5EF4-FFF2-40B4-BE49-F238E27FC236}">
                    <a16:creationId xmlns:a16="http://schemas.microsoft.com/office/drawing/2014/main" id="{AB0D8BF3-5738-04DE-1D3C-E27DA74F517B}"/>
                  </a:ext>
                </a:extLst>
              </p:cNvPr>
              <p:cNvCxnSpPr>
                <a:cxnSpLocks/>
                <a:endCxn id="58" idx="2"/>
              </p:cNvCxnSpPr>
              <p:nvPr/>
            </p:nvCxnSpPr>
            <p:spPr>
              <a:xfrm flipH="1" flipV="1">
                <a:off x="9231450" y="3619807"/>
                <a:ext cx="268505" cy="295678"/>
              </a:xfrm>
              <a:prstGeom prst="line">
                <a:avLst/>
              </a:prstGeom>
              <a:noFill/>
              <a:ln w="50800" cap="rnd" cmpd="sng" algn="ctr">
                <a:solidFill>
                  <a:srgbClr val="FF0000"/>
                </a:solidFill>
                <a:prstDash val="sysDot"/>
                <a:round/>
              </a:ln>
              <a:effectLst/>
            </p:spPr>
          </p:cxnSp>
          <p:cxnSp>
            <p:nvCxnSpPr>
              <p:cNvPr id="46" name="Gerader Verbinder 45">
                <a:extLst>
                  <a:ext uri="{FF2B5EF4-FFF2-40B4-BE49-F238E27FC236}">
                    <a16:creationId xmlns:a16="http://schemas.microsoft.com/office/drawing/2014/main" id="{B7BC2502-C5A5-D1D1-E4EA-8BF0E4BA2C33}"/>
                  </a:ext>
                </a:extLst>
              </p:cNvPr>
              <p:cNvCxnSpPr>
                <a:cxnSpLocks/>
                <a:endCxn id="58" idx="3"/>
              </p:cNvCxnSpPr>
              <p:nvPr/>
            </p:nvCxnSpPr>
            <p:spPr>
              <a:xfrm flipH="1">
                <a:off x="9583708" y="3481953"/>
                <a:ext cx="432012" cy="1239"/>
              </a:xfrm>
              <a:prstGeom prst="line">
                <a:avLst/>
              </a:prstGeom>
              <a:noFill/>
              <a:ln w="50800" cap="rnd" cmpd="sng" algn="ctr">
                <a:solidFill>
                  <a:srgbClr val="FF0000"/>
                </a:solidFill>
                <a:prstDash val="sysDot"/>
                <a:round/>
              </a:ln>
              <a:effectLst/>
            </p:spPr>
          </p:cxnSp>
          <p:cxnSp>
            <p:nvCxnSpPr>
              <p:cNvPr id="47" name="Gerader Verbinder 46">
                <a:extLst>
                  <a:ext uri="{FF2B5EF4-FFF2-40B4-BE49-F238E27FC236}">
                    <a16:creationId xmlns:a16="http://schemas.microsoft.com/office/drawing/2014/main" id="{A6853522-085A-710C-0489-3221AAD7907A}"/>
                  </a:ext>
                </a:extLst>
              </p:cNvPr>
              <p:cNvCxnSpPr>
                <a:cxnSpLocks/>
              </p:cNvCxnSpPr>
              <p:nvPr/>
            </p:nvCxnSpPr>
            <p:spPr>
              <a:xfrm flipH="1">
                <a:off x="9642835" y="3587113"/>
                <a:ext cx="372885" cy="347454"/>
              </a:xfrm>
              <a:prstGeom prst="line">
                <a:avLst/>
              </a:prstGeom>
              <a:noFill/>
              <a:ln w="50800" cap="rnd" cmpd="sng" algn="ctr">
                <a:solidFill>
                  <a:srgbClr val="FFC000"/>
                </a:solidFill>
                <a:prstDash val="sysDash"/>
                <a:round/>
              </a:ln>
              <a:effectLst/>
            </p:spPr>
          </p:cxnSp>
          <p:pic>
            <p:nvPicPr>
              <p:cNvPr id="48" name="Grafik 47">
                <a:extLst>
                  <a:ext uri="{FF2B5EF4-FFF2-40B4-BE49-F238E27FC236}">
                    <a16:creationId xmlns:a16="http://schemas.microsoft.com/office/drawing/2014/main" id="{BE0728C0-B1D9-DFA7-72DA-51FAD682751A}"/>
                  </a:ext>
                </a:extLst>
              </p:cNvPr>
              <p:cNvPicPr>
                <a:picLocks noChangeAspect="1"/>
              </p:cNvPicPr>
              <p:nvPr/>
            </p:nvPicPr>
            <p:blipFill>
              <a:blip r:embed="rId3"/>
              <a:stretch>
                <a:fillRect/>
              </a:stretch>
            </p:blipFill>
            <p:spPr>
              <a:xfrm>
                <a:off x="9931968" y="3289090"/>
                <a:ext cx="259421" cy="420164"/>
              </a:xfrm>
              <a:prstGeom prst="rect">
                <a:avLst/>
              </a:prstGeom>
            </p:spPr>
          </p:pic>
          <p:grpSp>
            <p:nvGrpSpPr>
              <p:cNvPr id="49" name="Gruppieren 48">
                <a:extLst>
                  <a:ext uri="{FF2B5EF4-FFF2-40B4-BE49-F238E27FC236}">
                    <a16:creationId xmlns:a16="http://schemas.microsoft.com/office/drawing/2014/main" id="{5EAE25A6-8F9C-6D9E-548B-55AB041D6BE5}"/>
                  </a:ext>
                </a:extLst>
              </p:cNvPr>
              <p:cNvGrpSpPr/>
              <p:nvPr/>
            </p:nvGrpSpPr>
            <p:grpSpPr>
              <a:xfrm>
                <a:off x="8879191" y="3346571"/>
                <a:ext cx="718515" cy="273228"/>
                <a:chOff x="1197935" y="2953195"/>
                <a:chExt cx="1033778" cy="430630"/>
              </a:xfrm>
            </p:grpSpPr>
            <p:sp>
              <p:nvSpPr>
                <p:cNvPr id="58" name="Rechteck 28">
                  <a:extLst>
                    <a:ext uri="{FF2B5EF4-FFF2-40B4-BE49-F238E27FC236}">
                      <a16:creationId xmlns:a16="http://schemas.microsoft.com/office/drawing/2014/main" id="{510D8DC0-74F1-B6E5-944F-2CDA667D6491}"/>
                    </a:ext>
                  </a:extLst>
                </p:cNvPr>
                <p:cNvSpPr/>
                <p:nvPr/>
              </p:nvSpPr>
              <p:spPr>
                <a:xfrm>
                  <a:off x="1197935" y="2953195"/>
                  <a:ext cx="1013638" cy="430630"/>
                </a:xfrm>
                <a:prstGeom prst="rect">
                  <a:avLst/>
                </a:prstGeom>
                <a:solidFill>
                  <a:srgbClr val="92D050"/>
                </a:solidFill>
                <a:ln w="12700" cap="flat" cmpd="sng" algn="ctr">
                  <a:noFill/>
                  <a:prstDash val="solid"/>
                </a:ln>
                <a:effectLst/>
              </p:spPr>
              <p:txBody>
                <a:bodyPr rot="0" spcFirstLastPara="0" vertOverflow="overflow" horzOverflow="overflow" vert="horz" wrap="square" lIns="90000" tIns="90000" rIns="90000" bIns="90000" numCol="1" spcCol="0" rtlCol="0" fromWordArt="0" anchor="ctr" anchorCtr="0" forceAA="0" compatLnSpc="1">
                  <a:prstTxWarp prst="textNoShape">
                    <a:avLst/>
                  </a:prstTxWarp>
                  <a:noAutofit/>
                </a:bodyPr>
                <a:lstStyle/>
                <a:p>
                  <a:pPr algn="ctr" fontAlgn="base">
                    <a:spcAft>
                      <a:spcPct val="0"/>
                    </a:spcAft>
                  </a:pPr>
                  <a:endParaRPr lang="en-US" sz="1200" kern="0" dirty="0">
                    <a:solidFill>
                      <a:srgbClr val="000000"/>
                    </a:solidFill>
                    <a:latin typeface="Tahoma"/>
                    <a:cs typeface="Tahoma" pitchFamily="34" charset="0"/>
                  </a:endParaRPr>
                </a:p>
              </p:txBody>
            </p:sp>
            <p:sp>
              <p:nvSpPr>
                <p:cNvPr id="59" name="Textfeld 29">
                  <a:extLst>
                    <a:ext uri="{FF2B5EF4-FFF2-40B4-BE49-F238E27FC236}">
                      <a16:creationId xmlns:a16="http://schemas.microsoft.com/office/drawing/2014/main" id="{EF2919FB-F25B-57A6-0988-4C15FAB4ED98}"/>
                    </a:ext>
                  </a:extLst>
                </p:cNvPr>
                <p:cNvSpPr txBox="1"/>
                <p:nvPr/>
              </p:nvSpPr>
              <p:spPr>
                <a:xfrm>
                  <a:off x="1218075" y="3069980"/>
                  <a:ext cx="1013638" cy="194033"/>
                </a:xfrm>
                <a:prstGeom prst="rect">
                  <a:avLst/>
                </a:prstGeom>
                <a:noFill/>
              </p:spPr>
              <p:txBody>
                <a:bodyPr wrap="square" lIns="0" tIns="0" rIns="0" bIns="0" rtlCol="0">
                  <a:spAutoFit/>
                </a:bodyPr>
                <a:lstStyle/>
                <a:p>
                  <a:pPr algn="ctr" fontAlgn="base">
                    <a:spcAft>
                      <a:spcPct val="0"/>
                    </a:spcAft>
                  </a:pPr>
                  <a:r>
                    <a:rPr lang="en-US" sz="800" kern="0" dirty="0">
                      <a:solidFill>
                        <a:srgbClr val="000000"/>
                      </a:solidFill>
                    </a:rPr>
                    <a:t>Control ECU</a:t>
                  </a:r>
                </a:p>
              </p:txBody>
            </p:sp>
          </p:grpSp>
          <p:grpSp>
            <p:nvGrpSpPr>
              <p:cNvPr id="50" name="Gruppieren 22">
                <a:extLst>
                  <a:ext uri="{FF2B5EF4-FFF2-40B4-BE49-F238E27FC236}">
                    <a16:creationId xmlns:a16="http://schemas.microsoft.com/office/drawing/2014/main" id="{D01C5F31-CA13-9642-A39D-AA2C653CA0E4}"/>
                  </a:ext>
                </a:extLst>
              </p:cNvPr>
              <p:cNvGrpSpPr/>
              <p:nvPr/>
            </p:nvGrpSpPr>
            <p:grpSpPr>
              <a:xfrm>
                <a:off x="9390982" y="3947267"/>
                <a:ext cx="323627" cy="282095"/>
                <a:chOff x="1147465" y="2847360"/>
                <a:chExt cx="465624" cy="444604"/>
              </a:xfrm>
            </p:grpSpPr>
            <p:sp>
              <p:nvSpPr>
                <p:cNvPr id="56" name="Ellipse 26">
                  <a:extLst>
                    <a:ext uri="{FF2B5EF4-FFF2-40B4-BE49-F238E27FC236}">
                      <a16:creationId xmlns:a16="http://schemas.microsoft.com/office/drawing/2014/main" id="{FE4FA89E-9C88-89D7-09A1-814EC99622FD}"/>
                    </a:ext>
                  </a:extLst>
                </p:cNvPr>
                <p:cNvSpPr/>
                <p:nvPr/>
              </p:nvSpPr>
              <p:spPr>
                <a:xfrm>
                  <a:off x="1176000" y="2847360"/>
                  <a:ext cx="430839" cy="444604"/>
                </a:xfrm>
                <a:prstGeom prst="ellipse">
                  <a:avLst/>
                </a:prstGeom>
                <a:solidFill>
                  <a:srgbClr val="FFC000"/>
                </a:solidFill>
                <a:ln w="12700" cap="flat" cmpd="sng" algn="ctr">
                  <a:noFill/>
                  <a:prstDash val="solid"/>
                </a:ln>
                <a:effectLst/>
              </p:spPr>
              <p:txBody>
                <a:bodyPr rot="0" spcFirstLastPara="0" vertOverflow="overflow" horzOverflow="overflow" vert="horz" wrap="square" lIns="90000" tIns="90000" rIns="90000" bIns="90000" numCol="1" spcCol="0" rtlCol="0" fromWordArt="0" anchor="ctr" anchorCtr="0" forceAA="0" compatLnSpc="1">
                  <a:prstTxWarp prst="textNoShape">
                    <a:avLst/>
                  </a:prstTxWarp>
                  <a:noAutofit/>
                </a:bodyPr>
                <a:lstStyle/>
                <a:p>
                  <a:pPr algn="ctr" fontAlgn="base">
                    <a:spcAft>
                      <a:spcPct val="0"/>
                    </a:spcAft>
                  </a:pPr>
                  <a:endParaRPr lang="en-US" sz="1200" kern="0" dirty="0">
                    <a:solidFill>
                      <a:srgbClr val="000000"/>
                    </a:solidFill>
                    <a:latin typeface="Tahoma"/>
                    <a:cs typeface="Tahoma" pitchFamily="34" charset="0"/>
                  </a:endParaRPr>
                </a:p>
              </p:txBody>
            </p:sp>
            <p:sp>
              <p:nvSpPr>
                <p:cNvPr id="57" name="Textfeld 27">
                  <a:extLst>
                    <a:ext uri="{FF2B5EF4-FFF2-40B4-BE49-F238E27FC236}">
                      <a16:creationId xmlns:a16="http://schemas.microsoft.com/office/drawing/2014/main" id="{58737D17-871A-B808-64BE-F71E2CF29159}"/>
                    </a:ext>
                  </a:extLst>
                </p:cNvPr>
                <p:cNvSpPr txBox="1"/>
                <p:nvPr/>
              </p:nvSpPr>
              <p:spPr>
                <a:xfrm>
                  <a:off x="1147465" y="2962601"/>
                  <a:ext cx="465624" cy="194033"/>
                </a:xfrm>
                <a:prstGeom prst="rect">
                  <a:avLst/>
                </a:prstGeom>
                <a:noFill/>
              </p:spPr>
              <p:txBody>
                <a:bodyPr wrap="square" lIns="0" tIns="0" rIns="0" bIns="0" rtlCol="0">
                  <a:spAutoFit/>
                </a:bodyPr>
                <a:lstStyle/>
                <a:p>
                  <a:pPr algn="ctr" fontAlgn="base">
                    <a:spcAft>
                      <a:spcPct val="0"/>
                    </a:spcAft>
                  </a:pPr>
                  <a:r>
                    <a:rPr lang="en-US" sz="800" kern="0" dirty="0">
                      <a:solidFill>
                        <a:srgbClr val="000000"/>
                      </a:solidFill>
                    </a:rPr>
                    <a:t>EM</a:t>
                  </a:r>
                </a:p>
              </p:txBody>
            </p:sp>
          </p:grpSp>
          <p:cxnSp>
            <p:nvCxnSpPr>
              <p:cNvPr id="51" name="Gerade Verbindung mit Pfeil 16">
                <a:extLst>
                  <a:ext uri="{FF2B5EF4-FFF2-40B4-BE49-F238E27FC236}">
                    <a16:creationId xmlns:a16="http://schemas.microsoft.com/office/drawing/2014/main" id="{D806F02D-D4B0-6C20-F58E-A73EB8819D3F}"/>
                  </a:ext>
                </a:extLst>
              </p:cNvPr>
              <p:cNvCxnSpPr>
                <a:cxnSpLocks/>
              </p:cNvCxnSpPr>
              <p:nvPr/>
            </p:nvCxnSpPr>
            <p:spPr>
              <a:xfrm>
                <a:off x="9598722" y="4329982"/>
                <a:ext cx="350182" cy="0"/>
              </a:xfrm>
              <a:prstGeom prst="straightConnector1">
                <a:avLst/>
              </a:prstGeom>
              <a:noFill/>
              <a:ln w="57150" cap="rnd" cmpd="sng" algn="ctr">
                <a:solidFill>
                  <a:srgbClr val="FF0000"/>
                </a:solidFill>
                <a:prstDash val="solid"/>
                <a:round/>
                <a:tailEnd type="triangle"/>
              </a:ln>
              <a:effectLst/>
            </p:spPr>
          </p:cxnSp>
          <p:cxnSp>
            <p:nvCxnSpPr>
              <p:cNvPr id="52" name="Gerade Verbindung mit Pfeil 16">
                <a:extLst>
                  <a:ext uri="{FF2B5EF4-FFF2-40B4-BE49-F238E27FC236}">
                    <a16:creationId xmlns:a16="http://schemas.microsoft.com/office/drawing/2014/main" id="{0EB70613-EC0B-32DF-2A99-E73145E9C162}"/>
                  </a:ext>
                </a:extLst>
              </p:cNvPr>
              <p:cNvCxnSpPr>
                <a:cxnSpLocks/>
              </p:cNvCxnSpPr>
              <p:nvPr/>
            </p:nvCxnSpPr>
            <p:spPr>
              <a:xfrm flipH="1">
                <a:off x="9154036" y="4335051"/>
                <a:ext cx="368484" cy="0"/>
              </a:xfrm>
              <a:prstGeom prst="straightConnector1">
                <a:avLst/>
              </a:prstGeom>
              <a:noFill/>
              <a:ln w="57150" cap="rnd" cmpd="sng" algn="ctr">
                <a:solidFill>
                  <a:srgbClr val="FF0000"/>
                </a:solidFill>
                <a:prstDash val="solid"/>
                <a:round/>
                <a:tailEnd type="triangle"/>
              </a:ln>
              <a:effectLst/>
            </p:spPr>
          </p:cxnSp>
          <p:sp>
            <p:nvSpPr>
              <p:cNvPr id="53" name="Textfeld 52">
                <a:extLst>
                  <a:ext uri="{FF2B5EF4-FFF2-40B4-BE49-F238E27FC236}">
                    <a16:creationId xmlns:a16="http://schemas.microsoft.com/office/drawing/2014/main" id="{D862304E-7965-9067-B0D1-03D0DC4DAE10}"/>
                  </a:ext>
                </a:extLst>
              </p:cNvPr>
              <p:cNvSpPr txBox="1"/>
              <p:nvPr/>
            </p:nvSpPr>
            <p:spPr>
              <a:xfrm>
                <a:off x="8118282" y="3619799"/>
                <a:ext cx="486691" cy="246221"/>
              </a:xfrm>
              <a:prstGeom prst="rect">
                <a:avLst/>
              </a:prstGeom>
              <a:noFill/>
              <a:ln>
                <a:solidFill>
                  <a:schemeClr val="tx1"/>
                </a:solidFill>
              </a:ln>
            </p:spPr>
            <p:txBody>
              <a:bodyPr wrap="square" rtlCol="0">
                <a:spAutoFit/>
              </a:bodyPr>
              <a:lstStyle/>
              <a:p>
                <a:r>
                  <a:rPr lang="de-DE" sz="1000" dirty="0"/>
                  <a:t>EBS</a:t>
                </a:r>
              </a:p>
            </p:txBody>
          </p:sp>
          <p:cxnSp>
            <p:nvCxnSpPr>
              <p:cNvPr id="54" name="Gerader Verbinder 53">
                <a:extLst>
                  <a:ext uri="{FF2B5EF4-FFF2-40B4-BE49-F238E27FC236}">
                    <a16:creationId xmlns:a16="http://schemas.microsoft.com/office/drawing/2014/main" id="{9C54B8A7-2535-3609-0537-CAF311D66872}"/>
                  </a:ext>
                </a:extLst>
              </p:cNvPr>
              <p:cNvCxnSpPr>
                <a:cxnSpLocks/>
              </p:cNvCxnSpPr>
              <p:nvPr/>
            </p:nvCxnSpPr>
            <p:spPr>
              <a:xfrm flipH="1">
                <a:off x="8361628" y="3459905"/>
                <a:ext cx="432011" cy="131613"/>
              </a:xfrm>
              <a:prstGeom prst="line">
                <a:avLst/>
              </a:prstGeom>
              <a:noFill/>
              <a:ln w="50800" cap="rnd" cmpd="sng" algn="ctr">
                <a:solidFill>
                  <a:srgbClr val="FF0000"/>
                </a:solidFill>
                <a:prstDash val="sysDot"/>
                <a:round/>
              </a:ln>
              <a:effectLst/>
            </p:spPr>
          </p:cxnSp>
          <p:cxnSp>
            <p:nvCxnSpPr>
              <p:cNvPr id="55" name="Gerader Verbinder 54">
                <a:extLst>
                  <a:ext uri="{FF2B5EF4-FFF2-40B4-BE49-F238E27FC236}">
                    <a16:creationId xmlns:a16="http://schemas.microsoft.com/office/drawing/2014/main" id="{B5A418FF-210C-EB16-14B6-2107A2A65440}"/>
                  </a:ext>
                </a:extLst>
              </p:cNvPr>
              <p:cNvCxnSpPr>
                <a:cxnSpLocks/>
              </p:cNvCxnSpPr>
              <p:nvPr/>
            </p:nvCxnSpPr>
            <p:spPr>
              <a:xfrm flipH="1">
                <a:off x="6129556" y="3736268"/>
                <a:ext cx="1940585" cy="0"/>
              </a:xfrm>
              <a:prstGeom prst="line">
                <a:avLst/>
              </a:prstGeom>
              <a:noFill/>
              <a:ln w="50800" cap="rnd" cmpd="sng" algn="ctr">
                <a:solidFill>
                  <a:srgbClr val="FF0000"/>
                </a:solidFill>
                <a:prstDash val="sysDot"/>
                <a:round/>
              </a:ln>
              <a:effectLst/>
            </p:spPr>
          </p:cxnSp>
        </p:grpSp>
        <p:sp>
          <p:nvSpPr>
            <p:cNvPr id="60" name="Textfeld 59">
              <a:extLst>
                <a:ext uri="{FF2B5EF4-FFF2-40B4-BE49-F238E27FC236}">
                  <a16:creationId xmlns:a16="http://schemas.microsoft.com/office/drawing/2014/main" id="{AB188158-C0E8-4E7D-FEE8-A7BC8DAD528F}"/>
                </a:ext>
              </a:extLst>
            </p:cNvPr>
            <p:cNvSpPr txBox="1"/>
            <p:nvPr/>
          </p:nvSpPr>
          <p:spPr>
            <a:xfrm>
              <a:off x="6008449" y="3525800"/>
              <a:ext cx="902398" cy="276999"/>
            </a:xfrm>
            <a:prstGeom prst="rect">
              <a:avLst/>
            </a:prstGeom>
            <a:noFill/>
            <a:ln>
              <a:noFill/>
            </a:ln>
          </p:spPr>
          <p:txBody>
            <a:bodyPr wrap="square" rtlCol="0">
              <a:spAutoFit/>
            </a:bodyPr>
            <a:lstStyle/>
            <a:p>
              <a:pPr algn="r"/>
              <a:r>
                <a:rPr lang="de-DE" sz="1200" dirty="0"/>
                <a:t>ISO 11992</a:t>
              </a:r>
            </a:p>
          </p:txBody>
        </p:sp>
      </p:grpSp>
    </p:spTree>
    <p:extLst>
      <p:ext uri="{BB962C8B-B14F-4D97-AF65-F5344CB8AC3E}">
        <p14:creationId xmlns:p14="http://schemas.microsoft.com/office/powerpoint/2010/main" val="3372199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F0116-24BB-68EE-B1F6-DAF5D778267A}"/>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FE3A1C3A-5AA7-27E2-95B9-9CA7F6EF1C05}"/>
              </a:ext>
            </a:extLst>
          </p:cNvPr>
          <p:cNvSpPr txBox="1"/>
          <p:nvPr/>
        </p:nvSpPr>
        <p:spPr>
          <a:xfrm>
            <a:off x="809382" y="1409035"/>
            <a:ext cx="10615855" cy="3385542"/>
          </a:xfrm>
          <a:prstGeom prst="rect">
            <a:avLst/>
          </a:prstGeom>
          <a:noFill/>
        </p:spPr>
        <p:txBody>
          <a:bodyPr wrap="square">
            <a:spAutoFit/>
          </a:bodyPr>
          <a:lstStyle/>
          <a:p>
            <a:pPr>
              <a:spcBef>
                <a:spcPts val="600"/>
              </a:spcBef>
            </a:pPr>
            <a:r>
              <a:rPr lang="en-US" dirty="0"/>
              <a:t>During a workshop May 20</a:t>
            </a:r>
            <a:r>
              <a:rPr lang="en-US" baseline="30000" dirty="0"/>
              <a:t>th</a:t>
            </a:r>
            <a:r>
              <a:rPr lang="en-US" dirty="0"/>
              <a:t> /21</a:t>
            </a:r>
            <a:r>
              <a:rPr lang="en-US" baseline="30000" dirty="0"/>
              <a:t>st</a:t>
            </a:r>
            <a:r>
              <a:rPr lang="en-US" dirty="0"/>
              <a:t> industry and contracting parties agreed to follow an updated approach: </a:t>
            </a:r>
          </a:p>
          <a:p>
            <a:pPr marL="808038" lvl="2" indent="-285750">
              <a:spcBef>
                <a:spcPts val="600"/>
              </a:spcBef>
              <a:buFont typeface="Arial" panose="020B0604020202020204" pitchFamily="34" charset="0"/>
              <a:buChar char="•"/>
            </a:pPr>
            <a:r>
              <a:rPr lang="en-US" sz="2000" b="1" dirty="0">
                <a:highlight>
                  <a:srgbClr val="FFFF66"/>
                </a:highlight>
              </a:rPr>
              <a:t>Step 1 “dynamo function”</a:t>
            </a:r>
            <a:endParaRPr lang="en-US" sz="2000" dirty="0">
              <a:highlight>
                <a:srgbClr val="FFFF66"/>
              </a:highlight>
            </a:endParaRPr>
          </a:p>
          <a:p>
            <a:pPr marL="1265238" lvl="3" indent="-285750">
              <a:spcBef>
                <a:spcPts val="600"/>
              </a:spcBef>
              <a:buFont typeface="Arial" panose="020B0604020202020204" pitchFamily="34" charset="0"/>
              <a:buChar char="•"/>
            </a:pPr>
            <a:r>
              <a:rPr lang="en-US" dirty="0"/>
              <a:t>Limit amendment to Reg 13 to necessary requirements for trailers with dynamo function, only and propose an appropriate informal document for GRVA 22-26 in June 2025</a:t>
            </a:r>
          </a:p>
          <a:p>
            <a:pPr marL="1265238" lvl="3" indent="-285750">
              <a:spcBef>
                <a:spcPts val="600"/>
              </a:spcBef>
              <a:buFont typeface="Arial" panose="020B0604020202020204" pitchFamily="34" charset="0"/>
              <a:buChar char="•"/>
            </a:pPr>
            <a:r>
              <a:rPr lang="en-US" dirty="0">
                <a:sym typeface="Wingdings" panose="05000000000000000000" pitchFamily="2" charset="2"/>
              </a:rPr>
              <a:t>Skip technical approach for e-trailer with data communication acc. to ISO 11992-2:2014</a:t>
            </a:r>
            <a:br>
              <a:rPr lang="en-US" dirty="0"/>
            </a:br>
            <a:endParaRPr lang="en-US" dirty="0"/>
          </a:p>
          <a:p>
            <a:pPr marL="808038" lvl="2" indent="-285750">
              <a:spcBef>
                <a:spcPts val="600"/>
              </a:spcBef>
              <a:buFont typeface="Arial" panose="020B0604020202020204" pitchFamily="34" charset="0"/>
              <a:buChar char="•"/>
            </a:pPr>
            <a:r>
              <a:rPr lang="en-US" sz="2000" b="1" dirty="0">
                <a:highlight>
                  <a:srgbClr val="FFFF66"/>
                </a:highlight>
              </a:rPr>
              <a:t>Step 2 “e-axle trailer”</a:t>
            </a:r>
          </a:p>
          <a:p>
            <a:pPr marL="1265238" lvl="3" indent="-285750">
              <a:spcBef>
                <a:spcPts val="600"/>
              </a:spcBef>
              <a:buFont typeface="Wingdings" panose="05000000000000000000" pitchFamily="2" charset="2"/>
              <a:buChar char="§"/>
            </a:pPr>
            <a:r>
              <a:rPr lang="en-US" dirty="0"/>
              <a:t>Require </a:t>
            </a:r>
            <a:r>
              <a:rPr lang="en-US" dirty="0">
                <a:sym typeface="Wingdings" panose="05000000000000000000" pitchFamily="2" charset="2"/>
              </a:rPr>
              <a:t>data communication acc. to </a:t>
            </a:r>
            <a:r>
              <a:rPr lang="en-US" b="1" dirty="0">
                <a:sym typeface="Wingdings" panose="05000000000000000000" pitchFamily="2" charset="2"/>
              </a:rPr>
              <a:t>ISO 11992-2:2026 </a:t>
            </a:r>
            <a:r>
              <a:rPr lang="en-US" dirty="0"/>
              <a:t>for both tractor and trailer, which will enable necessary control of energy recuperation and </a:t>
            </a:r>
            <a:r>
              <a:rPr lang="en-US" sz="1800" dirty="0"/>
              <a:t>propulsion of trailer</a:t>
            </a:r>
          </a:p>
          <a:p>
            <a:pPr marL="1265238" lvl="3" indent="-285750">
              <a:spcBef>
                <a:spcPts val="600"/>
              </a:spcBef>
              <a:buFont typeface="Wingdings" panose="05000000000000000000" pitchFamily="2" charset="2"/>
              <a:buChar char="§"/>
            </a:pPr>
            <a:r>
              <a:rPr lang="en-US" dirty="0"/>
              <a:t>Develop necessary amendments to Reg 13 to ensure safe operation of e-axle trailer</a:t>
            </a:r>
          </a:p>
        </p:txBody>
      </p:sp>
      <p:sp>
        <p:nvSpPr>
          <p:cNvPr id="2" name="Slide Number Placeholder 6">
            <a:extLst>
              <a:ext uri="{FF2B5EF4-FFF2-40B4-BE49-F238E27FC236}">
                <a16:creationId xmlns:a16="http://schemas.microsoft.com/office/drawing/2014/main" id="{43902FD2-197F-A7E9-FF9A-399E3171A2BB}"/>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4</a:t>
            </a:fld>
            <a:endParaRPr lang="en-US" dirty="0"/>
          </a:p>
        </p:txBody>
      </p:sp>
      <p:sp>
        <p:nvSpPr>
          <p:cNvPr id="3" name="Title 8">
            <a:extLst>
              <a:ext uri="{FF2B5EF4-FFF2-40B4-BE49-F238E27FC236}">
                <a16:creationId xmlns:a16="http://schemas.microsoft.com/office/drawing/2014/main" id="{20FA2B46-0A8F-2A02-E260-4391F2AF7401}"/>
              </a:ext>
            </a:extLst>
          </p:cNvPr>
          <p:cNvSpPr txBox="1">
            <a:spLocks/>
          </p:cNvSpPr>
          <p:nvPr/>
        </p:nvSpPr>
        <p:spPr>
          <a:xfrm>
            <a:off x="692711" y="538500"/>
            <a:ext cx="6079350" cy="457200"/>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Updated strategy for amendment of UN Reg 13</a:t>
            </a:r>
          </a:p>
        </p:txBody>
      </p:sp>
      <p:sp>
        <p:nvSpPr>
          <p:cNvPr id="6" name="Textfeld 5">
            <a:extLst>
              <a:ext uri="{FF2B5EF4-FFF2-40B4-BE49-F238E27FC236}">
                <a16:creationId xmlns:a16="http://schemas.microsoft.com/office/drawing/2014/main" id="{FF1210F0-4DB6-23A2-7833-F2052B86C9A1}"/>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1797944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6CD5D31-617D-5995-ADC1-6E0F389C2163}"/>
              </a:ext>
            </a:extLst>
          </p:cNvPr>
          <p:cNvGraphicFramePr>
            <a:graphicFrameLocks noGrp="1"/>
          </p:cNvGraphicFramePr>
          <p:nvPr/>
        </p:nvGraphicFramePr>
        <p:xfrm>
          <a:off x="846670" y="1321100"/>
          <a:ext cx="10288689" cy="4866741"/>
        </p:xfrm>
        <a:graphic>
          <a:graphicData uri="http://schemas.openxmlformats.org/drawingml/2006/table">
            <a:tbl>
              <a:tblPr/>
              <a:tblGrid>
                <a:gridCol w="1374983">
                  <a:extLst>
                    <a:ext uri="{9D8B030D-6E8A-4147-A177-3AD203B41FA5}">
                      <a16:colId xmlns:a16="http://schemas.microsoft.com/office/drawing/2014/main" val="3457828426"/>
                    </a:ext>
                  </a:extLst>
                </a:gridCol>
                <a:gridCol w="1347894">
                  <a:extLst>
                    <a:ext uri="{9D8B030D-6E8A-4147-A177-3AD203B41FA5}">
                      <a16:colId xmlns:a16="http://schemas.microsoft.com/office/drawing/2014/main" val="1272242112"/>
                    </a:ext>
                  </a:extLst>
                </a:gridCol>
                <a:gridCol w="1402080">
                  <a:extLst>
                    <a:ext uri="{9D8B030D-6E8A-4147-A177-3AD203B41FA5}">
                      <a16:colId xmlns:a16="http://schemas.microsoft.com/office/drawing/2014/main" val="1824842046"/>
                    </a:ext>
                  </a:extLst>
                </a:gridCol>
                <a:gridCol w="1408853">
                  <a:extLst>
                    <a:ext uri="{9D8B030D-6E8A-4147-A177-3AD203B41FA5}">
                      <a16:colId xmlns:a16="http://schemas.microsoft.com/office/drawing/2014/main" val="3836044980"/>
                    </a:ext>
                  </a:extLst>
                </a:gridCol>
                <a:gridCol w="1483360">
                  <a:extLst>
                    <a:ext uri="{9D8B030D-6E8A-4147-A177-3AD203B41FA5}">
                      <a16:colId xmlns:a16="http://schemas.microsoft.com/office/drawing/2014/main" val="1033365016"/>
                    </a:ext>
                  </a:extLst>
                </a:gridCol>
                <a:gridCol w="3271519">
                  <a:extLst>
                    <a:ext uri="{9D8B030D-6E8A-4147-A177-3AD203B41FA5}">
                      <a16:colId xmlns:a16="http://schemas.microsoft.com/office/drawing/2014/main" val="1513830764"/>
                    </a:ext>
                  </a:extLst>
                </a:gridCol>
              </a:tblGrid>
              <a:tr h="394304">
                <a:tc>
                  <a:txBody>
                    <a:bodyPr/>
                    <a:lstStyle/>
                    <a:p>
                      <a:pPr algn="ctr"/>
                      <a:r>
                        <a:rPr lang="fr-FR" sz="1600" b="1" dirty="0"/>
                        <a:t>2024</a:t>
                      </a:r>
                      <a:endParaRPr lang="en-GB" sz="1600" b="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a:r>
                        <a:rPr lang="fr-FR" sz="1600" b="1" dirty="0"/>
                        <a:t>2025</a:t>
                      </a:r>
                      <a:endParaRPr lang="en-GB"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600" b="1" dirty="0"/>
                        <a:t>2026</a:t>
                      </a:r>
                      <a:endParaRPr lang="en-GB"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600" b="1" dirty="0"/>
                        <a:t>2027</a:t>
                      </a:r>
                      <a:endParaRPr lang="en-GB"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600" b="1" dirty="0"/>
                        <a:t>2028</a:t>
                      </a:r>
                      <a:endParaRPr lang="en-GB"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600" b="1" dirty="0"/>
                        <a:t>2030’s</a:t>
                      </a:r>
                      <a:endParaRPr lang="en-GB" sz="1600" b="1"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53693367"/>
                  </a:ext>
                </a:extLst>
              </a:tr>
              <a:tr h="4472437">
                <a:tc>
                  <a:txBody>
                    <a:bodyPr/>
                    <a:lstStyle/>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8720121"/>
                  </a:ext>
                </a:extLst>
              </a:tr>
            </a:tbl>
          </a:graphicData>
        </a:graphic>
      </p:graphicFrame>
      <p:sp>
        <p:nvSpPr>
          <p:cNvPr id="4" name="Diamond 3">
            <a:extLst>
              <a:ext uri="{FF2B5EF4-FFF2-40B4-BE49-F238E27FC236}">
                <a16:creationId xmlns:a16="http://schemas.microsoft.com/office/drawing/2014/main" id="{6AC07777-794C-E0A9-89E6-237895F1FB12}"/>
              </a:ext>
            </a:extLst>
          </p:cNvPr>
          <p:cNvSpPr/>
          <p:nvPr/>
        </p:nvSpPr>
        <p:spPr>
          <a:xfrm>
            <a:off x="3136751" y="2190218"/>
            <a:ext cx="213682" cy="268505"/>
          </a:xfrm>
          <a:prstGeom prst="diamond">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Diamond 4">
            <a:extLst>
              <a:ext uri="{FF2B5EF4-FFF2-40B4-BE49-F238E27FC236}">
                <a16:creationId xmlns:a16="http://schemas.microsoft.com/office/drawing/2014/main" id="{64BE9966-CAD1-1AE0-81B9-746ACB7A531E}"/>
              </a:ext>
            </a:extLst>
          </p:cNvPr>
          <p:cNvSpPr/>
          <p:nvPr/>
        </p:nvSpPr>
        <p:spPr>
          <a:xfrm>
            <a:off x="3781431" y="2207152"/>
            <a:ext cx="213682" cy="268505"/>
          </a:xfrm>
          <a:prstGeom prst="diamond">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6" name="Diamond 5">
            <a:extLst>
              <a:ext uri="{FF2B5EF4-FFF2-40B4-BE49-F238E27FC236}">
                <a16:creationId xmlns:a16="http://schemas.microsoft.com/office/drawing/2014/main" id="{30A75F80-0740-656E-C3D3-B0CA9101E244}"/>
              </a:ext>
            </a:extLst>
          </p:cNvPr>
          <p:cNvSpPr/>
          <p:nvPr/>
        </p:nvSpPr>
        <p:spPr>
          <a:xfrm>
            <a:off x="4992380" y="5266789"/>
            <a:ext cx="213682" cy="268505"/>
          </a:xfrm>
          <a:prstGeom prst="diamond">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Diamond 6">
            <a:extLst>
              <a:ext uri="{FF2B5EF4-FFF2-40B4-BE49-F238E27FC236}">
                <a16:creationId xmlns:a16="http://schemas.microsoft.com/office/drawing/2014/main" id="{45F02526-E107-019D-A70A-86A78743BE91}"/>
              </a:ext>
            </a:extLst>
          </p:cNvPr>
          <p:cNvSpPr/>
          <p:nvPr/>
        </p:nvSpPr>
        <p:spPr>
          <a:xfrm>
            <a:off x="5652782" y="5255328"/>
            <a:ext cx="213682" cy="268505"/>
          </a:xfrm>
          <a:prstGeom prst="diamond">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8" name="TextBox 7">
            <a:extLst>
              <a:ext uri="{FF2B5EF4-FFF2-40B4-BE49-F238E27FC236}">
                <a16:creationId xmlns:a16="http://schemas.microsoft.com/office/drawing/2014/main" id="{E3592EDB-4C9E-F600-FBAB-1780DD1B9039}"/>
              </a:ext>
            </a:extLst>
          </p:cNvPr>
          <p:cNvSpPr txBox="1"/>
          <p:nvPr/>
        </p:nvSpPr>
        <p:spPr>
          <a:xfrm>
            <a:off x="3629614" y="2493268"/>
            <a:ext cx="654346" cy="523220"/>
          </a:xfrm>
          <a:prstGeom prst="rect">
            <a:avLst/>
          </a:prstGeom>
          <a:solidFill>
            <a:schemeClr val="bg1"/>
          </a:solidFill>
        </p:spPr>
        <p:txBody>
          <a:bodyPr wrap="none" rtlCol="0">
            <a:spAutoFit/>
          </a:bodyPr>
          <a:lstStyle/>
          <a:p>
            <a:r>
              <a:rPr lang="en-US" sz="1400" b="1" dirty="0"/>
              <a:t>WP29</a:t>
            </a:r>
          </a:p>
          <a:p>
            <a:r>
              <a:rPr lang="en-US" sz="1400" b="1" dirty="0"/>
              <a:t>(Mar)</a:t>
            </a:r>
          </a:p>
        </p:txBody>
      </p:sp>
      <p:sp>
        <p:nvSpPr>
          <p:cNvPr id="9" name="TextBox 8">
            <a:extLst>
              <a:ext uri="{FF2B5EF4-FFF2-40B4-BE49-F238E27FC236}">
                <a16:creationId xmlns:a16="http://schemas.microsoft.com/office/drawing/2014/main" id="{845005F7-B277-ECEB-B19A-A6577B8CBFDC}"/>
              </a:ext>
            </a:extLst>
          </p:cNvPr>
          <p:cNvSpPr txBox="1"/>
          <p:nvPr/>
        </p:nvSpPr>
        <p:spPr>
          <a:xfrm>
            <a:off x="5518715" y="5519701"/>
            <a:ext cx="663964" cy="523220"/>
          </a:xfrm>
          <a:prstGeom prst="rect">
            <a:avLst/>
          </a:prstGeom>
          <a:solidFill>
            <a:schemeClr val="bg1"/>
          </a:solidFill>
        </p:spPr>
        <p:txBody>
          <a:bodyPr wrap="none" rtlCol="0">
            <a:spAutoFit/>
          </a:bodyPr>
          <a:lstStyle/>
          <a:p>
            <a:r>
              <a:rPr lang="en-US" sz="1400" b="1" dirty="0"/>
              <a:t>WP29</a:t>
            </a:r>
          </a:p>
          <a:p>
            <a:r>
              <a:rPr lang="en-US" sz="1400" b="1" dirty="0"/>
              <a:t>(June)</a:t>
            </a:r>
          </a:p>
        </p:txBody>
      </p:sp>
      <p:sp>
        <p:nvSpPr>
          <p:cNvPr id="10" name="TextBox 9">
            <a:extLst>
              <a:ext uri="{FF2B5EF4-FFF2-40B4-BE49-F238E27FC236}">
                <a16:creationId xmlns:a16="http://schemas.microsoft.com/office/drawing/2014/main" id="{1A97B48B-79FD-273F-2B91-EBFDB6E7990E}"/>
              </a:ext>
            </a:extLst>
          </p:cNvPr>
          <p:cNvSpPr txBox="1"/>
          <p:nvPr/>
        </p:nvSpPr>
        <p:spPr>
          <a:xfrm>
            <a:off x="2915193" y="2493268"/>
            <a:ext cx="663964" cy="523220"/>
          </a:xfrm>
          <a:prstGeom prst="rect">
            <a:avLst/>
          </a:prstGeom>
          <a:solidFill>
            <a:schemeClr val="bg1"/>
          </a:solidFill>
        </p:spPr>
        <p:txBody>
          <a:bodyPr wrap="none" rtlCol="0">
            <a:spAutoFit/>
          </a:bodyPr>
          <a:lstStyle/>
          <a:p>
            <a:r>
              <a:rPr lang="en-US" sz="1400" b="1" dirty="0"/>
              <a:t>GRVA</a:t>
            </a:r>
          </a:p>
          <a:p>
            <a:r>
              <a:rPr lang="en-US" sz="1400" b="1" dirty="0"/>
              <a:t>(Sept)</a:t>
            </a:r>
          </a:p>
        </p:txBody>
      </p:sp>
      <p:sp>
        <p:nvSpPr>
          <p:cNvPr id="11" name="TextBox 10">
            <a:extLst>
              <a:ext uri="{FF2B5EF4-FFF2-40B4-BE49-F238E27FC236}">
                <a16:creationId xmlns:a16="http://schemas.microsoft.com/office/drawing/2014/main" id="{D8961A89-F1CF-E71E-CD9A-5FA80B7EBE5F}"/>
              </a:ext>
            </a:extLst>
          </p:cNvPr>
          <p:cNvSpPr txBox="1"/>
          <p:nvPr/>
        </p:nvSpPr>
        <p:spPr>
          <a:xfrm>
            <a:off x="4849448" y="5524642"/>
            <a:ext cx="639727" cy="523220"/>
          </a:xfrm>
          <a:prstGeom prst="rect">
            <a:avLst/>
          </a:prstGeom>
          <a:solidFill>
            <a:schemeClr val="bg1"/>
          </a:solidFill>
        </p:spPr>
        <p:txBody>
          <a:bodyPr wrap="none" rtlCol="0">
            <a:spAutoFit/>
          </a:bodyPr>
          <a:lstStyle/>
          <a:p>
            <a:r>
              <a:rPr lang="en-US" sz="1400" b="1" dirty="0"/>
              <a:t>GRVA</a:t>
            </a:r>
          </a:p>
          <a:p>
            <a:r>
              <a:rPr lang="en-US" sz="1400" b="1" dirty="0"/>
              <a:t>(Jan)</a:t>
            </a:r>
          </a:p>
        </p:txBody>
      </p:sp>
      <p:sp>
        <p:nvSpPr>
          <p:cNvPr id="12" name="TextBox 11">
            <a:extLst>
              <a:ext uri="{FF2B5EF4-FFF2-40B4-BE49-F238E27FC236}">
                <a16:creationId xmlns:a16="http://schemas.microsoft.com/office/drawing/2014/main" id="{E790CCDD-AB2A-4117-E21A-6BD41BD86C90}"/>
              </a:ext>
            </a:extLst>
          </p:cNvPr>
          <p:cNvSpPr txBox="1"/>
          <p:nvPr/>
        </p:nvSpPr>
        <p:spPr>
          <a:xfrm>
            <a:off x="2361661" y="4484288"/>
            <a:ext cx="2278618" cy="492443"/>
          </a:xfrm>
          <a:prstGeom prst="rect">
            <a:avLst/>
          </a:prstGeom>
          <a:solidFill>
            <a:srgbClr val="FFFF00"/>
          </a:solidFill>
          <a:ln w="19050">
            <a:solidFill>
              <a:schemeClr val="tx1"/>
            </a:solidFill>
          </a:ln>
        </p:spPr>
        <p:txBody>
          <a:bodyPr wrap="square" rtlCol="0">
            <a:spAutoFit/>
          </a:bodyPr>
          <a:lstStyle/>
          <a:p>
            <a:pPr algn="ctr"/>
            <a:r>
              <a:rPr lang="en-US" sz="1400" b="1" dirty="0"/>
              <a:t>ISO 2026 development</a:t>
            </a:r>
            <a:br>
              <a:rPr lang="en-US" sz="1400" b="1" dirty="0"/>
            </a:br>
            <a:r>
              <a:rPr lang="en-US" sz="1200" dirty="0"/>
              <a:t>(18 months)</a:t>
            </a:r>
            <a:endParaRPr lang="en-US" sz="1400" dirty="0"/>
          </a:p>
        </p:txBody>
      </p:sp>
      <p:cxnSp>
        <p:nvCxnSpPr>
          <p:cNvPr id="14" name="Straight Connector 13">
            <a:extLst>
              <a:ext uri="{FF2B5EF4-FFF2-40B4-BE49-F238E27FC236}">
                <a16:creationId xmlns:a16="http://schemas.microsoft.com/office/drawing/2014/main" id="{88CE0C71-560F-9389-C055-EA8EE11A2445}"/>
              </a:ext>
            </a:extLst>
          </p:cNvPr>
          <p:cNvCxnSpPr>
            <a:cxnSpLocks/>
          </p:cNvCxnSpPr>
          <p:nvPr/>
        </p:nvCxnSpPr>
        <p:spPr>
          <a:xfrm>
            <a:off x="4659282" y="2357990"/>
            <a:ext cx="1" cy="935225"/>
          </a:xfrm>
          <a:prstGeom prst="line">
            <a:avLst/>
          </a:prstGeom>
          <a:ln w="127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A0F881A3-1432-3477-513A-0D4F2AC1A8B6}"/>
              </a:ext>
            </a:extLst>
          </p:cNvPr>
          <p:cNvSpPr txBox="1"/>
          <p:nvPr/>
        </p:nvSpPr>
        <p:spPr>
          <a:xfrm>
            <a:off x="4679686" y="2763709"/>
            <a:ext cx="1616571" cy="584775"/>
          </a:xfrm>
          <a:prstGeom prst="rect">
            <a:avLst/>
          </a:prstGeom>
          <a:solidFill>
            <a:schemeClr val="bg1"/>
          </a:solidFill>
        </p:spPr>
        <p:txBody>
          <a:bodyPr wrap="square" rtlCol="0">
            <a:spAutoFit/>
          </a:bodyPr>
          <a:lstStyle/>
          <a:p>
            <a:r>
              <a:rPr lang="en-US" sz="1600" dirty="0">
                <a:latin typeface="+mj-lt"/>
              </a:rPr>
              <a:t>Entry into force (Oct)</a:t>
            </a:r>
          </a:p>
        </p:txBody>
      </p:sp>
      <p:sp>
        <p:nvSpPr>
          <p:cNvPr id="16" name="TextBox 15">
            <a:extLst>
              <a:ext uri="{FF2B5EF4-FFF2-40B4-BE49-F238E27FC236}">
                <a16:creationId xmlns:a16="http://schemas.microsoft.com/office/drawing/2014/main" id="{50BE4A81-BFF9-4E30-C514-5B99FAF0F7A4}"/>
              </a:ext>
            </a:extLst>
          </p:cNvPr>
          <p:cNvSpPr txBox="1"/>
          <p:nvPr/>
        </p:nvSpPr>
        <p:spPr>
          <a:xfrm>
            <a:off x="3653869" y="4174646"/>
            <a:ext cx="1127937" cy="307777"/>
          </a:xfrm>
          <a:prstGeom prst="rect">
            <a:avLst/>
          </a:prstGeom>
          <a:noFill/>
        </p:spPr>
        <p:txBody>
          <a:bodyPr wrap="none" rtlCol="0">
            <a:spAutoFit/>
          </a:bodyPr>
          <a:lstStyle/>
          <a:p>
            <a:r>
              <a:rPr lang="en-US" sz="1400" b="1" dirty="0"/>
              <a:t>September </a:t>
            </a:r>
          </a:p>
        </p:txBody>
      </p:sp>
      <p:cxnSp>
        <p:nvCxnSpPr>
          <p:cNvPr id="17" name="Connector: Elbow 16">
            <a:extLst>
              <a:ext uri="{FF2B5EF4-FFF2-40B4-BE49-F238E27FC236}">
                <a16:creationId xmlns:a16="http://schemas.microsoft.com/office/drawing/2014/main" id="{D3F900B4-B233-D34F-725E-0BC157D11BE8}"/>
              </a:ext>
            </a:extLst>
          </p:cNvPr>
          <p:cNvCxnSpPr>
            <a:cxnSpLocks/>
            <a:stCxn id="12" idx="3"/>
            <a:endCxn id="6" idx="1"/>
          </p:cNvCxnSpPr>
          <p:nvPr/>
        </p:nvCxnSpPr>
        <p:spPr>
          <a:xfrm>
            <a:off x="4640279" y="4730510"/>
            <a:ext cx="352101" cy="670532"/>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Rectangle 17">
            <a:extLst>
              <a:ext uri="{FF2B5EF4-FFF2-40B4-BE49-F238E27FC236}">
                <a16:creationId xmlns:a16="http://schemas.microsoft.com/office/drawing/2014/main" id="{7D93B509-3758-2BE9-06C9-8547FB1CC663}"/>
              </a:ext>
            </a:extLst>
          </p:cNvPr>
          <p:cNvSpPr/>
          <p:nvPr/>
        </p:nvSpPr>
        <p:spPr>
          <a:xfrm>
            <a:off x="6407524" y="5114144"/>
            <a:ext cx="4727835" cy="366138"/>
          </a:xfrm>
          <a:prstGeom prst="rect">
            <a:avLst/>
          </a:prstGeom>
          <a:solidFill>
            <a:srgbClr val="0070C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latin typeface="+mj-lt"/>
              </a:rPr>
              <a:t>R13 Step 2    e-axle trailer</a:t>
            </a:r>
          </a:p>
        </p:txBody>
      </p:sp>
      <p:sp>
        <p:nvSpPr>
          <p:cNvPr id="19" name="Title 8">
            <a:extLst>
              <a:ext uri="{FF2B5EF4-FFF2-40B4-BE49-F238E27FC236}">
                <a16:creationId xmlns:a16="http://schemas.microsoft.com/office/drawing/2014/main" id="{2020DB96-B5B9-C64F-3CEE-19A140003F2C}"/>
              </a:ext>
            </a:extLst>
          </p:cNvPr>
          <p:cNvSpPr txBox="1">
            <a:spLocks/>
          </p:cNvSpPr>
          <p:nvPr/>
        </p:nvSpPr>
        <p:spPr>
          <a:xfrm>
            <a:off x="595821" y="548816"/>
            <a:ext cx="9050068" cy="457200"/>
          </a:xfrm>
          <a:prstGeom prst="rect">
            <a:avLst/>
          </a:prstGeom>
        </p:spPr>
        <p:txBody>
          <a:bodyPr vert="horz" wrap="none" lIns="0" tIns="45720" rIns="91440" bIns="45720" rtlCol="0" anchor="t" anchorCtr="0">
            <a:noAutofit/>
          </a:bodyPr>
          <a:lstStyle>
            <a:lvl1pPr algn="l" defTabSz="967710" rtl="0" eaLnBrk="1" latinLnBrk="0" hangingPunct="1">
              <a:lnSpc>
                <a:spcPct val="100000"/>
              </a:lnSpc>
              <a:spcBef>
                <a:spcPct val="0"/>
              </a:spcBef>
              <a:buNone/>
              <a:defRPr lang="en-US" sz="2400" b="0" kern="1200" smtClean="0">
                <a:solidFill>
                  <a:schemeClr val="tx1"/>
                </a:solidFill>
                <a:latin typeface="+mj-lt"/>
                <a:ea typeface="+mj-ea"/>
                <a:cs typeface="+mn-cs"/>
              </a:defRPr>
            </a:lvl1pPr>
          </a:lstStyle>
          <a:p>
            <a:r>
              <a:rPr lang="en-US" sz="2800" dirty="0"/>
              <a:t>Target Time-plan : regulation step 1 ready 2026</a:t>
            </a:r>
          </a:p>
        </p:txBody>
      </p:sp>
      <p:sp>
        <p:nvSpPr>
          <p:cNvPr id="20" name="TextBox 19">
            <a:extLst>
              <a:ext uri="{FF2B5EF4-FFF2-40B4-BE49-F238E27FC236}">
                <a16:creationId xmlns:a16="http://schemas.microsoft.com/office/drawing/2014/main" id="{8A21885D-1DF0-18CE-9236-4FE563437235}"/>
              </a:ext>
            </a:extLst>
          </p:cNvPr>
          <p:cNvSpPr txBox="1"/>
          <p:nvPr/>
        </p:nvSpPr>
        <p:spPr>
          <a:xfrm>
            <a:off x="6480602" y="4438121"/>
            <a:ext cx="1674412" cy="584775"/>
          </a:xfrm>
          <a:prstGeom prst="rect">
            <a:avLst/>
          </a:prstGeom>
          <a:solidFill>
            <a:schemeClr val="bg1"/>
          </a:solidFill>
        </p:spPr>
        <p:txBody>
          <a:bodyPr wrap="square" rtlCol="0">
            <a:spAutoFit/>
          </a:bodyPr>
          <a:lstStyle/>
          <a:p>
            <a:r>
              <a:rPr lang="en-US" sz="1600" dirty="0">
                <a:latin typeface="+mj-lt"/>
              </a:rPr>
              <a:t>Entry into force (Jan.)</a:t>
            </a:r>
          </a:p>
        </p:txBody>
      </p:sp>
      <p:cxnSp>
        <p:nvCxnSpPr>
          <p:cNvPr id="21" name="Straight Connector 20">
            <a:extLst>
              <a:ext uri="{FF2B5EF4-FFF2-40B4-BE49-F238E27FC236}">
                <a16:creationId xmlns:a16="http://schemas.microsoft.com/office/drawing/2014/main" id="{7082C3B4-9E8D-112B-E14F-AD672D280D2F}"/>
              </a:ext>
            </a:extLst>
          </p:cNvPr>
          <p:cNvCxnSpPr>
            <a:cxnSpLocks/>
          </p:cNvCxnSpPr>
          <p:nvPr/>
        </p:nvCxnSpPr>
        <p:spPr>
          <a:xfrm flipH="1">
            <a:off x="6404978" y="4514782"/>
            <a:ext cx="10794" cy="965500"/>
          </a:xfrm>
          <a:prstGeom prst="line">
            <a:avLst/>
          </a:prstGeom>
          <a:ln w="127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6" name="Rectangle 25">
            <a:extLst>
              <a:ext uri="{FF2B5EF4-FFF2-40B4-BE49-F238E27FC236}">
                <a16:creationId xmlns:a16="http://schemas.microsoft.com/office/drawing/2014/main" id="{2BB2AB78-2361-74C2-F8AF-615F2DFFC1F2}"/>
              </a:ext>
            </a:extLst>
          </p:cNvPr>
          <p:cNvSpPr/>
          <p:nvPr/>
        </p:nvSpPr>
        <p:spPr>
          <a:xfrm>
            <a:off x="4641804" y="2031172"/>
            <a:ext cx="4408776" cy="379269"/>
          </a:xfrm>
          <a:prstGeom prst="rect">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latin typeface="+mj-lt"/>
              </a:rPr>
              <a:t>R13 Step 1    dynamo function</a:t>
            </a:r>
          </a:p>
        </p:txBody>
      </p:sp>
      <p:sp>
        <p:nvSpPr>
          <p:cNvPr id="28" name="Diamond 3">
            <a:extLst>
              <a:ext uri="{FF2B5EF4-FFF2-40B4-BE49-F238E27FC236}">
                <a16:creationId xmlns:a16="http://schemas.microsoft.com/office/drawing/2014/main" id="{1E39B7DA-1BA8-A39D-5B07-E604216B3FC5}"/>
              </a:ext>
            </a:extLst>
          </p:cNvPr>
          <p:cNvSpPr/>
          <p:nvPr/>
        </p:nvSpPr>
        <p:spPr>
          <a:xfrm>
            <a:off x="1152266" y="6239315"/>
            <a:ext cx="213682" cy="268505"/>
          </a:xfrm>
          <a:prstGeom prst="diamond">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9" name="Textfeld 28">
            <a:extLst>
              <a:ext uri="{FF2B5EF4-FFF2-40B4-BE49-F238E27FC236}">
                <a16:creationId xmlns:a16="http://schemas.microsoft.com/office/drawing/2014/main" id="{79ECA210-5811-004B-FAF9-E78869152D13}"/>
              </a:ext>
            </a:extLst>
          </p:cNvPr>
          <p:cNvSpPr txBox="1"/>
          <p:nvPr/>
        </p:nvSpPr>
        <p:spPr>
          <a:xfrm>
            <a:off x="1370025" y="6204146"/>
            <a:ext cx="1057013" cy="276999"/>
          </a:xfrm>
          <a:prstGeom prst="rect">
            <a:avLst/>
          </a:prstGeom>
          <a:noFill/>
        </p:spPr>
        <p:txBody>
          <a:bodyPr wrap="square" rtlCol="0">
            <a:spAutoFit/>
          </a:bodyPr>
          <a:lstStyle/>
          <a:p>
            <a:r>
              <a:rPr lang="de-DE" sz="1200" dirty="0" err="1"/>
              <a:t>adoption</a:t>
            </a:r>
            <a:endParaRPr lang="de-DE" sz="1200" dirty="0"/>
          </a:p>
        </p:txBody>
      </p:sp>
      <p:sp>
        <p:nvSpPr>
          <p:cNvPr id="13" name="Slide Number Placeholder 6">
            <a:extLst>
              <a:ext uri="{FF2B5EF4-FFF2-40B4-BE49-F238E27FC236}">
                <a16:creationId xmlns:a16="http://schemas.microsoft.com/office/drawing/2014/main" id="{AC7F22BD-935F-AEB5-45A3-049A6FF2FA8B}"/>
              </a:ext>
            </a:extLst>
          </p:cNvPr>
          <p:cNvSpPr>
            <a:spLocks noGrp="1"/>
          </p:cNvSpPr>
          <p:nvPr>
            <p:ph type="sldNum" sz="quarter" idx="12"/>
          </p:nvPr>
        </p:nvSpPr>
        <p:spPr>
          <a:xfrm>
            <a:off x="11425238" y="6380367"/>
            <a:ext cx="466725" cy="154800"/>
          </a:xfrm>
        </p:spPr>
        <p:txBody>
          <a:bodyPr/>
          <a:lstStyle/>
          <a:p>
            <a:fld id="{DC96C094-7B08-408C-9649-D4AB3BFCC629}" type="slidenum">
              <a:rPr lang="en-GB" smtClean="0"/>
              <a:t>5</a:t>
            </a:fld>
            <a:endParaRPr lang="en-GB"/>
          </a:p>
        </p:txBody>
      </p:sp>
      <p:sp>
        <p:nvSpPr>
          <p:cNvPr id="22" name="Textfeld 21">
            <a:extLst>
              <a:ext uri="{FF2B5EF4-FFF2-40B4-BE49-F238E27FC236}">
                <a16:creationId xmlns:a16="http://schemas.microsoft.com/office/drawing/2014/main" id="{A892DBB5-CF52-C6AC-4DF4-96E955AEEABC}"/>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1993191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BA340-7678-4941-B71D-BAA72CEFA81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FE7CE87-480B-2496-8F89-0258D9351BF8}"/>
              </a:ext>
            </a:extLst>
          </p:cNvPr>
          <p:cNvSpPr txBox="1"/>
          <p:nvPr/>
        </p:nvSpPr>
        <p:spPr>
          <a:xfrm>
            <a:off x="958038" y="2583712"/>
            <a:ext cx="8471486" cy="856325"/>
          </a:xfrm>
          <a:prstGeom prst="rect">
            <a:avLst/>
          </a:prstGeom>
          <a:noFill/>
        </p:spPr>
        <p:txBody>
          <a:bodyPr wrap="none" rtlCol="0">
            <a:spAutoFit/>
          </a:bodyPr>
          <a:lstStyle/>
          <a:p>
            <a:pPr fontAlgn="b">
              <a:lnSpc>
                <a:spcPct val="150000"/>
              </a:lnSpc>
              <a:spcBef>
                <a:spcPts val="0"/>
              </a:spcBef>
            </a:pPr>
            <a:r>
              <a:rPr lang="de-DE" sz="4000" dirty="0" err="1">
                <a:solidFill>
                  <a:srgbClr val="000000"/>
                </a:solidFill>
                <a:latin typeface="Aptos Narrow" panose="020B0004020202020204" pitchFamily="34" charset="0"/>
              </a:rPr>
              <a:t>Proposal</a:t>
            </a:r>
            <a:r>
              <a:rPr lang="de-DE" sz="4000" dirty="0">
                <a:solidFill>
                  <a:srgbClr val="000000"/>
                </a:solidFill>
                <a:latin typeface="Aptos Narrow" panose="020B0004020202020204" pitchFamily="34" charset="0"/>
              </a:rPr>
              <a:t> GRVA-23-11 „</a:t>
            </a:r>
            <a:r>
              <a:rPr lang="de-DE" sz="4000" dirty="0" err="1">
                <a:solidFill>
                  <a:srgbClr val="000000"/>
                </a:solidFill>
                <a:latin typeface="Aptos Narrow" panose="020B0004020202020204" pitchFamily="34" charset="0"/>
              </a:rPr>
              <a:t>dynamo</a:t>
            </a:r>
            <a:r>
              <a:rPr lang="de-DE" sz="4000" dirty="0">
                <a:solidFill>
                  <a:srgbClr val="000000"/>
                </a:solidFill>
                <a:latin typeface="Aptos Narrow" panose="020B0004020202020204" pitchFamily="34" charset="0"/>
              </a:rPr>
              <a:t> </a:t>
            </a:r>
            <a:r>
              <a:rPr lang="de-DE" sz="4000" dirty="0" err="1">
                <a:solidFill>
                  <a:srgbClr val="000000"/>
                </a:solidFill>
                <a:latin typeface="Aptos Narrow" panose="020B0004020202020204" pitchFamily="34" charset="0"/>
              </a:rPr>
              <a:t>function</a:t>
            </a:r>
            <a:r>
              <a:rPr lang="de-DE" sz="4000" dirty="0">
                <a:solidFill>
                  <a:srgbClr val="000000"/>
                </a:solidFill>
                <a:latin typeface="Aptos Narrow" panose="020B0004020202020204" pitchFamily="34" charset="0"/>
              </a:rPr>
              <a:t>“</a:t>
            </a:r>
          </a:p>
        </p:txBody>
      </p:sp>
      <p:sp>
        <p:nvSpPr>
          <p:cNvPr id="3" name="Textfeld 2">
            <a:extLst>
              <a:ext uri="{FF2B5EF4-FFF2-40B4-BE49-F238E27FC236}">
                <a16:creationId xmlns:a16="http://schemas.microsoft.com/office/drawing/2014/main" id="{1B2403A9-B7F6-9A2A-3A9B-37E617B4BDBC}"/>
              </a:ext>
            </a:extLst>
          </p:cNvPr>
          <p:cNvSpPr txBox="1"/>
          <p:nvPr/>
        </p:nvSpPr>
        <p:spPr>
          <a:xfrm>
            <a:off x="247650" y="638175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
        <p:nvSpPr>
          <p:cNvPr id="4" name="Slide Number Placeholder 6">
            <a:extLst>
              <a:ext uri="{FF2B5EF4-FFF2-40B4-BE49-F238E27FC236}">
                <a16:creationId xmlns:a16="http://schemas.microsoft.com/office/drawing/2014/main" id="{424CF0AE-7DE6-28CF-BC9C-D78C8E371DA8}"/>
              </a:ext>
            </a:extLst>
          </p:cNvPr>
          <p:cNvSpPr>
            <a:spLocks noGrp="1"/>
          </p:cNvSpPr>
          <p:nvPr>
            <p:ph type="sldNum" sz="quarter" idx="12"/>
          </p:nvPr>
        </p:nvSpPr>
        <p:spPr>
          <a:xfrm>
            <a:off x="11425238" y="6380367"/>
            <a:ext cx="466725" cy="154800"/>
          </a:xfrm>
        </p:spPr>
        <p:txBody>
          <a:bodyPr/>
          <a:lstStyle/>
          <a:p>
            <a:fld id="{DC96C094-7B08-408C-9649-D4AB3BFCC629}" type="slidenum">
              <a:rPr lang="en-GB" smtClean="0"/>
              <a:t>6</a:t>
            </a:fld>
            <a:endParaRPr lang="en-GB"/>
          </a:p>
        </p:txBody>
      </p:sp>
    </p:spTree>
    <p:extLst>
      <p:ext uri="{BB962C8B-B14F-4D97-AF65-F5344CB8AC3E}">
        <p14:creationId xmlns:p14="http://schemas.microsoft.com/office/powerpoint/2010/main" val="2148377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F0116-24BB-68EE-B1F6-DAF5D778267A}"/>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FE3A1C3A-5AA7-27E2-95B9-9CA7F6EF1C05}"/>
              </a:ext>
            </a:extLst>
          </p:cNvPr>
          <p:cNvSpPr txBox="1"/>
          <p:nvPr/>
        </p:nvSpPr>
        <p:spPr>
          <a:xfrm>
            <a:off x="771282" y="1162554"/>
            <a:ext cx="10861476" cy="5309146"/>
          </a:xfrm>
          <a:prstGeom prst="rect">
            <a:avLst/>
          </a:prstGeom>
          <a:noFill/>
        </p:spPr>
        <p:txBody>
          <a:bodyPr wrap="square">
            <a:spAutoFit/>
          </a:bodyPr>
          <a:lstStyle/>
          <a:p>
            <a:pPr>
              <a:spcBef>
                <a:spcPts val="600"/>
              </a:spcBef>
            </a:pPr>
            <a:r>
              <a:rPr lang="en-US" b="1" dirty="0"/>
              <a:t>Superseding </a:t>
            </a:r>
            <a:r>
              <a:rPr lang="en-GB" b="1" dirty="0"/>
              <a:t>GRVA-22-26 (by </a:t>
            </a:r>
            <a:r>
              <a:rPr lang="en-GB" b="1" dirty="0" err="1"/>
              <a:t>Clepa</a:t>
            </a:r>
            <a:r>
              <a:rPr lang="en-GB" b="1" dirty="0"/>
              <a:t>) respectively </a:t>
            </a:r>
            <a:r>
              <a:rPr lang="en-US" b="1" dirty="0"/>
              <a:t>GRVA-2025-15 </a:t>
            </a:r>
            <a:r>
              <a:rPr lang="en-US" sz="1800" b="1" dirty="0"/>
              <a:t>and GRVA-21-12</a:t>
            </a:r>
          </a:p>
          <a:p>
            <a:pPr lvl="1">
              <a:lnSpc>
                <a:spcPct val="200000"/>
              </a:lnSpc>
              <a:spcBef>
                <a:spcPts val="600"/>
              </a:spcBef>
            </a:pPr>
            <a:r>
              <a:rPr lang="en-US" b="1" dirty="0"/>
              <a:t>Scope and definitions, add new paragraphs</a:t>
            </a:r>
          </a:p>
          <a:p>
            <a:pPr lvl="1">
              <a:spcBef>
                <a:spcPts val="600"/>
              </a:spcBef>
            </a:pPr>
            <a:r>
              <a:rPr lang="en-GB" sz="1800" b="1" dirty="0">
                <a:solidFill>
                  <a:srgbClr val="000000"/>
                </a:solidFill>
                <a:effectLst/>
                <a:latin typeface="Times New Roman" panose="02020603050405020304" pitchFamily="18" charset="0"/>
                <a:ea typeface="MS Mincho" panose="02020609040205080304" pitchFamily="49" charset="-128"/>
              </a:rPr>
              <a:t>1.2.6.   	E-axle trailers with e-axles providing electric propulsion and/or incorporating an electric </a:t>
            </a:r>
          </a:p>
          <a:p>
            <a:pPr lvl="1"/>
            <a:r>
              <a:rPr lang="en-GB" sz="1800" b="1" dirty="0">
                <a:solidFill>
                  <a:srgbClr val="000000"/>
                </a:solidFill>
                <a:effectLst/>
                <a:latin typeface="Times New Roman" panose="02020603050405020304" pitchFamily="18" charset="0"/>
                <a:ea typeface="MS Mincho" panose="02020609040205080304" pitchFamily="49" charset="-128"/>
              </a:rPr>
              <a:t>		regenerative braking system.</a:t>
            </a:r>
          </a:p>
          <a:p>
            <a:pPr lvl="1">
              <a:spcBef>
                <a:spcPts val="600"/>
              </a:spcBef>
            </a:pPr>
            <a:r>
              <a:rPr lang="en-GB" sz="1600" b="1" dirty="0">
                <a:solidFill>
                  <a:srgbClr val="000000"/>
                </a:solidFill>
                <a:latin typeface="Times New Roman" panose="02020603050405020304" pitchFamily="18" charset="0"/>
                <a:ea typeface="MS Mincho" panose="02020609040205080304" pitchFamily="49" charset="-128"/>
              </a:rPr>
              <a:t>		</a:t>
            </a:r>
            <a:r>
              <a:rPr lang="en-GB" sz="1600" dirty="0"/>
              <a:t>Comment: 1.2.6. excludes e-axle trailers with ERB/propulsion until step 2 will be ready</a:t>
            </a:r>
          </a:p>
          <a:p>
            <a:pPr lvl="1"/>
            <a:endParaRPr lang="en-GB" sz="1600" dirty="0"/>
          </a:p>
          <a:p>
            <a:pPr lvl="1"/>
            <a:r>
              <a:rPr lang="en-GB" b="1" dirty="0">
                <a:solidFill>
                  <a:srgbClr val="000000"/>
                </a:solidFill>
                <a:latin typeface="Times New Roman" panose="02020603050405020304" pitchFamily="18" charset="0"/>
                <a:ea typeface="MS Mincho" panose="02020609040205080304" pitchFamily="49" charset="-128"/>
              </a:rPr>
              <a:t>2.57.	</a:t>
            </a:r>
            <a:r>
              <a:rPr lang="en-US" b="1" dirty="0">
                <a:solidFill>
                  <a:srgbClr val="000000"/>
                </a:solidFill>
                <a:latin typeface="Times New Roman" panose="02020603050405020304" pitchFamily="18" charset="0"/>
                <a:ea typeface="MS Mincho" panose="02020609040205080304" pitchFamily="49" charset="-128"/>
              </a:rPr>
              <a:t>“e-axle” means an axle mounted to a vehicle of category O generating electrical energy 		and/or providing electrical propulsion.</a:t>
            </a:r>
            <a:r>
              <a:rPr lang="en-GB" dirty="0"/>
              <a:t>		</a:t>
            </a:r>
          </a:p>
          <a:p>
            <a:pPr lvl="1"/>
            <a:r>
              <a:rPr lang="en-GB" sz="1600" dirty="0"/>
              <a:t>		</a:t>
            </a:r>
            <a:endParaRPr lang="en-GB" b="1" dirty="0">
              <a:solidFill>
                <a:srgbClr val="000000"/>
              </a:solidFill>
              <a:latin typeface="Times New Roman" panose="02020603050405020304" pitchFamily="18" charset="0"/>
              <a:ea typeface="MS Mincho" panose="02020609040205080304" pitchFamily="49" charset="-128"/>
            </a:endParaRPr>
          </a:p>
          <a:p>
            <a:pPr lvl="1"/>
            <a:r>
              <a:rPr lang="en-GB" sz="1800" b="1" dirty="0">
                <a:effectLst/>
                <a:latin typeface="Times New Roman" panose="02020603050405020304" pitchFamily="18" charset="0"/>
                <a:ea typeface="MS Mincho" panose="02020609040205080304" pitchFamily="49" charset="-128"/>
              </a:rPr>
              <a:t>2.58.	</a:t>
            </a:r>
            <a:r>
              <a:rPr lang="en-US" sz="1800" b="1" dirty="0">
                <a:effectLst/>
                <a:latin typeface="Times New Roman" panose="02020603050405020304" pitchFamily="18" charset="0"/>
                <a:ea typeface="MS Mincho" panose="02020609040205080304" pitchFamily="49" charset="-128"/>
              </a:rPr>
              <a:t>"e-axle trailer" means a trailer of category O that is equipped with at least one e-axle.</a:t>
            </a:r>
          </a:p>
          <a:p>
            <a:pPr lvl="1"/>
            <a:endParaRPr lang="de-DE" sz="1800" dirty="0">
              <a:effectLst/>
              <a:latin typeface="Times New Roman" panose="02020603050405020304" pitchFamily="18" charset="0"/>
              <a:ea typeface="MS Mincho" panose="02020609040205080304" pitchFamily="49" charset="-128"/>
            </a:endParaRPr>
          </a:p>
          <a:p>
            <a:pPr lvl="1"/>
            <a:r>
              <a:rPr lang="en-GB" sz="1800" b="1" dirty="0">
                <a:effectLst/>
                <a:latin typeface="Times New Roman" panose="02020603050405020304" pitchFamily="18" charset="0"/>
                <a:ea typeface="MS Mincho" panose="02020609040205080304" pitchFamily="49" charset="-128"/>
              </a:rPr>
              <a:t>2.59.	“Dynamo </a:t>
            </a:r>
            <a:r>
              <a:rPr lang="en-GB" b="1" dirty="0">
                <a:latin typeface="Times New Roman" panose="02020603050405020304" pitchFamily="18" charset="0"/>
                <a:ea typeface="MS Mincho" panose="02020609040205080304" pitchFamily="49" charset="-128"/>
              </a:rPr>
              <a:t>function” of an e-axle trailer means the </a:t>
            </a:r>
            <a:r>
              <a:rPr lang="en-GB" sz="1800" b="1" dirty="0">
                <a:effectLst/>
                <a:latin typeface="Times New Roman" panose="02020603050405020304" pitchFamily="18" charset="0"/>
                <a:ea typeface="MS Mincho" panose="02020609040205080304" pitchFamily="49" charset="-128"/>
              </a:rPr>
              <a:t>capability of a trailer to provide for the</a:t>
            </a:r>
          </a:p>
          <a:p>
            <a:pPr lvl="1"/>
            <a:r>
              <a:rPr lang="en-GB" b="1" dirty="0">
                <a:latin typeface="Times New Roman" panose="02020603050405020304" pitchFamily="18" charset="0"/>
                <a:ea typeface="MS Mincho" panose="02020609040205080304" pitchFamily="49" charset="-128"/>
              </a:rPr>
              <a:t>		</a:t>
            </a:r>
            <a:r>
              <a:rPr lang="en-GB" sz="1800" b="1" dirty="0">
                <a:effectLst/>
                <a:latin typeface="Times New Roman" panose="02020603050405020304" pitchFamily="18" charset="0"/>
                <a:ea typeface="MS Mincho" panose="02020609040205080304" pitchFamily="49" charset="-128"/>
              </a:rPr>
              <a:t>conversion of vehicle kinetic energy into electrical energy without affecting the forces </a:t>
            </a:r>
          </a:p>
          <a:p>
            <a:pPr lvl="1"/>
            <a:r>
              <a:rPr lang="en-GB" b="1" dirty="0">
                <a:latin typeface="Times New Roman" panose="02020603050405020304" pitchFamily="18" charset="0"/>
                <a:ea typeface="MS Mincho" panose="02020609040205080304" pitchFamily="49" charset="-128"/>
              </a:rPr>
              <a:t>		</a:t>
            </a:r>
            <a:r>
              <a:rPr lang="en-GB" sz="1800" b="1" dirty="0">
                <a:effectLst/>
                <a:latin typeface="Times New Roman" panose="02020603050405020304" pitchFamily="18" charset="0"/>
                <a:ea typeface="MS Mincho" panose="02020609040205080304" pitchFamily="49" charset="-128"/>
              </a:rPr>
              <a:t>developed by the braking system. A dynamo function is not part of the braking system and</a:t>
            </a:r>
          </a:p>
          <a:p>
            <a:pPr lvl="1"/>
            <a:r>
              <a:rPr lang="en-GB" b="1" dirty="0">
                <a:latin typeface="Times New Roman" panose="02020603050405020304" pitchFamily="18" charset="0"/>
                <a:ea typeface="MS Mincho" panose="02020609040205080304" pitchFamily="49" charset="-128"/>
              </a:rPr>
              <a:t>		</a:t>
            </a:r>
            <a:r>
              <a:rPr lang="en-GB" sz="1800" b="1" dirty="0">
                <a:effectLst/>
                <a:latin typeface="Times New Roman" panose="02020603050405020304" pitchFamily="18" charset="0"/>
                <a:ea typeface="MS Mincho" panose="02020609040205080304" pitchFamily="49" charset="-128"/>
              </a:rPr>
              <a:t>not considered as a brake.</a:t>
            </a:r>
            <a:endParaRPr lang="de-DE" sz="1800" dirty="0">
              <a:effectLst/>
              <a:latin typeface="Times New Roman" panose="02020603050405020304" pitchFamily="18" charset="0"/>
              <a:ea typeface="MS Mincho" panose="02020609040205080304" pitchFamily="49" charset="-128"/>
            </a:endParaRPr>
          </a:p>
          <a:p>
            <a:pPr lvl="1">
              <a:spcBef>
                <a:spcPts val="600"/>
              </a:spcBef>
            </a:pPr>
            <a:r>
              <a:rPr lang="en-GB" sz="1600" dirty="0"/>
              <a:t>		Comment: definitions will fit to all category O trailers and e-axle trailer (propulsion/electric </a:t>
            </a:r>
          </a:p>
          <a:p>
            <a:pPr lvl="1">
              <a:spcBef>
                <a:spcPts val="600"/>
              </a:spcBef>
            </a:pPr>
            <a:r>
              <a:rPr lang="en-GB" sz="1600" dirty="0"/>
              <a:t>		regenerative braking system) as well. </a:t>
            </a:r>
            <a:endParaRPr lang="de-DE" sz="1600" dirty="0"/>
          </a:p>
        </p:txBody>
      </p:sp>
      <p:sp>
        <p:nvSpPr>
          <p:cNvPr id="2" name="Slide Number Placeholder 6">
            <a:extLst>
              <a:ext uri="{FF2B5EF4-FFF2-40B4-BE49-F238E27FC236}">
                <a16:creationId xmlns:a16="http://schemas.microsoft.com/office/drawing/2014/main" id="{43902FD2-197F-A7E9-FF9A-399E3171A2BB}"/>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7</a:t>
            </a:fld>
            <a:endParaRPr lang="en-US" dirty="0"/>
          </a:p>
        </p:txBody>
      </p:sp>
      <p:sp>
        <p:nvSpPr>
          <p:cNvPr id="3" name="Title 8">
            <a:extLst>
              <a:ext uri="{FF2B5EF4-FFF2-40B4-BE49-F238E27FC236}">
                <a16:creationId xmlns:a16="http://schemas.microsoft.com/office/drawing/2014/main" id="{20FA2B46-0A8F-2A02-E260-4391F2AF7401}"/>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FF1210F0-4DB6-23A2-7833-F2052B86C9A1}"/>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4166668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67A53-45A1-C1CC-EFD3-B567776953C1}"/>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5C0A6ACC-9585-8909-6FB5-D95676E5098C}"/>
              </a:ext>
            </a:extLst>
          </p:cNvPr>
          <p:cNvSpPr txBox="1"/>
          <p:nvPr/>
        </p:nvSpPr>
        <p:spPr>
          <a:xfrm>
            <a:off x="771282" y="1162554"/>
            <a:ext cx="10861476" cy="646331"/>
          </a:xfrm>
          <a:prstGeom prst="rect">
            <a:avLst/>
          </a:prstGeom>
          <a:noFill/>
        </p:spPr>
        <p:txBody>
          <a:bodyPr wrap="square">
            <a:spAutoFit/>
          </a:bodyPr>
          <a:lstStyle/>
          <a:p>
            <a:pPr lvl="1">
              <a:spcBef>
                <a:spcPts val="600"/>
              </a:spcBef>
            </a:pPr>
            <a:br>
              <a:rPr lang="en-US" dirty="0"/>
            </a:br>
            <a:endParaRPr lang="en-US" dirty="0"/>
          </a:p>
        </p:txBody>
      </p:sp>
      <p:sp>
        <p:nvSpPr>
          <p:cNvPr id="2" name="Slide Number Placeholder 6">
            <a:extLst>
              <a:ext uri="{FF2B5EF4-FFF2-40B4-BE49-F238E27FC236}">
                <a16:creationId xmlns:a16="http://schemas.microsoft.com/office/drawing/2014/main" id="{D8FC1DF3-65E6-7E8D-13A9-B519F0708EDD}"/>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8</a:t>
            </a:fld>
            <a:endParaRPr lang="en-US" dirty="0"/>
          </a:p>
        </p:txBody>
      </p:sp>
      <p:sp>
        <p:nvSpPr>
          <p:cNvPr id="3" name="Title 8">
            <a:extLst>
              <a:ext uri="{FF2B5EF4-FFF2-40B4-BE49-F238E27FC236}">
                <a16:creationId xmlns:a16="http://schemas.microsoft.com/office/drawing/2014/main" id="{647AEEBC-0C79-622D-7EF8-D7EF12869651}"/>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3233828C-CF59-A245-24E1-8513375BEAEA}"/>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
        <p:nvSpPr>
          <p:cNvPr id="10" name="Textfeld 9">
            <a:extLst>
              <a:ext uri="{FF2B5EF4-FFF2-40B4-BE49-F238E27FC236}">
                <a16:creationId xmlns:a16="http://schemas.microsoft.com/office/drawing/2014/main" id="{3807786A-EDB1-6DED-CDC5-9CFBE6B64653}"/>
              </a:ext>
            </a:extLst>
          </p:cNvPr>
          <p:cNvSpPr txBox="1"/>
          <p:nvPr/>
        </p:nvSpPr>
        <p:spPr>
          <a:xfrm>
            <a:off x="4781652" y="4324857"/>
            <a:ext cx="5489402" cy="646331"/>
          </a:xfrm>
          <a:prstGeom prst="rect">
            <a:avLst/>
          </a:prstGeom>
          <a:solidFill>
            <a:schemeClr val="bg1"/>
          </a:solidFill>
          <a:ln>
            <a:solidFill>
              <a:srgbClr val="0070C0"/>
            </a:solidFill>
          </a:ln>
        </p:spPr>
        <p:txBody>
          <a:bodyPr wrap="square" rtlCol="0">
            <a:spAutoFit/>
          </a:bodyPr>
          <a:lstStyle/>
          <a:p>
            <a:r>
              <a:rPr lang="en-GB" b="1" dirty="0"/>
              <a:t>E-axle trailer </a:t>
            </a:r>
            <a:r>
              <a:rPr lang="en-GB" dirty="0"/>
              <a:t>with electric regenerative braking system ERB </a:t>
            </a:r>
            <a:r>
              <a:rPr lang="en-GB" dirty="0" err="1"/>
              <a:t>acc</a:t>
            </a:r>
            <a:r>
              <a:rPr lang="en-GB" dirty="0"/>
              <a:t> 2.21. and/or propulsion (</a:t>
            </a:r>
            <a:r>
              <a:rPr lang="de-DE" dirty="0" err="1"/>
              <a:t>step</a:t>
            </a:r>
            <a:r>
              <a:rPr lang="de-DE" dirty="0"/>
              <a:t> 2) </a:t>
            </a:r>
          </a:p>
        </p:txBody>
      </p:sp>
      <p:sp>
        <p:nvSpPr>
          <p:cNvPr id="23" name="Textfeld 22">
            <a:extLst>
              <a:ext uri="{FF2B5EF4-FFF2-40B4-BE49-F238E27FC236}">
                <a16:creationId xmlns:a16="http://schemas.microsoft.com/office/drawing/2014/main" id="{CBD83F50-9F1A-BA23-0B7B-78336BFF79A2}"/>
              </a:ext>
            </a:extLst>
          </p:cNvPr>
          <p:cNvSpPr txBox="1"/>
          <p:nvPr/>
        </p:nvSpPr>
        <p:spPr>
          <a:xfrm>
            <a:off x="771281" y="4318048"/>
            <a:ext cx="3747853" cy="646331"/>
          </a:xfrm>
          <a:prstGeom prst="rect">
            <a:avLst/>
          </a:prstGeom>
          <a:noFill/>
          <a:ln>
            <a:solidFill>
              <a:srgbClr val="0070C0"/>
            </a:solidFill>
          </a:ln>
        </p:spPr>
        <p:txBody>
          <a:bodyPr wrap="square" rtlCol="0">
            <a:spAutoFit/>
          </a:bodyPr>
          <a:lstStyle/>
          <a:p>
            <a:r>
              <a:rPr lang="de-DE" b="1" dirty="0" err="1"/>
              <a:t>dynamo</a:t>
            </a:r>
            <a:r>
              <a:rPr lang="de-DE" b="1" dirty="0"/>
              <a:t> </a:t>
            </a:r>
            <a:r>
              <a:rPr lang="de-DE" b="1" dirty="0" err="1"/>
              <a:t>function</a:t>
            </a:r>
            <a:r>
              <a:rPr lang="de-DE" b="1" dirty="0"/>
              <a:t> </a:t>
            </a:r>
            <a:r>
              <a:rPr lang="de-DE" dirty="0" err="1"/>
              <a:t>acc</a:t>
            </a:r>
            <a:r>
              <a:rPr lang="de-DE" dirty="0"/>
              <a:t> 2.59. (</a:t>
            </a:r>
            <a:r>
              <a:rPr lang="de-DE" dirty="0" err="1"/>
              <a:t>step</a:t>
            </a:r>
            <a:r>
              <a:rPr lang="de-DE" dirty="0"/>
              <a:t> 1)</a:t>
            </a:r>
          </a:p>
          <a:p>
            <a:endParaRPr lang="de-DE" dirty="0"/>
          </a:p>
        </p:txBody>
      </p:sp>
      <p:sp>
        <p:nvSpPr>
          <p:cNvPr id="25" name="Textfeld 24">
            <a:extLst>
              <a:ext uri="{FF2B5EF4-FFF2-40B4-BE49-F238E27FC236}">
                <a16:creationId xmlns:a16="http://schemas.microsoft.com/office/drawing/2014/main" id="{8C365774-9765-55BA-7B83-B2E88A6F6CA9}"/>
              </a:ext>
            </a:extLst>
          </p:cNvPr>
          <p:cNvSpPr txBox="1"/>
          <p:nvPr/>
        </p:nvSpPr>
        <p:spPr>
          <a:xfrm>
            <a:off x="4781652" y="4978313"/>
            <a:ext cx="5489402" cy="553998"/>
          </a:xfrm>
          <a:prstGeom prst="rect">
            <a:avLst/>
          </a:prstGeom>
          <a:noFill/>
          <a:ln>
            <a:solidFill>
              <a:srgbClr val="0070C0"/>
            </a:solidFill>
          </a:ln>
        </p:spPr>
        <p:txBody>
          <a:bodyPr wrap="square" rtlCol="0">
            <a:spAutoFit/>
          </a:bodyPr>
          <a:lstStyle>
            <a:defPPr>
              <a:defRPr lang="en-US"/>
            </a:defPPr>
            <a:lvl1pPr>
              <a:defRPr/>
            </a:lvl1pPr>
          </a:lstStyle>
          <a:p>
            <a:r>
              <a:rPr lang="de-DE" sz="1600" dirty="0" err="1"/>
              <a:t>excluded</a:t>
            </a:r>
            <a:r>
              <a:rPr lang="de-DE" sz="1600" dirty="0"/>
              <a:t> </a:t>
            </a:r>
            <a:r>
              <a:rPr lang="de-DE" sz="1600" dirty="0" err="1"/>
              <a:t>from</a:t>
            </a:r>
            <a:r>
              <a:rPr lang="de-DE" sz="1600" dirty="0"/>
              <a:t> </a:t>
            </a:r>
            <a:r>
              <a:rPr lang="de-DE" sz="1600" dirty="0" err="1"/>
              <a:t>approval</a:t>
            </a:r>
            <a:r>
              <a:rPr lang="de-DE" sz="1600" dirty="0"/>
              <a:t> </a:t>
            </a:r>
            <a:r>
              <a:rPr lang="de-DE" sz="1600" dirty="0" err="1"/>
              <a:t>for</a:t>
            </a:r>
            <a:r>
              <a:rPr lang="de-DE" sz="1600" dirty="0"/>
              <a:t> </a:t>
            </a:r>
            <a:r>
              <a:rPr lang="de-DE" sz="1600" dirty="0" err="1"/>
              <a:t>the</a:t>
            </a:r>
            <a:r>
              <a:rPr lang="de-DE" sz="1600" dirty="0"/>
              <a:t> time </a:t>
            </a:r>
            <a:r>
              <a:rPr lang="de-DE" sz="1600" dirty="0" err="1"/>
              <a:t>being</a:t>
            </a:r>
            <a:r>
              <a:rPr lang="de-DE" sz="1600" dirty="0"/>
              <a:t> </a:t>
            </a:r>
            <a:r>
              <a:rPr lang="de-DE" sz="1600" dirty="0" err="1"/>
              <a:t>by</a:t>
            </a:r>
            <a:r>
              <a:rPr lang="de-DE" sz="1600" dirty="0"/>
              <a:t> 1.2.6</a:t>
            </a:r>
            <a:r>
              <a:rPr lang="de-DE" sz="1400" dirty="0"/>
              <a:t>.</a:t>
            </a:r>
          </a:p>
          <a:p>
            <a:endParaRPr lang="de-DE" sz="1400" dirty="0"/>
          </a:p>
        </p:txBody>
      </p:sp>
      <p:sp>
        <p:nvSpPr>
          <p:cNvPr id="26" name="Textfeld 25">
            <a:extLst>
              <a:ext uri="{FF2B5EF4-FFF2-40B4-BE49-F238E27FC236}">
                <a16:creationId xmlns:a16="http://schemas.microsoft.com/office/drawing/2014/main" id="{5B61CFD3-00FE-2A45-1BBE-865162B34440}"/>
              </a:ext>
            </a:extLst>
          </p:cNvPr>
          <p:cNvSpPr txBox="1"/>
          <p:nvPr/>
        </p:nvSpPr>
        <p:spPr>
          <a:xfrm>
            <a:off x="771282" y="4964378"/>
            <a:ext cx="3747852" cy="584775"/>
          </a:xfrm>
          <a:prstGeom prst="rect">
            <a:avLst/>
          </a:prstGeom>
          <a:noFill/>
          <a:ln>
            <a:solidFill>
              <a:srgbClr val="0070C0"/>
            </a:solidFill>
          </a:ln>
        </p:spPr>
        <p:txBody>
          <a:bodyPr wrap="square" rtlCol="0">
            <a:spAutoFit/>
          </a:bodyPr>
          <a:lstStyle>
            <a:defPPr>
              <a:defRPr lang="en-US"/>
            </a:defPPr>
            <a:lvl1pPr>
              <a:defRPr/>
            </a:lvl1pPr>
          </a:lstStyle>
          <a:p>
            <a:r>
              <a:rPr lang="de-DE" sz="1600" dirty="0"/>
              <a:t>limited </a:t>
            </a:r>
            <a:r>
              <a:rPr lang="de-DE" sz="1600" dirty="0" err="1"/>
              <a:t>to</a:t>
            </a:r>
            <a:r>
              <a:rPr lang="de-DE" sz="1600" dirty="0"/>
              <a:t> O2, O3 and O4 </a:t>
            </a:r>
            <a:r>
              <a:rPr lang="de-DE" sz="1600" dirty="0" err="1"/>
              <a:t>by</a:t>
            </a:r>
            <a:r>
              <a:rPr lang="de-DE" sz="1600" dirty="0"/>
              <a:t> 5.2.2.26. </a:t>
            </a:r>
            <a:r>
              <a:rPr lang="de-DE" sz="1600" dirty="0" err="1"/>
              <a:t>footnote</a:t>
            </a:r>
            <a:r>
              <a:rPr lang="de-DE" sz="1600" dirty="0"/>
              <a:t> </a:t>
            </a:r>
            <a:r>
              <a:rPr lang="de-DE" sz="1600" dirty="0" err="1"/>
              <a:t>for</a:t>
            </a:r>
            <a:r>
              <a:rPr lang="de-DE" sz="1600" dirty="0"/>
              <a:t> </a:t>
            </a:r>
            <a:r>
              <a:rPr lang="de-DE" sz="1600" dirty="0" err="1"/>
              <a:t>the</a:t>
            </a:r>
            <a:r>
              <a:rPr lang="de-DE" sz="1600" dirty="0"/>
              <a:t> time </a:t>
            </a:r>
            <a:r>
              <a:rPr lang="de-DE" sz="1600" dirty="0" err="1"/>
              <a:t>being</a:t>
            </a:r>
            <a:r>
              <a:rPr lang="de-DE" sz="1600" dirty="0"/>
              <a:t> </a:t>
            </a:r>
          </a:p>
        </p:txBody>
      </p:sp>
      <p:sp>
        <p:nvSpPr>
          <p:cNvPr id="28" name="Textfeld 27">
            <a:extLst>
              <a:ext uri="{FF2B5EF4-FFF2-40B4-BE49-F238E27FC236}">
                <a16:creationId xmlns:a16="http://schemas.microsoft.com/office/drawing/2014/main" id="{2795A917-F706-A08A-8019-B74CF3CEE77C}"/>
              </a:ext>
            </a:extLst>
          </p:cNvPr>
          <p:cNvSpPr txBox="1"/>
          <p:nvPr/>
        </p:nvSpPr>
        <p:spPr>
          <a:xfrm>
            <a:off x="5245001" y="1975667"/>
            <a:ext cx="2116252" cy="369332"/>
          </a:xfrm>
          <a:prstGeom prst="rect">
            <a:avLst/>
          </a:prstGeom>
          <a:noFill/>
          <a:ln>
            <a:solidFill>
              <a:srgbClr val="0070C0"/>
            </a:solidFill>
          </a:ln>
        </p:spPr>
        <p:txBody>
          <a:bodyPr wrap="square" rtlCol="0">
            <a:spAutoFit/>
          </a:bodyPr>
          <a:lstStyle/>
          <a:p>
            <a:pPr algn="ctr"/>
            <a:r>
              <a:rPr lang="de-DE" dirty="0" err="1"/>
              <a:t>trailer</a:t>
            </a:r>
            <a:r>
              <a:rPr lang="de-DE" dirty="0"/>
              <a:t> </a:t>
            </a:r>
            <a:r>
              <a:rPr lang="de-DE" dirty="0" err="1"/>
              <a:t>category</a:t>
            </a:r>
            <a:r>
              <a:rPr lang="de-DE" dirty="0"/>
              <a:t> O</a:t>
            </a:r>
          </a:p>
        </p:txBody>
      </p:sp>
      <p:sp>
        <p:nvSpPr>
          <p:cNvPr id="30" name="Textfeld 29">
            <a:extLst>
              <a:ext uri="{FF2B5EF4-FFF2-40B4-BE49-F238E27FC236}">
                <a16:creationId xmlns:a16="http://schemas.microsoft.com/office/drawing/2014/main" id="{ADD7899C-D934-5834-FA25-3906EA121205}"/>
              </a:ext>
            </a:extLst>
          </p:cNvPr>
          <p:cNvSpPr txBox="1"/>
          <p:nvPr/>
        </p:nvSpPr>
        <p:spPr>
          <a:xfrm>
            <a:off x="7998708" y="2868518"/>
            <a:ext cx="2116252" cy="646331"/>
          </a:xfrm>
          <a:prstGeom prst="rect">
            <a:avLst/>
          </a:prstGeom>
          <a:noFill/>
          <a:ln>
            <a:solidFill>
              <a:srgbClr val="0070C0"/>
            </a:solidFill>
          </a:ln>
        </p:spPr>
        <p:txBody>
          <a:bodyPr wrap="square" rtlCol="0">
            <a:spAutoFit/>
          </a:bodyPr>
          <a:lstStyle/>
          <a:p>
            <a:r>
              <a:rPr lang="de-DE" dirty="0" err="1"/>
              <a:t>trailer</a:t>
            </a:r>
            <a:r>
              <a:rPr lang="de-DE" dirty="0"/>
              <a:t> (</a:t>
            </a:r>
            <a:r>
              <a:rPr lang="de-DE" dirty="0" err="1"/>
              <a:t>conventional</a:t>
            </a:r>
            <a:r>
              <a:rPr lang="de-DE" dirty="0"/>
              <a:t>)</a:t>
            </a:r>
          </a:p>
        </p:txBody>
      </p:sp>
      <p:sp>
        <p:nvSpPr>
          <p:cNvPr id="31" name="Textfeld 30">
            <a:extLst>
              <a:ext uri="{FF2B5EF4-FFF2-40B4-BE49-F238E27FC236}">
                <a16:creationId xmlns:a16="http://schemas.microsoft.com/office/drawing/2014/main" id="{A1C3B1B3-8C4A-3C76-5A34-3D6E489FCD1D}"/>
              </a:ext>
            </a:extLst>
          </p:cNvPr>
          <p:cNvSpPr txBox="1"/>
          <p:nvPr/>
        </p:nvSpPr>
        <p:spPr>
          <a:xfrm>
            <a:off x="771282" y="2861208"/>
            <a:ext cx="3747853" cy="646331"/>
          </a:xfrm>
          <a:prstGeom prst="rect">
            <a:avLst/>
          </a:prstGeom>
          <a:noFill/>
          <a:ln>
            <a:solidFill>
              <a:srgbClr val="0070C0"/>
            </a:solidFill>
          </a:ln>
        </p:spPr>
        <p:txBody>
          <a:bodyPr wrap="square" rtlCol="0">
            <a:spAutoFit/>
          </a:bodyPr>
          <a:lstStyle/>
          <a:p>
            <a:r>
              <a:rPr lang="de-DE" b="1" dirty="0"/>
              <a:t>e-</a:t>
            </a:r>
            <a:r>
              <a:rPr lang="de-DE" b="1" dirty="0" err="1"/>
              <a:t>axle</a:t>
            </a:r>
            <a:r>
              <a:rPr lang="de-DE" b="1" dirty="0"/>
              <a:t> </a:t>
            </a:r>
            <a:r>
              <a:rPr lang="de-DE" b="1" dirty="0" err="1"/>
              <a:t>trailer</a:t>
            </a:r>
            <a:r>
              <a:rPr lang="de-DE" b="1" dirty="0"/>
              <a:t> </a:t>
            </a:r>
            <a:r>
              <a:rPr lang="de-DE" dirty="0" err="1"/>
              <a:t>acc</a:t>
            </a:r>
            <a:r>
              <a:rPr lang="de-DE" dirty="0"/>
              <a:t> </a:t>
            </a:r>
            <a:r>
              <a:rPr lang="de-DE" dirty="0" err="1"/>
              <a:t>to</a:t>
            </a:r>
            <a:r>
              <a:rPr lang="de-DE" dirty="0"/>
              <a:t> 2.58. </a:t>
            </a:r>
            <a:r>
              <a:rPr lang="de-DE" dirty="0" err="1"/>
              <a:t>equipped</a:t>
            </a:r>
            <a:r>
              <a:rPr lang="de-DE" dirty="0"/>
              <a:t> </a:t>
            </a:r>
            <a:r>
              <a:rPr lang="de-DE" dirty="0" err="1"/>
              <a:t>with</a:t>
            </a:r>
            <a:r>
              <a:rPr lang="de-DE" dirty="0"/>
              <a:t> at least </a:t>
            </a:r>
            <a:r>
              <a:rPr lang="de-DE" dirty="0" err="1"/>
              <a:t>one</a:t>
            </a:r>
            <a:r>
              <a:rPr lang="de-DE" dirty="0"/>
              <a:t> </a:t>
            </a:r>
            <a:r>
              <a:rPr lang="de-DE" b="1" dirty="0"/>
              <a:t>e-</a:t>
            </a:r>
            <a:r>
              <a:rPr lang="de-DE" b="1" dirty="0" err="1"/>
              <a:t>axle</a:t>
            </a:r>
            <a:r>
              <a:rPr lang="de-DE" dirty="0"/>
              <a:t> </a:t>
            </a:r>
            <a:r>
              <a:rPr lang="de-DE" dirty="0" err="1"/>
              <a:t>acc</a:t>
            </a:r>
            <a:r>
              <a:rPr lang="de-DE" dirty="0"/>
              <a:t> </a:t>
            </a:r>
            <a:r>
              <a:rPr lang="de-DE" dirty="0" err="1"/>
              <a:t>to</a:t>
            </a:r>
            <a:r>
              <a:rPr lang="de-DE" dirty="0"/>
              <a:t> 2.57</a:t>
            </a:r>
            <a:r>
              <a:rPr lang="de-DE" sz="1600" dirty="0"/>
              <a:t>.</a:t>
            </a:r>
          </a:p>
        </p:txBody>
      </p:sp>
      <p:cxnSp>
        <p:nvCxnSpPr>
          <p:cNvPr id="33" name="Gerade Verbindung mit Pfeil 32">
            <a:extLst>
              <a:ext uri="{FF2B5EF4-FFF2-40B4-BE49-F238E27FC236}">
                <a16:creationId xmlns:a16="http://schemas.microsoft.com/office/drawing/2014/main" id="{2ADFBCA8-44ED-7F3A-B78D-6D559501BDE1}"/>
              </a:ext>
            </a:extLst>
          </p:cNvPr>
          <p:cNvCxnSpPr>
            <a:cxnSpLocks/>
          </p:cNvCxnSpPr>
          <p:nvPr/>
        </p:nvCxnSpPr>
        <p:spPr>
          <a:xfrm>
            <a:off x="4519134" y="3544465"/>
            <a:ext cx="1682886" cy="773582"/>
          </a:xfrm>
          <a:prstGeom prst="straightConnector1">
            <a:avLst/>
          </a:prstGeom>
          <a:ln w="22225">
            <a:tailEnd type="triangle" w="lg" len="med"/>
          </a:ln>
        </p:spPr>
        <p:style>
          <a:lnRef idx="2">
            <a:schemeClr val="accent1"/>
          </a:lnRef>
          <a:fillRef idx="0">
            <a:schemeClr val="accent1"/>
          </a:fillRef>
          <a:effectRef idx="1">
            <a:schemeClr val="accent1"/>
          </a:effectRef>
          <a:fontRef idx="minor">
            <a:schemeClr val="tx1"/>
          </a:fontRef>
        </p:style>
      </p:cxnSp>
      <p:cxnSp>
        <p:nvCxnSpPr>
          <p:cNvPr id="34" name="Gerade Verbindung mit Pfeil 33">
            <a:extLst>
              <a:ext uri="{FF2B5EF4-FFF2-40B4-BE49-F238E27FC236}">
                <a16:creationId xmlns:a16="http://schemas.microsoft.com/office/drawing/2014/main" id="{0BB81D16-60A5-595C-9F0F-F08A7853436D}"/>
              </a:ext>
            </a:extLst>
          </p:cNvPr>
          <p:cNvCxnSpPr>
            <a:cxnSpLocks/>
          </p:cNvCxnSpPr>
          <p:nvPr/>
        </p:nvCxnSpPr>
        <p:spPr>
          <a:xfrm>
            <a:off x="7458174" y="2369686"/>
            <a:ext cx="540534" cy="491522"/>
          </a:xfrm>
          <a:prstGeom prst="straightConnector1">
            <a:avLst/>
          </a:prstGeom>
          <a:ln w="22225">
            <a:tailEnd type="triangle" w="lg" len="med"/>
          </a:ln>
        </p:spPr>
        <p:style>
          <a:lnRef idx="2">
            <a:schemeClr val="accent1"/>
          </a:lnRef>
          <a:fillRef idx="0">
            <a:schemeClr val="accent1"/>
          </a:fillRef>
          <a:effectRef idx="1">
            <a:schemeClr val="accent1"/>
          </a:effectRef>
          <a:fontRef idx="minor">
            <a:schemeClr val="tx1"/>
          </a:fontRef>
        </p:style>
      </p:cxnSp>
      <p:cxnSp>
        <p:nvCxnSpPr>
          <p:cNvPr id="36" name="Gerade Verbindung mit Pfeil 35">
            <a:extLst>
              <a:ext uri="{FF2B5EF4-FFF2-40B4-BE49-F238E27FC236}">
                <a16:creationId xmlns:a16="http://schemas.microsoft.com/office/drawing/2014/main" id="{1A986106-B718-9B6F-5FF3-4AAE5FC42C3A}"/>
              </a:ext>
            </a:extLst>
          </p:cNvPr>
          <p:cNvCxnSpPr>
            <a:cxnSpLocks/>
          </p:cNvCxnSpPr>
          <p:nvPr/>
        </p:nvCxnSpPr>
        <p:spPr>
          <a:xfrm flipH="1">
            <a:off x="2286474" y="3544465"/>
            <a:ext cx="99538" cy="773582"/>
          </a:xfrm>
          <a:prstGeom prst="straightConnector1">
            <a:avLst/>
          </a:prstGeom>
          <a:ln w="22225">
            <a:tailEnd type="triangle" w="lg" len="med"/>
          </a:ln>
        </p:spPr>
        <p:style>
          <a:lnRef idx="2">
            <a:schemeClr val="accent1"/>
          </a:lnRef>
          <a:fillRef idx="0">
            <a:schemeClr val="accent1"/>
          </a:fillRef>
          <a:effectRef idx="1">
            <a:schemeClr val="accent1"/>
          </a:effectRef>
          <a:fontRef idx="minor">
            <a:schemeClr val="tx1"/>
          </a:fontRef>
        </p:style>
      </p:cxnSp>
      <p:cxnSp>
        <p:nvCxnSpPr>
          <p:cNvPr id="40" name="Gerade Verbindung mit Pfeil 39">
            <a:extLst>
              <a:ext uri="{FF2B5EF4-FFF2-40B4-BE49-F238E27FC236}">
                <a16:creationId xmlns:a16="http://schemas.microsoft.com/office/drawing/2014/main" id="{00AD51B3-0C6C-B59B-77B4-9160D80B3C39}"/>
              </a:ext>
            </a:extLst>
          </p:cNvPr>
          <p:cNvCxnSpPr>
            <a:cxnSpLocks/>
          </p:cNvCxnSpPr>
          <p:nvPr/>
        </p:nvCxnSpPr>
        <p:spPr>
          <a:xfrm flipH="1">
            <a:off x="4600280" y="2369686"/>
            <a:ext cx="546755" cy="491522"/>
          </a:xfrm>
          <a:prstGeom prst="straightConnector1">
            <a:avLst/>
          </a:prstGeom>
          <a:ln w="22225">
            <a:tailEnd type="triangle" w="lg" len="med"/>
          </a:ln>
        </p:spPr>
        <p:style>
          <a:lnRef idx="2">
            <a:schemeClr val="accent1"/>
          </a:lnRef>
          <a:fillRef idx="0">
            <a:schemeClr val="accent1"/>
          </a:fillRef>
          <a:effectRef idx="1">
            <a:schemeClr val="accent1"/>
          </a:effectRef>
          <a:fontRef idx="minor">
            <a:schemeClr val="tx1"/>
          </a:fontRef>
        </p:style>
      </p:cxnSp>
      <p:sp>
        <p:nvSpPr>
          <p:cNvPr id="4" name="Textfeld 3">
            <a:extLst>
              <a:ext uri="{FF2B5EF4-FFF2-40B4-BE49-F238E27FC236}">
                <a16:creationId xmlns:a16="http://schemas.microsoft.com/office/drawing/2014/main" id="{6E2A1894-B954-8663-D15E-34B474D85383}"/>
              </a:ext>
            </a:extLst>
          </p:cNvPr>
          <p:cNvSpPr txBox="1"/>
          <p:nvPr/>
        </p:nvSpPr>
        <p:spPr>
          <a:xfrm>
            <a:off x="771281" y="1435395"/>
            <a:ext cx="5544459" cy="400110"/>
          </a:xfrm>
          <a:prstGeom prst="rect">
            <a:avLst/>
          </a:prstGeom>
          <a:noFill/>
        </p:spPr>
        <p:txBody>
          <a:bodyPr wrap="square" rtlCol="0">
            <a:spAutoFit/>
          </a:bodyPr>
          <a:lstStyle/>
          <a:p>
            <a:r>
              <a:rPr lang="de-DE" sz="2000" b="1" dirty="0"/>
              <a:t>Additional </a:t>
            </a:r>
            <a:r>
              <a:rPr lang="de-DE" sz="2000" b="1" dirty="0" err="1"/>
              <a:t>explanation</a:t>
            </a:r>
            <a:r>
              <a:rPr lang="de-DE" sz="2000" b="1" dirty="0"/>
              <a:t>:</a:t>
            </a:r>
          </a:p>
        </p:txBody>
      </p:sp>
    </p:spTree>
    <p:extLst>
      <p:ext uri="{BB962C8B-B14F-4D97-AF65-F5344CB8AC3E}">
        <p14:creationId xmlns:p14="http://schemas.microsoft.com/office/powerpoint/2010/main" val="3645679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F0116-24BB-68EE-B1F6-DAF5D778267A}"/>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FE3A1C3A-5AA7-27E2-95B9-9CA7F6EF1C05}"/>
              </a:ext>
            </a:extLst>
          </p:cNvPr>
          <p:cNvSpPr txBox="1"/>
          <p:nvPr/>
        </p:nvSpPr>
        <p:spPr>
          <a:xfrm>
            <a:off x="771282" y="1305672"/>
            <a:ext cx="10861476" cy="4693593"/>
          </a:xfrm>
          <a:prstGeom prst="rect">
            <a:avLst/>
          </a:prstGeom>
          <a:noFill/>
        </p:spPr>
        <p:txBody>
          <a:bodyPr wrap="square">
            <a:spAutoFit/>
          </a:bodyPr>
          <a:lstStyle/>
          <a:p>
            <a:pPr lvl="1">
              <a:spcBef>
                <a:spcPts val="600"/>
              </a:spcBef>
            </a:pPr>
            <a:r>
              <a:rPr lang="en-US" dirty="0"/>
              <a:t>Add new paragraphs</a:t>
            </a:r>
          </a:p>
          <a:p>
            <a:pPr lvl="1">
              <a:spcBef>
                <a:spcPts val="600"/>
              </a:spcBef>
            </a:pPr>
            <a:r>
              <a:rPr lang="en-US" b="1" dirty="0">
                <a:solidFill>
                  <a:srgbClr val="000000"/>
                </a:solidFill>
                <a:latin typeface="Times New Roman" panose="02020603050405020304" pitchFamily="18" charset="0"/>
                <a:ea typeface="MS Mincho" panose="02020609040205080304" pitchFamily="49" charset="-128"/>
              </a:rPr>
              <a:t>5.2.2.26. </a:t>
            </a:r>
            <a:r>
              <a:rPr lang="en-US" dirty="0"/>
              <a:t>	</a:t>
            </a:r>
            <a:r>
              <a:rPr lang="en-US" sz="1800" b="1" dirty="0">
                <a:solidFill>
                  <a:srgbClr val="000000"/>
                </a:solidFill>
                <a:effectLst/>
                <a:latin typeface="Times New Roman" panose="02020603050405020304" pitchFamily="18" charset="0"/>
                <a:ea typeface="MS Mincho" panose="02020609040205080304" pitchFamily="49" charset="-128"/>
              </a:rPr>
              <a:t>Special additional requirements for dynamo function of e-axle trailers category O </a:t>
            </a:r>
            <a:r>
              <a:rPr lang="en-US" sz="1800" b="1" baseline="30000" dirty="0">
                <a:solidFill>
                  <a:srgbClr val="000000"/>
                </a:solidFill>
                <a:effectLst/>
                <a:latin typeface="Times New Roman" panose="02020603050405020304" pitchFamily="18" charset="0"/>
                <a:ea typeface="MS Mincho" panose="02020609040205080304" pitchFamily="49" charset="-128"/>
              </a:rPr>
              <a:t>footnote [21]</a:t>
            </a:r>
            <a:r>
              <a:rPr lang="en-US" sz="1800" b="1" dirty="0">
                <a:solidFill>
                  <a:srgbClr val="000000"/>
                </a:solidFill>
                <a:effectLst/>
                <a:latin typeface="Times New Roman" panose="02020603050405020304" pitchFamily="18" charset="0"/>
                <a:ea typeface="MS Mincho" panose="02020609040205080304" pitchFamily="49" charset="-128"/>
              </a:rPr>
              <a:t> </a:t>
            </a:r>
          </a:p>
          <a:p>
            <a:pPr lvl="1">
              <a:spcBef>
                <a:spcPts val="600"/>
              </a:spcBef>
            </a:pPr>
            <a:r>
              <a:rPr lang="en-US" sz="1800" b="1" dirty="0">
                <a:solidFill>
                  <a:srgbClr val="000000"/>
                </a:solidFill>
                <a:effectLst/>
                <a:latin typeface="Times New Roman" panose="02020603050405020304" pitchFamily="18" charset="0"/>
                <a:ea typeface="MS Mincho" panose="02020609040205080304" pitchFamily="49" charset="-128"/>
              </a:rPr>
              <a:t>		</a:t>
            </a:r>
            <a:r>
              <a:rPr lang="en-US" sz="1800" dirty="0">
                <a:solidFill>
                  <a:srgbClr val="000000"/>
                </a:solidFill>
                <a:effectLst/>
                <a:latin typeface="Times New Roman" panose="02020603050405020304" pitchFamily="18" charset="0"/>
                <a:ea typeface="MS Mincho" panose="02020609040205080304" pitchFamily="49" charset="-128"/>
              </a:rPr>
              <a:t>Footnote [21] shall read: </a:t>
            </a:r>
            <a:r>
              <a:rPr lang="en-US" sz="1800" b="1" dirty="0">
                <a:solidFill>
                  <a:srgbClr val="000000"/>
                </a:solidFill>
                <a:effectLst/>
                <a:latin typeface="Times New Roman" panose="02020603050405020304" pitchFamily="18" charset="0"/>
                <a:ea typeface="MS Mincho" panose="02020609040205080304" pitchFamily="49" charset="-128"/>
              </a:rPr>
              <a:t>“Until uniform technical provisions have been agreed, trailers of </a:t>
            </a:r>
          </a:p>
          <a:p>
            <a:pPr lvl="1">
              <a:spcBef>
                <a:spcPts val="600"/>
              </a:spcBef>
            </a:pPr>
            <a:r>
              <a:rPr lang="en-US" b="1" dirty="0">
                <a:solidFill>
                  <a:srgbClr val="000000"/>
                </a:solidFill>
                <a:latin typeface="Times New Roman" panose="02020603050405020304" pitchFamily="18" charset="0"/>
                <a:ea typeface="MS Mincho" panose="02020609040205080304" pitchFamily="49" charset="-128"/>
              </a:rPr>
              <a:t>		</a:t>
            </a:r>
            <a:r>
              <a:rPr lang="en-US" sz="1800" b="1" dirty="0">
                <a:solidFill>
                  <a:srgbClr val="000000"/>
                </a:solidFill>
                <a:effectLst/>
                <a:latin typeface="Times New Roman" panose="02020603050405020304" pitchFamily="18" charset="0"/>
                <a:ea typeface="MS Mincho" panose="02020609040205080304" pitchFamily="49" charset="-128"/>
              </a:rPr>
              <a:t>Category O1 shall not be equipped with a dynamo function.”</a:t>
            </a:r>
          </a:p>
          <a:p>
            <a:pPr lvl="1">
              <a:spcBef>
                <a:spcPts val="600"/>
              </a:spcBef>
            </a:pPr>
            <a:r>
              <a:rPr lang="en-GB" dirty="0"/>
              <a:t>		</a:t>
            </a:r>
            <a:r>
              <a:rPr lang="en-GB" sz="1600" dirty="0"/>
              <a:t>Comment: footnote limits approval of dynamo function to cat O2, O3 and O4 until step 2 is ready</a:t>
            </a:r>
          </a:p>
          <a:p>
            <a:pPr lvl="1">
              <a:spcBef>
                <a:spcPts val="600"/>
              </a:spcBef>
            </a:pPr>
            <a:r>
              <a:rPr lang="en-GB" sz="1800" b="1" dirty="0">
                <a:solidFill>
                  <a:srgbClr val="000000"/>
                </a:solidFill>
                <a:effectLst/>
                <a:latin typeface="Times New Roman" panose="02020603050405020304" pitchFamily="18" charset="0"/>
                <a:ea typeface="MS Mincho" panose="02020609040205080304" pitchFamily="49" charset="-128"/>
              </a:rPr>
              <a:t>5.2.2.26.1.  	</a:t>
            </a:r>
            <a:r>
              <a:rPr lang="en-US" sz="1800" b="1" dirty="0">
                <a:solidFill>
                  <a:srgbClr val="000000"/>
                </a:solidFill>
                <a:effectLst/>
                <a:latin typeface="Times New Roman" panose="02020603050405020304" pitchFamily="18" charset="0"/>
                <a:ea typeface="MS Mincho" panose="02020609040205080304" pitchFamily="49" charset="-128"/>
              </a:rPr>
              <a:t>The dynamo function shall not provide a retardation power of more than:</a:t>
            </a:r>
          </a:p>
          <a:p>
            <a:pPr lvl="1">
              <a:spcBef>
                <a:spcPts val="600"/>
              </a:spcBef>
            </a:pPr>
            <a:r>
              <a:rPr lang="en-US" sz="1800" b="1" dirty="0">
                <a:solidFill>
                  <a:srgbClr val="000000"/>
                </a:solidFill>
                <a:effectLst/>
                <a:latin typeface="Times New Roman" panose="02020603050405020304" pitchFamily="18" charset="0"/>
                <a:ea typeface="MS Mincho" panose="02020609040205080304" pitchFamily="49" charset="-128"/>
              </a:rPr>
              <a:t>		(a) 22 kW for the complete trailer of Category O3 and/or O4;</a:t>
            </a:r>
          </a:p>
          <a:p>
            <a:pPr lvl="1">
              <a:spcBef>
                <a:spcPts val="600"/>
              </a:spcBef>
            </a:pPr>
            <a:r>
              <a:rPr lang="en-US" sz="1800" b="1" dirty="0">
                <a:solidFill>
                  <a:srgbClr val="000000"/>
                </a:solidFill>
                <a:effectLst/>
                <a:latin typeface="Times New Roman" panose="02020603050405020304" pitchFamily="18" charset="0"/>
                <a:ea typeface="MS Mincho" panose="02020609040205080304" pitchFamily="49" charset="-128"/>
              </a:rPr>
              <a:t>		(b) 2 kW for the complete trailer of Category O2.</a:t>
            </a:r>
          </a:p>
          <a:p>
            <a:pPr lvl="1">
              <a:spcBef>
                <a:spcPts val="600"/>
              </a:spcBef>
            </a:pPr>
            <a:r>
              <a:rPr lang="en-US" sz="1800" b="1" dirty="0">
                <a:solidFill>
                  <a:srgbClr val="000000"/>
                </a:solidFill>
                <a:effectLst/>
                <a:latin typeface="Times New Roman" panose="02020603050405020304" pitchFamily="18" charset="0"/>
                <a:ea typeface="MS Mincho" panose="02020609040205080304" pitchFamily="49" charset="-128"/>
              </a:rPr>
              <a:t>		The maximum power shall be checked at the time of type approval using one of the </a:t>
            </a:r>
          </a:p>
          <a:p>
            <a:pPr lvl="1">
              <a:spcBef>
                <a:spcPts val="600"/>
              </a:spcBef>
            </a:pPr>
            <a:r>
              <a:rPr lang="en-US" b="1" dirty="0">
                <a:solidFill>
                  <a:srgbClr val="000000"/>
                </a:solidFill>
                <a:latin typeface="Times New Roman" panose="02020603050405020304" pitchFamily="18" charset="0"/>
                <a:ea typeface="MS Mincho" panose="02020609040205080304" pitchFamily="49" charset="-128"/>
              </a:rPr>
              <a:t>		</a:t>
            </a:r>
            <a:r>
              <a:rPr lang="en-US" sz="1800" b="1" dirty="0">
                <a:solidFill>
                  <a:srgbClr val="000000"/>
                </a:solidFill>
                <a:effectLst/>
                <a:latin typeface="Times New Roman" panose="02020603050405020304" pitchFamily="18" charset="0"/>
                <a:ea typeface="MS Mincho" panose="02020609040205080304" pitchFamily="49" charset="-128"/>
              </a:rPr>
              <a:t>following methods:</a:t>
            </a:r>
            <a:r>
              <a:rPr lang="en-GB" sz="1800" b="1" dirty="0">
                <a:solidFill>
                  <a:srgbClr val="000000"/>
                </a:solidFill>
                <a:effectLst/>
                <a:latin typeface="Times New Roman" panose="02020603050405020304" pitchFamily="18" charset="0"/>
                <a:ea typeface="MS Mincho" panose="02020609040205080304" pitchFamily="49" charset="-128"/>
              </a:rPr>
              <a:t>	</a:t>
            </a:r>
          </a:p>
          <a:p>
            <a:pPr lvl="1">
              <a:spcBef>
                <a:spcPts val="600"/>
              </a:spcBef>
            </a:pPr>
            <a:r>
              <a:rPr lang="en-GB" sz="1600" dirty="0"/>
              <a:t>		 Comment: please note, that proposed limits are for </a:t>
            </a:r>
            <a:r>
              <a:rPr lang="en-GB" sz="1600" u="sng" dirty="0"/>
              <a:t>retardation power,</a:t>
            </a:r>
            <a:r>
              <a:rPr lang="en-GB" sz="1600" dirty="0"/>
              <a:t> where the limit of 20 kW 		discussed for long time is given by the requested </a:t>
            </a:r>
            <a:r>
              <a:rPr lang="en-GB" sz="1600" u="sng" dirty="0"/>
              <a:t>electric power </a:t>
            </a:r>
            <a:r>
              <a:rPr lang="en-GB" sz="1600" dirty="0"/>
              <a:t>of cooling devices in O3 and O4. </a:t>
            </a:r>
          </a:p>
          <a:p>
            <a:pPr lvl="1">
              <a:spcBef>
                <a:spcPts val="600"/>
              </a:spcBef>
            </a:pPr>
            <a:r>
              <a:rPr lang="en-GB" sz="1600" dirty="0"/>
              <a:t>		The proposed value of 2 kW for O2 trailers is based on the needed energy to supply equipment of 		caravan trailers or small cooling units for transport of pharmaceuticals.</a:t>
            </a:r>
            <a:endParaRPr lang="en-US" sz="1600" dirty="0"/>
          </a:p>
        </p:txBody>
      </p:sp>
      <p:sp>
        <p:nvSpPr>
          <p:cNvPr id="2" name="Slide Number Placeholder 6">
            <a:extLst>
              <a:ext uri="{FF2B5EF4-FFF2-40B4-BE49-F238E27FC236}">
                <a16:creationId xmlns:a16="http://schemas.microsoft.com/office/drawing/2014/main" id="{43902FD2-197F-A7E9-FF9A-399E3171A2BB}"/>
              </a:ext>
            </a:extLst>
          </p:cNvPr>
          <p:cNvSpPr>
            <a:spLocks noGrp="1"/>
          </p:cNvSpPr>
          <p:nvPr>
            <p:ph type="sldNum" sz="quarter" idx="12"/>
          </p:nvPr>
        </p:nvSpPr>
        <p:spPr>
          <a:xfrm>
            <a:off x="11425238" y="6380367"/>
            <a:ext cx="466725" cy="154800"/>
          </a:xfrm>
        </p:spPr>
        <p:txBody>
          <a:bodyPr/>
          <a:lstStyle/>
          <a:p>
            <a:fld id="{DC96C094-7B08-408C-9649-D4AB3BFCC629}" type="slidenum">
              <a:rPr lang="en-US" smtClean="0"/>
              <a:t>9</a:t>
            </a:fld>
            <a:endParaRPr lang="en-US" dirty="0"/>
          </a:p>
        </p:txBody>
      </p:sp>
      <p:sp>
        <p:nvSpPr>
          <p:cNvPr id="3" name="Title 8">
            <a:extLst>
              <a:ext uri="{FF2B5EF4-FFF2-40B4-BE49-F238E27FC236}">
                <a16:creationId xmlns:a16="http://schemas.microsoft.com/office/drawing/2014/main" id="{20FA2B46-0A8F-2A02-E260-4391F2AF7401}"/>
              </a:ext>
            </a:extLst>
          </p:cNvPr>
          <p:cNvSpPr txBox="1">
            <a:spLocks/>
          </p:cNvSpPr>
          <p:nvPr/>
        </p:nvSpPr>
        <p:spPr>
          <a:xfrm>
            <a:off x="692711" y="538500"/>
            <a:ext cx="10603938"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Informal document</a:t>
            </a:r>
            <a:r>
              <a:rPr lang="de-DE" sz="2800" dirty="0"/>
              <a:t> GRVA-23-11 </a:t>
            </a:r>
            <a:r>
              <a:rPr lang="de-DE" sz="2800" dirty="0" err="1"/>
              <a:t>dynamo</a:t>
            </a:r>
            <a:r>
              <a:rPr lang="de-DE" sz="2800" dirty="0"/>
              <a:t> </a:t>
            </a:r>
            <a:r>
              <a:rPr lang="de-DE" sz="2800" dirty="0" err="1"/>
              <a:t>function</a:t>
            </a:r>
            <a:r>
              <a:rPr lang="en-US" sz="2800" dirty="0"/>
              <a:t> </a:t>
            </a:r>
          </a:p>
        </p:txBody>
      </p:sp>
      <p:sp>
        <p:nvSpPr>
          <p:cNvPr id="6" name="Textfeld 5">
            <a:extLst>
              <a:ext uri="{FF2B5EF4-FFF2-40B4-BE49-F238E27FC236}">
                <a16:creationId xmlns:a16="http://schemas.microsoft.com/office/drawing/2014/main" id="{FF1210F0-4DB6-23A2-7833-F2052B86C9A1}"/>
              </a:ext>
            </a:extLst>
          </p:cNvPr>
          <p:cNvSpPr txBox="1"/>
          <p:nvPr/>
        </p:nvSpPr>
        <p:spPr>
          <a:xfrm>
            <a:off x="247650" y="6438900"/>
            <a:ext cx="4276725" cy="230832"/>
          </a:xfrm>
          <a:prstGeom prst="rect">
            <a:avLst/>
          </a:prstGeom>
          <a:noFill/>
        </p:spPr>
        <p:txBody>
          <a:bodyPr wrap="square" rtlCol="0">
            <a:spAutoFit/>
          </a:bodyPr>
          <a:lstStyle/>
          <a:p>
            <a:r>
              <a:rPr lang="de-DE" sz="900" dirty="0">
                <a:solidFill>
                  <a:prstClr val="black"/>
                </a:solidFill>
                <a:latin typeface="Calibri" panose="020F0502020204030204"/>
              </a:rPr>
              <a:t>CLCCR / OICA / </a:t>
            </a:r>
            <a:r>
              <a:rPr lang="de-DE" sz="900" dirty="0" err="1">
                <a:solidFill>
                  <a:prstClr val="black"/>
                </a:solidFill>
                <a:latin typeface="Calibri" panose="020F0502020204030204"/>
              </a:rPr>
              <a:t>Clepa</a:t>
            </a:r>
            <a:r>
              <a:rPr lang="de-DE" sz="900" dirty="0">
                <a:solidFill>
                  <a:prstClr val="black"/>
                </a:solidFill>
                <a:latin typeface="Calibri" panose="020F0502020204030204"/>
              </a:rPr>
              <a:t> GRVA No 23, 22 – 25 September </a:t>
            </a:r>
            <a:r>
              <a:rPr lang="en-US" sz="900" dirty="0"/>
              <a:t>2025</a:t>
            </a:r>
          </a:p>
        </p:txBody>
      </p:sp>
    </p:spTree>
    <p:extLst>
      <p:ext uri="{BB962C8B-B14F-4D97-AF65-F5344CB8AC3E}">
        <p14:creationId xmlns:p14="http://schemas.microsoft.com/office/powerpoint/2010/main" val="15910299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TaxCatchAll xmlns="985ec44e-1bab-4c0b-9df0-6ba128686fc9" xsi:nil="true"/>
    <Path xmlns="acccb6d4-dbe5-46d2-b4d3-5733603d8cc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70aa97d293dc1b068aad8ec574bd5b29">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116effa8a8d4dca7515820515ac66886"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21891D7-AE7F-47B5-BA5E-EBB9DBDCAA84}">
  <ds:schemaRefs>
    <ds:schemaRef ds:uri="http://schemas.microsoft.com/office/2006/metadata/properties"/>
    <ds:schemaRef ds:uri="http://schemas.microsoft.com/office/2006/documentManagement/types"/>
    <ds:schemaRef ds:uri="4b4a1c0d-4a69-4996-a84a-fc699b9f49de"/>
    <ds:schemaRef ds:uri="acccb6d4-dbe5-46d2-b4d3-5733603d8cc6"/>
    <ds:schemaRef ds:uri="http://purl.org/dc/elements/1.1/"/>
    <ds:schemaRef ds:uri="http://schemas.microsoft.com/office/infopath/2007/PartnerControls"/>
    <ds:schemaRef ds:uri="http://schemas.openxmlformats.org/package/2006/metadata/core-properties"/>
    <ds:schemaRef ds:uri="http://purl.org/dc/terms/"/>
    <ds:schemaRef ds:uri="985ec44e-1bab-4c0b-9df0-6ba128686fc9"/>
    <ds:schemaRef ds:uri="http://www.w3.org/XML/1998/namespace"/>
    <ds:schemaRef ds:uri="http://purl.org/dc/dcmitype/"/>
  </ds:schemaRefs>
</ds:datastoreItem>
</file>

<file path=customXml/itemProps2.xml><?xml version="1.0" encoding="utf-8"?>
<ds:datastoreItem xmlns:ds="http://schemas.openxmlformats.org/officeDocument/2006/customXml" ds:itemID="{2DC57E5C-0782-4A1A-8508-51599B21C2E8}"/>
</file>

<file path=customXml/itemProps3.xml><?xml version="1.0" encoding="utf-8"?>
<ds:datastoreItem xmlns:ds="http://schemas.openxmlformats.org/officeDocument/2006/customXml" ds:itemID="{2226C80D-5664-4975-B691-0D9707BB2A2B}">
  <ds:schemaRefs>
    <ds:schemaRef ds:uri="http://schemas.microsoft.com/sharepoint/v3/contenttype/forms"/>
  </ds:schemaRefs>
</ds:datastoreItem>
</file>

<file path=docMetadata/LabelInfo.xml><?xml version="1.0" encoding="utf-8"?>
<clbl:labelList xmlns:clbl="http://schemas.microsoft.com/office/2020/mipLabelMetadata">
  <clbl:label id="{0f9e35db-544f-4f60-bdcc-5ea416e6dc70}" enabled="0" method="" siteId="{0f9e35db-544f-4f60-bdcc-5ea416e6dc70}" removed="1"/>
</clbl:labelList>
</file>

<file path=docProps/app.xml><?xml version="1.0" encoding="utf-8"?>
<Properties xmlns="http://schemas.openxmlformats.org/officeDocument/2006/extended-properties" xmlns:vt="http://schemas.openxmlformats.org/officeDocument/2006/docPropsVTypes">
  <TotalTime>5</TotalTime>
  <Words>2746</Words>
  <Application>Microsoft Office PowerPoint</Application>
  <PresentationFormat>Widescreen</PresentationFormat>
  <Paragraphs>207</Paragraphs>
  <Slides>18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Aptos</vt:lpstr>
      <vt:lpstr>Aptos Display</vt:lpstr>
      <vt:lpstr>Aptos Narrow</vt:lpstr>
      <vt:lpstr>Arial</vt:lpstr>
      <vt:lpstr>Calibri</vt:lpstr>
      <vt:lpstr>Tahoma</vt:lpstr>
      <vt:lpstr>Times New Roman</vt:lpstr>
      <vt:lpstr>Wingdings</vt:lpstr>
      <vt:lpstr>Office Theme</vt:lpstr>
      <vt:lpstr>UN Regulation No. 13 amendment  for trailers with dynamo function  Introducing  Informal document GRVA-23-11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R13 amendment for E-trailers</dc:title>
  <dc:creator>Pierre Teyssier</dc:creator>
  <cp:lastModifiedBy>Francois Guichard</cp:lastModifiedBy>
  <cp:revision>25</cp:revision>
  <dcterms:created xsi:type="dcterms:W3CDTF">2025-01-16T08:16:18Z</dcterms:created>
  <dcterms:modified xsi:type="dcterms:W3CDTF">2025-09-24T13:51:41Z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540963-e559-4020-8a90-fe8a502c2801_Enabled">
    <vt:lpwstr>true</vt:lpwstr>
  </property>
  <property fmtid="{D5CDD505-2E9C-101B-9397-08002B2CF9AE}" pid="3" name="MSIP_Label_19540963-e559-4020-8a90-fe8a502c2801_SetDate">
    <vt:lpwstr>2025-01-16T08:53:12Z</vt:lpwstr>
  </property>
  <property fmtid="{D5CDD505-2E9C-101B-9397-08002B2CF9AE}" pid="4" name="MSIP_Label_19540963-e559-4020-8a90-fe8a502c2801_Method">
    <vt:lpwstr>Standard</vt:lpwstr>
  </property>
  <property fmtid="{D5CDD505-2E9C-101B-9397-08002B2CF9AE}" pid="5" name="MSIP_Label_19540963-e559-4020-8a90-fe8a502c2801_Name">
    <vt:lpwstr>19540963-e559-4020-8a90-fe8a502c2801</vt:lpwstr>
  </property>
  <property fmtid="{D5CDD505-2E9C-101B-9397-08002B2CF9AE}" pid="6" name="MSIP_Label_19540963-e559-4020-8a90-fe8a502c2801_SiteId">
    <vt:lpwstr>f25493ae-1c98-41d7-8a33-0be75f5fe603</vt:lpwstr>
  </property>
  <property fmtid="{D5CDD505-2E9C-101B-9397-08002B2CF9AE}" pid="7" name="MSIP_Label_19540963-e559-4020-8a90-fe8a502c2801_ActionId">
    <vt:lpwstr>8d1641c2-a0f5-4ab8-8eaa-f3cbccae497a</vt:lpwstr>
  </property>
  <property fmtid="{D5CDD505-2E9C-101B-9397-08002B2CF9AE}" pid="8" name="MSIP_Label_19540963-e559-4020-8a90-fe8a502c2801_ContentBits">
    <vt:lpwstr>0</vt:lpwstr>
  </property>
  <property fmtid="{D5CDD505-2E9C-101B-9397-08002B2CF9AE}" pid="9" name="MSIP_Label_7294a1c8-9899-41e7-8f6e-8b1b3c79592a_Enabled">
    <vt:lpwstr>true</vt:lpwstr>
  </property>
  <property fmtid="{D5CDD505-2E9C-101B-9397-08002B2CF9AE}" pid="10" name="MSIP_Label_7294a1c8-9899-41e7-8f6e-8b1b3c79592a_SetDate">
    <vt:lpwstr>2025-01-16T11:55:30Z</vt:lpwstr>
  </property>
  <property fmtid="{D5CDD505-2E9C-101B-9397-08002B2CF9AE}" pid="11" name="MSIP_Label_7294a1c8-9899-41e7-8f6e-8b1b3c79592a_Method">
    <vt:lpwstr>Privileged</vt:lpwstr>
  </property>
  <property fmtid="{D5CDD505-2E9C-101B-9397-08002B2CF9AE}" pid="12" name="MSIP_Label_7294a1c8-9899-41e7-8f6e-8b1b3c79592a_Name">
    <vt:lpwstr>Internal sub2 (no marking)</vt:lpwstr>
  </property>
  <property fmtid="{D5CDD505-2E9C-101B-9397-08002B2CF9AE}" pid="13" name="MSIP_Label_7294a1c8-9899-41e7-8f6e-8b1b3c79592a_SiteId">
    <vt:lpwstr>eb70b763-b6d7-4486-8555-8831709a784e</vt:lpwstr>
  </property>
  <property fmtid="{D5CDD505-2E9C-101B-9397-08002B2CF9AE}" pid="14" name="MSIP_Label_7294a1c8-9899-41e7-8f6e-8b1b3c79592a_ActionId">
    <vt:lpwstr>2040e493-fe4b-4c26-9d8d-8adaefd7f869</vt:lpwstr>
  </property>
  <property fmtid="{D5CDD505-2E9C-101B-9397-08002B2CF9AE}" pid="15" name="MSIP_Label_7294a1c8-9899-41e7-8f6e-8b1b3c79592a_ContentBits">
    <vt:lpwstr>0</vt:lpwstr>
  </property>
  <property fmtid="{D5CDD505-2E9C-101B-9397-08002B2CF9AE}" pid="16" name="ContentTypeId">
    <vt:lpwstr>0x0101003B8422D08C252547BB1CFA7F78E2CB83</vt:lpwstr>
  </property>
  <property fmtid="{D5CDD505-2E9C-101B-9397-08002B2CF9AE}" pid="17" name="MediaServiceImageTags">
    <vt:lpwstr/>
  </property>
  <property fmtid="{D5CDD505-2E9C-101B-9397-08002B2CF9AE}" pid="18" name="gba66df640194346a5267c50f24d4797">
    <vt:lpwstr/>
  </property>
  <property fmtid="{D5CDD505-2E9C-101B-9397-08002B2CF9AE}" pid="19" name="Office_x0020_of_x0020_Origin">
    <vt:lpwstr/>
  </property>
  <property fmtid="{D5CDD505-2E9C-101B-9397-08002B2CF9AE}" pid="20" name="Office of Origin">
    <vt:lpwstr/>
  </property>
</Properties>
</file>