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14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3.xml" ContentType="application/vnd.openxmlformats-officedocument.presentationml.tags+xml"/>
  <Override PartName="/ppt/tags/tag20.xml" ContentType="application/vnd.openxmlformats-officedocument.presentationml.tags+xml"/>
  <Override PartName="/ppt/revisionInfo.xml" ContentType="application/vnd.ms-powerpoint.revisioninfo+xml"/>
  <Override PartName="/ppt/tags/tag21.xml" ContentType="application/vnd.openxmlformats-officedocument.presentationml.tags+xml"/>
  <Override PartName="/ppt/tags/tag12.xml" ContentType="application/vnd.openxmlformats-officedocument.presentationml.tags+xml"/>
  <Override PartName="/docProps/app.xml" ContentType="application/vnd.openxmlformats-officedocument.extended-properties+xml"/>
  <Override PartName="/ppt/tags/tag19.xml" ContentType="application/vnd.openxmlformats-officedocument.presentationml.tags+xml"/>
  <Override PartName="/ppt/tags/tag22.xml" ContentType="application/vnd.openxmlformats-officedocument.presentationml.tags+xml"/>
  <Override PartName="/ppt/tags/tag18.xml" ContentType="application/vnd.openxmlformats-officedocument.presentationml.tags+xml"/>
  <Override PartName="/ppt/tags/tag1.xml" ContentType="application/vnd.openxmlformats-officedocument.presentationml.tags+xml"/>
  <Override PartName="/ppt/tags/tag23.xml" ContentType="application/vnd.openxmlformats-officedocument.presentationml.tags+xml"/>
  <Override PartName="/ppt/tags/tag2.xml" ContentType="application/vnd.openxmlformats-officedocument.presentationml.tags+xml"/>
  <Override PartName="/ppt/tags/tag17.xml" ContentType="application/vnd.openxmlformats-officedocument.presentationml.tags+xml"/>
  <Override PartName="/ppt/tags/tag3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ppt/tags/tag24.xml" ContentType="application/vnd.openxmlformats-officedocument.presentationml.tags+xml"/>
  <Override PartName="/ppt/tags/tag15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834" r:id="rId5"/>
    <p:sldId id="812" r:id="rId6"/>
    <p:sldId id="813" r:id="rId7"/>
    <p:sldId id="554" r:id="rId8"/>
    <p:sldId id="833" r:id="rId9"/>
    <p:sldId id="835" r:id="rId10"/>
    <p:sldId id="346" r:id="rId11"/>
  </p:sldIdLst>
  <p:sldSz cx="12192000" cy="6858000"/>
  <p:notesSz cx="6761163" cy="985678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FFFF"/>
    <a:srgbClr val="2D2D8A"/>
    <a:srgbClr val="BDC2DB"/>
    <a:srgbClr val="FF0000"/>
    <a:srgbClr val="0000FF"/>
    <a:srgbClr val="0033CC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455B43-12E7-434A-8740-6C3B9E12943B}" v="130" dt="2025-09-02T17:30:14.8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18" autoAdjust="0"/>
    <p:restoredTop sz="96751" autoAdjust="0"/>
  </p:normalViewPr>
  <p:slideViewPr>
    <p:cSldViewPr>
      <p:cViewPr varScale="1">
        <p:scale>
          <a:sx n="103" d="100"/>
          <a:sy n="103" d="100"/>
        </p:scale>
        <p:origin x="126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99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0B55DF59-0F53-4050-AF5E-93585945D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F9FE615-1A8E-46A9-928A-77BADCFDED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4D0299-3734-408F-BE89-7B5D604F3AE9}" type="datetimeFigureOut">
              <a:rPr lang="fr-FR" smtClean="0"/>
              <a:t>02/09/2025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4F20359-3716-4F65-9039-AF43318B20E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63075"/>
            <a:ext cx="293052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8B55E68-307C-4842-94B4-6ED33D51A79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29050" y="9363075"/>
            <a:ext cx="293052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FC91E-EDAE-45FA-B21E-72AE395D1EE3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46343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89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t" anchorCtr="0" compatLnSpc="1">
            <a:prstTxWarp prst="textNoShape">
              <a:avLst/>
            </a:prstTxWarp>
          </a:bodyPr>
          <a:lstStyle>
            <a:lvl1pPr defTabSz="919163" rtl="0">
              <a:defRPr sz="1200"/>
            </a:lvl1pPr>
          </a:lstStyle>
          <a:p>
            <a:endParaRPr lang="en-US" altLang="ja-JP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0638" y="0"/>
            <a:ext cx="29289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t" anchorCtr="0" compatLnSpc="1">
            <a:prstTxWarp prst="textNoShape">
              <a:avLst/>
            </a:prstTxWarp>
          </a:bodyPr>
          <a:lstStyle>
            <a:lvl1pPr algn="r" defTabSz="919163" rtl="0">
              <a:defRPr sz="1200"/>
            </a:lvl1pPr>
          </a:lstStyle>
          <a:p>
            <a:endParaRPr lang="en-US" altLang="ja-JP" dirty="0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838" y="739775"/>
            <a:ext cx="6569075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681538"/>
            <a:ext cx="5408613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err="1"/>
              <a:t>Cliquez</a:t>
            </a:r>
            <a:r>
              <a:rPr lang="en-US" altLang="ja-JP" dirty="0"/>
              <a:t> pour modifier les styles du </a:t>
            </a:r>
            <a:r>
              <a:rPr lang="en-US" altLang="ja-JP" dirty="0" err="1"/>
              <a:t>texte</a:t>
            </a:r>
            <a:r>
              <a:rPr lang="en-US" altLang="ja-JP" dirty="0"/>
              <a:t> du masque</a:t>
            </a:r>
          </a:p>
          <a:p>
            <a:pPr lvl="1"/>
            <a:r>
              <a:rPr lang="en-US" altLang="ja-JP" dirty="0"/>
              <a:t>Deuxième </a:t>
            </a:r>
            <a:r>
              <a:rPr lang="en-US" altLang="ja-JP" dirty="0" err="1"/>
              <a:t>niveau</a:t>
            </a:r>
            <a:endParaRPr lang="en-US" altLang="ja-JP" dirty="0"/>
          </a:p>
          <a:p>
            <a:pPr lvl="2"/>
            <a:r>
              <a:rPr lang="en-US" altLang="ja-JP" dirty="0" err="1"/>
              <a:t>Troisième</a:t>
            </a:r>
            <a:r>
              <a:rPr lang="en-US" altLang="ja-JP" dirty="0"/>
              <a:t> </a:t>
            </a:r>
            <a:r>
              <a:rPr lang="en-US" altLang="ja-JP" dirty="0" err="1"/>
              <a:t>niveau</a:t>
            </a:r>
            <a:endParaRPr lang="en-US" altLang="ja-JP" dirty="0"/>
          </a:p>
          <a:p>
            <a:pPr lvl="3"/>
            <a:r>
              <a:rPr lang="en-US" altLang="ja-JP" dirty="0" err="1"/>
              <a:t>Quatrième</a:t>
            </a:r>
            <a:r>
              <a:rPr lang="en-US" altLang="ja-JP" dirty="0"/>
              <a:t> </a:t>
            </a:r>
            <a:r>
              <a:rPr lang="en-US" altLang="ja-JP" dirty="0" err="1"/>
              <a:t>niveau</a:t>
            </a:r>
            <a:endParaRPr lang="en-US" altLang="ja-JP" dirty="0"/>
          </a:p>
          <a:p>
            <a:pPr lvl="4"/>
            <a:r>
              <a:rPr lang="en-US" altLang="ja-JP" dirty="0" err="1"/>
              <a:t>Cinquième</a:t>
            </a:r>
            <a:r>
              <a:rPr lang="en-US" altLang="ja-JP" dirty="0"/>
              <a:t> </a:t>
            </a:r>
            <a:r>
              <a:rPr lang="en-US" altLang="ja-JP" dirty="0" err="1"/>
              <a:t>niveau</a:t>
            </a:r>
            <a:endParaRPr lang="en-US" altLang="ja-JP" dirty="0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1488"/>
            <a:ext cx="292893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b" anchorCtr="0" compatLnSpc="1">
            <a:prstTxWarp prst="textNoShape">
              <a:avLst/>
            </a:prstTxWarp>
          </a:bodyPr>
          <a:lstStyle>
            <a:lvl1pPr defTabSz="919163" rtl="0">
              <a:defRPr sz="1200"/>
            </a:lvl1pPr>
          </a:lstStyle>
          <a:p>
            <a:endParaRPr lang="en-US" altLang="ja-JP" dirty="0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0638" y="9361488"/>
            <a:ext cx="292893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b" anchorCtr="0" compatLnSpc="1">
            <a:prstTxWarp prst="textNoShape">
              <a:avLst/>
            </a:prstTxWarp>
          </a:bodyPr>
          <a:lstStyle>
            <a:lvl1pPr algn="r" defTabSz="919163" rtl="0">
              <a:defRPr sz="1200"/>
            </a:lvl1pPr>
          </a:lstStyle>
          <a:p>
            <a:fld id="{41FE2CFF-C77F-45F5-8196-7FFE9E57B434}" type="slidenum">
              <a:rPr lang="en-US" altLang="ja-JP" smtClean="0"/>
              <a:pPr/>
              <a:t>‹Nr.›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E2CFF-C77F-45F5-8196-7FFE9E57B434}" type="slidenum">
              <a:rPr lang="en-US" altLang="ja-JP" smtClean="0"/>
              <a:pPr/>
              <a:t>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42118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E2CFF-C77F-45F5-8196-7FFE9E57B434}" type="slidenum">
              <a:rPr lang="en-US" altLang="ja-JP" smtClean="0"/>
              <a:pPr/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90604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E2CFF-C77F-45F5-8196-7FFE9E57B434}" type="slidenum">
              <a:rPr lang="en-US" altLang="ja-JP" smtClean="0"/>
              <a:pPr/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18268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C7D297-7175-6A09-559C-FDDEDA3689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3FD38D41-B91D-DAB1-80F4-93A4F92A8E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925513" y="758825"/>
            <a:ext cx="8551863" cy="4811713"/>
          </a:xfrm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CE70B727-0AC2-FA78-3D64-634D118A0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1165" y="5787318"/>
            <a:ext cx="8564276" cy="33812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3A69E51-D13E-1A7B-3D13-60D32191E0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2293-32A4-4699-BFF7-D6A38CA7012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074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723CF4-5F3F-48D1-B859-759DFE8781C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4927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E2CFF-C77F-45F5-8196-7FFE9E57B434}" type="slidenum">
              <a:rPr lang="en-US" altLang="ja-JP" smtClean="0"/>
              <a:pPr/>
              <a:t>6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487171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723CF4-5F3F-48D1-B859-759DFE8781C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4714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3D2D7-4F35-42F2-BD56-11CB094AF25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911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-925513" y="758825"/>
            <a:ext cx="8551863" cy="48117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31165" y="5787318"/>
            <a:ext cx="8564276" cy="33812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2293-32A4-4699-BFF7-D6A38CA7012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147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4" Type="http://schemas.openxmlformats.org/officeDocument/2006/relationships/image" Target="../media/image1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Relationship Id="rId4" Type="http://schemas.openxmlformats.org/officeDocument/2006/relationships/image" Target="../media/image1.e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Relationship Id="rId4" Type="http://schemas.openxmlformats.org/officeDocument/2006/relationships/image" Target="../media/image1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4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4" Type="http://schemas.openxmlformats.org/officeDocument/2006/relationships/image" Target="../media/image1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07542B79-5820-4B95-40CC-CAF3F05C85E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3185464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400" imgH="396" progId="TCLayout.ActiveDocument.1">
                  <p:embed/>
                </p:oleObj>
              </mc:Choice>
              <mc:Fallback>
                <p:oleObj name="think-cell Folie" r:id="rId3" imgW="400" imgH="396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07542B79-5820-4B95-40CC-CAF3F05C85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 vert="horz"/>
          <a:lstStyle>
            <a:lvl1pPr rtl="0">
              <a:defRPr/>
            </a:lvl1pPr>
          </a:lstStyle>
          <a:p>
            <a:r>
              <a:rPr lang="en-US" dirty="0" err="1"/>
              <a:t>Mastertitelformat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 rtl="0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Master-</a:t>
            </a:r>
            <a:r>
              <a:rPr lang="en-US" dirty="0" err="1"/>
              <a:t>Untertitelformat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en-US" altLang="ja-JP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en-US" altLang="ja-JP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en-US" altLang="ja-JP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810C45F-D7AC-40B8-B361-5609B0B61DD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15616" y="128212"/>
            <a:ext cx="1512168" cy="12306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32D8B180-19FE-23D8-C3DB-77DF60ED135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5327208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400" imgH="396" progId="TCLayout.ActiveDocument.1">
                  <p:embed/>
                </p:oleObj>
              </mc:Choice>
              <mc:Fallback>
                <p:oleObj name="think-cell Folie" r:id="rId3" imgW="400" imgH="39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32D8B180-19FE-23D8-C3DB-77DF60ED135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/>
          <a:lstStyle>
            <a:lvl1pPr rtl="0">
              <a:defRPr/>
            </a:lvl1pPr>
          </a:lstStyle>
          <a:p>
            <a:r>
              <a:rPr lang="en-US" dirty="0" err="1"/>
              <a:t>Mastertitelformat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en-US" dirty="0" err="1"/>
              <a:t>Mastertextformat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  <a:p>
            <a:pPr lvl="1"/>
            <a:r>
              <a:rPr lang="en-US" dirty="0" err="1"/>
              <a:t>Zweite</a:t>
            </a:r>
            <a:r>
              <a:rPr lang="en-US" dirty="0"/>
              <a:t> Ebene</a:t>
            </a:r>
          </a:p>
          <a:p>
            <a:pPr lvl="2"/>
            <a:r>
              <a:rPr lang="en-US" dirty="0" err="1"/>
              <a:t>Dritte</a:t>
            </a:r>
            <a:r>
              <a:rPr lang="en-US" dirty="0"/>
              <a:t> Ebene</a:t>
            </a:r>
          </a:p>
          <a:p>
            <a:pPr lvl="3"/>
            <a:r>
              <a:rPr lang="en-US" dirty="0" err="1"/>
              <a:t>Vierte</a:t>
            </a:r>
            <a:r>
              <a:rPr lang="en-US" dirty="0"/>
              <a:t> Ebene</a:t>
            </a:r>
          </a:p>
          <a:p>
            <a:pPr lvl="4"/>
            <a:r>
              <a:rPr lang="en-US" dirty="0" err="1"/>
              <a:t>Fünfte</a:t>
            </a:r>
            <a:r>
              <a:rPr lang="en-US" dirty="0"/>
              <a:t> Ebene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en-US" altLang="ja-JP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en-US" altLang="ja-JP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876E22B0-3A17-45B7-AF4B-28357ACE90C3}" type="slidenum">
              <a:rPr lang="en-US" altLang="ja-JP" smtClean="0"/>
              <a:pPr/>
              <a:t>‹Nr.›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5D238D3F-6F97-B782-DC9F-5028C340C3A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1711714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400" imgH="396" progId="TCLayout.ActiveDocument.1">
                  <p:embed/>
                </p:oleObj>
              </mc:Choice>
              <mc:Fallback>
                <p:oleObj name="think-cell Folie" r:id="rId3" imgW="400" imgH="39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5D238D3F-6F97-B782-DC9F-5028C340C3A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>
            <a:lvl1pPr rtl="0">
              <a:defRPr/>
            </a:lvl1pPr>
          </a:lstStyle>
          <a:p>
            <a:r>
              <a:rPr lang="en-US" dirty="0" err="1"/>
              <a:t>Mastertitelformat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en-US" dirty="0" err="1"/>
              <a:t>Mastertextformat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  <a:p>
            <a:pPr lvl="1"/>
            <a:r>
              <a:rPr lang="en-US" dirty="0" err="1"/>
              <a:t>Zweite</a:t>
            </a:r>
            <a:r>
              <a:rPr lang="en-US" dirty="0"/>
              <a:t> Ebene</a:t>
            </a:r>
          </a:p>
          <a:p>
            <a:pPr lvl="2"/>
            <a:r>
              <a:rPr lang="en-US" dirty="0" err="1"/>
              <a:t>Dritte</a:t>
            </a:r>
            <a:r>
              <a:rPr lang="en-US" dirty="0"/>
              <a:t> Ebene</a:t>
            </a:r>
          </a:p>
          <a:p>
            <a:pPr lvl="3"/>
            <a:r>
              <a:rPr lang="en-US" dirty="0" err="1"/>
              <a:t>Vierte</a:t>
            </a:r>
            <a:r>
              <a:rPr lang="en-US" dirty="0"/>
              <a:t> Ebene</a:t>
            </a:r>
          </a:p>
          <a:p>
            <a:pPr lvl="4"/>
            <a:r>
              <a:rPr lang="en-US" dirty="0" err="1"/>
              <a:t>Fünfte</a:t>
            </a:r>
            <a:r>
              <a:rPr lang="en-US" dirty="0"/>
              <a:t> Ebene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en-US" altLang="ja-JP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en-US" altLang="ja-JP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D04D32B0-8A42-44E7-9B4D-3C2296BFBD2E}" type="slidenum">
              <a:rPr lang="en-US" altLang="ja-JP" smtClean="0"/>
              <a:pPr/>
              <a:t>‹Nr.›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CDD74E94-3BCA-F196-1D37-5C69D6AD741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1754903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400" imgH="396" progId="TCLayout.ActiveDocument.1">
                  <p:embed/>
                </p:oleObj>
              </mc:Choice>
              <mc:Fallback>
                <p:oleObj name="think-cell Folie" r:id="rId3" imgW="400" imgH="396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CDD74E94-3BCA-F196-1D37-5C69D6AD74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8D3D193D-C45E-44E0-804D-82883133DBB6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 rtl="0">
              <a:defRPr/>
            </a:lvl1pPr>
          </a:lstStyle>
          <a:p>
            <a:r>
              <a:rPr lang="en-US" dirty="0" err="1"/>
              <a:t>Mastertitelformat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3" name="Textplatzhalter 5">
            <a:extLst>
              <a:ext uri="{FF2B5EF4-FFF2-40B4-BE49-F238E27FC236}">
                <a16:creationId xmlns:a16="http://schemas.microsoft.com/office/drawing/2014/main" id="{3DA8FBB8-F138-4EBE-B59C-7ACA0C1B5C5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1475" y="5879356"/>
            <a:ext cx="11449050" cy="215444"/>
          </a:xfrm>
        </p:spPr>
        <p:txBody>
          <a:bodyPr anchor="b">
            <a:spAutoFit/>
          </a:bodyPr>
          <a:lstStyle>
            <a:lvl1pPr rtl="0">
              <a:defRPr sz="800"/>
            </a:lvl1pPr>
            <a:lvl2pPr marL="0" indent="0">
              <a:buNone/>
              <a:defRPr sz="700"/>
            </a:lvl2pPr>
            <a:lvl3pPr>
              <a:defRPr sz="700"/>
            </a:lvl3pPr>
            <a:lvl4pPr>
              <a:defRPr sz="700"/>
            </a:lvl4pPr>
            <a:lvl5pPr>
              <a:defRPr sz="700"/>
            </a:lvl5pPr>
          </a:lstStyle>
          <a:p>
            <a:pPr lvl="0"/>
            <a:r>
              <a:rPr lang="en-US" dirty="0"/>
              <a:t>Source &amp; Footnote</a:t>
            </a:r>
          </a:p>
        </p:txBody>
      </p:sp>
    </p:spTree>
    <p:extLst>
      <p:ext uri="{BB962C8B-B14F-4D97-AF65-F5344CB8AC3E}">
        <p14:creationId xmlns:p14="http://schemas.microsoft.com/office/powerpoint/2010/main" val="413121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hink-cell data - do not delete" hidden="1">
            <a:extLst>
              <a:ext uri="{FF2B5EF4-FFF2-40B4-BE49-F238E27FC236}">
                <a16:creationId xmlns:a16="http://schemas.microsoft.com/office/drawing/2014/main" id="{DC30E598-74AB-DD38-8EEE-F5B3BCF2EA6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7446512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400" imgH="396" progId="TCLayout.ActiveDocument.1">
                  <p:embed/>
                </p:oleObj>
              </mc:Choice>
              <mc:Fallback>
                <p:oleObj name="think-cell Folie" r:id="rId3" imgW="400" imgH="396" progId="TCLayout.ActiveDocument.1">
                  <p:embed/>
                  <p:pic>
                    <p:nvPicPr>
                      <p:cNvPr id="3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DC30E598-74AB-DD38-8EEE-F5B3BCF2EA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89DA4055-5B80-42D9-96CC-82E57D23BE9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 rtl="0">
              <a:defRPr/>
            </a:lvl1pPr>
          </a:lstStyle>
          <a:p>
            <a:r>
              <a:rPr lang="en-US" dirty="0" err="1"/>
              <a:t>Mastertitelformat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A3C3F0C-3595-4D60-BE5B-95CDB6174733}"/>
              </a:ext>
            </a:extLst>
          </p:cNvPr>
          <p:cNvSpPr>
            <a:spLocks noGrp="1"/>
          </p:cNvSpPr>
          <p:nvPr>
            <p:ph sz="quarter" idx="10"/>
          </p:nvPr>
        </p:nvSpPr>
        <p:spPr bwMode="gray">
          <a:xfrm>
            <a:off x="371475" y="1412875"/>
            <a:ext cx="5580525" cy="4464050"/>
          </a:xfrm>
        </p:spPr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en-US" dirty="0" err="1"/>
              <a:t>Mastertextformat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  <a:p>
            <a:pPr lvl="1"/>
            <a:r>
              <a:rPr lang="en-US" dirty="0" err="1"/>
              <a:t>Zweite</a:t>
            </a:r>
            <a:r>
              <a:rPr lang="en-US" dirty="0"/>
              <a:t> Ebene</a:t>
            </a:r>
          </a:p>
          <a:p>
            <a:pPr lvl="2"/>
            <a:r>
              <a:rPr lang="en-US" dirty="0" err="1"/>
              <a:t>Dritte</a:t>
            </a:r>
            <a:r>
              <a:rPr lang="en-US" dirty="0"/>
              <a:t> Ebene</a:t>
            </a:r>
          </a:p>
          <a:p>
            <a:pPr lvl="3"/>
            <a:r>
              <a:rPr lang="en-US" dirty="0" err="1"/>
              <a:t>Vierte</a:t>
            </a:r>
            <a:r>
              <a:rPr lang="en-US" dirty="0"/>
              <a:t> Ebene</a:t>
            </a:r>
          </a:p>
          <a:p>
            <a:pPr lvl="4"/>
            <a:r>
              <a:rPr lang="en-US" dirty="0" err="1"/>
              <a:t>Fünfte</a:t>
            </a:r>
            <a:r>
              <a:rPr lang="en-US" dirty="0"/>
              <a:t> Ebene</a:t>
            </a:r>
          </a:p>
        </p:txBody>
      </p:sp>
      <p:sp>
        <p:nvSpPr>
          <p:cNvPr id="5" name="Inhaltsplatzhalter 3">
            <a:extLst>
              <a:ext uri="{FF2B5EF4-FFF2-40B4-BE49-F238E27FC236}">
                <a16:creationId xmlns:a16="http://schemas.microsoft.com/office/drawing/2014/main" id="{3083EC27-D60C-4D36-88E2-8B66A7497BF8}"/>
              </a:ext>
            </a:extLst>
          </p:cNvPr>
          <p:cNvSpPr>
            <a:spLocks noGrp="1"/>
          </p:cNvSpPr>
          <p:nvPr>
            <p:ph sz="quarter" idx="11"/>
          </p:nvPr>
        </p:nvSpPr>
        <p:spPr bwMode="gray">
          <a:xfrm>
            <a:off x="6240000" y="1412875"/>
            <a:ext cx="5580525" cy="4464050"/>
          </a:xfrm>
        </p:spPr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en-US" dirty="0" err="1"/>
              <a:t>Mastertextformat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  <a:p>
            <a:pPr lvl="1"/>
            <a:r>
              <a:rPr lang="en-US" dirty="0" err="1"/>
              <a:t>Zweite</a:t>
            </a:r>
            <a:r>
              <a:rPr lang="en-US" dirty="0"/>
              <a:t> Ebene</a:t>
            </a:r>
          </a:p>
          <a:p>
            <a:pPr lvl="2"/>
            <a:r>
              <a:rPr lang="en-US" dirty="0" err="1"/>
              <a:t>Dritte</a:t>
            </a:r>
            <a:r>
              <a:rPr lang="en-US" dirty="0"/>
              <a:t> Ebene</a:t>
            </a:r>
          </a:p>
          <a:p>
            <a:pPr lvl="3"/>
            <a:r>
              <a:rPr lang="en-US" dirty="0" err="1"/>
              <a:t>Vierte</a:t>
            </a:r>
            <a:r>
              <a:rPr lang="en-US" dirty="0"/>
              <a:t> Ebene</a:t>
            </a:r>
          </a:p>
          <a:p>
            <a:pPr lvl="4"/>
            <a:r>
              <a:rPr lang="en-US" dirty="0" err="1"/>
              <a:t>Fünfte</a:t>
            </a:r>
            <a:r>
              <a:rPr lang="en-US" dirty="0"/>
              <a:t> Ebene</a:t>
            </a:r>
          </a:p>
        </p:txBody>
      </p:sp>
      <p:sp>
        <p:nvSpPr>
          <p:cNvPr id="7" name="Textplatzhalter 5">
            <a:extLst>
              <a:ext uri="{FF2B5EF4-FFF2-40B4-BE49-F238E27FC236}">
                <a16:creationId xmlns:a16="http://schemas.microsoft.com/office/drawing/2014/main" id="{B02780DF-8C91-4270-AA3A-4666E57FC25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1475" y="5879356"/>
            <a:ext cx="11449050" cy="215444"/>
          </a:xfrm>
        </p:spPr>
        <p:txBody>
          <a:bodyPr anchor="b">
            <a:spAutoFit/>
          </a:bodyPr>
          <a:lstStyle>
            <a:lvl1pPr rtl="0">
              <a:defRPr sz="800"/>
            </a:lvl1pPr>
            <a:lvl2pPr marL="0" indent="0">
              <a:buNone/>
              <a:defRPr sz="700"/>
            </a:lvl2pPr>
            <a:lvl3pPr>
              <a:defRPr sz="700"/>
            </a:lvl3pPr>
            <a:lvl4pPr>
              <a:defRPr sz="700"/>
            </a:lvl4pPr>
            <a:lvl5pPr>
              <a:defRPr sz="700"/>
            </a:lvl5pPr>
          </a:lstStyle>
          <a:p>
            <a:pPr lvl="0"/>
            <a:r>
              <a:rPr lang="en-US" dirty="0"/>
              <a:t>Source &amp; Footnote</a:t>
            </a:r>
          </a:p>
        </p:txBody>
      </p:sp>
    </p:spTree>
    <p:extLst>
      <p:ext uri="{BB962C8B-B14F-4D97-AF65-F5344CB8AC3E}">
        <p14:creationId xmlns:p14="http://schemas.microsoft.com/office/powerpoint/2010/main" val="3593663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50">
          <p15:clr>
            <a:srgbClr val="FBAE40"/>
          </p15:clr>
        </p15:guide>
        <p15:guide id="2" pos="393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DE37ED0B-AD73-026D-C6B8-AB85144697A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5494654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400" imgH="396" progId="TCLayout.ActiveDocument.1">
                  <p:embed/>
                </p:oleObj>
              </mc:Choice>
              <mc:Fallback>
                <p:oleObj name="think-cell Folie" r:id="rId3" imgW="400" imgH="39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DE37ED0B-AD73-026D-C6B8-AB85144697A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/>
          <a:lstStyle>
            <a:lvl1pPr rtl="0">
              <a:defRPr/>
            </a:lvl1pPr>
          </a:lstStyle>
          <a:p>
            <a:r>
              <a:rPr lang="en-US" dirty="0" err="1"/>
              <a:t>Mastertitelformat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rtl="0">
              <a:defRPr/>
            </a:lvl1pPr>
            <a:lvl2pPr marL="742950" indent="-285750" rtl="0">
              <a:buFont typeface="Wingdings" panose="05000000000000000000" pitchFamily="2" charset="2"/>
              <a:buChar char="§"/>
              <a:defRPr/>
            </a:lvl2pPr>
            <a:lvl3pPr marL="1143000" indent="-228600" rtl="0">
              <a:buFont typeface="Calibri" panose="020F0502020204030204" pitchFamily="34" charset="0"/>
              <a:buChar char="−"/>
              <a:defRPr/>
            </a:lvl3pPr>
            <a:lvl4pPr marL="1600200" indent="-228600" rtl="0">
              <a:buFont typeface="Courier New" panose="02070309020205020404" pitchFamily="49" charset="0"/>
              <a:buChar char="o"/>
              <a:defRPr/>
            </a:lvl4pPr>
            <a:lvl5pPr rtl="0">
              <a:defRPr/>
            </a:lvl5pPr>
          </a:lstStyle>
          <a:p>
            <a:pPr lvl="0"/>
            <a:r>
              <a:rPr lang="en-US" dirty="0" err="1"/>
              <a:t>Mastertextformat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  <a:p>
            <a:pPr lvl="1"/>
            <a:r>
              <a:rPr lang="en-US" dirty="0" err="1"/>
              <a:t>Zweite</a:t>
            </a:r>
            <a:r>
              <a:rPr lang="en-US" dirty="0"/>
              <a:t> Ebene</a:t>
            </a:r>
          </a:p>
          <a:p>
            <a:pPr lvl="2"/>
            <a:r>
              <a:rPr lang="en-US" dirty="0" err="1"/>
              <a:t>Dritte</a:t>
            </a:r>
            <a:r>
              <a:rPr lang="en-US" dirty="0"/>
              <a:t> Ebene</a:t>
            </a:r>
          </a:p>
          <a:p>
            <a:pPr lvl="3"/>
            <a:r>
              <a:rPr lang="en-US" dirty="0" err="1"/>
              <a:t>Vierte</a:t>
            </a:r>
            <a:r>
              <a:rPr lang="en-US" dirty="0"/>
              <a:t> Ebene</a:t>
            </a:r>
          </a:p>
          <a:p>
            <a:pPr lvl="4"/>
            <a:r>
              <a:rPr lang="en-US" dirty="0" err="1"/>
              <a:t>Fünfte</a:t>
            </a:r>
            <a:r>
              <a:rPr lang="en-US" dirty="0"/>
              <a:t> Ebene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en-US" altLang="ja-JP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en-US" altLang="ja-JP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E4A5D464-134C-4C80-B41F-7081051DEBC1}" type="slidenum">
              <a:rPr lang="en-US" altLang="ja-JP" smtClean="0"/>
              <a:pPr/>
              <a:t>‹Nr.›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C3600E3B-3349-35D4-A262-F851E6960A4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4413403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400" imgH="396" progId="TCLayout.ActiveDocument.1">
                  <p:embed/>
                </p:oleObj>
              </mc:Choice>
              <mc:Fallback>
                <p:oleObj name="think-cell Folie" r:id="rId3" imgW="400" imgH="39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C3600E3B-3349-35D4-A262-F851E6960A4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vert="horz" anchor="t"/>
          <a:lstStyle>
            <a:lvl1pPr algn="l" rtl="0">
              <a:defRPr sz="4000" b="1" cap="all"/>
            </a:lvl1pPr>
          </a:lstStyle>
          <a:p>
            <a:r>
              <a:rPr lang="en-US" dirty="0" err="1"/>
              <a:t>Mastertitelformat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 rtl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err="1"/>
              <a:t>Mastertextformat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en-US" altLang="ja-JP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en-US" altLang="ja-JP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FD7F56F4-53F4-4744-8FEF-840AE151320B}" type="slidenum">
              <a:rPr lang="en-US" altLang="ja-JP" smtClean="0"/>
              <a:pPr/>
              <a:t>‹Nr.›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54BA1EEF-A9A0-7665-58AD-42B6FB9B5DC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0700507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400" imgH="396" progId="TCLayout.ActiveDocument.1">
                  <p:embed/>
                </p:oleObj>
              </mc:Choice>
              <mc:Fallback>
                <p:oleObj name="think-cell Folie" r:id="rId3" imgW="400" imgH="396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54BA1EEF-A9A0-7665-58AD-42B6FB9B5DC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/>
          <a:lstStyle>
            <a:lvl1pPr rtl="0">
              <a:defRPr/>
            </a:lvl1pPr>
          </a:lstStyle>
          <a:p>
            <a:r>
              <a:rPr lang="en-US" dirty="0" err="1"/>
              <a:t>Mastertitelformat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/>
              <a:t>Mastertextformat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  <a:p>
            <a:pPr lvl="1"/>
            <a:r>
              <a:rPr lang="en-US" dirty="0" err="1"/>
              <a:t>Zweite</a:t>
            </a:r>
            <a:r>
              <a:rPr lang="en-US" dirty="0"/>
              <a:t> Ebene</a:t>
            </a:r>
          </a:p>
          <a:p>
            <a:pPr lvl="2"/>
            <a:r>
              <a:rPr lang="en-US" dirty="0" err="1"/>
              <a:t>Dritte</a:t>
            </a:r>
            <a:r>
              <a:rPr lang="en-US" dirty="0"/>
              <a:t> Ebene</a:t>
            </a:r>
          </a:p>
          <a:p>
            <a:pPr lvl="3"/>
            <a:r>
              <a:rPr lang="en-US" dirty="0" err="1"/>
              <a:t>Vierte</a:t>
            </a:r>
            <a:r>
              <a:rPr lang="en-US" dirty="0"/>
              <a:t> Ebene</a:t>
            </a:r>
          </a:p>
          <a:p>
            <a:pPr lvl="4"/>
            <a:r>
              <a:rPr lang="en-US" dirty="0" err="1"/>
              <a:t>Fünfte</a:t>
            </a:r>
            <a:r>
              <a:rPr lang="en-US" dirty="0"/>
              <a:t> Ebene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/>
              <a:t>Mastertextformat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  <a:p>
            <a:pPr lvl="1"/>
            <a:r>
              <a:rPr lang="en-US" dirty="0" err="1"/>
              <a:t>Zweite</a:t>
            </a:r>
            <a:r>
              <a:rPr lang="en-US" dirty="0"/>
              <a:t> Ebene</a:t>
            </a:r>
          </a:p>
          <a:p>
            <a:pPr lvl="2"/>
            <a:r>
              <a:rPr lang="en-US" dirty="0" err="1"/>
              <a:t>Dritte</a:t>
            </a:r>
            <a:r>
              <a:rPr lang="en-US" dirty="0"/>
              <a:t> Ebene</a:t>
            </a:r>
          </a:p>
          <a:p>
            <a:pPr lvl="3"/>
            <a:r>
              <a:rPr lang="en-US" dirty="0" err="1"/>
              <a:t>Vierte</a:t>
            </a:r>
            <a:r>
              <a:rPr lang="en-US" dirty="0"/>
              <a:t> Ebene</a:t>
            </a:r>
          </a:p>
          <a:p>
            <a:pPr lvl="4"/>
            <a:r>
              <a:rPr lang="en-US" dirty="0" err="1"/>
              <a:t>Fünfte</a:t>
            </a:r>
            <a:r>
              <a:rPr lang="en-US" dirty="0"/>
              <a:t> Ebene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en-US" altLang="ja-JP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en-US" altLang="ja-JP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3ADCAE38-802C-4BCD-8E23-F653FABC34F1}" type="slidenum">
              <a:rPr lang="en-US" altLang="ja-JP" smtClean="0"/>
              <a:pPr/>
              <a:t>‹Nr.›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hink-cell data - do not delete" hidden="1">
            <a:extLst>
              <a:ext uri="{FF2B5EF4-FFF2-40B4-BE49-F238E27FC236}">
                <a16:creationId xmlns:a16="http://schemas.microsoft.com/office/drawing/2014/main" id="{0E616D05-5BBE-05C5-20AB-D191570182A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5272441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400" imgH="396" progId="TCLayout.ActiveDocument.1">
                  <p:embed/>
                </p:oleObj>
              </mc:Choice>
              <mc:Fallback>
                <p:oleObj name="think-cell Folie" r:id="rId3" imgW="400" imgH="396" progId="TCLayout.ActiveDocument.1">
                  <p:embed/>
                  <p:pic>
                    <p:nvPicPr>
                      <p:cNvPr id="11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0E616D05-5BBE-05C5-20AB-D191570182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/>
          <a:lstStyle>
            <a:lvl1pPr rtl="0">
              <a:defRPr/>
            </a:lvl1pPr>
          </a:lstStyle>
          <a:p>
            <a:r>
              <a:rPr lang="en-US" dirty="0" err="1"/>
              <a:t>Mastertitelformat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 rtl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/>
              <a:t>Mastertextformat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/>
              <a:t>Mastertextformat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  <a:p>
            <a:pPr lvl="1"/>
            <a:r>
              <a:rPr lang="en-US" dirty="0" err="1"/>
              <a:t>Zweite</a:t>
            </a:r>
            <a:r>
              <a:rPr lang="en-US" dirty="0"/>
              <a:t> Ebene</a:t>
            </a:r>
          </a:p>
          <a:p>
            <a:pPr lvl="2"/>
            <a:r>
              <a:rPr lang="en-US" dirty="0" err="1"/>
              <a:t>Dritte</a:t>
            </a:r>
            <a:r>
              <a:rPr lang="en-US" dirty="0"/>
              <a:t> Ebene</a:t>
            </a:r>
          </a:p>
          <a:p>
            <a:pPr lvl="3"/>
            <a:r>
              <a:rPr lang="en-US" dirty="0" err="1"/>
              <a:t>Vierte</a:t>
            </a:r>
            <a:r>
              <a:rPr lang="en-US" dirty="0"/>
              <a:t> Ebene</a:t>
            </a:r>
          </a:p>
          <a:p>
            <a:pPr lvl="4"/>
            <a:r>
              <a:rPr lang="en-US" dirty="0" err="1"/>
              <a:t>Fünfte</a:t>
            </a:r>
            <a:r>
              <a:rPr lang="en-US" dirty="0"/>
              <a:t> Ebene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 rtl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/>
              <a:t>Mastertextformat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/>
              <a:t>Mastertextformat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  <a:p>
            <a:pPr lvl="1"/>
            <a:r>
              <a:rPr lang="en-US" dirty="0" err="1"/>
              <a:t>Zweite</a:t>
            </a:r>
            <a:r>
              <a:rPr lang="en-US" dirty="0"/>
              <a:t> Ebene</a:t>
            </a:r>
          </a:p>
          <a:p>
            <a:pPr lvl="2"/>
            <a:r>
              <a:rPr lang="en-US" dirty="0" err="1"/>
              <a:t>Dritte</a:t>
            </a:r>
            <a:r>
              <a:rPr lang="en-US" dirty="0"/>
              <a:t> Ebene</a:t>
            </a:r>
          </a:p>
          <a:p>
            <a:pPr lvl="3"/>
            <a:r>
              <a:rPr lang="en-US" dirty="0" err="1"/>
              <a:t>Vierte</a:t>
            </a:r>
            <a:r>
              <a:rPr lang="en-US" dirty="0"/>
              <a:t> Ebene</a:t>
            </a:r>
          </a:p>
          <a:p>
            <a:pPr lvl="4"/>
            <a:r>
              <a:rPr lang="en-US" dirty="0" err="1"/>
              <a:t>Fünfte</a:t>
            </a:r>
            <a:r>
              <a:rPr lang="en-US" dirty="0"/>
              <a:t> Ebene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en-US" altLang="ja-JP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en-US" altLang="ja-JP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36CF7609-A126-430D-864C-5251E8DC0566}" type="slidenum">
              <a:rPr lang="en-US" altLang="ja-JP" smtClean="0"/>
              <a:pPr/>
              <a:t>‹Nr.›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AF5FE616-6C46-459D-2909-33B941C9E73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3128883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400" imgH="396" progId="TCLayout.ActiveDocument.1">
                  <p:embed/>
                </p:oleObj>
              </mc:Choice>
              <mc:Fallback>
                <p:oleObj name="think-cell Folie" r:id="rId3" imgW="400" imgH="396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F5FE616-6C46-459D-2909-33B941C9E7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/>
          <a:lstStyle>
            <a:lvl1pPr rtl="0">
              <a:defRPr/>
            </a:lvl1pPr>
          </a:lstStyle>
          <a:p>
            <a:r>
              <a:rPr lang="en-US" dirty="0" err="1"/>
              <a:t>Mastertitelformat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en-US" altLang="ja-JP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en-US" altLang="ja-JP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21C2F580-C48E-4C14-8111-BE255E1134ED}" type="slidenum">
              <a:rPr lang="en-US" altLang="ja-JP" smtClean="0"/>
              <a:pPr/>
              <a:t>‹Nr.›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3087B9C5-AFB2-066C-A80D-2AADF6422F6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8770358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400" imgH="396" progId="TCLayout.ActiveDocument.1">
                  <p:embed/>
                </p:oleObj>
              </mc:Choice>
              <mc:Fallback>
                <p:oleObj name="think-cell Folie" r:id="rId3" imgW="400" imgH="396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3087B9C5-AFB2-066C-A80D-2AADF6422F6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en-US" altLang="ja-JP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en-US" altLang="ja-JP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D09A974D-1DC4-4C29-960C-4F23E42A2DA2}" type="slidenum">
              <a:rPr lang="en-US" altLang="ja-JP" smtClean="0"/>
              <a:pPr/>
              <a:t>‹Nr.›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4E8AA514-1D30-AAAA-895A-8CFE7140931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3623931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400" imgH="396" progId="TCLayout.ActiveDocument.1">
                  <p:embed/>
                </p:oleObj>
              </mc:Choice>
              <mc:Fallback>
                <p:oleObj name="think-cell Folie" r:id="rId3" imgW="400" imgH="396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4E8AA514-1D30-AAAA-895A-8CFE714093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vert="horz" anchor="b"/>
          <a:lstStyle>
            <a:lvl1pPr algn="l" rtl="0">
              <a:defRPr sz="2000" b="1"/>
            </a:lvl1pPr>
          </a:lstStyle>
          <a:p>
            <a:r>
              <a:rPr lang="en-US" dirty="0" err="1"/>
              <a:t>Mastertitelformat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err="1"/>
              <a:t>Mastertextformat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  <a:p>
            <a:pPr lvl="1"/>
            <a:r>
              <a:rPr lang="en-US" dirty="0" err="1"/>
              <a:t>Zweite</a:t>
            </a:r>
            <a:r>
              <a:rPr lang="en-US" dirty="0"/>
              <a:t> Ebene</a:t>
            </a:r>
          </a:p>
          <a:p>
            <a:pPr lvl="2"/>
            <a:r>
              <a:rPr lang="en-US" dirty="0" err="1"/>
              <a:t>Dritte</a:t>
            </a:r>
            <a:r>
              <a:rPr lang="en-US" dirty="0"/>
              <a:t> Ebene</a:t>
            </a:r>
          </a:p>
          <a:p>
            <a:pPr lvl="3"/>
            <a:r>
              <a:rPr lang="en-US" dirty="0" err="1"/>
              <a:t>Vierte</a:t>
            </a:r>
            <a:r>
              <a:rPr lang="en-US" dirty="0"/>
              <a:t> Ebene</a:t>
            </a:r>
          </a:p>
          <a:p>
            <a:pPr lvl="4"/>
            <a:r>
              <a:rPr lang="en-US" dirty="0" err="1"/>
              <a:t>Fünfte</a:t>
            </a:r>
            <a:r>
              <a:rPr lang="en-US" dirty="0"/>
              <a:t> Ebene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 rtl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/>
              <a:t>Mastertextformat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en-US" altLang="ja-JP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en-US" altLang="ja-JP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A4050A2B-ED20-46DB-805A-96BB748EB760}" type="slidenum">
              <a:rPr lang="en-US" altLang="ja-JP" smtClean="0"/>
              <a:pPr/>
              <a:t>‹Nr.›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7395BDB7-3495-D25E-55C7-91DCF8B42AD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9838302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400" imgH="396" progId="TCLayout.ActiveDocument.1">
                  <p:embed/>
                </p:oleObj>
              </mc:Choice>
              <mc:Fallback>
                <p:oleObj name="think-cell Folie" r:id="rId3" imgW="400" imgH="396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395BDB7-3495-D25E-55C7-91DCF8B42A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vert="horz" anchor="b"/>
          <a:lstStyle>
            <a:lvl1pPr algn="l" rtl="0">
              <a:defRPr sz="2000" b="1"/>
            </a:lvl1pPr>
          </a:lstStyle>
          <a:p>
            <a:r>
              <a:rPr lang="en-US" dirty="0" err="1"/>
              <a:t>Mastertitelformat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 rtl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Bild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auf Symbol </a:t>
            </a:r>
            <a:r>
              <a:rPr lang="en-US" dirty="0" err="1"/>
              <a:t>hinzufügen</a:t>
            </a:r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 rtl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/>
              <a:t>Mastertextformat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en-US" altLang="ja-JP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en-US" altLang="ja-JP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67F7C1A6-5432-4A88-9199-948E52B80477}" type="slidenum">
              <a:rPr lang="en-US" altLang="ja-JP" smtClean="0"/>
              <a:pPr/>
              <a:t>‹Nr.›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F98C101C-68DA-CC3A-350C-011F5D4B48F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81857738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6" imgW="400" imgH="396" progId="TCLayout.ActiveDocument.1">
                  <p:embed/>
                </p:oleObj>
              </mc:Choice>
              <mc:Fallback>
                <p:oleObj name="think-cell Folie" r:id="rId16" imgW="400" imgH="396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F98C101C-68DA-CC3A-350C-011F5D4B48F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err="1"/>
              <a:t>Cliquez</a:t>
            </a:r>
            <a:r>
              <a:rPr lang="en-US" altLang="ja-JP" dirty="0"/>
              <a:t> pour modifier les styles du </a:t>
            </a:r>
            <a:r>
              <a:rPr lang="en-US" altLang="ja-JP" dirty="0" err="1"/>
              <a:t>texte</a:t>
            </a:r>
            <a:r>
              <a:rPr lang="en-US" altLang="ja-JP" dirty="0"/>
              <a:t> du masque</a:t>
            </a:r>
          </a:p>
          <a:p>
            <a:pPr lvl="1"/>
            <a:r>
              <a:rPr lang="en-US" altLang="ja-JP" dirty="0"/>
              <a:t>Deuxième </a:t>
            </a:r>
            <a:r>
              <a:rPr lang="en-US" altLang="ja-JP" dirty="0" err="1"/>
              <a:t>niveau</a:t>
            </a:r>
            <a:endParaRPr lang="en-US" altLang="ja-JP" dirty="0"/>
          </a:p>
          <a:p>
            <a:pPr lvl="2"/>
            <a:r>
              <a:rPr lang="en-US" altLang="ja-JP" dirty="0" err="1"/>
              <a:t>Troisième</a:t>
            </a:r>
            <a:r>
              <a:rPr lang="en-US" altLang="ja-JP" dirty="0"/>
              <a:t> </a:t>
            </a:r>
            <a:r>
              <a:rPr lang="en-US" altLang="ja-JP" dirty="0" err="1"/>
              <a:t>niveau</a:t>
            </a:r>
            <a:endParaRPr lang="en-US" altLang="ja-JP" dirty="0"/>
          </a:p>
          <a:p>
            <a:pPr lvl="3"/>
            <a:r>
              <a:rPr lang="en-US" altLang="ja-JP" dirty="0" err="1"/>
              <a:t>Quatrième</a:t>
            </a:r>
            <a:r>
              <a:rPr lang="en-US" altLang="ja-JP" dirty="0"/>
              <a:t> </a:t>
            </a:r>
            <a:r>
              <a:rPr lang="en-US" altLang="ja-JP" dirty="0" err="1"/>
              <a:t>niveau</a:t>
            </a:r>
            <a:endParaRPr lang="en-US" altLang="ja-JP" dirty="0"/>
          </a:p>
          <a:p>
            <a:pPr lvl="4"/>
            <a:r>
              <a:rPr lang="en-US" altLang="ja-JP" dirty="0" err="1"/>
              <a:t>Cinquième</a:t>
            </a:r>
            <a:r>
              <a:rPr lang="en-US" altLang="ja-JP" dirty="0"/>
              <a:t> </a:t>
            </a:r>
            <a:r>
              <a:rPr lang="en-US" altLang="ja-JP" dirty="0" err="1"/>
              <a:t>niveau</a:t>
            </a:r>
            <a:endParaRPr lang="en-US" altLang="ja-JP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400">
                <a:ea typeface="ＭＳ Ｐゴシック" pitchFamily="34" charset="-128"/>
              </a:defRPr>
            </a:lvl1pPr>
          </a:lstStyle>
          <a:p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>
                <a:ea typeface="ＭＳ Ｐゴシック" pitchFamily="34" charset="-128"/>
              </a:defRPr>
            </a:lvl1pPr>
          </a:lstStyle>
          <a:p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400">
                <a:ea typeface="ＭＳ Ｐゴシック" pitchFamily="34" charset="-128"/>
              </a:defRPr>
            </a:lvl1pPr>
          </a:lstStyle>
          <a:p>
            <a:fld id="{841ADF96-E6CA-4184-9617-4AA0842E2F41}" type="slidenum">
              <a:rPr lang="en-US" altLang="ja-JP" smtClean="0"/>
              <a:pPr/>
              <a:t>‹Nr.›</a:t>
            </a:fld>
            <a:endParaRPr lang="en-US" altLang="ja-JP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4CB5CF22-54B9-40F4-91F9-FB0988E05961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512" y="20335"/>
            <a:ext cx="884497" cy="14047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alibri" panose="020F0502020204030204" pitchFamily="34" charset="0"/>
        <a:buChar char="−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4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5.png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16.svg"/><Relationship Id="rId4" Type="http://schemas.openxmlformats.org/officeDocument/2006/relationships/notesSlide" Target="../notesSlides/notesSlide9.xml"/><Relationship Id="rId9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5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5.png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7.bin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8.sv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0.xml"/><Relationship Id="rId6" Type="http://schemas.openxmlformats.org/officeDocument/2006/relationships/image" Target="../media/image7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1.xml"/><Relationship Id="rId6" Type="http://schemas.openxmlformats.org/officeDocument/2006/relationships/image" Target="../media/image11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2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4.sv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6" Type="http://schemas.openxmlformats.org/officeDocument/2006/relationships/image" Target="../media/image13.png"/><Relationship Id="rId5" Type="http://schemas.openxmlformats.org/officeDocument/2006/relationships/image" Target="../media/image12.emf"/><Relationship Id="rId4" Type="http://schemas.openxmlformats.org/officeDocument/2006/relationships/oleObject" Target="../embeddings/oleObject2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4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27A043C3-43FE-C91E-FC61-1EF9FFAB6A1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1946143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00" imgH="396" progId="TCLayout.ActiveDocument.1">
                  <p:embed/>
                </p:oleObj>
              </mc:Choice>
              <mc:Fallback>
                <p:oleObj name="think-cell Folie" r:id="rId4" imgW="400" imgH="396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27A043C3-43FE-C91E-FC61-1EF9FFAB6A1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re 3">
            <a:extLst>
              <a:ext uri="{FF2B5EF4-FFF2-40B4-BE49-F238E27FC236}">
                <a16:creationId xmlns:a16="http://schemas.microsoft.com/office/drawing/2014/main" id="{4CF181AD-2138-4110-A5E2-8649EDB849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/>
          <a:lstStyle/>
          <a:p>
            <a:r>
              <a:rPr lang="en-US" dirty="0"/>
              <a:t>Supporting Information to  </a:t>
            </a:r>
            <a:br>
              <a:rPr lang="en-US" dirty="0"/>
            </a:br>
            <a:r>
              <a:rPr lang="en-US" dirty="0"/>
              <a:t>GRBP/2025/29 </a:t>
            </a:r>
            <a:r>
              <a:rPr lang="en-US" sz="3600" dirty="0"/>
              <a:t>replaced by  </a:t>
            </a:r>
            <a:r>
              <a:rPr lang="en-US" dirty="0"/>
              <a:t>GRBP-82-08 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15054904-277D-4336-8282-11732B0470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5440" y="3886200"/>
            <a:ext cx="10081120" cy="1752600"/>
          </a:xfrm>
        </p:spPr>
        <p:txBody>
          <a:bodyPr/>
          <a:lstStyle/>
          <a:p>
            <a:r>
              <a:rPr lang="en-US" sz="2800" dirty="0"/>
              <a:t>82</a:t>
            </a:r>
            <a:r>
              <a:rPr lang="en-US" sz="2800" baseline="30000" dirty="0"/>
              <a:t>nd</a:t>
            </a:r>
            <a:r>
              <a:rPr lang="en-US" sz="2800" dirty="0"/>
              <a:t> GRBP </a:t>
            </a:r>
          </a:p>
          <a:p>
            <a:r>
              <a:rPr lang="en-US" sz="2800" dirty="0"/>
              <a:t>3-5 September 2025, Geneva</a:t>
            </a:r>
          </a:p>
          <a:p>
            <a:endParaRPr lang="en-US" sz="2800" dirty="0"/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 Regulation No. 51 </a:t>
            </a:r>
            <a:b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(Noise of M and N Categories of Vehicles)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endParaRPr lang="en-US" sz="2800" dirty="0"/>
          </a:p>
          <a:p>
            <a:endParaRPr lang="en-US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FDF229C1-642D-9EE5-401A-8F245415E443}"/>
              </a:ext>
            </a:extLst>
          </p:cNvPr>
          <p:cNvSpPr txBox="1"/>
          <p:nvPr/>
        </p:nvSpPr>
        <p:spPr>
          <a:xfrm>
            <a:off x="8850698" y="295870"/>
            <a:ext cx="262700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Informal document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GRBP-82-09 </a:t>
            </a:r>
            <a:b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(82</a:t>
            </a:r>
            <a:r>
              <a:rPr lang="en-US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GRBP, 3-5 September 2025,</a:t>
            </a:r>
            <a:b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agenda item 3)</a:t>
            </a:r>
            <a:endParaRPr lang="de-D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80586174"/>
              </p:ext>
            </p:extLst>
          </p:nvPr>
        </p:nvGraphicFramePr>
        <p:xfrm>
          <a:off x="1143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10" name="Objekt 9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4300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4DF31047-265B-126B-DC7A-2D7F6D0E2B5A}"/>
              </a:ext>
            </a:extLst>
          </p:cNvPr>
          <p:cNvGrpSpPr/>
          <p:nvPr/>
        </p:nvGrpSpPr>
        <p:grpSpPr>
          <a:xfrm>
            <a:off x="10600718" y="4229224"/>
            <a:ext cx="1450436" cy="351904"/>
            <a:chOff x="3704346" y="2980833"/>
            <a:chExt cx="1450436" cy="2463631"/>
          </a:xfrm>
        </p:grpSpPr>
        <p:sp>
          <p:nvSpPr>
            <p:cNvPr id="17" name="Textplatzhalter 5">
              <a:extLst>
                <a:ext uri="{FF2B5EF4-FFF2-40B4-BE49-F238E27FC236}">
                  <a16:creationId xmlns:a16="http://schemas.microsoft.com/office/drawing/2014/main" id="{4E2BB1AA-27A9-1866-00FD-4A9E0935E10E}"/>
                </a:ext>
              </a:extLst>
            </p:cNvPr>
            <p:cNvSpPr txBox="1">
              <a:spLocks/>
            </p:cNvSpPr>
            <p:nvPr/>
          </p:nvSpPr>
          <p:spPr>
            <a:xfrm>
              <a:off x="3704346" y="2998249"/>
              <a:ext cx="1450436" cy="318040"/>
            </a:xfrm>
            <a:prstGeom prst="rect">
              <a:avLst/>
            </a:prstGeom>
          </p:spPr>
          <p:txBody>
            <a:bodyPr vert="horz" wrap="square" lIns="108000" tIns="0" rIns="0" bIns="0" rtlCol="0">
              <a:no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44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88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32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b="1" dirty="0"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2029</a:t>
              </a:r>
            </a:p>
          </p:txBody>
        </p: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2615686C-5528-4FC9-EEE9-B8602CD44FA3}"/>
                </a:ext>
              </a:extLst>
            </p:cNvPr>
            <p:cNvCxnSpPr>
              <a:cxnSpLocks/>
            </p:cNvCxnSpPr>
            <p:nvPr/>
          </p:nvCxnSpPr>
          <p:spPr>
            <a:xfrm>
              <a:off x="3704346" y="2980833"/>
              <a:ext cx="0" cy="246363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0" name="Pfeil: Fünfeck 159">
            <a:extLst>
              <a:ext uri="{FF2B5EF4-FFF2-40B4-BE49-F238E27FC236}">
                <a16:creationId xmlns:a16="http://schemas.microsoft.com/office/drawing/2014/main" id="{1E48519A-4FE4-CFD2-70BC-DD91BAF9D144}"/>
              </a:ext>
            </a:extLst>
          </p:cNvPr>
          <p:cNvSpPr/>
          <p:nvPr/>
        </p:nvSpPr>
        <p:spPr>
          <a:xfrm>
            <a:off x="5730746" y="3703610"/>
            <a:ext cx="783067" cy="238592"/>
          </a:xfrm>
          <a:prstGeom prst="homePlat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>
            <a:normAutofit/>
          </a:bodyPr>
          <a:lstStyle/>
          <a:p>
            <a:pPr algn="ctr"/>
            <a:endParaRPr lang="en-US" b="1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C3CB379-A8E0-D832-8E90-2661E971BF94}"/>
              </a:ext>
            </a:extLst>
          </p:cNvPr>
          <p:cNvSpPr/>
          <p:nvPr/>
        </p:nvSpPr>
        <p:spPr>
          <a:xfrm>
            <a:off x="6972876" y="3642748"/>
            <a:ext cx="6827979" cy="340529"/>
          </a:xfrm>
          <a:prstGeom prst="rect">
            <a:avLst/>
          </a:prstGeom>
          <a:solidFill>
            <a:schemeClr val="accent5"/>
          </a:solidFill>
          <a:ln w="28575"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1"/>
            <a:r>
              <a:rPr lang="en-US" sz="1050" b="1" dirty="0">
                <a:solidFill>
                  <a:schemeClr val="accent1">
                    <a:lumMod val="50000"/>
                  </a:schemeClr>
                </a:solidFill>
              </a:rPr>
              <a:t>Amended Document for Reference</a:t>
            </a:r>
          </a:p>
        </p:txBody>
      </p:sp>
      <p:cxnSp>
        <p:nvCxnSpPr>
          <p:cNvPr id="115" name="Verbinder: gewinkelt 114">
            <a:extLst>
              <a:ext uri="{FF2B5EF4-FFF2-40B4-BE49-F238E27FC236}">
                <a16:creationId xmlns:a16="http://schemas.microsoft.com/office/drawing/2014/main" id="{6FFAEBCE-6B33-4D7C-9F26-6C530C4695DB}"/>
              </a:ext>
            </a:extLst>
          </p:cNvPr>
          <p:cNvCxnSpPr>
            <a:cxnSpLocks/>
            <a:stCxn id="57" idx="2"/>
            <a:endCxn id="75" idx="1"/>
          </p:cNvCxnSpPr>
          <p:nvPr/>
        </p:nvCxnSpPr>
        <p:spPr>
          <a:xfrm rot="16200000" flipH="1">
            <a:off x="2589813" y="2162865"/>
            <a:ext cx="372456" cy="1950286"/>
          </a:xfrm>
          <a:prstGeom prst="bentConnector2">
            <a:avLst/>
          </a:prstGeom>
          <a:ln w="38100">
            <a:solidFill>
              <a:schemeClr val="accent1"/>
            </a:solidFill>
            <a:prstDash val="solid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Pfeil: Fünfeck 69">
            <a:extLst>
              <a:ext uri="{FF2B5EF4-FFF2-40B4-BE49-F238E27FC236}">
                <a16:creationId xmlns:a16="http://schemas.microsoft.com/office/drawing/2014/main" id="{CA349FAD-7F40-53EA-6F28-BD6467951330}"/>
              </a:ext>
            </a:extLst>
          </p:cNvPr>
          <p:cNvSpPr/>
          <p:nvPr/>
        </p:nvSpPr>
        <p:spPr>
          <a:xfrm>
            <a:off x="3647479" y="2634092"/>
            <a:ext cx="924226" cy="238592"/>
          </a:xfrm>
          <a:prstGeom prst="homePlate">
            <a:avLst/>
          </a:prstGeom>
          <a:solidFill>
            <a:schemeClr val="accent1">
              <a:lumMod val="25000"/>
              <a:alpha val="3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Pfeil: Fünfeck 67">
            <a:extLst>
              <a:ext uri="{FF2B5EF4-FFF2-40B4-BE49-F238E27FC236}">
                <a16:creationId xmlns:a16="http://schemas.microsoft.com/office/drawing/2014/main" id="{D48FADE5-364D-F87F-9548-7AA36E7FA3F0}"/>
              </a:ext>
            </a:extLst>
          </p:cNvPr>
          <p:cNvSpPr/>
          <p:nvPr/>
        </p:nvSpPr>
        <p:spPr>
          <a:xfrm>
            <a:off x="2639367" y="2634092"/>
            <a:ext cx="587458" cy="238592"/>
          </a:xfrm>
          <a:prstGeom prst="homePlate">
            <a:avLst/>
          </a:prstGeom>
          <a:solidFill>
            <a:schemeClr val="accent1">
              <a:lumMod val="50000"/>
              <a:alpha val="3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Pfeil: Fünfeck 65">
            <a:extLst>
              <a:ext uri="{FF2B5EF4-FFF2-40B4-BE49-F238E27FC236}">
                <a16:creationId xmlns:a16="http://schemas.microsoft.com/office/drawing/2014/main" id="{843CF18B-A2CA-E075-FEE5-4B24EB233E8F}"/>
              </a:ext>
            </a:extLst>
          </p:cNvPr>
          <p:cNvSpPr/>
          <p:nvPr/>
        </p:nvSpPr>
        <p:spPr>
          <a:xfrm>
            <a:off x="1800899" y="2634152"/>
            <a:ext cx="406670" cy="238592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/>
          <a:lstStyle/>
          <a:p>
            <a:r>
              <a:rPr lang="en-US" sz="3200" dirty="0"/>
              <a:t>Placing GRBP/2025/29 in Context </a:t>
            </a:r>
            <a:br>
              <a:rPr lang="en-US" sz="3200" dirty="0"/>
            </a:br>
            <a:r>
              <a:rPr lang="en-US" sz="2400" dirty="0"/>
              <a:t>Estimated Timing of GRBP Regulations on Sound Emission</a:t>
            </a:r>
            <a:br>
              <a:rPr lang="en-US" sz="3200" dirty="0"/>
            </a:br>
            <a:endParaRPr lang="en-US" sz="3200" dirty="0"/>
          </a:p>
        </p:txBody>
      </p: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30D5B18E-399C-4AD7-9806-EB15A6B1D7DE}"/>
              </a:ext>
            </a:extLst>
          </p:cNvPr>
          <p:cNvCxnSpPr>
            <a:cxnSpLocks/>
          </p:cNvCxnSpPr>
          <p:nvPr/>
        </p:nvCxnSpPr>
        <p:spPr>
          <a:xfrm>
            <a:off x="671033" y="1702812"/>
            <a:ext cx="11449050" cy="0"/>
          </a:xfrm>
          <a:prstGeom prst="line">
            <a:avLst/>
          </a:prstGeom>
          <a:ln w="25400">
            <a:solidFill>
              <a:srgbClr val="2D2D8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F368A575-6D27-484C-BCDE-AE9C0D83D198}"/>
              </a:ext>
            </a:extLst>
          </p:cNvPr>
          <p:cNvGrpSpPr/>
          <p:nvPr/>
        </p:nvGrpSpPr>
        <p:grpSpPr>
          <a:xfrm>
            <a:off x="736893" y="1414880"/>
            <a:ext cx="1450436" cy="686678"/>
            <a:chOff x="371474" y="2673033"/>
            <a:chExt cx="1450436" cy="1980001"/>
          </a:xfrm>
        </p:grpSpPr>
        <p:sp>
          <p:nvSpPr>
            <p:cNvPr id="86" name="Textplatzhalter 5"/>
            <p:cNvSpPr txBox="1">
              <a:spLocks/>
            </p:cNvSpPr>
            <p:nvPr/>
          </p:nvSpPr>
          <p:spPr>
            <a:xfrm>
              <a:off x="371474" y="2686148"/>
              <a:ext cx="1450436" cy="318039"/>
            </a:xfrm>
            <a:prstGeom prst="rect">
              <a:avLst/>
            </a:prstGeom>
          </p:spPr>
          <p:txBody>
            <a:bodyPr vert="horz" wrap="square" lIns="108000" tIns="0" rIns="0" bIns="0" rtlCol="0">
              <a:no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44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88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32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b="1" dirty="0"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2024</a:t>
              </a:r>
            </a:p>
          </p:txBody>
        </p:sp>
        <p:cxnSp>
          <p:nvCxnSpPr>
            <p:cNvPr id="94" name="Gerader Verbinder 93">
              <a:extLst>
                <a:ext uri="{FF2B5EF4-FFF2-40B4-BE49-F238E27FC236}">
                  <a16:creationId xmlns:a16="http://schemas.microsoft.com/office/drawing/2014/main" id="{7BF38318-7BBA-4834-9257-BEE81FA9AFD5}"/>
                </a:ext>
              </a:extLst>
            </p:cNvPr>
            <p:cNvCxnSpPr>
              <a:cxnSpLocks/>
            </p:cNvCxnSpPr>
            <p:nvPr/>
          </p:nvCxnSpPr>
          <p:spPr>
            <a:xfrm>
              <a:off x="371475" y="2673033"/>
              <a:ext cx="0" cy="198000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A2688A31-B53B-43F5-AB8F-201537EBBE22}"/>
              </a:ext>
            </a:extLst>
          </p:cNvPr>
          <p:cNvGrpSpPr/>
          <p:nvPr/>
        </p:nvGrpSpPr>
        <p:grpSpPr>
          <a:xfrm>
            <a:off x="8959303" y="1414880"/>
            <a:ext cx="1450436" cy="686678"/>
            <a:chOff x="3704346" y="2980833"/>
            <a:chExt cx="1450436" cy="2463631"/>
          </a:xfrm>
        </p:grpSpPr>
        <p:sp>
          <p:nvSpPr>
            <p:cNvPr id="87" name="Textplatzhalter 5"/>
            <p:cNvSpPr txBox="1">
              <a:spLocks/>
            </p:cNvSpPr>
            <p:nvPr/>
          </p:nvSpPr>
          <p:spPr>
            <a:xfrm>
              <a:off x="3704346" y="2998249"/>
              <a:ext cx="1450436" cy="318040"/>
            </a:xfrm>
            <a:prstGeom prst="rect">
              <a:avLst/>
            </a:prstGeom>
          </p:spPr>
          <p:txBody>
            <a:bodyPr vert="horz" wrap="square" lIns="108000" tIns="0" rIns="0" bIns="0" rtlCol="0">
              <a:no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44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88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32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b="1" dirty="0"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2028</a:t>
              </a:r>
            </a:p>
          </p:txBody>
        </p:sp>
        <p:cxnSp>
          <p:nvCxnSpPr>
            <p:cNvPr id="95" name="Gerader Verbinder 94">
              <a:extLst>
                <a:ext uri="{FF2B5EF4-FFF2-40B4-BE49-F238E27FC236}">
                  <a16:creationId xmlns:a16="http://schemas.microsoft.com/office/drawing/2014/main" id="{48252161-E309-4BBF-B852-2BB3CCBBDCC0}"/>
                </a:ext>
              </a:extLst>
            </p:cNvPr>
            <p:cNvCxnSpPr>
              <a:cxnSpLocks/>
            </p:cNvCxnSpPr>
            <p:nvPr/>
          </p:nvCxnSpPr>
          <p:spPr>
            <a:xfrm>
              <a:off x="3704346" y="2980833"/>
              <a:ext cx="0" cy="246363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B423E8E2-124C-469B-697F-60FFD9760BA5}"/>
              </a:ext>
            </a:extLst>
          </p:cNvPr>
          <p:cNvGrpSpPr/>
          <p:nvPr/>
        </p:nvGrpSpPr>
        <p:grpSpPr>
          <a:xfrm>
            <a:off x="10603787" y="1414880"/>
            <a:ext cx="1450436" cy="686678"/>
            <a:chOff x="3704346" y="2981141"/>
            <a:chExt cx="1450436" cy="2463631"/>
          </a:xfrm>
        </p:grpSpPr>
        <p:sp>
          <p:nvSpPr>
            <p:cNvPr id="5" name="Textplatzhalter 5">
              <a:extLst>
                <a:ext uri="{FF2B5EF4-FFF2-40B4-BE49-F238E27FC236}">
                  <a16:creationId xmlns:a16="http://schemas.microsoft.com/office/drawing/2014/main" id="{FFD64BCF-11BA-E29C-C979-CA8382AA6160}"/>
                </a:ext>
              </a:extLst>
            </p:cNvPr>
            <p:cNvSpPr txBox="1">
              <a:spLocks/>
            </p:cNvSpPr>
            <p:nvPr/>
          </p:nvSpPr>
          <p:spPr>
            <a:xfrm>
              <a:off x="3704346" y="2998249"/>
              <a:ext cx="1450436" cy="318040"/>
            </a:xfrm>
            <a:prstGeom prst="rect">
              <a:avLst/>
            </a:prstGeom>
          </p:spPr>
          <p:txBody>
            <a:bodyPr vert="horz" wrap="square" lIns="108000" tIns="0" rIns="0" bIns="0" rtlCol="0">
              <a:no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44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88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32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b="1" dirty="0"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2029</a:t>
              </a:r>
            </a:p>
          </p:txBody>
        </p:sp>
        <p:cxnSp>
          <p:nvCxnSpPr>
            <p:cNvPr id="11" name="Gerader Verbinder 10">
              <a:extLst>
                <a:ext uri="{FF2B5EF4-FFF2-40B4-BE49-F238E27FC236}">
                  <a16:creationId xmlns:a16="http://schemas.microsoft.com/office/drawing/2014/main" id="{FC7D3EA2-85A2-FA10-1656-9790D38EF8F7}"/>
                </a:ext>
              </a:extLst>
            </p:cNvPr>
            <p:cNvCxnSpPr>
              <a:cxnSpLocks/>
            </p:cNvCxnSpPr>
            <p:nvPr/>
          </p:nvCxnSpPr>
          <p:spPr>
            <a:xfrm>
              <a:off x="3704346" y="2981141"/>
              <a:ext cx="0" cy="246363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EA85EF1C-E25C-1E71-DADC-AE10016DEC68}"/>
              </a:ext>
            </a:extLst>
          </p:cNvPr>
          <p:cNvGrpSpPr/>
          <p:nvPr/>
        </p:nvGrpSpPr>
        <p:grpSpPr>
          <a:xfrm>
            <a:off x="7314821" y="1414880"/>
            <a:ext cx="1450436" cy="686678"/>
            <a:chOff x="3704346" y="2980833"/>
            <a:chExt cx="1450436" cy="2463631"/>
          </a:xfrm>
        </p:grpSpPr>
        <p:sp>
          <p:nvSpPr>
            <p:cNvPr id="14" name="Textplatzhalter 5">
              <a:extLst>
                <a:ext uri="{FF2B5EF4-FFF2-40B4-BE49-F238E27FC236}">
                  <a16:creationId xmlns:a16="http://schemas.microsoft.com/office/drawing/2014/main" id="{962AD9A8-FFFC-8D2B-DD44-CE3C0D64A54D}"/>
                </a:ext>
              </a:extLst>
            </p:cNvPr>
            <p:cNvSpPr txBox="1">
              <a:spLocks/>
            </p:cNvSpPr>
            <p:nvPr/>
          </p:nvSpPr>
          <p:spPr>
            <a:xfrm>
              <a:off x="3704346" y="2998250"/>
              <a:ext cx="1450436" cy="318040"/>
            </a:xfrm>
            <a:prstGeom prst="rect">
              <a:avLst/>
            </a:prstGeom>
          </p:spPr>
          <p:txBody>
            <a:bodyPr vert="horz" wrap="square" lIns="108000" tIns="0" rIns="0" bIns="0" rtlCol="0">
              <a:no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44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88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32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b="1" dirty="0"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2027</a:t>
              </a:r>
            </a:p>
          </p:txBody>
        </p:sp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95F362E3-C7D0-1489-E560-A53137FB5604}"/>
                </a:ext>
              </a:extLst>
            </p:cNvPr>
            <p:cNvCxnSpPr>
              <a:cxnSpLocks/>
            </p:cNvCxnSpPr>
            <p:nvPr/>
          </p:nvCxnSpPr>
          <p:spPr>
            <a:xfrm>
              <a:off x="3704346" y="2980833"/>
              <a:ext cx="0" cy="246363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13BA5D54-C6A4-1A51-4681-2796C4B59D04}"/>
              </a:ext>
            </a:extLst>
          </p:cNvPr>
          <p:cNvGrpSpPr/>
          <p:nvPr/>
        </p:nvGrpSpPr>
        <p:grpSpPr>
          <a:xfrm>
            <a:off x="2845364" y="1412776"/>
            <a:ext cx="1450436" cy="688502"/>
            <a:chOff x="371474" y="2686148"/>
            <a:chExt cx="1450436" cy="2013939"/>
          </a:xfrm>
        </p:grpSpPr>
        <p:sp>
          <p:nvSpPr>
            <p:cNvPr id="27" name="Textplatzhalter 5">
              <a:extLst>
                <a:ext uri="{FF2B5EF4-FFF2-40B4-BE49-F238E27FC236}">
                  <a16:creationId xmlns:a16="http://schemas.microsoft.com/office/drawing/2014/main" id="{223F8F6E-193B-EEFB-3DA5-D39750232B5E}"/>
                </a:ext>
              </a:extLst>
            </p:cNvPr>
            <p:cNvSpPr txBox="1">
              <a:spLocks/>
            </p:cNvSpPr>
            <p:nvPr/>
          </p:nvSpPr>
          <p:spPr>
            <a:xfrm>
              <a:off x="371474" y="2686148"/>
              <a:ext cx="1450436" cy="318039"/>
            </a:xfrm>
            <a:prstGeom prst="rect">
              <a:avLst/>
            </a:prstGeom>
          </p:spPr>
          <p:txBody>
            <a:bodyPr vert="horz" wrap="square" lIns="108000" tIns="0" rIns="0" bIns="0" rtlCol="0">
              <a:no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44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88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32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b="1" dirty="0"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2025</a:t>
              </a:r>
            </a:p>
          </p:txBody>
        </p:sp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8A29C22B-161E-CB79-1AA0-4D216A3AB527}"/>
                </a:ext>
              </a:extLst>
            </p:cNvPr>
            <p:cNvCxnSpPr>
              <a:cxnSpLocks/>
            </p:cNvCxnSpPr>
            <p:nvPr/>
          </p:nvCxnSpPr>
          <p:spPr>
            <a:xfrm>
              <a:off x="371475" y="2720087"/>
              <a:ext cx="0" cy="198000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A3995774-2BD9-E81A-A5AB-4238D7387AA8}"/>
              </a:ext>
            </a:extLst>
          </p:cNvPr>
          <p:cNvGrpSpPr/>
          <p:nvPr/>
        </p:nvGrpSpPr>
        <p:grpSpPr>
          <a:xfrm>
            <a:off x="5077612" y="1414880"/>
            <a:ext cx="1450436" cy="686678"/>
            <a:chOff x="371474" y="2673286"/>
            <a:chExt cx="1450436" cy="1980000"/>
          </a:xfrm>
        </p:grpSpPr>
        <p:sp>
          <p:nvSpPr>
            <p:cNvPr id="45" name="Textplatzhalter 5">
              <a:extLst>
                <a:ext uri="{FF2B5EF4-FFF2-40B4-BE49-F238E27FC236}">
                  <a16:creationId xmlns:a16="http://schemas.microsoft.com/office/drawing/2014/main" id="{D159D0BD-3696-D19E-9916-B03FD314557D}"/>
                </a:ext>
              </a:extLst>
            </p:cNvPr>
            <p:cNvSpPr txBox="1">
              <a:spLocks/>
            </p:cNvSpPr>
            <p:nvPr/>
          </p:nvSpPr>
          <p:spPr>
            <a:xfrm>
              <a:off x="371474" y="2686148"/>
              <a:ext cx="1450436" cy="318039"/>
            </a:xfrm>
            <a:prstGeom prst="rect">
              <a:avLst/>
            </a:prstGeom>
          </p:spPr>
          <p:txBody>
            <a:bodyPr vert="horz" wrap="square" lIns="108000" tIns="0" rIns="0" bIns="0" rtlCol="0">
              <a:no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44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88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32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b="1" dirty="0"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2026</a:t>
              </a:r>
            </a:p>
          </p:txBody>
        </p:sp>
        <p:cxnSp>
          <p:nvCxnSpPr>
            <p:cNvPr id="48" name="Gerader Verbinder 47">
              <a:extLst>
                <a:ext uri="{FF2B5EF4-FFF2-40B4-BE49-F238E27FC236}">
                  <a16:creationId xmlns:a16="http://schemas.microsoft.com/office/drawing/2014/main" id="{36A732DB-24B5-55C2-F64B-BD62572CAC3B}"/>
                </a:ext>
              </a:extLst>
            </p:cNvPr>
            <p:cNvCxnSpPr>
              <a:cxnSpLocks/>
            </p:cNvCxnSpPr>
            <p:nvPr/>
          </p:nvCxnSpPr>
          <p:spPr>
            <a:xfrm>
              <a:off x="371475" y="2673286"/>
              <a:ext cx="0" cy="198000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Gerader Verbinder 53">
            <a:extLst>
              <a:ext uri="{FF2B5EF4-FFF2-40B4-BE49-F238E27FC236}">
                <a16:creationId xmlns:a16="http://schemas.microsoft.com/office/drawing/2014/main" id="{5D4D3D13-057B-7AFD-1A8B-909CDAE8F377}"/>
              </a:ext>
            </a:extLst>
          </p:cNvPr>
          <p:cNvCxnSpPr>
            <a:cxnSpLocks/>
          </p:cNvCxnSpPr>
          <p:nvPr/>
        </p:nvCxnSpPr>
        <p:spPr>
          <a:xfrm>
            <a:off x="11928648" y="1414780"/>
            <a:ext cx="0" cy="68667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aute 56">
            <a:extLst>
              <a:ext uri="{FF2B5EF4-FFF2-40B4-BE49-F238E27FC236}">
                <a16:creationId xmlns:a16="http://schemas.microsoft.com/office/drawing/2014/main" id="{C3B4393B-93B3-B838-B0B4-574AB6C4A674}"/>
              </a:ext>
            </a:extLst>
          </p:cNvPr>
          <p:cNvSpPr/>
          <p:nvPr/>
        </p:nvSpPr>
        <p:spPr>
          <a:xfrm>
            <a:off x="1682260" y="2544564"/>
            <a:ext cx="237276" cy="407216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endParaRPr lang="en-US" sz="900" b="1" dirty="0"/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3C6CA940-2740-BE9E-4E9A-B9BF7EF2CF05}"/>
              </a:ext>
            </a:extLst>
          </p:cNvPr>
          <p:cNvSpPr/>
          <p:nvPr/>
        </p:nvSpPr>
        <p:spPr>
          <a:xfrm>
            <a:off x="6960096" y="3153499"/>
            <a:ext cx="4386710" cy="340529"/>
          </a:xfrm>
          <a:prstGeom prst="rect">
            <a:avLst/>
          </a:prstGeom>
          <a:solidFill>
            <a:schemeClr val="accent3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1"/>
            <a:r>
              <a:rPr lang="en-US" sz="1050" b="1" dirty="0">
                <a:solidFill>
                  <a:schemeClr val="accent2"/>
                </a:solidFill>
              </a:rPr>
              <a:t>New Types</a:t>
            </a:r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B36289AC-AC18-3FC0-AA05-B5AC314B46CD}"/>
              </a:ext>
            </a:extLst>
          </p:cNvPr>
          <p:cNvSpPr/>
          <p:nvPr/>
        </p:nvSpPr>
        <p:spPr>
          <a:xfrm>
            <a:off x="2207568" y="2544563"/>
            <a:ext cx="431799" cy="407216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lang="en-US" sz="1200" b="1" dirty="0"/>
              <a:t>80th</a:t>
            </a:r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9D3EE209-264A-F7B6-3B4E-620E55C59D18}"/>
              </a:ext>
            </a:extLst>
          </p:cNvPr>
          <p:cNvSpPr/>
          <p:nvPr/>
        </p:nvSpPr>
        <p:spPr>
          <a:xfrm>
            <a:off x="3215680" y="2544563"/>
            <a:ext cx="431799" cy="407216"/>
          </a:xfrm>
          <a:prstGeom prst="ellipse">
            <a:avLst/>
          </a:prstGeom>
          <a:solidFill>
            <a:schemeClr val="accent1">
              <a:lumMod val="2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lang="en-US" sz="1200" b="1" dirty="0"/>
              <a:t>195th</a:t>
            </a:r>
          </a:p>
        </p:txBody>
      </p:sp>
      <p:sp>
        <p:nvSpPr>
          <p:cNvPr id="65" name="Flussdiagramm: Auszug 64">
            <a:extLst>
              <a:ext uri="{FF2B5EF4-FFF2-40B4-BE49-F238E27FC236}">
                <a16:creationId xmlns:a16="http://schemas.microsoft.com/office/drawing/2014/main" id="{485FEADF-BF82-96C6-6673-6D3D063C96C9}"/>
              </a:ext>
            </a:extLst>
          </p:cNvPr>
          <p:cNvSpPr/>
          <p:nvPr/>
        </p:nvSpPr>
        <p:spPr>
          <a:xfrm rot="5400000">
            <a:off x="4581837" y="2567305"/>
            <a:ext cx="351903" cy="372166"/>
          </a:xfrm>
          <a:prstGeom prst="flowChartExtract">
            <a:avLst/>
          </a:prstGeom>
          <a:solidFill>
            <a:srgbClr val="0000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>
            <a:normAutofit fontScale="47500" lnSpcReduction="20000"/>
          </a:bodyPr>
          <a:lstStyle/>
          <a:p>
            <a:pPr algn="ctr"/>
            <a:r>
              <a:rPr lang="en-US" b="1" dirty="0"/>
              <a:t>EIF</a:t>
            </a:r>
          </a:p>
        </p:txBody>
      </p:sp>
      <p:pic>
        <p:nvPicPr>
          <p:cNvPr id="71" name="Graphic 4">
            <a:extLst>
              <a:ext uri="{FF2B5EF4-FFF2-40B4-BE49-F238E27FC236}">
                <a16:creationId xmlns:a16="http://schemas.microsoft.com/office/drawing/2014/main" id="{2B4F23B8-81AE-BBB5-526E-5249901351E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447802" y="2550593"/>
            <a:ext cx="378746" cy="378746"/>
          </a:xfrm>
          <a:prstGeom prst="rect">
            <a:avLst/>
          </a:prstGeom>
        </p:spPr>
      </p:pic>
      <p:sp>
        <p:nvSpPr>
          <p:cNvPr id="72" name="Pfeil: Fünfeck 71">
            <a:extLst>
              <a:ext uri="{FF2B5EF4-FFF2-40B4-BE49-F238E27FC236}">
                <a16:creationId xmlns:a16="http://schemas.microsoft.com/office/drawing/2014/main" id="{5E4FF40E-4CC9-57B0-41A9-C6DA7B8611D2}"/>
              </a:ext>
            </a:extLst>
          </p:cNvPr>
          <p:cNvSpPr/>
          <p:nvPr/>
        </p:nvSpPr>
        <p:spPr>
          <a:xfrm>
            <a:off x="5591944" y="3210156"/>
            <a:ext cx="1368152" cy="238592"/>
          </a:xfrm>
          <a:prstGeom prst="homePlate">
            <a:avLst/>
          </a:prstGeom>
          <a:solidFill>
            <a:schemeClr val="accent1">
              <a:lumMod val="25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Pfeil: Fünfeck 72">
            <a:extLst>
              <a:ext uri="{FF2B5EF4-FFF2-40B4-BE49-F238E27FC236}">
                <a16:creationId xmlns:a16="http://schemas.microsoft.com/office/drawing/2014/main" id="{6E2318CA-0FF6-2718-E35C-90FE16DE0387}"/>
              </a:ext>
            </a:extLst>
          </p:cNvPr>
          <p:cNvSpPr/>
          <p:nvPr/>
        </p:nvSpPr>
        <p:spPr>
          <a:xfrm>
            <a:off x="4513768" y="3210156"/>
            <a:ext cx="1006417" cy="238592"/>
          </a:xfrm>
          <a:prstGeom prst="homePlate">
            <a:avLst/>
          </a:prstGeom>
          <a:solidFill>
            <a:schemeClr val="accent1">
              <a:lumMod val="5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Pfeil: Fünfeck 73">
            <a:extLst>
              <a:ext uri="{FF2B5EF4-FFF2-40B4-BE49-F238E27FC236}">
                <a16:creationId xmlns:a16="http://schemas.microsoft.com/office/drawing/2014/main" id="{16E64F64-189C-0F15-5483-DBB70BF928BE}"/>
              </a:ext>
            </a:extLst>
          </p:cNvPr>
          <p:cNvSpPr/>
          <p:nvPr/>
        </p:nvSpPr>
        <p:spPr>
          <a:xfrm>
            <a:off x="3869823" y="3210216"/>
            <a:ext cx="406670" cy="238592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aute 74">
            <a:extLst>
              <a:ext uri="{FF2B5EF4-FFF2-40B4-BE49-F238E27FC236}">
                <a16:creationId xmlns:a16="http://schemas.microsoft.com/office/drawing/2014/main" id="{B02EC7F7-AD27-A523-CF5A-1C5560688790}"/>
              </a:ext>
            </a:extLst>
          </p:cNvPr>
          <p:cNvSpPr/>
          <p:nvPr/>
        </p:nvSpPr>
        <p:spPr>
          <a:xfrm>
            <a:off x="3751184" y="3120628"/>
            <a:ext cx="237276" cy="407216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endParaRPr lang="en-US" sz="900" b="1" dirty="0"/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3B25EAF1-5406-B47E-3702-A7A8531C2A41}"/>
              </a:ext>
            </a:extLst>
          </p:cNvPr>
          <p:cNvSpPr/>
          <p:nvPr/>
        </p:nvSpPr>
        <p:spPr>
          <a:xfrm>
            <a:off x="4276492" y="3120627"/>
            <a:ext cx="431799" cy="407216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lang="en-US" sz="1200" b="1" dirty="0"/>
              <a:t>82nd</a:t>
            </a:r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6E0C2E78-ECCA-782A-69C9-BB38602CB4D1}"/>
              </a:ext>
            </a:extLst>
          </p:cNvPr>
          <p:cNvSpPr/>
          <p:nvPr/>
        </p:nvSpPr>
        <p:spPr>
          <a:xfrm>
            <a:off x="5520185" y="3120627"/>
            <a:ext cx="431799" cy="407216"/>
          </a:xfrm>
          <a:prstGeom prst="ellipse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lang="en-US" sz="1200" b="1" dirty="0"/>
              <a:t>198th</a:t>
            </a:r>
          </a:p>
        </p:txBody>
      </p:sp>
      <p:sp>
        <p:nvSpPr>
          <p:cNvPr id="78" name="Flussdiagramm: Auszug 77">
            <a:extLst>
              <a:ext uri="{FF2B5EF4-FFF2-40B4-BE49-F238E27FC236}">
                <a16:creationId xmlns:a16="http://schemas.microsoft.com/office/drawing/2014/main" id="{1DACDD77-260E-DFE4-E058-695630C3E4CB}"/>
              </a:ext>
            </a:extLst>
          </p:cNvPr>
          <p:cNvSpPr/>
          <p:nvPr/>
        </p:nvSpPr>
        <p:spPr>
          <a:xfrm rot="5400000">
            <a:off x="6970228" y="3143369"/>
            <a:ext cx="351903" cy="372166"/>
          </a:xfrm>
          <a:prstGeom prst="flowChartExtra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>
            <a:normAutofit fontScale="55000" lnSpcReduction="20000"/>
          </a:bodyPr>
          <a:lstStyle/>
          <a:p>
            <a:pPr algn="ctr"/>
            <a:r>
              <a:rPr lang="en-US" b="1" dirty="0"/>
              <a:t>NT</a:t>
            </a: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86F86508-E4E9-A6A7-33A5-ABCDF9059848}"/>
              </a:ext>
            </a:extLst>
          </p:cNvPr>
          <p:cNvSpPr txBox="1"/>
          <p:nvPr/>
        </p:nvSpPr>
        <p:spPr>
          <a:xfrm>
            <a:off x="407368" y="2085679"/>
            <a:ext cx="9391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dirty="0"/>
              <a:t>UN-R 51: </a:t>
            </a:r>
            <a:r>
              <a:rPr lang="en-US" b="1" i="1" dirty="0"/>
              <a:t>Supplement [11] to 03 series of amendments</a:t>
            </a: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2F69CC66-0F5F-BE64-1833-0277669D356C}"/>
              </a:ext>
            </a:extLst>
          </p:cNvPr>
          <p:cNvSpPr txBox="1"/>
          <p:nvPr/>
        </p:nvSpPr>
        <p:spPr>
          <a:xfrm>
            <a:off x="119336" y="2584654"/>
            <a:ext cx="16031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dirty="0"/>
              <a:t>GRBP/2024/22</a:t>
            </a: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20A7B02C-2765-1104-9E5C-445001E34351}"/>
              </a:ext>
            </a:extLst>
          </p:cNvPr>
          <p:cNvSpPr txBox="1"/>
          <p:nvPr/>
        </p:nvSpPr>
        <p:spPr>
          <a:xfrm>
            <a:off x="1775520" y="3028133"/>
            <a:ext cx="175021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dirty="0"/>
              <a:t>GRBP/2025/20</a:t>
            </a:r>
          </a:p>
          <a:p>
            <a:pPr algn="ctr"/>
            <a:r>
              <a:rPr lang="en-US" sz="1600" dirty="0"/>
              <a:t>GRBP/2025/29</a:t>
            </a:r>
            <a:endParaRPr lang="en-US" sz="1800" dirty="0"/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69CA4D1B-208A-37E5-7C88-F2836A4925DB}"/>
              </a:ext>
            </a:extLst>
          </p:cNvPr>
          <p:cNvSpPr txBox="1"/>
          <p:nvPr/>
        </p:nvSpPr>
        <p:spPr>
          <a:xfrm>
            <a:off x="407368" y="4842436"/>
            <a:ext cx="65907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UN-R 51: </a:t>
            </a:r>
            <a:r>
              <a:rPr lang="en-US" b="1" i="1" dirty="0"/>
              <a:t>New 04 series of amendments (estimated)</a:t>
            </a:r>
          </a:p>
        </p:txBody>
      </p:sp>
      <p:sp>
        <p:nvSpPr>
          <p:cNvPr id="96" name="Rechteck 95">
            <a:extLst>
              <a:ext uri="{FF2B5EF4-FFF2-40B4-BE49-F238E27FC236}">
                <a16:creationId xmlns:a16="http://schemas.microsoft.com/office/drawing/2014/main" id="{465E86AE-D4B7-FDB1-54C8-0A853CC7D0C7}"/>
              </a:ext>
            </a:extLst>
          </p:cNvPr>
          <p:cNvSpPr/>
          <p:nvPr/>
        </p:nvSpPr>
        <p:spPr>
          <a:xfrm>
            <a:off x="8616279" y="4851913"/>
            <a:ext cx="2724177" cy="340529"/>
          </a:xfrm>
          <a:prstGeom prst="rect">
            <a:avLst/>
          </a:prstGeom>
          <a:solidFill>
            <a:schemeClr val="accent3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50" b="1" dirty="0">
                <a:solidFill>
                  <a:srgbClr val="00B0F0"/>
                </a:solidFill>
              </a:rPr>
              <a:t>Transitional Provisions</a:t>
            </a:r>
          </a:p>
        </p:txBody>
      </p:sp>
      <p:sp>
        <p:nvSpPr>
          <p:cNvPr id="97" name="Pfeil: Fünfeck 96">
            <a:extLst>
              <a:ext uri="{FF2B5EF4-FFF2-40B4-BE49-F238E27FC236}">
                <a16:creationId xmlns:a16="http://schemas.microsoft.com/office/drawing/2014/main" id="{D6F3E8C4-17E0-608C-9D41-93BDAC830F54}"/>
              </a:ext>
            </a:extLst>
          </p:cNvPr>
          <p:cNvSpPr/>
          <p:nvPr/>
        </p:nvSpPr>
        <p:spPr>
          <a:xfrm>
            <a:off x="7896200" y="4908570"/>
            <a:ext cx="720080" cy="238592"/>
          </a:xfrm>
          <a:prstGeom prst="homePlate">
            <a:avLst/>
          </a:prstGeom>
          <a:solidFill>
            <a:schemeClr val="accent1">
              <a:lumMod val="25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Pfeil: Fünfeck 98">
            <a:extLst>
              <a:ext uri="{FF2B5EF4-FFF2-40B4-BE49-F238E27FC236}">
                <a16:creationId xmlns:a16="http://schemas.microsoft.com/office/drawing/2014/main" id="{9D71DE15-657B-D175-D621-E68825138057}"/>
              </a:ext>
            </a:extLst>
          </p:cNvPr>
          <p:cNvSpPr/>
          <p:nvPr/>
        </p:nvSpPr>
        <p:spPr>
          <a:xfrm>
            <a:off x="6888338" y="4908570"/>
            <a:ext cx="647822" cy="238592"/>
          </a:xfrm>
          <a:prstGeom prst="homePlate">
            <a:avLst/>
          </a:prstGeom>
          <a:solidFill>
            <a:schemeClr val="accent1">
              <a:lumMod val="5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Pfeil: Fünfeck 104">
            <a:extLst>
              <a:ext uri="{FF2B5EF4-FFF2-40B4-BE49-F238E27FC236}">
                <a16:creationId xmlns:a16="http://schemas.microsoft.com/office/drawing/2014/main" id="{6BFA0F11-BBA6-C349-5ABB-4AAF832102F3}"/>
              </a:ext>
            </a:extLst>
          </p:cNvPr>
          <p:cNvSpPr/>
          <p:nvPr/>
        </p:nvSpPr>
        <p:spPr>
          <a:xfrm>
            <a:off x="6278392" y="4908630"/>
            <a:ext cx="275650" cy="238592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Raute 105">
            <a:extLst>
              <a:ext uri="{FF2B5EF4-FFF2-40B4-BE49-F238E27FC236}">
                <a16:creationId xmlns:a16="http://schemas.microsoft.com/office/drawing/2014/main" id="{3134537F-1DD2-7DC6-FBEC-A04008D75D0F}"/>
              </a:ext>
            </a:extLst>
          </p:cNvPr>
          <p:cNvSpPr/>
          <p:nvPr/>
        </p:nvSpPr>
        <p:spPr>
          <a:xfrm>
            <a:off x="6159753" y="4819042"/>
            <a:ext cx="237276" cy="407216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endParaRPr lang="en-US" sz="900" b="1" dirty="0"/>
          </a:p>
        </p:txBody>
      </p:sp>
      <p:sp>
        <p:nvSpPr>
          <p:cNvPr id="108" name="Ellipse 107">
            <a:extLst>
              <a:ext uri="{FF2B5EF4-FFF2-40B4-BE49-F238E27FC236}">
                <a16:creationId xmlns:a16="http://schemas.microsoft.com/office/drawing/2014/main" id="{F0DE02D9-6E6B-586E-A9E3-7258D820CF76}"/>
              </a:ext>
            </a:extLst>
          </p:cNvPr>
          <p:cNvSpPr/>
          <p:nvPr/>
        </p:nvSpPr>
        <p:spPr>
          <a:xfrm>
            <a:off x="6528048" y="4819041"/>
            <a:ext cx="431799" cy="407216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lang="en-US" sz="1200" b="1" dirty="0"/>
              <a:t>84th</a:t>
            </a:r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9F1FADF1-9688-9CD1-9CE3-2445EEFF5A37}"/>
              </a:ext>
            </a:extLst>
          </p:cNvPr>
          <p:cNvSpPr/>
          <p:nvPr/>
        </p:nvSpPr>
        <p:spPr>
          <a:xfrm>
            <a:off x="7536160" y="4819041"/>
            <a:ext cx="431799" cy="407216"/>
          </a:xfrm>
          <a:prstGeom prst="ellipse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lang="en-US" sz="1200" b="1" dirty="0"/>
              <a:t>201th</a:t>
            </a:r>
          </a:p>
        </p:txBody>
      </p:sp>
      <p:sp>
        <p:nvSpPr>
          <p:cNvPr id="110" name="Flussdiagramm: Auszug 109">
            <a:extLst>
              <a:ext uri="{FF2B5EF4-FFF2-40B4-BE49-F238E27FC236}">
                <a16:creationId xmlns:a16="http://schemas.microsoft.com/office/drawing/2014/main" id="{215C3643-5E59-25F5-29B3-D83A4A00EBB0}"/>
              </a:ext>
            </a:extLst>
          </p:cNvPr>
          <p:cNvSpPr/>
          <p:nvPr/>
        </p:nvSpPr>
        <p:spPr>
          <a:xfrm rot="5400000">
            <a:off x="8626412" y="4841783"/>
            <a:ext cx="351903" cy="372166"/>
          </a:xfrm>
          <a:prstGeom prst="flowChartExtra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>
            <a:normAutofit fontScale="47500" lnSpcReduction="20000"/>
          </a:bodyPr>
          <a:lstStyle/>
          <a:p>
            <a:pPr algn="ctr"/>
            <a:r>
              <a:rPr lang="en-US" b="1" dirty="0"/>
              <a:t>EIF</a:t>
            </a:r>
          </a:p>
        </p:txBody>
      </p:sp>
      <p:sp>
        <p:nvSpPr>
          <p:cNvPr id="112" name="Rechteck 111">
            <a:extLst>
              <a:ext uri="{FF2B5EF4-FFF2-40B4-BE49-F238E27FC236}">
                <a16:creationId xmlns:a16="http://schemas.microsoft.com/office/drawing/2014/main" id="{53A106F1-09DF-185A-6495-028D5C482122}"/>
              </a:ext>
            </a:extLst>
          </p:cNvPr>
          <p:cNvSpPr/>
          <p:nvPr/>
        </p:nvSpPr>
        <p:spPr>
          <a:xfrm>
            <a:off x="11352587" y="4852577"/>
            <a:ext cx="2664293" cy="340529"/>
          </a:xfrm>
          <a:prstGeom prst="rect">
            <a:avLst/>
          </a:prstGeom>
          <a:solidFill>
            <a:schemeClr val="accent3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 lvl="1"/>
            <a:r>
              <a:rPr lang="en-US" sz="1050" b="1" dirty="0">
                <a:solidFill>
                  <a:schemeClr val="accent2"/>
                </a:solidFill>
              </a:rPr>
              <a:t>New Types</a:t>
            </a:r>
          </a:p>
        </p:txBody>
      </p:sp>
      <p:sp>
        <p:nvSpPr>
          <p:cNvPr id="113" name="Flussdiagramm: Auszug 112">
            <a:extLst>
              <a:ext uri="{FF2B5EF4-FFF2-40B4-BE49-F238E27FC236}">
                <a16:creationId xmlns:a16="http://schemas.microsoft.com/office/drawing/2014/main" id="{5009DB31-29B8-1892-92D4-02BCCC31BBF8}"/>
              </a:ext>
            </a:extLst>
          </p:cNvPr>
          <p:cNvSpPr/>
          <p:nvPr/>
        </p:nvSpPr>
        <p:spPr>
          <a:xfrm rot="5400000">
            <a:off x="11350589" y="4836097"/>
            <a:ext cx="351903" cy="372166"/>
          </a:xfrm>
          <a:prstGeom prst="flowChartExtra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>
            <a:normAutofit fontScale="55000" lnSpcReduction="20000"/>
          </a:bodyPr>
          <a:lstStyle/>
          <a:p>
            <a:pPr algn="ctr"/>
            <a:r>
              <a:rPr lang="en-US" b="1" dirty="0"/>
              <a:t>NT</a:t>
            </a:r>
          </a:p>
        </p:txBody>
      </p:sp>
      <p:sp>
        <p:nvSpPr>
          <p:cNvPr id="121" name="Pfeil: Fünfeck 120">
            <a:extLst>
              <a:ext uri="{FF2B5EF4-FFF2-40B4-BE49-F238E27FC236}">
                <a16:creationId xmlns:a16="http://schemas.microsoft.com/office/drawing/2014/main" id="{7BBE39DA-8581-E000-838F-26D08B88F490}"/>
              </a:ext>
            </a:extLst>
          </p:cNvPr>
          <p:cNvSpPr/>
          <p:nvPr/>
        </p:nvSpPr>
        <p:spPr>
          <a:xfrm>
            <a:off x="5030114" y="3689441"/>
            <a:ext cx="273797" cy="238592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" name="Raute 121">
            <a:extLst>
              <a:ext uri="{FF2B5EF4-FFF2-40B4-BE49-F238E27FC236}">
                <a16:creationId xmlns:a16="http://schemas.microsoft.com/office/drawing/2014/main" id="{3F254741-93A0-ABB1-FEB8-232F068FAC01}"/>
              </a:ext>
            </a:extLst>
          </p:cNvPr>
          <p:cNvSpPr/>
          <p:nvPr/>
        </p:nvSpPr>
        <p:spPr>
          <a:xfrm>
            <a:off x="4922620" y="3599853"/>
            <a:ext cx="237276" cy="407216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endParaRPr lang="en-US" sz="900" b="1" dirty="0"/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EFB72DE0-BB27-48CF-3B78-2AEBC4B9FA88}"/>
              </a:ext>
            </a:extLst>
          </p:cNvPr>
          <p:cNvSpPr/>
          <p:nvPr/>
        </p:nvSpPr>
        <p:spPr>
          <a:xfrm>
            <a:off x="5303912" y="3599852"/>
            <a:ext cx="431799" cy="407216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lang="en-US" sz="1200" b="1" dirty="0"/>
              <a:t>83rd</a:t>
            </a:r>
          </a:p>
        </p:txBody>
      </p:sp>
      <p:sp>
        <p:nvSpPr>
          <p:cNvPr id="138" name="Textfeld 137">
            <a:extLst>
              <a:ext uri="{FF2B5EF4-FFF2-40B4-BE49-F238E27FC236}">
                <a16:creationId xmlns:a16="http://schemas.microsoft.com/office/drawing/2014/main" id="{3EEECC86-FB5F-BB13-55C6-B798A2486283}"/>
              </a:ext>
            </a:extLst>
          </p:cNvPr>
          <p:cNvSpPr txBox="1"/>
          <p:nvPr/>
        </p:nvSpPr>
        <p:spPr>
          <a:xfrm>
            <a:off x="407367" y="5298266"/>
            <a:ext cx="64309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UN-R 138: 02 series of amendments (already adopted)</a:t>
            </a:r>
          </a:p>
        </p:txBody>
      </p:sp>
      <p:sp>
        <p:nvSpPr>
          <p:cNvPr id="140" name="Rechteck 139">
            <a:extLst>
              <a:ext uri="{FF2B5EF4-FFF2-40B4-BE49-F238E27FC236}">
                <a16:creationId xmlns:a16="http://schemas.microsoft.com/office/drawing/2014/main" id="{2B139204-F269-C227-D9B4-9BFB9CC84B6D}"/>
              </a:ext>
            </a:extLst>
          </p:cNvPr>
          <p:cNvSpPr/>
          <p:nvPr/>
        </p:nvSpPr>
        <p:spPr>
          <a:xfrm>
            <a:off x="2863894" y="5718952"/>
            <a:ext cx="3897388" cy="340529"/>
          </a:xfrm>
          <a:prstGeom prst="rect">
            <a:avLst/>
          </a:prstGeom>
          <a:solidFill>
            <a:schemeClr val="accent3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50" b="1" dirty="0">
                <a:solidFill>
                  <a:srgbClr val="00B0F0"/>
                </a:solidFill>
              </a:rPr>
              <a:t>Transitional Provisions</a:t>
            </a:r>
          </a:p>
        </p:txBody>
      </p:sp>
      <p:sp>
        <p:nvSpPr>
          <p:cNvPr id="141" name="Pfeil: Fünfeck 140">
            <a:extLst>
              <a:ext uri="{FF2B5EF4-FFF2-40B4-BE49-F238E27FC236}">
                <a16:creationId xmlns:a16="http://schemas.microsoft.com/office/drawing/2014/main" id="{2C40F265-C219-FF75-E070-40CB328A7080}"/>
              </a:ext>
            </a:extLst>
          </p:cNvPr>
          <p:cNvSpPr/>
          <p:nvPr/>
        </p:nvSpPr>
        <p:spPr>
          <a:xfrm>
            <a:off x="1919536" y="5775609"/>
            <a:ext cx="944359" cy="238592"/>
          </a:xfrm>
          <a:prstGeom prst="homePlate">
            <a:avLst/>
          </a:prstGeom>
          <a:solidFill>
            <a:schemeClr val="accent1">
              <a:lumMod val="25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2" name="Pfeil: Fünfeck 141">
            <a:extLst>
              <a:ext uri="{FF2B5EF4-FFF2-40B4-BE49-F238E27FC236}">
                <a16:creationId xmlns:a16="http://schemas.microsoft.com/office/drawing/2014/main" id="{B5939D1B-D6A7-834A-960D-F0A09681CE24}"/>
              </a:ext>
            </a:extLst>
          </p:cNvPr>
          <p:cNvSpPr/>
          <p:nvPr/>
        </p:nvSpPr>
        <p:spPr>
          <a:xfrm>
            <a:off x="1055440" y="5775609"/>
            <a:ext cx="587458" cy="238592"/>
          </a:xfrm>
          <a:prstGeom prst="homePlate">
            <a:avLst/>
          </a:prstGeom>
          <a:solidFill>
            <a:schemeClr val="accent1">
              <a:lumMod val="5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6" name="Ellipse 145">
            <a:extLst>
              <a:ext uri="{FF2B5EF4-FFF2-40B4-BE49-F238E27FC236}">
                <a16:creationId xmlns:a16="http://schemas.microsoft.com/office/drawing/2014/main" id="{E630331B-F900-757D-9A5B-6010C484DEEB}"/>
              </a:ext>
            </a:extLst>
          </p:cNvPr>
          <p:cNvSpPr/>
          <p:nvPr/>
        </p:nvSpPr>
        <p:spPr>
          <a:xfrm>
            <a:off x="911424" y="5686080"/>
            <a:ext cx="431799" cy="407216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lang="en-US" sz="1200" b="1" dirty="0"/>
              <a:t>79th</a:t>
            </a:r>
          </a:p>
        </p:txBody>
      </p:sp>
      <p:sp>
        <p:nvSpPr>
          <p:cNvPr id="148" name="Ellipse 147">
            <a:extLst>
              <a:ext uri="{FF2B5EF4-FFF2-40B4-BE49-F238E27FC236}">
                <a16:creationId xmlns:a16="http://schemas.microsoft.com/office/drawing/2014/main" id="{62E56722-55F4-CF31-0A2C-A6CD734C0284}"/>
              </a:ext>
            </a:extLst>
          </p:cNvPr>
          <p:cNvSpPr/>
          <p:nvPr/>
        </p:nvSpPr>
        <p:spPr>
          <a:xfrm>
            <a:off x="1631504" y="5686080"/>
            <a:ext cx="431799" cy="407216"/>
          </a:xfrm>
          <a:prstGeom prst="ellipse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lang="en-US" sz="1200" b="1" dirty="0"/>
              <a:t>193rd</a:t>
            </a:r>
          </a:p>
        </p:txBody>
      </p:sp>
      <p:sp>
        <p:nvSpPr>
          <p:cNvPr id="149" name="Flussdiagramm: Auszug 148">
            <a:extLst>
              <a:ext uri="{FF2B5EF4-FFF2-40B4-BE49-F238E27FC236}">
                <a16:creationId xmlns:a16="http://schemas.microsoft.com/office/drawing/2014/main" id="{CAD1C409-351F-3E54-1748-F849D3653BF2}"/>
              </a:ext>
            </a:extLst>
          </p:cNvPr>
          <p:cNvSpPr/>
          <p:nvPr/>
        </p:nvSpPr>
        <p:spPr>
          <a:xfrm rot="5400000">
            <a:off x="2874027" y="5708822"/>
            <a:ext cx="351903" cy="372166"/>
          </a:xfrm>
          <a:prstGeom prst="flowChartExtra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>
            <a:normAutofit fontScale="47500" lnSpcReduction="20000"/>
          </a:bodyPr>
          <a:lstStyle/>
          <a:p>
            <a:pPr algn="ctr"/>
            <a:r>
              <a:rPr lang="en-US" b="1" dirty="0"/>
              <a:t>EIF</a:t>
            </a:r>
          </a:p>
        </p:txBody>
      </p:sp>
      <p:sp>
        <p:nvSpPr>
          <p:cNvPr id="150" name="Rechteck 149">
            <a:extLst>
              <a:ext uri="{FF2B5EF4-FFF2-40B4-BE49-F238E27FC236}">
                <a16:creationId xmlns:a16="http://schemas.microsoft.com/office/drawing/2014/main" id="{D61BAACE-4123-9AEA-C676-F94E449ABF64}"/>
              </a:ext>
            </a:extLst>
          </p:cNvPr>
          <p:cNvSpPr/>
          <p:nvPr/>
        </p:nvSpPr>
        <p:spPr>
          <a:xfrm>
            <a:off x="6764457" y="5719616"/>
            <a:ext cx="3385498" cy="340529"/>
          </a:xfrm>
          <a:prstGeom prst="rect">
            <a:avLst/>
          </a:prstGeom>
          <a:solidFill>
            <a:schemeClr val="accent3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 lvl="1"/>
            <a:r>
              <a:rPr lang="en-US" sz="1050" b="1" dirty="0">
                <a:solidFill>
                  <a:schemeClr val="accent2"/>
                </a:solidFill>
              </a:rPr>
              <a:t>New  Types</a:t>
            </a:r>
          </a:p>
        </p:txBody>
      </p:sp>
      <p:sp>
        <p:nvSpPr>
          <p:cNvPr id="151" name="Flussdiagramm: Auszug 150">
            <a:extLst>
              <a:ext uri="{FF2B5EF4-FFF2-40B4-BE49-F238E27FC236}">
                <a16:creationId xmlns:a16="http://schemas.microsoft.com/office/drawing/2014/main" id="{A7D2DC38-F649-67A2-19BA-EB98679663E4}"/>
              </a:ext>
            </a:extLst>
          </p:cNvPr>
          <p:cNvSpPr/>
          <p:nvPr/>
        </p:nvSpPr>
        <p:spPr>
          <a:xfrm rot="5400000">
            <a:off x="6754204" y="5703136"/>
            <a:ext cx="351903" cy="372166"/>
          </a:xfrm>
          <a:prstGeom prst="flowChartExtra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>
            <a:normAutofit fontScale="55000" lnSpcReduction="20000"/>
          </a:bodyPr>
          <a:lstStyle/>
          <a:p>
            <a:pPr algn="ctr"/>
            <a:r>
              <a:rPr lang="en-US" b="1" dirty="0"/>
              <a:t>NT</a:t>
            </a:r>
          </a:p>
        </p:txBody>
      </p:sp>
      <p:sp>
        <p:nvSpPr>
          <p:cNvPr id="152" name="Rechteck 151">
            <a:extLst>
              <a:ext uri="{FF2B5EF4-FFF2-40B4-BE49-F238E27FC236}">
                <a16:creationId xmlns:a16="http://schemas.microsoft.com/office/drawing/2014/main" id="{DA77A5DD-3FCA-C5A0-31D7-1508F81B8764}"/>
              </a:ext>
            </a:extLst>
          </p:cNvPr>
          <p:cNvSpPr/>
          <p:nvPr/>
        </p:nvSpPr>
        <p:spPr>
          <a:xfrm>
            <a:off x="10149954" y="5720557"/>
            <a:ext cx="3650893" cy="340529"/>
          </a:xfrm>
          <a:prstGeom prst="rect">
            <a:avLst/>
          </a:prstGeom>
          <a:solidFill>
            <a:schemeClr val="accent3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 lvl="1"/>
            <a:r>
              <a:rPr lang="en-US" sz="1050" b="1" dirty="0">
                <a:solidFill>
                  <a:schemeClr val="accent2"/>
                </a:solidFill>
              </a:rPr>
              <a:t>All Vehicles</a:t>
            </a:r>
          </a:p>
        </p:txBody>
      </p:sp>
      <p:sp>
        <p:nvSpPr>
          <p:cNvPr id="153" name="Flussdiagramm: Auszug 152">
            <a:extLst>
              <a:ext uri="{FF2B5EF4-FFF2-40B4-BE49-F238E27FC236}">
                <a16:creationId xmlns:a16="http://schemas.microsoft.com/office/drawing/2014/main" id="{45DAFF32-BD16-FE5D-CA47-46CD422A15E8}"/>
              </a:ext>
            </a:extLst>
          </p:cNvPr>
          <p:cNvSpPr/>
          <p:nvPr/>
        </p:nvSpPr>
        <p:spPr>
          <a:xfrm rot="5400000">
            <a:off x="10163262" y="5704077"/>
            <a:ext cx="351903" cy="372166"/>
          </a:xfrm>
          <a:prstGeom prst="flowChartExtra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>
            <a:normAutofit fontScale="55000" lnSpcReduction="20000"/>
          </a:bodyPr>
          <a:lstStyle/>
          <a:p>
            <a:pPr algn="ctr"/>
            <a:r>
              <a:rPr lang="en-US" b="1" dirty="0"/>
              <a:t>AV</a:t>
            </a:r>
          </a:p>
        </p:txBody>
      </p:sp>
      <p:sp>
        <p:nvSpPr>
          <p:cNvPr id="154" name="Pfeil: Fünfeck 153">
            <a:extLst>
              <a:ext uri="{FF2B5EF4-FFF2-40B4-BE49-F238E27FC236}">
                <a16:creationId xmlns:a16="http://schemas.microsoft.com/office/drawing/2014/main" id="{9D8107B6-D9F8-FFDC-2FC3-FA50FE9DE634}"/>
              </a:ext>
            </a:extLst>
          </p:cNvPr>
          <p:cNvSpPr/>
          <p:nvPr/>
        </p:nvSpPr>
        <p:spPr>
          <a:xfrm>
            <a:off x="479937" y="5775609"/>
            <a:ext cx="437339" cy="238592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5" name="Raute 154">
            <a:extLst>
              <a:ext uri="{FF2B5EF4-FFF2-40B4-BE49-F238E27FC236}">
                <a16:creationId xmlns:a16="http://schemas.microsoft.com/office/drawing/2014/main" id="{C6810E21-CC47-BFA6-CE38-1E7F3FD1FE4B}"/>
              </a:ext>
            </a:extLst>
          </p:cNvPr>
          <p:cNvSpPr/>
          <p:nvPr/>
        </p:nvSpPr>
        <p:spPr>
          <a:xfrm>
            <a:off x="372444" y="5686021"/>
            <a:ext cx="237276" cy="407216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endParaRPr lang="en-US" sz="900" b="1" dirty="0"/>
          </a:p>
        </p:txBody>
      </p:sp>
      <p:sp>
        <p:nvSpPr>
          <p:cNvPr id="156" name="Flussdiagramm: Auszug 155">
            <a:extLst>
              <a:ext uri="{FF2B5EF4-FFF2-40B4-BE49-F238E27FC236}">
                <a16:creationId xmlns:a16="http://schemas.microsoft.com/office/drawing/2014/main" id="{48332504-64A3-6044-40B9-118F75CC5171}"/>
              </a:ext>
            </a:extLst>
          </p:cNvPr>
          <p:cNvSpPr/>
          <p:nvPr/>
        </p:nvSpPr>
        <p:spPr>
          <a:xfrm rot="5400000">
            <a:off x="6986074" y="3633754"/>
            <a:ext cx="351903" cy="372166"/>
          </a:xfrm>
          <a:prstGeom prst="flowChartExtra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>
            <a:normAutofit fontScale="40000" lnSpcReduction="20000"/>
          </a:bodyPr>
          <a:lstStyle/>
          <a:p>
            <a:pPr algn="ctr"/>
            <a:r>
              <a:rPr lang="en-US" b="1" dirty="0" err="1"/>
              <a:t>DfR</a:t>
            </a:r>
            <a:endParaRPr lang="en-US" b="1" dirty="0"/>
          </a:p>
        </p:txBody>
      </p:sp>
      <p:sp>
        <p:nvSpPr>
          <p:cNvPr id="157" name="Textfeld 156">
            <a:extLst>
              <a:ext uri="{FF2B5EF4-FFF2-40B4-BE49-F238E27FC236}">
                <a16:creationId xmlns:a16="http://schemas.microsoft.com/office/drawing/2014/main" id="{F86B90A6-BB56-7A25-A0F9-9D33861FC2BE}"/>
              </a:ext>
            </a:extLst>
          </p:cNvPr>
          <p:cNvSpPr txBox="1"/>
          <p:nvPr/>
        </p:nvSpPr>
        <p:spPr>
          <a:xfrm>
            <a:off x="2075182" y="3629385"/>
            <a:ext cx="285134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600" i="1" dirty="0"/>
              <a:t>Amendment to GRB-68-03</a:t>
            </a:r>
          </a:p>
        </p:txBody>
      </p:sp>
      <p:sp>
        <p:nvSpPr>
          <p:cNvPr id="158" name="Ellipse 157">
            <a:extLst>
              <a:ext uri="{FF2B5EF4-FFF2-40B4-BE49-F238E27FC236}">
                <a16:creationId xmlns:a16="http://schemas.microsoft.com/office/drawing/2014/main" id="{9818F80A-8E09-5ECD-FB64-5BC9D1A153E7}"/>
              </a:ext>
            </a:extLst>
          </p:cNvPr>
          <p:cNvSpPr/>
          <p:nvPr/>
        </p:nvSpPr>
        <p:spPr>
          <a:xfrm>
            <a:off x="6539926" y="3599853"/>
            <a:ext cx="431799" cy="40721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lang="en-US" sz="1200" b="1" dirty="0"/>
              <a:t>84th</a:t>
            </a:r>
          </a:p>
        </p:txBody>
      </p:sp>
      <p:sp>
        <p:nvSpPr>
          <p:cNvPr id="183" name="Textfeld 182">
            <a:extLst>
              <a:ext uri="{FF2B5EF4-FFF2-40B4-BE49-F238E27FC236}">
                <a16:creationId xmlns:a16="http://schemas.microsoft.com/office/drawing/2014/main" id="{052FF54E-A687-766A-AEA9-A18A8AC9442B}"/>
              </a:ext>
            </a:extLst>
          </p:cNvPr>
          <p:cNvSpPr txBox="1"/>
          <p:nvPr/>
        </p:nvSpPr>
        <p:spPr>
          <a:xfrm>
            <a:off x="6929032" y="2826322"/>
            <a:ext cx="9252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</a:rPr>
              <a:t>10.2026</a:t>
            </a:r>
          </a:p>
        </p:txBody>
      </p:sp>
      <p:sp>
        <p:nvSpPr>
          <p:cNvPr id="184" name="Textfeld 183">
            <a:extLst>
              <a:ext uri="{FF2B5EF4-FFF2-40B4-BE49-F238E27FC236}">
                <a16:creationId xmlns:a16="http://schemas.microsoft.com/office/drawing/2014/main" id="{172361A2-76D8-F5BA-CDD5-9274A5E22EAF}"/>
              </a:ext>
            </a:extLst>
          </p:cNvPr>
          <p:cNvSpPr txBox="1"/>
          <p:nvPr/>
        </p:nvSpPr>
        <p:spPr>
          <a:xfrm>
            <a:off x="11294224" y="4530606"/>
            <a:ext cx="9252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</a:rPr>
              <a:t>07.2029</a:t>
            </a:r>
          </a:p>
        </p:txBody>
      </p:sp>
      <p:cxnSp>
        <p:nvCxnSpPr>
          <p:cNvPr id="186" name="Gerader Verbinder 185">
            <a:extLst>
              <a:ext uri="{FF2B5EF4-FFF2-40B4-BE49-F238E27FC236}">
                <a16:creationId xmlns:a16="http://schemas.microsoft.com/office/drawing/2014/main" id="{A29322BE-42ED-31DE-463F-96AD5028A0E4}"/>
              </a:ext>
            </a:extLst>
          </p:cNvPr>
          <p:cNvCxnSpPr>
            <a:cxnSpLocks/>
          </p:cNvCxnSpPr>
          <p:nvPr/>
        </p:nvCxnSpPr>
        <p:spPr>
          <a:xfrm flipH="1" flipV="1">
            <a:off x="6953746" y="2706100"/>
            <a:ext cx="0" cy="1467811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Gerader Verbinder 186">
            <a:extLst>
              <a:ext uri="{FF2B5EF4-FFF2-40B4-BE49-F238E27FC236}">
                <a16:creationId xmlns:a16="http://schemas.microsoft.com/office/drawing/2014/main" id="{0B157ED8-CF1A-324F-713A-6C2D6FA35789}"/>
              </a:ext>
            </a:extLst>
          </p:cNvPr>
          <p:cNvCxnSpPr>
            <a:cxnSpLocks/>
          </p:cNvCxnSpPr>
          <p:nvPr/>
        </p:nvCxnSpPr>
        <p:spPr>
          <a:xfrm flipV="1">
            <a:off x="11340456" y="2799997"/>
            <a:ext cx="12128" cy="2411771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Gerade Verbindung mit Pfeil 194">
            <a:extLst>
              <a:ext uri="{FF2B5EF4-FFF2-40B4-BE49-F238E27FC236}">
                <a16:creationId xmlns:a16="http://schemas.microsoft.com/office/drawing/2014/main" id="{49A43DD3-9A42-9FCB-6550-049B7139D3AE}"/>
              </a:ext>
            </a:extLst>
          </p:cNvPr>
          <p:cNvCxnSpPr>
            <a:cxnSpLocks/>
          </p:cNvCxnSpPr>
          <p:nvPr/>
        </p:nvCxnSpPr>
        <p:spPr>
          <a:xfrm>
            <a:off x="6960096" y="2752847"/>
            <a:ext cx="4386710" cy="0"/>
          </a:xfrm>
          <a:prstGeom prst="straightConnector1">
            <a:avLst/>
          </a:prstGeom>
          <a:ln w="19050">
            <a:solidFill>
              <a:srgbClr val="C0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feld 196">
            <a:extLst>
              <a:ext uri="{FF2B5EF4-FFF2-40B4-BE49-F238E27FC236}">
                <a16:creationId xmlns:a16="http://schemas.microsoft.com/office/drawing/2014/main" id="{4040167E-FDB9-B370-09EC-17BB69967B58}"/>
              </a:ext>
            </a:extLst>
          </p:cNvPr>
          <p:cNvSpPr txBox="1"/>
          <p:nvPr/>
        </p:nvSpPr>
        <p:spPr>
          <a:xfrm>
            <a:off x="6719358" y="5368511"/>
            <a:ext cx="9252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</a:rPr>
              <a:t>09.2026</a:t>
            </a:r>
          </a:p>
        </p:txBody>
      </p:sp>
      <p:cxnSp>
        <p:nvCxnSpPr>
          <p:cNvPr id="198" name="Gerader Verbinder 197">
            <a:extLst>
              <a:ext uri="{FF2B5EF4-FFF2-40B4-BE49-F238E27FC236}">
                <a16:creationId xmlns:a16="http://schemas.microsoft.com/office/drawing/2014/main" id="{AED48C53-BF91-CB47-B87B-04608515A9A6}"/>
              </a:ext>
            </a:extLst>
          </p:cNvPr>
          <p:cNvCxnSpPr>
            <a:cxnSpLocks/>
          </p:cNvCxnSpPr>
          <p:nvPr/>
        </p:nvCxnSpPr>
        <p:spPr>
          <a:xfrm flipH="1" flipV="1">
            <a:off x="6744072" y="5407324"/>
            <a:ext cx="0" cy="6480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Textfeld 199">
            <a:extLst>
              <a:ext uri="{FF2B5EF4-FFF2-40B4-BE49-F238E27FC236}">
                <a16:creationId xmlns:a16="http://schemas.microsoft.com/office/drawing/2014/main" id="{6DBC6F1F-792C-32CC-1CBA-9F7178595256}"/>
              </a:ext>
            </a:extLst>
          </p:cNvPr>
          <p:cNvSpPr txBox="1"/>
          <p:nvPr/>
        </p:nvSpPr>
        <p:spPr>
          <a:xfrm>
            <a:off x="10113899" y="5371212"/>
            <a:ext cx="9252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</a:rPr>
              <a:t>09.2028</a:t>
            </a:r>
          </a:p>
        </p:txBody>
      </p:sp>
      <p:cxnSp>
        <p:nvCxnSpPr>
          <p:cNvPr id="201" name="Gerader Verbinder 200">
            <a:extLst>
              <a:ext uri="{FF2B5EF4-FFF2-40B4-BE49-F238E27FC236}">
                <a16:creationId xmlns:a16="http://schemas.microsoft.com/office/drawing/2014/main" id="{9225A8D8-8942-267F-ED80-CDD84664ACDA}"/>
              </a:ext>
            </a:extLst>
          </p:cNvPr>
          <p:cNvCxnSpPr>
            <a:cxnSpLocks/>
          </p:cNvCxnSpPr>
          <p:nvPr/>
        </p:nvCxnSpPr>
        <p:spPr>
          <a:xfrm flipH="1" flipV="1">
            <a:off x="10138613" y="5410025"/>
            <a:ext cx="0" cy="6480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feld 201">
            <a:extLst>
              <a:ext uri="{FF2B5EF4-FFF2-40B4-BE49-F238E27FC236}">
                <a16:creationId xmlns:a16="http://schemas.microsoft.com/office/drawing/2014/main" id="{0F7376A6-C193-79AD-55FC-CDDC4F7830B8}"/>
              </a:ext>
            </a:extLst>
          </p:cNvPr>
          <p:cNvSpPr txBox="1"/>
          <p:nvPr/>
        </p:nvSpPr>
        <p:spPr>
          <a:xfrm>
            <a:off x="4529025" y="2346153"/>
            <a:ext cx="9252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10.2025</a:t>
            </a:r>
          </a:p>
        </p:txBody>
      </p:sp>
      <p:cxnSp>
        <p:nvCxnSpPr>
          <p:cNvPr id="203" name="Gerader Verbinder 202">
            <a:extLst>
              <a:ext uri="{FF2B5EF4-FFF2-40B4-BE49-F238E27FC236}">
                <a16:creationId xmlns:a16="http://schemas.microsoft.com/office/drawing/2014/main" id="{EB403537-35D9-217C-055A-525AA7167EF4}"/>
              </a:ext>
            </a:extLst>
          </p:cNvPr>
          <p:cNvCxnSpPr>
            <a:cxnSpLocks/>
          </p:cNvCxnSpPr>
          <p:nvPr/>
        </p:nvCxnSpPr>
        <p:spPr>
          <a:xfrm flipH="1" flipV="1">
            <a:off x="4553739" y="2384966"/>
            <a:ext cx="0" cy="648000"/>
          </a:xfrm>
          <a:prstGeom prst="line">
            <a:avLst/>
          </a:prstGeom>
          <a:ln w="19050">
            <a:solidFill>
              <a:schemeClr val="accent2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Textfeld 203">
            <a:extLst>
              <a:ext uri="{FF2B5EF4-FFF2-40B4-BE49-F238E27FC236}">
                <a16:creationId xmlns:a16="http://schemas.microsoft.com/office/drawing/2014/main" id="{8E0F91C3-819A-B42B-70C6-F7190DB60EE0}"/>
              </a:ext>
            </a:extLst>
          </p:cNvPr>
          <p:cNvSpPr txBox="1"/>
          <p:nvPr/>
        </p:nvSpPr>
        <p:spPr>
          <a:xfrm>
            <a:off x="7300253" y="2430151"/>
            <a:ext cx="38363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</a:rPr>
              <a:t>less than 3 years &lt; product cycle (4 years)!</a:t>
            </a:r>
          </a:p>
        </p:txBody>
      </p:sp>
      <p:pic>
        <p:nvPicPr>
          <p:cNvPr id="212" name="Graphic 4">
            <a:extLst>
              <a:ext uri="{FF2B5EF4-FFF2-40B4-BE49-F238E27FC236}">
                <a16:creationId xmlns:a16="http://schemas.microsoft.com/office/drawing/2014/main" id="{7144B9BE-255D-F9DE-363C-2691D81A9CA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259338" y="5656742"/>
            <a:ext cx="427310" cy="427310"/>
          </a:xfrm>
          <a:prstGeom prst="rect">
            <a:avLst/>
          </a:prstGeom>
        </p:spPr>
      </p:pic>
      <p:pic>
        <p:nvPicPr>
          <p:cNvPr id="213" name="Graphic 4">
            <a:extLst>
              <a:ext uri="{FF2B5EF4-FFF2-40B4-BE49-F238E27FC236}">
                <a16:creationId xmlns:a16="http://schemas.microsoft.com/office/drawing/2014/main" id="{5B8E3121-6A2B-B3A3-12B7-18CC6564A2A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053386" y="5664832"/>
            <a:ext cx="427310" cy="427310"/>
          </a:xfrm>
          <a:prstGeom prst="rect">
            <a:avLst/>
          </a:prstGeom>
        </p:spPr>
      </p:pic>
      <p:grpSp>
        <p:nvGrpSpPr>
          <p:cNvPr id="214" name="Gruppieren 213">
            <a:extLst>
              <a:ext uri="{FF2B5EF4-FFF2-40B4-BE49-F238E27FC236}">
                <a16:creationId xmlns:a16="http://schemas.microsoft.com/office/drawing/2014/main" id="{B0222B57-AFB5-C469-3796-F28BBA7E115F}"/>
              </a:ext>
            </a:extLst>
          </p:cNvPr>
          <p:cNvGrpSpPr/>
          <p:nvPr/>
        </p:nvGrpSpPr>
        <p:grpSpPr>
          <a:xfrm>
            <a:off x="736284" y="4226033"/>
            <a:ext cx="1450436" cy="351904"/>
            <a:chOff x="371474" y="2673033"/>
            <a:chExt cx="1450436" cy="1980001"/>
          </a:xfrm>
        </p:grpSpPr>
        <p:sp>
          <p:nvSpPr>
            <p:cNvPr id="215" name="Textplatzhalter 5">
              <a:extLst>
                <a:ext uri="{FF2B5EF4-FFF2-40B4-BE49-F238E27FC236}">
                  <a16:creationId xmlns:a16="http://schemas.microsoft.com/office/drawing/2014/main" id="{B355C7FF-9A49-9E60-B09F-F6E4BB66B50F}"/>
                </a:ext>
              </a:extLst>
            </p:cNvPr>
            <p:cNvSpPr txBox="1">
              <a:spLocks/>
            </p:cNvSpPr>
            <p:nvPr/>
          </p:nvSpPr>
          <p:spPr>
            <a:xfrm>
              <a:off x="371474" y="2686148"/>
              <a:ext cx="1450436" cy="318039"/>
            </a:xfrm>
            <a:prstGeom prst="rect">
              <a:avLst/>
            </a:prstGeom>
          </p:spPr>
          <p:txBody>
            <a:bodyPr vert="horz" wrap="square" lIns="108000" tIns="0" rIns="0" bIns="0" rtlCol="0">
              <a:no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44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88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32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b="1" dirty="0"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2024</a:t>
              </a:r>
            </a:p>
          </p:txBody>
        </p:sp>
        <p:cxnSp>
          <p:nvCxnSpPr>
            <p:cNvPr id="216" name="Gerader Verbinder 215">
              <a:extLst>
                <a:ext uri="{FF2B5EF4-FFF2-40B4-BE49-F238E27FC236}">
                  <a16:creationId xmlns:a16="http://schemas.microsoft.com/office/drawing/2014/main" id="{3A949F77-1AC0-DDA3-CFBD-638E67F9E3AA}"/>
                </a:ext>
              </a:extLst>
            </p:cNvPr>
            <p:cNvCxnSpPr>
              <a:cxnSpLocks/>
            </p:cNvCxnSpPr>
            <p:nvPr/>
          </p:nvCxnSpPr>
          <p:spPr>
            <a:xfrm>
              <a:off x="371475" y="2673033"/>
              <a:ext cx="0" cy="198000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7" name="Gruppieren 216">
            <a:extLst>
              <a:ext uri="{FF2B5EF4-FFF2-40B4-BE49-F238E27FC236}">
                <a16:creationId xmlns:a16="http://schemas.microsoft.com/office/drawing/2014/main" id="{45802303-58D8-80C4-18A7-7333BF37020B}"/>
              </a:ext>
            </a:extLst>
          </p:cNvPr>
          <p:cNvGrpSpPr/>
          <p:nvPr/>
        </p:nvGrpSpPr>
        <p:grpSpPr>
          <a:xfrm>
            <a:off x="8958694" y="4226033"/>
            <a:ext cx="1450436" cy="351904"/>
            <a:chOff x="3704346" y="2980833"/>
            <a:chExt cx="1450436" cy="2463631"/>
          </a:xfrm>
        </p:grpSpPr>
        <p:sp>
          <p:nvSpPr>
            <p:cNvPr id="218" name="Textplatzhalter 5">
              <a:extLst>
                <a:ext uri="{FF2B5EF4-FFF2-40B4-BE49-F238E27FC236}">
                  <a16:creationId xmlns:a16="http://schemas.microsoft.com/office/drawing/2014/main" id="{A4B0ED81-77AC-14F9-FDD1-A37C0AB9B492}"/>
                </a:ext>
              </a:extLst>
            </p:cNvPr>
            <p:cNvSpPr txBox="1">
              <a:spLocks/>
            </p:cNvSpPr>
            <p:nvPr/>
          </p:nvSpPr>
          <p:spPr>
            <a:xfrm>
              <a:off x="3704346" y="2998249"/>
              <a:ext cx="1450436" cy="318040"/>
            </a:xfrm>
            <a:prstGeom prst="rect">
              <a:avLst/>
            </a:prstGeom>
          </p:spPr>
          <p:txBody>
            <a:bodyPr vert="horz" wrap="square" lIns="108000" tIns="0" rIns="0" bIns="0" rtlCol="0">
              <a:no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44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88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32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b="1" dirty="0"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2028</a:t>
              </a:r>
            </a:p>
          </p:txBody>
        </p:sp>
        <p:cxnSp>
          <p:nvCxnSpPr>
            <p:cNvPr id="219" name="Gerader Verbinder 218">
              <a:extLst>
                <a:ext uri="{FF2B5EF4-FFF2-40B4-BE49-F238E27FC236}">
                  <a16:creationId xmlns:a16="http://schemas.microsoft.com/office/drawing/2014/main" id="{58F2716B-20EE-3561-F6A2-3D19B4689C3A}"/>
                </a:ext>
              </a:extLst>
            </p:cNvPr>
            <p:cNvCxnSpPr>
              <a:cxnSpLocks/>
            </p:cNvCxnSpPr>
            <p:nvPr/>
          </p:nvCxnSpPr>
          <p:spPr>
            <a:xfrm>
              <a:off x="3704346" y="2980833"/>
              <a:ext cx="0" cy="246363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1" name="Textplatzhalter 5">
            <a:extLst>
              <a:ext uri="{FF2B5EF4-FFF2-40B4-BE49-F238E27FC236}">
                <a16:creationId xmlns:a16="http://schemas.microsoft.com/office/drawing/2014/main" id="{89D0EB6B-95A7-BF6A-468F-7FD4A85D5ADE}"/>
              </a:ext>
            </a:extLst>
          </p:cNvPr>
          <p:cNvSpPr txBox="1">
            <a:spLocks/>
          </p:cNvSpPr>
          <p:nvPr/>
        </p:nvSpPr>
        <p:spPr>
          <a:xfrm>
            <a:off x="10603178" y="4228477"/>
            <a:ext cx="1450436" cy="45429"/>
          </a:xfrm>
          <a:prstGeom prst="rect">
            <a:avLst/>
          </a:prstGeom>
        </p:spPr>
        <p:txBody>
          <a:bodyPr vert="horz" wrap="square" lIns="10800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4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8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6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76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76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6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pSp>
        <p:nvGrpSpPr>
          <p:cNvPr id="223" name="Gruppieren 222">
            <a:extLst>
              <a:ext uri="{FF2B5EF4-FFF2-40B4-BE49-F238E27FC236}">
                <a16:creationId xmlns:a16="http://schemas.microsoft.com/office/drawing/2014/main" id="{1A228186-9FE6-0A44-58F9-6E3663B2B8BB}"/>
              </a:ext>
            </a:extLst>
          </p:cNvPr>
          <p:cNvGrpSpPr/>
          <p:nvPr/>
        </p:nvGrpSpPr>
        <p:grpSpPr>
          <a:xfrm>
            <a:off x="7314212" y="4226033"/>
            <a:ext cx="1450436" cy="351904"/>
            <a:chOff x="3704346" y="2980833"/>
            <a:chExt cx="1450436" cy="2463631"/>
          </a:xfrm>
        </p:grpSpPr>
        <p:sp>
          <p:nvSpPr>
            <p:cNvPr id="224" name="Textplatzhalter 5">
              <a:extLst>
                <a:ext uri="{FF2B5EF4-FFF2-40B4-BE49-F238E27FC236}">
                  <a16:creationId xmlns:a16="http://schemas.microsoft.com/office/drawing/2014/main" id="{05D002F8-D69D-298F-4D05-541FB5A2FD2D}"/>
                </a:ext>
              </a:extLst>
            </p:cNvPr>
            <p:cNvSpPr txBox="1">
              <a:spLocks/>
            </p:cNvSpPr>
            <p:nvPr/>
          </p:nvSpPr>
          <p:spPr>
            <a:xfrm>
              <a:off x="3704346" y="2998250"/>
              <a:ext cx="1450436" cy="318040"/>
            </a:xfrm>
            <a:prstGeom prst="rect">
              <a:avLst/>
            </a:prstGeom>
          </p:spPr>
          <p:txBody>
            <a:bodyPr vert="horz" wrap="square" lIns="108000" tIns="0" rIns="0" bIns="0" rtlCol="0">
              <a:no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44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88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32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b="1" dirty="0"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2027</a:t>
              </a:r>
            </a:p>
          </p:txBody>
        </p:sp>
        <p:cxnSp>
          <p:nvCxnSpPr>
            <p:cNvPr id="225" name="Gerader Verbinder 224">
              <a:extLst>
                <a:ext uri="{FF2B5EF4-FFF2-40B4-BE49-F238E27FC236}">
                  <a16:creationId xmlns:a16="http://schemas.microsoft.com/office/drawing/2014/main" id="{33E77CBD-5305-8091-AE04-1B14ACFDA6AE}"/>
                </a:ext>
              </a:extLst>
            </p:cNvPr>
            <p:cNvCxnSpPr>
              <a:cxnSpLocks/>
            </p:cNvCxnSpPr>
            <p:nvPr/>
          </p:nvCxnSpPr>
          <p:spPr>
            <a:xfrm>
              <a:off x="3704346" y="2980833"/>
              <a:ext cx="0" cy="246363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6" name="Gruppieren 225">
            <a:extLst>
              <a:ext uri="{FF2B5EF4-FFF2-40B4-BE49-F238E27FC236}">
                <a16:creationId xmlns:a16="http://schemas.microsoft.com/office/drawing/2014/main" id="{A6360D38-0623-BB8E-E320-F54D586613DB}"/>
              </a:ext>
            </a:extLst>
          </p:cNvPr>
          <p:cNvGrpSpPr/>
          <p:nvPr/>
        </p:nvGrpSpPr>
        <p:grpSpPr>
          <a:xfrm>
            <a:off x="2844755" y="4223928"/>
            <a:ext cx="1450436" cy="352839"/>
            <a:chOff x="371474" y="2686148"/>
            <a:chExt cx="1450436" cy="2013939"/>
          </a:xfrm>
        </p:grpSpPr>
        <p:sp>
          <p:nvSpPr>
            <p:cNvPr id="227" name="Textplatzhalter 5">
              <a:extLst>
                <a:ext uri="{FF2B5EF4-FFF2-40B4-BE49-F238E27FC236}">
                  <a16:creationId xmlns:a16="http://schemas.microsoft.com/office/drawing/2014/main" id="{BBFA56DA-1150-4386-BD0D-EF0410B25E25}"/>
                </a:ext>
              </a:extLst>
            </p:cNvPr>
            <p:cNvSpPr txBox="1">
              <a:spLocks/>
            </p:cNvSpPr>
            <p:nvPr/>
          </p:nvSpPr>
          <p:spPr>
            <a:xfrm>
              <a:off x="371474" y="2686148"/>
              <a:ext cx="1450436" cy="318039"/>
            </a:xfrm>
            <a:prstGeom prst="rect">
              <a:avLst/>
            </a:prstGeom>
          </p:spPr>
          <p:txBody>
            <a:bodyPr vert="horz" wrap="square" lIns="108000" tIns="0" rIns="0" bIns="0" rtlCol="0">
              <a:no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44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88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32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b="1" dirty="0"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2025</a:t>
              </a:r>
            </a:p>
          </p:txBody>
        </p:sp>
        <p:cxnSp>
          <p:nvCxnSpPr>
            <p:cNvPr id="228" name="Gerader Verbinder 227">
              <a:extLst>
                <a:ext uri="{FF2B5EF4-FFF2-40B4-BE49-F238E27FC236}">
                  <a16:creationId xmlns:a16="http://schemas.microsoft.com/office/drawing/2014/main" id="{342C886B-C65E-406E-F5AA-AC148DF18BF0}"/>
                </a:ext>
              </a:extLst>
            </p:cNvPr>
            <p:cNvCxnSpPr>
              <a:cxnSpLocks/>
            </p:cNvCxnSpPr>
            <p:nvPr/>
          </p:nvCxnSpPr>
          <p:spPr>
            <a:xfrm>
              <a:off x="371475" y="2720087"/>
              <a:ext cx="0" cy="198000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9" name="Gruppieren 228">
            <a:extLst>
              <a:ext uri="{FF2B5EF4-FFF2-40B4-BE49-F238E27FC236}">
                <a16:creationId xmlns:a16="http://schemas.microsoft.com/office/drawing/2014/main" id="{48D2D64F-52B4-5F4A-1042-CA8A546C434A}"/>
              </a:ext>
            </a:extLst>
          </p:cNvPr>
          <p:cNvGrpSpPr/>
          <p:nvPr/>
        </p:nvGrpSpPr>
        <p:grpSpPr>
          <a:xfrm>
            <a:off x="5077003" y="4226033"/>
            <a:ext cx="1450436" cy="351904"/>
            <a:chOff x="371474" y="2673286"/>
            <a:chExt cx="1450436" cy="1980000"/>
          </a:xfrm>
        </p:grpSpPr>
        <p:sp>
          <p:nvSpPr>
            <p:cNvPr id="230" name="Textplatzhalter 5">
              <a:extLst>
                <a:ext uri="{FF2B5EF4-FFF2-40B4-BE49-F238E27FC236}">
                  <a16:creationId xmlns:a16="http://schemas.microsoft.com/office/drawing/2014/main" id="{0BE3DFFD-C793-930C-F98D-4DA6F5C59009}"/>
                </a:ext>
              </a:extLst>
            </p:cNvPr>
            <p:cNvSpPr txBox="1">
              <a:spLocks/>
            </p:cNvSpPr>
            <p:nvPr/>
          </p:nvSpPr>
          <p:spPr>
            <a:xfrm>
              <a:off x="371474" y="2686148"/>
              <a:ext cx="1450436" cy="318039"/>
            </a:xfrm>
            <a:prstGeom prst="rect">
              <a:avLst/>
            </a:prstGeom>
          </p:spPr>
          <p:txBody>
            <a:bodyPr vert="horz" wrap="square" lIns="108000" tIns="0" rIns="0" bIns="0" rtlCol="0">
              <a:no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44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88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32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b="1" dirty="0"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2026</a:t>
              </a:r>
            </a:p>
          </p:txBody>
        </p:sp>
        <p:cxnSp>
          <p:nvCxnSpPr>
            <p:cNvPr id="231" name="Gerader Verbinder 230">
              <a:extLst>
                <a:ext uri="{FF2B5EF4-FFF2-40B4-BE49-F238E27FC236}">
                  <a16:creationId xmlns:a16="http://schemas.microsoft.com/office/drawing/2014/main" id="{B1087752-1CF2-36C7-B778-0CED6C65466D}"/>
                </a:ext>
              </a:extLst>
            </p:cNvPr>
            <p:cNvCxnSpPr>
              <a:cxnSpLocks/>
            </p:cNvCxnSpPr>
            <p:nvPr/>
          </p:nvCxnSpPr>
          <p:spPr>
            <a:xfrm>
              <a:off x="371475" y="2673286"/>
              <a:ext cx="0" cy="198000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2" name="Gerader Verbinder 231">
            <a:extLst>
              <a:ext uri="{FF2B5EF4-FFF2-40B4-BE49-F238E27FC236}">
                <a16:creationId xmlns:a16="http://schemas.microsoft.com/office/drawing/2014/main" id="{9A838C1D-A6E1-A616-B316-30A3B0202F36}"/>
              </a:ext>
            </a:extLst>
          </p:cNvPr>
          <p:cNvCxnSpPr>
            <a:cxnSpLocks/>
          </p:cNvCxnSpPr>
          <p:nvPr/>
        </p:nvCxnSpPr>
        <p:spPr>
          <a:xfrm>
            <a:off x="11928039" y="4225933"/>
            <a:ext cx="0" cy="351904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Raute 276">
            <a:extLst>
              <a:ext uri="{FF2B5EF4-FFF2-40B4-BE49-F238E27FC236}">
                <a16:creationId xmlns:a16="http://schemas.microsoft.com/office/drawing/2014/main" id="{86EF731D-FDE2-7CE0-F1E6-BF9B59C8D803}"/>
              </a:ext>
            </a:extLst>
          </p:cNvPr>
          <p:cNvSpPr/>
          <p:nvPr/>
        </p:nvSpPr>
        <p:spPr>
          <a:xfrm>
            <a:off x="3407398" y="6216841"/>
            <a:ext cx="122607" cy="209317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endParaRPr lang="en-US" sz="800" b="1" dirty="0"/>
          </a:p>
        </p:txBody>
      </p:sp>
      <p:sp>
        <p:nvSpPr>
          <p:cNvPr id="278" name="Ellipse 277">
            <a:extLst>
              <a:ext uri="{FF2B5EF4-FFF2-40B4-BE49-F238E27FC236}">
                <a16:creationId xmlns:a16="http://schemas.microsoft.com/office/drawing/2014/main" id="{C2C70173-5C9A-C990-F914-774527BAD5B4}"/>
              </a:ext>
            </a:extLst>
          </p:cNvPr>
          <p:cNvSpPr/>
          <p:nvPr/>
        </p:nvSpPr>
        <p:spPr>
          <a:xfrm>
            <a:off x="4376469" y="6216840"/>
            <a:ext cx="223123" cy="209317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en-US" sz="700" b="1" dirty="0"/>
              <a:t>99th</a:t>
            </a:r>
          </a:p>
        </p:txBody>
      </p:sp>
      <p:sp>
        <p:nvSpPr>
          <p:cNvPr id="279" name="Ellipse 278">
            <a:extLst>
              <a:ext uri="{FF2B5EF4-FFF2-40B4-BE49-F238E27FC236}">
                <a16:creationId xmlns:a16="http://schemas.microsoft.com/office/drawing/2014/main" id="{622F7A0A-1BAF-39A8-0C00-B4D4014A3BA9}"/>
              </a:ext>
            </a:extLst>
          </p:cNvPr>
          <p:cNvSpPr/>
          <p:nvPr/>
        </p:nvSpPr>
        <p:spPr>
          <a:xfrm>
            <a:off x="5407864" y="6214538"/>
            <a:ext cx="223123" cy="209317"/>
          </a:xfrm>
          <a:prstGeom prst="ellipse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en-US" sz="700" b="1" dirty="0"/>
              <a:t>999th</a:t>
            </a:r>
          </a:p>
        </p:txBody>
      </p:sp>
      <p:sp>
        <p:nvSpPr>
          <p:cNvPr id="280" name="Flussdiagramm: Auszug 279">
            <a:extLst>
              <a:ext uri="{FF2B5EF4-FFF2-40B4-BE49-F238E27FC236}">
                <a16:creationId xmlns:a16="http://schemas.microsoft.com/office/drawing/2014/main" id="{14E62818-0742-8374-5D6E-52B135BCDA48}"/>
              </a:ext>
            </a:extLst>
          </p:cNvPr>
          <p:cNvSpPr/>
          <p:nvPr/>
        </p:nvSpPr>
        <p:spPr>
          <a:xfrm rot="5400000">
            <a:off x="6448233" y="6228130"/>
            <a:ext cx="180885" cy="182130"/>
          </a:xfrm>
          <a:prstGeom prst="flowChartExtra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>
            <a:normAutofit fontScale="85000" lnSpcReduction="10000"/>
          </a:bodyPr>
          <a:lstStyle/>
          <a:p>
            <a:pPr algn="ctr"/>
            <a:r>
              <a:rPr lang="en-US" sz="500" b="1" dirty="0"/>
              <a:t>EIF</a:t>
            </a:r>
          </a:p>
        </p:txBody>
      </p:sp>
      <p:sp>
        <p:nvSpPr>
          <p:cNvPr id="281" name="Flussdiagramm: Auszug 280">
            <a:extLst>
              <a:ext uri="{FF2B5EF4-FFF2-40B4-BE49-F238E27FC236}">
                <a16:creationId xmlns:a16="http://schemas.microsoft.com/office/drawing/2014/main" id="{9C048D39-36B1-136D-9D82-86E98B0FE36E}"/>
              </a:ext>
            </a:extLst>
          </p:cNvPr>
          <p:cNvSpPr/>
          <p:nvPr/>
        </p:nvSpPr>
        <p:spPr>
          <a:xfrm rot="5400000">
            <a:off x="8114401" y="6223041"/>
            <a:ext cx="180885" cy="192307"/>
          </a:xfrm>
          <a:prstGeom prst="flowChartExtra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>
            <a:normAutofit/>
          </a:bodyPr>
          <a:lstStyle/>
          <a:p>
            <a:pPr algn="ctr"/>
            <a:r>
              <a:rPr lang="en-US" sz="500" b="1" dirty="0"/>
              <a:t>NT</a:t>
            </a:r>
          </a:p>
        </p:txBody>
      </p:sp>
      <p:sp>
        <p:nvSpPr>
          <p:cNvPr id="282" name="Flussdiagramm: Auszug 281">
            <a:extLst>
              <a:ext uri="{FF2B5EF4-FFF2-40B4-BE49-F238E27FC236}">
                <a16:creationId xmlns:a16="http://schemas.microsoft.com/office/drawing/2014/main" id="{B33B2928-9FF7-226C-B7D2-C59D110625A3}"/>
              </a:ext>
            </a:extLst>
          </p:cNvPr>
          <p:cNvSpPr/>
          <p:nvPr/>
        </p:nvSpPr>
        <p:spPr>
          <a:xfrm rot="5400000">
            <a:off x="8325813" y="6223039"/>
            <a:ext cx="180885" cy="192308"/>
          </a:xfrm>
          <a:prstGeom prst="flowChartExtra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>
            <a:normAutofit/>
          </a:bodyPr>
          <a:lstStyle/>
          <a:p>
            <a:pPr algn="ctr"/>
            <a:r>
              <a:rPr lang="en-US" sz="500" b="1" dirty="0"/>
              <a:t>AV</a:t>
            </a:r>
          </a:p>
        </p:txBody>
      </p:sp>
      <p:sp>
        <p:nvSpPr>
          <p:cNvPr id="284" name="Textfeld 283">
            <a:extLst>
              <a:ext uri="{FF2B5EF4-FFF2-40B4-BE49-F238E27FC236}">
                <a16:creationId xmlns:a16="http://schemas.microsoft.com/office/drawing/2014/main" id="{009C5CFD-D2F3-F3BB-A99D-98DCDD1AC298}"/>
              </a:ext>
            </a:extLst>
          </p:cNvPr>
          <p:cNvSpPr txBox="1"/>
          <p:nvPr/>
        </p:nvSpPr>
        <p:spPr>
          <a:xfrm>
            <a:off x="6629741" y="6165305"/>
            <a:ext cx="13805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sz="800" dirty="0"/>
              <a:t>Entry into Force (EiF) with</a:t>
            </a:r>
            <a:br>
              <a:rPr lang="en-US" sz="800" dirty="0"/>
            </a:br>
            <a:r>
              <a:rPr lang="en-US" sz="800" dirty="0"/>
              <a:t>Transitional Provisions</a:t>
            </a:r>
          </a:p>
        </p:txBody>
      </p:sp>
      <p:sp>
        <p:nvSpPr>
          <p:cNvPr id="288" name="Textfeld 287">
            <a:extLst>
              <a:ext uri="{FF2B5EF4-FFF2-40B4-BE49-F238E27FC236}">
                <a16:creationId xmlns:a16="http://schemas.microsoft.com/office/drawing/2014/main" id="{A4188DD9-DC1B-C0D1-CDAC-270CFC3FF2D6}"/>
              </a:ext>
            </a:extLst>
          </p:cNvPr>
          <p:cNvSpPr txBox="1"/>
          <p:nvPr/>
        </p:nvSpPr>
        <p:spPr>
          <a:xfrm>
            <a:off x="5630987" y="6165307"/>
            <a:ext cx="551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sz="800" dirty="0"/>
              <a:t>WP.29 </a:t>
            </a:r>
            <a:br>
              <a:rPr lang="en-US" sz="800" dirty="0"/>
            </a:br>
            <a:r>
              <a:rPr lang="en-US" sz="800" dirty="0"/>
              <a:t>meeting</a:t>
            </a:r>
          </a:p>
        </p:txBody>
      </p:sp>
      <p:sp>
        <p:nvSpPr>
          <p:cNvPr id="289" name="Textfeld 288">
            <a:extLst>
              <a:ext uri="{FF2B5EF4-FFF2-40B4-BE49-F238E27FC236}">
                <a16:creationId xmlns:a16="http://schemas.microsoft.com/office/drawing/2014/main" id="{AFCC0DD1-2978-F84D-B17A-98CC25D31AD0}"/>
              </a:ext>
            </a:extLst>
          </p:cNvPr>
          <p:cNvSpPr txBox="1"/>
          <p:nvPr/>
        </p:nvSpPr>
        <p:spPr>
          <a:xfrm>
            <a:off x="8519983" y="6165304"/>
            <a:ext cx="8996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sz="800" dirty="0"/>
              <a:t>EiF New Types</a:t>
            </a:r>
            <a:br>
              <a:rPr lang="en-US" sz="800" dirty="0"/>
            </a:br>
            <a:r>
              <a:rPr lang="en-US" sz="800" dirty="0"/>
              <a:t>EiF All Vehicles</a:t>
            </a:r>
          </a:p>
        </p:txBody>
      </p:sp>
      <p:sp>
        <p:nvSpPr>
          <p:cNvPr id="290" name="Textfeld 289">
            <a:extLst>
              <a:ext uri="{FF2B5EF4-FFF2-40B4-BE49-F238E27FC236}">
                <a16:creationId xmlns:a16="http://schemas.microsoft.com/office/drawing/2014/main" id="{C3B36C6F-F0D0-1B42-A738-CEF1BB6343C7}"/>
              </a:ext>
            </a:extLst>
          </p:cNvPr>
          <p:cNvSpPr txBox="1"/>
          <p:nvPr/>
        </p:nvSpPr>
        <p:spPr>
          <a:xfrm>
            <a:off x="4606245" y="6167609"/>
            <a:ext cx="551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sz="800" dirty="0"/>
              <a:t>GRBP </a:t>
            </a:r>
            <a:br>
              <a:rPr lang="en-US" sz="800" dirty="0"/>
            </a:br>
            <a:r>
              <a:rPr lang="en-US" sz="800" dirty="0"/>
              <a:t>meeting</a:t>
            </a:r>
          </a:p>
        </p:txBody>
      </p:sp>
      <p:sp>
        <p:nvSpPr>
          <p:cNvPr id="291" name="Textfeld 290">
            <a:extLst>
              <a:ext uri="{FF2B5EF4-FFF2-40B4-BE49-F238E27FC236}">
                <a16:creationId xmlns:a16="http://schemas.microsoft.com/office/drawing/2014/main" id="{D630EAF5-E031-5F8A-1098-F992DC1FAB15}"/>
              </a:ext>
            </a:extLst>
          </p:cNvPr>
          <p:cNvSpPr txBox="1"/>
          <p:nvPr/>
        </p:nvSpPr>
        <p:spPr>
          <a:xfrm>
            <a:off x="3512774" y="6167610"/>
            <a:ext cx="6543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sz="800" dirty="0"/>
              <a:t>Working </a:t>
            </a:r>
            <a:br>
              <a:rPr lang="en-US" sz="800" dirty="0"/>
            </a:br>
            <a:r>
              <a:rPr lang="en-US" sz="800" dirty="0"/>
              <a:t>Document</a:t>
            </a:r>
          </a:p>
        </p:txBody>
      </p:sp>
    </p:spTree>
    <p:extLst>
      <p:ext uri="{BB962C8B-B14F-4D97-AF65-F5344CB8AC3E}">
        <p14:creationId xmlns:p14="http://schemas.microsoft.com/office/powerpoint/2010/main" val="1429036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 animBg="1"/>
      <p:bldP spid="7" grpId="0" animBg="1"/>
      <p:bldP spid="60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92" grpId="0"/>
      <p:bldP spid="93" grpId="0"/>
      <p:bldP spid="96" grpId="0" animBg="1"/>
      <p:bldP spid="97" grpId="0" animBg="1"/>
      <p:bldP spid="99" grpId="0" animBg="1"/>
      <p:bldP spid="105" grpId="0" animBg="1"/>
      <p:bldP spid="106" grpId="0" animBg="1"/>
      <p:bldP spid="108" grpId="0" animBg="1"/>
      <p:bldP spid="109" grpId="0" animBg="1"/>
      <p:bldP spid="110" grpId="0" animBg="1"/>
      <p:bldP spid="112" grpId="0" animBg="1"/>
      <p:bldP spid="113" grpId="0" animBg="1"/>
      <p:bldP spid="121" grpId="0" animBg="1"/>
      <p:bldP spid="122" grpId="0" animBg="1"/>
      <p:bldP spid="123" grpId="0" animBg="1"/>
      <p:bldP spid="138" grpId="0"/>
      <p:bldP spid="140" grpId="0" animBg="1"/>
      <p:bldP spid="141" grpId="0" animBg="1"/>
      <p:bldP spid="142" grpId="0" animBg="1"/>
      <p:bldP spid="146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/>
      <p:bldP spid="158" grpId="0" animBg="1"/>
      <p:bldP spid="183" grpId="0"/>
      <p:bldP spid="184" grpId="0"/>
      <p:bldP spid="197" grpId="0"/>
      <p:bldP spid="200" grpId="0"/>
      <p:bldP spid="20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4694E0F0-3F81-99BD-1BAE-B3C0D44F0AF8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491537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00" imgH="396" progId="TCLayout.ActiveDocument.1">
                  <p:embed/>
                </p:oleObj>
              </mc:Choice>
              <mc:Fallback>
                <p:oleObj name="think-cell Folie" r:id="rId4" imgW="400" imgH="396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4694E0F0-3F81-99BD-1BAE-B3C0D44F0A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83C37978-2A51-DE6A-8EFA-392666264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z="3200" dirty="0"/>
              <a:t>Placing GRBP/2025/29 in Context </a:t>
            </a:r>
            <a:br>
              <a:rPr lang="en-US" sz="3200" dirty="0"/>
            </a:br>
            <a:r>
              <a:rPr lang="en-US" sz="2400" dirty="0"/>
              <a:t>Close a Regulatory Gap within a Short Period of Time.</a:t>
            </a:r>
            <a:endParaRPr lang="en-US" sz="40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66D28D-682C-AAE1-7448-6562C4B83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8366720" cy="3484983"/>
          </a:xfrm>
        </p:spPr>
        <p:txBody>
          <a:bodyPr/>
          <a:lstStyle/>
          <a:p>
            <a:r>
              <a:rPr lang="en-US" sz="2000" dirty="0"/>
              <a:t>A concern regarding an </a:t>
            </a:r>
            <a:r>
              <a:rPr lang="en-US" sz="2000" b="1" dirty="0"/>
              <a:t>existing and non-regulated gap for electric vehicles </a:t>
            </a:r>
            <a:r>
              <a:rPr lang="en-US" sz="2000" dirty="0"/>
              <a:t>led OICA submit the </a:t>
            </a:r>
            <a:r>
              <a:rPr lang="en-US" sz="2000" b="1" dirty="0"/>
              <a:t>proposal GRBP/2024/22 last year</a:t>
            </a:r>
            <a:r>
              <a:rPr lang="en-US" sz="2000" dirty="0"/>
              <a:t>, that was </a:t>
            </a:r>
            <a:r>
              <a:rPr lang="en-US" sz="2000" b="1" dirty="0"/>
              <a:t>capable to close that gap from </a:t>
            </a: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October 2025 </a:t>
            </a:r>
            <a:r>
              <a:rPr lang="en-US" sz="2000" b="1" dirty="0"/>
              <a:t>on</a:t>
            </a:r>
            <a:r>
              <a:rPr lang="en-US" sz="2000" dirty="0"/>
              <a:t>. GRBP didn’t adopt the proposal and installed a </a:t>
            </a:r>
            <a:r>
              <a:rPr lang="en-US" sz="2000" b="1" dirty="0"/>
              <a:t>subgroup to IWG RD-ASEP </a:t>
            </a:r>
            <a:r>
              <a:rPr lang="en-US" sz="2000" dirty="0"/>
              <a:t>for further improvements. OICA supports the work of the subgroup and is still seeking for a consensus. </a:t>
            </a:r>
          </a:p>
          <a:p>
            <a:r>
              <a:rPr lang="en-US" sz="2000" dirty="0"/>
              <a:t>Nevertheless, OICA has submitted</a:t>
            </a:r>
            <a:r>
              <a:rPr lang="en-US" sz="2000" b="1" dirty="0"/>
              <a:t> a refined proposal for adoption</a:t>
            </a:r>
            <a:r>
              <a:rPr lang="en-US" sz="2000" dirty="0"/>
              <a:t>, to enable the delegates of 82</a:t>
            </a:r>
            <a:r>
              <a:rPr lang="en-US" sz="2000" baseline="30000" dirty="0"/>
              <a:t>nd</a:t>
            </a:r>
            <a:r>
              <a:rPr lang="en-US" sz="2000" dirty="0"/>
              <a:t> GRBP to close this regulatory gap within a short period of time (possible </a:t>
            </a: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October 2026</a:t>
            </a:r>
            <a:r>
              <a:rPr lang="en-US" sz="2000" dirty="0"/>
              <a:t>). While OICA is still </a:t>
            </a:r>
            <a:r>
              <a:rPr lang="en-US" sz="2000" b="1" dirty="0"/>
              <a:t>open for improvements </a:t>
            </a:r>
            <a:r>
              <a:rPr lang="en-US" sz="2000" dirty="0"/>
              <a:t>or could withdraw these documents, when an acceptable alternative approach is available in time. </a:t>
            </a:r>
          </a:p>
        </p:txBody>
      </p:sp>
      <p:grpSp>
        <p:nvGrpSpPr>
          <p:cNvPr id="70" name="Group 7">
            <a:extLst>
              <a:ext uri="{FF2B5EF4-FFF2-40B4-BE49-F238E27FC236}">
                <a16:creationId xmlns:a16="http://schemas.microsoft.com/office/drawing/2014/main" id="{374A657B-BA29-59D4-CAE3-4C3E8BED84E8}"/>
              </a:ext>
            </a:extLst>
          </p:cNvPr>
          <p:cNvGrpSpPr/>
          <p:nvPr/>
        </p:nvGrpSpPr>
        <p:grpSpPr>
          <a:xfrm>
            <a:off x="9048328" y="1576193"/>
            <a:ext cx="2914874" cy="3397034"/>
            <a:chOff x="4115565" y="404813"/>
            <a:chExt cx="3960871" cy="3168352"/>
          </a:xfrm>
        </p:grpSpPr>
        <p:sp>
          <p:nvSpPr>
            <p:cNvPr id="71" name="Rechteck 70">
              <a:extLst>
                <a:ext uri="{FF2B5EF4-FFF2-40B4-BE49-F238E27FC236}">
                  <a16:creationId xmlns:a16="http://schemas.microsoft.com/office/drawing/2014/main" id="{62611F12-2DA5-E44C-7A46-E644C98A603E}"/>
                </a:ext>
              </a:extLst>
            </p:cNvPr>
            <p:cNvSpPr/>
            <p:nvPr/>
          </p:nvSpPr>
          <p:spPr>
            <a:xfrm>
              <a:off x="4213413" y="404813"/>
              <a:ext cx="3863023" cy="3168352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tIns="216000" rIns="216000" bIns="180000" rtlCol="0" anchor="t"/>
            <a:lstStyle/>
            <a:p>
              <a:pPr>
                <a:lnSpc>
                  <a:spcPct val="110000"/>
                </a:lnSpc>
                <a:spcBef>
                  <a:spcPts val="600"/>
                </a:spcBef>
              </a:pPr>
              <a:r>
                <a:rPr lang="de-DE" sz="2400" b="1" dirty="0">
                  <a:solidFill>
                    <a:schemeClr val="bg2">
                      <a:lumMod val="40000"/>
                      <a:lumOff val="60000"/>
                    </a:schemeClr>
                  </a:solidFill>
                  <a:latin typeface="Arial Nova Cond" panose="020B0506020202020204" pitchFamily="34" charset="0"/>
                </a:rPr>
                <a:t>GAP in Regulation</a:t>
              </a:r>
            </a:p>
          </p:txBody>
        </p:sp>
        <p:sp>
          <p:nvSpPr>
            <p:cNvPr id="72" name="Freihandform: Form 5">
              <a:extLst>
                <a:ext uri="{FF2B5EF4-FFF2-40B4-BE49-F238E27FC236}">
                  <a16:creationId xmlns:a16="http://schemas.microsoft.com/office/drawing/2014/main" id="{3F693F67-DACD-085C-3839-284D1E1B086D}"/>
                </a:ext>
              </a:extLst>
            </p:cNvPr>
            <p:cNvSpPr>
              <a:spLocks noChangeAspect="1"/>
            </p:cNvSpPr>
            <p:nvPr/>
          </p:nvSpPr>
          <p:spPr>
            <a:xfrm flipH="1" flipV="1">
              <a:off x="4299467" y="676237"/>
              <a:ext cx="291583" cy="235036"/>
            </a:xfrm>
            <a:custGeom>
              <a:avLst/>
              <a:gdLst>
                <a:gd name="connsiteX0" fmla="*/ 1174750 w 1174750"/>
                <a:gd name="connsiteY0" fmla="*/ 1915526 h 1915526"/>
                <a:gd name="connsiteX1" fmla="*/ 716416 w 1174750"/>
                <a:gd name="connsiteY1" fmla="*/ 1915526 h 1915526"/>
                <a:gd name="connsiteX2" fmla="*/ 0 w 1174750"/>
                <a:gd name="connsiteY2" fmla="*/ 957763 h 1915526"/>
                <a:gd name="connsiteX3" fmla="*/ 716416 w 1174750"/>
                <a:gd name="connsiteY3" fmla="*/ 0 h 1915526"/>
                <a:gd name="connsiteX4" fmla="*/ 1174750 w 1174750"/>
                <a:gd name="connsiteY4" fmla="*/ 0 h 1915526"/>
                <a:gd name="connsiteX5" fmla="*/ 458334 w 1174750"/>
                <a:gd name="connsiteY5" fmla="*/ 957763 h 1915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74750" h="1915526">
                  <a:moveTo>
                    <a:pt x="1174750" y="1915526"/>
                  </a:moveTo>
                  <a:lnTo>
                    <a:pt x="716416" y="1915526"/>
                  </a:lnTo>
                  <a:lnTo>
                    <a:pt x="0" y="957763"/>
                  </a:lnTo>
                  <a:lnTo>
                    <a:pt x="716416" y="0"/>
                  </a:lnTo>
                  <a:lnTo>
                    <a:pt x="1174750" y="0"/>
                  </a:lnTo>
                  <a:lnTo>
                    <a:pt x="458334" y="957763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000" tIns="72000" rIns="108000" bIns="72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110000"/>
                </a:lnSpc>
                <a:spcBef>
                  <a:spcPts val="600"/>
                </a:spcBef>
              </a:pPr>
              <a:endParaRPr lang="de-DE" sz="1700" dirty="0">
                <a:solidFill>
                  <a:schemeClr val="tx1"/>
                </a:solidFill>
              </a:endParaRPr>
            </a:p>
          </p:txBody>
        </p:sp>
        <p:sp>
          <p:nvSpPr>
            <p:cNvPr id="73" name="TextBox 6">
              <a:extLst>
                <a:ext uri="{FF2B5EF4-FFF2-40B4-BE49-F238E27FC236}">
                  <a16:creationId xmlns:a16="http://schemas.microsoft.com/office/drawing/2014/main" id="{8B629AC2-62AD-D47A-479E-DC5D468CABC2}"/>
                </a:ext>
              </a:extLst>
            </p:cNvPr>
            <p:cNvSpPr txBox="1">
              <a:spLocks/>
            </p:cNvSpPr>
            <p:nvPr/>
          </p:nvSpPr>
          <p:spPr bwMode="gray">
            <a:xfrm>
              <a:off x="4115565" y="1131749"/>
              <a:ext cx="3863023" cy="2325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216000" tIns="0" rIns="216000" bIns="0" rtlCol="0">
              <a:spAutoFit/>
            </a:bodyPr>
            <a:lstStyle>
              <a:lvl1pPr marL="0" indent="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Tx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80000" indent="-1800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60000" indent="-1800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40000" indent="-1800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720000" indent="-1800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dirty="0">
                  <a:solidFill>
                    <a:schemeClr val="bg1"/>
                  </a:solidFill>
                  <a:latin typeface="Arial Nova Light" panose="020B0304020202020204" pitchFamily="34" charset="0"/>
                </a:rPr>
                <a:t>In Paragraph 6.2.3 EVs are exempted from ASEP in </a:t>
              </a:r>
              <a:br>
                <a:rPr lang="en-US" sz="1600" dirty="0">
                  <a:solidFill>
                    <a:schemeClr val="bg1"/>
                  </a:solidFill>
                  <a:latin typeface="Arial Nova Light" panose="020B0304020202020204" pitchFamily="34" charset="0"/>
                </a:rPr>
              </a:br>
              <a:r>
                <a:rPr lang="en-US" sz="1600" dirty="0">
                  <a:solidFill>
                    <a:schemeClr val="bg1"/>
                  </a:solidFill>
                  <a:latin typeface="Arial Nova Light" panose="020B0304020202020204" pitchFamily="34" charset="0"/>
                </a:rPr>
                <a:t>UN-R 51/03 Annex 7: </a:t>
              </a:r>
            </a:p>
            <a:p>
              <a:r>
                <a:rPr lang="en-US" sz="1600" i="1" dirty="0">
                  <a:solidFill>
                    <a:schemeClr val="bg1"/>
                  </a:solidFill>
                  <a:latin typeface="Arial Nova Light" panose="020B0304020202020204" pitchFamily="34" charset="0"/>
                </a:rPr>
                <a:t>“</a:t>
              </a:r>
              <a:r>
                <a:rPr lang="en-GB" sz="1600" i="1" dirty="0">
                  <a:solidFill>
                    <a:schemeClr val="bg1"/>
                  </a:solidFill>
                  <a:latin typeface="Arial Nova Light" panose="020B0304020202020204" pitchFamily="34" charset="0"/>
                </a:rPr>
                <a:t>The Additional Sound Emission Provisions (ASEP) apply only to vehicles of categories M</a:t>
              </a:r>
              <a:r>
                <a:rPr lang="en-GB" sz="1600" i="1" baseline="-25000" dirty="0">
                  <a:solidFill>
                    <a:schemeClr val="bg1"/>
                  </a:solidFill>
                  <a:latin typeface="Arial Nova Light" panose="020B0304020202020204" pitchFamily="34" charset="0"/>
                </a:rPr>
                <a:t>1</a:t>
              </a:r>
              <a:r>
                <a:rPr lang="en-GB" sz="1600" i="1" dirty="0">
                  <a:solidFill>
                    <a:schemeClr val="bg1"/>
                  </a:solidFill>
                  <a:latin typeface="Arial Nova Light" panose="020B0304020202020204" pitchFamily="34" charset="0"/>
                </a:rPr>
                <a:t> and N</a:t>
              </a:r>
              <a:r>
                <a:rPr lang="en-GB" sz="1600" i="1" baseline="-25000" dirty="0">
                  <a:solidFill>
                    <a:schemeClr val="bg1"/>
                  </a:solidFill>
                  <a:latin typeface="Arial Nova Light" panose="020B0304020202020204" pitchFamily="34" charset="0"/>
                </a:rPr>
                <a:t>1</a:t>
              </a:r>
              <a:r>
                <a:rPr lang="en-GB" sz="1600" i="1" dirty="0">
                  <a:solidFill>
                    <a:schemeClr val="bg1"/>
                  </a:solidFill>
                  <a:latin typeface="Arial Nova Light" panose="020B0304020202020204" pitchFamily="34" charset="0"/>
                </a:rPr>
                <a:t> equipped with an internal combustion engine.”</a:t>
              </a:r>
              <a:endParaRPr lang="de-DE" sz="1600" i="1" dirty="0">
                <a:solidFill>
                  <a:schemeClr val="bg1"/>
                </a:solidFill>
                <a:latin typeface="Arial Nova Light" panose="020B0304020202020204" pitchFamily="34" charset="0"/>
              </a:endParaRPr>
            </a:p>
          </p:txBody>
        </p:sp>
      </p:grpSp>
      <p:sp>
        <p:nvSpPr>
          <p:cNvPr id="74" name="Inhaltsplatzhalter 2">
            <a:extLst>
              <a:ext uri="{FF2B5EF4-FFF2-40B4-BE49-F238E27FC236}">
                <a16:creationId xmlns:a16="http://schemas.microsoft.com/office/drawing/2014/main" id="{19466FFF-3E65-DA28-6309-238A6EB9B3FA}"/>
              </a:ext>
            </a:extLst>
          </p:cNvPr>
          <p:cNvSpPr txBox="1">
            <a:spLocks/>
          </p:cNvSpPr>
          <p:nvPr/>
        </p:nvSpPr>
        <p:spPr bwMode="auto">
          <a:xfrm>
            <a:off x="609600" y="5085184"/>
            <a:ext cx="11281594" cy="1501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anose="020F0502020204030204" pitchFamily="34" charset="0"/>
              <a:buChar char="−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/>
              <a:t>OICA sees </a:t>
            </a:r>
            <a:r>
              <a:rPr lang="en-US" sz="2000" b="1" kern="0" dirty="0"/>
              <a:t>this proposal as a fast interim step </a:t>
            </a:r>
            <a:r>
              <a:rPr lang="en-US" sz="2000" kern="0" dirty="0"/>
              <a:t>that addresses this issue until RD-ASEP will be introduced by a forthcoming new series of amendment and presented in 84</a:t>
            </a:r>
            <a:r>
              <a:rPr lang="en-US" sz="2000" kern="0" baseline="30000" dirty="0"/>
              <a:t>th</a:t>
            </a:r>
            <a:r>
              <a:rPr lang="en-US" sz="2000" kern="0" dirty="0"/>
              <a:t> GRBP.</a:t>
            </a:r>
          </a:p>
          <a:p>
            <a:r>
              <a:rPr lang="en-US" sz="2000" kern="0" dirty="0"/>
              <a:t>OICA wants to </a:t>
            </a:r>
            <a:r>
              <a:rPr lang="en-US" sz="2000" b="1" kern="0" dirty="0"/>
              <a:t>concentrate on the refinement of the  RD-ASEP concept</a:t>
            </a:r>
            <a:r>
              <a:rPr lang="en-US" sz="2000" kern="0" dirty="0"/>
              <a:t>, in a forthcoming new series of amendments to UN R-51 (expected in 84</a:t>
            </a:r>
            <a:r>
              <a:rPr lang="en-US" sz="2000" kern="0" baseline="30000" dirty="0"/>
              <a:t>th</a:t>
            </a:r>
            <a:r>
              <a:rPr lang="en-US" sz="2000" kern="0" dirty="0"/>
              <a:t> GRBP in September 2026)</a:t>
            </a:r>
          </a:p>
        </p:txBody>
      </p:sp>
    </p:spTree>
    <p:extLst>
      <p:ext uri="{BB962C8B-B14F-4D97-AF65-F5344CB8AC3E}">
        <p14:creationId xmlns:p14="http://schemas.microsoft.com/office/powerpoint/2010/main" val="72628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20680092-AF3C-AD62-5F81-8F668CBDEE8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3895705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00" imgH="396" progId="TCLayout.ActiveDocument.1">
                  <p:embed/>
                </p:oleObj>
              </mc:Choice>
              <mc:Fallback>
                <p:oleObj name="think-cell Folie" r:id="rId4" imgW="400" imgH="396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20680092-AF3C-AD62-5F81-8F668CBDEE8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34D42E6B-0277-476C-1A5A-735203713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z="3200" dirty="0"/>
              <a:t>Placing GRBP/2025/29 in Context </a:t>
            </a:r>
            <a:br>
              <a:rPr lang="en-US" sz="2800" dirty="0"/>
            </a:br>
            <a:r>
              <a:rPr lang="en-US" sz="2400" dirty="0"/>
              <a:t>GRBP/2024/22 is replaced by GRBP/2025/20 and GRBP/2025/29</a:t>
            </a:r>
            <a:endParaRPr lang="en-US" sz="32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A8CDDF7-70C3-C51E-A0F4-1F38BE310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OICA presents now a </a:t>
            </a:r>
            <a:r>
              <a:rPr lang="en-US" sz="2000" b="1" dirty="0"/>
              <a:t>refined document GRBP/2025/29 </a:t>
            </a:r>
            <a:r>
              <a:rPr lang="en-US" sz="2000" dirty="0"/>
              <a:t>to 82</a:t>
            </a:r>
            <a:r>
              <a:rPr lang="en-US" sz="2000" baseline="30000" dirty="0"/>
              <a:t>nd</a:t>
            </a:r>
            <a:r>
              <a:rPr lang="en-US" sz="2000" dirty="0"/>
              <a:t> GRBP </a:t>
            </a:r>
            <a:r>
              <a:rPr lang="en-US" sz="2000" b="1" dirty="0"/>
              <a:t>as a replacement to </a:t>
            </a:r>
            <a:r>
              <a:rPr lang="en-US" sz="2000" dirty="0"/>
              <a:t>its proposal </a:t>
            </a:r>
            <a:r>
              <a:rPr lang="en-US" sz="2000" b="1" dirty="0"/>
              <a:t>GRBP/2024/22 </a:t>
            </a:r>
            <a:r>
              <a:rPr lang="en-US" sz="2000" dirty="0"/>
              <a:t>originally issued for the 80</a:t>
            </a:r>
            <a:r>
              <a:rPr lang="en-US" sz="2000" baseline="30000" dirty="0"/>
              <a:t>th</a:t>
            </a:r>
            <a:r>
              <a:rPr lang="en-US" sz="2000" dirty="0"/>
              <a:t> GRBP in September 2024: </a:t>
            </a:r>
          </a:p>
          <a:p>
            <a:r>
              <a:rPr lang="en-US" sz="2000" dirty="0"/>
              <a:t>reiterating our concern regarding an existing and non-regulated gap for electric vehicles. </a:t>
            </a:r>
          </a:p>
          <a:p>
            <a:r>
              <a:rPr lang="en-US" sz="2000" dirty="0"/>
              <a:t>using the way of a </a:t>
            </a:r>
            <a:r>
              <a:rPr lang="en-US" sz="2000" b="1" dirty="0"/>
              <a:t>simple supplement </a:t>
            </a:r>
            <a:r>
              <a:rPr lang="en-US" sz="2000" dirty="0"/>
              <a:t>without transitional provisions for fast implementation </a:t>
            </a:r>
            <a:r>
              <a:rPr lang="en-US" sz="2000" dirty="0">
                <a:solidFill>
                  <a:schemeClr val="bg2"/>
                </a:solidFill>
              </a:rPr>
              <a:t>(possible EiF </a:t>
            </a:r>
            <a:r>
              <a:rPr lang="en-US" sz="2000" b="1" dirty="0">
                <a:solidFill>
                  <a:schemeClr val="bg2"/>
                </a:solidFill>
              </a:rPr>
              <a:t>October 2026</a:t>
            </a:r>
            <a:r>
              <a:rPr lang="en-US" sz="2000" dirty="0">
                <a:solidFill>
                  <a:schemeClr val="bg2"/>
                </a:solidFill>
              </a:rPr>
              <a:t>)</a:t>
            </a:r>
            <a:r>
              <a:rPr lang="en-US" sz="2000" dirty="0"/>
              <a:t>.</a:t>
            </a:r>
          </a:p>
          <a:p>
            <a:r>
              <a:rPr lang="en-US" sz="2000" dirty="0"/>
              <a:t>reflecting the findings from our </a:t>
            </a:r>
            <a:r>
              <a:rPr lang="en-US" sz="2000" b="1" dirty="0"/>
              <a:t>technical validation work </a:t>
            </a:r>
            <a:r>
              <a:rPr lang="en-US" sz="2000" dirty="0"/>
              <a:t>of the last year. </a:t>
            </a:r>
          </a:p>
          <a:p>
            <a:r>
              <a:rPr lang="en-US" sz="2000" dirty="0"/>
              <a:t>considering what we sensed as </a:t>
            </a:r>
            <a:r>
              <a:rPr lang="en-US" sz="2000" b="1" dirty="0"/>
              <a:t>feedback from CPs </a:t>
            </a:r>
            <a:r>
              <a:rPr lang="en-US" sz="2000" dirty="0"/>
              <a:t>in the subgroup by informal document </a:t>
            </a:r>
            <a:r>
              <a:rPr lang="en-US" sz="2000" b="1" dirty="0"/>
              <a:t>GRBP-82-08 </a:t>
            </a:r>
            <a:r>
              <a:rPr lang="en-US" sz="2000" dirty="0"/>
              <a:t>replacing GRBP/2025/29.</a:t>
            </a:r>
          </a:p>
          <a:p>
            <a:r>
              <a:rPr lang="en-US" sz="2000" dirty="0"/>
              <a:t>separating the editorial corrections and clarifications of GRBP/2024/22 in an </a:t>
            </a:r>
            <a:r>
              <a:rPr lang="en-US" sz="2000" b="1" dirty="0"/>
              <a:t>additional</a:t>
            </a:r>
            <a:r>
              <a:rPr lang="en-US" sz="2000" dirty="0"/>
              <a:t> </a:t>
            </a:r>
            <a:r>
              <a:rPr lang="en-US" sz="2000" b="1" dirty="0"/>
              <a:t>Working Document GRBP/2025/20.</a:t>
            </a:r>
          </a:p>
          <a:p>
            <a:r>
              <a:rPr lang="en-US" sz="2000" dirty="0"/>
              <a:t>starting to work out an </a:t>
            </a:r>
            <a:r>
              <a:rPr lang="en-US" sz="2000" b="1" dirty="0"/>
              <a:t>amendment for EVs in</a:t>
            </a:r>
            <a:r>
              <a:rPr lang="en-US" sz="2000" dirty="0"/>
              <a:t> document for reference </a:t>
            </a:r>
            <a:r>
              <a:rPr lang="en-US" sz="2000" b="1" dirty="0"/>
              <a:t>GRB-68-03</a:t>
            </a:r>
            <a:r>
              <a:rPr lang="en-US" sz="2000" dirty="0"/>
              <a:t>.</a:t>
            </a:r>
          </a:p>
          <a:p>
            <a:pPr>
              <a:spcAft>
                <a:spcPts val="1200"/>
              </a:spcAft>
            </a:pPr>
            <a:r>
              <a:rPr lang="en-US" sz="2000" dirty="0"/>
              <a:t>addressing </a:t>
            </a:r>
            <a:r>
              <a:rPr lang="en-US" sz="2000" b="1" dirty="0"/>
              <a:t>new requirements to </a:t>
            </a:r>
            <a:r>
              <a:rPr lang="en-US" sz="2000" dirty="0"/>
              <a:t>a forthcoming </a:t>
            </a:r>
            <a:r>
              <a:rPr lang="en-US" sz="2000" b="1" dirty="0"/>
              <a:t>new 04 series of amendments to </a:t>
            </a:r>
            <a:br>
              <a:rPr lang="en-US" sz="2000" b="1" dirty="0"/>
            </a:br>
            <a:r>
              <a:rPr lang="en-US" sz="2000" b="1" dirty="0"/>
              <a:t>UN-R 51 </a:t>
            </a:r>
            <a:r>
              <a:rPr lang="en-US" sz="2000" dirty="0">
                <a:solidFill>
                  <a:schemeClr val="bg2"/>
                </a:solidFill>
              </a:rPr>
              <a:t>(expected </a:t>
            </a:r>
            <a:r>
              <a:rPr lang="en-US" sz="2000" b="1" dirty="0">
                <a:solidFill>
                  <a:schemeClr val="bg2"/>
                </a:solidFill>
              </a:rPr>
              <a:t>EiF 2027</a:t>
            </a:r>
            <a:r>
              <a:rPr lang="en-US" sz="2000" dirty="0">
                <a:solidFill>
                  <a:schemeClr val="bg2"/>
                </a:solidFill>
              </a:rPr>
              <a:t>), </a:t>
            </a:r>
            <a:r>
              <a:rPr lang="en-US" sz="2000" dirty="0"/>
              <a:t>and if needed to</a:t>
            </a:r>
            <a:r>
              <a:rPr lang="en-US" sz="2000" b="1" dirty="0"/>
              <a:t> a new series of amendments to UN-R 138</a:t>
            </a:r>
            <a:r>
              <a:rPr lang="en-US" sz="20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37131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9CC1D8D-6F15-85DE-497B-9D147780F8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 hidden="1">
            <a:extLst>
              <a:ext uri="{FF2B5EF4-FFF2-40B4-BE49-F238E27FC236}">
                <a16:creationId xmlns:a16="http://schemas.microsoft.com/office/drawing/2014/main" id="{92A37F3C-B2E7-E328-B455-89043432EFC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74456084"/>
              </p:ext>
            </p:extLst>
          </p:nvPr>
        </p:nvGraphicFramePr>
        <p:xfrm>
          <a:off x="1143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10" name="Objekt 9" hidden="1">
                        <a:extLst>
                          <a:ext uri="{FF2B5EF4-FFF2-40B4-BE49-F238E27FC236}">
                            <a16:creationId xmlns:a16="http://schemas.microsoft.com/office/drawing/2014/main" id="{92A37F3C-B2E7-E328-B455-89043432EFC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4300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6FA3C7FD-D894-D761-5960-1CFFBDFC5B59}"/>
              </a:ext>
            </a:extLst>
          </p:cNvPr>
          <p:cNvGrpSpPr/>
          <p:nvPr/>
        </p:nvGrpSpPr>
        <p:grpSpPr>
          <a:xfrm>
            <a:off x="10600718" y="4517256"/>
            <a:ext cx="1450436" cy="351904"/>
            <a:chOff x="3704346" y="2980833"/>
            <a:chExt cx="1450436" cy="2463631"/>
          </a:xfrm>
        </p:grpSpPr>
        <p:sp>
          <p:nvSpPr>
            <p:cNvPr id="17" name="Textplatzhalter 5">
              <a:extLst>
                <a:ext uri="{FF2B5EF4-FFF2-40B4-BE49-F238E27FC236}">
                  <a16:creationId xmlns:a16="http://schemas.microsoft.com/office/drawing/2014/main" id="{51E48EBE-F5D6-2D88-4295-46FDE1532BD7}"/>
                </a:ext>
              </a:extLst>
            </p:cNvPr>
            <p:cNvSpPr txBox="1">
              <a:spLocks/>
            </p:cNvSpPr>
            <p:nvPr/>
          </p:nvSpPr>
          <p:spPr>
            <a:xfrm>
              <a:off x="3704346" y="2998249"/>
              <a:ext cx="1450436" cy="318040"/>
            </a:xfrm>
            <a:prstGeom prst="rect">
              <a:avLst/>
            </a:prstGeom>
          </p:spPr>
          <p:txBody>
            <a:bodyPr vert="horz" wrap="square" lIns="108000" tIns="0" rIns="0" bIns="0" rtlCol="0">
              <a:no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44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88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32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b="1" dirty="0"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2029</a:t>
              </a:r>
            </a:p>
          </p:txBody>
        </p: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AF312B46-1632-D5C5-EE57-E1896BC5D12D}"/>
                </a:ext>
              </a:extLst>
            </p:cNvPr>
            <p:cNvCxnSpPr>
              <a:cxnSpLocks/>
            </p:cNvCxnSpPr>
            <p:nvPr/>
          </p:nvCxnSpPr>
          <p:spPr>
            <a:xfrm>
              <a:off x="3704346" y="2980833"/>
              <a:ext cx="0" cy="246363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0" name="Pfeil: Fünfeck 159">
            <a:extLst>
              <a:ext uri="{FF2B5EF4-FFF2-40B4-BE49-F238E27FC236}">
                <a16:creationId xmlns:a16="http://schemas.microsoft.com/office/drawing/2014/main" id="{92EB5BCD-9EC4-7885-C02A-65AD02D5A776}"/>
              </a:ext>
            </a:extLst>
          </p:cNvPr>
          <p:cNvSpPr/>
          <p:nvPr/>
        </p:nvSpPr>
        <p:spPr>
          <a:xfrm>
            <a:off x="5730746" y="3991642"/>
            <a:ext cx="783067" cy="238592"/>
          </a:xfrm>
          <a:prstGeom prst="homePlat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>
            <a:normAutofit/>
          </a:bodyPr>
          <a:lstStyle/>
          <a:p>
            <a:pPr algn="ctr"/>
            <a:endParaRPr lang="en-US" b="1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1658BC9-38A5-A36C-4AAD-C1C62176B835}"/>
              </a:ext>
            </a:extLst>
          </p:cNvPr>
          <p:cNvSpPr/>
          <p:nvPr/>
        </p:nvSpPr>
        <p:spPr>
          <a:xfrm>
            <a:off x="6972876" y="3930780"/>
            <a:ext cx="6827979" cy="340529"/>
          </a:xfrm>
          <a:prstGeom prst="rect">
            <a:avLst/>
          </a:prstGeom>
          <a:solidFill>
            <a:schemeClr val="accent5"/>
          </a:solidFill>
          <a:ln w="28575"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1"/>
            <a:r>
              <a:rPr lang="en-US" sz="1050" b="1" dirty="0">
                <a:solidFill>
                  <a:schemeClr val="accent1">
                    <a:lumMod val="50000"/>
                  </a:schemeClr>
                </a:solidFill>
              </a:rPr>
              <a:t>Amended Document for Reference</a:t>
            </a:r>
          </a:p>
        </p:txBody>
      </p:sp>
      <p:cxnSp>
        <p:nvCxnSpPr>
          <p:cNvPr id="115" name="Verbinder: gewinkelt 114">
            <a:extLst>
              <a:ext uri="{FF2B5EF4-FFF2-40B4-BE49-F238E27FC236}">
                <a16:creationId xmlns:a16="http://schemas.microsoft.com/office/drawing/2014/main" id="{07321F9C-D7DC-5B2D-9D81-5C9562EC9557}"/>
              </a:ext>
            </a:extLst>
          </p:cNvPr>
          <p:cNvCxnSpPr>
            <a:cxnSpLocks/>
            <a:stCxn id="57" idx="2"/>
            <a:endCxn id="75" idx="1"/>
          </p:cNvCxnSpPr>
          <p:nvPr/>
        </p:nvCxnSpPr>
        <p:spPr>
          <a:xfrm rot="16200000" flipH="1">
            <a:off x="2589813" y="2450897"/>
            <a:ext cx="372456" cy="1950286"/>
          </a:xfrm>
          <a:prstGeom prst="bentConnector2">
            <a:avLst/>
          </a:prstGeom>
          <a:ln w="38100">
            <a:solidFill>
              <a:schemeClr val="accent1"/>
            </a:solidFill>
            <a:prstDash val="solid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Pfeil: Fünfeck 69">
            <a:extLst>
              <a:ext uri="{FF2B5EF4-FFF2-40B4-BE49-F238E27FC236}">
                <a16:creationId xmlns:a16="http://schemas.microsoft.com/office/drawing/2014/main" id="{570563F9-D473-C674-6317-954D39659923}"/>
              </a:ext>
            </a:extLst>
          </p:cNvPr>
          <p:cNvSpPr/>
          <p:nvPr/>
        </p:nvSpPr>
        <p:spPr>
          <a:xfrm>
            <a:off x="3647479" y="2922124"/>
            <a:ext cx="924226" cy="238592"/>
          </a:xfrm>
          <a:prstGeom prst="homePlate">
            <a:avLst/>
          </a:prstGeom>
          <a:solidFill>
            <a:schemeClr val="accent1">
              <a:lumMod val="25000"/>
              <a:alpha val="3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Pfeil: Fünfeck 67">
            <a:extLst>
              <a:ext uri="{FF2B5EF4-FFF2-40B4-BE49-F238E27FC236}">
                <a16:creationId xmlns:a16="http://schemas.microsoft.com/office/drawing/2014/main" id="{444BD236-6D74-5063-8954-88C70D0D45BF}"/>
              </a:ext>
            </a:extLst>
          </p:cNvPr>
          <p:cNvSpPr/>
          <p:nvPr/>
        </p:nvSpPr>
        <p:spPr>
          <a:xfrm>
            <a:off x="2639367" y="2922124"/>
            <a:ext cx="587458" cy="238592"/>
          </a:xfrm>
          <a:prstGeom prst="homePlate">
            <a:avLst/>
          </a:prstGeom>
          <a:solidFill>
            <a:schemeClr val="accent1">
              <a:lumMod val="50000"/>
              <a:alpha val="3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Pfeil: Fünfeck 65">
            <a:extLst>
              <a:ext uri="{FF2B5EF4-FFF2-40B4-BE49-F238E27FC236}">
                <a16:creationId xmlns:a16="http://schemas.microsoft.com/office/drawing/2014/main" id="{E1139618-E8EA-6178-6058-3F6CF6965F90}"/>
              </a:ext>
            </a:extLst>
          </p:cNvPr>
          <p:cNvSpPr/>
          <p:nvPr/>
        </p:nvSpPr>
        <p:spPr>
          <a:xfrm>
            <a:off x="1800899" y="2922184"/>
            <a:ext cx="406670" cy="238592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56EE9A20-B37B-AC6C-D542-1EB7DA77A349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/>
          <a:lstStyle/>
          <a:p>
            <a:r>
              <a:rPr lang="en-US" sz="3200" dirty="0"/>
              <a:t>Placing GRBP/2025/29 in Context </a:t>
            </a:r>
            <a:br>
              <a:rPr lang="en-US" sz="3200" dirty="0"/>
            </a:br>
            <a:r>
              <a:rPr lang="en-US" sz="2400" dirty="0"/>
              <a:t>Estimated Timing of GRBP-Work on UN Regulation No. 51</a:t>
            </a:r>
            <a:br>
              <a:rPr lang="en-US" sz="3200" dirty="0"/>
            </a:br>
            <a:endParaRPr lang="en-US" sz="3200" dirty="0"/>
          </a:p>
        </p:txBody>
      </p: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A9429155-9F71-561B-4869-B9EAF1272964}"/>
              </a:ext>
            </a:extLst>
          </p:cNvPr>
          <p:cNvCxnSpPr>
            <a:cxnSpLocks/>
          </p:cNvCxnSpPr>
          <p:nvPr/>
        </p:nvCxnSpPr>
        <p:spPr>
          <a:xfrm>
            <a:off x="671033" y="1990844"/>
            <a:ext cx="11449050" cy="0"/>
          </a:xfrm>
          <a:prstGeom prst="line">
            <a:avLst/>
          </a:prstGeom>
          <a:ln w="25400">
            <a:solidFill>
              <a:srgbClr val="2D2D8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60EDA2E0-E513-E51D-DD79-A2E3F4BE80B8}"/>
              </a:ext>
            </a:extLst>
          </p:cNvPr>
          <p:cNvGrpSpPr/>
          <p:nvPr/>
        </p:nvGrpSpPr>
        <p:grpSpPr>
          <a:xfrm>
            <a:off x="736893" y="1702912"/>
            <a:ext cx="1450436" cy="686678"/>
            <a:chOff x="371474" y="2673033"/>
            <a:chExt cx="1450436" cy="1980001"/>
          </a:xfrm>
        </p:grpSpPr>
        <p:sp>
          <p:nvSpPr>
            <p:cNvPr id="86" name="Textplatzhalter 5">
              <a:extLst>
                <a:ext uri="{FF2B5EF4-FFF2-40B4-BE49-F238E27FC236}">
                  <a16:creationId xmlns:a16="http://schemas.microsoft.com/office/drawing/2014/main" id="{9C317698-4068-3344-DA68-2ACB16F31CEB}"/>
                </a:ext>
              </a:extLst>
            </p:cNvPr>
            <p:cNvSpPr txBox="1">
              <a:spLocks/>
            </p:cNvSpPr>
            <p:nvPr/>
          </p:nvSpPr>
          <p:spPr>
            <a:xfrm>
              <a:off x="371474" y="2686148"/>
              <a:ext cx="1450436" cy="318039"/>
            </a:xfrm>
            <a:prstGeom prst="rect">
              <a:avLst/>
            </a:prstGeom>
          </p:spPr>
          <p:txBody>
            <a:bodyPr vert="horz" wrap="square" lIns="108000" tIns="0" rIns="0" bIns="0" rtlCol="0">
              <a:no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44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88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32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b="1" dirty="0"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2024</a:t>
              </a:r>
            </a:p>
          </p:txBody>
        </p:sp>
        <p:cxnSp>
          <p:nvCxnSpPr>
            <p:cNvPr id="94" name="Gerader Verbinder 93">
              <a:extLst>
                <a:ext uri="{FF2B5EF4-FFF2-40B4-BE49-F238E27FC236}">
                  <a16:creationId xmlns:a16="http://schemas.microsoft.com/office/drawing/2014/main" id="{DC542E34-A417-1957-16C8-43BADA7D825C}"/>
                </a:ext>
              </a:extLst>
            </p:cNvPr>
            <p:cNvCxnSpPr>
              <a:cxnSpLocks/>
            </p:cNvCxnSpPr>
            <p:nvPr/>
          </p:nvCxnSpPr>
          <p:spPr>
            <a:xfrm>
              <a:off x="371475" y="2673033"/>
              <a:ext cx="0" cy="198000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DD017CCC-6BF3-6F85-1ABD-7EAAA2DDB875}"/>
              </a:ext>
            </a:extLst>
          </p:cNvPr>
          <p:cNvGrpSpPr/>
          <p:nvPr/>
        </p:nvGrpSpPr>
        <p:grpSpPr>
          <a:xfrm>
            <a:off x="8959303" y="1702912"/>
            <a:ext cx="1450436" cy="686678"/>
            <a:chOff x="3704346" y="2980833"/>
            <a:chExt cx="1450436" cy="2463631"/>
          </a:xfrm>
        </p:grpSpPr>
        <p:sp>
          <p:nvSpPr>
            <p:cNvPr id="87" name="Textplatzhalter 5">
              <a:extLst>
                <a:ext uri="{FF2B5EF4-FFF2-40B4-BE49-F238E27FC236}">
                  <a16:creationId xmlns:a16="http://schemas.microsoft.com/office/drawing/2014/main" id="{2626C578-78F6-13B9-4630-A7F81D67C10D}"/>
                </a:ext>
              </a:extLst>
            </p:cNvPr>
            <p:cNvSpPr txBox="1">
              <a:spLocks/>
            </p:cNvSpPr>
            <p:nvPr/>
          </p:nvSpPr>
          <p:spPr>
            <a:xfrm>
              <a:off x="3704346" y="2998249"/>
              <a:ext cx="1450436" cy="318040"/>
            </a:xfrm>
            <a:prstGeom prst="rect">
              <a:avLst/>
            </a:prstGeom>
          </p:spPr>
          <p:txBody>
            <a:bodyPr vert="horz" wrap="square" lIns="108000" tIns="0" rIns="0" bIns="0" rtlCol="0">
              <a:no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44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88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32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b="1" dirty="0"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2028</a:t>
              </a:r>
            </a:p>
          </p:txBody>
        </p:sp>
        <p:cxnSp>
          <p:nvCxnSpPr>
            <p:cNvPr id="95" name="Gerader Verbinder 94">
              <a:extLst>
                <a:ext uri="{FF2B5EF4-FFF2-40B4-BE49-F238E27FC236}">
                  <a16:creationId xmlns:a16="http://schemas.microsoft.com/office/drawing/2014/main" id="{47FB5BAC-D60E-70E9-EE5C-B6572F1AD31F}"/>
                </a:ext>
              </a:extLst>
            </p:cNvPr>
            <p:cNvCxnSpPr>
              <a:cxnSpLocks/>
            </p:cNvCxnSpPr>
            <p:nvPr/>
          </p:nvCxnSpPr>
          <p:spPr>
            <a:xfrm>
              <a:off x="3704346" y="2980833"/>
              <a:ext cx="0" cy="246363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F6079B4B-3D21-1E17-D846-23DCFCECD9AE}"/>
              </a:ext>
            </a:extLst>
          </p:cNvPr>
          <p:cNvGrpSpPr/>
          <p:nvPr/>
        </p:nvGrpSpPr>
        <p:grpSpPr>
          <a:xfrm>
            <a:off x="10603787" y="1702912"/>
            <a:ext cx="1450436" cy="686678"/>
            <a:chOff x="3704346" y="2981141"/>
            <a:chExt cx="1450436" cy="2463631"/>
          </a:xfrm>
        </p:grpSpPr>
        <p:sp>
          <p:nvSpPr>
            <p:cNvPr id="5" name="Textplatzhalter 5">
              <a:extLst>
                <a:ext uri="{FF2B5EF4-FFF2-40B4-BE49-F238E27FC236}">
                  <a16:creationId xmlns:a16="http://schemas.microsoft.com/office/drawing/2014/main" id="{6CD5E93A-A95E-A8AE-5A23-DDD167694DBE}"/>
                </a:ext>
              </a:extLst>
            </p:cNvPr>
            <p:cNvSpPr txBox="1">
              <a:spLocks/>
            </p:cNvSpPr>
            <p:nvPr/>
          </p:nvSpPr>
          <p:spPr>
            <a:xfrm>
              <a:off x="3704346" y="2998249"/>
              <a:ext cx="1450436" cy="318040"/>
            </a:xfrm>
            <a:prstGeom prst="rect">
              <a:avLst/>
            </a:prstGeom>
          </p:spPr>
          <p:txBody>
            <a:bodyPr vert="horz" wrap="square" lIns="108000" tIns="0" rIns="0" bIns="0" rtlCol="0">
              <a:no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44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88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32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b="1" dirty="0"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2029</a:t>
              </a:r>
            </a:p>
          </p:txBody>
        </p:sp>
        <p:cxnSp>
          <p:nvCxnSpPr>
            <p:cNvPr id="11" name="Gerader Verbinder 10">
              <a:extLst>
                <a:ext uri="{FF2B5EF4-FFF2-40B4-BE49-F238E27FC236}">
                  <a16:creationId xmlns:a16="http://schemas.microsoft.com/office/drawing/2014/main" id="{D723AA01-399A-9703-B521-804203827987}"/>
                </a:ext>
              </a:extLst>
            </p:cNvPr>
            <p:cNvCxnSpPr>
              <a:cxnSpLocks/>
            </p:cNvCxnSpPr>
            <p:nvPr/>
          </p:nvCxnSpPr>
          <p:spPr>
            <a:xfrm>
              <a:off x="3704346" y="2981141"/>
              <a:ext cx="0" cy="246363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729ADD4B-A018-38DF-D25D-9443CE318724}"/>
              </a:ext>
            </a:extLst>
          </p:cNvPr>
          <p:cNvGrpSpPr/>
          <p:nvPr/>
        </p:nvGrpSpPr>
        <p:grpSpPr>
          <a:xfrm>
            <a:off x="7314821" y="1702912"/>
            <a:ext cx="1450436" cy="686678"/>
            <a:chOff x="3704346" y="2980833"/>
            <a:chExt cx="1450436" cy="2463631"/>
          </a:xfrm>
        </p:grpSpPr>
        <p:sp>
          <p:nvSpPr>
            <p:cNvPr id="14" name="Textplatzhalter 5">
              <a:extLst>
                <a:ext uri="{FF2B5EF4-FFF2-40B4-BE49-F238E27FC236}">
                  <a16:creationId xmlns:a16="http://schemas.microsoft.com/office/drawing/2014/main" id="{C0FF3F73-C56F-3EB9-88DB-AA30874A11F9}"/>
                </a:ext>
              </a:extLst>
            </p:cNvPr>
            <p:cNvSpPr txBox="1">
              <a:spLocks/>
            </p:cNvSpPr>
            <p:nvPr/>
          </p:nvSpPr>
          <p:spPr>
            <a:xfrm>
              <a:off x="3704346" y="2998250"/>
              <a:ext cx="1450436" cy="318040"/>
            </a:xfrm>
            <a:prstGeom prst="rect">
              <a:avLst/>
            </a:prstGeom>
          </p:spPr>
          <p:txBody>
            <a:bodyPr vert="horz" wrap="square" lIns="108000" tIns="0" rIns="0" bIns="0" rtlCol="0">
              <a:no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44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88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32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b="1" dirty="0"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2027</a:t>
              </a:r>
            </a:p>
          </p:txBody>
        </p:sp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7CDBADF8-56BF-A7FF-97B3-57E6B9573BE5}"/>
                </a:ext>
              </a:extLst>
            </p:cNvPr>
            <p:cNvCxnSpPr>
              <a:cxnSpLocks/>
            </p:cNvCxnSpPr>
            <p:nvPr/>
          </p:nvCxnSpPr>
          <p:spPr>
            <a:xfrm>
              <a:off x="3704346" y="2980833"/>
              <a:ext cx="0" cy="246363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D8C0182F-658F-61EF-1035-18AAB7C8147E}"/>
              </a:ext>
            </a:extLst>
          </p:cNvPr>
          <p:cNvGrpSpPr/>
          <p:nvPr/>
        </p:nvGrpSpPr>
        <p:grpSpPr>
          <a:xfrm>
            <a:off x="2845364" y="1700808"/>
            <a:ext cx="1450436" cy="688502"/>
            <a:chOff x="371474" y="2686148"/>
            <a:chExt cx="1450436" cy="2013939"/>
          </a:xfrm>
        </p:grpSpPr>
        <p:sp>
          <p:nvSpPr>
            <p:cNvPr id="27" name="Textplatzhalter 5">
              <a:extLst>
                <a:ext uri="{FF2B5EF4-FFF2-40B4-BE49-F238E27FC236}">
                  <a16:creationId xmlns:a16="http://schemas.microsoft.com/office/drawing/2014/main" id="{F1BB5AC2-41CA-EB89-48CB-097AF1CFC06F}"/>
                </a:ext>
              </a:extLst>
            </p:cNvPr>
            <p:cNvSpPr txBox="1">
              <a:spLocks/>
            </p:cNvSpPr>
            <p:nvPr/>
          </p:nvSpPr>
          <p:spPr>
            <a:xfrm>
              <a:off x="371474" y="2686148"/>
              <a:ext cx="1450436" cy="318039"/>
            </a:xfrm>
            <a:prstGeom prst="rect">
              <a:avLst/>
            </a:prstGeom>
          </p:spPr>
          <p:txBody>
            <a:bodyPr vert="horz" wrap="square" lIns="108000" tIns="0" rIns="0" bIns="0" rtlCol="0">
              <a:no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44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88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32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b="1" dirty="0"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2025</a:t>
              </a:r>
            </a:p>
          </p:txBody>
        </p:sp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26FDE975-8926-FA2A-6737-F9EFC9014993}"/>
                </a:ext>
              </a:extLst>
            </p:cNvPr>
            <p:cNvCxnSpPr>
              <a:cxnSpLocks/>
            </p:cNvCxnSpPr>
            <p:nvPr/>
          </p:nvCxnSpPr>
          <p:spPr>
            <a:xfrm>
              <a:off x="371475" y="2720087"/>
              <a:ext cx="0" cy="198000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B4E76576-A3BB-D6EA-F271-E3D1ADCB12CC}"/>
              </a:ext>
            </a:extLst>
          </p:cNvPr>
          <p:cNvGrpSpPr/>
          <p:nvPr/>
        </p:nvGrpSpPr>
        <p:grpSpPr>
          <a:xfrm>
            <a:off x="5077612" y="1702912"/>
            <a:ext cx="1450436" cy="686678"/>
            <a:chOff x="371474" y="2673286"/>
            <a:chExt cx="1450436" cy="1980000"/>
          </a:xfrm>
        </p:grpSpPr>
        <p:sp>
          <p:nvSpPr>
            <p:cNvPr id="45" name="Textplatzhalter 5">
              <a:extLst>
                <a:ext uri="{FF2B5EF4-FFF2-40B4-BE49-F238E27FC236}">
                  <a16:creationId xmlns:a16="http://schemas.microsoft.com/office/drawing/2014/main" id="{7508DCF4-B41B-FEC3-8F19-79A3B5F7807C}"/>
                </a:ext>
              </a:extLst>
            </p:cNvPr>
            <p:cNvSpPr txBox="1">
              <a:spLocks/>
            </p:cNvSpPr>
            <p:nvPr/>
          </p:nvSpPr>
          <p:spPr>
            <a:xfrm>
              <a:off x="371474" y="2686148"/>
              <a:ext cx="1450436" cy="318039"/>
            </a:xfrm>
            <a:prstGeom prst="rect">
              <a:avLst/>
            </a:prstGeom>
          </p:spPr>
          <p:txBody>
            <a:bodyPr vert="horz" wrap="square" lIns="108000" tIns="0" rIns="0" bIns="0" rtlCol="0">
              <a:no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44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88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32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b="1" dirty="0"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2026</a:t>
              </a:r>
            </a:p>
          </p:txBody>
        </p:sp>
        <p:cxnSp>
          <p:nvCxnSpPr>
            <p:cNvPr id="48" name="Gerader Verbinder 47">
              <a:extLst>
                <a:ext uri="{FF2B5EF4-FFF2-40B4-BE49-F238E27FC236}">
                  <a16:creationId xmlns:a16="http://schemas.microsoft.com/office/drawing/2014/main" id="{FC1699A2-A173-BDA1-4DE8-5AF5F006DA26}"/>
                </a:ext>
              </a:extLst>
            </p:cNvPr>
            <p:cNvCxnSpPr>
              <a:cxnSpLocks/>
            </p:cNvCxnSpPr>
            <p:nvPr/>
          </p:nvCxnSpPr>
          <p:spPr>
            <a:xfrm>
              <a:off x="371475" y="2673286"/>
              <a:ext cx="0" cy="198000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Gerader Verbinder 53">
            <a:extLst>
              <a:ext uri="{FF2B5EF4-FFF2-40B4-BE49-F238E27FC236}">
                <a16:creationId xmlns:a16="http://schemas.microsoft.com/office/drawing/2014/main" id="{BCF6FB88-BD51-DF08-85B8-3A70640DC481}"/>
              </a:ext>
            </a:extLst>
          </p:cNvPr>
          <p:cNvCxnSpPr>
            <a:cxnSpLocks/>
          </p:cNvCxnSpPr>
          <p:nvPr/>
        </p:nvCxnSpPr>
        <p:spPr>
          <a:xfrm>
            <a:off x="11928648" y="1702812"/>
            <a:ext cx="0" cy="68667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aute 56">
            <a:extLst>
              <a:ext uri="{FF2B5EF4-FFF2-40B4-BE49-F238E27FC236}">
                <a16:creationId xmlns:a16="http://schemas.microsoft.com/office/drawing/2014/main" id="{6D11748F-ED19-5EFD-2C77-AD398FFCAD4B}"/>
              </a:ext>
            </a:extLst>
          </p:cNvPr>
          <p:cNvSpPr/>
          <p:nvPr/>
        </p:nvSpPr>
        <p:spPr>
          <a:xfrm>
            <a:off x="1682260" y="2832596"/>
            <a:ext cx="237276" cy="407216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endParaRPr lang="en-US" sz="900" b="1" dirty="0"/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C5D82855-68D5-2B4E-AC11-604A62CABF9A}"/>
              </a:ext>
            </a:extLst>
          </p:cNvPr>
          <p:cNvSpPr/>
          <p:nvPr/>
        </p:nvSpPr>
        <p:spPr>
          <a:xfrm>
            <a:off x="6960096" y="3441531"/>
            <a:ext cx="4386710" cy="340529"/>
          </a:xfrm>
          <a:prstGeom prst="rect">
            <a:avLst/>
          </a:prstGeom>
          <a:solidFill>
            <a:schemeClr val="accent3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1"/>
            <a:r>
              <a:rPr lang="en-US" sz="1050" b="1" dirty="0">
                <a:solidFill>
                  <a:schemeClr val="accent2"/>
                </a:solidFill>
              </a:rPr>
              <a:t>New Types</a:t>
            </a:r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C438C1BD-291B-AFB9-2C7C-5EA0238824ED}"/>
              </a:ext>
            </a:extLst>
          </p:cNvPr>
          <p:cNvSpPr/>
          <p:nvPr/>
        </p:nvSpPr>
        <p:spPr>
          <a:xfrm>
            <a:off x="2207568" y="2832595"/>
            <a:ext cx="431799" cy="407216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lang="en-US" sz="1200" b="1" dirty="0"/>
              <a:t>80th</a:t>
            </a:r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CC7A7638-D7CD-7EE1-EE22-BDC8EE1009F6}"/>
              </a:ext>
            </a:extLst>
          </p:cNvPr>
          <p:cNvSpPr/>
          <p:nvPr/>
        </p:nvSpPr>
        <p:spPr>
          <a:xfrm>
            <a:off x="3215680" y="2832595"/>
            <a:ext cx="431799" cy="407216"/>
          </a:xfrm>
          <a:prstGeom prst="ellipse">
            <a:avLst/>
          </a:prstGeom>
          <a:solidFill>
            <a:schemeClr val="accent1">
              <a:lumMod val="2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lang="en-US" sz="1200" b="1" dirty="0"/>
              <a:t>195th</a:t>
            </a:r>
          </a:p>
        </p:txBody>
      </p:sp>
      <p:sp>
        <p:nvSpPr>
          <p:cNvPr id="65" name="Flussdiagramm: Auszug 64">
            <a:extLst>
              <a:ext uri="{FF2B5EF4-FFF2-40B4-BE49-F238E27FC236}">
                <a16:creationId xmlns:a16="http://schemas.microsoft.com/office/drawing/2014/main" id="{B8E7C714-DD25-3262-94AF-0B88B95C26A6}"/>
              </a:ext>
            </a:extLst>
          </p:cNvPr>
          <p:cNvSpPr/>
          <p:nvPr/>
        </p:nvSpPr>
        <p:spPr>
          <a:xfrm rot="5400000">
            <a:off x="4581837" y="2855337"/>
            <a:ext cx="351903" cy="372166"/>
          </a:xfrm>
          <a:prstGeom prst="flowChartExtract">
            <a:avLst/>
          </a:prstGeom>
          <a:solidFill>
            <a:srgbClr val="0000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>
            <a:normAutofit fontScale="47500" lnSpcReduction="20000"/>
          </a:bodyPr>
          <a:lstStyle/>
          <a:p>
            <a:pPr algn="ctr"/>
            <a:r>
              <a:rPr lang="en-US" b="1" dirty="0"/>
              <a:t>EIF</a:t>
            </a:r>
          </a:p>
        </p:txBody>
      </p:sp>
      <p:pic>
        <p:nvPicPr>
          <p:cNvPr id="71" name="Graphic 4">
            <a:extLst>
              <a:ext uri="{FF2B5EF4-FFF2-40B4-BE49-F238E27FC236}">
                <a16:creationId xmlns:a16="http://schemas.microsoft.com/office/drawing/2014/main" id="{E7A70859-49A7-0418-2848-A7B3EA6EC49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447802" y="2838625"/>
            <a:ext cx="378746" cy="378746"/>
          </a:xfrm>
          <a:prstGeom prst="rect">
            <a:avLst/>
          </a:prstGeom>
        </p:spPr>
      </p:pic>
      <p:sp>
        <p:nvSpPr>
          <p:cNvPr id="72" name="Pfeil: Fünfeck 71">
            <a:extLst>
              <a:ext uri="{FF2B5EF4-FFF2-40B4-BE49-F238E27FC236}">
                <a16:creationId xmlns:a16="http://schemas.microsoft.com/office/drawing/2014/main" id="{D81262CC-C367-7319-8411-15F3F716AD8F}"/>
              </a:ext>
            </a:extLst>
          </p:cNvPr>
          <p:cNvSpPr/>
          <p:nvPr/>
        </p:nvSpPr>
        <p:spPr>
          <a:xfrm>
            <a:off x="5591944" y="3498188"/>
            <a:ext cx="1368152" cy="238592"/>
          </a:xfrm>
          <a:prstGeom prst="homePlate">
            <a:avLst/>
          </a:prstGeom>
          <a:solidFill>
            <a:schemeClr val="accent1">
              <a:lumMod val="25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Pfeil: Fünfeck 72">
            <a:extLst>
              <a:ext uri="{FF2B5EF4-FFF2-40B4-BE49-F238E27FC236}">
                <a16:creationId xmlns:a16="http://schemas.microsoft.com/office/drawing/2014/main" id="{E320522B-BE82-7E67-62FA-57ADD9DE114F}"/>
              </a:ext>
            </a:extLst>
          </p:cNvPr>
          <p:cNvSpPr/>
          <p:nvPr/>
        </p:nvSpPr>
        <p:spPr>
          <a:xfrm>
            <a:off x="4513768" y="3498188"/>
            <a:ext cx="1006417" cy="238592"/>
          </a:xfrm>
          <a:prstGeom prst="homePlate">
            <a:avLst/>
          </a:prstGeom>
          <a:solidFill>
            <a:schemeClr val="accent1">
              <a:lumMod val="5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Pfeil: Fünfeck 73">
            <a:extLst>
              <a:ext uri="{FF2B5EF4-FFF2-40B4-BE49-F238E27FC236}">
                <a16:creationId xmlns:a16="http://schemas.microsoft.com/office/drawing/2014/main" id="{089AFF9A-47D6-18B9-86A9-9EA9BCB1C7C5}"/>
              </a:ext>
            </a:extLst>
          </p:cNvPr>
          <p:cNvSpPr/>
          <p:nvPr/>
        </p:nvSpPr>
        <p:spPr>
          <a:xfrm>
            <a:off x="3869823" y="3498248"/>
            <a:ext cx="406670" cy="238592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aute 74">
            <a:extLst>
              <a:ext uri="{FF2B5EF4-FFF2-40B4-BE49-F238E27FC236}">
                <a16:creationId xmlns:a16="http://schemas.microsoft.com/office/drawing/2014/main" id="{F54FF22A-D65A-4DB6-AA8B-982A5C32DADC}"/>
              </a:ext>
            </a:extLst>
          </p:cNvPr>
          <p:cNvSpPr/>
          <p:nvPr/>
        </p:nvSpPr>
        <p:spPr>
          <a:xfrm>
            <a:off x="3751184" y="3408660"/>
            <a:ext cx="237276" cy="407216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endParaRPr lang="en-US" sz="900" b="1" dirty="0"/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6143DE5B-3318-A63F-DA03-86C3E91FCA92}"/>
              </a:ext>
            </a:extLst>
          </p:cNvPr>
          <p:cNvSpPr/>
          <p:nvPr/>
        </p:nvSpPr>
        <p:spPr>
          <a:xfrm>
            <a:off x="4276492" y="3408659"/>
            <a:ext cx="431799" cy="407216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lang="en-US" sz="1200" b="1" dirty="0"/>
              <a:t>82nd</a:t>
            </a:r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7D5B35AB-5267-FECE-983B-F548D9D27C17}"/>
              </a:ext>
            </a:extLst>
          </p:cNvPr>
          <p:cNvSpPr/>
          <p:nvPr/>
        </p:nvSpPr>
        <p:spPr>
          <a:xfrm>
            <a:off x="5520185" y="3408659"/>
            <a:ext cx="431799" cy="407216"/>
          </a:xfrm>
          <a:prstGeom prst="ellipse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lang="en-US" sz="1200" b="1" dirty="0"/>
              <a:t>198th</a:t>
            </a:r>
          </a:p>
        </p:txBody>
      </p:sp>
      <p:sp>
        <p:nvSpPr>
          <p:cNvPr id="78" name="Flussdiagramm: Auszug 77">
            <a:extLst>
              <a:ext uri="{FF2B5EF4-FFF2-40B4-BE49-F238E27FC236}">
                <a16:creationId xmlns:a16="http://schemas.microsoft.com/office/drawing/2014/main" id="{8DC84FEB-D79C-26DD-A4F4-139609C3F7A5}"/>
              </a:ext>
            </a:extLst>
          </p:cNvPr>
          <p:cNvSpPr/>
          <p:nvPr/>
        </p:nvSpPr>
        <p:spPr>
          <a:xfrm rot="5400000">
            <a:off x="6970228" y="3431401"/>
            <a:ext cx="351903" cy="372166"/>
          </a:xfrm>
          <a:prstGeom prst="flowChartExtra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>
            <a:normAutofit fontScale="55000" lnSpcReduction="20000"/>
          </a:bodyPr>
          <a:lstStyle/>
          <a:p>
            <a:pPr algn="ctr"/>
            <a:r>
              <a:rPr lang="en-US" b="1" dirty="0"/>
              <a:t>NT</a:t>
            </a: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A4B06370-2758-CE82-605A-A87D7E5C30E1}"/>
              </a:ext>
            </a:extLst>
          </p:cNvPr>
          <p:cNvSpPr txBox="1"/>
          <p:nvPr/>
        </p:nvSpPr>
        <p:spPr>
          <a:xfrm>
            <a:off x="407368" y="2373711"/>
            <a:ext cx="9391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dirty="0"/>
              <a:t>UN-R 51: </a:t>
            </a:r>
            <a:r>
              <a:rPr lang="en-US" b="1" i="1" dirty="0"/>
              <a:t>Supplement [11] to 03 series of amendments</a:t>
            </a: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497FB9D6-5EA4-B6BD-902D-826F4563D558}"/>
              </a:ext>
            </a:extLst>
          </p:cNvPr>
          <p:cNvSpPr txBox="1"/>
          <p:nvPr/>
        </p:nvSpPr>
        <p:spPr>
          <a:xfrm>
            <a:off x="119336" y="2872686"/>
            <a:ext cx="16031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dirty="0"/>
              <a:t>GRBP/2024/22</a:t>
            </a: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421DB867-0248-0777-2E40-89539D8750C2}"/>
              </a:ext>
            </a:extLst>
          </p:cNvPr>
          <p:cNvSpPr txBox="1"/>
          <p:nvPr/>
        </p:nvSpPr>
        <p:spPr>
          <a:xfrm>
            <a:off x="1775520" y="3316165"/>
            <a:ext cx="175021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dirty="0"/>
              <a:t>GRBP/2025/20</a:t>
            </a:r>
          </a:p>
          <a:p>
            <a:pPr algn="ctr"/>
            <a:r>
              <a:rPr lang="en-US" sz="1600" dirty="0"/>
              <a:t>GRBP/2025/29</a:t>
            </a:r>
            <a:endParaRPr lang="en-US" sz="1800" dirty="0"/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3F27E55B-33A9-E9CC-F715-8081E9E05FBA}"/>
              </a:ext>
            </a:extLst>
          </p:cNvPr>
          <p:cNvSpPr txBox="1"/>
          <p:nvPr/>
        </p:nvSpPr>
        <p:spPr>
          <a:xfrm>
            <a:off x="407368" y="5130468"/>
            <a:ext cx="65907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UN-R 51: </a:t>
            </a:r>
            <a:r>
              <a:rPr lang="en-US" b="1" i="1" dirty="0"/>
              <a:t>New 04 series of amendments (estimated)</a:t>
            </a:r>
          </a:p>
        </p:txBody>
      </p:sp>
      <p:sp>
        <p:nvSpPr>
          <p:cNvPr id="96" name="Rechteck 95">
            <a:extLst>
              <a:ext uri="{FF2B5EF4-FFF2-40B4-BE49-F238E27FC236}">
                <a16:creationId xmlns:a16="http://schemas.microsoft.com/office/drawing/2014/main" id="{A6454702-B7F9-CB57-C11F-D68147581A2E}"/>
              </a:ext>
            </a:extLst>
          </p:cNvPr>
          <p:cNvSpPr/>
          <p:nvPr/>
        </p:nvSpPr>
        <p:spPr>
          <a:xfrm>
            <a:off x="8616279" y="5139945"/>
            <a:ext cx="2724177" cy="340529"/>
          </a:xfrm>
          <a:prstGeom prst="rect">
            <a:avLst/>
          </a:prstGeom>
          <a:solidFill>
            <a:schemeClr val="accent3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50" b="1" dirty="0">
                <a:solidFill>
                  <a:srgbClr val="00B0F0"/>
                </a:solidFill>
              </a:rPr>
              <a:t>Transitional Provisions</a:t>
            </a:r>
          </a:p>
        </p:txBody>
      </p:sp>
      <p:sp>
        <p:nvSpPr>
          <p:cNvPr id="97" name="Pfeil: Fünfeck 96">
            <a:extLst>
              <a:ext uri="{FF2B5EF4-FFF2-40B4-BE49-F238E27FC236}">
                <a16:creationId xmlns:a16="http://schemas.microsoft.com/office/drawing/2014/main" id="{4C2540C5-19AB-4B91-4825-FB0FF501C58E}"/>
              </a:ext>
            </a:extLst>
          </p:cNvPr>
          <p:cNvSpPr/>
          <p:nvPr/>
        </p:nvSpPr>
        <p:spPr>
          <a:xfrm>
            <a:off x="7896200" y="5196602"/>
            <a:ext cx="720080" cy="238592"/>
          </a:xfrm>
          <a:prstGeom prst="homePlate">
            <a:avLst/>
          </a:prstGeom>
          <a:solidFill>
            <a:schemeClr val="accent1">
              <a:lumMod val="25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Pfeil: Fünfeck 98">
            <a:extLst>
              <a:ext uri="{FF2B5EF4-FFF2-40B4-BE49-F238E27FC236}">
                <a16:creationId xmlns:a16="http://schemas.microsoft.com/office/drawing/2014/main" id="{2EFA688C-84F9-D43D-0DEE-876F08C6BB57}"/>
              </a:ext>
            </a:extLst>
          </p:cNvPr>
          <p:cNvSpPr/>
          <p:nvPr/>
        </p:nvSpPr>
        <p:spPr>
          <a:xfrm>
            <a:off x="6888338" y="5196602"/>
            <a:ext cx="647822" cy="238592"/>
          </a:xfrm>
          <a:prstGeom prst="homePlate">
            <a:avLst/>
          </a:prstGeom>
          <a:solidFill>
            <a:schemeClr val="accent1">
              <a:lumMod val="5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Pfeil: Fünfeck 104">
            <a:extLst>
              <a:ext uri="{FF2B5EF4-FFF2-40B4-BE49-F238E27FC236}">
                <a16:creationId xmlns:a16="http://schemas.microsoft.com/office/drawing/2014/main" id="{7E7D9661-02DF-C2C5-F6D4-BA9F1D10EDC3}"/>
              </a:ext>
            </a:extLst>
          </p:cNvPr>
          <p:cNvSpPr/>
          <p:nvPr/>
        </p:nvSpPr>
        <p:spPr>
          <a:xfrm>
            <a:off x="6278392" y="5196662"/>
            <a:ext cx="275650" cy="238592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Raute 105">
            <a:extLst>
              <a:ext uri="{FF2B5EF4-FFF2-40B4-BE49-F238E27FC236}">
                <a16:creationId xmlns:a16="http://schemas.microsoft.com/office/drawing/2014/main" id="{333F3106-B7C2-1B67-CCF5-4DBB5C845FBC}"/>
              </a:ext>
            </a:extLst>
          </p:cNvPr>
          <p:cNvSpPr/>
          <p:nvPr/>
        </p:nvSpPr>
        <p:spPr>
          <a:xfrm>
            <a:off x="6159753" y="5107074"/>
            <a:ext cx="237276" cy="407216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endParaRPr lang="en-US" sz="900" b="1" dirty="0"/>
          </a:p>
        </p:txBody>
      </p:sp>
      <p:sp>
        <p:nvSpPr>
          <p:cNvPr id="108" name="Ellipse 107">
            <a:extLst>
              <a:ext uri="{FF2B5EF4-FFF2-40B4-BE49-F238E27FC236}">
                <a16:creationId xmlns:a16="http://schemas.microsoft.com/office/drawing/2014/main" id="{4B31077D-159D-7A24-1839-2F92C7CFA4A1}"/>
              </a:ext>
            </a:extLst>
          </p:cNvPr>
          <p:cNvSpPr/>
          <p:nvPr/>
        </p:nvSpPr>
        <p:spPr>
          <a:xfrm>
            <a:off x="6528048" y="5107073"/>
            <a:ext cx="431799" cy="407216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lang="en-US" sz="1200" b="1" dirty="0"/>
              <a:t>84th</a:t>
            </a:r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94FFB721-4489-8315-0ACF-28A86C54DE58}"/>
              </a:ext>
            </a:extLst>
          </p:cNvPr>
          <p:cNvSpPr/>
          <p:nvPr/>
        </p:nvSpPr>
        <p:spPr>
          <a:xfrm>
            <a:off x="7536160" y="5107073"/>
            <a:ext cx="431799" cy="407216"/>
          </a:xfrm>
          <a:prstGeom prst="ellipse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lang="en-US" sz="1200" b="1" dirty="0"/>
              <a:t>201th</a:t>
            </a:r>
          </a:p>
        </p:txBody>
      </p:sp>
      <p:sp>
        <p:nvSpPr>
          <p:cNvPr id="110" name="Flussdiagramm: Auszug 109">
            <a:extLst>
              <a:ext uri="{FF2B5EF4-FFF2-40B4-BE49-F238E27FC236}">
                <a16:creationId xmlns:a16="http://schemas.microsoft.com/office/drawing/2014/main" id="{20D02EA7-9928-954D-B9F1-0AD89015B018}"/>
              </a:ext>
            </a:extLst>
          </p:cNvPr>
          <p:cNvSpPr/>
          <p:nvPr/>
        </p:nvSpPr>
        <p:spPr>
          <a:xfrm rot="5400000">
            <a:off x="8626412" y="5129815"/>
            <a:ext cx="351903" cy="372166"/>
          </a:xfrm>
          <a:prstGeom prst="flowChartExtra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>
            <a:normAutofit fontScale="47500" lnSpcReduction="20000"/>
          </a:bodyPr>
          <a:lstStyle/>
          <a:p>
            <a:pPr algn="ctr"/>
            <a:r>
              <a:rPr lang="en-US" b="1" dirty="0"/>
              <a:t>EIF</a:t>
            </a:r>
          </a:p>
        </p:txBody>
      </p:sp>
      <p:sp>
        <p:nvSpPr>
          <p:cNvPr id="112" name="Rechteck 111">
            <a:extLst>
              <a:ext uri="{FF2B5EF4-FFF2-40B4-BE49-F238E27FC236}">
                <a16:creationId xmlns:a16="http://schemas.microsoft.com/office/drawing/2014/main" id="{98DD4550-B94B-204F-B523-1005B1F2AD29}"/>
              </a:ext>
            </a:extLst>
          </p:cNvPr>
          <p:cNvSpPr/>
          <p:nvPr/>
        </p:nvSpPr>
        <p:spPr>
          <a:xfrm>
            <a:off x="11352587" y="5140609"/>
            <a:ext cx="2664293" cy="340529"/>
          </a:xfrm>
          <a:prstGeom prst="rect">
            <a:avLst/>
          </a:prstGeom>
          <a:solidFill>
            <a:schemeClr val="accent3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 lvl="1"/>
            <a:r>
              <a:rPr lang="en-US" sz="1050" b="1" dirty="0">
                <a:solidFill>
                  <a:schemeClr val="accent2"/>
                </a:solidFill>
              </a:rPr>
              <a:t>New Types</a:t>
            </a:r>
          </a:p>
        </p:txBody>
      </p:sp>
      <p:sp>
        <p:nvSpPr>
          <p:cNvPr id="113" name="Flussdiagramm: Auszug 112">
            <a:extLst>
              <a:ext uri="{FF2B5EF4-FFF2-40B4-BE49-F238E27FC236}">
                <a16:creationId xmlns:a16="http://schemas.microsoft.com/office/drawing/2014/main" id="{7B0EFC27-8C91-8981-CADC-15E0D51CF639}"/>
              </a:ext>
            </a:extLst>
          </p:cNvPr>
          <p:cNvSpPr/>
          <p:nvPr/>
        </p:nvSpPr>
        <p:spPr>
          <a:xfrm rot="5400000">
            <a:off x="11350589" y="5124129"/>
            <a:ext cx="351903" cy="372166"/>
          </a:xfrm>
          <a:prstGeom prst="flowChartExtra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>
            <a:normAutofit fontScale="55000" lnSpcReduction="20000"/>
          </a:bodyPr>
          <a:lstStyle/>
          <a:p>
            <a:pPr algn="ctr"/>
            <a:r>
              <a:rPr lang="en-US" b="1" dirty="0"/>
              <a:t>NT</a:t>
            </a:r>
          </a:p>
        </p:txBody>
      </p:sp>
      <p:sp>
        <p:nvSpPr>
          <p:cNvPr id="121" name="Pfeil: Fünfeck 120">
            <a:extLst>
              <a:ext uri="{FF2B5EF4-FFF2-40B4-BE49-F238E27FC236}">
                <a16:creationId xmlns:a16="http://schemas.microsoft.com/office/drawing/2014/main" id="{1E80A011-7CBD-5F41-D311-A8ED67DE751D}"/>
              </a:ext>
            </a:extLst>
          </p:cNvPr>
          <p:cNvSpPr/>
          <p:nvPr/>
        </p:nvSpPr>
        <p:spPr>
          <a:xfrm>
            <a:off x="5030114" y="3977473"/>
            <a:ext cx="273797" cy="238592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" name="Raute 121">
            <a:extLst>
              <a:ext uri="{FF2B5EF4-FFF2-40B4-BE49-F238E27FC236}">
                <a16:creationId xmlns:a16="http://schemas.microsoft.com/office/drawing/2014/main" id="{595CBBAD-C7D6-B95D-5E6C-AC5FADC27AA6}"/>
              </a:ext>
            </a:extLst>
          </p:cNvPr>
          <p:cNvSpPr/>
          <p:nvPr/>
        </p:nvSpPr>
        <p:spPr>
          <a:xfrm>
            <a:off x="4922620" y="3887885"/>
            <a:ext cx="237276" cy="407216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endParaRPr lang="en-US" sz="900" b="1" dirty="0"/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1A2844E2-6775-BA70-FCFC-FCB52154148B}"/>
              </a:ext>
            </a:extLst>
          </p:cNvPr>
          <p:cNvSpPr/>
          <p:nvPr/>
        </p:nvSpPr>
        <p:spPr>
          <a:xfrm>
            <a:off x="5303912" y="3887884"/>
            <a:ext cx="431799" cy="407216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lang="en-US" sz="1200" b="1" dirty="0"/>
              <a:t>83rd</a:t>
            </a:r>
          </a:p>
        </p:txBody>
      </p:sp>
      <p:sp>
        <p:nvSpPr>
          <p:cNvPr id="156" name="Flussdiagramm: Auszug 155">
            <a:extLst>
              <a:ext uri="{FF2B5EF4-FFF2-40B4-BE49-F238E27FC236}">
                <a16:creationId xmlns:a16="http://schemas.microsoft.com/office/drawing/2014/main" id="{170244D6-31EF-5C17-C4C1-C15D4480B6AE}"/>
              </a:ext>
            </a:extLst>
          </p:cNvPr>
          <p:cNvSpPr/>
          <p:nvPr/>
        </p:nvSpPr>
        <p:spPr>
          <a:xfrm rot="5400000">
            <a:off x="6986074" y="3921786"/>
            <a:ext cx="351903" cy="372166"/>
          </a:xfrm>
          <a:prstGeom prst="flowChartExtra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>
            <a:normAutofit fontScale="40000" lnSpcReduction="20000"/>
          </a:bodyPr>
          <a:lstStyle/>
          <a:p>
            <a:pPr algn="ctr"/>
            <a:r>
              <a:rPr lang="en-US" b="1" dirty="0" err="1"/>
              <a:t>DfR</a:t>
            </a:r>
            <a:endParaRPr lang="en-US" b="1" dirty="0"/>
          </a:p>
        </p:txBody>
      </p:sp>
      <p:sp>
        <p:nvSpPr>
          <p:cNvPr id="157" name="Textfeld 156">
            <a:extLst>
              <a:ext uri="{FF2B5EF4-FFF2-40B4-BE49-F238E27FC236}">
                <a16:creationId xmlns:a16="http://schemas.microsoft.com/office/drawing/2014/main" id="{1C1915BA-D422-337B-7E0C-96880E410957}"/>
              </a:ext>
            </a:extLst>
          </p:cNvPr>
          <p:cNvSpPr txBox="1"/>
          <p:nvPr/>
        </p:nvSpPr>
        <p:spPr>
          <a:xfrm>
            <a:off x="2075182" y="3917417"/>
            <a:ext cx="285134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600" i="1" dirty="0"/>
              <a:t>Amendment to GRB-68-03</a:t>
            </a:r>
          </a:p>
        </p:txBody>
      </p:sp>
      <p:sp>
        <p:nvSpPr>
          <p:cNvPr id="158" name="Ellipse 157">
            <a:extLst>
              <a:ext uri="{FF2B5EF4-FFF2-40B4-BE49-F238E27FC236}">
                <a16:creationId xmlns:a16="http://schemas.microsoft.com/office/drawing/2014/main" id="{A11F9F4A-9693-2572-743F-DCECB22599D8}"/>
              </a:ext>
            </a:extLst>
          </p:cNvPr>
          <p:cNvSpPr/>
          <p:nvPr/>
        </p:nvSpPr>
        <p:spPr>
          <a:xfrm>
            <a:off x="6539926" y="3887885"/>
            <a:ext cx="431799" cy="40721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r>
              <a:rPr lang="en-US" sz="1200" b="1" dirty="0"/>
              <a:t>84th</a:t>
            </a:r>
          </a:p>
        </p:txBody>
      </p:sp>
      <p:sp>
        <p:nvSpPr>
          <p:cNvPr id="183" name="Textfeld 182">
            <a:extLst>
              <a:ext uri="{FF2B5EF4-FFF2-40B4-BE49-F238E27FC236}">
                <a16:creationId xmlns:a16="http://schemas.microsoft.com/office/drawing/2014/main" id="{F8A6859E-1F1F-F24F-9C20-D822942BBC10}"/>
              </a:ext>
            </a:extLst>
          </p:cNvPr>
          <p:cNvSpPr txBox="1"/>
          <p:nvPr/>
        </p:nvSpPr>
        <p:spPr>
          <a:xfrm>
            <a:off x="6929032" y="3114354"/>
            <a:ext cx="9252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</a:rPr>
              <a:t>10.2026</a:t>
            </a:r>
          </a:p>
        </p:txBody>
      </p:sp>
      <p:sp>
        <p:nvSpPr>
          <p:cNvPr id="184" name="Textfeld 183">
            <a:extLst>
              <a:ext uri="{FF2B5EF4-FFF2-40B4-BE49-F238E27FC236}">
                <a16:creationId xmlns:a16="http://schemas.microsoft.com/office/drawing/2014/main" id="{7A304486-8584-43C6-B07D-FC640D613B23}"/>
              </a:ext>
            </a:extLst>
          </p:cNvPr>
          <p:cNvSpPr txBox="1"/>
          <p:nvPr/>
        </p:nvSpPr>
        <p:spPr>
          <a:xfrm>
            <a:off x="11294224" y="4818638"/>
            <a:ext cx="9252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</a:rPr>
              <a:t>07.2029</a:t>
            </a:r>
          </a:p>
        </p:txBody>
      </p:sp>
      <p:cxnSp>
        <p:nvCxnSpPr>
          <p:cNvPr id="186" name="Gerader Verbinder 185">
            <a:extLst>
              <a:ext uri="{FF2B5EF4-FFF2-40B4-BE49-F238E27FC236}">
                <a16:creationId xmlns:a16="http://schemas.microsoft.com/office/drawing/2014/main" id="{8F4E2843-49F8-3F78-776F-73EFB3123E9F}"/>
              </a:ext>
            </a:extLst>
          </p:cNvPr>
          <p:cNvCxnSpPr>
            <a:cxnSpLocks/>
          </p:cNvCxnSpPr>
          <p:nvPr/>
        </p:nvCxnSpPr>
        <p:spPr>
          <a:xfrm flipH="1" flipV="1">
            <a:off x="6953746" y="2924944"/>
            <a:ext cx="0" cy="1467811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Gerader Verbinder 186">
            <a:extLst>
              <a:ext uri="{FF2B5EF4-FFF2-40B4-BE49-F238E27FC236}">
                <a16:creationId xmlns:a16="http://schemas.microsoft.com/office/drawing/2014/main" id="{91391BEE-E625-CB21-D073-63DAC4F96834}"/>
              </a:ext>
            </a:extLst>
          </p:cNvPr>
          <p:cNvCxnSpPr>
            <a:cxnSpLocks/>
          </p:cNvCxnSpPr>
          <p:nvPr/>
        </p:nvCxnSpPr>
        <p:spPr>
          <a:xfrm flipV="1">
            <a:off x="11340456" y="2922124"/>
            <a:ext cx="6350" cy="257767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Gerade Verbindung mit Pfeil 194">
            <a:extLst>
              <a:ext uri="{FF2B5EF4-FFF2-40B4-BE49-F238E27FC236}">
                <a16:creationId xmlns:a16="http://schemas.microsoft.com/office/drawing/2014/main" id="{3675FEA3-CC8A-AEDA-A634-01D2C19A22A2}"/>
              </a:ext>
            </a:extLst>
          </p:cNvPr>
          <p:cNvCxnSpPr>
            <a:cxnSpLocks/>
          </p:cNvCxnSpPr>
          <p:nvPr/>
        </p:nvCxnSpPr>
        <p:spPr>
          <a:xfrm>
            <a:off x="6960096" y="3040879"/>
            <a:ext cx="4386710" cy="0"/>
          </a:xfrm>
          <a:prstGeom prst="straightConnector1">
            <a:avLst/>
          </a:prstGeom>
          <a:ln w="19050">
            <a:solidFill>
              <a:srgbClr val="C0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feld 201">
            <a:extLst>
              <a:ext uri="{FF2B5EF4-FFF2-40B4-BE49-F238E27FC236}">
                <a16:creationId xmlns:a16="http://schemas.microsoft.com/office/drawing/2014/main" id="{156D524D-9D9D-7091-B3F8-23F036A5B722}"/>
              </a:ext>
            </a:extLst>
          </p:cNvPr>
          <p:cNvSpPr txBox="1"/>
          <p:nvPr/>
        </p:nvSpPr>
        <p:spPr>
          <a:xfrm>
            <a:off x="4529025" y="2634185"/>
            <a:ext cx="9252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10.2025</a:t>
            </a:r>
          </a:p>
        </p:txBody>
      </p:sp>
      <p:cxnSp>
        <p:nvCxnSpPr>
          <p:cNvPr id="203" name="Gerader Verbinder 202">
            <a:extLst>
              <a:ext uri="{FF2B5EF4-FFF2-40B4-BE49-F238E27FC236}">
                <a16:creationId xmlns:a16="http://schemas.microsoft.com/office/drawing/2014/main" id="{87ED132C-0628-E152-7000-3B7937F84841}"/>
              </a:ext>
            </a:extLst>
          </p:cNvPr>
          <p:cNvCxnSpPr>
            <a:cxnSpLocks/>
          </p:cNvCxnSpPr>
          <p:nvPr/>
        </p:nvCxnSpPr>
        <p:spPr>
          <a:xfrm flipH="1" flipV="1">
            <a:off x="4553739" y="2672998"/>
            <a:ext cx="0" cy="648000"/>
          </a:xfrm>
          <a:prstGeom prst="line">
            <a:avLst/>
          </a:prstGeom>
          <a:ln w="19050">
            <a:solidFill>
              <a:schemeClr val="accent2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Textfeld 203">
            <a:extLst>
              <a:ext uri="{FF2B5EF4-FFF2-40B4-BE49-F238E27FC236}">
                <a16:creationId xmlns:a16="http://schemas.microsoft.com/office/drawing/2014/main" id="{CAA548AA-613B-E8F0-AC7F-489A5593745A}"/>
              </a:ext>
            </a:extLst>
          </p:cNvPr>
          <p:cNvSpPr txBox="1"/>
          <p:nvPr/>
        </p:nvSpPr>
        <p:spPr>
          <a:xfrm>
            <a:off x="7300253" y="2718183"/>
            <a:ext cx="38363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</a:rPr>
              <a:t>less than 3 years &lt; product cycle (4 years)!</a:t>
            </a:r>
          </a:p>
        </p:txBody>
      </p:sp>
      <p:grpSp>
        <p:nvGrpSpPr>
          <p:cNvPr id="214" name="Gruppieren 213">
            <a:extLst>
              <a:ext uri="{FF2B5EF4-FFF2-40B4-BE49-F238E27FC236}">
                <a16:creationId xmlns:a16="http://schemas.microsoft.com/office/drawing/2014/main" id="{41F70EF7-254B-AFD3-360D-996732D7D99A}"/>
              </a:ext>
            </a:extLst>
          </p:cNvPr>
          <p:cNvGrpSpPr/>
          <p:nvPr/>
        </p:nvGrpSpPr>
        <p:grpSpPr>
          <a:xfrm>
            <a:off x="736284" y="4514065"/>
            <a:ext cx="1450436" cy="351904"/>
            <a:chOff x="371474" y="2673033"/>
            <a:chExt cx="1450436" cy="1980001"/>
          </a:xfrm>
        </p:grpSpPr>
        <p:sp>
          <p:nvSpPr>
            <p:cNvPr id="215" name="Textplatzhalter 5">
              <a:extLst>
                <a:ext uri="{FF2B5EF4-FFF2-40B4-BE49-F238E27FC236}">
                  <a16:creationId xmlns:a16="http://schemas.microsoft.com/office/drawing/2014/main" id="{F8934CAD-9A68-D682-A418-21A9141EB956}"/>
                </a:ext>
              </a:extLst>
            </p:cNvPr>
            <p:cNvSpPr txBox="1">
              <a:spLocks/>
            </p:cNvSpPr>
            <p:nvPr/>
          </p:nvSpPr>
          <p:spPr>
            <a:xfrm>
              <a:off x="371474" y="2686148"/>
              <a:ext cx="1450436" cy="318039"/>
            </a:xfrm>
            <a:prstGeom prst="rect">
              <a:avLst/>
            </a:prstGeom>
          </p:spPr>
          <p:txBody>
            <a:bodyPr vert="horz" wrap="square" lIns="108000" tIns="0" rIns="0" bIns="0" rtlCol="0">
              <a:no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44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88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32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b="1" dirty="0"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2024</a:t>
              </a:r>
            </a:p>
          </p:txBody>
        </p:sp>
        <p:cxnSp>
          <p:nvCxnSpPr>
            <p:cNvPr id="216" name="Gerader Verbinder 215">
              <a:extLst>
                <a:ext uri="{FF2B5EF4-FFF2-40B4-BE49-F238E27FC236}">
                  <a16:creationId xmlns:a16="http://schemas.microsoft.com/office/drawing/2014/main" id="{BB25AC88-0189-64D8-EA09-4FDB579D3C92}"/>
                </a:ext>
              </a:extLst>
            </p:cNvPr>
            <p:cNvCxnSpPr>
              <a:cxnSpLocks/>
            </p:cNvCxnSpPr>
            <p:nvPr/>
          </p:nvCxnSpPr>
          <p:spPr>
            <a:xfrm>
              <a:off x="371475" y="2673033"/>
              <a:ext cx="0" cy="198000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7" name="Gruppieren 216">
            <a:extLst>
              <a:ext uri="{FF2B5EF4-FFF2-40B4-BE49-F238E27FC236}">
                <a16:creationId xmlns:a16="http://schemas.microsoft.com/office/drawing/2014/main" id="{0B79F57F-5F3C-0B2E-F3F3-63B5436A4BCE}"/>
              </a:ext>
            </a:extLst>
          </p:cNvPr>
          <p:cNvGrpSpPr/>
          <p:nvPr/>
        </p:nvGrpSpPr>
        <p:grpSpPr>
          <a:xfrm>
            <a:off x="8958694" y="4514065"/>
            <a:ext cx="1450436" cy="351904"/>
            <a:chOff x="3704346" y="2980833"/>
            <a:chExt cx="1450436" cy="2463631"/>
          </a:xfrm>
        </p:grpSpPr>
        <p:sp>
          <p:nvSpPr>
            <p:cNvPr id="218" name="Textplatzhalter 5">
              <a:extLst>
                <a:ext uri="{FF2B5EF4-FFF2-40B4-BE49-F238E27FC236}">
                  <a16:creationId xmlns:a16="http://schemas.microsoft.com/office/drawing/2014/main" id="{008C38DB-BDB6-611C-04B9-5D2E5C457FD4}"/>
                </a:ext>
              </a:extLst>
            </p:cNvPr>
            <p:cNvSpPr txBox="1">
              <a:spLocks/>
            </p:cNvSpPr>
            <p:nvPr/>
          </p:nvSpPr>
          <p:spPr>
            <a:xfrm>
              <a:off x="3704346" y="2998249"/>
              <a:ext cx="1450436" cy="318040"/>
            </a:xfrm>
            <a:prstGeom prst="rect">
              <a:avLst/>
            </a:prstGeom>
          </p:spPr>
          <p:txBody>
            <a:bodyPr vert="horz" wrap="square" lIns="108000" tIns="0" rIns="0" bIns="0" rtlCol="0">
              <a:no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44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88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32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b="1" dirty="0"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2028</a:t>
              </a:r>
            </a:p>
          </p:txBody>
        </p:sp>
        <p:cxnSp>
          <p:nvCxnSpPr>
            <p:cNvPr id="219" name="Gerader Verbinder 218">
              <a:extLst>
                <a:ext uri="{FF2B5EF4-FFF2-40B4-BE49-F238E27FC236}">
                  <a16:creationId xmlns:a16="http://schemas.microsoft.com/office/drawing/2014/main" id="{718BBAB0-E8FB-0A9F-A9B3-D7DEEE7321C8}"/>
                </a:ext>
              </a:extLst>
            </p:cNvPr>
            <p:cNvCxnSpPr>
              <a:cxnSpLocks/>
            </p:cNvCxnSpPr>
            <p:nvPr/>
          </p:nvCxnSpPr>
          <p:spPr>
            <a:xfrm>
              <a:off x="3704346" y="2980833"/>
              <a:ext cx="0" cy="246363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1" name="Textplatzhalter 5">
            <a:extLst>
              <a:ext uri="{FF2B5EF4-FFF2-40B4-BE49-F238E27FC236}">
                <a16:creationId xmlns:a16="http://schemas.microsoft.com/office/drawing/2014/main" id="{B289FB62-3500-C9F9-A68D-1FD4F214ACDE}"/>
              </a:ext>
            </a:extLst>
          </p:cNvPr>
          <p:cNvSpPr txBox="1">
            <a:spLocks/>
          </p:cNvSpPr>
          <p:nvPr/>
        </p:nvSpPr>
        <p:spPr>
          <a:xfrm>
            <a:off x="10603178" y="4516509"/>
            <a:ext cx="1450436" cy="45429"/>
          </a:xfrm>
          <a:prstGeom prst="rect">
            <a:avLst/>
          </a:prstGeom>
        </p:spPr>
        <p:txBody>
          <a:bodyPr vert="horz" wrap="square" lIns="10800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4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8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6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76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76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6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pSp>
        <p:nvGrpSpPr>
          <p:cNvPr id="223" name="Gruppieren 222">
            <a:extLst>
              <a:ext uri="{FF2B5EF4-FFF2-40B4-BE49-F238E27FC236}">
                <a16:creationId xmlns:a16="http://schemas.microsoft.com/office/drawing/2014/main" id="{68155AF0-3F4C-CE71-A856-D23B8C7059CE}"/>
              </a:ext>
            </a:extLst>
          </p:cNvPr>
          <p:cNvGrpSpPr/>
          <p:nvPr/>
        </p:nvGrpSpPr>
        <p:grpSpPr>
          <a:xfrm>
            <a:off x="7314212" y="4514065"/>
            <a:ext cx="1450436" cy="351904"/>
            <a:chOff x="3704346" y="2980833"/>
            <a:chExt cx="1450436" cy="2463631"/>
          </a:xfrm>
        </p:grpSpPr>
        <p:sp>
          <p:nvSpPr>
            <p:cNvPr id="224" name="Textplatzhalter 5">
              <a:extLst>
                <a:ext uri="{FF2B5EF4-FFF2-40B4-BE49-F238E27FC236}">
                  <a16:creationId xmlns:a16="http://schemas.microsoft.com/office/drawing/2014/main" id="{61C764CD-7F99-A3B2-415E-47FC725311E2}"/>
                </a:ext>
              </a:extLst>
            </p:cNvPr>
            <p:cNvSpPr txBox="1">
              <a:spLocks/>
            </p:cNvSpPr>
            <p:nvPr/>
          </p:nvSpPr>
          <p:spPr>
            <a:xfrm>
              <a:off x="3704346" y="2998250"/>
              <a:ext cx="1450436" cy="318040"/>
            </a:xfrm>
            <a:prstGeom prst="rect">
              <a:avLst/>
            </a:prstGeom>
          </p:spPr>
          <p:txBody>
            <a:bodyPr vert="horz" wrap="square" lIns="108000" tIns="0" rIns="0" bIns="0" rtlCol="0">
              <a:no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44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88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32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b="1" dirty="0"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2027</a:t>
              </a:r>
            </a:p>
          </p:txBody>
        </p:sp>
        <p:cxnSp>
          <p:nvCxnSpPr>
            <p:cNvPr id="225" name="Gerader Verbinder 224">
              <a:extLst>
                <a:ext uri="{FF2B5EF4-FFF2-40B4-BE49-F238E27FC236}">
                  <a16:creationId xmlns:a16="http://schemas.microsoft.com/office/drawing/2014/main" id="{9BD24E1D-437D-4CAF-C440-90CD90671448}"/>
                </a:ext>
              </a:extLst>
            </p:cNvPr>
            <p:cNvCxnSpPr>
              <a:cxnSpLocks/>
            </p:cNvCxnSpPr>
            <p:nvPr/>
          </p:nvCxnSpPr>
          <p:spPr>
            <a:xfrm>
              <a:off x="3704346" y="2980833"/>
              <a:ext cx="0" cy="246363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6" name="Gruppieren 225">
            <a:extLst>
              <a:ext uri="{FF2B5EF4-FFF2-40B4-BE49-F238E27FC236}">
                <a16:creationId xmlns:a16="http://schemas.microsoft.com/office/drawing/2014/main" id="{84FF91AC-97AD-F9D4-8282-A38DE74BEF00}"/>
              </a:ext>
            </a:extLst>
          </p:cNvPr>
          <p:cNvGrpSpPr/>
          <p:nvPr/>
        </p:nvGrpSpPr>
        <p:grpSpPr>
          <a:xfrm>
            <a:off x="2844755" y="4511960"/>
            <a:ext cx="1450436" cy="352839"/>
            <a:chOff x="371474" y="2686148"/>
            <a:chExt cx="1450436" cy="2013939"/>
          </a:xfrm>
        </p:grpSpPr>
        <p:sp>
          <p:nvSpPr>
            <p:cNvPr id="227" name="Textplatzhalter 5">
              <a:extLst>
                <a:ext uri="{FF2B5EF4-FFF2-40B4-BE49-F238E27FC236}">
                  <a16:creationId xmlns:a16="http://schemas.microsoft.com/office/drawing/2014/main" id="{D54C5C9B-7656-FE82-A83D-1C9DE9D5EA42}"/>
                </a:ext>
              </a:extLst>
            </p:cNvPr>
            <p:cNvSpPr txBox="1">
              <a:spLocks/>
            </p:cNvSpPr>
            <p:nvPr/>
          </p:nvSpPr>
          <p:spPr>
            <a:xfrm>
              <a:off x="371474" y="2686148"/>
              <a:ext cx="1450436" cy="318039"/>
            </a:xfrm>
            <a:prstGeom prst="rect">
              <a:avLst/>
            </a:prstGeom>
          </p:spPr>
          <p:txBody>
            <a:bodyPr vert="horz" wrap="square" lIns="108000" tIns="0" rIns="0" bIns="0" rtlCol="0">
              <a:no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44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88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32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b="1" dirty="0"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2025</a:t>
              </a:r>
            </a:p>
          </p:txBody>
        </p:sp>
        <p:cxnSp>
          <p:nvCxnSpPr>
            <p:cNvPr id="228" name="Gerader Verbinder 227">
              <a:extLst>
                <a:ext uri="{FF2B5EF4-FFF2-40B4-BE49-F238E27FC236}">
                  <a16:creationId xmlns:a16="http://schemas.microsoft.com/office/drawing/2014/main" id="{C030F2D9-6AF6-64B8-A38C-5FA42DEB66B0}"/>
                </a:ext>
              </a:extLst>
            </p:cNvPr>
            <p:cNvCxnSpPr>
              <a:cxnSpLocks/>
            </p:cNvCxnSpPr>
            <p:nvPr/>
          </p:nvCxnSpPr>
          <p:spPr>
            <a:xfrm>
              <a:off x="371475" y="2720087"/>
              <a:ext cx="0" cy="198000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9" name="Gruppieren 228">
            <a:extLst>
              <a:ext uri="{FF2B5EF4-FFF2-40B4-BE49-F238E27FC236}">
                <a16:creationId xmlns:a16="http://schemas.microsoft.com/office/drawing/2014/main" id="{7065A423-9B99-F9AA-57C8-80FB95F7C31A}"/>
              </a:ext>
            </a:extLst>
          </p:cNvPr>
          <p:cNvGrpSpPr/>
          <p:nvPr/>
        </p:nvGrpSpPr>
        <p:grpSpPr>
          <a:xfrm>
            <a:off x="5077003" y="4514065"/>
            <a:ext cx="1450436" cy="351904"/>
            <a:chOff x="371474" y="2673286"/>
            <a:chExt cx="1450436" cy="1980000"/>
          </a:xfrm>
        </p:grpSpPr>
        <p:sp>
          <p:nvSpPr>
            <p:cNvPr id="230" name="Textplatzhalter 5">
              <a:extLst>
                <a:ext uri="{FF2B5EF4-FFF2-40B4-BE49-F238E27FC236}">
                  <a16:creationId xmlns:a16="http://schemas.microsoft.com/office/drawing/2014/main" id="{3951A43C-9920-8033-EBC7-BA9A10665BE9}"/>
                </a:ext>
              </a:extLst>
            </p:cNvPr>
            <p:cNvSpPr txBox="1">
              <a:spLocks/>
            </p:cNvSpPr>
            <p:nvPr/>
          </p:nvSpPr>
          <p:spPr>
            <a:xfrm>
              <a:off x="371474" y="2686148"/>
              <a:ext cx="1450436" cy="318039"/>
            </a:xfrm>
            <a:prstGeom prst="rect">
              <a:avLst/>
            </a:prstGeom>
          </p:spPr>
          <p:txBody>
            <a:bodyPr vert="horz" wrap="square" lIns="108000" tIns="0" rIns="0" bIns="0" rtlCol="0">
              <a:noAutofit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44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88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32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76000" indent="-14400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SzPct val="100000"/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b="1" dirty="0"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2026</a:t>
              </a:r>
            </a:p>
          </p:txBody>
        </p:sp>
        <p:cxnSp>
          <p:nvCxnSpPr>
            <p:cNvPr id="231" name="Gerader Verbinder 230">
              <a:extLst>
                <a:ext uri="{FF2B5EF4-FFF2-40B4-BE49-F238E27FC236}">
                  <a16:creationId xmlns:a16="http://schemas.microsoft.com/office/drawing/2014/main" id="{B509390F-B9C2-246C-C80D-E9F3DFECBAB9}"/>
                </a:ext>
              </a:extLst>
            </p:cNvPr>
            <p:cNvCxnSpPr>
              <a:cxnSpLocks/>
            </p:cNvCxnSpPr>
            <p:nvPr/>
          </p:nvCxnSpPr>
          <p:spPr>
            <a:xfrm>
              <a:off x="371475" y="2673286"/>
              <a:ext cx="0" cy="198000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2" name="Gerader Verbinder 231">
            <a:extLst>
              <a:ext uri="{FF2B5EF4-FFF2-40B4-BE49-F238E27FC236}">
                <a16:creationId xmlns:a16="http://schemas.microsoft.com/office/drawing/2014/main" id="{768156E6-8F7F-BE79-A960-0F1D60C078EA}"/>
              </a:ext>
            </a:extLst>
          </p:cNvPr>
          <p:cNvCxnSpPr>
            <a:cxnSpLocks/>
          </p:cNvCxnSpPr>
          <p:nvPr/>
        </p:nvCxnSpPr>
        <p:spPr>
          <a:xfrm>
            <a:off x="11928039" y="4513965"/>
            <a:ext cx="0" cy="351904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Raute 276">
            <a:extLst>
              <a:ext uri="{FF2B5EF4-FFF2-40B4-BE49-F238E27FC236}">
                <a16:creationId xmlns:a16="http://schemas.microsoft.com/office/drawing/2014/main" id="{1614CE3E-1B69-E189-ADDC-899C1408AFA0}"/>
              </a:ext>
            </a:extLst>
          </p:cNvPr>
          <p:cNvSpPr/>
          <p:nvPr/>
        </p:nvSpPr>
        <p:spPr>
          <a:xfrm>
            <a:off x="3407398" y="6216841"/>
            <a:ext cx="122607" cy="209317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endParaRPr lang="en-US" sz="800" b="1" dirty="0"/>
          </a:p>
        </p:txBody>
      </p:sp>
      <p:sp>
        <p:nvSpPr>
          <p:cNvPr id="278" name="Ellipse 277">
            <a:extLst>
              <a:ext uri="{FF2B5EF4-FFF2-40B4-BE49-F238E27FC236}">
                <a16:creationId xmlns:a16="http://schemas.microsoft.com/office/drawing/2014/main" id="{A7008DA8-B721-DA22-24D6-35F28ADE0136}"/>
              </a:ext>
            </a:extLst>
          </p:cNvPr>
          <p:cNvSpPr/>
          <p:nvPr/>
        </p:nvSpPr>
        <p:spPr>
          <a:xfrm>
            <a:off x="4376469" y="6216840"/>
            <a:ext cx="223123" cy="209317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en-US" sz="700" b="1" dirty="0"/>
              <a:t>99th</a:t>
            </a:r>
          </a:p>
        </p:txBody>
      </p:sp>
      <p:sp>
        <p:nvSpPr>
          <p:cNvPr id="279" name="Ellipse 278">
            <a:extLst>
              <a:ext uri="{FF2B5EF4-FFF2-40B4-BE49-F238E27FC236}">
                <a16:creationId xmlns:a16="http://schemas.microsoft.com/office/drawing/2014/main" id="{70C9B96C-A403-8E43-C41D-F80B907A65D5}"/>
              </a:ext>
            </a:extLst>
          </p:cNvPr>
          <p:cNvSpPr/>
          <p:nvPr/>
        </p:nvSpPr>
        <p:spPr>
          <a:xfrm>
            <a:off x="5407864" y="6214538"/>
            <a:ext cx="223123" cy="209317"/>
          </a:xfrm>
          <a:prstGeom prst="ellipse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en-US" sz="700" b="1" dirty="0"/>
              <a:t>999th</a:t>
            </a:r>
          </a:p>
        </p:txBody>
      </p:sp>
      <p:sp>
        <p:nvSpPr>
          <p:cNvPr id="280" name="Flussdiagramm: Auszug 279">
            <a:extLst>
              <a:ext uri="{FF2B5EF4-FFF2-40B4-BE49-F238E27FC236}">
                <a16:creationId xmlns:a16="http://schemas.microsoft.com/office/drawing/2014/main" id="{6A291E77-F2E2-DB25-A592-B8F591767D41}"/>
              </a:ext>
            </a:extLst>
          </p:cNvPr>
          <p:cNvSpPr/>
          <p:nvPr/>
        </p:nvSpPr>
        <p:spPr>
          <a:xfrm rot="5400000">
            <a:off x="6448233" y="6228130"/>
            <a:ext cx="180885" cy="182130"/>
          </a:xfrm>
          <a:prstGeom prst="flowChartExtra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>
            <a:normAutofit fontScale="85000" lnSpcReduction="10000"/>
          </a:bodyPr>
          <a:lstStyle/>
          <a:p>
            <a:pPr algn="ctr"/>
            <a:r>
              <a:rPr lang="en-US" sz="500" b="1" dirty="0"/>
              <a:t>EIF</a:t>
            </a:r>
          </a:p>
        </p:txBody>
      </p:sp>
      <p:sp>
        <p:nvSpPr>
          <p:cNvPr id="281" name="Flussdiagramm: Auszug 280">
            <a:extLst>
              <a:ext uri="{FF2B5EF4-FFF2-40B4-BE49-F238E27FC236}">
                <a16:creationId xmlns:a16="http://schemas.microsoft.com/office/drawing/2014/main" id="{FDBE3211-2A46-E91F-E835-B831E95FF9F2}"/>
              </a:ext>
            </a:extLst>
          </p:cNvPr>
          <p:cNvSpPr/>
          <p:nvPr/>
        </p:nvSpPr>
        <p:spPr>
          <a:xfrm rot="5400000">
            <a:off x="8114401" y="6223041"/>
            <a:ext cx="180885" cy="192307"/>
          </a:xfrm>
          <a:prstGeom prst="flowChartExtra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>
            <a:normAutofit/>
          </a:bodyPr>
          <a:lstStyle/>
          <a:p>
            <a:pPr algn="ctr"/>
            <a:r>
              <a:rPr lang="en-US" sz="500" b="1" dirty="0"/>
              <a:t>NT</a:t>
            </a:r>
          </a:p>
        </p:txBody>
      </p:sp>
      <p:sp>
        <p:nvSpPr>
          <p:cNvPr id="282" name="Flussdiagramm: Auszug 281">
            <a:extLst>
              <a:ext uri="{FF2B5EF4-FFF2-40B4-BE49-F238E27FC236}">
                <a16:creationId xmlns:a16="http://schemas.microsoft.com/office/drawing/2014/main" id="{0E4ED979-E20D-4149-330D-38D1C78C4F7A}"/>
              </a:ext>
            </a:extLst>
          </p:cNvPr>
          <p:cNvSpPr/>
          <p:nvPr/>
        </p:nvSpPr>
        <p:spPr>
          <a:xfrm rot="5400000">
            <a:off x="8325813" y="6223039"/>
            <a:ext cx="180885" cy="192308"/>
          </a:xfrm>
          <a:prstGeom prst="flowChartExtra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>
            <a:normAutofit/>
          </a:bodyPr>
          <a:lstStyle/>
          <a:p>
            <a:pPr algn="ctr"/>
            <a:r>
              <a:rPr lang="en-US" sz="500" b="1" dirty="0"/>
              <a:t>AV</a:t>
            </a:r>
          </a:p>
        </p:txBody>
      </p:sp>
      <p:sp>
        <p:nvSpPr>
          <p:cNvPr id="284" name="Textfeld 283">
            <a:extLst>
              <a:ext uri="{FF2B5EF4-FFF2-40B4-BE49-F238E27FC236}">
                <a16:creationId xmlns:a16="http://schemas.microsoft.com/office/drawing/2014/main" id="{1ECF34A4-D335-0D29-4287-290285D46BB5}"/>
              </a:ext>
            </a:extLst>
          </p:cNvPr>
          <p:cNvSpPr txBox="1"/>
          <p:nvPr/>
        </p:nvSpPr>
        <p:spPr>
          <a:xfrm>
            <a:off x="6629741" y="6165305"/>
            <a:ext cx="13805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sz="800" dirty="0"/>
              <a:t>Entry into Force (EiF) with</a:t>
            </a:r>
            <a:br>
              <a:rPr lang="en-US" sz="800" dirty="0"/>
            </a:br>
            <a:r>
              <a:rPr lang="en-US" sz="800" dirty="0"/>
              <a:t>Transitional Provisions</a:t>
            </a:r>
          </a:p>
        </p:txBody>
      </p:sp>
      <p:sp>
        <p:nvSpPr>
          <p:cNvPr id="288" name="Textfeld 287">
            <a:extLst>
              <a:ext uri="{FF2B5EF4-FFF2-40B4-BE49-F238E27FC236}">
                <a16:creationId xmlns:a16="http://schemas.microsoft.com/office/drawing/2014/main" id="{9C45883D-BBAD-37A4-F8E7-F949E8F4421A}"/>
              </a:ext>
            </a:extLst>
          </p:cNvPr>
          <p:cNvSpPr txBox="1"/>
          <p:nvPr/>
        </p:nvSpPr>
        <p:spPr>
          <a:xfrm>
            <a:off x="5630987" y="6165307"/>
            <a:ext cx="551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sz="800" dirty="0"/>
              <a:t>WP.29 </a:t>
            </a:r>
            <a:br>
              <a:rPr lang="en-US" sz="800" dirty="0"/>
            </a:br>
            <a:r>
              <a:rPr lang="en-US" sz="800" dirty="0"/>
              <a:t>meeting</a:t>
            </a:r>
          </a:p>
        </p:txBody>
      </p:sp>
      <p:sp>
        <p:nvSpPr>
          <p:cNvPr id="289" name="Textfeld 288">
            <a:extLst>
              <a:ext uri="{FF2B5EF4-FFF2-40B4-BE49-F238E27FC236}">
                <a16:creationId xmlns:a16="http://schemas.microsoft.com/office/drawing/2014/main" id="{6402CA59-46D0-3988-8BD0-E68A19495214}"/>
              </a:ext>
            </a:extLst>
          </p:cNvPr>
          <p:cNvSpPr txBox="1"/>
          <p:nvPr/>
        </p:nvSpPr>
        <p:spPr>
          <a:xfrm>
            <a:off x="8519983" y="6165304"/>
            <a:ext cx="8996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sz="800" dirty="0"/>
              <a:t>EiF New Types</a:t>
            </a:r>
            <a:br>
              <a:rPr lang="en-US" sz="800" dirty="0"/>
            </a:br>
            <a:r>
              <a:rPr lang="en-US" sz="800" dirty="0"/>
              <a:t>EiF All Vehicles</a:t>
            </a:r>
          </a:p>
        </p:txBody>
      </p:sp>
      <p:sp>
        <p:nvSpPr>
          <p:cNvPr id="290" name="Textfeld 289">
            <a:extLst>
              <a:ext uri="{FF2B5EF4-FFF2-40B4-BE49-F238E27FC236}">
                <a16:creationId xmlns:a16="http://schemas.microsoft.com/office/drawing/2014/main" id="{24DC7D32-3C11-98A4-4E88-1F1307EFE45A}"/>
              </a:ext>
            </a:extLst>
          </p:cNvPr>
          <p:cNvSpPr txBox="1"/>
          <p:nvPr/>
        </p:nvSpPr>
        <p:spPr>
          <a:xfrm>
            <a:off x="4606245" y="6167609"/>
            <a:ext cx="551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sz="800" dirty="0"/>
              <a:t>GRBP </a:t>
            </a:r>
            <a:br>
              <a:rPr lang="en-US" sz="800" dirty="0"/>
            </a:br>
            <a:r>
              <a:rPr lang="en-US" sz="800" dirty="0"/>
              <a:t>meeting</a:t>
            </a:r>
          </a:p>
        </p:txBody>
      </p:sp>
      <p:sp>
        <p:nvSpPr>
          <p:cNvPr id="291" name="Textfeld 290">
            <a:extLst>
              <a:ext uri="{FF2B5EF4-FFF2-40B4-BE49-F238E27FC236}">
                <a16:creationId xmlns:a16="http://schemas.microsoft.com/office/drawing/2014/main" id="{768F4663-B2D2-34A9-70EC-4086B0F0FD9D}"/>
              </a:ext>
            </a:extLst>
          </p:cNvPr>
          <p:cNvSpPr txBox="1"/>
          <p:nvPr/>
        </p:nvSpPr>
        <p:spPr>
          <a:xfrm>
            <a:off x="3512774" y="6167610"/>
            <a:ext cx="6543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sz="800" dirty="0"/>
              <a:t>Working </a:t>
            </a:r>
            <a:br>
              <a:rPr lang="en-US" sz="800" dirty="0"/>
            </a:br>
            <a:r>
              <a:rPr lang="en-US" sz="800" dirty="0"/>
              <a:t>Document</a:t>
            </a:r>
          </a:p>
        </p:txBody>
      </p:sp>
    </p:spTree>
    <p:extLst>
      <p:ext uri="{BB962C8B-B14F-4D97-AF65-F5344CB8AC3E}">
        <p14:creationId xmlns:p14="http://schemas.microsoft.com/office/powerpoint/2010/main" val="75699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 animBg="1"/>
      <p:bldP spid="7" grpId="0" animBg="1"/>
      <p:bldP spid="60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92" grpId="0"/>
      <p:bldP spid="93" grpId="0"/>
      <p:bldP spid="96" grpId="0" animBg="1"/>
      <p:bldP spid="97" grpId="0" animBg="1"/>
      <p:bldP spid="99" grpId="0" animBg="1"/>
      <p:bldP spid="105" grpId="0" animBg="1"/>
      <p:bldP spid="106" grpId="0" animBg="1"/>
      <p:bldP spid="108" grpId="0" animBg="1"/>
      <p:bldP spid="109" grpId="0" animBg="1"/>
      <p:bldP spid="110" grpId="0" animBg="1"/>
      <p:bldP spid="112" grpId="0" animBg="1"/>
      <p:bldP spid="113" grpId="0" animBg="1"/>
      <p:bldP spid="121" grpId="0" animBg="1"/>
      <p:bldP spid="122" grpId="0" animBg="1"/>
      <p:bldP spid="123" grpId="0" animBg="1"/>
      <p:bldP spid="156" grpId="0" animBg="1"/>
      <p:bldP spid="157" grpId="0"/>
      <p:bldP spid="158" grpId="0" animBg="1"/>
      <p:bldP spid="183" grpId="0"/>
      <p:bldP spid="184" grpId="0"/>
      <p:bldP spid="20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A2415EAE-D375-CC12-C784-6D3A8E732E1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6810417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00" imgH="396" progId="TCLayout.ActiveDocument.1">
                  <p:embed/>
                </p:oleObj>
              </mc:Choice>
              <mc:Fallback>
                <p:oleObj name="think-cell Folie" r:id="rId4" imgW="400" imgH="396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2415EAE-D375-CC12-C784-6D3A8E732E1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801DA17C-E5E5-494E-A903-7D3B9805D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z="3200" dirty="0"/>
              <a:t>GRBP/2025/29: Concept “ASEP</a:t>
            </a:r>
            <a:r>
              <a:rPr lang="en-US" sz="3200" baseline="30000" dirty="0">
                <a:solidFill>
                  <a:srgbClr val="000000"/>
                </a:solidFill>
              </a:rPr>
              <a:t>1</a:t>
            </a:r>
            <a:r>
              <a:rPr lang="en-US" sz="3200" dirty="0"/>
              <a:t> for </a:t>
            </a:r>
            <a:r>
              <a:rPr lang="en-US" sz="3200" dirty="0" err="1"/>
              <a:t>xEVs</a:t>
            </a:r>
            <a:r>
              <a:rPr lang="en-US" sz="3200" dirty="0"/>
              <a:t>”</a:t>
            </a:r>
            <a:br>
              <a:rPr lang="en-US" sz="3200" dirty="0"/>
            </a:br>
            <a:r>
              <a:rPr lang="en-US" sz="2800" dirty="0"/>
              <a:t>Small changes are needed for getting Annex 7 ready for </a:t>
            </a:r>
            <a:r>
              <a:rPr lang="en-US" sz="2800" dirty="0" err="1"/>
              <a:t>xEVs</a:t>
            </a:r>
            <a:r>
              <a:rPr lang="en-US" sz="2800" dirty="0"/>
              <a:t>.</a:t>
            </a:r>
            <a:endParaRPr lang="en-US" dirty="0"/>
          </a:p>
        </p:txBody>
      </p:sp>
      <p:graphicFrame>
        <p:nvGraphicFramePr>
          <p:cNvPr id="13" name="Tabelle 3">
            <a:extLst>
              <a:ext uri="{FF2B5EF4-FFF2-40B4-BE49-F238E27FC236}">
                <a16:creationId xmlns:a16="http://schemas.microsoft.com/office/drawing/2014/main" id="{2E3291A9-CC51-482B-8587-FFD683E1A0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489696"/>
              </p:ext>
            </p:extLst>
          </p:nvPr>
        </p:nvGraphicFramePr>
        <p:xfrm>
          <a:off x="732360" y="1697535"/>
          <a:ext cx="10692232" cy="4467769"/>
        </p:xfrm>
        <a:graphic>
          <a:graphicData uri="http://schemas.openxmlformats.org/drawingml/2006/table">
            <a:tbl>
              <a:tblPr firstRow="1"/>
              <a:tblGrid>
                <a:gridCol w="4859584">
                  <a:extLst>
                    <a:ext uri="{9D8B030D-6E8A-4147-A177-3AD203B41FA5}">
                      <a16:colId xmlns:a16="http://schemas.microsoft.com/office/drawing/2014/main" val="292997083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262566030"/>
                    </a:ext>
                  </a:extLst>
                </a:gridCol>
                <a:gridCol w="5472608">
                  <a:extLst>
                    <a:ext uri="{9D8B030D-6E8A-4147-A177-3AD203B41FA5}">
                      <a16:colId xmlns:a16="http://schemas.microsoft.com/office/drawing/2014/main" val="836781462"/>
                    </a:ext>
                  </a:extLst>
                </a:gridCol>
              </a:tblGrid>
              <a:tr h="864862">
                <a:tc>
                  <a:txBody>
                    <a:bodyPr/>
                    <a:lstStyle/>
                    <a:p>
                      <a:pPr marL="538163" indent="0" rtl="0"/>
                      <a:r>
                        <a:rPr lang="en-US" sz="1800" b="1" dirty="0"/>
                        <a:t>ASEP for vehicles with </a:t>
                      </a:r>
                      <a:br>
                        <a:rPr lang="en-US" sz="1800" b="1" dirty="0"/>
                      </a:br>
                      <a:r>
                        <a:rPr lang="en-US" sz="1800" b="1" spc="-100" baseline="0" dirty="0"/>
                        <a:t>Internal Combustion Engines </a:t>
                      </a:r>
                      <a:r>
                        <a:rPr lang="en-US" sz="1800" b="1" dirty="0"/>
                        <a:t>(ICEs)</a:t>
                      </a:r>
                    </a:p>
                  </a:txBody>
                  <a:tcPr marL="108000" marR="108000" marT="144000" marB="144000">
                    <a:lnR w="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US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2857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accent2"/>
                          </a:solidFill>
                        </a:rPr>
                        <a:t>ASEP for vehicles with </a:t>
                      </a:r>
                      <a:br>
                        <a:rPr lang="en-US" sz="1800" b="1" dirty="0">
                          <a:solidFill>
                            <a:schemeClr val="accent2"/>
                          </a:solidFill>
                        </a:rPr>
                      </a:br>
                      <a:r>
                        <a:rPr lang="en-US" sz="1800" b="1" dirty="0">
                          <a:solidFill>
                            <a:schemeClr val="accent2"/>
                          </a:solidFill>
                        </a:rPr>
                        <a:t>Electric Motors (</a:t>
                      </a:r>
                      <a:r>
                        <a:rPr lang="en-US" sz="1800" b="1" dirty="0" err="1">
                          <a:solidFill>
                            <a:schemeClr val="accent2"/>
                          </a:solidFill>
                        </a:rPr>
                        <a:t>xEVs</a:t>
                      </a:r>
                      <a:r>
                        <a:rPr lang="en-US" sz="1800" b="1" dirty="0">
                          <a:solidFill>
                            <a:schemeClr val="accent2"/>
                          </a:solidFill>
                        </a:rPr>
                        <a:t>)</a:t>
                      </a:r>
                    </a:p>
                  </a:txBody>
                  <a:tcPr marL="108000" marR="108000" marT="144000" marB="144000">
                    <a:lnL w="0" cmpd="sng">
                      <a:noFill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968841"/>
                  </a:ext>
                </a:extLst>
              </a:tr>
              <a:tr h="1030279">
                <a:tc>
                  <a:txBody>
                    <a:bodyPr/>
                    <a:lstStyle/>
                    <a:p>
                      <a:pPr algn="l" rtl="0"/>
                      <a:r>
                        <a:rPr lang="en-US" sz="1600" b="1" dirty="0"/>
                        <a:t>Engine Speed </a:t>
                      </a:r>
                      <a:r>
                        <a:rPr lang="en-US" sz="1600" b="0" dirty="0"/>
                        <a:t>used as reference for ASEP evaluation in any gear below type approval  gears (Annex 3).</a:t>
                      </a:r>
                    </a:p>
                  </a:txBody>
                  <a:tcPr marL="108000" marR="108000" marT="144000" marB="144000">
                    <a:lnR w="0" cmpd="sng">
                      <a:noFill/>
                    </a:lnR>
                    <a:lnB w="6350" cap="flat" cmpd="sng" algn="ctr">
                      <a:solidFill>
                        <a:schemeClr val="accent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US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28575" cmpd="sng">
                      <a:noFill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600" b="1" dirty="0">
                          <a:solidFill>
                            <a:schemeClr val="accent2"/>
                          </a:solidFill>
                        </a:rPr>
                        <a:t>Vehicle Speed </a:t>
                      </a:r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is </a:t>
                      </a:r>
                      <a:r>
                        <a:rPr lang="en-US" sz="1600" noProof="0" dirty="0">
                          <a:solidFill>
                            <a:schemeClr val="accent2"/>
                          </a:solidFill>
                        </a:rPr>
                        <a:t>introduced as a </a:t>
                      </a:r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new reference for ASEP evaluation, since EVs don‘t have a meaningful engine speed for the purpose of noise.</a:t>
                      </a:r>
                    </a:p>
                  </a:txBody>
                  <a:tcPr marL="108000" marR="108000" marT="144000" marB="144000">
                    <a:lnL w="0" cmpd="sng">
                      <a:noFill/>
                    </a:lnL>
                    <a:lnB w="6350" cap="flat" cmpd="sng" algn="ctr">
                      <a:solidFill>
                        <a:schemeClr val="accent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20496"/>
                  </a:ext>
                </a:extLst>
              </a:tr>
              <a:tr h="1030279">
                <a:tc>
                  <a:txBody>
                    <a:bodyPr/>
                    <a:lstStyle/>
                    <a:p>
                      <a:pPr rtl="0"/>
                      <a:r>
                        <a:rPr lang="en-US" sz="1600" b="0" dirty="0"/>
                        <a:t>Slope of </a:t>
                      </a:r>
                      <a:r>
                        <a:rPr lang="en-US" sz="1600" b="1" dirty="0"/>
                        <a:t>ASEP limit curve is </a:t>
                      </a:r>
                      <a:r>
                        <a:rPr lang="en-US" sz="1600" b="0" dirty="0"/>
                        <a:t>based on </a:t>
                      </a:r>
                      <a:r>
                        <a:rPr lang="en-US" sz="1600" b="1" dirty="0"/>
                        <a:t>gear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1" dirty="0"/>
                        <a:t>individual</a:t>
                      </a:r>
                      <a:r>
                        <a:rPr lang="en-US" sz="1600" b="0" dirty="0"/>
                        <a:t> sound behavior in any gear below gears used for Type Approval (Annex 3).</a:t>
                      </a:r>
                      <a:endParaRPr lang="en-US" sz="1600" dirty="0"/>
                    </a:p>
                  </a:txBody>
                  <a:tcPr marL="108000" marR="108000" marT="144000" marB="144000">
                    <a:lnR w="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US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Slope of </a:t>
                      </a:r>
                      <a:r>
                        <a:rPr lang="en-US" sz="1600" b="1" dirty="0">
                          <a:solidFill>
                            <a:schemeClr val="accent2"/>
                          </a:solidFill>
                        </a:rPr>
                        <a:t>ASEP limit curve is fixed </a:t>
                      </a:r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since it is  based on speed. It</a:t>
                      </a:r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 realizes a </a:t>
                      </a:r>
                      <a:r>
                        <a:rPr lang="en-US" sz="1600" b="1" dirty="0">
                          <a:solidFill>
                            <a:schemeClr val="accent2"/>
                          </a:solidFill>
                        </a:rPr>
                        <a:t>handshake to </a:t>
                      </a:r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the maximum sound pressure </a:t>
                      </a:r>
                      <a:r>
                        <a:rPr lang="en-US" sz="1600" b="1" dirty="0">
                          <a:solidFill>
                            <a:schemeClr val="accent2"/>
                          </a:solidFill>
                        </a:rPr>
                        <a:t>limits of UN-R 138</a:t>
                      </a:r>
                      <a:r>
                        <a:rPr lang="en-US" sz="1600" dirty="0">
                          <a:solidFill>
                            <a:schemeClr val="accent2"/>
                          </a:solidFill>
                        </a:rPr>
                        <a:t>. </a:t>
                      </a:r>
                    </a:p>
                  </a:txBody>
                  <a:tcPr marL="108000" marR="108000" marT="144000" marB="144000">
                    <a:lnL w="0" cmpd="sng">
                      <a:noFill/>
                    </a:lnL>
                    <a:lnT w="6350" cap="flat" cmpd="sng" algn="ctr">
                      <a:solidFill>
                        <a:schemeClr val="accent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466159"/>
                  </a:ext>
                </a:extLst>
              </a:tr>
              <a:tr h="1539075">
                <a:tc>
                  <a:txBody>
                    <a:bodyPr/>
                    <a:lstStyle/>
                    <a:p>
                      <a:pPr rtl="0"/>
                      <a:r>
                        <a:rPr lang="en-US" sz="1600" dirty="0"/>
                        <a:t>ASEP is only applicable in </a:t>
                      </a:r>
                      <a:r>
                        <a:rPr lang="en-US" sz="1600" b="1" dirty="0"/>
                        <a:t>full load condition</a:t>
                      </a:r>
                      <a:r>
                        <a:rPr lang="en-US" sz="1600" dirty="0"/>
                        <a:t>, acceleration is adjusted to the control range </a:t>
                      </a:r>
                      <a:r>
                        <a:rPr lang="en-US" sz="1600" b="1" dirty="0"/>
                        <a:t>by gear selection</a:t>
                      </a:r>
                      <a:r>
                        <a:rPr lang="en-US" sz="1600" dirty="0"/>
                        <a:t> with gear dependent limits.</a:t>
                      </a:r>
                    </a:p>
                  </a:txBody>
                  <a:tcPr marL="108000" marR="108000" marT="144000" marB="144000">
                    <a:lnR w="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US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</a:rPr>
                        <a:t>ASEP is applicable </a:t>
                      </a:r>
                      <a:r>
                        <a:rPr lang="en-US" sz="1600" b="1" dirty="0">
                          <a:solidFill>
                            <a:schemeClr val="accent6"/>
                          </a:solidFill>
                        </a:rPr>
                        <a:t>as well under partial load </a:t>
                      </a:r>
                      <a:r>
                        <a:rPr lang="en-US" sz="1600" dirty="0">
                          <a:solidFill>
                            <a:schemeClr val="accent6"/>
                          </a:solidFill>
                        </a:rPr>
                        <a:t>and not only under full acceleration, since there is usually </a:t>
                      </a:r>
                      <a:r>
                        <a:rPr lang="en-US" sz="1600" b="1" dirty="0">
                          <a:solidFill>
                            <a:schemeClr val="accent6"/>
                          </a:solidFill>
                        </a:rPr>
                        <a:t>only one gear </a:t>
                      </a:r>
                      <a:r>
                        <a:rPr lang="en-US" sz="1600" dirty="0">
                          <a:solidFill>
                            <a:schemeClr val="accent6"/>
                          </a:solidFill>
                        </a:rPr>
                        <a:t>available.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</a:rPr>
                        <a:t>The limit curve is adjusted to </a:t>
                      </a:r>
                      <a:r>
                        <a:rPr lang="en-US" sz="1600" b="1" dirty="0">
                          <a:solidFill>
                            <a:schemeClr val="accent6"/>
                          </a:solidFill>
                        </a:rPr>
                        <a:t>higher performances </a:t>
                      </a:r>
                      <a:r>
                        <a:rPr lang="en-US" sz="1600" dirty="0">
                          <a:solidFill>
                            <a:schemeClr val="accent6"/>
                          </a:solidFill>
                        </a:rPr>
                        <a:t>than performed </a:t>
                      </a:r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during UN-R 51/03 Annex 3 Type Approval test</a:t>
                      </a:r>
                      <a:r>
                        <a:rPr lang="en-US" sz="1600" dirty="0">
                          <a:solidFill>
                            <a:schemeClr val="accent6"/>
                          </a:solidFill>
                        </a:rPr>
                        <a:t>.</a:t>
                      </a:r>
                      <a:endParaRPr lang="en-US" sz="1600" dirty="0">
                        <a:solidFill>
                          <a:schemeClr val="accent2"/>
                        </a:solidFill>
                      </a:endParaRPr>
                    </a:p>
                  </a:txBody>
                  <a:tcPr marL="108000" marR="108000" marT="144000" marB="144000">
                    <a:lnL w="0" cmpd="sng">
                      <a:noFill/>
                    </a:lnL>
                    <a:lnT w="6350" cap="flat" cmpd="sng" algn="ctr">
                      <a:solidFill>
                        <a:schemeClr val="accent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426482"/>
                  </a:ext>
                </a:extLst>
              </a:tr>
            </a:tbl>
          </a:graphicData>
        </a:graphic>
      </p:graphicFrame>
      <p:sp>
        <p:nvSpPr>
          <p:cNvPr id="14" name="Freihandform: Form 13">
            <a:extLst>
              <a:ext uri="{FF2B5EF4-FFF2-40B4-BE49-F238E27FC236}">
                <a16:creationId xmlns:a16="http://schemas.microsoft.com/office/drawing/2014/main" id="{8129D515-6F98-4AD8-B3B1-5E5AA63213E1}"/>
              </a:ext>
            </a:extLst>
          </p:cNvPr>
          <p:cNvSpPr>
            <a:spLocks noChangeAspect="1"/>
          </p:cNvSpPr>
          <p:nvPr/>
        </p:nvSpPr>
        <p:spPr>
          <a:xfrm flipH="1">
            <a:off x="5636735" y="1893474"/>
            <a:ext cx="233074" cy="455996"/>
          </a:xfrm>
          <a:custGeom>
            <a:avLst/>
            <a:gdLst>
              <a:gd name="connsiteX0" fmla="*/ 1174750 w 1174750"/>
              <a:gd name="connsiteY0" fmla="*/ 1915526 h 1915526"/>
              <a:gd name="connsiteX1" fmla="*/ 716416 w 1174750"/>
              <a:gd name="connsiteY1" fmla="*/ 1915526 h 1915526"/>
              <a:gd name="connsiteX2" fmla="*/ 0 w 1174750"/>
              <a:gd name="connsiteY2" fmla="*/ 957763 h 1915526"/>
              <a:gd name="connsiteX3" fmla="*/ 716416 w 1174750"/>
              <a:gd name="connsiteY3" fmla="*/ 0 h 1915526"/>
              <a:gd name="connsiteX4" fmla="*/ 1174750 w 1174750"/>
              <a:gd name="connsiteY4" fmla="*/ 0 h 1915526"/>
              <a:gd name="connsiteX5" fmla="*/ 458334 w 1174750"/>
              <a:gd name="connsiteY5" fmla="*/ 957763 h 1915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74750" h="1915526">
                <a:moveTo>
                  <a:pt x="1174750" y="1915526"/>
                </a:moveTo>
                <a:lnTo>
                  <a:pt x="716416" y="1915526"/>
                </a:lnTo>
                <a:lnTo>
                  <a:pt x="0" y="957763"/>
                </a:lnTo>
                <a:lnTo>
                  <a:pt x="716416" y="0"/>
                </a:lnTo>
                <a:lnTo>
                  <a:pt x="1174750" y="0"/>
                </a:lnTo>
                <a:lnTo>
                  <a:pt x="458334" y="957763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72000" rIns="108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10000"/>
              </a:lnSpc>
              <a:spcBef>
                <a:spcPts val="600"/>
              </a:spcBef>
            </a:pPr>
            <a:endParaRPr lang="en-US" sz="1700" dirty="0">
              <a:solidFill>
                <a:schemeClr val="tx1"/>
              </a:solidFill>
            </a:endParaRPr>
          </a:p>
        </p:txBody>
      </p:sp>
      <p:sp>
        <p:nvSpPr>
          <p:cNvPr id="15" name="Freeform 129">
            <a:extLst>
              <a:ext uri="{FF2B5EF4-FFF2-40B4-BE49-F238E27FC236}">
                <a16:creationId xmlns:a16="http://schemas.microsoft.com/office/drawing/2014/main" id="{2289BC63-09EC-41CC-B403-6119C9C0D4DE}"/>
              </a:ext>
            </a:extLst>
          </p:cNvPr>
          <p:cNvSpPr>
            <a:spLocks noChangeAspect="1"/>
          </p:cNvSpPr>
          <p:nvPr/>
        </p:nvSpPr>
        <p:spPr bwMode="auto">
          <a:xfrm>
            <a:off x="10560496" y="1893474"/>
            <a:ext cx="475449" cy="440744"/>
          </a:xfrm>
          <a:custGeom>
            <a:avLst/>
            <a:gdLst>
              <a:gd name="T0" fmla="*/ 410 w 425"/>
              <a:gd name="T1" fmla="*/ 14 h 332"/>
              <a:gd name="T2" fmla="*/ 359 w 425"/>
              <a:gd name="T3" fmla="*/ 15 h 332"/>
              <a:gd name="T4" fmla="*/ 144 w 425"/>
              <a:gd name="T5" fmla="*/ 242 h 332"/>
              <a:gd name="T6" fmla="*/ 67 w 425"/>
              <a:gd name="T7" fmla="*/ 155 h 332"/>
              <a:gd name="T8" fmla="*/ 16 w 425"/>
              <a:gd name="T9" fmla="*/ 152 h 332"/>
              <a:gd name="T10" fmla="*/ 13 w 425"/>
              <a:gd name="T11" fmla="*/ 203 h 332"/>
              <a:gd name="T12" fmla="*/ 116 w 425"/>
              <a:gd name="T13" fmla="*/ 319 h 332"/>
              <a:gd name="T14" fmla="*/ 142 w 425"/>
              <a:gd name="T15" fmla="*/ 332 h 332"/>
              <a:gd name="T16" fmla="*/ 143 w 425"/>
              <a:gd name="T17" fmla="*/ 332 h 332"/>
              <a:gd name="T18" fmla="*/ 169 w 425"/>
              <a:gd name="T19" fmla="*/ 320 h 332"/>
              <a:gd name="T20" fmla="*/ 411 w 425"/>
              <a:gd name="T21" fmla="*/ 65 h 332"/>
              <a:gd name="T22" fmla="*/ 410 w 425"/>
              <a:gd name="T23" fmla="*/ 14 h 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25" h="332">
                <a:moveTo>
                  <a:pt x="410" y="14"/>
                </a:moveTo>
                <a:cubicBezTo>
                  <a:pt x="395" y="0"/>
                  <a:pt x="373" y="1"/>
                  <a:pt x="359" y="15"/>
                </a:cubicBezTo>
                <a:cubicBezTo>
                  <a:pt x="144" y="242"/>
                  <a:pt x="144" y="242"/>
                  <a:pt x="144" y="242"/>
                </a:cubicBezTo>
                <a:cubicBezTo>
                  <a:pt x="67" y="155"/>
                  <a:pt x="67" y="155"/>
                  <a:pt x="67" y="155"/>
                </a:cubicBezTo>
                <a:cubicBezTo>
                  <a:pt x="54" y="140"/>
                  <a:pt x="31" y="138"/>
                  <a:pt x="16" y="152"/>
                </a:cubicBezTo>
                <a:cubicBezTo>
                  <a:pt x="1" y="165"/>
                  <a:pt x="0" y="188"/>
                  <a:pt x="13" y="203"/>
                </a:cubicBezTo>
                <a:cubicBezTo>
                  <a:pt x="116" y="319"/>
                  <a:pt x="116" y="319"/>
                  <a:pt x="116" y="319"/>
                </a:cubicBezTo>
                <a:cubicBezTo>
                  <a:pt x="122" y="327"/>
                  <a:pt x="132" y="331"/>
                  <a:pt x="142" y="332"/>
                </a:cubicBezTo>
                <a:cubicBezTo>
                  <a:pt x="142" y="332"/>
                  <a:pt x="143" y="332"/>
                  <a:pt x="143" y="332"/>
                </a:cubicBezTo>
                <a:cubicBezTo>
                  <a:pt x="153" y="332"/>
                  <a:pt x="162" y="328"/>
                  <a:pt x="169" y="320"/>
                </a:cubicBezTo>
                <a:cubicBezTo>
                  <a:pt x="411" y="65"/>
                  <a:pt x="411" y="65"/>
                  <a:pt x="411" y="65"/>
                </a:cubicBezTo>
                <a:cubicBezTo>
                  <a:pt x="425" y="51"/>
                  <a:pt x="425" y="28"/>
                  <a:pt x="410" y="14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SzTx/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7" name="Freihandform: Form 6">
            <a:extLst>
              <a:ext uri="{FF2B5EF4-FFF2-40B4-BE49-F238E27FC236}">
                <a16:creationId xmlns:a16="http://schemas.microsoft.com/office/drawing/2014/main" id="{A2429881-ABAA-DD2E-908B-552C9484C1F0}"/>
              </a:ext>
            </a:extLst>
          </p:cNvPr>
          <p:cNvSpPr>
            <a:spLocks noChangeAspect="1"/>
          </p:cNvSpPr>
          <p:nvPr/>
        </p:nvSpPr>
        <p:spPr>
          <a:xfrm flipH="1">
            <a:off x="5640124" y="2911244"/>
            <a:ext cx="233074" cy="455996"/>
          </a:xfrm>
          <a:custGeom>
            <a:avLst/>
            <a:gdLst>
              <a:gd name="connsiteX0" fmla="*/ 1174750 w 1174750"/>
              <a:gd name="connsiteY0" fmla="*/ 1915526 h 1915526"/>
              <a:gd name="connsiteX1" fmla="*/ 716416 w 1174750"/>
              <a:gd name="connsiteY1" fmla="*/ 1915526 h 1915526"/>
              <a:gd name="connsiteX2" fmla="*/ 0 w 1174750"/>
              <a:gd name="connsiteY2" fmla="*/ 957763 h 1915526"/>
              <a:gd name="connsiteX3" fmla="*/ 716416 w 1174750"/>
              <a:gd name="connsiteY3" fmla="*/ 0 h 1915526"/>
              <a:gd name="connsiteX4" fmla="*/ 1174750 w 1174750"/>
              <a:gd name="connsiteY4" fmla="*/ 0 h 1915526"/>
              <a:gd name="connsiteX5" fmla="*/ 458334 w 1174750"/>
              <a:gd name="connsiteY5" fmla="*/ 957763 h 1915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74750" h="1915526">
                <a:moveTo>
                  <a:pt x="1174750" y="1915526"/>
                </a:moveTo>
                <a:lnTo>
                  <a:pt x="716416" y="1915526"/>
                </a:lnTo>
                <a:lnTo>
                  <a:pt x="0" y="957763"/>
                </a:lnTo>
                <a:lnTo>
                  <a:pt x="716416" y="0"/>
                </a:lnTo>
                <a:lnTo>
                  <a:pt x="1174750" y="0"/>
                </a:lnTo>
                <a:lnTo>
                  <a:pt x="458334" y="9577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72000" rIns="108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10000"/>
              </a:lnSpc>
              <a:spcBef>
                <a:spcPts val="600"/>
              </a:spcBef>
            </a:pPr>
            <a:endParaRPr lang="en-US" sz="1700" dirty="0">
              <a:solidFill>
                <a:schemeClr val="tx1"/>
              </a:solidFill>
            </a:endParaRPr>
          </a:p>
        </p:txBody>
      </p:sp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9DD93523-1EFD-1CB5-1127-5665C103D28C}"/>
              </a:ext>
            </a:extLst>
          </p:cNvPr>
          <p:cNvSpPr>
            <a:spLocks noChangeAspect="1"/>
          </p:cNvSpPr>
          <p:nvPr/>
        </p:nvSpPr>
        <p:spPr>
          <a:xfrm flipH="1">
            <a:off x="5643513" y="3933056"/>
            <a:ext cx="233074" cy="455996"/>
          </a:xfrm>
          <a:custGeom>
            <a:avLst/>
            <a:gdLst>
              <a:gd name="connsiteX0" fmla="*/ 1174750 w 1174750"/>
              <a:gd name="connsiteY0" fmla="*/ 1915526 h 1915526"/>
              <a:gd name="connsiteX1" fmla="*/ 716416 w 1174750"/>
              <a:gd name="connsiteY1" fmla="*/ 1915526 h 1915526"/>
              <a:gd name="connsiteX2" fmla="*/ 0 w 1174750"/>
              <a:gd name="connsiteY2" fmla="*/ 957763 h 1915526"/>
              <a:gd name="connsiteX3" fmla="*/ 716416 w 1174750"/>
              <a:gd name="connsiteY3" fmla="*/ 0 h 1915526"/>
              <a:gd name="connsiteX4" fmla="*/ 1174750 w 1174750"/>
              <a:gd name="connsiteY4" fmla="*/ 0 h 1915526"/>
              <a:gd name="connsiteX5" fmla="*/ 458334 w 1174750"/>
              <a:gd name="connsiteY5" fmla="*/ 957763 h 1915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74750" h="1915526">
                <a:moveTo>
                  <a:pt x="1174750" y="1915526"/>
                </a:moveTo>
                <a:lnTo>
                  <a:pt x="716416" y="1915526"/>
                </a:lnTo>
                <a:lnTo>
                  <a:pt x="0" y="957763"/>
                </a:lnTo>
                <a:lnTo>
                  <a:pt x="716416" y="0"/>
                </a:lnTo>
                <a:lnTo>
                  <a:pt x="1174750" y="0"/>
                </a:lnTo>
                <a:lnTo>
                  <a:pt x="458334" y="9577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72000" rIns="108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10000"/>
              </a:lnSpc>
              <a:spcBef>
                <a:spcPts val="600"/>
              </a:spcBef>
            </a:pPr>
            <a:endParaRPr lang="en-US" sz="1700" dirty="0">
              <a:solidFill>
                <a:schemeClr val="tx1"/>
              </a:solidFill>
            </a:endParaRPr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5C4FF93A-DEED-F696-6D9C-432BE33079FB}"/>
              </a:ext>
            </a:extLst>
          </p:cNvPr>
          <p:cNvSpPr>
            <a:spLocks noChangeAspect="1"/>
          </p:cNvSpPr>
          <p:nvPr/>
        </p:nvSpPr>
        <p:spPr>
          <a:xfrm flipH="1">
            <a:off x="5646902" y="5085184"/>
            <a:ext cx="233074" cy="455996"/>
          </a:xfrm>
          <a:custGeom>
            <a:avLst/>
            <a:gdLst>
              <a:gd name="connsiteX0" fmla="*/ 1174750 w 1174750"/>
              <a:gd name="connsiteY0" fmla="*/ 1915526 h 1915526"/>
              <a:gd name="connsiteX1" fmla="*/ 716416 w 1174750"/>
              <a:gd name="connsiteY1" fmla="*/ 1915526 h 1915526"/>
              <a:gd name="connsiteX2" fmla="*/ 0 w 1174750"/>
              <a:gd name="connsiteY2" fmla="*/ 957763 h 1915526"/>
              <a:gd name="connsiteX3" fmla="*/ 716416 w 1174750"/>
              <a:gd name="connsiteY3" fmla="*/ 0 h 1915526"/>
              <a:gd name="connsiteX4" fmla="*/ 1174750 w 1174750"/>
              <a:gd name="connsiteY4" fmla="*/ 0 h 1915526"/>
              <a:gd name="connsiteX5" fmla="*/ 458334 w 1174750"/>
              <a:gd name="connsiteY5" fmla="*/ 957763 h 1915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74750" h="1915526">
                <a:moveTo>
                  <a:pt x="1174750" y="1915526"/>
                </a:moveTo>
                <a:lnTo>
                  <a:pt x="716416" y="1915526"/>
                </a:lnTo>
                <a:lnTo>
                  <a:pt x="0" y="957763"/>
                </a:lnTo>
                <a:lnTo>
                  <a:pt x="716416" y="0"/>
                </a:lnTo>
                <a:lnTo>
                  <a:pt x="1174750" y="0"/>
                </a:lnTo>
                <a:lnTo>
                  <a:pt x="458334" y="9577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72000" rIns="108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10000"/>
              </a:lnSpc>
              <a:spcBef>
                <a:spcPts val="600"/>
              </a:spcBef>
            </a:pPr>
            <a:endParaRPr lang="en-US" sz="1700" dirty="0">
              <a:solidFill>
                <a:schemeClr val="tx1"/>
              </a:solidFill>
            </a:endParaRPr>
          </a:p>
        </p:txBody>
      </p:sp>
      <p:pic>
        <p:nvPicPr>
          <p:cNvPr id="10" name="Graphic 4">
            <a:extLst>
              <a:ext uri="{FF2B5EF4-FFF2-40B4-BE49-F238E27FC236}">
                <a16:creationId xmlns:a16="http://schemas.microsoft.com/office/drawing/2014/main" id="{A54F2A23-5B59-E1D4-3C9E-35634347F55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768408" y="1689424"/>
            <a:ext cx="864096" cy="864096"/>
          </a:xfrm>
          <a:prstGeom prst="rect">
            <a:avLst/>
          </a:prstGeom>
        </p:spPr>
      </p:pic>
      <p:pic>
        <p:nvPicPr>
          <p:cNvPr id="11" name="Graphic 4">
            <a:extLst>
              <a:ext uri="{FF2B5EF4-FFF2-40B4-BE49-F238E27FC236}">
                <a16:creationId xmlns:a16="http://schemas.microsoft.com/office/drawing/2014/main" id="{8599B7E8-0649-0151-278F-76870908EBB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00102" y="1791148"/>
            <a:ext cx="660648" cy="6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311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>
            <a:extLst>
              <a:ext uri="{FF2B5EF4-FFF2-40B4-BE49-F238E27FC236}">
                <a16:creationId xmlns:a16="http://schemas.microsoft.com/office/drawing/2014/main" id="{5BEBDED6-20E3-4C76-D4F9-3161D0FC3DA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2783230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00" imgH="396" progId="TCLayout.ActiveDocument.1">
                  <p:embed/>
                </p:oleObj>
              </mc:Choice>
              <mc:Fallback>
                <p:oleObj name="think-cell Folie" r:id="rId4" imgW="400" imgH="396" progId="TCLayout.ActiveDocument.1">
                  <p:embed/>
                  <p:pic>
                    <p:nvPicPr>
                      <p:cNvPr id="6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5BEBDED6-20E3-4C76-D4F9-3161D0FC3D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el 2">
            <a:extLst>
              <a:ext uri="{FF2B5EF4-FFF2-40B4-BE49-F238E27FC236}">
                <a16:creationId xmlns:a16="http://schemas.microsoft.com/office/drawing/2014/main" id="{B36418BF-1B71-15F9-1611-41420A5B0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1175032" cy="1143000"/>
          </a:xfrm>
        </p:spPr>
        <p:txBody>
          <a:bodyPr vert="horz"/>
          <a:lstStyle/>
          <a:p>
            <a:r>
              <a:rPr lang="en-US" sz="3200" dirty="0"/>
              <a:t>GRBP/2025/29: 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Concept “ASEP</a:t>
            </a:r>
            <a:r>
              <a:rPr lang="en-US" sz="3200" baseline="30000" dirty="0">
                <a:solidFill>
                  <a:srgbClr val="000000"/>
                </a:solidFill>
              </a:rPr>
              <a:t>1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for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xEVs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”</a:t>
            </a:r>
            <a:b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</a:b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  ASEP is working with AVAS² Requirements while Preserving EV’s Advantages </a:t>
            </a:r>
            <a:endParaRPr lang="en-US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5B8158E4-4C79-CFE1-9047-38164FA5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587032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ASEP-Limits are</a:t>
            </a:r>
          </a:p>
          <a:p>
            <a:r>
              <a:rPr lang="en-US" sz="1800" dirty="0"/>
              <a:t>closing an </a:t>
            </a:r>
            <a:r>
              <a:rPr lang="en-US" sz="1800" b="1" dirty="0"/>
              <a:t>unregulated gap,</a:t>
            </a:r>
          </a:p>
          <a:p>
            <a:r>
              <a:rPr lang="en-US" sz="1800" dirty="0"/>
              <a:t>preserving the </a:t>
            </a:r>
            <a:r>
              <a:rPr lang="en-US" sz="1800" b="1" dirty="0"/>
              <a:t>advantages of low EV‘s sound </a:t>
            </a:r>
            <a:r>
              <a:rPr lang="en-US" sz="1800" dirty="0"/>
              <a:t>emission especially in urban traffic,</a:t>
            </a:r>
          </a:p>
          <a:p>
            <a:r>
              <a:rPr lang="en-US" sz="1800" dirty="0"/>
              <a:t>making sure that EVs without any additional sound (</a:t>
            </a:r>
            <a:r>
              <a:rPr lang="en-US" sz="1800" b="1" dirty="0"/>
              <a:t>only with AVAS</a:t>
            </a:r>
            <a:r>
              <a:rPr lang="en-US" sz="1800" dirty="0"/>
              <a:t>) are </a:t>
            </a:r>
            <a:r>
              <a:rPr lang="en-US" sz="1800" b="1" dirty="0"/>
              <a:t>passing</a:t>
            </a:r>
            <a:r>
              <a:rPr lang="en-US" sz="1800" dirty="0"/>
              <a:t> these limits (performance-based approach), </a:t>
            </a:r>
          </a:p>
          <a:p>
            <a:r>
              <a:rPr lang="en-US" sz="1800" dirty="0"/>
              <a:t>incorporating </a:t>
            </a:r>
            <a:r>
              <a:rPr lang="en-US" sz="1800" b="1" dirty="0"/>
              <a:t>vehicle performances</a:t>
            </a:r>
            <a:r>
              <a:rPr lang="en-US" sz="1800" dirty="0"/>
              <a:t> higher than urban performances (safety benefit), </a:t>
            </a:r>
          </a:p>
          <a:p>
            <a:endParaRPr lang="en-US" sz="1800" dirty="0"/>
          </a:p>
          <a:p>
            <a:r>
              <a:rPr lang="en-US" sz="1800" dirty="0"/>
              <a:t>handshaking with </a:t>
            </a:r>
            <a:r>
              <a:rPr lang="en-US" sz="1800" b="1" dirty="0"/>
              <a:t>UN Regulation No. 138 </a:t>
            </a:r>
            <a:r>
              <a:rPr lang="en-US" sz="1800" dirty="0"/>
              <a:t>limits,</a:t>
            </a:r>
          </a:p>
          <a:p>
            <a:r>
              <a:rPr lang="en-US" sz="1800" dirty="0"/>
              <a:t>compatible with </a:t>
            </a:r>
            <a:r>
              <a:rPr lang="en-US" sz="1800" b="1" dirty="0"/>
              <a:t>01 and 02 series </a:t>
            </a:r>
            <a:r>
              <a:rPr lang="en-US" sz="1800" dirty="0"/>
              <a:t>of amendments of UN Regulation No. 138, and will be </a:t>
            </a:r>
          </a:p>
          <a:p>
            <a:r>
              <a:rPr lang="en-US" sz="1800" dirty="0"/>
              <a:t>supported by a future </a:t>
            </a:r>
            <a:r>
              <a:rPr lang="en-US" sz="1800" b="1" dirty="0"/>
              <a:t>revision of GRB-68-03 </a:t>
            </a:r>
            <a:r>
              <a:rPr lang="en-US" sz="1800" dirty="0"/>
              <a:t>(amendment adopted latest in 84</a:t>
            </a:r>
            <a:r>
              <a:rPr lang="en-US" sz="1800" baseline="30000" dirty="0"/>
              <a:t>th</a:t>
            </a:r>
            <a:r>
              <a:rPr lang="en-US" sz="1800" dirty="0"/>
              <a:t> GRBP)</a:t>
            </a:r>
          </a:p>
        </p:txBody>
      </p:sp>
      <p:pic>
        <p:nvPicPr>
          <p:cNvPr id="16" name="Inhaltsplatzhalter 15">
            <a:extLst>
              <a:ext uri="{FF2B5EF4-FFF2-40B4-BE49-F238E27FC236}">
                <a16:creationId xmlns:a16="http://schemas.microsoft.com/office/drawing/2014/main" id="{D2A07616-B2B5-D4EC-FE9C-88B5E967DFC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6"/>
          <a:stretch>
            <a:fillRect/>
          </a:stretch>
        </p:blipFill>
        <p:spPr>
          <a:xfrm>
            <a:off x="617007" y="1600200"/>
            <a:ext cx="5369986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114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hink-cell data - do not delete" hidden="1">
            <a:extLst>
              <a:ext uri="{FF2B5EF4-FFF2-40B4-BE49-F238E27FC236}">
                <a16:creationId xmlns:a16="http://schemas.microsoft.com/office/drawing/2014/main" id="{A188A2BA-C87A-E9D7-F958-0DC68BC856C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5516979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00" imgH="396" progId="TCLayout.ActiveDocument.1">
                  <p:embed/>
                </p:oleObj>
              </mc:Choice>
              <mc:Fallback>
                <p:oleObj name="think-cell Folie" r:id="rId4" imgW="400" imgH="396" progId="TCLayout.ActiveDocument.1">
                  <p:embed/>
                  <p:pic>
                    <p:nvPicPr>
                      <p:cNvPr id="10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188A2BA-C87A-E9D7-F958-0DC68BC856C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6B564F3A-122F-4E5E-B7BD-563025EA4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z="3200" dirty="0"/>
              <a:t>GRBP/2025/29: 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Concept “ASEP for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xEVs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”</a:t>
            </a:r>
            <a:b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</a:b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Open Topics and Recommendations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6DD1A6C-19F4-4F51-A9A9-FA382CE74D3C}"/>
              </a:ext>
            </a:extLst>
          </p:cNvPr>
          <p:cNvGrpSpPr/>
          <p:nvPr/>
        </p:nvGrpSpPr>
        <p:grpSpPr>
          <a:xfrm>
            <a:off x="371474" y="1870102"/>
            <a:ext cx="11440190" cy="2733645"/>
            <a:chOff x="371474" y="3355289"/>
            <a:chExt cx="11440190" cy="1349123"/>
          </a:xfrm>
        </p:grpSpPr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E2FE2440-5D78-48B7-A44E-71E42635A1A2}"/>
                </a:ext>
              </a:extLst>
            </p:cNvPr>
            <p:cNvSpPr/>
            <p:nvPr/>
          </p:nvSpPr>
          <p:spPr>
            <a:xfrm>
              <a:off x="371474" y="3355289"/>
              <a:ext cx="2520000" cy="1349123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0000"/>
                </a:lnSpc>
                <a:spcBef>
                  <a:spcPts val="600"/>
                </a:spcBef>
              </a:pPr>
              <a:r>
                <a:rPr lang="en-US" sz="1800" b="1" dirty="0">
                  <a:solidFill>
                    <a:schemeClr val="bg1"/>
                  </a:solidFill>
                </a:rPr>
                <a:t>New </a:t>
              </a:r>
              <a:br>
                <a:rPr lang="en-US" sz="1800" b="1" dirty="0">
                  <a:solidFill>
                    <a:schemeClr val="bg1"/>
                  </a:solidFill>
                </a:rPr>
              </a:br>
              <a:r>
                <a:rPr lang="en-US" sz="1800" b="1" dirty="0">
                  <a:solidFill>
                    <a:schemeClr val="bg1"/>
                  </a:solidFill>
                </a:rPr>
                <a:t>Specifications </a:t>
              </a:r>
              <a:br>
                <a:rPr lang="en-US" sz="1800" b="1" dirty="0">
                  <a:solidFill>
                    <a:schemeClr val="bg1"/>
                  </a:solidFill>
                </a:rPr>
              </a:br>
              <a:r>
                <a:rPr lang="en-US" sz="1800" b="1" dirty="0">
                  <a:solidFill>
                    <a:schemeClr val="bg1"/>
                  </a:solidFill>
                </a:rPr>
                <a:t>for Enhanced Exterior Sound (EES)</a:t>
              </a:r>
            </a:p>
          </p:txBody>
        </p:sp>
        <p:sp>
          <p:nvSpPr>
            <p:cNvPr id="18" name="Freihandform: Form 17">
              <a:extLst>
                <a:ext uri="{FF2B5EF4-FFF2-40B4-BE49-F238E27FC236}">
                  <a16:creationId xmlns:a16="http://schemas.microsoft.com/office/drawing/2014/main" id="{F03A3806-2690-443A-B0E0-21CF0F7C1187}"/>
                </a:ext>
              </a:extLst>
            </p:cNvPr>
            <p:cNvSpPr>
              <a:spLocks noChangeAspect="1"/>
            </p:cNvSpPr>
            <p:nvPr/>
          </p:nvSpPr>
          <p:spPr>
            <a:xfrm flipH="1" flipV="1">
              <a:off x="8121653" y="3889549"/>
              <a:ext cx="195941" cy="299690"/>
            </a:xfrm>
            <a:custGeom>
              <a:avLst/>
              <a:gdLst>
                <a:gd name="connsiteX0" fmla="*/ 1174750 w 1174750"/>
                <a:gd name="connsiteY0" fmla="*/ 1915526 h 1915526"/>
                <a:gd name="connsiteX1" fmla="*/ 716416 w 1174750"/>
                <a:gd name="connsiteY1" fmla="*/ 1915526 h 1915526"/>
                <a:gd name="connsiteX2" fmla="*/ 0 w 1174750"/>
                <a:gd name="connsiteY2" fmla="*/ 957763 h 1915526"/>
                <a:gd name="connsiteX3" fmla="*/ 716416 w 1174750"/>
                <a:gd name="connsiteY3" fmla="*/ 0 h 1915526"/>
                <a:gd name="connsiteX4" fmla="*/ 1174750 w 1174750"/>
                <a:gd name="connsiteY4" fmla="*/ 0 h 1915526"/>
                <a:gd name="connsiteX5" fmla="*/ 458334 w 1174750"/>
                <a:gd name="connsiteY5" fmla="*/ 957763 h 1915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74750" h="1915526">
                  <a:moveTo>
                    <a:pt x="1174750" y="1915526"/>
                  </a:moveTo>
                  <a:lnTo>
                    <a:pt x="716416" y="1915526"/>
                  </a:lnTo>
                  <a:lnTo>
                    <a:pt x="0" y="957763"/>
                  </a:lnTo>
                  <a:lnTo>
                    <a:pt x="716416" y="0"/>
                  </a:lnTo>
                  <a:lnTo>
                    <a:pt x="1174750" y="0"/>
                  </a:lnTo>
                  <a:lnTo>
                    <a:pt x="458334" y="957763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000" tIns="72000" rIns="108000" bIns="72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110000"/>
                </a:lnSpc>
                <a:spcBef>
                  <a:spcPts val="600"/>
                </a:spcBef>
              </a:pPr>
              <a:endParaRPr lang="en-US" sz="1700" dirty="0">
                <a:solidFill>
                  <a:schemeClr val="tx1"/>
                </a:solidFill>
              </a:endParaRPr>
            </a:p>
          </p:txBody>
        </p:sp>
        <p:sp>
          <p:nvSpPr>
            <p:cNvPr id="25" name="Inhaltsplatzhalter 2">
              <a:extLst>
                <a:ext uri="{FF2B5EF4-FFF2-40B4-BE49-F238E27FC236}">
                  <a16:creationId xmlns:a16="http://schemas.microsoft.com/office/drawing/2014/main" id="{9E4D1B3C-90CB-4910-A0A8-FB41069CD057}"/>
                </a:ext>
              </a:extLst>
            </p:cNvPr>
            <p:cNvSpPr txBox="1">
              <a:spLocks/>
            </p:cNvSpPr>
            <p:nvPr/>
          </p:nvSpPr>
          <p:spPr bwMode="gray">
            <a:xfrm>
              <a:off x="3150478" y="3387180"/>
              <a:ext cx="4529698" cy="1317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SzPct val="100000"/>
                <a:buFontTx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80000" indent="-1800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60000" indent="-1800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SzPct val="100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40000" indent="-1800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720000" indent="-1800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A system generating EES must have a button for direct driver control. The EES shall fulfill additional requirements for detectability and not masking. </a:t>
              </a:r>
            </a:p>
            <a:p>
              <a:r>
                <a:rPr lang="en-US" dirty="0"/>
                <a:t>Accepted sounds are described in an additional side document.</a:t>
              </a:r>
            </a:p>
            <a:p>
              <a:r>
                <a:rPr lang="en-US" i="1" dirty="0"/>
                <a:t>OICA: </a:t>
              </a:r>
              <a:br>
                <a:rPr lang="en-US" i="1" dirty="0"/>
              </a:br>
              <a:r>
                <a:rPr lang="en-US" i="1" dirty="0"/>
                <a:t>This is not subject to a (fast) Supplement. </a:t>
              </a:r>
            </a:p>
          </p:txBody>
        </p:sp>
        <p:sp>
          <p:nvSpPr>
            <p:cNvPr id="24" name="Textplatzhalter 5">
              <a:extLst>
                <a:ext uri="{FF2B5EF4-FFF2-40B4-BE49-F238E27FC236}">
                  <a16:creationId xmlns:a16="http://schemas.microsoft.com/office/drawing/2014/main" id="{367DCB9B-24FE-48F6-87BE-84A506AAC070}"/>
                </a:ext>
              </a:extLst>
            </p:cNvPr>
            <p:cNvSpPr txBox="1">
              <a:spLocks/>
            </p:cNvSpPr>
            <p:nvPr/>
          </p:nvSpPr>
          <p:spPr bwMode="gray">
            <a:xfrm>
              <a:off x="8616680" y="3359525"/>
              <a:ext cx="3194984" cy="1344884"/>
            </a:xfrm>
            <a:prstGeom prst="rect">
              <a:avLst/>
            </a:prstGeom>
            <a:solidFill>
              <a:schemeClr val="accent1"/>
            </a:solidFill>
          </p:spPr>
          <p:txBody>
            <a:bodyPr vert="horz" wrap="square" lIns="108000" tIns="72000" rIns="108000" bIns="72000" rtlCol="0" anchor="ctr">
              <a:noAutofit/>
            </a:bodyPr>
            <a:lstStyle>
              <a:lvl1pPr marL="0" indent="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Tx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80000" indent="-1800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60000" indent="-1800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40000" indent="-1800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720000" indent="-1800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Mandate the subgroup to revise GRB-68-03 regarding EES of electric vehicles.</a:t>
              </a:r>
            </a:p>
            <a:p>
              <a:r>
                <a:rPr lang="en-US" dirty="0"/>
                <a:t>If needed, add new requirements to the suitable UN Regulation.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A02E62D-186F-4EBD-994D-D6102A4A8DD3}"/>
              </a:ext>
            </a:extLst>
          </p:cNvPr>
          <p:cNvGrpSpPr/>
          <p:nvPr/>
        </p:nvGrpSpPr>
        <p:grpSpPr>
          <a:xfrm>
            <a:off x="371474" y="4725145"/>
            <a:ext cx="11440190" cy="1858218"/>
            <a:chOff x="371474" y="4616106"/>
            <a:chExt cx="11440190" cy="1260817"/>
          </a:xfrm>
        </p:grpSpPr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94EBAF88-23AA-4FFD-92C6-CCF7C4DF9A7C}"/>
                </a:ext>
              </a:extLst>
            </p:cNvPr>
            <p:cNvSpPr/>
            <p:nvPr/>
          </p:nvSpPr>
          <p:spPr>
            <a:xfrm>
              <a:off x="371474" y="4688106"/>
              <a:ext cx="2520000" cy="1188816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0000"/>
                </a:lnSpc>
                <a:spcBef>
                  <a:spcPts val="600"/>
                </a:spcBef>
              </a:pPr>
              <a:r>
                <a:rPr lang="en-US" sz="1800" b="1" dirty="0">
                  <a:solidFill>
                    <a:schemeClr val="bg1"/>
                  </a:solidFill>
                </a:rPr>
                <a:t>Changing </a:t>
              </a:r>
              <a:br>
                <a:rPr lang="en-US" sz="1800" b="1" dirty="0">
                  <a:solidFill>
                    <a:schemeClr val="bg1"/>
                  </a:solidFill>
                </a:rPr>
              </a:br>
              <a:r>
                <a:rPr lang="en-US" sz="1800" b="1" dirty="0">
                  <a:solidFill>
                    <a:schemeClr val="bg1"/>
                  </a:solidFill>
                </a:rPr>
                <a:t>ASEP principles</a:t>
              </a:r>
            </a:p>
          </p:txBody>
        </p:sp>
        <p:sp>
          <p:nvSpPr>
            <p:cNvPr id="19" name="Freihandform: Form 18">
              <a:extLst>
                <a:ext uri="{FF2B5EF4-FFF2-40B4-BE49-F238E27FC236}">
                  <a16:creationId xmlns:a16="http://schemas.microsoft.com/office/drawing/2014/main" id="{EE31D6BB-F8D3-4EBA-AB54-C38D52CCC207}"/>
                </a:ext>
              </a:extLst>
            </p:cNvPr>
            <p:cNvSpPr>
              <a:spLocks noChangeAspect="1"/>
            </p:cNvSpPr>
            <p:nvPr/>
          </p:nvSpPr>
          <p:spPr>
            <a:xfrm flipH="1" flipV="1">
              <a:off x="8121654" y="5102515"/>
              <a:ext cx="195942" cy="360000"/>
            </a:xfrm>
            <a:custGeom>
              <a:avLst/>
              <a:gdLst>
                <a:gd name="connsiteX0" fmla="*/ 1174750 w 1174750"/>
                <a:gd name="connsiteY0" fmla="*/ 1915526 h 1915526"/>
                <a:gd name="connsiteX1" fmla="*/ 716416 w 1174750"/>
                <a:gd name="connsiteY1" fmla="*/ 1915526 h 1915526"/>
                <a:gd name="connsiteX2" fmla="*/ 0 w 1174750"/>
                <a:gd name="connsiteY2" fmla="*/ 957763 h 1915526"/>
                <a:gd name="connsiteX3" fmla="*/ 716416 w 1174750"/>
                <a:gd name="connsiteY3" fmla="*/ 0 h 1915526"/>
                <a:gd name="connsiteX4" fmla="*/ 1174750 w 1174750"/>
                <a:gd name="connsiteY4" fmla="*/ 0 h 1915526"/>
                <a:gd name="connsiteX5" fmla="*/ 458334 w 1174750"/>
                <a:gd name="connsiteY5" fmla="*/ 957763 h 1915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74750" h="1915526">
                  <a:moveTo>
                    <a:pt x="1174750" y="1915526"/>
                  </a:moveTo>
                  <a:lnTo>
                    <a:pt x="716416" y="1915526"/>
                  </a:lnTo>
                  <a:lnTo>
                    <a:pt x="0" y="957763"/>
                  </a:lnTo>
                  <a:lnTo>
                    <a:pt x="716416" y="0"/>
                  </a:lnTo>
                  <a:lnTo>
                    <a:pt x="1174750" y="0"/>
                  </a:lnTo>
                  <a:lnTo>
                    <a:pt x="458334" y="957763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000" tIns="72000" rIns="108000" bIns="72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110000"/>
                </a:lnSpc>
                <a:spcBef>
                  <a:spcPts val="600"/>
                </a:spcBef>
              </a:pPr>
              <a:endParaRPr lang="en-US" sz="1700" dirty="0">
                <a:solidFill>
                  <a:schemeClr val="tx1"/>
                </a:solidFill>
              </a:endParaRPr>
            </a:p>
          </p:txBody>
        </p:sp>
        <p:cxnSp>
          <p:nvCxnSpPr>
            <p:cNvPr id="21" name="Gerader Verbinder 20">
              <a:extLst>
                <a:ext uri="{FF2B5EF4-FFF2-40B4-BE49-F238E27FC236}">
                  <a16:creationId xmlns:a16="http://schemas.microsoft.com/office/drawing/2014/main" id="{548BBEC0-06B9-4908-82E5-B2C15A7610F4}"/>
                </a:ext>
              </a:extLst>
            </p:cNvPr>
            <p:cNvCxnSpPr>
              <a:cxnSpLocks/>
            </p:cNvCxnSpPr>
            <p:nvPr/>
          </p:nvCxnSpPr>
          <p:spPr>
            <a:xfrm>
              <a:off x="408386" y="4616106"/>
              <a:ext cx="11403278" cy="0"/>
            </a:xfrm>
            <a:prstGeom prst="line">
              <a:avLst/>
            </a:prstGeom>
            <a:ln w="12700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Inhaltsplatzhalter 2">
              <a:extLst>
                <a:ext uri="{FF2B5EF4-FFF2-40B4-BE49-F238E27FC236}">
                  <a16:creationId xmlns:a16="http://schemas.microsoft.com/office/drawing/2014/main" id="{2C5C5BB9-7142-4203-AD0D-F11B2B261346}"/>
                </a:ext>
              </a:extLst>
            </p:cNvPr>
            <p:cNvSpPr txBox="1">
              <a:spLocks/>
            </p:cNvSpPr>
            <p:nvPr/>
          </p:nvSpPr>
          <p:spPr bwMode="gray">
            <a:xfrm>
              <a:off x="3150478" y="4688107"/>
              <a:ext cx="4672092" cy="11888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lIns="0" tIns="0" rIns="0" bIns="0" rtlCol="0" anchor="ctr">
              <a:noAutofit/>
            </a:bodyPr>
            <a:lstStyle>
              <a:lvl1pPr marL="0" indent="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SzPct val="100000"/>
                <a:buFontTx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80000" indent="-1800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60000" indent="-1800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SzPct val="100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40000" indent="-1800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720000" indent="-1800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New base for anchor point will create new limit principles. Other treatment of ASEP results for EVs. </a:t>
              </a:r>
            </a:p>
            <a:p>
              <a:r>
                <a:rPr lang="en-US" i="1" dirty="0"/>
                <a:t>OICA: </a:t>
              </a:r>
              <a:br>
                <a:rPr lang="en-US" i="1" dirty="0"/>
              </a:br>
              <a:r>
                <a:rPr lang="en-US" i="1" dirty="0"/>
                <a:t>Move discussion to new RD-ASEP method.</a:t>
              </a:r>
              <a:endParaRPr lang="en-US" sz="2000" i="1" dirty="0"/>
            </a:p>
          </p:txBody>
        </p:sp>
        <p:sp>
          <p:nvSpPr>
            <p:cNvPr id="28" name="Textplatzhalter 5">
              <a:extLst>
                <a:ext uri="{FF2B5EF4-FFF2-40B4-BE49-F238E27FC236}">
                  <a16:creationId xmlns:a16="http://schemas.microsoft.com/office/drawing/2014/main" id="{8275D7D5-79C7-479C-A424-587D83B7C1EC}"/>
                </a:ext>
              </a:extLst>
            </p:cNvPr>
            <p:cNvSpPr txBox="1">
              <a:spLocks/>
            </p:cNvSpPr>
            <p:nvPr/>
          </p:nvSpPr>
          <p:spPr bwMode="gray">
            <a:xfrm>
              <a:off x="8616680" y="4683876"/>
              <a:ext cx="3194984" cy="1180351"/>
            </a:xfrm>
            <a:prstGeom prst="rect">
              <a:avLst/>
            </a:prstGeom>
            <a:solidFill>
              <a:schemeClr val="accent1"/>
            </a:solidFill>
          </p:spPr>
          <p:txBody>
            <a:bodyPr vert="horz" wrap="square" lIns="108000" tIns="72000" rIns="108000" bIns="72000" rtlCol="0" anchor="ctr">
              <a:noAutofit/>
            </a:bodyPr>
            <a:lstStyle>
              <a:lvl1pPr marL="0" indent="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Tx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80000" indent="-1800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60000" indent="-1800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40000" indent="-1800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720000" indent="-180000" algn="l" defTabSz="914400" rtl="0" eaLnBrk="1" latinLnBrk="0" hangingPunct="1">
                <a:lnSpc>
                  <a:spcPct val="11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Continue discussion in </a:t>
              </a:r>
              <a:br>
                <a:rPr lang="en-US" dirty="0"/>
              </a:br>
              <a:r>
                <a:rPr lang="en-US" dirty="0"/>
                <a:t>IWG RD-ASEP targeting the new 04 series of amendments to </a:t>
              </a:r>
              <a:br>
                <a:rPr lang="en-US" dirty="0"/>
              </a:br>
              <a:r>
                <a:rPr lang="en-US" dirty="0"/>
                <a:t>UN Regulation No. 51.</a:t>
              </a:r>
            </a:p>
          </p:txBody>
        </p:sp>
      </p:grpSp>
      <p:sp>
        <p:nvSpPr>
          <p:cNvPr id="30" name="Textplatzhalter 5">
            <a:extLst>
              <a:ext uri="{FF2B5EF4-FFF2-40B4-BE49-F238E27FC236}">
                <a16:creationId xmlns:a16="http://schemas.microsoft.com/office/drawing/2014/main" id="{E01662B0-4C7A-4460-899D-F60E1FC6FD57}"/>
              </a:ext>
            </a:extLst>
          </p:cNvPr>
          <p:cNvSpPr txBox="1">
            <a:spLocks/>
          </p:cNvSpPr>
          <p:nvPr/>
        </p:nvSpPr>
        <p:spPr>
          <a:xfrm>
            <a:off x="371474" y="1412875"/>
            <a:ext cx="2520000" cy="2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4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8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6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76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76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6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Topic of Proposals</a:t>
            </a:r>
          </a:p>
        </p:txBody>
      </p: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0D19776D-C3C5-4A26-8292-34D1E74278C3}"/>
              </a:ext>
            </a:extLst>
          </p:cNvPr>
          <p:cNvCxnSpPr/>
          <p:nvPr/>
        </p:nvCxnSpPr>
        <p:spPr>
          <a:xfrm>
            <a:off x="384358" y="1760175"/>
            <a:ext cx="250711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platzhalter 5">
            <a:extLst>
              <a:ext uri="{FF2B5EF4-FFF2-40B4-BE49-F238E27FC236}">
                <a16:creationId xmlns:a16="http://schemas.microsoft.com/office/drawing/2014/main" id="{478743F5-EEB5-4B84-8E0A-C1AE8DDD3BB1}"/>
              </a:ext>
            </a:extLst>
          </p:cNvPr>
          <p:cNvSpPr txBox="1">
            <a:spLocks/>
          </p:cNvSpPr>
          <p:nvPr/>
        </p:nvSpPr>
        <p:spPr>
          <a:xfrm>
            <a:off x="3150478" y="1412875"/>
            <a:ext cx="4313673" cy="2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4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8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6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76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76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6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Proposed changes and OICA position</a:t>
            </a:r>
          </a:p>
        </p:txBody>
      </p: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743F212A-0E3D-4466-93FA-DDAEB95C1123}"/>
              </a:ext>
            </a:extLst>
          </p:cNvPr>
          <p:cNvCxnSpPr>
            <a:cxnSpLocks/>
          </p:cNvCxnSpPr>
          <p:nvPr/>
        </p:nvCxnSpPr>
        <p:spPr>
          <a:xfrm>
            <a:off x="3150479" y="1760175"/>
            <a:ext cx="43136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platzhalter 5">
            <a:extLst>
              <a:ext uri="{FF2B5EF4-FFF2-40B4-BE49-F238E27FC236}">
                <a16:creationId xmlns:a16="http://schemas.microsoft.com/office/drawing/2014/main" id="{D62EE470-2FEF-4808-AE3F-7AF7C75D4404}"/>
              </a:ext>
            </a:extLst>
          </p:cNvPr>
          <p:cNvSpPr txBox="1">
            <a:spLocks/>
          </p:cNvSpPr>
          <p:nvPr/>
        </p:nvSpPr>
        <p:spPr>
          <a:xfrm>
            <a:off x="8616680" y="1412875"/>
            <a:ext cx="3194984" cy="2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4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8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6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76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76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6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Recommendation</a:t>
            </a:r>
          </a:p>
        </p:txBody>
      </p: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6DB6D2BC-80A5-4870-AE15-048D1B4F3140}"/>
              </a:ext>
            </a:extLst>
          </p:cNvPr>
          <p:cNvCxnSpPr>
            <a:cxnSpLocks/>
          </p:cNvCxnSpPr>
          <p:nvPr/>
        </p:nvCxnSpPr>
        <p:spPr>
          <a:xfrm>
            <a:off x="8616680" y="1760175"/>
            <a:ext cx="319498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3821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42180071"/>
              </p:ext>
            </p:extLst>
          </p:nvPr>
        </p:nvGraphicFramePr>
        <p:xfrm>
          <a:off x="2010" y="1904"/>
          <a:ext cx="1903" cy="19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7" name="Objekt 6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10" y="1904"/>
                        <a:ext cx="1903" cy="19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Graphic 4">
            <a:extLst>
              <a:ext uri="{FF2B5EF4-FFF2-40B4-BE49-F238E27FC236}">
                <a16:creationId xmlns:a16="http://schemas.microsoft.com/office/drawing/2014/main" id="{8F9652DC-8D48-30ED-2DD6-108434506A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171226" y="5232193"/>
            <a:ext cx="397381" cy="397381"/>
          </a:xfrm>
          <a:prstGeom prst="rect">
            <a:avLst/>
          </a:prstGeom>
        </p:spPr>
      </p:pic>
      <p:pic>
        <p:nvPicPr>
          <p:cNvPr id="6" name="Graphic 4">
            <a:extLst>
              <a:ext uri="{FF2B5EF4-FFF2-40B4-BE49-F238E27FC236}">
                <a16:creationId xmlns:a16="http://schemas.microsoft.com/office/drawing/2014/main" id="{4C6975C6-1910-D10D-A132-9AC9BCC328C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171226" y="2900440"/>
            <a:ext cx="397381" cy="397381"/>
          </a:xfrm>
          <a:prstGeom prst="rect">
            <a:avLst/>
          </a:prstGeom>
        </p:spPr>
      </p:pic>
      <p:graphicFrame>
        <p:nvGraphicFramePr>
          <p:cNvPr id="30" name="Tabelle 11">
            <a:extLst>
              <a:ext uri="{FF2B5EF4-FFF2-40B4-BE49-F238E27FC236}">
                <a16:creationId xmlns:a16="http://schemas.microsoft.com/office/drawing/2014/main" id="{47B0FDD8-5F65-453D-AA6E-559ED64AC0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789208"/>
              </p:ext>
            </p:extLst>
          </p:nvPr>
        </p:nvGraphicFramePr>
        <p:xfrm>
          <a:off x="371475" y="1412875"/>
          <a:ext cx="11517110" cy="4449752"/>
        </p:xfrm>
        <a:graphic>
          <a:graphicData uri="http://schemas.openxmlformats.org/drawingml/2006/table">
            <a:tbl>
              <a:tblPr/>
              <a:tblGrid>
                <a:gridCol w="501110">
                  <a:extLst>
                    <a:ext uri="{9D8B030D-6E8A-4147-A177-3AD203B41FA5}">
                      <a16:colId xmlns:a16="http://schemas.microsoft.com/office/drawing/2014/main" val="426082742"/>
                    </a:ext>
                  </a:extLst>
                </a:gridCol>
                <a:gridCol w="9756000">
                  <a:extLst>
                    <a:ext uri="{9D8B030D-6E8A-4147-A177-3AD203B41FA5}">
                      <a16:colId xmlns:a16="http://schemas.microsoft.com/office/drawing/2014/main" val="365668052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948174864"/>
                    </a:ext>
                  </a:extLst>
                </a:gridCol>
              </a:tblGrid>
              <a:tr h="1112438">
                <a:tc>
                  <a:txBody>
                    <a:bodyPr/>
                    <a:lstStyle/>
                    <a:p>
                      <a:pPr rtl="0"/>
                      <a:r>
                        <a:rPr lang="en-US" sz="2800" b="1">
                          <a:solidFill>
                            <a:schemeClr val="accent6"/>
                          </a:solidFill>
                          <a:sym typeface="+mn-lt"/>
                        </a:rPr>
                        <a:t>01</a:t>
                      </a:r>
                      <a:endParaRPr lang="en-US" sz="2800" dirty="0"/>
                    </a:p>
                  </a:txBody>
                  <a:tcPr marL="0" marR="0" marT="72000" marB="72000" anchor="ctr">
                    <a:lnL w="0" cmpd="sng">
                      <a:noFill/>
                    </a:lnL>
                    <a:lnR w="0" cmpd="sng">
                      <a:noFill/>
                    </a:lnR>
                    <a:lnT w="952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600" b="1" dirty="0"/>
                        <a:t>GRBP/2025/20 replaced by GRBP-82-07</a:t>
                      </a:r>
                      <a:endParaRPr lang="en-US" sz="1600" b="1" dirty="0">
                        <a:highlight>
                          <a:srgbClr val="FFFF00"/>
                        </a:highlight>
                      </a:endParaRPr>
                    </a:p>
                    <a:p>
                      <a:pPr rtl="0"/>
                      <a:r>
                        <a:rPr lang="en-US" sz="1600" b="1" dirty="0"/>
                        <a:t>Adoption of </a:t>
                      </a:r>
                      <a:r>
                        <a:rPr lang="en-US" sz="1600" dirty="0"/>
                        <a:t>the OICA proposal during the 82</a:t>
                      </a:r>
                      <a:r>
                        <a:rPr lang="en-US" sz="1600" baseline="30000" dirty="0"/>
                        <a:t>nd</a:t>
                      </a:r>
                      <a:r>
                        <a:rPr lang="en-US" sz="1600" dirty="0"/>
                        <a:t> GRBP session 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to implement necessary </a:t>
                      </a:r>
                      <a:r>
                        <a:rPr lang="en-US" sz="1600" b="1" dirty="0"/>
                        <a:t>corrections and clarifications </a:t>
                      </a:r>
                      <a:r>
                        <a:rPr lang="en-US" sz="1600" dirty="0"/>
                        <a:t>in the short term. </a:t>
                      </a:r>
                    </a:p>
                  </a:txBody>
                  <a:tcPr marL="0" marR="0" marT="72000" marB="72000" anchor="ctr">
                    <a:lnL w="0" cmpd="sng">
                      <a:noFill/>
                    </a:lnL>
                    <a:lnR w="0" cmpd="sng">
                      <a:noFill/>
                    </a:lnR>
                    <a:lnT w="952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rtl="0"/>
                      <a:endParaRPr lang="en-US" sz="1800" dirty="0"/>
                    </a:p>
                  </a:txBody>
                  <a:tcPr marL="0" marR="0" marT="72000" marB="72000" anchor="ctr">
                    <a:lnL w="0" cmpd="sng">
                      <a:noFill/>
                    </a:lnL>
                    <a:lnR w="0" cmpd="sng">
                      <a:noFill/>
                    </a:lnR>
                    <a:lnT w="952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6461278"/>
                  </a:ext>
                </a:extLst>
              </a:tr>
              <a:tr h="1112438">
                <a:tc>
                  <a:txBody>
                    <a:bodyPr/>
                    <a:lstStyle/>
                    <a:p>
                      <a:pPr rtl="0"/>
                      <a:r>
                        <a:rPr lang="en-US" sz="2800" b="1">
                          <a:solidFill>
                            <a:schemeClr val="accent6"/>
                          </a:solidFill>
                          <a:sym typeface="+mn-lt"/>
                        </a:rPr>
                        <a:t>02</a:t>
                      </a:r>
                      <a:endParaRPr lang="en-US" sz="2800" dirty="0"/>
                    </a:p>
                  </a:txBody>
                  <a:tcPr marL="0" marR="0" marT="72000" marB="72000" anchor="ctr">
                    <a:lnL w="0" cmpd="sng">
                      <a:noFill/>
                    </a:lnL>
                    <a:lnR w="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600" b="1" dirty="0"/>
                        <a:t>GRBP/2025/29 replaced by GRBP-82-08</a:t>
                      </a:r>
                      <a:endParaRPr lang="en-US" sz="1600" b="1" dirty="0">
                        <a:highlight>
                          <a:srgbClr val="FFFF00"/>
                        </a:highlight>
                      </a:endParaRPr>
                    </a:p>
                    <a:p>
                      <a:pPr rtl="0"/>
                      <a:r>
                        <a:rPr lang="en-US" sz="1600" b="1" dirty="0"/>
                        <a:t>Adoption</a:t>
                      </a:r>
                      <a:r>
                        <a:rPr lang="en-US" sz="1600" dirty="0"/>
                        <a:t> of the </a:t>
                      </a:r>
                      <a:r>
                        <a:rPr lang="en-US" sz="1600" b="1" dirty="0"/>
                        <a:t>OICA proposal </a:t>
                      </a:r>
                      <a:r>
                        <a:rPr lang="en-US" sz="1600" dirty="0"/>
                        <a:t>during the 82</a:t>
                      </a:r>
                      <a:r>
                        <a:rPr lang="en-US" sz="1600" baseline="30000" dirty="0"/>
                        <a:t>nd</a:t>
                      </a:r>
                      <a:r>
                        <a:rPr lang="en-US" sz="1600" dirty="0"/>
                        <a:t> GRBP session </a:t>
                      </a:r>
                      <a:r>
                        <a:rPr lang="en-US" sz="1600" b="1" dirty="0"/>
                        <a:t>to</a:t>
                      </a:r>
                      <a:r>
                        <a:rPr lang="en-US" sz="1600" dirty="0"/>
                        <a:t> </a:t>
                      </a:r>
                      <a:r>
                        <a:rPr lang="en-US" sz="1600" b="1" dirty="0"/>
                        <a:t>close a regulatory gap in the short term</a:t>
                      </a:r>
                      <a:r>
                        <a:rPr lang="en-US" sz="1600" dirty="0"/>
                        <a:t> until the new 04 series of amendments enters into force.</a:t>
                      </a:r>
                    </a:p>
                  </a:txBody>
                  <a:tcPr marL="0" marR="0" marT="72000" marB="72000" anchor="ctr">
                    <a:lnL w="0" cmpd="sng">
                      <a:noFill/>
                    </a:lnL>
                    <a:lnR w="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US" sz="1800" dirty="0"/>
                    </a:p>
                  </a:txBody>
                  <a:tcPr marL="0" marR="0" marT="72000" marB="72000" anchor="ctr">
                    <a:lnL w="0" cmpd="sng">
                      <a:noFill/>
                    </a:lnL>
                    <a:lnR w="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6554105"/>
                  </a:ext>
                </a:extLst>
              </a:tr>
              <a:tr h="1112438">
                <a:tc>
                  <a:txBody>
                    <a:bodyPr/>
                    <a:lstStyle/>
                    <a:p>
                      <a:pPr rtl="0"/>
                      <a:r>
                        <a:rPr lang="en-US" sz="2800" b="1">
                          <a:solidFill>
                            <a:schemeClr val="accent6"/>
                          </a:solidFill>
                          <a:sym typeface="+mn-lt"/>
                        </a:rPr>
                        <a:t>03</a:t>
                      </a:r>
                      <a:endParaRPr lang="en-US" sz="2800" dirty="0"/>
                    </a:p>
                  </a:txBody>
                  <a:tcPr marL="0" marR="0" marT="72000" marB="72000" anchor="ctr">
                    <a:lnL w="0" cmpd="sng">
                      <a:noFill/>
                    </a:lnL>
                    <a:lnR w="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600" b="1" dirty="0"/>
                        <a:t>Amendment to GRB-68-03 </a:t>
                      </a:r>
                    </a:p>
                    <a:p>
                      <a:pPr rtl="0"/>
                      <a:r>
                        <a:rPr lang="en-US" sz="1600" dirty="0"/>
                        <a:t>Mandate the Subgroup on R51 &amp; R138 to </a:t>
                      </a:r>
                      <a:r>
                        <a:rPr lang="en-US" sz="1600" b="1" dirty="0"/>
                        <a:t>prepare an amendment to </a:t>
                      </a:r>
                      <a:r>
                        <a:rPr lang="en-US" sz="1600" b="0" dirty="0"/>
                        <a:t>document for reference </a:t>
                      </a:r>
                      <a:r>
                        <a:rPr lang="en-US" sz="1600" b="1" dirty="0"/>
                        <a:t>GRB-68-03</a:t>
                      </a:r>
                      <a:r>
                        <a:rPr lang="en-US" sz="1600" dirty="0"/>
                        <a:t>, which could be adopted during the 84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GRBP session at the latest. </a:t>
                      </a:r>
                    </a:p>
                  </a:txBody>
                  <a:tcPr marL="0" marR="0" marT="72000" marB="72000" anchor="ctr">
                    <a:lnL w="0" cmpd="sng">
                      <a:noFill/>
                    </a:lnL>
                    <a:lnR w="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US" sz="1800" dirty="0"/>
                    </a:p>
                  </a:txBody>
                  <a:tcPr marL="0" marR="0" marT="72000" marB="72000" anchor="ctr">
                    <a:lnL w="0" cmpd="sng">
                      <a:noFill/>
                    </a:lnL>
                    <a:lnR w="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5533885"/>
                  </a:ext>
                </a:extLst>
              </a:tr>
              <a:tr h="1112438">
                <a:tc>
                  <a:txBody>
                    <a:bodyPr/>
                    <a:lstStyle/>
                    <a:p>
                      <a:pPr rtl="0"/>
                      <a:r>
                        <a:rPr lang="en-US" sz="2800" b="1">
                          <a:solidFill>
                            <a:schemeClr val="accent6"/>
                          </a:solidFill>
                          <a:sym typeface="+mn-lt"/>
                        </a:rPr>
                        <a:t>04</a:t>
                      </a:r>
                      <a:endParaRPr lang="en-US" sz="2800" dirty="0"/>
                    </a:p>
                  </a:txBody>
                  <a:tcPr marL="0" marR="0" marT="72000" marB="72000" anchor="ctr">
                    <a:lnL w="0" cmpd="sng">
                      <a:noFill/>
                    </a:lnL>
                    <a:lnR w="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600" b="1" dirty="0"/>
                        <a:t>IWG RD-ASEP</a:t>
                      </a:r>
                    </a:p>
                    <a:p>
                      <a:pPr rtl="0"/>
                      <a:r>
                        <a:rPr lang="en-US" sz="1600" dirty="0"/>
                        <a:t>Focus the GRBP resources on the refinement of the  RD-ASEP concept in a new 04 series of amendments to UN Regulation No. 51 in the dedicated IWG on RD-ASEP. </a:t>
                      </a:r>
                    </a:p>
                  </a:txBody>
                  <a:tcPr marL="0" marR="0" marT="72000" marB="72000" anchor="ctr">
                    <a:lnL w="0" cmpd="sng">
                      <a:noFill/>
                    </a:lnL>
                    <a:lnR w="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US" sz="1800" dirty="0"/>
                    </a:p>
                  </a:txBody>
                  <a:tcPr marL="0" marR="0" marT="72000" marB="72000" anchor="ctr">
                    <a:lnL w="0" cmpd="sng">
                      <a:noFill/>
                    </a:lnL>
                    <a:lnR w="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5549969"/>
                  </a:ext>
                </a:extLst>
              </a:tr>
            </a:tbl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z="3200" dirty="0"/>
              <a:t>Summary of Recommended Actions</a:t>
            </a:r>
            <a:br>
              <a:rPr lang="en-US" sz="3200" dirty="0"/>
            </a:br>
            <a:r>
              <a:rPr lang="en-US" sz="2400" dirty="0"/>
              <a:t>Close Topics to Concentrate on Important GRBP Work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2" name="Textplatzhalter 5" hidden="1"/>
          <p:cNvSpPr txBox="1">
            <a:spLocks/>
          </p:cNvSpPr>
          <p:nvPr/>
        </p:nvSpPr>
        <p:spPr>
          <a:xfrm>
            <a:off x="7331918" y="2221990"/>
            <a:ext cx="4644951" cy="25821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4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8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6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76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76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6000" indent="-14400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78"/>
              <a:t>Text</a:t>
            </a:r>
            <a:endParaRPr lang="en-US" sz="1678" dirty="0"/>
          </a:p>
        </p:txBody>
      </p:sp>
      <p:sp>
        <p:nvSpPr>
          <p:cNvPr id="43" name="Textplatzhalter 5" hidden="1">
            <a:extLst>
              <a:ext uri="{FF2B5EF4-FFF2-40B4-BE49-F238E27FC236}">
                <a16:creationId xmlns:a16="http://schemas.microsoft.com/office/drawing/2014/main" id="{A6862B67-F178-4131-83BF-2204184C77FB}"/>
              </a:ext>
            </a:extLst>
          </p:cNvPr>
          <p:cNvSpPr txBox="1">
            <a:spLocks/>
          </p:cNvSpPr>
          <p:nvPr/>
        </p:nvSpPr>
        <p:spPr bwMode="gray">
          <a:xfrm>
            <a:off x="5421114" y="2993416"/>
            <a:ext cx="1146232" cy="284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TT.MM.JJJJ</a:t>
            </a:r>
          </a:p>
        </p:txBody>
      </p:sp>
      <p:pic>
        <p:nvPicPr>
          <p:cNvPr id="41" name="Graphic 4">
            <a:extLst>
              <a:ext uri="{FF2B5EF4-FFF2-40B4-BE49-F238E27FC236}">
                <a16:creationId xmlns:a16="http://schemas.microsoft.com/office/drawing/2014/main" id="{9D26AE74-BAFD-4CDF-9013-8DA03A55A85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171227" y="1734563"/>
            <a:ext cx="397381" cy="397381"/>
          </a:xfrm>
          <a:prstGeom prst="rect">
            <a:avLst/>
          </a:prstGeom>
        </p:spPr>
      </p:pic>
      <p:pic>
        <p:nvPicPr>
          <p:cNvPr id="44" name="Graphic 4">
            <a:extLst>
              <a:ext uri="{FF2B5EF4-FFF2-40B4-BE49-F238E27FC236}">
                <a16:creationId xmlns:a16="http://schemas.microsoft.com/office/drawing/2014/main" id="{1DCC31DA-0DA7-453A-A67B-E98B3172990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171227" y="4066317"/>
            <a:ext cx="397381" cy="39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100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67B8F4AF-977A-1ECD-53A8-BCA621D8354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3501375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400" imgH="396" progId="TCLayout.ActiveDocument.1">
                  <p:embed/>
                </p:oleObj>
              </mc:Choice>
              <mc:Fallback>
                <p:oleObj name="think-cell Folie" r:id="rId3" imgW="400" imgH="396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67B8F4AF-977A-1ECD-53A8-BCA621D835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51BEAC7A-A90B-11A4-DAEF-F12FC4BFB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dirty="0"/>
              <a:t>Backup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A84C338-A5E9-500E-C24A-E3470188CB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407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ma0aiAGY06bYO74rBRXp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ma0aiAGY06bYO74rBRXp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Masque présentation OICA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que présentation avec nouveau logo et format 16x9" id="{85D48C29-F5D1-45D1-86B0-358C96AA2DC8}" vid="{438186FC-A8D2-4D68-B072-911AEBB13642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21" ma:contentTypeDescription="Create a new document." ma:contentTypeScope="" ma:versionID="70aa97d293dc1b068aad8ec574bd5b29">
  <xsd:schema xmlns:xsd="http://www.w3.org/2001/XMLSchema" xmlns:xs="http://www.w3.org/2001/XMLSchema" xmlns:p="http://schemas.microsoft.com/office/2006/metadata/properties" xmlns:ns2="4b4a1c0d-4a69-4996-a84a-fc699b9f49de" xmlns:ns3="acccb6d4-dbe5-46d2-b4d3-5733603d8cc6" xmlns:ns4="985ec44e-1bab-4c0b-9df0-6ba128686fc9" targetNamespace="http://schemas.microsoft.com/office/2006/metadata/properties" ma:root="true" ma:fieldsID="116effa8a8d4dca7515820515ac66886" ns2:_="" ns3:_="" ns4:_="">
    <xsd:import namespace="4b4a1c0d-4a69-4996-a84a-fc699b9f49de"/>
    <xsd:import namespace="acccb6d4-dbe5-46d2-b4d3-5733603d8cc6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  <xsd:element ref="ns3:MediaServiceBillingMetadata" minOccurs="0"/>
                <xsd:element ref="ns3:Pat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  <xsd:element name="Path" ma:index="27" nillable="true" ma:displayName="Path" ma:internalName="Path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2cb41a6-c265-4598-b948-df01c7e084ec}" ma:internalName="TaxCatchAll" ma:showField="CatchAllData" ma:web="4b4a1c0d-4a69-4996-a84a-fc699b9f4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cccb6d4-dbe5-46d2-b4d3-5733603d8cc6">
      <Terms xmlns="http://schemas.microsoft.com/office/infopath/2007/PartnerControls"/>
    </lcf76f155ced4ddcb4097134ff3c332f>
    <Path xmlns="acccb6d4-dbe5-46d2-b4d3-5733603d8cc6" xsi:nil="true"/>
    <TaxCatchAll xmlns="985ec44e-1bab-4c0b-9df0-6ba128686fc9" xsi:nil="true"/>
  </documentManagement>
</p:properties>
</file>

<file path=customXml/itemProps1.xml><?xml version="1.0" encoding="utf-8"?>
<ds:datastoreItem xmlns:ds="http://schemas.openxmlformats.org/officeDocument/2006/customXml" ds:itemID="{4BB9D962-3C61-4184-9760-15D11001364C}"/>
</file>

<file path=customXml/itemProps2.xml><?xml version="1.0" encoding="utf-8"?>
<ds:datastoreItem xmlns:ds="http://schemas.openxmlformats.org/officeDocument/2006/customXml" ds:itemID="{F0FD859D-A1EC-42FD-9834-4F69E0BA8E44}"/>
</file>

<file path=customXml/itemProps3.xml><?xml version="1.0" encoding="utf-8"?>
<ds:datastoreItem xmlns:ds="http://schemas.openxmlformats.org/officeDocument/2006/customXml" ds:itemID="{ADEE2B5A-5536-4AA6-92F4-231356B4A9C8}"/>
</file>

<file path=docProps/app.xml><?xml version="1.0" encoding="utf-8"?>
<Properties xmlns="http://schemas.openxmlformats.org/officeDocument/2006/extended-properties" xmlns:vt="http://schemas.openxmlformats.org/officeDocument/2006/docPropsVTypes">
  <Template>Masque présentation avec nouveau logo et format 16x9</Template>
  <TotalTime>0</TotalTime>
  <Words>1424</Words>
  <Application>Microsoft Office PowerPoint</Application>
  <PresentationFormat>Breitbild</PresentationFormat>
  <Paragraphs>194</Paragraphs>
  <Slides>10</Slides>
  <Notes>9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9" baseType="lpstr">
      <vt:lpstr>Arial</vt:lpstr>
      <vt:lpstr>Arial Nova Cond</vt:lpstr>
      <vt:lpstr>Arial Nova Light</vt:lpstr>
      <vt:lpstr>Calibri</vt:lpstr>
      <vt:lpstr>Courier New</vt:lpstr>
      <vt:lpstr>Times New Roman</vt:lpstr>
      <vt:lpstr>Wingdings</vt:lpstr>
      <vt:lpstr>Masque présentation OICA</vt:lpstr>
      <vt:lpstr>think-cell Folie</vt:lpstr>
      <vt:lpstr>Supporting Information to   GRBP/2025/29 replaced by  GRBP-82-08 </vt:lpstr>
      <vt:lpstr>Placing GRBP/2025/29 in Context  Close a Regulatory Gap within a Short Period of Time.</vt:lpstr>
      <vt:lpstr>Placing GRBP/2025/29 in Context  GRBP/2024/22 is replaced by GRBP/2025/20 and GRBP/2025/29</vt:lpstr>
      <vt:lpstr>Placing GRBP/2025/29 in Context  Estimated Timing of GRBP-Work on UN Regulation No. 51 </vt:lpstr>
      <vt:lpstr>GRBP/2025/29: Concept “ASEP1 for xEVs” Small changes are needed for getting Annex 7 ready for xEVs.</vt:lpstr>
      <vt:lpstr>GRBP/2025/29: Concept “ASEP1 for xEVs”    ASEP is working with AVAS² Requirements while Preserving EV’s Advantages </vt:lpstr>
      <vt:lpstr>GRBP/2025/29: Concept “ASEP for xEVs” Open Topics and Recommendations</vt:lpstr>
      <vt:lpstr>Summary of Recommended Actions Close Topics to Concentrate on Important GRBP Work </vt:lpstr>
      <vt:lpstr>Backup</vt:lpstr>
      <vt:lpstr>Placing GRBP/2025/29 in Context  Estimated Timing of GRBP Regulations on Sound Emission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OICA</dc:creator>
  <cp:lastModifiedBy>OICA</cp:lastModifiedBy>
  <cp:revision>4</cp:revision>
  <dcterms:created xsi:type="dcterms:W3CDTF">2025-08-01T13:19:53Z</dcterms:created>
  <dcterms:modified xsi:type="dcterms:W3CDTF">2025-09-02T17:32:40Z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0x0101003B8422D08C252547BB1CFA7F78E2CB83</vt:lpwstr>
  </property>
</Properties>
</file>