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6"/>
  </p:sldMasterIdLst>
  <p:notesMasterIdLst>
    <p:notesMasterId r:id="rId16"/>
  </p:notesMasterIdLst>
  <p:handoutMasterIdLst>
    <p:handoutMasterId r:id="rId17"/>
  </p:handoutMasterIdLst>
  <p:sldIdLst>
    <p:sldId id="555" r:id="rId7"/>
    <p:sldId id="581" r:id="rId8"/>
    <p:sldId id="583" r:id="rId9"/>
    <p:sldId id="595" r:id="rId10"/>
    <p:sldId id="597" r:id="rId11"/>
    <p:sldId id="599" r:id="rId12"/>
    <p:sldId id="588" r:id="rId13"/>
    <p:sldId id="600" r:id="rId14"/>
    <p:sldId id="287" r:id="rId15"/>
  </p:sldIdLst>
  <p:sldSz cx="9144000" cy="5143500" type="screen16x9"/>
  <p:notesSz cx="6985000" cy="9283700"/>
  <p:defaultTextStyle>
    <a:defPPr>
      <a:defRPr lang="fr-FR"/>
    </a:defPPr>
    <a:lvl1pPr algn="l" rtl="0" fontAlgn="base">
      <a:spcBef>
        <a:spcPct val="0"/>
      </a:spcBef>
      <a:spcAft>
        <a:spcPct val="0"/>
      </a:spcAft>
      <a:defRPr sz="1200" b="1" kern="1200">
        <a:solidFill>
          <a:schemeClr val="accent1"/>
        </a:solidFill>
        <a:latin typeface="Arial" charset="0"/>
        <a:ea typeface="MS PGothic" pitchFamily="34" charset="-128"/>
        <a:cs typeface="Arial" charset="0"/>
      </a:defRPr>
    </a:lvl1pPr>
    <a:lvl2pPr marL="342900" algn="l" rtl="0" fontAlgn="base">
      <a:spcBef>
        <a:spcPct val="0"/>
      </a:spcBef>
      <a:spcAft>
        <a:spcPct val="0"/>
      </a:spcAft>
      <a:defRPr sz="1200" b="1" kern="1200">
        <a:solidFill>
          <a:schemeClr val="accent1"/>
        </a:solidFill>
        <a:latin typeface="Arial" charset="0"/>
        <a:ea typeface="MS PGothic" pitchFamily="34" charset="-128"/>
        <a:cs typeface="Arial" charset="0"/>
      </a:defRPr>
    </a:lvl2pPr>
    <a:lvl3pPr marL="685800" algn="l" rtl="0" fontAlgn="base">
      <a:spcBef>
        <a:spcPct val="0"/>
      </a:spcBef>
      <a:spcAft>
        <a:spcPct val="0"/>
      </a:spcAft>
      <a:defRPr sz="1200" b="1" kern="1200">
        <a:solidFill>
          <a:schemeClr val="accent1"/>
        </a:solidFill>
        <a:latin typeface="Arial" charset="0"/>
        <a:ea typeface="MS PGothic" pitchFamily="34" charset="-128"/>
        <a:cs typeface="Arial" charset="0"/>
      </a:defRPr>
    </a:lvl3pPr>
    <a:lvl4pPr marL="1028700" algn="l" rtl="0" fontAlgn="base">
      <a:spcBef>
        <a:spcPct val="0"/>
      </a:spcBef>
      <a:spcAft>
        <a:spcPct val="0"/>
      </a:spcAft>
      <a:defRPr sz="1200" b="1" kern="1200">
        <a:solidFill>
          <a:schemeClr val="accent1"/>
        </a:solidFill>
        <a:latin typeface="Arial" charset="0"/>
        <a:ea typeface="MS PGothic" pitchFamily="34" charset="-128"/>
        <a:cs typeface="Arial" charset="0"/>
      </a:defRPr>
    </a:lvl4pPr>
    <a:lvl5pPr marL="1371600" algn="l" rtl="0" fontAlgn="base">
      <a:spcBef>
        <a:spcPct val="0"/>
      </a:spcBef>
      <a:spcAft>
        <a:spcPct val="0"/>
      </a:spcAft>
      <a:defRPr sz="1200" b="1" kern="1200">
        <a:solidFill>
          <a:schemeClr val="accent1"/>
        </a:solidFill>
        <a:latin typeface="Arial" charset="0"/>
        <a:ea typeface="MS PGothic" pitchFamily="34" charset="-128"/>
        <a:cs typeface="Arial" charset="0"/>
      </a:defRPr>
    </a:lvl5pPr>
    <a:lvl6pPr marL="1714500" algn="l" defTabSz="685800" rtl="0" eaLnBrk="1" latinLnBrk="0" hangingPunct="1">
      <a:defRPr sz="1200" b="1" kern="1200">
        <a:solidFill>
          <a:schemeClr val="accent1"/>
        </a:solidFill>
        <a:latin typeface="Arial" charset="0"/>
        <a:ea typeface="MS PGothic" pitchFamily="34" charset="-128"/>
        <a:cs typeface="Arial" charset="0"/>
      </a:defRPr>
    </a:lvl6pPr>
    <a:lvl7pPr marL="2057400" algn="l" defTabSz="685800" rtl="0" eaLnBrk="1" latinLnBrk="0" hangingPunct="1">
      <a:defRPr sz="1200" b="1" kern="1200">
        <a:solidFill>
          <a:schemeClr val="accent1"/>
        </a:solidFill>
        <a:latin typeface="Arial" charset="0"/>
        <a:ea typeface="MS PGothic" pitchFamily="34" charset="-128"/>
        <a:cs typeface="Arial" charset="0"/>
      </a:defRPr>
    </a:lvl7pPr>
    <a:lvl8pPr marL="2400300" algn="l" defTabSz="685800" rtl="0" eaLnBrk="1" latinLnBrk="0" hangingPunct="1">
      <a:defRPr sz="1200" b="1" kern="1200">
        <a:solidFill>
          <a:schemeClr val="accent1"/>
        </a:solidFill>
        <a:latin typeface="Arial" charset="0"/>
        <a:ea typeface="MS PGothic" pitchFamily="34" charset="-128"/>
        <a:cs typeface="Arial" charset="0"/>
      </a:defRPr>
    </a:lvl8pPr>
    <a:lvl9pPr marL="2743200" algn="l" defTabSz="685800" rtl="0" eaLnBrk="1" latinLnBrk="0" hangingPunct="1">
      <a:defRPr sz="1200" b="1" kern="1200">
        <a:solidFill>
          <a:schemeClr val="accent1"/>
        </a:solidFill>
        <a:latin typeface="Arial" charset="0"/>
        <a:ea typeface="MS PGothic" pitchFamily="34" charset="-128"/>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31" userDrawn="1">
          <p15:clr>
            <a:srgbClr val="A4A3A4"/>
          </p15:clr>
        </p15:guide>
        <p15:guide id="2" orient="horz" pos="76" userDrawn="1">
          <p15:clr>
            <a:srgbClr val="A4A3A4"/>
          </p15:clr>
        </p15:guide>
        <p15:guide id="3" orient="horz" pos="5475" userDrawn="1">
          <p15:clr>
            <a:srgbClr val="A4A3A4"/>
          </p15:clr>
        </p15:guide>
        <p15:guide id="4" orient="horz" pos="5794" userDrawn="1">
          <p15:clr>
            <a:srgbClr val="A4A3A4"/>
          </p15:clr>
        </p15:guide>
        <p15:guide id="5" orient="horz" pos="5517" userDrawn="1">
          <p15:clr>
            <a:srgbClr val="A4A3A4"/>
          </p15:clr>
        </p15:guide>
        <p15:guide id="6" pos="244" userDrawn="1">
          <p15:clr>
            <a:srgbClr val="A4A3A4"/>
          </p15:clr>
        </p15:guide>
        <p15:guide id="7" pos="4340" userDrawn="1">
          <p15:clr>
            <a:srgbClr val="A4A3A4"/>
          </p15:clr>
        </p15:guide>
        <p15:guide id="8" orient="horz" pos="63">
          <p15:clr>
            <a:srgbClr val="A4A3A4"/>
          </p15:clr>
        </p15:guide>
        <p15:guide id="9" orient="horz" pos="5727">
          <p15:clr>
            <a:srgbClr val="A4A3A4"/>
          </p15:clr>
        </p15:guide>
        <p15:guide id="10" pos="6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6F6"/>
    <a:srgbClr val="0000FF"/>
    <a:srgbClr val="F5F5F5"/>
    <a:srgbClr val="F7F7F7"/>
    <a:srgbClr val="F8F8F8"/>
    <a:srgbClr val="F9F9F9"/>
    <a:srgbClr val="FAFAFA"/>
    <a:srgbClr val="FBFBFB"/>
    <a:srgbClr val="FCFCFC"/>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682A78-7A5B-43A0-9247-A317B00B0554}" v="1" dt="2025-09-02T09:57:11.93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08" autoAdjust="0"/>
    <p:restoredTop sz="86449" autoAdjust="0"/>
  </p:normalViewPr>
  <p:slideViewPr>
    <p:cSldViewPr snapToGrid="0" showGuides="1">
      <p:cViewPr varScale="1">
        <p:scale>
          <a:sx n="146" d="100"/>
          <a:sy n="146" d="100"/>
        </p:scale>
        <p:origin x="1074" y="34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p:scale>
          <a:sx n="75" d="100"/>
          <a:sy n="75" d="100"/>
        </p:scale>
        <p:origin x="2052" y="1080"/>
      </p:cViewPr>
      <p:guideLst>
        <p:guide orient="horz" pos="331"/>
        <p:guide orient="horz" pos="76"/>
        <p:guide orient="horz" pos="5475"/>
        <p:guide orient="horz" pos="5794"/>
        <p:guide orient="horz" pos="5517"/>
        <p:guide pos="244"/>
        <p:guide pos="4340"/>
        <p:guide orient="horz" pos="63"/>
        <p:guide orient="horz" pos="5727"/>
        <p:guide pos="6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ug Moore" userId="eee45ab9a858dbbe" providerId="LiveId" clId="{53682A78-7A5B-43A0-9247-A317B00B0554}"/>
    <pc:docChg chg="custSel modSld">
      <pc:chgData name="Doug Moore" userId="eee45ab9a858dbbe" providerId="LiveId" clId="{53682A78-7A5B-43A0-9247-A317B00B0554}" dt="2025-09-02T09:59:41.160" v="292" actId="5793"/>
      <pc:docMkLst>
        <pc:docMk/>
      </pc:docMkLst>
      <pc:sldChg chg="modSp mod">
        <pc:chgData name="Doug Moore" userId="eee45ab9a858dbbe" providerId="LiveId" clId="{53682A78-7A5B-43A0-9247-A317B00B0554}" dt="2025-09-02T09:35:14.868" v="92" actId="20577"/>
        <pc:sldMkLst>
          <pc:docMk/>
          <pc:sldMk cId="31586065" sldId="581"/>
        </pc:sldMkLst>
        <pc:spChg chg="mod">
          <ac:chgData name="Doug Moore" userId="eee45ab9a858dbbe" providerId="LiveId" clId="{53682A78-7A5B-43A0-9247-A317B00B0554}" dt="2025-09-02T09:35:14.868" v="92" actId="20577"/>
          <ac:spMkLst>
            <pc:docMk/>
            <pc:sldMk cId="31586065" sldId="581"/>
            <ac:spMk id="3" creationId="{85D50B9F-E70E-460F-910A-4D6E6476884A}"/>
          </ac:spMkLst>
        </pc:spChg>
        <pc:spChg chg="mod">
          <ac:chgData name="Doug Moore" userId="eee45ab9a858dbbe" providerId="LiveId" clId="{53682A78-7A5B-43A0-9247-A317B00B0554}" dt="2025-09-02T09:34:05.004" v="91" actId="20577"/>
          <ac:spMkLst>
            <pc:docMk/>
            <pc:sldMk cId="31586065" sldId="581"/>
            <ac:spMk id="4" creationId="{48709070-6D1A-4AB2-BEAB-831B4076BCA7}"/>
          </ac:spMkLst>
        </pc:spChg>
      </pc:sldChg>
      <pc:sldChg chg="modSp mod">
        <pc:chgData name="Doug Moore" userId="eee45ab9a858dbbe" providerId="LiveId" clId="{53682A78-7A5B-43A0-9247-A317B00B0554}" dt="2025-09-02T09:31:25.339" v="12" actId="20577"/>
        <pc:sldMkLst>
          <pc:docMk/>
          <pc:sldMk cId="1895895384" sldId="588"/>
        </pc:sldMkLst>
        <pc:spChg chg="mod">
          <ac:chgData name="Doug Moore" userId="eee45ab9a858dbbe" providerId="LiveId" clId="{53682A78-7A5B-43A0-9247-A317B00B0554}" dt="2025-09-02T09:31:25.339" v="12" actId="20577"/>
          <ac:spMkLst>
            <pc:docMk/>
            <pc:sldMk cId="1895895384" sldId="588"/>
            <ac:spMk id="3" creationId="{85D50B9F-E70E-460F-910A-4D6E6476884A}"/>
          </ac:spMkLst>
        </pc:spChg>
        <pc:spChg chg="mod">
          <ac:chgData name="Doug Moore" userId="eee45ab9a858dbbe" providerId="LiveId" clId="{53682A78-7A5B-43A0-9247-A317B00B0554}" dt="2025-09-02T09:31:11.504" v="10" actId="13926"/>
          <ac:spMkLst>
            <pc:docMk/>
            <pc:sldMk cId="1895895384" sldId="588"/>
            <ac:spMk id="4" creationId="{48709070-6D1A-4AB2-BEAB-831B4076BCA7}"/>
          </ac:spMkLst>
        </pc:spChg>
      </pc:sldChg>
      <pc:sldChg chg="modSp mod">
        <pc:chgData name="Doug Moore" userId="eee45ab9a858dbbe" providerId="LiveId" clId="{53682A78-7A5B-43A0-9247-A317B00B0554}" dt="2025-09-02T09:32:58.897" v="88" actId="20577"/>
        <pc:sldMkLst>
          <pc:docMk/>
          <pc:sldMk cId="434047472" sldId="597"/>
        </pc:sldMkLst>
        <pc:spChg chg="mod">
          <ac:chgData name="Doug Moore" userId="eee45ab9a858dbbe" providerId="LiveId" clId="{53682A78-7A5B-43A0-9247-A317B00B0554}" dt="2025-09-02T09:32:58.897" v="88" actId="20577"/>
          <ac:spMkLst>
            <pc:docMk/>
            <pc:sldMk cId="434047472" sldId="597"/>
            <ac:spMk id="2" creationId="{2DCAF627-2B27-6172-F0DD-CB7253A14DD6}"/>
          </ac:spMkLst>
        </pc:spChg>
      </pc:sldChg>
      <pc:sldChg chg="modSp mod">
        <pc:chgData name="Doug Moore" userId="eee45ab9a858dbbe" providerId="LiveId" clId="{53682A78-7A5B-43A0-9247-A317B00B0554}" dt="2025-09-02T09:59:41.160" v="292" actId="5793"/>
        <pc:sldMkLst>
          <pc:docMk/>
          <pc:sldMk cId="3263747514" sldId="600"/>
        </pc:sldMkLst>
        <pc:spChg chg="mod">
          <ac:chgData name="Doug Moore" userId="eee45ab9a858dbbe" providerId="LiveId" clId="{53682A78-7A5B-43A0-9247-A317B00B0554}" dt="2025-09-02T09:59:41.160" v="292" actId="5793"/>
          <ac:spMkLst>
            <pc:docMk/>
            <pc:sldMk cId="3263747514" sldId="600"/>
            <ac:spMk id="4" creationId="{4FBE6A40-73B9-8FD4-EF85-6BDD470CD3A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 name="Espace réservé du texte 7"/>
          <p:cNvSpPr txBox="1">
            <a:spLocks/>
          </p:cNvSpPr>
          <p:nvPr/>
        </p:nvSpPr>
        <p:spPr>
          <a:xfrm>
            <a:off x="470647" y="767621"/>
            <a:ext cx="6021593" cy="336016"/>
          </a:xfrm>
          <a:prstGeom prst="rect">
            <a:avLst/>
          </a:prstGeom>
        </p:spPr>
        <p:txBody>
          <a:bodyPr lIns="0" tIns="0" rIns="0" bIns="0"/>
          <a:lstStyle>
            <a:lvl1pPr marL="0" indent="0" algn="l" defTabSz="914400" rtl="0" eaLnBrk="1" latinLnBrk="0" hangingPunct="1">
              <a:spcBef>
                <a:spcPct val="20000"/>
              </a:spcBef>
              <a:buFont typeface="Arial" pitchFamily="34" charset="0"/>
              <a:buNone/>
              <a:defRPr sz="20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Clr>
                <a:srgbClr val="F7B100"/>
              </a:buClr>
              <a:defRPr/>
            </a:pPr>
            <a:r>
              <a:rPr lang="fr-FR" cap="all" dirty="0"/>
              <a:t>Click to </a:t>
            </a:r>
            <a:r>
              <a:rPr lang="fr-FR" cap="all" dirty="0" err="1"/>
              <a:t>edit</a:t>
            </a:r>
            <a:r>
              <a:rPr lang="fr-FR" cap="all" dirty="0"/>
              <a:t> master </a:t>
            </a:r>
            <a:r>
              <a:rPr lang="fr-FR" cap="all" dirty="0" err="1"/>
              <a:t>text</a:t>
            </a:r>
            <a:r>
              <a:rPr lang="fr-FR" cap="all" dirty="0"/>
              <a:t> styles</a:t>
            </a:r>
          </a:p>
        </p:txBody>
      </p:sp>
      <p:grpSp>
        <p:nvGrpSpPr>
          <p:cNvPr id="49" name="Groupe 48"/>
          <p:cNvGrpSpPr>
            <a:grpSpLocks noChangeAspect="1"/>
          </p:cNvGrpSpPr>
          <p:nvPr/>
        </p:nvGrpSpPr>
        <p:grpSpPr>
          <a:xfrm>
            <a:off x="350278" y="349757"/>
            <a:ext cx="1485195" cy="155315"/>
            <a:chOff x="7712075" y="4803775"/>
            <a:chExt cx="1214438" cy="127001"/>
          </a:xfrm>
        </p:grpSpPr>
        <p:sp>
          <p:nvSpPr>
            <p:cNvPr id="50" name="Freeform 5"/>
            <p:cNvSpPr>
              <a:spLocks/>
            </p:cNvSpPr>
            <p:nvPr userDrawn="1"/>
          </p:nvSpPr>
          <p:spPr bwMode="auto">
            <a:xfrm>
              <a:off x="7712075" y="4803775"/>
              <a:ext cx="80963" cy="127000"/>
            </a:xfrm>
            <a:custGeom>
              <a:avLst/>
              <a:gdLst>
                <a:gd name="T0" fmla="*/ 105 w 153"/>
                <a:gd name="T1" fmla="*/ 73 h 240"/>
                <a:gd name="T2" fmla="*/ 103 w 153"/>
                <a:gd name="T3" fmla="*/ 60 h 240"/>
                <a:gd name="T4" fmla="*/ 99 w 153"/>
                <a:gd name="T5" fmla="*/ 48 h 240"/>
                <a:gd name="T6" fmla="*/ 90 w 153"/>
                <a:gd name="T7" fmla="*/ 37 h 240"/>
                <a:gd name="T8" fmla="*/ 78 w 153"/>
                <a:gd name="T9" fmla="*/ 34 h 240"/>
                <a:gd name="T10" fmla="*/ 71 w 153"/>
                <a:gd name="T11" fmla="*/ 35 h 240"/>
                <a:gd name="T12" fmla="*/ 64 w 153"/>
                <a:gd name="T13" fmla="*/ 38 h 240"/>
                <a:gd name="T14" fmla="*/ 59 w 153"/>
                <a:gd name="T15" fmla="*/ 45 h 240"/>
                <a:gd name="T16" fmla="*/ 51 w 153"/>
                <a:gd name="T17" fmla="*/ 64 h 240"/>
                <a:gd name="T18" fmla="*/ 47 w 153"/>
                <a:gd name="T19" fmla="*/ 95 h 240"/>
                <a:gd name="T20" fmla="*/ 47 w 153"/>
                <a:gd name="T21" fmla="*/ 115 h 240"/>
                <a:gd name="T22" fmla="*/ 48 w 153"/>
                <a:gd name="T23" fmla="*/ 153 h 240"/>
                <a:gd name="T24" fmla="*/ 53 w 153"/>
                <a:gd name="T25" fmla="*/ 181 h 240"/>
                <a:gd name="T26" fmla="*/ 60 w 153"/>
                <a:gd name="T27" fmla="*/ 196 h 240"/>
                <a:gd name="T28" fmla="*/ 66 w 153"/>
                <a:gd name="T29" fmla="*/ 203 h 240"/>
                <a:gd name="T30" fmla="*/ 74 w 153"/>
                <a:gd name="T31" fmla="*/ 206 h 240"/>
                <a:gd name="T32" fmla="*/ 79 w 153"/>
                <a:gd name="T33" fmla="*/ 206 h 240"/>
                <a:gd name="T34" fmla="*/ 88 w 153"/>
                <a:gd name="T35" fmla="*/ 204 h 240"/>
                <a:gd name="T36" fmla="*/ 97 w 153"/>
                <a:gd name="T37" fmla="*/ 196 h 240"/>
                <a:gd name="T38" fmla="*/ 104 w 153"/>
                <a:gd name="T39" fmla="*/ 185 h 240"/>
                <a:gd name="T40" fmla="*/ 107 w 153"/>
                <a:gd name="T41" fmla="*/ 169 h 240"/>
                <a:gd name="T42" fmla="*/ 77 w 153"/>
                <a:gd name="T43" fmla="*/ 146 h 240"/>
                <a:gd name="T44" fmla="*/ 153 w 153"/>
                <a:gd name="T45" fmla="*/ 111 h 240"/>
                <a:gd name="T46" fmla="*/ 118 w 153"/>
                <a:gd name="T47" fmla="*/ 236 h 240"/>
                <a:gd name="T48" fmla="*/ 117 w 153"/>
                <a:gd name="T49" fmla="*/ 215 h 240"/>
                <a:gd name="T50" fmla="*/ 113 w 153"/>
                <a:gd name="T51" fmla="*/ 221 h 240"/>
                <a:gd name="T52" fmla="*/ 103 w 153"/>
                <a:gd name="T53" fmla="*/ 231 h 240"/>
                <a:gd name="T54" fmla="*/ 91 w 153"/>
                <a:gd name="T55" fmla="*/ 237 h 240"/>
                <a:gd name="T56" fmla="*/ 77 w 153"/>
                <a:gd name="T57" fmla="*/ 240 h 240"/>
                <a:gd name="T58" fmla="*/ 69 w 153"/>
                <a:gd name="T59" fmla="*/ 240 h 240"/>
                <a:gd name="T60" fmla="*/ 50 w 153"/>
                <a:gd name="T61" fmla="*/ 238 h 240"/>
                <a:gd name="T62" fmla="*/ 33 w 153"/>
                <a:gd name="T63" fmla="*/ 233 h 240"/>
                <a:gd name="T64" fmla="*/ 21 w 153"/>
                <a:gd name="T65" fmla="*/ 223 h 240"/>
                <a:gd name="T66" fmla="*/ 13 w 153"/>
                <a:gd name="T67" fmla="*/ 209 h 240"/>
                <a:gd name="T68" fmla="*/ 6 w 153"/>
                <a:gd name="T69" fmla="*/ 191 h 240"/>
                <a:gd name="T70" fmla="*/ 3 w 153"/>
                <a:gd name="T71" fmla="*/ 170 h 240"/>
                <a:gd name="T72" fmla="*/ 0 w 153"/>
                <a:gd name="T73" fmla="*/ 117 h 240"/>
                <a:gd name="T74" fmla="*/ 1 w 153"/>
                <a:gd name="T75" fmla="*/ 90 h 240"/>
                <a:gd name="T76" fmla="*/ 4 w 153"/>
                <a:gd name="T77" fmla="*/ 66 h 240"/>
                <a:gd name="T78" fmla="*/ 9 w 153"/>
                <a:gd name="T79" fmla="*/ 46 h 240"/>
                <a:gd name="T80" fmla="*/ 16 w 153"/>
                <a:gd name="T81" fmla="*/ 29 h 240"/>
                <a:gd name="T82" fmla="*/ 27 w 153"/>
                <a:gd name="T83" fmla="*/ 16 h 240"/>
                <a:gd name="T84" fmla="*/ 40 w 153"/>
                <a:gd name="T85" fmla="*/ 7 h 240"/>
                <a:gd name="T86" fmla="*/ 58 w 153"/>
                <a:gd name="T87" fmla="*/ 2 h 240"/>
                <a:gd name="T88" fmla="*/ 78 w 153"/>
                <a:gd name="T89" fmla="*/ 0 h 240"/>
                <a:gd name="T90" fmla="*/ 87 w 153"/>
                <a:gd name="T91" fmla="*/ 0 h 240"/>
                <a:gd name="T92" fmla="*/ 103 w 153"/>
                <a:gd name="T93" fmla="*/ 2 h 240"/>
                <a:gd name="T94" fmla="*/ 117 w 153"/>
                <a:gd name="T95" fmla="*/ 7 h 240"/>
                <a:gd name="T96" fmla="*/ 129 w 153"/>
                <a:gd name="T97" fmla="*/ 14 h 240"/>
                <a:gd name="T98" fmla="*/ 137 w 153"/>
                <a:gd name="T99" fmla="*/ 23 h 240"/>
                <a:gd name="T100" fmla="*/ 144 w 153"/>
                <a:gd name="T101" fmla="*/ 35 h 240"/>
                <a:gd name="T102" fmla="*/ 148 w 153"/>
                <a:gd name="T103" fmla="*/ 49 h 240"/>
                <a:gd name="T104" fmla="*/ 150 w 153"/>
                <a:gd name="T105" fmla="*/ 73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3" h="240">
                  <a:moveTo>
                    <a:pt x="105" y="73"/>
                  </a:moveTo>
                  <a:lnTo>
                    <a:pt x="105" y="73"/>
                  </a:lnTo>
                  <a:lnTo>
                    <a:pt x="104" y="67"/>
                  </a:lnTo>
                  <a:lnTo>
                    <a:pt x="103" y="60"/>
                  </a:lnTo>
                  <a:lnTo>
                    <a:pt x="101" y="53"/>
                  </a:lnTo>
                  <a:lnTo>
                    <a:pt x="99" y="48"/>
                  </a:lnTo>
                  <a:lnTo>
                    <a:pt x="95" y="42"/>
                  </a:lnTo>
                  <a:lnTo>
                    <a:pt x="90" y="37"/>
                  </a:lnTo>
                  <a:lnTo>
                    <a:pt x="85" y="35"/>
                  </a:lnTo>
                  <a:lnTo>
                    <a:pt x="78" y="34"/>
                  </a:lnTo>
                  <a:lnTo>
                    <a:pt x="78" y="34"/>
                  </a:lnTo>
                  <a:lnTo>
                    <a:pt x="71" y="35"/>
                  </a:lnTo>
                  <a:lnTo>
                    <a:pt x="67" y="36"/>
                  </a:lnTo>
                  <a:lnTo>
                    <a:pt x="64" y="38"/>
                  </a:lnTo>
                  <a:lnTo>
                    <a:pt x="61" y="42"/>
                  </a:lnTo>
                  <a:lnTo>
                    <a:pt x="59" y="45"/>
                  </a:lnTo>
                  <a:lnTo>
                    <a:pt x="54" y="53"/>
                  </a:lnTo>
                  <a:lnTo>
                    <a:pt x="51" y="64"/>
                  </a:lnTo>
                  <a:lnTo>
                    <a:pt x="49" y="78"/>
                  </a:lnTo>
                  <a:lnTo>
                    <a:pt x="47" y="95"/>
                  </a:lnTo>
                  <a:lnTo>
                    <a:pt x="47" y="115"/>
                  </a:lnTo>
                  <a:lnTo>
                    <a:pt x="47" y="115"/>
                  </a:lnTo>
                  <a:lnTo>
                    <a:pt x="47" y="135"/>
                  </a:lnTo>
                  <a:lnTo>
                    <a:pt x="48" y="153"/>
                  </a:lnTo>
                  <a:lnTo>
                    <a:pt x="50" y="168"/>
                  </a:lnTo>
                  <a:lnTo>
                    <a:pt x="53" y="181"/>
                  </a:lnTo>
                  <a:lnTo>
                    <a:pt x="57" y="192"/>
                  </a:lnTo>
                  <a:lnTo>
                    <a:pt x="60" y="196"/>
                  </a:lnTo>
                  <a:lnTo>
                    <a:pt x="63" y="199"/>
                  </a:lnTo>
                  <a:lnTo>
                    <a:pt x="66" y="203"/>
                  </a:lnTo>
                  <a:lnTo>
                    <a:pt x="70" y="205"/>
                  </a:lnTo>
                  <a:lnTo>
                    <a:pt x="74" y="206"/>
                  </a:lnTo>
                  <a:lnTo>
                    <a:pt x="79" y="206"/>
                  </a:lnTo>
                  <a:lnTo>
                    <a:pt x="79" y="206"/>
                  </a:lnTo>
                  <a:lnTo>
                    <a:pt x="83" y="206"/>
                  </a:lnTo>
                  <a:lnTo>
                    <a:pt x="88" y="204"/>
                  </a:lnTo>
                  <a:lnTo>
                    <a:pt x="93" y="201"/>
                  </a:lnTo>
                  <a:lnTo>
                    <a:pt x="97" y="196"/>
                  </a:lnTo>
                  <a:lnTo>
                    <a:pt x="101" y="191"/>
                  </a:lnTo>
                  <a:lnTo>
                    <a:pt x="104" y="185"/>
                  </a:lnTo>
                  <a:lnTo>
                    <a:pt x="107" y="178"/>
                  </a:lnTo>
                  <a:lnTo>
                    <a:pt x="107" y="169"/>
                  </a:lnTo>
                  <a:lnTo>
                    <a:pt x="107" y="146"/>
                  </a:lnTo>
                  <a:lnTo>
                    <a:pt x="77" y="146"/>
                  </a:lnTo>
                  <a:lnTo>
                    <a:pt x="77" y="111"/>
                  </a:lnTo>
                  <a:lnTo>
                    <a:pt x="153" y="111"/>
                  </a:lnTo>
                  <a:lnTo>
                    <a:pt x="153" y="236"/>
                  </a:lnTo>
                  <a:lnTo>
                    <a:pt x="118" y="236"/>
                  </a:lnTo>
                  <a:lnTo>
                    <a:pt x="118" y="215"/>
                  </a:lnTo>
                  <a:lnTo>
                    <a:pt x="117" y="215"/>
                  </a:lnTo>
                  <a:lnTo>
                    <a:pt x="117" y="215"/>
                  </a:lnTo>
                  <a:lnTo>
                    <a:pt x="113" y="221"/>
                  </a:lnTo>
                  <a:lnTo>
                    <a:pt x="108" y="226"/>
                  </a:lnTo>
                  <a:lnTo>
                    <a:pt x="103" y="231"/>
                  </a:lnTo>
                  <a:lnTo>
                    <a:pt x="97" y="234"/>
                  </a:lnTo>
                  <a:lnTo>
                    <a:pt x="91" y="237"/>
                  </a:lnTo>
                  <a:lnTo>
                    <a:pt x="84" y="239"/>
                  </a:lnTo>
                  <a:lnTo>
                    <a:pt x="77" y="240"/>
                  </a:lnTo>
                  <a:lnTo>
                    <a:pt x="69" y="240"/>
                  </a:lnTo>
                  <a:lnTo>
                    <a:pt x="69" y="240"/>
                  </a:lnTo>
                  <a:lnTo>
                    <a:pt x="59" y="240"/>
                  </a:lnTo>
                  <a:lnTo>
                    <a:pt x="50" y="238"/>
                  </a:lnTo>
                  <a:lnTo>
                    <a:pt x="41" y="236"/>
                  </a:lnTo>
                  <a:lnTo>
                    <a:pt x="33" y="233"/>
                  </a:lnTo>
                  <a:lnTo>
                    <a:pt x="27" y="228"/>
                  </a:lnTo>
                  <a:lnTo>
                    <a:pt x="21" y="223"/>
                  </a:lnTo>
                  <a:lnTo>
                    <a:pt x="17" y="217"/>
                  </a:lnTo>
                  <a:lnTo>
                    <a:pt x="13" y="209"/>
                  </a:lnTo>
                  <a:lnTo>
                    <a:pt x="9" y="201"/>
                  </a:lnTo>
                  <a:lnTo>
                    <a:pt x="6" y="191"/>
                  </a:lnTo>
                  <a:lnTo>
                    <a:pt x="4" y="181"/>
                  </a:lnTo>
                  <a:lnTo>
                    <a:pt x="3" y="170"/>
                  </a:lnTo>
                  <a:lnTo>
                    <a:pt x="1" y="146"/>
                  </a:lnTo>
                  <a:lnTo>
                    <a:pt x="0" y="117"/>
                  </a:lnTo>
                  <a:lnTo>
                    <a:pt x="0" y="117"/>
                  </a:lnTo>
                  <a:lnTo>
                    <a:pt x="1" y="90"/>
                  </a:lnTo>
                  <a:lnTo>
                    <a:pt x="2" y="78"/>
                  </a:lnTo>
                  <a:lnTo>
                    <a:pt x="4" y="66"/>
                  </a:lnTo>
                  <a:lnTo>
                    <a:pt x="6" y="56"/>
                  </a:lnTo>
                  <a:lnTo>
                    <a:pt x="9" y="46"/>
                  </a:lnTo>
                  <a:lnTo>
                    <a:pt x="12" y="37"/>
                  </a:lnTo>
                  <a:lnTo>
                    <a:pt x="16" y="29"/>
                  </a:lnTo>
                  <a:lnTo>
                    <a:pt x="21" y="22"/>
                  </a:lnTo>
                  <a:lnTo>
                    <a:pt x="27" y="16"/>
                  </a:lnTo>
                  <a:lnTo>
                    <a:pt x="33" y="11"/>
                  </a:lnTo>
                  <a:lnTo>
                    <a:pt x="40" y="7"/>
                  </a:lnTo>
                  <a:lnTo>
                    <a:pt x="49" y="4"/>
                  </a:lnTo>
                  <a:lnTo>
                    <a:pt x="58" y="2"/>
                  </a:lnTo>
                  <a:lnTo>
                    <a:pt x="67" y="0"/>
                  </a:lnTo>
                  <a:lnTo>
                    <a:pt x="78" y="0"/>
                  </a:lnTo>
                  <a:lnTo>
                    <a:pt x="78" y="0"/>
                  </a:lnTo>
                  <a:lnTo>
                    <a:pt x="87" y="0"/>
                  </a:lnTo>
                  <a:lnTo>
                    <a:pt x="95" y="1"/>
                  </a:lnTo>
                  <a:lnTo>
                    <a:pt x="103" y="2"/>
                  </a:lnTo>
                  <a:lnTo>
                    <a:pt x="110" y="4"/>
                  </a:lnTo>
                  <a:lnTo>
                    <a:pt x="117" y="7"/>
                  </a:lnTo>
                  <a:lnTo>
                    <a:pt x="123" y="10"/>
                  </a:lnTo>
                  <a:lnTo>
                    <a:pt x="129" y="14"/>
                  </a:lnTo>
                  <a:lnTo>
                    <a:pt x="133" y="18"/>
                  </a:lnTo>
                  <a:lnTo>
                    <a:pt x="137" y="23"/>
                  </a:lnTo>
                  <a:lnTo>
                    <a:pt x="141" y="29"/>
                  </a:lnTo>
                  <a:lnTo>
                    <a:pt x="144" y="35"/>
                  </a:lnTo>
                  <a:lnTo>
                    <a:pt x="146" y="42"/>
                  </a:lnTo>
                  <a:lnTo>
                    <a:pt x="148" y="49"/>
                  </a:lnTo>
                  <a:lnTo>
                    <a:pt x="149" y="57"/>
                  </a:lnTo>
                  <a:lnTo>
                    <a:pt x="150" y="73"/>
                  </a:lnTo>
                  <a:lnTo>
                    <a:pt x="105" y="73"/>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1" name="Freeform 6"/>
            <p:cNvSpPr>
              <a:spLocks noEditPoints="1"/>
            </p:cNvSpPr>
            <p:nvPr userDrawn="1"/>
          </p:nvSpPr>
          <p:spPr bwMode="auto">
            <a:xfrm>
              <a:off x="7810500" y="4805363"/>
              <a:ext cx="82550" cy="123825"/>
            </a:xfrm>
            <a:custGeom>
              <a:avLst/>
              <a:gdLst>
                <a:gd name="T0" fmla="*/ 86 w 157"/>
                <a:gd name="T1" fmla="*/ 0 h 232"/>
                <a:gd name="T2" fmla="*/ 99 w 157"/>
                <a:gd name="T3" fmla="*/ 1 h 232"/>
                <a:gd name="T4" fmla="*/ 123 w 157"/>
                <a:gd name="T5" fmla="*/ 9 h 232"/>
                <a:gd name="T6" fmla="*/ 131 w 157"/>
                <a:gd name="T7" fmla="*/ 15 h 232"/>
                <a:gd name="T8" fmla="*/ 138 w 157"/>
                <a:gd name="T9" fmla="*/ 23 h 232"/>
                <a:gd name="T10" fmla="*/ 143 w 157"/>
                <a:gd name="T11" fmla="*/ 33 h 232"/>
                <a:gd name="T12" fmla="*/ 147 w 157"/>
                <a:gd name="T13" fmla="*/ 46 h 232"/>
                <a:gd name="T14" fmla="*/ 148 w 157"/>
                <a:gd name="T15" fmla="*/ 60 h 232"/>
                <a:gd name="T16" fmla="*/ 145 w 157"/>
                <a:gd name="T17" fmla="*/ 81 h 232"/>
                <a:gd name="T18" fmla="*/ 138 w 157"/>
                <a:gd name="T19" fmla="*/ 98 h 232"/>
                <a:gd name="T20" fmla="*/ 126 w 157"/>
                <a:gd name="T21" fmla="*/ 110 h 232"/>
                <a:gd name="T22" fmla="*/ 108 w 157"/>
                <a:gd name="T23" fmla="*/ 118 h 232"/>
                <a:gd name="T24" fmla="*/ 108 w 157"/>
                <a:gd name="T25" fmla="*/ 118 h 232"/>
                <a:gd name="T26" fmla="*/ 128 w 157"/>
                <a:gd name="T27" fmla="*/ 124 h 232"/>
                <a:gd name="T28" fmla="*/ 135 w 157"/>
                <a:gd name="T29" fmla="*/ 129 h 232"/>
                <a:gd name="T30" fmla="*/ 139 w 157"/>
                <a:gd name="T31" fmla="*/ 137 h 232"/>
                <a:gd name="T32" fmla="*/ 145 w 157"/>
                <a:gd name="T33" fmla="*/ 157 h 232"/>
                <a:gd name="T34" fmla="*/ 146 w 157"/>
                <a:gd name="T35" fmla="*/ 188 h 232"/>
                <a:gd name="T36" fmla="*/ 147 w 157"/>
                <a:gd name="T37" fmla="*/ 205 h 232"/>
                <a:gd name="T38" fmla="*/ 150 w 157"/>
                <a:gd name="T39" fmla="*/ 221 h 232"/>
                <a:gd name="T40" fmla="*/ 154 w 157"/>
                <a:gd name="T41" fmla="*/ 228 h 232"/>
                <a:gd name="T42" fmla="*/ 157 w 157"/>
                <a:gd name="T43" fmla="*/ 232 h 232"/>
                <a:gd name="T44" fmla="*/ 106 w 157"/>
                <a:gd name="T45" fmla="*/ 232 h 232"/>
                <a:gd name="T46" fmla="*/ 101 w 157"/>
                <a:gd name="T47" fmla="*/ 221 h 232"/>
                <a:gd name="T48" fmla="*/ 100 w 157"/>
                <a:gd name="T49" fmla="*/ 208 h 232"/>
                <a:gd name="T50" fmla="*/ 99 w 157"/>
                <a:gd name="T51" fmla="*/ 163 h 232"/>
                <a:gd name="T52" fmla="*/ 97 w 157"/>
                <a:gd name="T53" fmla="*/ 151 h 232"/>
                <a:gd name="T54" fmla="*/ 92 w 157"/>
                <a:gd name="T55" fmla="*/ 142 h 232"/>
                <a:gd name="T56" fmla="*/ 83 w 157"/>
                <a:gd name="T57" fmla="*/ 136 h 232"/>
                <a:gd name="T58" fmla="*/ 71 w 157"/>
                <a:gd name="T59" fmla="*/ 134 h 232"/>
                <a:gd name="T60" fmla="*/ 47 w 157"/>
                <a:gd name="T61" fmla="*/ 232 h 232"/>
                <a:gd name="T62" fmla="*/ 0 w 157"/>
                <a:gd name="T63" fmla="*/ 0 h 232"/>
                <a:gd name="T64" fmla="*/ 66 w 157"/>
                <a:gd name="T65" fmla="*/ 101 h 232"/>
                <a:gd name="T66" fmla="*/ 74 w 157"/>
                <a:gd name="T67" fmla="*/ 101 h 232"/>
                <a:gd name="T68" fmla="*/ 87 w 157"/>
                <a:gd name="T69" fmla="*/ 97 h 232"/>
                <a:gd name="T70" fmla="*/ 95 w 157"/>
                <a:gd name="T71" fmla="*/ 89 h 232"/>
                <a:gd name="T72" fmla="*/ 100 w 157"/>
                <a:gd name="T73" fmla="*/ 75 h 232"/>
                <a:gd name="T74" fmla="*/ 100 w 157"/>
                <a:gd name="T75" fmla="*/ 67 h 232"/>
                <a:gd name="T76" fmla="*/ 98 w 157"/>
                <a:gd name="T77" fmla="*/ 53 h 232"/>
                <a:gd name="T78" fmla="*/ 92 w 157"/>
                <a:gd name="T79" fmla="*/ 43 h 232"/>
                <a:gd name="T80" fmla="*/ 82 w 157"/>
                <a:gd name="T81" fmla="*/ 37 h 232"/>
                <a:gd name="T82" fmla="*/ 68 w 157"/>
                <a:gd name="T83" fmla="*/ 34 h 232"/>
                <a:gd name="T84" fmla="*/ 47 w 157"/>
                <a:gd name="T85" fmla="*/ 10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7" h="232">
                  <a:moveTo>
                    <a:pt x="0" y="0"/>
                  </a:moveTo>
                  <a:lnTo>
                    <a:pt x="86" y="0"/>
                  </a:lnTo>
                  <a:lnTo>
                    <a:pt x="86" y="0"/>
                  </a:lnTo>
                  <a:lnTo>
                    <a:pt x="99" y="1"/>
                  </a:lnTo>
                  <a:lnTo>
                    <a:pt x="112" y="4"/>
                  </a:lnTo>
                  <a:lnTo>
                    <a:pt x="123" y="9"/>
                  </a:lnTo>
                  <a:lnTo>
                    <a:pt x="127" y="12"/>
                  </a:lnTo>
                  <a:lnTo>
                    <a:pt x="131" y="15"/>
                  </a:lnTo>
                  <a:lnTo>
                    <a:pt x="135" y="19"/>
                  </a:lnTo>
                  <a:lnTo>
                    <a:pt x="138" y="23"/>
                  </a:lnTo>
                  <a:lnTo>
                    <a:pt x="141" y="28"/>
                  </a:lnTo>
                  <a:lnTo>
                    <a:pt x="143" y="33"/>
                  </a:lnTo>
                  <a:lnTo>
                    <a:pt x="145" y="40"/>
                  </a:lnTo>
                  <a:lnTo>
                    <a:pt x="147" y="46"/>
                  </a:lnTo>
                  <a:lnTo>
                    <a:pt x="148" y="60"/>
                  </a:lnTo>
                  <a:lnTo>
                    <a:pt x="148" y="60"/>
                  </a:lnTo>
                  <a:lnTo>
                    <a:pt x="147" y="71"/>
                  </a:lnTo>
                  <a:lnTo>
                    <a:pt x="145" y="81"/>
                  </a:lnTo>
                  <a:lnTo>
                    <a:pt x="142" y="90"/>
                  </a:lnTo>
                  <a:lnTo>
                    <a:pt x="138" y="98"/>
                  </a:lnTo>
                  <a:lnTo>
                    <a:pt x="133" y="104"/>
                  </a:lnTo>
                  <a:lnTo>
                    <a:pt x="126" y="110"/>
                  </a:lnTo>
                  <a:lnTo>
                    <a:pt x="119" y="114"/>
                  </a:lnTo>
                  <a:lnTo>
                    <a:pt x="108" y="118"/>
                  </a:lnTo>
                  <a:lnTo>
                    <a:pt x="108" y="118"/>
                  </a:lnTo>
                  <a:lnTo>
                    <a:pt x="108" y="118"/>
                  </a:lnTo>
                  <a:lnTo>
                    <a:pt x="120" y="120"/>
                  </a:lnTo>
                  <a:lnTo>
                    <a:pt x="128" y="124"/>
                  </a:lnTo>
                  <a:lnTo>
                    <a:pt x="132" y="126"/>
                  </a:lnTo>
                  <a:lnTo>
                    <a:pt x="135" y="129"/>
                  </a:lnTo>
                  <a:lnTo>
                    <a:pt x="137" y="133"/>
                  </a:lnTo>
                  <a:lnTo>
                    <a:pt x="139" y="137"/>
                  </a:lnTo>
                  <a:lnTo>
                    <a:pt x="143" y="146"/>
                  </a:lnTo>
                  <a:lnTo>
                    <a:pt x="145" y="157"/>
                  </a:lnTo>
                  <a:lnTo>
                    <a:pt x="146" y="171"/>
                  </a:lnTo>
                  <a:lnTo>
                    <a:pt x="146" y="188"/>
                  </a:lnTo>
                  <a:lnTo>
                    <a:pt x="146" y="188"/>
                  </a:lnTo>
                  <a:lnTo>
                    <a:pt x="147" y="205"/>
                  </a:lnTo>
                  <a:lnTo>
                    <a:pt x="148" y="217"/>
                  </a:lnTo>
                  <a:lnTo>
                    <a:pt x="150" y="221"/>
                  </a:lnTo>
                  <a:lnTo>
                    <a:pt x="151" y="225"/>
                  </a:lnTo>
                  <a:lnTo>
                    <a:pt x="154" y="228"/>
                  </a:lnTo>
                  <a:lnTo>
                    <a:pt x="157" y="230"/>
                  </a:lnTo>
                  <a:lnTo>
                    <a:pt x="157" y="232"/>
                  </a:lnTo>
                  <a:lnTo>
                    <a:pt x="106" y="232"/>
                  </a:lnTo>
                  <a:lnTo>
                    <a:pt x="106" y="232"/>
                  </a:lnTo>
                  <a:lnTo>
                    <a:pt x="103" y="227"/>
                  </a:lnTo>
                  <a:lnTo>
                    <a:pt x="101" y="221"/>
                  </a:lnTo>
                  <a:lnTo>
                    <a:pt x="100" y="215"/>
                  </a:lnTo>
                  <a:lnTo>
                    <a:pt x="100" y="208"/>
                  </a:lnTo>
                  <a:lnTo>
                    <a:pt x="99" y="163"/>
                  </a:lnTo>
                  <a:lnTo>
                    <a:pt x="99" y="163"/>
                  </a:lnTo>
                  <a:lnTo>
                    <a:pt x="98" y="157"/>
                  </a:lnTo>
                  <a:lnTo>
                    <a:pt x="97" y="151"/>
                  </a:lnTo>
                  <a:lnTo>
                    <a:pt x="95" y="146"/>
                  </a:lnTo>
                  <a:lnTo>
                    <a:pt x="92" y="142"/>
                  </a:lnTo>
                  <a:lnTo>
                    <a:pt x="88" y="139"/>
                  </a:lnTo>
                  <a:lnTo>
                    <a:pt x="83" y="136"/>
                  </a:lnTo>
                  <a:lnTo>
                    <a:pt x="78" y="135"/>
                  </a:lnTo>
                  <a:lnTo>
                    <a:pt x="71" y="134"/>
                  </a:lnTo>
                  <a:lnTo>
                    <a:pt x="47" y="134"/>
                  </a:lnTo>
                  <a:lnTo>
                    <a:pt x="47" y="232"/>
                  </a:lnTo>
                  <a:lnTo>
                    <a:pt x="0" y="232"/>
                  </a:lnTo>
                  <a:lnTo>
                    <a:pt x="0" y="0"/>
                  </a:lnTo>
                  <a:close/>
                  <a:moveTo>
                    <a:pt x="47" y="101"/>
                  </a:moveTo>
                  <a:lnTo>
                    <a:pt x="66" y="101"/>
                  </a:lnTo>
                  <a:lnTo>
                    <a:pt x="66" y="101"/>
                  </a:lnTo>
                  <a:lnTo>
                    <a:pt x="74" y="101"/>
                  </a:lnTo>
                  <a:lnTo>
                    <a:pt x="81" y="99"/>
                  </a:lnTo>
                  <a:lnTo>
                    <a:pt x="87" y="97"/>
                  </a:lnTo>
                  <a:lnTo>
                    <a:pt x="91" y="93"/>
                  </a:lnTo>
                  <a:lnTo>
                    <a:pt x="95" y="89"/>
                  </a:lnTo>
                  <a:lnTo>
                    <a:pt x="98" y="83"/>
                  </a:lnTo>
                  <a:lnTo>
                    <a:pt x="100" y="75"/>
                  </a:lnTo>
                  <a:lnTo>
                    <a:pt x="100" y="67"/>
                  </a:lnTo>
                  <a:lnTo>
                    <a:pt x="100" y="67"/>
                  </a:lnTo>
                  <a:lnTo>
                    <a:pt x="100" y="59"/>
                  </a:lnTo>
                  <a:lnTo>
                    <a:pt x="98" y="53"/>
                  </a:lnTo>
                  <a:lnTo>
                    <a:pt x="96" y="48"/>
                  </a:lnTo>
                  <a:lnTo>
                    <a:pt x="92" y="43"/>
                  </a:lnTo>
                  <a:lnTo>
                    <a:pt x="88" y="40"/>
                  </a:lnTo>
                  <a:lnTo>
                    <a:pt x="82" y="37"/>
                  </a:lnTo>
                  <a:lnTo>
                    <a:pt x="76" y="35"/>
                  </a:lnTo>
                  <a:lnTo>
                    <a:pt x="68" y="34"/>
                  </a:lnTo>
                  <a:lnTo>
                    <a:pt x="47" y="34"/>
                  </a:lnTo>
                  <a:lnTo>
                    <a:pt x="47" y="101"/>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2" name="Freeform 7"/>
            <p:cNvSpPr>
              <a:spLocks noEditPoints="1"/>
            </p:cNvSpPr>
            <p:nvPr userDrawn="1"/>
          </p:nvSpPr>
          <p:spPr bwMode="auto">
            <a:xfrm>
              <a:off x="7904163" y="4803775"/>
              <a:ext cx="84138" cy="127000"/>
            </a:xfrm>
            <a:custGeom>
              <a:avLst/>
              <a:gdLst>
                <a:gd name="T0" fmla="*/ 79 w 158"/>
                <a:gd name="T1" fmla="*/ 0 h 240"/>
                <a:gd name="T2" fmla="*/ 102 w 158"/>
                <a:gd name="T3" fmla="*/ 2 h 240"/>
                <a:gd name="T4" fmla="*/ 122 w 158"/>
                <a:gd name="T5" fmla="*/ 8 h 240"/>
                <a:gd name="T6" fmla="*/ 135 w 158"/>
                <a:gd name="T7" fmla="*/ 19 h 240"/>
                <a:gd name="T8" fmla="*/ 145 w 158"/>
                <a:gd name="T9" fmla="*/ 33 h 240"/>
                <a:gd name="T10" fmla="*/ 152 w 158"/>
                <a:gd name="T11" fmla="*/ 51 h 240"/>
                <a:gd name="T12" fmla="*/ 156 w 158"/>
                <a:gd name="T13" fmla="*/ 72 h 240"/>
                <a:gd name="T14" fmla="*/ 158 w 158"/>
                <a:gd name="T15" fmla="*/ 121 h 240"/>
                <a:gd name="T16" fmla="*/ 158 w 158"/>
                <a:gd name="T17" fmla="*/ 146 h 240"/>
                <a:gd name="T18" fmla="*/ 154 w 158"/>
                <a:gd name="T19" fmla="*/ 179 h 240"/>
                <a:gd name="T20" fmla="*/ 149 w 158"/>
                <a:gd name="T21" fmla="*/ 198 h 240"/>
                <a:gd name="T22" fmla="*/ 141 w 158"/>
                <a:gd name="T23" fmla="*/ 215 h 240"/>
                <a:gd name="T24" fmla="*/ 129 w 158"/>
                <a:gd name="T25" fmla="*/ 227 h 240"/>
                <a:gd name="T26" fmla="*/ 113 w 158"/>
                <a:gd name="T27" fmla="*/ 235 h 240"/>
                <a:gd name="T28" fmla="*/ 92 w 158"/>
                <a:gd name="T29" fmla="*/ 240 h 240"/>
                <a:gd name="T30" fmla="*/ 79 w 158"/>
                <a:gd name="T31" fmla="*/ 240 h 240"/>
                <a:gd name="T32" fmla="*/ 56 w 158"/>
                <a:gd name="T33" fmla="*/ 238 h 240"/>
                <a:gd name="T34" fmla="*/ 38 w 158"/>
                <a:gd name="T35" fmla="*/ 232 h 240"/>
                <a:gd name="T36" fmla="*/ 24 w 158"/>
                <a:gd name="T37" fmla="*/ 221 h 240"/>
                <a:gd name="T38" fmla="*/ 13 w 158"/>
                <a:gd name="T39" fmla="*/ 207 h 240"/>
                <a:gd name="T40" fmla="*/ 7 w 158"/>
                <a:gd name="T41" fmla="*/ 189 h 240"/>
                <a:gd name="T42" fmla="*/ 3 w 158"/>
                <a:gd name="T43" fmla="*/ 168 h 240"/>
                <a:gd name="T44" fmla="*/ 0 w 158"/>
                <a:gd name="T45" fmla="*/ 121 h 240"/>
                <a:gd name="T46" fmla="*/ 1 w 158"/>
                <a:gd name="T47" fmla="*/ 94 h 240"/>
                <a:gd name="T48" fmla="*/ 5 w 158"/>
                <a:gd name="T49" fmla="*/ 61 h 240"/>
                <a:gd name="T50" fmla="*/ 10 w 158"/>
                <a:gd name="T51" fmla="*/ 42 h 240"/>
                <a:gd name="T52" fmla="*/ 18 w 158"/>
                <a:gd name="T53" fmla="*/ 26 h 240"/>
                <a:gd name="T54" fmla="*/ 31 w 158"/>
                <a:gd name="T55" fmla="*/ 13 h 240"/>
                <a:gd name="T56" fmla="*/ 46 w 158"/>
                <a:gd name="T57" fmla="*/ 5 h 240"/>
                <a:gd name="T58" fmla="*/ 67 w 158"/>
                <a:gd name="T59" fmla="*/ 0 h 240"/>
                <a:gd name="T60" fmla="*/ 79 w 158"/>
                <a:gd name="T61" fmla="*/ 0 h 240"/>
                <a:gd name="T62" fmla="*/ 79 w 158"/>
                <a:gd name="T63" fmla="*/ 206 h 240"/>
                <a:gd name="T64" fmla="*/ 88 w 158"/>
                <a:gd name="T65" fmla="*/ 205 h 240"/>
                <a:gd name="T66" fmla="*/ 96 w 158"/>
                <a:gd name="T67" fmla="*/ 202 h 240"/>
                <a:gd name="T68" fmla="*/ 101 w 158"/>
                <a:gd name="T69" fmla="*/ 195 h 240"/>
                <a:gd name="T70" fmla="*/ 106 w 158"/>
                <a:gd name="T71" fmla="*/ 186 h 240"/>
                <a:gd name="T72" fmla="*/ 111 w 158"/>
                <a:gd name="T73" fmla="*/ 160 h 240"/>
                <a:gd name="T74" fmla="*/ 112 w 158"/>
                <a:gd name="T75" fmla="*/ 121 h 240"/>
                <a:gd name="T76" fmla="*/ 112 w 158"/>
                <a:gd name="T77" fmla="*/ 98 h 240"/>
                <a:gd name="T78" fmla="*/ 109 w 158"/>
                <a:gd name="T79" fmla="*/ 66 h 240"/>
                <a:gd name="T80" fmla="*/ 103 w 158"/>
                <a:gd name="T81" fmla="*/ 49 h 240"/>
                <a:gd name="T82" fmla="*/ 99 w 158"/>
                <a:gd name="T83" fmla="*/ 42 h 240"/>
                <a:gd name="T84" fmla="*/ 92 w 158"/>
                <a:gd name="T85" fmla="*/ 36 h 240"/>
                <a:gd name="T86" fmla="*/ 84 w 158"/>
                <a:gd name="T87" fmla="*/ 34 h 240"/>
                <a:gd name="T88" fmla="*/ 79 w 158"/>
                <a:gd name="T89" fmla="*/ 34 h 240"/>
                <a:gd name="T90" fmla="*/ 70 w 158"/>
                <a:gd name="T91" fmla="*/ 35 h 240"/>
                <a:gd name="T92" fmla="*/ 63 w 158"/>
                <a:gd name="T93" fmla="*/ 38 h 240"/>
                <a:gd name="T94" fmla="*/ 57 w 158"/>
                <a:gd name="T95" fmla="*/ 45 h 240"/>
                <a:gd name="T96" fmla="*/ 53 w 158"/>
                <a:gd name="T97" fmla="*/ 54 h 240"/>
                <a:gd name="T98" fmla="*/ 49 w 158"/>
                <a:gd name="T99" fmla="*/ 80 h 240"/>
                <a:gd name="T100" fmla="*/ 48 w 158"/>
                <a:gd name="T101" fmla="*/ 121 h 240"/>
                <a:gd name="T102" fmla="*/ 48 w 158"/>
                <a:gd name="T103" fmla="*/ 142 h 240"/>
                <a:gd name="T104" fmla="*/ 50 w 158"/>
                <a:gd name="T105" fmla="*/ 174 h 240"/>
                <a:gd name="T106" fmla="*/ 55 w 158"/>
                <a:gd name="T107" fmla="*/ 191 h 240"/>
                <a:gd name="T108" fmla="*/ 60 w 158"/>
                <a:gd name="T109" fmla="*/ 198 h 240"/>
                <a:gd name="T110" fmla="*/ 66 w 158"/>
                <a:gd name="T111" fmla="*/ 204 h 240"/>
                <a:gd name="T112" fmla="*/ 74 w 158"/>
                <a:gd name="T113" fmla="*/ 206 h 240"/>
                <a:gd name="T114" fmla="*/ 79 w 158"/>
                <a:gd name="T115" fmla="*/ 20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8" h="240">
                  <a:moveTo>
                    <a:pt x="79" y="0"/>
                  </a:moveTo>
                  <a:lnTo>
                    <a:pt x="79" y="0"/>
                  </a:lnTo>
                  <a:lnTo>
                    <a:pt x="92" y="0"/>
                  </a:lnTo>
                  <a:lnTo>
                    <a:pt x="102" y="2"/>
                  </a:lnTo>
                  <a:lnTo>
                    <a:pt x="113" y="5"/>
                  </a:lnTo>
                  <a:lnTo>
                    <a:pt x="122" y="8"/>
                  </a:lnTo>
                  <a:lnTo>
                    <a:pt x="129" y="13"/>
                  </a:lnTo>
                  <a:lnTo>
                    <a:pt x="135" y="19"/>
                  </a:lnTo>
                  <a:lnTo>
                    <a:pt x="141" y="26"/>
                  </a:lnTo>
                  <a:lnTo>
                    <a:pt x="145" y="33"/>
                  </a:lnTo>
                  <a:lnTo>
                    <a:pt x="149" y="42"/>
                  </a:lnTo>
                  <a:lnTo>
                    <a:pt x="152" y="51"/>
                  </a:lnTo>
                  <a:lnTo>
                    <a:pt x="154" y="61"/>
                  </a:lnTo>
                  <a:lnTo>
                    <a:pt x="156" y="72"/>
                  </a:lnTo>
                  <a:lnTo>
                    <a:pt x="158" y="94"/>
                  </a:lnTo>
                  <a:lnTo>
                    <a:pt x="158" y="121"/>
                  </a:lnTo>
                  <a:lnTo>
                    <a:pt x="158" y="121"/>
                  </a:lnTo>
                  <a:lnTo>
                    <a:pt x="158" y="146"/>
                  </a:lnTo>
                  <a:lnTo>
                    <a:pt x="156" y="168"/>
                  </a:lnTo>
                  <a:lnTo>
                    <a:pt x="154" y="179"/>
                  </a:lnTo>
                  <a:lnTo>
                    <a:pt x="152" y="189"/>
                  </a:lnTo>
                  <a:lnTo>
                    <a:pt x="149" y="198"/>
                  </a:lnTo>
                  <a:lnTo>
                    <a:pt x="145" y="207"/>
                  </a:lnTo>
                  <a:lnTo>
                    <a:pt x="141" y="215"/>
                  </a:lnTo>
                  <a:lnTo>
                    <a:pt x="135" y="221"/>
                  </a:lnTo>
                  <a:lnTo>
                    <a:pt x="129" y="227"/>
                  </a:lnTo>
                  <a:lnTo>
                    <a:pt x="122" y="232"/>
                  </a:lnTo>
                  <a:lnTo>
                    <a:pt x="113" y="235"/>
                  </a:lnTo>
                  <a:lnTo>
                    <a:pt x="102" y="238"/>
                  </a:lnTo>
                  <a:lnTo>
                    <a:pt x="92" y="240"/>
                  </a:lnTo>
                  <a:lnTo>
                    <a:pt x="79" y="240"/>
                  </a:lnTo>
                  <a:lnTo>
                    <a:pt x="79" y="240"/>
                  </a:lnTo>
                  <a:lnTo>
                    <a:pt x="67" y="240"/>
                  </a:lnTo>
                  <a:lnTo>
                    <a:pt x="56" y="238"/>
                  </a:lnTo>
                  <a:lnTo>
                    <a:pt x="46" y="235"/>
                  </a:lnTo>
                  <a:lnTo>
                    <a:pt x="38" y="232"/>
                  </a:lnTo>
                  <a:lnTo>
                    <a:pt x="31" y="227"/>
                  </a:lnTo>
                  <a:lnTo>
                    <a:pt x="24" y="221"/>
                  </a:lnTo>
                  <a:lnTo>
                    <a:pt x="18" y="215"/>
                  </a:lnTo>
                  <a:lnTo>
                    <a:pt x="13" y="207"/>
                  </a:lnTo>
                  <a:lnTo>
                    <a:pt x="10" y="198"/>
                  </a:lnTo>
                  <a:lnTo>
                    <a:pt x="7" y="189"/>
                  </a:lnTo>
                  <a:lnTo>
                    <a:pt x="5" y="179"/>
                  </a:lnTo>
                  <a:lnTo>
                    <a:pt x="3" y="168"/>
                  </a:lnTo>
                  <a:lnTo>
                    <a:pt x="1" y="146"/>
                  </a:lnTo>
                  <a:lnTo>
                    <a:pt x="0" y="121"/>
                  </a:lnTo>
                  <a:lnTo>
                    <a:pt x="0" y="121"/>
                  </a:lnTo>
                  <a:lnTo>
                    <a:pt x="1" y="94"/>
                  </a:lnTo>
                  <a:lnTo>
                    <a:pt x="3" y="72"/>
                  </a:lnTo>
                  <a:lnTo>
                    <a:pt x="5" y="61"/>
                  </a:lnTo>
                  <a:lnTo>
                    <a:pt x="7" y="51"/>
                  </a:lnTo>
                  <a:lnTo>
                    <a:pt x="10" y="42"/>
                  </a:lnTo>
                  <a:lnTo>
                    <a:pt x="13" y="33"/>
                  </a:lnTo>
                  <a:lnTo>
                    <a:pt x="18" y="26"/>
                  </a:lnTo>
                  <a:lnTo>
                    <a:pt x="24" y="19"/>
                  </a:lnTo>
                  <a:lnTo>
                    <a:pt x="31" y="13"/>
                  </a:lnTo>
                  <a:lnTo>
                    <a:pt x="38" y="8"/>
                  </a:lnTo>
                  <a:lnTo>
                    <a:pt x="46" y="5"/>
                  </a:lnTo>
                  <a:lnTo>
                    <a:pt x="56" y="2"/>
                  </a:lnTo>
                  <a:lnTo>
                    <a:pt x="67" y="0"/>
                  </a:lnTo>
                  <a:lnTo>
                    <a:pt x="79" y="0"/>
                  </a:lnTo>
                  <a:lnTo>
                    <a:pt x="79" y="0"/>
                  </a:lnTo>
                  <a:close/>
                  <a:moveTo>
                    <a:pt x="79" y="206"/>
                  </a:moveTo>
                  <a:lnTo>
                    <a:pt x="79" y="206"/>
                  </a:lnTo>
                  <a:lnTo>
                    <a:pt x="84" y="206"/>
                  </a:lnTo>
                  <a:lnTo>
                    <a:pt x="88" y="205"/>
                  </a:lnTo>
                  <a:lnTo>
                    <a:pt x="92" y="204"/>
                  </a:lnTo>
                  <a:lnTo>
                    <a:pt x="96" y="202"/>
                  </a:lnTo>
                  <a:lnTo>
                    <a:pt x="99" y="198"/>
                  </a:lnTo>
                  <a:lnTo>
                    <a:pt x="101" y="195"/>
                  </a:lnTo>
                  <a:lnTo>
                    <a:pt x="103" y="191"/>
                  </a:lnTo>
                  <a:lnTo>
                    <a:pt x="106" y="186"/>
                  </a:lnTo>
                  <a:lnTo>
                    <a:pt x="109" y="174"/>
                  </a:lnTo>
                  <a:lnTo>
                    <a:pt x="111" y="160"/>
                  </a:lnTo>
                  <a:lnTo>
                    <a:pt x="112" y="142"/>
                  </a:lnTo>
                  <a:lnTo>
                    <a:pt x="112" y="121"/>
                  </a:lnTo>
                  <a:lnTo>
                    <a:pt x="112" y="121"/>
                  </a:lnTo>
                  <a:lnTo>
                    <a:pt x="112" y="98"/>
                  </a:lnTo>
                  <a:lnTo>
                    <a:pt x="111" y="80"/>
                  </a:lnTo>
                  <a:lnTo>
                    <a:pt x="109" y="66"/>
                  </a:lnTo>
                  <a:lnTo>
                    <a:pt x="106" y="54"/>
                  </a:lnTo>
                  <a:lnTo>
                    <a:pt x="103" y="49"/>
                  </a:lnTo>
                  <a:lnTo>
                    <a:pt x="101" y="45"/>
                  </a:lnTo>
                  <a:lnTo>
                    <a:pt x="99" y="42"/>
                  </a:lnTo>
                  <a:lnTo>
                    <a:pt x="96" y="38"/>
                  </a:lnTo>
                  <a:lnTo>
                    <a:pt x="92" y="36"/>
                  </a:lnTo>
                  <a:lnTo>
                    <a:pt x="88" y="35"/>
                  </a:lnTo>
                  <a:lnTo>
                    <a:pt x="84" y="34"/>
                  </a:lnTo>
                  <a:lnTo>
                    <a:pt x="79" y="34"/>
                  </a:lnTo>
                  <a:lnTo>
                    <a:pt x="79" y="34"/>
                  </a:lnTo>
                  <a:lnTo>
                    <a:pt x="74" y="34"/>
                  </a:lnTo>
                  <a:lnTo>
                    <a:pt x="70" y="35"/>
                  </a:lnTo>
                  <a:lnTo>
                    <a:pt x="66" y="36"/>
                  </a:lnTo>
                  <a:lnTo>
                    <a:pt x="63" y="38"/>
                  </a:lnTo>
                  <a:lnTo>
                    <a:pt x="60" y="42"/>
                  </a:lnTo>
                  <a:lnTo>
                    <a:pt x="57" y="45"/>
                  </a:lnTo>
                  <a:lnTo>
                    <a:pt x="55" y="49"/>
                  </a:lnTo>
                  <a:lnTo>
                    <a:pt x="53" y="54"/>
                  </a:lnTo>
                  <a:lnTo>
                    <a:pt x="50" y="66"/>
                  </a:lnTo>
                  <a:lnTo>
                    <a:pt x="49" y="80"/>
                  </a:lnTo>
                  <a:lnTo>
                    <a:pt x="48" y="98"/>
                  </a:lnTo>
                  <a:lnTo>
                    <a:pt x="48" y="121"/>
                  </a:lnTo>
                  <a:lnTo>
                    <a:pt x="48" y="121"/>
                  </a:lnTo>
                  <a:lnTo>
                    <a:pt x="48" y="142"/>
                  </a:lnTo>
                  <a:lnTo>
                    <a:pt x="49" y="160"/>
                  </a:lnTo>
                  <a:lnTo>
                    <a:pt x="50" y="174"/>
                  </a:lnTo>
                  <a:lnTo>
                    <a:pt x="53" y="186"/>
                  </a:lnTo>
                  <a:lnTo>
                    <a:pt x="55" y="191"/>
                  </a:lnTo>
                  <a:lnTo>
                    <a:pt x="57" y="195"/>
                  </a:lnTo>
                  <a:lnTo>
                    <a:pt x="60" y="198"/>
                  </a:lnTo>
                  <a:lnTo>
                    <a:pt x="63" y="202"/>
                  </a:lnTo>
                  <a:lnTo>
                    <a:pt x="66" y="204"/>
                  </a:lnTo>
                  <a:lnTo>
                    <a:pt x="70" y="205"/>
                  </a:lnTo>
                  <a:lnTo>
                    <a:pt x="74" y="206"/>
                  </a:lnTo>
                  <a:lnTo>
                    <a:pt x="79" y="206"/>
                  </a:lnTo>
                  <a:lnTo>
                    <a:pt x="79" y="206"/>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3" name="Freeform 8"/>
            <p:cNvSpPr>
              <a:spLocks/>
            </p:cNvSpPr>
            <p:nvPr userDrawn="1"/>
          </p:nvSpPr>
          <p:spPr bwMode="auto">
            <a:xfrm>
              <a:off x="8002588" y="4805363"/>
              <a:ext cx="77788" cy="125413"/>
            </a:xfrm>
            <a:custGeom>
              <a:avLst/>
              <a:gdLst>
                <a:gd name="T0" fmla="*/ 47 w 148"/>
                <a:gd name="T1" fmla="*/ 0 h 236"/>
                <a:gd name="T2" fmla="*/ 47 w 148"/>
                <a:gd name="T3" fmla="*/ 162 h 236"/>
                <a:gd name="T4" fmla="*/ 47 w 148"/>
                <a:gd name="T5" fmla="*/ 162 h 236"/>
                <a:gd name="T6" fmla="*/ 47 w 148"/>
                <a:gd name="T7" fmla="*/ 170 h 236"/>
                <a:gd name="T8" fmla="*/ 48 w 148"/>
                <a:gd name="T9" fmla="*/ 178 h 236"/>
                <a:gd name="T10" fmla="*/ 50 w 148"/>
                <a:gd name="T11" fmla="*/ 184 h 236"/>
                <a:gd name="T12" fmla="*/ 52 w 148"/>
                <a:gd name="T13" fmla="*/ 190 h 236"/>
                <a:gd name="T14" fmla="*/ 56 w 148"/>
                <a:gd name="T15" fmla="*/ 195 h 236"/>
                <a:gd name="T16" fmla="*/ 60 w 148"/>
                <a:gd name="T17" fmla="*/ 199 h 236"/>
                <a:gd name="T18" fmla="*/ 66 w 148"/>
                <a:gd name="T19" fmla="*/ 202 h 236"/>
                <a:gd name="T20" fmla="*/ 74 w 148"/>
                <a:gd name="T21" fmla="*/ 202 h 236"/>
                <a:gd name="T22" fmla="*/ 74 w 148"/>
                <a:gd name="T23" fmla="*/ 202 h 236"/>
                <a:gd name="T24" fmla="*/ 81 w 148"/>
                <a:gd name="T25" fmla="*/ 202 h 236"/>
                <a:gd name="T26" fmla="*/ 87 w 148"/>
                <a:gd name="T27" fmla="*/ 199 h 236"/>
                <a:gd name="T28" fmla="*/ 93 w 148"/>
                <a:gd name="T29" fmla="*/ 195 h 236"/>
                <a:gd name="T30" fmla="*/ 96 w 148"/>
                <a:gd name="T31" fmla="*/ 190 h 236"/>
                <a:gd name="T32" fmla="*/ 99 w 148"/>
                <a:gd name="T33" fmla="*/ 184 h 236"/>
                <a:gd name="T34" fmla="*/ 100 w 148"/>
                <a:gd name="T35" fmla="*/ 178 h 236"/>
                <a:gd name="T36" fmla="*/ 101 w 148"/>
                <a:gd name="T37" fmla="*/ 170 h 236"/>
                <a:gd name="T38" fmla="*/ 102 w 148"/>
                <a:gd name="T39" fmla="*/ 162 h 236"/>
                <a:gd name="T40" fmla="*/ 102 w 148"/>
                <a:gd name="T41" fmla="*/ 0 h 236"/>
                <a:gd name="T42" fmla="*/ 148 w 148"/>
                <a:gd name="T43" fmla="*/ 0 h 236"/>
                <a:gd name="T44" fmla="*/ 148 w 148"/>
                <a:gd name="T45" fmla="*/ 162 h 236"/>
                <a:gd name="T46" fmla="*/ 148 w 148"/>
                <a:gd name="T47" fmla="*/ 162 h 236"/>
                <a:gd name="T48" fmla="*/ 147 w 148"/>
                <a:gd name="T49" fmla="*/ 172 h 236"/>
                <a:gd name="T50" fmla="*/ 146 w 148"/>
                <a:gd name="T51" fmla="*/ 182 h 236"/>
                <a:gd name="T52" fmla="*/ 144 w 148"/>
                <a:gd name="T53" fmla="*/ 190 h 236"/>
                <a:gd name="T54" fmla="*/ 142 w 148"/>
                <a:gd name="T55" fmla="*/ 199 h 236"/>
                <a:gd name="T56" fmla="*/ 138 w 148"/>
                <a:gd name="T57" fmla="*/ 206 h 236"/>
                <a:gd name="T58" fmla="*/ 135 w 148"/>
                <a:gd name="T59" fmla="*/ 212 h 236"/>
                <a:gd name="T60" fmla="*/ 130 w 148"/>
                <a:gd name="T61" fmla="*/ 217 h 236"/>
                <a:gd name="T62" fmla="*/ 125 w 148"/>
                <a:gd name="T63" fmla="*/ 221 h 236"/>
                <a:gd name="T64" fmla="*/ 120 w 148"/>
                <a:gd name="T65" fmla="*/ 225 h 236"/>
                <a:gd name="T66" fmla="*/ 114 w 148"/>
                <a:gd name="T67" fmla="*/ 228 h 236"/>
                <a:gd name="T68" fmla="*/ 108 w 148"/>
                <a:gd name="T69" fmla="*/ 231 h 236"/>
                <a:gd name="T70" fmla="*/ 102 w 148"/>
                <a:gd name="T71" fmla="*/ 233 h 236"/>
                <a:gd name="T72" fmla="*/ 89 w 148"/>
                <a:gd name="T73" fmla="*/ 236 h 236"/>
                <a:gd name="T74" fmla="*/ 74 w 148"/>
                <a:gd name="T75" fmla="*/ 236 h 236"/>
                <a:gd name="T76" fmla="*/ 74 w 148"/>
                <a:gd name="T77" fmla="*/ 236 h 236"/>
                <a:gd name="T78" fmla="*/ 60 w 148"/>
                <a:gd name="T79" fmla="*/ 236 h 236"/>
                <a:gd name="T80" fmla="*/ 46 w 148"/>
                <a:gd name="T81" fmla="*/ 234 h 236"/>
                <a:gd name="T82" fmla="*/ 40 w 148"/>
                <a:gd name="T83" fmla="*/ 232 h 236"/>
                <a:gd name="T84" fmla="*/ 34 w 148"/>
                <a:gd name="T85" fmla="*/ 229 h 236"/>
                <a:gd name="T86" fmla="*/ 28 w 148"/>
                <a:gd name="T87" fmla="*/ 226 h 236"/>
                <a:gd name="T88" fmla="*/ 23 w 148"/>
                <a:gd name="T89" fmla="*/ 223 h 236"/>
                <a:gd name="T90" fmla="*/ 18 w 148"/>
                <a:gd name="T91" fmla="*/ 218 h 236"/>
                <a:gd name="T92" fmla="*/ 14 w 148"/>
                <a:gd name="T93" fmla="*/ 213 h 236"/>
                <a:gd name="T94" fmla="*/ 10 w 148"/>
                <a:gd name="T95" fmla="*/ 207 h 236"/>
                <a:gd name="T96" fmla="*/ 7 w 148"/>
                <a:gd name="T97" fmla="*/ 200 h 236"/>
                <a:gd name="T98" fmla="*/ 4 w 148"/>
                <a:gd name="T99" fmla="*/ 191 h 236"/>
                <a:gd name="T100" fmla="*/ 1 w 148"/>
                <a:gd name="T101" fmla="*/ 182 h 236"/>
                <a:gd name="T102" fmla="*/ 0 w 148"/>
                <a:gd name="T103" fmla="*/ 173 h 236"/>
                <a:gd name="T104" fmla="*/ 0 w 148"/>
                <a:gd name="T105" fmla="*/ 162 h 236"/>
                <a:gd name="T106" fmla="*/ 0 w 148"/>
                <a:gd name="T107" fmla="*/ 0 h 236"/>
                <a:gd name="T108" fmla="*/ 47 w 148"/>
                <a:gd name="T109"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8" h="236">
                  <a:moveTo>
                    <a:pt x="47" y="0"/>
                  </a:moveTo>
                  <a:lnTo>
                    <a:pt x="47" y="162"/>
                  </a:lnTo>
                  <a:lnTo>
                    <a:pt x="47" y="162"/>
                  </a:lnTo>
                  <a:lnTo>
                    <a:pt x="47" y="170"/>
                  </a:lnTo>
                  <a:lnTo>
                    <a:pt x="48" y="178"/>
                  </a:lnTo>
                  <a:lnTo>
                    <a:pt x="50" y="184"/>
                  </a:lnTo>
                  <a:lnTo>
                    <a:pt x="52" y="190"/>
                  </a:lnTo>
                  <a:lnTo>
                    <a:pt x="56" y="195"/>
                  </a:lnTo>
                  <a:lnTo>
                    <a:pt x="60" y="199"/>
                  </a:lnTo>
                  <a:lnTo>
                    <a:pt x="66" y="202"/>
                  </a:lnTo>
                  <a:lnTo>
                    <a:pt x="74" y="202"/>
                  </a:lnTo>
                  <a:lnTo>
                    <a:pt x="74" y="202"/>
                  </a:lnTo>
                  <a:lnTo>
                    <a:pt x="81" y="202"/>
                  </a:lnTo>
                  <a:lnTo>
                    <a:pt x="87" y="199"/>
                  </a:lnTo>
                  <a:lnTo>
                    <a:pt x="93" y="195"/>
                  </a:lnTo>
                  <a:lnTo>
                    <a:pt x="96" y="190"/>
                  </a:lnTo>
                  <a:lnTo>
                    <a:pt x="99" y="184"/>
                  </a:lnTo>
                  <a:lnTo>
                    <a:pt x="100" y="178"/>
                  </a:lnTo>
                  <a:lnTo>
                    <a:pt x="101" y="170"/>
                  </a:lnTo>
                  <a:lnTo>
                    <a:pt x="102" y="162"/>
                  </a:lnTo>
                  <a:lnTo>
                    <a:pt x="102" y="0"/>
                  </a:lnTo>
                  <a:lnTo>
                    <a:pt x="148" y="0"/>
                  </a:lnTo>
                  <a:lnTo>
                    <a:pt x="148" y="162"/>
                  </a:lnTo>
                  <a:lnTo>
                    <a:pt x="148" y="162"/>
                  </a:lnTo>
                  <a:lnTo>
                    <a:pt x="147" y="172"/>
                  </a:lnTo>
                  <a:lnTo>
                    <a:pt x="146" y="182"/>
                  </a:lnTo>
                  <a:lnTo>
                    <a:pt x="144" y="190"/>
                  </a:lnTo>
                  <a:lnTo>
                    <a:pt x="142" y="199"/>
                  </a:lnTo>
                  <a:lnTo>
                    <a:pt x="138" y="206"/>
                  </a:lnTo>
                  <a:lnTo>
                    <a:pt x="135" y="212"/>
                  </a:lnTo>
                  <a:lnTo>
                    <a:pt x="130" y="217"/>
                  </a:lnTo>
                  <a:lnTo>
                    <a:pt x="125" y="221"/>
                  </a:lnTo>
                  <a:lnTo>
                    <a:pt x="120" y="225"/>
                  </a:lnTo>
                  <a:lnTo>
                    <a:pt x="114" y="228"/>
                  </a:lnTo>
                  <a:lnTo>
                    <a:pt x="108" y="231"/>
                  </a:lnTo>
                  <a:lnTo>
                    <a:pt x="102" y="233"/>
                  </a:lnTo>
                  <a:lnTo>
                    <a:pt x="89" y="236"/>
                  </a:lnTo>
                  <a:lnTo>
                    <a:pt x="74" y="236"/>
                  </a:lnTo>
                  <a:lnTo>
                    <a:pt x="74" y="236"/>
                  </a:lnTo>
                  <a:lnTo>
                    <a:pt x="60" y="236"/>
                  </a:lnTo>
                  <a:lnTo>
                    <a:pt x="46" y="234"/>
                  </a:lnTo>
                  <a:lnTo>
                    <a:pt x="40" y="232"/>
                  </a:lnTo>
                  <a:lnTo>
                    <a:pt x="34" y="229"/>
                  </a:lnTo>
                  <a:lnTo>
                    <a:pt x="28" y="226"/>
                  </a:lnTo>
                  <a:lnTo>
                    <a:pt x="23" y="223"/>
                  </a:lnTo>
                  <a:lnTo>
                    <a:pt x="18" y="218"/>
                  </a:lnTo>
                  <a:lnTo>
                    <a:pt x="14" y="213"/>
                  </a:lnTo>
                  <a:lnTo>
                    <a:pt x="10" y="207"/>
                  </a:lnTo>
                  <a:lnTo>
                    <a:pt x="7" y="200"/>
                  </a:lnTo>
                  <a:lnTo>
                    <a:pt x="4" y="191"/>
                  </a:lnTo>
                  <a:lnTo>
                    <a:pt x="1" y="182"/>
                  </a:lnTo>
                  <a:lnTo>
                    <a:pt x="0" y="173"/>
                  </a:lnTo>
                  <a:lnTo>
                    <a:pt x="0" y="162"/>
                  </a:lnTo>
                  <a:lnTo>
                    <a:pt x="0" y="0"/>
                  </a:lnTo>
                  <a:lnTo>
                    <a:pt x="47" y="0"/>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4" name="Freeform 9"/>
            <p:cNvSpPr>
              <a:spLocks noEditPoints="1"/>
            </p:cNvSpPr>
            <p:nvPr userDrawn="1"/>
          </p:nvSpPr>
          <p:spPr bwMode="auto">
            <a:xfrm>
              <a:off x="8101013" y="4805363"/>
              <a:ext cx="76200" cy="123825"/>
            </a:xfrm>
            <a:custGeom>
              <a:avLst/>
              <a:gdLst>
                <a:gd name="T0" fmla="*/ 0 w 144"/>
                <a:gd name="T1" fmla="*/ 0 h 232"/>
                <a:gd name="T2" fmla="*/ 82 w 144"/>
                <a:gd name="T3" fmla="*/ 0 h 232"/>
                <a:gd name="T4" fmla="*/ 82 w 144"/>
                <a:gd name="T5" fmla="*/ 0 h 232"/>
                <a:gd name="T6" fmla="*/ 90 w 144"/>
                <a:gd name="T7" fmla="*/ 1 h 232"/>
                <a:gd name="T8" fmla="*/ 98 w 144"/>
                <a:gd name="T9" fmla="*/ 2 h 232"/>
                <a:gd name="T10" fmla="*/ 105 w 144"/>
                <a:gd name="T11" fmla="*/ 4 h 232"/>
                <a:gd name="T12" fmla="*/ 111 w 144"/>
                <a:gd name="T13" fmla="*/ 6 h 232"/>
                <a:gd name="T14" fmla="*/ 117 w 144"/>
                <a:gd name="T15" fmla="*/ 9 h 232"/>
                <a:gd name="T16" fmla="*/ 122 w 144"/>
                <a:gd name="T17" fmla="*/ 13 h 232"/>
                <a:gd name="T18" fmla="*/ 127 w 144"/>
                <a:gd name="T19" fmla="*/ 17 h 232"/>
                <a:gd name="T20" fmla="*/ 131 w 144"/>
                <a:gd name="T21" fmla="*/ 22 h 232"/>
                <a:gd name="T22" fmla="*/ 134 w 144"/>
                <a:gd name="T23" fmla="*/ 27 h 232"/>
                <a:gd name="T24" fmla="*/ 137 w 144"/>
                <a:gd name="T25" fmla="*/ 32 h 232"/>
                <a:gd name="T26" fmla="*/ 141 w 144"/>
                <a:gd name="T27" fmla="*/ 45 h 232"/>
                <a:gd name="T28" fmla="*/ 144 w 144"/>
                <a:gd name="T29" fmla="*/ 57 h 232"/>
                <a:gd name="T30" fmla="*/ 144 w 144"/>
                <a:gd name="T31" fmla="*/ 70 h 232"/>
                <a:gd name="T32" fmla="*/ 144 w 144"/>
                <a:gd name="T33" fmla="*/ 70 h 232"/>
                <a:gd name="T34" fmla="*/ 144 w 144"/>
                <a:gd name="T35" fmla="*/ 78 h 232"/>
                <a:gd name="T36" fmla="*/ 143 w 144"/>
                <a:gd name="T37" fmla="*/ 86 h 232"/>
                <a:gd name="T38" fmla="*/ 141 w 144"/>
                <a:gd name="T39" fmla="*/ 94 h 232"/>
                <a:gd name="T40" fmla="*/ 139 w 144"/>
                <a:gd name="T41" fmla="*/ 101 h 232"/>
                <a:gd name="T42" fmla="*/ 136 w 144"/>
                <a:gd name="T43" fmla="*/ 107 h 232"/>
                <a:gd name="T44" fmla="*/ 133 w 144"/>
                <a:gd name="T45" fmla="*/ 112 h 232"/>
                <a:gd name="T46" fmla="*/ 129 w 144"/>
                <a:gd name="T47" fmla="*/ 118 h 232"/>
                <a:gd name="T48" fmla="*/ 124 w 144"/>
                <a:gd name="T49" fmla="*/ 123 h 232"/>
                <a:gd name="T50" fmla="*/ 119 w 144"/>
                <a:gd name="T51" fmla="*/ 127 h 232"/>
                <a:gd name="T52" fmla="*/ 114 w 144"/>
                <a:gd name="T53" fmla="*/ 130 h 232"/>
                <a:gd name="T54" fmla="*/ 108 w 144"/>
                <a:gd name="T55" fmla="*/ 133 h 232"/>
                <a:gd name="T56" fmla="*/ 101 w 144"/>
                <a:gd name="T57" fmla="*/ 136 h 232"/>
                <a:gd name="T58" fmla="*/ 95 w 144"/>
                <a:gd name="T59" fmla="*/ 137 h 232"/>
                <a:gd name="T60" fmla="*/ 87 w 144"/>
                <a:gd name="T61" fmla="*/ 139 h 232"/>
                <a:gd name="T62" fmla="*/ 71 w 144"/>
                <a:gd name="T63" fmla="*/ 140 h 232"/>
                <a:gd name="T64" fmla="*/ 46 w 144"/>
                <a:gd name="T65" fmla="*/ 140 h 232"/>
                <a:gd name="T66" fmla="*/ 46 w 144"/>
                <a:gd name="T67" fmla="*/ 232 h 232"/>
                <a:gd name="T68" fmla="*/ 0 w 144"/>
                <a:gd name="T69" fmla="*/ 232 h 232"/>
                <a:gd name="T70" fmla="*/ 0 w 144"/>
                <a:gd name="T71" fmla="*/ 0 h 232"/>
                <a:gd name="T72" fmla="*/ 46 w 144"/>
                <a:gd name="T73" fmla="*/ 105 h 232"/>
                <a:gd name="T74" fmla="*/ 67 w 144"/>
                <a:gd name="T75" fmla="*/ 105 h 232"/>
                <a:gd name="T76" fmla="*/ 67 w 144"/>
                <a:gd name="T77" fmla="*/ 105 h 232"/>
                <a:gd name="T78" fmla="*/ 74 w 144"/>
                <a:gd name="T79" fmla="*/ 104 h 232"/>
                <a:gd name="T80" fmla="*/ 80 w 144"/>
                <a:gd name="T81" fmla="*/ 103 h 232"/>
                <a:gd name="T82" fmla="*/ 85 w 144"/>
                <a:gd name="T83" fmla="*/ 100 h 232"/>
                <a:gd name="T84" fmla="*/ 90 w 144"/>
                <a:gd name="T85" fmla="*/ 96 h 232"/>
                <a:gd name="T86" fmla="*/ 93 w 144"/>
                <a:gd name="T87" fmla="*/ 92 h 232"/>
                <a:gd name="T88" fmla="*/ 96 w 144"/>
                <a:gd name="T89" fmla="*/ 86 h 232"/>
                <a:gd name="T90" fmla="*/ 98 w 144"/>
                <a:gd name="T91" fmla="*/ 79 h 232"/>
                <a:gd name="T92" fmla="*/ 98 w 144"/>
                <a:gd name="T93" fmla="*/ 70 h 232"/>
                <a:gd name="T94" fmla="*/ 98 w 144"/>
                <a:gd name="T95" fmla="*/ 70 h 232"/>
                <a:gd name="T96" fmla="*/ 98 w 144"/>
                <a:gd name="T97" fmla="*/ 62 h 232"/>
                <a:gd name="T98" fmla="*/ 97 w 144"/>
                <a:gd name="T99" fmla="*/ 55 h 232"/>
                <a:gd name="T100" fmla="*/ 94 w 144"/>
                <a:gd name="T101" fmla="*/ 49 h 232"/>
                <a:gd name="T102" fmla="*/ 91 w 144"/>
                <a:gd name="T103" fmla="*/ 44 h 232"/>
                <a:gd name="T104" fmla="*/ 87 w 144"/>
                <a:gd name="T105" fmla="*/ 40 h 232"/>
                <a:gd name="T106" fmla="*/ 81 w 144"/>
                <a:gd name="T107" fmla="*/ 37 h 232"/>
                <a:gd name="T108" fmla="*/ 74 w 144"/>
                <a:gd name="T109" fmla="*/ 35 h 232"/>
                <a:gd name="T110" fmla="*/ 65 w 144"/>
                <a:gd name="T111" fmla="*/ 34 h 232"/>
                <a:gd name="T112" fmla="*/ 46 w 144"/>
                <a:gd name="T113" fmla="*/ 34 h 232"/>
                <a:gd name="T114" fmla="*/ 46 w 144"/>
                <a:gd name="T115" fmla="*/ 10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4" h="232">
                  <a:moveTo>
                    <a:pt x="0" y="0"/>
                  </a:moveTo>
                  <a:lnTo>
                    <a:pt x="82" y="0"/>
                  </a:lnTo>
                  <a:lnTo>
                    <a:pt x="82" y="0"/>
                  </a:lnTo>
                  <a:lnTo>
                    <a:pt x="90" y="1"/>
                  </a:lnTo>
                  <a:lnTo>
                    <a:pt x="98" y="2"/>
                  </a:lnTo>
                  <a:lnTo>
                    <a:pt x="105" y="4"/>
                  </a:lnTo>
                  <a:lnTo>
                    <a:pt x="111" y="6"/>
                  </a:lnTo>
                  <a:lnTo>
                    <a:pt x="117" y="9"/>
                  </a:lnTo>
                  <a:lnTo>
                    <a:pt x="122" y="13"/>
                  </a:lnTo>
                  <a:lnTo>
                    <a:pt x="127" y="17"/>
                  </a:lnTo>
                  <a:lnTo>
                    <a:pt x="131" y="22"/>
                  </a:lnTo>
                  <a:lnTo>
                    <a:pt x="134" y="27"/>
                  </a:lnTo>
                  <a:lnTo>
                    <a:pt x="137" y="32"/>
                  </a:lnTo>
                  <a:lnTo>
                    <a:pt x="141" y="45"/>
                  </a:lnTo>
                  <a:lnTo>
                    <a:pt x="144" y="57"/>
                  </a:lnTo>
                  <a:lnTo>
                    <a:pt x="144" y="70"/>
                  </a:lnTo>
                  <a:lnTo>
                    <a:pt x="144" y="70"/>
                  </a:lnTo>
                  <a:lnTo>
                    <a:pt x="144" y="78"/>
                  </a:lnTo>
                  <a:lnTo>
                    <a:pt x="143" y="86"/>
                  </a:lnTo>
                  <a:lnTo>
                    <a:pt x="141" y="94"/>
                  </a:lnTo>
                  <a:lnTo>
                    <a:pt x="139" y="101"/>
                  </a:lnTo>
                  <a:lnTo>
                    <a:pt x="136" y="107"/>
                  </a:lnTo>
                  <a:lnTo>
                    <a:pt x="133" y="112"/>
                  </a:lnTo>
                  <a:lnTo>
                    <a:pt x="129" y="118"/>
                  </a:lnTo>
                  <a:lnTo>
                    <a:pt x="124" y="123"/>
                  </a:lnTo>
                  <a:lnTo>
                    <a:pt x="119" y="127"/>
                  </a:lnTo>
                  <a:lnTo>
                    <a:pt x="114" y="130"/>
                  </a:lnTo>
                  <a:lnTo>
                    <a:pt x="108" y="133"/>
                  </a:lnTo>
                  <a:lnTo>
                    <a:pt x="101" y="136"/>
                  </a:lnTo>
                  <a:lnTo>
                    <a:pt x="95" y="137"/>
                  </a:lnTo>
                  <a:lnTo>
                    <a:pt x="87" y="139"/>
                  </a:lnTo>
                  <a:lnTo>
                    <a:pt x="71" y="140"/>
                  </a:lnTo>
                  <a:lnTo>
                    <a:pt x="46" y="140"/>
                  </a:lnTo>
                  <a:lnTo>
                    <a:pt x="46" y="232"/>
                  </a:lnTo>
                  <a:lnTo>
                    <a:pt x="0" y="232"/>
                  </a:lnTo>
                  <a:lnTo>
                    <a:pt x="0" y="0"/>
                  </a:lnTo>
                  <a:close/>
                  <a:moveTo>
                    <a:pt x="46" y="105"/>
                  </a:moveTo>
                  <a:lnTo>
                    <a:pt x="67" y="105"/>
                  </a:lnTo>
                  <a:lnTo>
                    <a:pt x="67" y="105"/>
                  </a:lnTo>
                  <a:lnTo>
                    <a:pt x="74" y="104"/>
                  </a:lnTo>
                  <a:lnTo>
                    <a:pt x="80" y="103"/>
                  </a:lnTo>
                  <a:lnTo>
                    <a:pt x="85" y="100"/>
                  </a:lnTo>
                  <a:lnTo>
                    <a:pt x="90" y="96"/>
                  </a:lnTo>
                  <a:lnTo>
                    <a:pt x="93" y="92"/>
                  </a:lnTo>
                  <a:lnTo>
                    <a:pt x="96" y="86"/>
                  </a:lnTo>
                  <a:lnTo>
                    <a:pt x="98" y="79"/>
                  </a:lnTo>
                  <a:lnTo>
                    <a:pt x="98" y="70"/>
                  </a:lnTo>
                  <a:lnTo>
                    <a:pt x="98" y="70"/>
                  </a:lnTo>
                  <a:lnTo>
                    <a:pt x="98" y="62"/>
                  </a:lnTo>
                  <a:lnTo>
                    <a:pt x="97" y="55"/>
                  </a:lnTo>
                  <a:lnTo>
                    <a:pt x="94" y="49"/>
                  </a:lnTo>
                  <a:lnTo>
                    <a:pt x="91" y="44"/>
                  </a:lnTo>
                  <a:lnTo>
                    <a:pt x="87" y="40"/>
                  </a:lnTo>
                  <a:lnTo>
                    <a:pt x="81" y="37"/>
                  </a:lnTo>
                  <a:lnTo>
                    <a:pt x="74" y="35"/>
                  </a:lnTo>
                  <a:lnTo>
                    <a:pt x="65" y="34"/>
                  </a:lnTo>
                  <a:lnTo>
                    <a:pt x="46" y="34"/>
                  </a:lnTo>
                  <a:lnTo>
                    <a:pt x="46" y="105"/>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5" name="Freeform 10"/>
            <p:cNvSpPr>
              <a:spLocks/>
            </p:cNvSpPr>
            <p:nvPr userDrawn="1"/>
          </p:nvSpPr>
          <p:spPr bwMode="auto">
            <a:xfrm>
              <a:off x="8188325" y="4805363"/>
              <a:ext cx="69850" cy="123825"/>
            </a:xfrm>
            <a:custGeom>
              <a:avLst/>
              <a:gdLst>
                <a:gd name="T0" fmla="*/ 129 w 132"/>
                <a:gd name="T1" fmla="*/ 0 h 232"/>
                <a:gd name="T2" fmla="*/ 129 w 132"/>
                <a:gd name="T3" fmla="*/ 39 h 232"/>
                <a:gd name="T4" fmla="*/ 46 w 132"/>
                <a:gd name="T5" fmla="*/ 39 h 232"/>
                <a:gd name="T6" fmla="*/ 46 w 132"/>
                <a:gd name="T7" fmla="*/ 93 h 232"/>
                <a:gd name="T8" fmla="*/ 124 w 132"/>
                <a:gd name="T9" fmla="*/ 93 h 232"/>
                <a:gd name="T10" fmla="*/ 124 w 132"/>
                <a:gd name="T11" fmla="*/ 132 h 232"/>
                <a:gd name="T12" fmla="*/ 46 w 132"/>
                <a:gd name="T13" fmla="*/ 132 h 232"/>
                <a:gd name="T14" fmla="*/ 46 w 132"/>
                <a:gd name="T15" fmla="*/ 193 h 232"/>
                <a:gd name="T16" fmla="*/ 132 w 132"/>
                <a:gd name="T17" fmla="*/ 193 h 232"/>
                <a:gd name="T18" fmla="*/ 132 w 132"/>
                <a:gd name="T19" fmla="*/ 232 h 232"/>
                <a:gd name="T20" fmla="*/ 0 w 132"/>
                <a:gd name="T21" fmla="*/ 232 h 232"/>
                <a:gd name="T22" fmla="*/ 0 w 132"/>
                <a:gd name="T23" fmla="*/ 0 h 232"/>
                <a:gd name="T24" fmla="*/ 129 w 132"/>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232">
                  <a:moveTo>
                    <a:pt x="129" y="0"/>
                  </a:moveTo>
                  <a:lnTo>
                    <a:pt x="129" y="39"/>
                  </a:lnTo>
                  <a:lnTo>
                    <a:pt x="46" y="39"/>
                  </a:lnTo>
                  <a:lnTo>
                    <a:pt x="46" y="93"/>
                  </a:lnTo>
                  <a:lnTo>
                    <a:pt x="124" y="93"/>
                  </a:lnTo>
                  <a:lnTo>
                    <a:pt x="124" y="132"/>
                  </a:lnTo>
                  <a:lnTo>
                    <a:pt x="46" y="132"/>
                  </a:lnTo>
                  <a:lnTo>
                    <a:pt x="46" y="193"/>
                  </a:lnTo>
                  <a:lnTo>
                    <a:pt x="132" y="193"/>
                  </a:lnTo>
                  <a:lnTo>
                    <a:pt x="132" y="232"/>
                  </a:lnTo>
                  <a:lnTo>
                    <a:pt x="0" y="232"/>
                  </a:lnTo>
                  <a:lnTo>
                    <a:pt x="0" y="0"/>
                  </a:lnTo>
                  <a:lnTo>
                    <a:pt x="129" y="0"/>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6" name="Freeform 11"/>
            <p:cNvSpPr>
              <a:spLocks noEditPoints="1"/>
            </p:cNvSpPr>
            <p:nvPr userDrawn="1"/>
          </p:nvSpPr>
          <p:spPr bwMode="auto">
            <a:xfrm>
              <a:off x="8315325" y="4805363"/>
              <a:ext cx="82550" cy="123825"/>
            </a:xfrm>
            <a:custGeom>
              <a:avLst/>
              <a:gdLst>
                <a:gd name="T0" fmla="*/ 87 w 157"/>
                <a:gd name="T1" fmla="*/ 0 h 232"/>
                <a:gd name="T2" fmla="*/ 101 w 157"/>
                <a:gd name="T3" fmla="*/ 1 h 232"/>
                <a:gd name="T4" fmla="*/ 124 w 157"/>
                <a:gd name="T5" fmla="*/ 9 h 232"/>
                <a:gd name="T6" fmla="*/ 132 w 157"/>
                <a:gd name="T7" fmla="*/ 15 h 232"/>
                <a:gd name="T8" fmla="*/ 139 w 157"/>
                <a:gd name="T9" fmla="*/ 23 h 232"/>
                <a:gd name="T10" fmla="*/ 144 w 157"/>
                <a:gd name="T11" fmla="*/ 33 h 232"/>
                <a:gd name="T12" fmla="*/ 147 w 157"/>
                <a:gd name="T13" fmla="*/ 46 h 232"/>
                <a:gd name="T14" fmla="*/ 149 w 157"/>
                <a:gd name="T15" fmla="*/ 60 h 232"/>
                <a:gd name="T16" fmla="*/ 146 w 157"/>
                <a:gd name="T17" fmla="*/ 81 h 232"/>
                <a:gd name="T18" fmla="*/ 139 w 157"/>
                <a:gd name="T19" fmla="*/ 98 h 232"/>
                <a:gd name="T20" fmla="*/ 127 w 157"/>
                <a:gd name="T21" fmla="*/ 110 h 232"/>
                <a:gd name="T22" fmla="*/ 110 w 157"/>
                <a:gd name="T23" fmla="*/ 118 h 232"/>
                <a:gd name="T24" fmla="*/ 110 w 157"/>
                <a:gd name="T25" fmla="*/ 118 h 232"/>
                <a:gd name="T26" fmla="*/ 129 w 157"/>
                <a:gd name="T27" fmla="*/ 124 h 232"/>
                <a:gd name="T28" fmla="*/ 136 w 157"/>
                <a:gd name="T29" fmla="*/ 129 h 232"/>
                <a:gd name="T30" fmla="*/ 140 w 157"/>
                <a:gd name="T31" fmla="*/ 137 h 232"/>
                <a:gd name="T32" fmla="*/ 146 w 157"/>
                <a:gd name="T33" fmla="*/ 157 h 232"/>
                <a:gd name="T34" fmla="*/ 147 w 157"/>
                <a:gd name="T35" fmla="*/ 188 h 232"/>
                <a:gd name="T36" fmla="*/ 148 w 157"/>
                <a:gd name="T37" fmla="*/ 205 h 232"/>
                <a:gd name="T38" fmla="*/ 151 w 157"/>
                <a:gd name="T39" fmla="*/ 221 h 232"/>
                <a:gd name="T40" fmla="*/ 155 w 157"/>
                <a:gd name="T41" fmla="*/ 228 h 232"/>
                <a:gd name="T42" fmla="*/ 157 w 157"/>
                <a:gd name="T43" fmla="*/ 232 h 232"/>
                <a:gd name="T44" fmla="*/ 108 w 157"/>
                <a:gd name="T45" fmla="*/ 232 h 232"/>
                <a:gd name="T46" fmla="*/ 103 w 157"/>
                <a:gd name="T47" fmla="*/ 221 h 232"/>
                <a:gd name="T48" fmla="*/ 102 w 157"/>
                <a:gd name="T49" fmla="*/ 208 h 232"/>
                <a:gd name="T50" fmla="*/ 100 w 157"/>
                <a:gd name="T51" fmla="*/ 163 h 232"/>
                <a:gd name="T52" fmla="*/ 99 w 157"/>
                <a:gd name="T53" fmla="*/ 151 h 232"/>
                <a:gd name="T54" fmla="*/ 94 w 157"/>
                <a:gd name="T55" fmla="*/ 142 h 232"/>
                <a:gd name="T56" fmla="*/ 84 w 157"/>
                <a:gd name="T57" fmla="*/ 136 h 232"/>
                <a:gd name="T58" fmla="*/ 72 w 157"/>
                <a:gd name="T59" fmla="*/ 134 h 232"/>
                <a:gd name="T60" fmla="*/ 48 w 157"/>
                <a:gd name="T61" fmla="*/ 232 h 232"/>
                <a:gd name="T62" fmla="*/ 0 w 157"/>
                <a:gd name="T63" fmla="*/ 0 h 232"/>
                <a:gd name="T64" fmla="*/ 67 w 157"/>
                <a:gd name="T65" fmla="*/ 101 h 232"/>
                <a:gd name="T66" fmla="*/ 75 w 157"/>
                <a:gd name="T67" fmla="*/ 101 h 232"/>
                <a:gd name="T68" fmla="*/ 87 w 157"/>
                <a:gd name="T69" fmla="*/ 97 h 232"/>
                <a:gd name="T70" fmla="*/ 97 w 157"/>
                <a:gd name="T71" fmla="*/ 89 h 232"/>
                <a:gd name="T72" fmla="*/ 102 w 157"/>
                <a:gd name="T73" fmla="*/ 75 h 232"/>
                <a:gd name="T74" fmla="*/ 102 w 157"/>
                <a:gd name="T75" fmla="*/ 67 h 232"/>
                <a:gd name="T76" fmla="*/ 100 w 157"/>
                <a:gd name="T77" fmla="*/ 53 h 232"/>
                <a:gd name="T78" fmla="*/ 94 w 157"/>
                <a:gd name="T79" fmla="*/ 43 h 232"/>
                <a:gd name="T80" fmla="*/ 83 w 157"/>
                <a:gd name="T81" fmla="*/ 37 h 232"/>
                <a:gd name="T82" fmla="*/ 69 w 157"/>
                <a:gd name="T83" fmla="*/ 34 h 232"/>
                <a:gd name="T84" fmla="*/ 48 w 157"/>
                <a:gd name="T85" fmla="*/ 10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7" h="232">
                  <a:moveTo>
                    <a:pt x="0" y="0"/>
                  </a:moveTo>
                  <a:lnTo>
                    <a:pt x="87" y="0"/>
                  </a:lnTo>
                  <a:lnTo>
                    <a:pt x="87" y="0"/>
                  </a:lnTo>
                  <a:lnTo>
                    <a:pt x="101" y="1"/>
                  </a:lnTo>
                  <a:lnTo>
                    <a:pt x="113" y="4"/>
                  </a:lnTo>
                  <a:lnTo>
                    <a:pt x="124" y="9"/>
                  </a:lnTo>
                  <a:lnTo>
                    <a:pt x="128" y="12"/>
                  </a:lnTo>
                  <a:lnTo>
                    <a:pt x="132" y="15"/>
                  </a:lnTo>
                  <a:lnTo>
                    <a:pt x="136" y="19"/>
                  </a:lnTo>
                  <a:lnTo>
                    <a:pt x="139" y="23"/>
                  </a:lnTo>
                  <a:lnTo>
                    <a:pt x="142" y="28"/>
                  </a:lnTo>
                  <a:lnTo>
                    <a:pt x="144" y="33"/>
                  </a:lnTo>
                  <a:lnTo>
                    <a:pt x="146" y="40"/>
                  </a:lnTo>
                  <a:lnTo>
                    <a:pt x="147" y="46"/>
                  </a:lnTo>
                  <a:lnTo>
                    <a:pt x="149" y="60"/>
                  </a:lnTo>
                  <a:lnTo>
                    <a:pt x="149" y="60"/>
                  </a:lnTo>
                  <a:lnTo>
                    <a:pt x="148" y="71"/>
                  </a:lnTo>
                  <a:lnTo>
                    <a:pt x="146" y="81"/>
                  </a:lnTo>
                  <a:lnTo>
                    <a:pt x="143" y="90"/>
                  </a:lnTo>
                  <a:lnTo>
                    <a:pt x="139" y="98"/>
                  </a:lnTo>
                  <a:lnTo>
                    <a:pt x="134" y="104"/>
                  </a:lnTo>
                  <a:lnTo>
                    <a:pt x="127" y="110"/>
                  </a:lnTo>
                  <a:lnTo>
                    <a:pt x="119" y="114"/>
                  </a:lnTo>
                  <a:lnTo>
                    <a:pt x="110" y="118"/>
                  </a:lnTo>
                  <a:lnTo>
                    <a:pt x="110" y="118"/>
                  </a:lnTo>
                  <a:lnTo>
                    <a:pt x="110" y="118"/>
                  </a:lnTo>
                  <a:lnTo>
                    <a:pt x="121" y="120"/>
                  </a:lnTo>
                  <a:lnTo>
                    <a:pt x="129" y="124"/>
                  </a:lnTo>
                  <a:lnTo>
                    <a:pt x="133" y="126"/>
                  </a:lnTo>
                  <a:lnTo>
                    <a:pt x="136" y="129"/>
                  </a:lnTo>
                  <a:lnTo>
                    <a:pt x="138" y="133"/>
                  </a:lnTo>
                  <a:lnTo>
                    <a:pt x="140" y="137"/>
                  </a:lnTo>
                  <a:lnTo>
                    <a:pt x="144" y="146"/>
                  </a:lnTo>
                  <a:lnTo>
                    <a:pt x="146" y="157"/>
                  </a:lnTo>
                  <a:lnTo>
                    <a:pt x="147" y="171"/>
                  </a:lnTo>
                  <a:lnTo>
                    <a:pt x="147" y="188"/>
                  </a:lnTo>
                  <a:lnTo>
                    <a:pt x="147" y="188"/>
                  </a:lnTo>
                  <a:lnTo>
                    <a:pt x="148" y="205"/>
                  </a:lnTo>
                  <a:lnTo>
                    <a:pt x="149" y="217"/>
                  </a:lnTo>
                  <a:lnTo>
                    <a:pt x="151" y="221"/>
                  </a:lnTo>
                  <a:lnTo>
                    <a:pt x="152" y="225"/>
                  </a:lnTo>
                  <a:lnTo>
                    <a:pt x="155" y="228"/>
                  </a:lnTo>
                  <a:lnTo>
                    <a:pt x="157" y="230"/>
                  </a:lnTo>
                  <a:lnTo>
                    <a:pt x="157" y="232"/>
                  </a:lnTo>
                  <a:lnTo>
                    <a:pt x="108" y="232"/>
                  </a:lnTo>
                  <a:lnTo>
                    <a:pt x="108" y="232"/>
                  </a:lnTo>
                  <a:lnTo>
                    <a:pt x="105" y="227"/>
                  </a:lnTo>
                  <a:lnTo>
                    <a:pt x="103" y="221"/>
                  </a:lnTo>
                  <a:lnTo>
                    <a:pt x="102" y="215"/>
                  </a:lnTo>
                  <a:lnTo>
                    <a:pt x="102" y="208"/>
                  </a:lnTo>
                  <a:lnTo>
                    <a:pt x="100" y="163"/>
                  </a:lnTo>
                  <a:lnTo>
                    <a:pt x="100" y="163"/>
                  </a:lnTo>
                  <a:lnTo>
                    <a:pt x="100" y="157"/>
                  </a:lnTo>
                  <a:lnTo>
                    <a:pt x="99" y="151"/>
                  </a:lnTo>
                  <a:lnTo>
                    <a:pt x="96" y="146"/>
                  </a:lnTo>
                  <a:lnTo>
                    <a:pt x="94" y="142"/>
                  </a:lnTo>
                  <a:lnTo>
                    <a:pt x="89" y="139"/>
                  </a:lnTo>
                  <a:lnTo>
                    <a:pt x="84" y="136"/>
                  </a:lnTo>
                  <a:lnTo>
                    <a:pt x="79" y="135"/>
                  </a:lnTo>
                  <a:lnTo>
                    <a:pt x="72" y="134"/>
                  </a:lnTo>
                  <a:lnTo>
                    <a:pt x="48" y="134"/>
                  </a:lnTo>
                  <a:lnTo>
                    <a:pt x="48" y="232"/>
                  </a:lnTo>
                  <a:lnTo>
                    <a:pt x="0" y="232"/>
                  </a:lnTo>
                  <a:lnTo>
                    <a:pt x="0" y="0"/>
                  </a:lnTo>
                  <a:close/>
                  <a:moveTo>
                    <a:pt x="48" y="101"/>
                  </a:moveTo>
                  <a:lnTo>
                    <a:pt x="67" y="101"/>
                  </a:lnTo>
                  <a:lnTo>
                    <a:pt x="67" y="101"/>
                  </a:lnTo>
                  <a:lnTo>
                    <a:pt x="75" y="101"/>
                  </a:lnTo>
                  <a:lnTo>
                    <a:pt x="82" y="99"/>
                  </a:lnTo>
                  <a:lnTo>
                    <a:pt x="87" y="97"/>
                  </a:lnTo>
                  <a:lnTo>
                    <a:pt x="92" y="93"/>
                  </a:lnTo>
                  <a:lnTo>
                    <a:pt x="97" y="89"/>
                  </a:lnTo>
                  <a:lnTo>
                    <a:pt x="100" y="83"/>
                  </a:lnTo>
                  <a:lnTo>
                    <a:pt x="102" y="75"/>
                  </a:lnTo>
                  <a:lnTo>
                    <a:pt x="102" y="67"/>
                  </a:lnTo>
                  <a:lnTo>
                    <a:pt x="102" y="67"/>
                  </a:lnTo>
                  <a:lnTo>
                    <a:pt x="102" y="59"/>
                  </a:lnTo>
                  <a:lnTo>
                    <a:pt x="100" y="53"/>
                  </a:lnTo>
                  <a:lnTo>
                    <a:pt x="98" y="48"/>
                  </a:lnTo>
                  <a:lnTo>
                    <a:pt x="94" y="43"/>
                  </a:lnTo>
                  <a:lnTo>
                    <a:pt x="89" y="40"/>
                  </a:lnTo>
                  <a:lnTo>
                    <a:pt x="83" y="37"/>
                  </a:lnTo>
                  <a:lnTo>
                    <a:pt x="77" y="35"/>
                  </a:lnTo>
                  <a:lnTo>
                    <a:pt x="69" y="34"/>
                  </a:lnTo>
                  <a:lnTo>
                    <a:pt x="48" y="34"/>
                  </a:lnTo>
                  <a:lnTo>
                    <a:pt x="48" y="1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7" name="Freeform 12"/>
            <p:cNvSpPr>
              <a:spLocks/>
            </p:cNvSpPr>
            <p:nvPr userDrawn="1"/>
          </p:nvSpPr>
          <p:spPr bwMode="auto">
            <a:xfrm>
              <a:off x="8413750" y="4805363"/>
              <a:ext cx="69850" cy="123825"/>
            </a:xfrm>
            <a:custGeom>
              <a:avLst/>
              <a:gdLst>
                <a:gd name="T0" fmla="*/ 129 w 132"/>
                <a:gd name="T1" fmla="*/ 0 h 232"/>
                <a:gd name="T2" fmla="*/ 129 w 132"/>
                <a:gd name="T3" fmla="*/ 39 h 232"/>
                <a:gd name="T4" fmla="*/ 46 w 132"/>
                <a:gd name="T5" fmla="*/ 39 h 232"/>
                <a:gd name="T6" fmla="*/ 46 w 132"/>
                <a:gd name="T7" fmla="*/ 93 h 232"/>
                <a:gd name="T8" fmla="*/ 124 w 132"/>
                <a:gd name="T9" fmla="*/ 93 h 232"/>
                <a:gd name="T10" fmla="*/ 124 w 132"/>
                <a:gd name="T11" fmla="*/ 132 h 232"/>
                <a:gd name="T12" fmla="*/ 46 w 132"/>
                <a:gd name="T13" fmla="*/ 132 h 232"/>
                <a:gd name="T14" fmla="*/ 46 w 132"/>
                <a:gd name="T15" fmla="*/ 193 h 232"/>
                <a:gd name="T16" fmla="*/ 132 w 132"/>
                <a:gd name="T17" fmla="*/ 193 h 232"/>
                <a:gd name="T18" fmla="*/ 132 w 132"/>
                <a:gd name="T19" fmla="*/ 232 h 232"/>
                <a:gd name="T20" fmla="*/ 0 w 132"/>
                <a:gd name="T21" fmla="*/ 232 h 232"/>
                <a:gd name="T22" fmla="*/ 0 w 132"/>
                <a:gd name="T23" fmla="*/ 0 h 232"/>
                <a:gd name="T24" fmla="*/ 129 w 132"/>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232">
                  <a:moveTo>
                    <a:pt x="129" y="0"/>
                  </a:moveTo>
                  <a:lnTo>
                    <a:pt x="129" y="39"/>
                  </a:lnTo>
                  <a:lnTo>
                    <a:pt x="46" y="39"/>
                  </a:lnTo>
                  <a:lnTo>
                    <a:pt x="46" y="93"/>
                  </a:lnTo>
                  <a:lnTo>
                    <a:pt x="124" y="93"/>
                  </a:lnTo>
                  <a:lnTo>
                    <a:pt x="124" y="132"/>
                  </a:lnTo>
                  <a:lnTo>
                    <a:pt x="46" y="132"/>
                  </a:lnTo>
                  <a:lnTo>
                    <a:pt x="46" y="193"/>
                  </a:lnTo>
                  <a:lnTo>
                    <a:pt x="132" y="193"/>
                  </a:lnTo>
                  <a:lnTo>
                    <a:pt x="132" y="232"/>
                  </a:lnTo>
                  <a:lnTo>
                    <a:pt x="0" y="232"/>
                  </a:lnTo>
                  <a:lnTo>
                    <a:pt x="0" y="0"/>
                  </a:lnTo>
                  <a:lnTo>
                    <a:pt x="12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8" name="Freeform 13"/>
            <p:cNvSpPr>
              <a:spLocks/>
            </p:cNvSpPr>
            <p:nvPr userDrawn="1"/>
          </p:nvSpPr>
          <p:spPr bwMode="auto">
            <a:xfrm>
              <a:off x="8497888" y="4805363"/>
              <a:ext cx="80963" cy="123825"/>
            </a:xfrm>
            <a:custGeom>
              <a:avLst/>
              <a:gdLst>
                <a:gd name="T0" fmla="*/ 54 w 154"/>
                <a:gd name="T1" fmla="*/ 0 h 232"/>
                <a:gd name="T2" fmla="*/ 111 w 154"/>
                <a:gd name="T3" fmla="*/ 159 h 232"/>
                <a:gd name="T4" fmla="*/ 112 w 154"/>
                <a:gd name="T5" fmla="*/ 159 h 232"/>
                <a:gd name="T6" fmla="*/ 112 w 154"/>
                <a:gd name="T7" fmla="*/ 0 h 232"/>
                <a:gd name="T8" fmla="*/ 154 w 154"/>
                <a:gd name="T9" fmla="*/ 0 h 232"/>
                <a:gd name="T10" fmla="*/ 154 w 154"/>
                <a:gd name="T11" fmla="*/ 232 h 232"/>
                <a:gd name="T12" fmla="*/ 102 w 154"/>
                <a:gd name="T13" fmla="*/ 232 h 232"/>
                <a:gd name="T14" fmla="*/ 44 w 154"/>
                <a:gd name="T15" fmla="*/ 70 h 232"/>
                <a:gd name="T16" fmla="*/ 44 w 154"/>
                <a:gd name="T17" fmla="*/ 70 h 232"/>
                <a:gd name="T18" fmla="*/ 44 w 154"/>
                <a:gd name="T19" fmla="*/ 232 h 232"/>
                <a:gd name="T20" fmla="*/ 0 w 154"/>
                <a:gd name="T21" fmla="*/ 232 h 232"/>
                <a:gd name="T22" fmla="*/ 0 w 154"/>
                <a:gd name="T23" fmla="*/ 0 h 232"/>
                <a:gd name="T24" fmla="*/ 54 w 154"/>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232">
                  <a:moveTo>
                    <a:pt x="54" y="0"/>
                  </a:moveTo>
                  <a:lnTo>
                    <a:pt x="111" y="159"/>
                  </a:lnTo>
                  <a:lnTo>
                    <a:pt x="112" y="159"/>
                  </a:lnTo>
                  <a:lnTo>
                    <a:pt x="112" y="0"/>
                  </a:lnTo>
                  <a:lnTo>
                    <a:pt x="154" y="0"/>
                  </a:lnTo>
                  <a:lnTo>
                    <a:pt x="154" y="232"/>
                  </a:lnTo>
                  <a:lnTo>
                    <a:pt x="102" y="232"/>
                  </a:lnTo>
                  <a:lnTo>
                    <a:pt x="44" y="70"/>
                  </a:lnTo>
                  <a:lnTo>
                    <a:pt x="44" y="70"/>
                  </a:lnTo>
                  <a:lnTo>
                    <a:pt x="44" y="232"/>
                  </a:lnTo>
                  <a:lnTo>
                    <a:pt x="0" y="232"/>
                  </a:lnTo>
                  <a:lnTo>
                    <a:pt x="0" y="0"/>
                  </a:lnTo>
                  <a:lnTo>
                    <a:pt x="5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9" name="Freeform 14"/>
            <p:cNvSpPr>
              <a:spLocks noEditPoints="1"/>
            </p:cNvSpPr>
            <p:nvPr userDrawn="1"/>
          </p:nvSpPr>
          <p:spPr bwMode="auto">
            <a:xfrm>
              <a:off x="8589963" y="4805363"/>
              <a:ext cx="95250" cy="123825"/>
            </a:xfrm>
            <a:custGeom>
              <a:avLst/>
              <a:gdLst>
                <a:gd name="T0" fmla="*/ 61 w 180"/>
                <a:gd name="T1" fmla="*/ 0 h 232"/>
                <a:gd name="T2" fmla="*/ 119 w 180"/>
                <a:gd name="T3" fmla="*/ 0 h 232"/>
                <a:gd name="T4" fmla="*/ 180 w 180"/>
                <a:gd name="T5" fmla="*/ 232 h 232"/>
                <a:gd name="T6" fmla="*/ 131 w 180"/>
                <a:gd name="T7" fmla="*/ 232 h 232"/>
                <a:gd name="T8" fmla="*/ 121 w 180"/>
                <a:gd name="T9" fmla="*/ 183 h 232"/>
                <a:gd name="T10" fmla="*/ 59 w 180"/>
                <a:gd name="T11" fmla="*/ 183 h 232"/>
                <a:gd name="T12" fmla="*/ 48 w 180"/>
                <a:gd name="T13" fmla="*/ 232 h 232"/>
                <a:gd name="T14" fmla="*/ 0 w 180"/>
                <a:gd name="T15" fmla="*/ 232 h 232"/>
                <a:gd name="T16" fmla="*/ 61 w 180"/>
                <a:gd name="T17" fmla="*/ 0 h 232"/>
                <a:gd name="T18" fmla="*/ 67 w 180"/>
                <a:gd name="T19" fmla="*/ 145 h 232"/>
                <a:gd name="T20" fmla="*/ 113 w 180"/>
                <a:gd name="T21" fmla="*/ 145 h 232"/>
                <a:gd name="T22" fmla="*/ 90 w 180"/>
                <a:gd name="T23" fmla="*/ 41 h 232"/>
                <a:gd name="T24" fmla="*/ 90 w 180"/>
                <a:gd name="T25" fmla="*/ 41 h 232"/>
                <a:gd name="T26" fmla="*/ 67 w 180"/>
                <a:gd name="T27" fmla="*/ 14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32">
                  <a:moveTo>
                    <a:pt x="61" y="0"/>
                  </a:moveTo>
                  <a:lnTo>
                    <a:pt x="119" y="0"/>
                  </a:lnTo>
                  <a:lnTo>
                    <a:pt x="180" y="232"/>
                  </a:lnTo>
                  <a:lnTo>
                    <a:pt x="131" y="232"/>
                  </a:lnTo>
                  <a:lnTo>
                    <a:pt x="121" y="183"/>
                  </a:lnTo>
                  <a:lnTo>
                    <a:pt x="59" y="183"/>
                  </a:lnTo>
                  <a:lnTo>
                    <a:pt x="48" y="232"/>
                  </a:lnTo>
                  <a:lnTo>
                    <a:pt x="0" y="232"/>
                  </a:lnTo>
                  <a:lnTo>
                    <a:pt x="61" y="0"/>
                  </a:lnTo>
                  <a:close/>
                  <a:moveTo>
                    <a:pt x="67" y="145"/>
                  </a:moveTo>
                  <a:lnTo>
                    <a:pt x="113" y="145"/>
                  </a:lnTo>
                  <a:lnTo>
                    <a:pt x="90" y="41"/>
                  </a:lnTo>
                  <a:lnTo>
                    <a:pt x="90" y="41"/>
                  </a:lnTo>
                  <a:lnTo>
                    <a:pt x="67" y="1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0" name="Freeform 15"/>
            <p:cNvSpPr>
              <a:spLocks/>
            </p:cNvSpPr>
            <p:nvPr userDrawn="1"/>
          </p:nvSpPr>
          <p:spPr bwMode="auto">
            <a:xfrm>
              <a:off x="8691563" y="4805363"/>
              <a:ext cx="77788" cy="125413"/>
            </a:xfrm>
            <a:custGeom>
              <a:avLst/>
              <a:gdLst>
                <a:gd name="T0" fmla="*/ 46 w 148"/>
                <a:gd name="T1" fmla="*/ 0 h 236"/>
                <a:gd name="T2" fmla="*/ 46 w 148"/>
                <a:gd name="T3" fmla="*/ 162 h 236"/>
                <a:gd name="T4" fmla="*/ 46 w 148"/>
                <a:gd name="T5" fmla="*/ 162 h 236"/>
                <a:gd name="T6" fmla="*/ 47 w 148"/>
                <a:gd name="T7" fmla="*/ 170 h 236"/>
                <a:gd name="T8" fmla="*/ 48 w 148"/>
                <a:gd name="T9" fmla="*/ 178 h 236"/>
                <a:gd name="T10" fmla="*/ 49 w 148"/>
                <a:gd name="T11" fmla="*/ 184 h 236"/>
                <a:gd name="T12" fmla="*/ 52 w 148"/>
                <a:gd name="T13" fmla="*/ 190 h 236"/>
                <a:gd name="T14" fmla="*/ 55 w 148"/>
                <a:gd name="T15" fmla="*/ 195 h 236"/>
                <a:gd name="T16" fmla="*/ 60 w 148"/>
                <a:gd name="T17" fmla="*/ 199 h 236"/>
                <a:gd name="T18" fmla="*/ 67 w 148"/>
                <a:gd name="T19" fmla="*/ 202 h 236"/>
                <a:gd name="T20" fmla="*/ 74 w 148"/>
                <a:gd name="T21" fmla="*/ 202 h 236"/>
                <a:gd name="T22" fmla="*/ 74 w 148"/>
                <a:gd name="T23" fmla="*/ 202 h 236"/>
                <a:gd name="T24" fmla="*/ 82 w 148"/>
                <a:gd name="T25" fmla="*/ 202 h 236"/>
                <a:gd name="T26" fmla="*/ 88 w 148"/>
                <a:gd name="T27" fmla="*/ 199 h 236"/>
                <a:gd name="T28" fmla="*/ 92 w 148"/>
                <a:gd name="T29" fmla="*/ 195 h 236"/>
                <a:gd name="T30" fmla="*/ 96 w 148"/>
                <a:gd name="T31" fmla="*/ 190 h 236"/>
                <a:gd name="T32" fmla="*/ 98 w 148"/>
                <a:gd name="T33" fmla="*/ 184 h 236"/>
                <a:gd name="T34" fmla="*/ 100 w 148"/>
                <a:gd name="T35" fmla="*/ 178 h 236"/>
                <a:gd name="T36" fmla="*/ 101 w 148"/>
                <a:gd name="T37" fmla="*/ 170 h 236"/>
                <a:gd name="T38" fmla="*/ 101 w 148"/>
                <a:gd name="T39" fmla="*/ 162 h 236"/>
                <a:gd name="T40" fmla="*/ 101 w 148"/>
                <a:gd name="T41" fmla="*/ 0 h 236"/>
                <a:gd name="T42" fmla="*/ 148 w 148"/>
                <a:gd name="T43" fmla="*/ 0 h 236"/>
                <a:gd name="T44" fmla="*/ 148 w 148"/>
                <a:gd name="T45" fmla="*/ 162 h 236"/>
                <a:gd name="T46" fmla="*/ 148 w 148"/>
                <a:gd name="T47" fmla="*/ 162 h 236"/>
                <a:gd name="T48" fmla="*/ 148 w 148"/>
                <a:gd name="T49" fmla="*/ 172 h 236"/>
                <a:gd name="T50" fmla="*/ 147 w 148"/>
                <a:gd name="T51" fmla="*/ 182 h 236"/>
                <a:gd name="T52" fmla="*/ 144 w 148"/>
                <a:gd name="T53" fmla="*/ 190 h 236"/>
                <a:gd name="T54" fmla="*/ 141 w 148"/>
                <a:gd name="T55" fmla="*/ 199 h 236"/>
                <a:gd name="T56" fmla="*/ 138 w 148"/>
                <a:gd name="T57" fmla="*/ 206 h 236"/>
                <a:gd name="T58" fmla="*/ 134 w 148"/>
                <a:gd name="T59" fmla="*/ 212 h 236"/>
                <a:gd name="T60" fmla="*/ 130 w 148"/>
                <a:gd name="T61" fmla="*/ 217 h 236"/>
                <a:gd name="T62" fmla="*/ 125 w 148"/>
                <a:gd name="T63" fmla="*/ 221 h 236"/>
                <a:gd name="T64" fmla="*/ 120 w 148"/>
                <a:gd name="T65" fmla="*/ 225 h 236"/>
                <a:gd name="T66" fmla="*/ 114 w 148"/>
                <a:gd name="T67" fmla="*/ 228 h 236"/>
                <a:gd name="T68" fmla="*/ 108 w 148"/>
                <a:gd name="T69" fmla="*/ 231 h 236"/>
                <a:gd name="T70" fmla="*/ 102 w 148"/>
                <a:gd name="T71" fmla="*/ 233 h 236"/>
                <a:gd name="T72" fmla="*/ 88 w 148"/>
                <a:gd name="T73" fmla="*/ 236 h 236"/>
                <a:gd name="T74" fmla="*/ 74 w 148"/>
                <a:gd name="T75" fmla="*/ 236 h 236"/>
                <a:gd name="T76" fmla="*/ 74 w 148"/>
                <a:gd name="T77" fmla="*/ 236 h 236"/>
                <a:gd name="T78" fmla="*/ 59 w 148"/>
                <a:gd name="T79" fmla="*/ 236 h 236"/>
                <a:gd name="T80" fmla="*/ 46 w 148"/>
                <a:gd name="T81" fmla="*/ 234 h 236"/>
                <a:gd name="T82" fmla="*/ 40 w 148"/>
                <a:gd name="T83" fmla="*/ 232 h 236"/>
                <a:gd name="T84" fmla="*/ 34 w 148"/>
                <a:gd name="T85" fmla="*/ 229 h 236"/>
                <a:gd name="T86" fmla="*/ 28 w 148"/>
                <a:gd name="T87" fmla="*/ 226 h 236"/>
                <a:gd name="T88" fmla="*/ 23 w 148"/>
                <a:gd name="T89" fmla="*/ 223 h 236"/>
                <a:gd name="T90" fmla="*/ 18 w 148"/>
                <a:gd name="T91" fmla="*/ 218 h 236"/>
                <a:gd name="T92" fmla="*/ 14 w 148"/>
                <a:gd name="T93" fmla="*/ 213 h 236"/>
                <a:gd name="T94" fmla="*/ 10 w 148"/>
                <a:gd name="T95" fmla="*/ 207 h 236"/>
                <a:gd name="T96" fmla="*/ 6 w 148"/>
                <a:gd name="T97" fmla="*/ 200 h 236"/>
                <a:gd name="T98" fmla="*/ 4 w 148"/>
                <a:gd name="T99" fmla="*/ 191 h 236"/>
                <a:gd name="T100" fmla="*/ 2 w 148"/>
                <a:gd name="T101" fmla="*/ 182 h 236"/>
                <a:gd name="T102" fmla="*/ 1 w 148"/>
                <a:gd name="T103" fmla="*/ 173 h 236"/>
                <a:gd name="T104" fmla="*/ 0 w 148"/>
                <a:gd name="T105" fmla="*/ 162 h 236"/>
                <a:gd name="T106" fmla="*/ 0 w 148"/>
                <a:gd name="T107" fmla="*/ 0 h 236"/>
                <a:gd name="T108" fmla="*/ 46 w 148"/>
                <a:gd name="T109"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8" h="236">
                  <a:moveTo>
                    <a:pt x="46" y="0"/>
                  </a:moveTo>
                  <a:lnTo>
                    <a:pt x="46" y="162"/>
                  </a:lnTo>
                  <a:lnTo>
                    <a:pt x="46" y="162"/>
                  </a:lnTo>
                  <a:lnTo>
                    <a:pt x="47" y="170"/>
                  </a:lnTo>
                  <a:lnTo>
                    <a:pt x="48" y="178"/>
                  </a:lnTo>
                  <a:lnTo>
                    <a:pt x="49" y="184"/>
                  </a:lnTo>
                  <a:lnTo>
                    <a:pt x="52" y="190"/>
                  </a:lnTo>
                  <a:lnTo>
                    <a:pt x="55" y="195"/>
                  </a:lnTo>
                  <a:lnTo>
                    <a:pt x="60" y="199"/>
                  </a:lnTo>
                  <a:lnTo>
                    <a:pt x="67" y="202"/>
                  </a:lnTo>
                  <a:lnTo>
                    <a:pt x="74" y="202"/>
                  </a:lnTo>
                  <a:lnTo>
                    <a:pt x="74" y="202"/>
                  </a:lnTo>
                  <a:lnTo>
                    <a:pt x="82" y="202"/>
                  </a:lnTo>
                  <a:lnTo>
                    <a:pt x="88" y="199"/>
                  </a:lnTo>
                  <a:lnTo>
                    <a:pt x="92" y="195"/>
                  </a:lnTo>
                  <a:lnTo>
                    <a:pt x="96" y="190"/>
                  </a:lnTo>
                  <a:lnTo>
                    <a:pt x="98" y="184"/>
                  </a:lnTo>
                  <a:lnTo>
                    <a:pt x="100" y="178"/>
                  </a:lnTo>
                  <a:lnTo>
                    <a:pt x="101" y="170"/>
                  </a:lnTo>
                  <a:lnTo>
                    <a:pt x="101" y="162"/>
                  </a:lnTo>
                  <a:lnTo>
                    <a:pt x="101" y="0"/>
                  </a:lnTo>
                  <a:lnTo>
                    <a:pt x="148" y="0"/>
                  </a:lnTo>
                  <a:lnTo>
                    <a:pt x="148" y="162"/>
                  </a:lnTo>
                  <a:lnTo>
                    <a:pt x="148" y="162"/>
                  </a:lnTo>
                  <a:lnTo>
                    <a:pt x="148" y="172"/>
                  </a:lnTo>
                  <a:lnTo>
                    <a:pt x="147" y="182"/>
                  </a:lnTo>
                  <a:lnTo>
                    <a:pt x="144" y="190"/>
                  </a:lnTo>
                  <a:lnTo>
                    <a:pt x="141" y="199"/>
                  </a:lnTo>
                  <a:lnTo>
                    <a:pt x="138" y="206"/>
                  </a:lnTo>
                  <a:lnTo>
                    <a:pt x="134" y="212"/>
                  </a:lnTo>
                  <a:lnTo>
                    <a:pt x="130" y="217"/>
                  </a:lnTo>
                  <a:lnTo>
                    <a:pt x="125" y="221"/>
                  </a:lnTo>
                  <a:lnTo>
                    <a:pt x="120" y="225"/>
                  </a:lnTo>
                  <a:lnTo>
                    <a:pt x="114" y="228"/>
                  </a:lnTo>
                  <a:lnTo>
                    <a:pt x="108" y="231"/>
                  </a:lnTo>
                  <a:lnTo>
                    <a:pt x="102" y="233"/>
                  </a:lnTo>
                  <a:lnTo>
                    <a:pt x="88" y="236"/>
                  </a:lnTo>
                  <a:lnTo>
                    <a:pt x="74" y="236"/>
                  </a:lnTo>
                  <a:lnTo>
                    <a:pt x="74" y="236"/>
                  </a:lnTo>
                  <a:lnTo>
                    <a:pt x="59" y="236"/>
                  </a:lnTo>
                  <a:lnTo>
                    <a:pt x="46" y="234"/>
                  </a:lnTo>
                  <a:lnTo>
                    <a:pt x="40" y="232"/>
                  </a:lnTo>
                  <a:lnTo>
                    <a:pt x="34" y="229"/>
                  </a:lnTo>
                  <a:lnTo>
                    <a:pt x="28" y="226"/>
                  </a:lnTo>
                  <a:lnTo>
                    <a:pt x="23" y="223"/>
                  </a:lnTo>
                  <a:lnTo>
                    <a:pt x="18" y="218"/>
                  </a:lnTo>
                  <a:lnTo>
                    <a:pt x="14" y="213"/>
                  </a:lnTo>
                  <a:lnTo>
                    <a:pt x="10" y="207"/>
                  </a:lnTo>
                  <a:lnTo>
                    <a:pt x="6" y="200"/>
                  </a:lnTo>
                  <a:lnTo>
                    <a:pt x="4" y="191"/>
                  </a:lnTo>
                  <a:lnTo>
                    <a:pt x="2" y="182"/>
                  </a:lnTo>
                  <a:lnTo>
                    <a:pt x="1" y="173"/>
                  </a:lnTo>
                  <a:lnTo>
                    <a:pt x="0" y="162"/>
                  </a:lnTo>
                  <a:lnTo>
                    <a:pt x="0" y="0"/>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1" name="Freeform 16"/>
            <p:cNvSpPr>
              <a:spLocks/>
            </p:cNvSpPr>
            <p:nvPr userDrawn="1"/>
          </p:nvSpPr>
          <p:spPr bwMode="auto">
            <a:xfrm>
              <a:off x="8789988" y="4805363"/>
              <a:ext cx="69850" cy="123825"/>
            </a:xfrm>
            <a:custGeom>
              <a:avLst/>
              <a:gdLst>
                <a:gd name="T0" fmla="*/ 0 w 130"/>
                <a:gd name="T1" fmla="*/ 232 h 232"/>
                <a:gd name="T2" fmla="*/ 0 w 130"/>
                <a:gd name="T3" fmla="*/ 0 h 232"/>
                <a:gd name="T4" fmla="*/ 47 w 130"/>
                <a:gd name="T5" fmla="*/ 0 h 232"/>
                <a:gd name="T6" fmla="*/ 47 w 130"/>
                <a:gd name="T7" fmla="*/ 193 h 232"/>
                <a:gd name="T8" fmla="*/ 130 w 130"/>
                <a:gd name="T9" fmla="*/ 193 h 232"/>
                <a:gd name="T10" fmla="*/ 130 w 130"/>
                <a:gd name="T11" fmla="*/ 232 h 232"/>
                <a:gd name="T12" fmla="*/ 0 w 130"/>
                <a:gd name="T13" fmla="*/ 232 h 232"/>
              </a:gdLst>
              <a:ahLst/>
              <a:cxnLst>
                <a:cxn ang="0">
                  <a:pos x="T0" y="T1"/>
                </a:cxn>
                <a:cxn ang="0">
                  <a:pos x="T2" y="T3"/>
                </a:cxn>
                <a:cxn ang="0">
                  <a:pos x="T4" y="T5"/>
                </a:cxn>
                <a:cxn ang="0">
                  <a:pos x="T6" y="T7"/>
                </a:cxn>
                <a:cxn ang="0">
                  <a:pos x="T8" y="T9"/>
                </a:cxn>
                <a:cxn ang="0">
                  <a:pos x="T10" y="T11"/>
                </a:cxn>
                <a:cxn ang="0">
                  <a:pos x="T12" y="T13"/>
                </a:cxn>
              </a:cxnLst>
              <a:rect l="0" t="0" r="r" b="b"/>
              <a:pathLst>
                <a:path w="130" h="232">
                  <a:moveTo>
                    <a:pt x="0" y="232"/>
                  </a:moveTo>
                  <a:lnTo>
                    <a:pt x="0" y="0"/>
                  </a:lnTo>
                  <a:lnTo>
                    <a:pt x="47" y="0"/>
                  </a:lnTo>
                  <a:lnTo>
                    <a:pt x="47" y="193"/>
                  </a:lnTo>
                  <a:lnTo>
                    <a:pt x="130" y="193"/>
                  </a:lnTo>
                  <a:lnTo>
                    <a:pt x="130" y="232"/>
                  </a:lnTo>
                  <a:lnTo>
                    <a:pt x="0" y="2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2" name="Freeform 17"/>
            <p:cNvSpPr>
              <a:spLocks/>
            </p:cNvSpPr>
            <p:nvPr userDrawn="1"/>
          </p:nvSpPr>
          <p:spPr bwMode="auto">
            <a:xfrm>
              <a:off x="8848725" y="4805363"/>
              <a:ext cx="77788" cy="123825"/>
            </a:xfrm>
            <a:custGeom>
              <a:avLst/>
              <a:gdLst>
                <a:gd name="T0" fmla="*/ 148 w 148"/>
                <a:gd name="T1" fmla="*/ 0 h 232"/>
                <a:gd name="T2" fmla="*/ 148 w 148"/>
                <a:gd name="T3" fmla="*/ 39 h 232"/>
                <a:gd name="T4" fmla="*/ 97 w 148"/>
                <a:gd name="T5" fmla="*/ 39 h 232"/>
                <a:gd name="T6" fmla="*/ 97 w 148"/>
                <a:gd name="T7" fmla="*/ 232 h 232"/>
                <a:gd name="T8" fmla="*/ 51 w 148"/>
                <a:gd name="T9" fmla="*/ 232 h 232"/>
                <a:gd name="T10" fmla="*/ 51 w 148"/>
                <a:gd name="T11" fmla="*/ 39 h 232"/>
                <a:gd name="T12" fmla="*/ 0 w 148"/>
                <a:gd name="T13" fmla="*/ 39 h 232"/>
                <a:gd name="T14" fmla="*/ 0 w 148"/>
                <a:gd name="T15" fmla="*/ 0 h 232"/>
                <a:gd name="T16" fmla="*/ 148 w 148"/>
                <a:gd name="T17"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8" h="232">
                  <a:moveTo>
                    <a:pt x="148" y="0"/>
                  </a:moveTo>
                  <a:lnTo>
                    <a:pt x="148" y="39"/>
                  </a:lnTo>
                  <a:lnTo>
                    <a:pt x="97" y="39"/>
                  </a:lnTo>
                  <a:lnTo>
                    <a:pt x="97" y="232"/>
                  </a:lnTo>
                  <a:lnTo>
                    <a:pt x="51" y="232"/>
                  </a:lnTo>
                  <a:lnTo>
                    <a:pt x="51" y="39"/>
                  </a:lnTo>
                  <a:lnTo>
                    <a:pt x="0" y="39"/>
                  </a:lnTo>
                  <a:lnTo>
                    <a:pt x="0" y="0"/>
                  </a:lnTo>
                  <a:lnTo>
                    <a:pt x="1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val="1979578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 name="Rectangle 4"/>
          <p:cNvSpPr>
            <a:spLocks noGrp="1" noRot="1" noChangeAspect="1" noChangeArrowheads="1" noTextEdit="1"/>
          </p:cNvSpPr>
          <p:nvPr>
            <p:ph type="sldImg" idx="2"/>
          </p:nvPr>
        </p:nvSpPr>
        <p:spPr bwMode="auto">
          <a:xfrm>
            <a:off x="473047" y="1193848"/>
            <a:ext cx="4146550" cy="2333625"/>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 name="Rectangle 5"/>
          <p:cNvSpPr>
            <a:spLocks noGrp="1" noChangeArrowheads="1"/>
          </p:cNvSpPr>
          <p:nvPr>
            <p:ph type="body" sz="quarter" idx="3"/>
          </p:nvPr>
        </p:nvSpPr>
        <p:spPr bwMode="auto">
          <a:xfrm>
            <a:off x="470647" y="3724508"/>
            <a:ext cx="6021594" cy="5088546"/>
          </a:xfrm>
          <a:prstGeom prst="rect">
            <a:avLst/>
          </a:prstGeom>
          <a:noFill/>
          <a:ln>
            <a:noFill/>
          </a:ln>
        </p:spPr>
        <p:txBody>
          <a:bodyPr vert="horz" wrap="square" lIns="0" tIns="0" rIns="0" bIns="0" numCol="1" anchor="t" anchorCtr="0" compatLnSpc="1">
            <a:prstTxWarp prst="textNoShape">
              <a:avLst/>
            </a:prstTxWarp>
          </a:bodyPr>
          <a:lstStyle/>
          <a:p>
            <a:pPr lvl="0"/>
            <a:endParaRPr lang="fr-FR" noProof="0" dirty="0"/>
          </a:p>
        </p:txBody>
      </p:sp>
      <p:sp>
        <p:nvSpPr>
          <p:cNvPr id="19" name="Espace réservé du texte 7"/>
          <p:cNvSpPr txBox="1">
            <a:spLocks/>
          </p:cNvSpPr>
          <p:nvPr/>
        </p:nvSpPr>
        <p:spPr>
          <a:xfrm>
            <a:off x="470647" y="767621"/>
            <a:ext cx="6021593" cy="336016"/>
          </a:xfrm>
          <a:prstGeom prst="rect">
            <a:avLst/>
          </a:prstGeom>
        </p:spPr>
        <p:txBody>
          <a:bodyPr lIns="0" tIns="0" rIns="0" bIns="0"/>
          <a:lstStyle>
            <a:lvl1pPr marL="0" indent="0" algn="l" defTabSz="914400" rtl="0" eaLnBrk="1" latinLnBrk="0" hangingPunct="1">
              <a:spcBef>
                <a:spcPct val="20000"/>
              </a:spcBef>
              <a:buFont typeface="Arial" pitchFamily="34" charset="0"/>
              <a:buNone/>
              <a:defRPr sz="20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Clr>
                <a:srgbClr val="F7B100"/>
              </a:buClr>
              <a:defRPr/>
            </a:pPr>
            <a:r>
              <a:rPr lang="fr-FR" cap="all" dirty="0"/>
              <a:t>Click to </a:t>
            </a:r>
            <a:r>
              <a:rPr lang="fr-FR" cap="all" dirty="0" err="1"/>
              <a:t>edit</a:t>
            </a:r>
            <a:r>
              <a:rPr lang="fr-FR" cap="all" dirty="0"/>
              <a:t> master </a:t>
            </a:r>
            <a:r>
              <a:rPr lang="fr-FR" cap="all" dirty="0" err="1"/>
              <a:t>text</a:t>
            </a:r>
            <a:r>
              <a:rPr lang="fr-FR" cap="all" dirty="0"/>
              <a:t> styles</a:t>
            </a:r>
          </a:p>
        </p:txBody>
      </p:sp>
      <p:grpSp>
        <p:nvGrpSpPr>
          <p:cNvPr id="20" name="Groupe 19"/>
          <p:cNvGrpSpPr>
            <a:grpSpLocks noChangeAspect="1"/>
          </p:cNvGrpSpPr>
          <p:nvPr/>
        </p:nvGrpSpPr>
        <p:grpSpPr>
          <a:xfrm>
            <a:off x="350278" y="349757"/>
            <a:ext cx="1485195" cy="155315"/>
            <a:chOff x="7712075" y="4803775"/>
            <a:chExt cx="1214438" cy="127001"/>
          </a:xfrm>
        </p:grpSpPr>
        <p:sp>
          <p:nvSpPr>
            <p:cNvPr id="21" name="Freeform 5"/>
            <p:cNvSpPr>
              <a:spLocks/>
            </p:cNvSpPr>
            <p:nvPr userDrawn="1"/>
          </p:nvSpPr>
          <p:spPr bwMode="auto">
            <a:xfrm>
              <a:off x="7712075" y="4803775"/>
              <a:ext cx="80963" cy="127000"/>
            </a:xfrm>
            <a:custGeom>
              <a:avLst/>
              <a:gdLst>
                <a:gd name="T0" fmla="*/ 105 w 153"/>
                <a:gd name="T1" fmla="*/ 73 h 240"/>
                <a:gd name="T2" fmla="*/ 103 w 153"/>
                <a:gd name="T3" fmla="*/ 60 h 240"/>
                <a:gd name="T4" fmla="*/ 99 w 153"/>
                <a:gd name="T5" fmla="*/ 48 h 240"/>
                <a:gd name="T6" fmla="*/ 90 w 153"/>
                <a:gd name="T7" fmla="*/ 37 h 240"/>
                <a:gd name="T8" fmla="*/ 78 w 153"/>
                <a:gd name="T9" fmla="*/ 34 h 240"/>
                <a:gd name="T10" fmla="*/ 71 w 153"/>
                <a:gd name="T11" fmla="*/ 35 h 240"/>
                <a:gd name="T12" fmla="*/ 64 w 153"/>
                <a:gd name="T13" fmla="*/ 38 h 240"/>
                <a:gd name="T14" fmla="*/ 59 w 153"/>
                <a:gd name="T15" fmla="*/ 45 h 240"/>
                <a:gd name="T16" fmla="*/ 51 w 153"/>
                <a:gd name="T17" fmla="*/ 64 h 240"/>
                <a:gd name="T18" fmla="*/ 47 w 153"/>
                <a:gd name="T19" fmla="*/ 95 h 240"/>
                <a:gd name="T20" fmla="*/ 47 w 153"/>
                <a:gd name="T21" fmla="*/ 115 h 240"/>
                <a:gd name="T22" fmla="*/ 48 w 153"/>
                <a:gd name="T23" fmla="*/ 153 h 240"/>
                <a:gd name="T24" fmla="*/ 53 w 153"/>
                <a:gd name="T25" fmla="*/ 181 h 240"/>
                <a:gd name="T26" fmla="*/ 60 w 153"/>
                <a:gd name="T27" fmla="*/ 196 h 240"/>
                <a:gd name="T28" fmla="*/ 66 w 153"/>
                <a:gd name="T29" fmla="*/ 203 h 240"/>
                <a:gd name="T30" fmla="*/ 74 w 153"/>
                <a:gd name="T31" fmla="*/ 206 h 240"/>
                <a:gd name="T32" fmla="*/ 79 w 153"/>
                <a:gd name="T33" fmla="*/ 206 h 240"/>
                <a:gd name="T34" fmla="*/ 88 w 153"/>
                <a:gd name="T35" fmla="*/ 204 h 240"/>
                <a:gd name="T36" fmla="*/ 97 w 153"/>
                <a:gd name="T37" fmla="*/ 196 h 240"/>
                <a:gd name="T38" fmla="*/ 104 w 153"/>
                <a:gd name="T39" fmla="*/ 185 h 240"/>
                <a:gd name="T40" fmla="*/ 107 w 153"/>
                <a:gd name="T41" fmla="*/ 169 h 240"/>
                <a:gd name="T42" fmla="*/ 77 w 153"/>
                <a:gd name="T43" fmla="*/ 146 h 240"/>
                <a:gd name="T44" fmla="*/ 153 w 153"/>
                <a:gd name="T45" fmla="*/ 111 h 240"/>
                <a:gd name="T46" fmla="*/ 118 w 153"/>
                <a:gd name="T47" fmla="*/ 236 h 240"/>
                <a:gd name="T48" fmla="*/ 117 w 153"/>
                <a:gd name="T49" fmla="*/ 215 h 240"/>
                <a:gd name="T50" fmla="*/ 113 w 153"/>
                <a:gd name="T51" fmla="*/ 221 h 240"/>
                <a:gd name="T52" fmla="*/ 103 w 153"/>
                <a:gd name="T53" fmla="*/ 231 h 240"/>
                <a:gd name="T54" fmla="*/ 91 w 153"/>
                <a:gd name="T55" fmla="*/ 237 h 240"/>
                <a:gd name="T56" fmla="*/ 77 w 153"/>
                <a:gd name="T57" fmla="*/ 240 h 240"/>
                <a:gd name="T58" fmla="*/ 69 w 153"/>
                <a:gd name="T59" fmla="*/ 240 h 240"/>
                <a:gd name="T60" fmla="*/ 50 w 153"/>
                <a:gd name="T61" fmla="*/ 238 h 240"/>
                <a:gd name="T62" fmla="*/ 33 w 153"/>
                <a:gd name="T63" fmla="*/ 233 h 240"/>
                <a:gd name="T64" fmla="*/ 21 w 153"/>
                <a:gd name="T65" fmla="*/ 223 h 240"/>
                <a:gd name="T66" fmla="*/ 13 w 153"/>
                <a:gd name="T67" fmla="*/ 209 h 240"/>
                <a:gd name="T68" fmla="*/ 6 w 153"/>
                <a:gd name="T69" fmla="*/ 191 h 240"/>
                <a:gd name="T70" fmla="*/ 3 w 153"/>
                <a:gd name="T71" fmla="*/ 170 h 240"/>
                <a:gd name="T72" fmla="*/ 0 w 153"/>
                <a:gd name="T73" fmla="*/ 117 h 240"/>
                <a:gd name="T74" fmla="*/ 1 w 153"/>
                <a:gd name="T75" fmla="*/ 90 h 240"/>
                <a:gd name="T76" fmla="*/ 4 w 153"/>
                <a:gd name="T77" fmla="*/ 66 h 240"/>
                <a:gd name="T78" fmla="*/ 9 w 153"/>
                <a:gd name="T79" fmla="*/ 46 h 240"/>
                <a:gd name="T80" fmla="*/ 16 w 153"/>
                <a:gd name="T81" fmla="*/ 29 h 240"/>
                <a:gd name="T82" fmla="*/ 27 w 153"/>
                <a:gd name="T83" fmla="*/ 16 h 240"/>
                <a:gd name="T84" fmla="*/ 40 w 153"/>
                <a:gd name="T85" fmla="*/ 7 h 240"/>
                <a:gd name="T86" fmla="*/ 58 w 153"/>
                <a:gd name="T87" fmla="*/ 2 h 240"/>
                <a:gd name="T88" fmla="*/ 78 w 153"/>
                <a:gd name="T89" fmla="*/ 0 h 240"/>
                <a:gd name="T90" fmla="*/ 87 w 153"/>
                <a:gd name="T91" fmla="*/ 0 h 240"/>
                <a:gd name="T92" fmla="*/ 103 w 153"/>
                <a:gd name="T93" fmla="*/ 2 h 240"/>
                <a:gd name="T94" fmla="*/ 117 w 153"/>
                <a:gd name="T95" fmla="*/ 7 h 240"/>
                <a:gd name="T96" fmla="*/ 129 w 153"/>
                <a:gd name="T97" fmla="*/ 14 h 240"/>
                <a:gd name="T98" fmla="*/ 137 w 153"/>
                <a:gd name="T99" fmla="*/ 23 h 240"/>
                <a:gd name="T100" fmla="*/ 144 w 153"/>
                <a:gd name="T101" fmla="*/ 35 h 240"/>
                <a:gd name="T102" fmla="*/ 148 w 153"/>
                <a:gd name="T103" fmla="*/ 49 h 240"/>
                <a:gd name="T104" fmla="*/ 150 w 153"/>
                <a:gd name="T105" fmla="*/ 73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3" h="240">
                  <a:moveTo>
                    <a:pt x="105" y="73"/>
                  </a:moveTo>
                  <a:lnTo>
                    <a:pt x="105" y="73"/>
                  </a:lnTo>
                  <a:lnTo>
                    <a:pt x="104" y="67"/>
                  </a:lnTo>
                  <a:lnTo>
                    <a:pt x="103" y="60"/>
                  </a:lnTo>
                  <a:lnTo>
                    <a:pt x="101" y="53"/>
                  </a:lnTo>
                  <a:lnTo>
                    <a:pt x="99" y="48"/>
                  </a:lnTo>
                  <a:lnTo>
                    <a:pt x="95" y="42"/>
                  </a:lnTo>
                  <a:lnTo>
                    <a:pt x="90" y="37"/>
                  </a:lnTo>
                  <a:lnTo>
                    <a:pt x="85" y="35"/>
                  </a:lnTo>
                  <a:lnTo>
                    <a:pt x="78" y="34"/>
                  </a:lnTo>
                  <a:lnTo>
                    <a:pt x="78" y="34"/>
                  </a:lnTo>
                  <a:lnTo>
                    <a:pt x="71" y="35"/>
                  </a:lnTo>
                  <a:lnTo>
                    <a:pt x="67" y="36"/>
                  </a:lnTo>
                  <a:lnTo>
                    <a:pt x="64" y="38"/>
                  </a:lnTo>
                  <a:lnTo>
                    <a:pt x="61" y="42"/>
                  </a:lnTo>
                  <a:lnTo>
                    <a:pt x="59" y="45"/>
                  </a:lnTo>
                  <a:lnTo>
                    <a:pt x="54" y="53"/>
                  </a:lnTo>
                  <a:lnTo>
                    <a:pt x="51" y="64"/>
                  </a:lnTo>
                  <a:lnTo>
                    <a:pt x="49" y="78"/>
                  </a:lnTo>
                  <a:lnTo>
                    <a:pt x="47" y="95"/>
                  </a:lnTo>
                  <a:lnTo>
                    <a:pt x="47" y="115"/>
                  </a:lnTo>
                  <a:lnTo>
                    <a:pt x="47" y="115"/>
                  </a:lnTo>
                  <a:lnTo>
                    <a:pt x="47" y="135"/>
                  </a:lnTo>
                  <a:lnTo>
                    <a:pt x="48" y="153"/>
                  </a:lnTo>
                  <a:lnTo>
                    <a:pt x="50" y="168"/>
                  </a:lnTo>
                  <a:lnTo>
                    <a:pt x="53" y="181"/>
                  </a:lnTo>
                  <a:lnTo>
                    <a:pt x="57" y="192"/>
                  </a:lnTo>
                  <a:lnTo>
                    <a:pt x="60" y="196"/>
                  </a:lnTo>
                  <a:lnTo>
                    <a:pt x="63" y="199"/>
                  </a:lnTo>
                  <a:lnTo>
                    <a:pt x="66" y="203"/>
                  </a:lnTo>
                  <a:lnTo>
                    <a:pt x="70" y="205"/>
                  </a:lnTo>
                  <a:lnTo>
                    <a:pt x="74" y="206"/>
                  </a:lnTo>
                  <a:lnTo>
                    <a:pt x="79" y="206"/>
                  </a:lnTo>
                  <a:lnTo>
                    <a:pt x="79" y="206"/>
                  </a:lnTo>
                  <a:lnTo>
                    <a:pt x="83" y="206"/>
                  </a:lnTo>
                  <a:lnTo>
                    <a:pt x="88" y="204"/>
                  </a:lnTo>
                  <a:lnTo>
                    <a:pt x="93" y="201"/>
                  </a:lnTo>
                  <a:lnTo>
                    <a:pt x="97" y="196"/>
                  </a:lnTo>
                  <a:lnTo>
                    <a:pt x="101" y="191"/>
                  </a:lnTo>
                  <a:lnTo>
                    <a:pt x="104" y="185"/>
                  </a:lnTo>
                  <a:lnTo>
                    <a:pt x="107" y="178"/>
                  </a:lnTo>
                  <a:lnTo>
                    <a:pt x="107" y="169"/>
                  </a:lnTo>
                  <a:lnTo>
                    <a:pt x="107" y="146"/>
                  </a:lnTo>
                  <a:lnTo>
                    <a:pt x="77" y="146"/>
                  </a:lnTo>
                  <a:lnTo>
                    <a:pt x="77" y="111"/>
                  </a:lnTo>
                  <a:lnTo>
                    <a:pt x="153" y="111"/>
                  </a:lnTo>
                  <a:lnTo>
                    <a:pt x="153" y="236"/>
                  </a:lnTo>
                  <a:lnTo>
                    <a:pt x="118" y="236"/>
                  </a:lnTo>
                  <a:lnTo>
                    <a:pt x="118" y="215"/>
                  </a:lnTo>
                  <a:lnTo>
                    <a:pt x="117" y="215"/>
                  </a:lnTo>
                  <a:lnTo>
                    <a:pt x="117" y="215"/>
                  </a:lnTo>
                  <a:lnTo>
                    <a:pt x="113" y="221"/>
                  </a:lnTo>
                  <a:lnTo>
                    <a:pt x="108" y="226"/>
                  </a:lnTo>
                  <a:lnTo>
                    <a:pt x="103" y="231"/>
                  </a:lnTo>
                  <a:lnTo>
                    <a:pt x="97" y="234"/>
                  </a:lnTo>
                  <a:lnTo>
                    <a:pt x="91" y="237"/>
                  </a:lnTo>
                  <a:lnTo>
                    <a:pt x="84" y="239"/>
                  </a:lnTo>
                  <a:lnTo>
                    <a:pt x="77" y="240"/>
                  </a:lnTo>
                  <a:lnTo>
                    <a:pt x="69" y="240"/>
                  </a:lnTo>
                  <a:lnTo>
                    <a:pt x="69" y="240"/>
                  </a:lnTo>
                  <a:lnTo>
                    <a:pt x="59" y="240"/>
                  </a:lnTo>
                  <a:lnTo>
                    <a:pt x="50" y="238"/>
                  </a:lnTo>
                  <a:lnTo>
                    <a:pt x="41" y="236"/>
                  </a:lnTo>
                  <a:lnTo>
                    <a:pt x="33" y="233"/>
                  </a:lnTo>
                  <a:lnTo>
                    <a:pt x="27" y="228"/>
                  </a:lnTo>
                  <a:lnTo>
                    <a:pt x="21" y="223"/>
                  </a:lnTo>
                  <a:lnTo>
                    <a:pt x="17" y="217"/>
                  </a:lnTo>
                  <a:lnTo>
                    <a:pt x="13" y="209"/>
                  </a:lnTo>
                  <a:lnTo>
                    <a:pt x="9" y="201"/>
                  </a:lnTo>
                  <a:lnTo>
                    <a:pt x="6" y="191"/>
                  </a:lnTo>
                  <a:lnTo>
                    <a:pt x="4" y="181"/>
                  </a:lnTo>
                  <a:lnTo>
                    <a:pt x="3" y="170"/>
                  </a:lnTo>
                  <a:lnTo>
                    <a:pt x="1" y="146"/>
                  </a:lnTo>
                  <a:lnTo>
                    <a:pt x="0" y="117"/>
                  </a:lnTo>
                  <a:lnTo>
                    <a:pt x="0" y="117"/>
                  </a:lnTo>
                  <a:lnTo>
                    <a:pt x="1" y="90"/>
                  </a:lnTo>
                  <a:lnTo>
                    <a:pt x="2" y="78"/>
                  </a:lnTo>
                  <a:lnTo>
                    <a:pt x="4" y="66"/>
                  </a:lnTo>
                  <a:lnTo>
                    <a:pt x="6" y="56"/>
                  </a:lnTo>
                  <a:lnTo>
                    <a:pt x="9" y="46"/>
                  </a:lnTo>
                  <a:lnTo>
                    <a:pt x="12" y="37"/>
                  </a:lnTo>
                  <a:lnTo>
                    <a:pt x="16" y="29"/>
                  </a:lnTo>
                  <a:lnTo>
                    <a:pt x="21" y="22"/>
                  </a:lnTo>
                  <a:lnTo>
                    <a:pt x="27" y="16"/>
                  </a:lnTo>
                  <a:lnTo>
                    <a:pt x="33" y="11"/>
                  </a:lnTo>
                  <a:lnTo>
                    <a:pt x="40" y="7"/>
                  </a:lnTo>
                  <a:lnTo>
                    <a:pt x="49" y="4"/>
                  </a:lnTo>
                  <a:lnTo>
                    <a:pt x="58" y="2"/>
                  </a:lnTo>
                  <a:lnTo>
                    <a:pt x="67" y="0"/>
                  </a:lnTo>
                  <a:lnTo>
                    <a:pt x="78" y="0"/>
                  </a:lnTo>
                  <a:lnTo>
                    <a:pt x="78" y="0"/>
                  </a:lnTo>
                  <a:lnTo>
                    <a:pt x="87" y="0"/>
                  </a:lnTo>
                  <a:lnTo>
                    <a:pt x="95" y="1"/>
                  </a:lnTo>
                  <a:lnTo>
                    <a:pt x="103" y="2"/>
                  </a:lnTo>
                  <a:lnTo>
                    <a:pt x="110" y="4"/>
                  </a:lnTo>
                  <a:lnTo>
                    <a:pt x="117" y="7"/>
                  </a:lnTo>
                  <a:lnTo>
                    <a:pt x="123" y="10"/>
                  </a:lnTo>
                  <a:lnTo>
                    <a:pt x="129" y="14"/>
                  </a:lnTo>
                  <a:lnTo>
                    <a:pt x="133" y="18"/>
                  </a:lnTo>
                  <a:lnTo>
                    <a:pt x="137" y="23"/>
                  </a:lnTo>
                  <a:lnTo>
                    <a:pt x="141" y="29"/>
                  </a:lnTo>
                  <a:lnTo>
                    <a:pt x="144" y="35"/>
                  </a:lnTo>
                  <a:lnTo>
                    <a:pt x="146" y="42"/>
                  </a:lnTo>
                  <a:lnTo>
                    <a:pt x="148" y="49"/>
                  </a:lnTo>
                  <a:lnTo>
                    <a:pt x="149" y="57"/>
                  </a:lnTo>
                  <a:lnTo>
                    <a:pt x="150" y="73"/>
                  </a:lnTo>
                  <a:lnTo>
                    <a:pt x="105" y="73"/>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2" name="Freeform 6"/>
            <p:cNvSpPr>
              <a:spLocks noEditPoints="1"/>
            </p:cNvSpPr>
            <p:nvPr userDrawn="1"/>
          </p:nvSpPr>
          <p:spPr bwMode="auto">
            <a:xfrm>
              <a:off x="7810500" y="4805363"/>
              <a:ext cx="82550" cy="123825"/>
            </a:xfrm>
            <a:custGeom>
              <a:avLst/>
              <a:gdLst>
                <a:gd name="T0" fmla="*/ 86 w 157"/>
                <a:gd name="T1" fmla="*/ 0 h 232"/>
                <a:gd name="T2" fmla="*/ 99 w 157"/>
                <a:gd name="T3" fmla="*/ 1 h 232"/>
                <a:gd name="T4" fmla="*/ 123 w 157"/>
                <a:gd name="T5" fmla="*/ 9 h 232"/>
                <a:gd name="T6" fmla="*/ 131 w 157"/>
                <a:gd name="T7" fmla="*/ 15 h 232"/>
                <a:gd name="T8" fmla="*/ 138 w 157"/>
                <a:gd name="T9" fmla="*/ 23 h 232"/>
                <a:gd name="T10" fmla="*/ 143 w 157"/>
                <a:gd name="T11" fmla="*/ 33 h 232"/>
                <a:gd name="T12" fmla="*/ 147 w 157"/>
                <a:gd name="T13" fmla="*/ 46 h 232"/>
                <a:gd name="T14" fmla="*/ 148 w 157"/>
                <a:gd name="T15" fmla="*/ 60 h 232"/>
                <a:gd name="T16" fmla="*/ 145 w 157"/>
                <a:gd name="T17" fmla="*/ 81 h 232"/>
                <a:gd name="T18" fmla="*/ 138 w 157"/>
                <a:gd name="T19" fmla="*/ 98 h 232"/>
                <a:gd name="T20" fmla="*/ 126 w 157"/>
                <a:gd name="T21" fmla="*/ 110 h 232"/>
                <a:gd name="T22" fmla="*/ 108 w 157"/>
                <a:gd name="T23" fmla="*/ 118 h 232"/>
                <a:gd name="T24" fmla="*/ 108 w 157"/>
                <a:gd name="T25" fmla="*/ 118 h 232"/>
                <a:gd name="T26" fmla="*/ 128 w 157"/>
                <a:gd name="T27" fmla="*/ 124 h 232"/>
                <a:gd name="T28" fmla="*/ 135 w 157"/>
                <a:gd name="T29" fmla="*/ 129 h 232"/>
                <a:gd name="T30" fmla="*/ 139 w 157"/>
                <a:gd name="T31" fmla="*/ 137 h 232"/>
                <a:gd name="T32" fmla="*/ 145 w 157"/>
                <a:gd name="T33" fmla="*/ 157 h 232"/>
                <a:gd name="T34" fmla="*/ 146 w 157"/>
                <a:gd name="T35" fmla="*/ 188 h 232"/>
                <a:gd name="T36" fmla="*/ 147 w 157"/>
                <a:gd name="T37" fmla="*/ 205 h 232"/>
                <a:gd name="T38" fmla="*/ 150 w 157"/>
                <a:gd name="T39" fmla="*/ 221 h 232"/>
                <a:gd name="T40" fmla="*/ 154 w 157"/>
                <a:gd name="T41" fmla="*/ 228 h 232"/>
                <a:gd name="T42" fmla="*/ 157 w 157"/>
                <a:gd name="T43" fmla="*/ 232 h 232"/>
                <a:gd name="T44" fmla="*/ 106 w 157"/>
                <a:gd name="T45" fmla="*/ 232 h 232"/>
                <a:gd name="T46" fmla="*/ 101 w 157"/>
                <a:gd name="T47" fmla="*/ 221 h 232"/>
                <a:gd name="T48" fmla="*/ 100 w 157"/>
                <a:gd name="T49" fmla="*/ 208 h 232"/>
                <a:gd name="T50" fmla="*/ 99 w 157"/>
                <a:gd name="T51" fmla="*/ 163 h 232"/>
                <a:gd name="T52" fmla="*/ 97 w 157"/>
                <a:gd name="T53" fmla="*/ 151 h 232"/>
                <a:gd name="T54" fmla="*/ 92 w 157"/>
                <a:gd name="T55" fmla="*/ 142 h 232"/>
                <a:gd name="T56" fmla="*/ 83 w 157"/>
                <a:gd name="T57" fmla="*/ 136 h 232"/>
                <a:gd name="T58" fmla="*/ 71 w 157"/>
                <a:gd name="T59" fmla="*/ 134 h 232"/>
                <a:gd name="T60" fmla="*/ 47 w 157"/>
                <a:gd name="T61" fmla="*/ 232 h 232"/>
                <a:gd name="T62" fmla="*/ 0 w 157"/>
                <a:gd name="T63" fmla="*/ 0 h 232"/>
                <a:gd name="T64" fmla="*/ 66 w 157"/>
                <a:gd name="T65" fmla="*/ 101 h 232"/>
                <a:gd name="T66" fmla="*/ 74 w 157"/>
                <a:gd name="T67" fmla="*/ 101 h 232"/>
                <a:gd name="T68" fmla="*/ 87 w 157"/>
                <a:gd name="T69" fmla="*/ 97 h 232"/>
                <a:gd name="T70" fmla="*/ 95 w 157"/>
                <a:gd name="T71" fmla="*/ 89 h 232"/>
                <a:gd name="T72" fmla="*/ 100 w 157"/>
                <a:gd name="T73" fmla="*/ 75 h 232"/>
                <a:gd name="T74" fmla="*/ 100 w 157"/>
                <a:gd name="T75" fmla="*/ 67 h 232"/>
                <a:gd name="T76" fmla="*/ 98 w 157"/>
                <a:gd name="T77" fmla="*/ 53 h 232"/>
                <a:gd name="T78" fmla="*/ 92 w 157"/>
                <a:gd name="T79" fmla="*/ 43 h 232"/>
                <a:gd name="T80" fmla="*/ 82 w 157"/>
                <a:gd name="T81" fmla="*/ 37 h 232"/>
                <a:gd name="T82" fmla="*/ 68 w 157"/>
                <a:gd name="T83" fmla="*/ 34 h 232"/>
                <a:gd name="T84" fmla="*/ 47 w 157"/>
                <a:gd name="T85" fmla="*/ 10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7" h="232">
                  <a:moveTo>
                    <a:pt x="0" y="0"/>
                  </a:moveTo>
                  <a:lnTo>
                    <a:pt x="86" y="0"/>
                  </a:lnTo>
                  <a:lnTo>
                    <a:pt x="86" y="0"/>
                  </a:lnTo>
                  <a:lnTo>
                    <a:pt x="99" y="1"/>
                  </a:lnTo>
                  <a:lnTo>
                    <a:pt x="112" y="4"/>
                  </a:lnTo>
                  <a:lnTo>
                    <a:pt x="123" y="9"/>
                  </a:lnTo>
                  <a:lnTo>
                    <a:pt x="127" y="12"/>
                  </a:lnTo>
                  <a:lnTo>
                    <a:pt x="131" y="15"/>
                  </a:lnTo>
                  <a:lnTo>
                    <a:pt x="135" y="19"/>
                  </a:lnTo>
                  <a:lnTo>
                    <a:pt x="138" y="23"/>
                  </a:lnTo>
                  <a:lnTo>
                    <a:pt x="141" y="28"/>
                  </a:lnTo>
                  <a:lnTo>
                    <a:pt x="143" y="33"/>
                  </a:lnTo>
                  <a:lnTo>
                    <a:pt x="145" y="40"/>
                  </a:lnTo>
                  <a:lnTo>
                    <a:pt x="147" y="46"/>
                  </a:lnTo>
                  <a:lnTo>
                    <a:pt x="148" y="60"/>
                  </a:lnTo>
                  <a:lnTo>
                    <a:pt x="148" y="60"/>
                  </a:lnTo>
                  <a:lnTo>
                    <a:pt x="147" y="71"/>
                  </a:lnTo>
                  <a:lnTo>
                    <a:pt x="145" y="81"/>
                  </a:lnTo>
                  <a:lnTo>
                    <a:pt x="142" y="90"/>
                  </a:lnTo>
                  <a:lnTo>
                    <a:pt x="138" y="98"/>
                  </a:lnTo>
                  <a:lnTo>
                    <a:pt x="133" y="104"/>
                  </a:lnTo>
                  <a:lnTo>
                    <a:pt x="126" y="110"/>
                  </a:lnTo>
                  <a:lnTo>
                    <a:pt x="119" y="114"/>
                  </a:lnTo>
                  <a:lnTo>
                    <a:pt x="108" y="118"/>
                  </a:lnTo>
                  <a:lnTo>
                    <a:pt x="108" y="118"/>
                  </a:lnTo>
                  <a:lnTo>
                    <a:pt x="108" y="118"/>
                  </a:lnTo>
                  <a:lnTo>
                    <a:pt x="120" y="120"/>
                  </a:lnTo>
                  <a:lnTo>
                    <a:pt x="128" y="124"/>
                  </a:lnTo>
                  <a:lnTo>
                    <a:pt x="132" y="126"/>
                  </a:lnTo>
                  <a:lnTo>
                    <a:pt x="135" y="129"/>
                  </a:lnTo>
                  <a:lnTo>
                    <a:pt x="137" y="133"/>
                  </a:lnTo>
                  <a:lnTo>
                    <a:pt x="139" y="137"/>
                  </a:lnTo>
                  <a:lnTo>
                    <a:pt x="143" y="146"/>
                  </a:lnTo>
                  <a:lnTo>
                    <a:pt x="145" y="157"/>
                  </a:lnTo>
                  <a:lnTo>
                    <a:pt x="146" y="171"/>
                  </a:lnTo>
                  <a:lnTo>
                    <a:pt x="146" y="188"/>
                  </a:lnTo>
                  <a:lnTo>
                    <a:pt x="146" y="188"/>
                  </a:lnTo>
                  <a:lnTo>
                    <a:pt x="147" y="205"/>
                  </a:lnTo>
                  <a:lnTo>
                    <a:pt x="148" y="217"/>
                  </a:lnTo>
                  <a:lnTo>
                    <a:pt x="150" y="221"/>
                  </a:lnTo>
                  <a:lnTo>
                    <a:pt x="151" y="225"/>
                  </a:lnTo>
                  <a:lnTo>
                    <a:pt x="154" y="228"/>
                  </a:lnTo>
                  <a:lnTo>
                    <a:pt x="157" y="230"/>
                  </a:lnTo>
                  <a:lnTo>
                    <a:pt x="157" y="232"/>
                  </a:lnTo>
                  <a:lnTo>
                    <a:pt x="106" y="232"/>
                  </a:lnTo>
                  <a:lnTo>
                    <a:pt x="106" y="232"/>
                  </a:lnTo>
                  <a:lnTo>
                    <a:pt x="103" y="227"/>
                  </a:lnTo>
                  <a:lnTo>
                    <a:pt x="101" y="221"/>
                  </a:lnTo>
                  <a:lnTo>
                    <a:pt x="100" y="215"/>
                  </a:lnTo>
                  <a:lnTo>
                    <a:pt x="100" y="208"/>
                  </a:lnTo>
                  <a:lnTo>
                    <a:pt x="99" y="163"/>
                  </a:lnTo>
                  <a:lnTo>
                    <a:pt x="99" y="163"/>
                  </a:lnTo>
                  <a:lnTo>
                    <a:pt x="98" y="157"/>
                  </a:lnTo>
                  <a:lnTo>
                    <a:pt x="97" y="151"/>
                  </a:lnTo>
                  <a:lnTo>
                    <a:pt x="95" y="146"/>
                  </a:lnTo>
                  <a:lnTo>
                    <a:pt x="92" y="142"/>
                  </a:lnTo>
                  <a:lnTo>
                    <a:pt x="88" y="139"/>
                  </a:lnTo>
                  <a:lnTo>
                    <a:pt x="83" y="136"/>
                  </a:lnTo>
                  <a:lnTo>
                    <a:pt x="78" y="135"/>
                  </a:lnTo>
                  <a:lnTo>
                    <a:pt x="71" y="134"/>
                  </a:lnTo>
                  <a:lnTo>
                    <a:pt x="47" y="134"/>
                  </a:lnTo>
                  <a:lnTo>
                    <a:pt x="47" y="232"/>
                  </a:lnTo>
                  <a:lnTo>
                    <a:pt x="0" y="232"/>
                  </a:lnTo>
                  <a:lnTo>
                    <a:pt x="0" y="0"/>
                  </a:lnTo>
                  <a:close/>
                  <a:moveTo>
                    <a:pt x="47" y="101"/>
                  </a:moveTo>
                  <a:lnTo>
                    <a:pt x="66" y="101"/>
                  </a:lnTo>
                  <a:lnTo>
                    <a:pt x="66" y="101"/>
                  </a:lnTo>
                  <a:lnTo>
                    <a:pt x="74" y="101"/>
                  </a:lnTo>
                  <a:lnTo>
                    <a:pt x="81" y="99"/>
                  </a:lnTo>
                  <a:lnTo>
                    <a:pt x="87" y="97"/>
                  </a:lnTo>
                  <a:lnTo>
                    <a:pt x="91" y="93"/>
                  </a:lnTo>
                  <a:lnTo>
                    <a:pt x="95" y="89"/>
                  </a:lnTo>
                  <a:lnTo>
                    <a:pt x="98" y="83"/>
                  </a:lnTo>
                  <a:lnTo>
                    <a:pt x="100" y="75"/>
                  </a:lnTo>
                  <a:lnTo>
                    <a:pt x="100" y="67"/>
                  </a:lnTo>
                  <a:lnTo>
                    <a:pt x="100" y="67"/>
                  </a:lnTo>
                  <a:lnTo>
                    <a:pt x="100" y="59"/>
                  </a:lnTo>
                  <a:lnTo>
                    <a:pt x="98" y="53"/>
                  </a:lnTo>
                  <a:lnTo>
                    <a:pt x="96" y="48"/>
                  </a:lnTo>
                  <a:lnTo>
                    <a:pt x="92" y="43"/>
                  </a:lnTo>
                  <a:lnTo>
                    <a:pt x="88" y="40"/>
                  </a:lnTo>
                  <a:lnTo>
                    <a:pt x="82" y="37"/>
                  </a:lnTo>
                  <a:lnTo>
                    <a:pt x="76" y="35"/>
                  </a:lnTo>
                  <a:lnTo>
                    <a:pt x="68" y="34"/>
                  </a:lnTo>
                  <a:lnTo>
                    <a:pt x="47" y="34"/>
                  </a:lnTo>
                  <a:lnTo>
                    <a:pt x="47" y="101"/>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3" name="Freeform 7"/>
            <p:cNvSpPr>
              <a:spLocks noEditPoints="1"/>
            </p:cNvSpPr>
            <p:nvPr userDrawn="1"/>
          </p:nvSpPr>
          <p:spPr bwMode="auto">
            <a:xfrm>
              <a:off x="7904163" y="4803775"/>
              <a:ext cx="84138" cy="127000"/>
            </a:xfrm>
            <a:custGeom>
              <a:avLst/>
              <a:gdLst>
                <a:gd name="T0" fmla="*/ 79 w 158"/>
                <a:gd name="T1" fmla="*/ 0 h 240"/>
                <a:gd name="T2" fmla="*/ 102 w 158"/>
                <a:gd name="T3" fmla="*/ 2 h 240"/>
                <a:gd name="T4" fmla="*/ 122 w 158"/>
                <a:gd name="T5" fmla="*/ 8 h 240"/>
                <a:gd name="T6" fmla="*/ 135 w 158"/>
                <a:gd name="T7" fmla="*/ 19 h 240"/>
                <a:gd name="T8" fmla="*/ 145 w 158"/>
                <a:gd name="T9" fmla="*/ 33 h 240"/>
                <a:gd name="T10" fmla="*/ 152 w 158"/>
                <a:gd name="T11" fmla="*/ 51 h 240"/>
                <a:gd name="T12" fmla="*/ 156 w 158"/>
                <a:gd name="T13" fmla="*/ 72 h 240"/>
                <a:gd name="T14" fmla="*/ 158 w 158"/>
                <a:gd name="T15" fmla="*/ 121 h 240"/>
                <a:gd name="T16" fmla="*/ 158 w 158"/>
                <a:gd name="T17" fmla="*/ 146 h 240"/>
                <a:gd name="T18" fmla="*/ 154 w 158"/>
                <a:gd name="T19" fmla="*/ 179 h 240"/>
                <a:gd name="T20" fmla="*/ 149 w 158"/>
                <a:gd name="T21" fmla="*/ 198 h 240"/>
                <a:gd name="T22" fmla="*/ 141 w 158"/>
                <a:gd name="T23" fmla="*/ 215 h 240"/>
                <a:gd name="T24" fmla="*/ 129 w 158"/>
                <a:gd name="T25" fmla="*/ 227 h 240"/>
                <a:gd name="T26" fmla="*/ 113 w 158"/>
                <a:gd name="T27" fmla="*/ 235 h 240"/>
                <a:gd name="T28" fmla="*/ 92 w 158"/>
                <a:gd name="T29" fmla="*/ 240 h 240"/>
                <a:gd name="T30" fmla="*/ 79 w 158"/>
                <a:gd name="T31" fmla="*/ 240 h 240"/>
                <a:gd name="T32" fmla="*/ 56 w 158"/>
                <a:gd name="T33" fmla="*/ 238 h 240"/>
                <a:gd name="T34" fmla="*/ 38 w 158"/>
                <a:gd name="T35" fmla="*/ 232 h 240"/>
                <a:gd name="T36" fmla="*/ 24 w 158"/>
                <a:gd name="T37" fmla="*/ 221 h 240"/>
                <a:gd name="T38" fmla="*/ 13 w 158"/>
                <a:gd name="T39" fmla="*/ 207 h 240"/>
                <a:gd name="T40" fmla="*/ 7 w 158"/>
                <a:gd name="T41" fmla="*/ 189 h 240"/>
                <a:gd name="T42" fmla="*/ 3 w 158"/>
                <a:gd name="T43" fmla="*/ 168 h 240"/>
                <a:gd name="T44" fmla="*/ 0 w 158"/>
                <a:gd name="T45" fmla="*/ 121 h 240"/>
                <a:gd name="T46" fmla="*/ 1 w 158"/>
                <a:gd name="T47" fmla="*/ 94 h 240"/>
                <a:gd name="T48" fmla="*/ 5 w 158"/>
                <a:gd name="T49" fmla="*/ 61 h 240"/>
                <a:gd name="T50" fmla="*/ 10 w 158"/>
                <a:gd name="T51" fmla="*/ 42 h 240"/>
                <a:gd name="T52" fmla="*/ 18 w 158"/>
                <a:gd name="T53" fmla="*/ 26 h 240"/>
                <a:gd name="T54" fmla="*/ 31 w 158"/>
                <a:gd name="T55" fmla="*/ 13 h 240"/>
                <a:gd name="T56" fmla="*/ 46 w 158"/>
                <a:gd name="T57" fmla="*/ 5 h 240"/>
                <a:gd name="T58" fmla="*/ 67 w 158"/>
                <a:gd name="T59" fmla="*/ 0 h 240"/>
                <a:gd name="T60" fmla="*/ 79 w 158"/>
                <a:gd name="T61" fmla="*/ 0 h 240"/>
                <a:gd name="T62" fmla="*/ 79 w 158"/>
                <a:gd name="T63" fmla="*/ 206 h 240"/>
                <a:gd name="T64" fmla="*/ 88 w 158"/>
                <a:gd name="T65" fmla="*/ 205 h 240"/>
                <a:gd name="T66" fmla="*/ 96 w 158"/>
                <a:gd name="T67" fmla="*/ 202 h 240"/>
                <a:gd name="T68" fmla="*/ 101 w 158"/>
                <a:gd name="T69" fmla="*/ 195 h 240"/>
                <a:gd name="T70" fmla="*/ 106 w 158"/>
                <a:gd name="T71" fmla="*/ 186 h 240"/>
                <a:gd name="T72" fmla="*/ 111 w 158"/>
                <a:gd name="T73" fmla="*/ 160 h 240"/>
                <a:gd name="T74" fmla="*/ 112 w 158"/>
                <a:gd name="T75" fmla="*/ 121 h 240"/>
                <a:gd name="T76" fmla="*/ 112 w 158"/>
                <a:gd name="T77" fmla="*/ 98 h 240"/>
                <a:gd name="T78" fmla="*/ 109 w 158"/>
                <a:gd name="T79" fmla="*/ 66 h 240"/>
                <a:gd name="T80" fmla="*/ 103 w 158"/>
                <a:gd name="T81" fmla="*/ 49 h 240"/>
                <a:gd name="T82" fmla="*/ 99 w 158"/>
                <a:gd name="T83" fmla="*/ 42 h 240"/>
                <a:gd name="T84" fmla="*/ 92 w 158"/>
                <a:gd name="T85" fmla="*/ 36 h 240"/>
                <a:gd name="T86" fmla="*/ 84 w 158"/>
                <a:gd name="T87" fmla="*/ 34 h 240"/>
                <a:gd name="T88" fmla="*/ 79 w 158"/>
                <a:gd name="T89" fmla="*/ 34 h 240"/>
                <a:gd name="T90" fmla="*/ 70 w 158"/>
                <a:gd name="T91" fmla="*/ 35 h 240"/>
                <a:gd name="T92" fmla="*/ 63 w 158"/>
                <a:gd name="T93" fmla="*/ 38 h 240"/>
                <a:gd name="T94" fmla="*/ 57 w 158"/>
                <a:gd name="T95" fmla="*/ 45 h 240"/>
                <a:gd name="T96" fmla="*/ 53 w 158"/>
                <a:gd name="T97" fmla="*/ 54 h 240"/>
                <a:gd name="T98" fmla="*/ 49 w 158"/>
                <a:gd name="T99" fmla="*/ 80 h 240"/>
                <a:gd name="T100" fmla="*/ 48 w 158"/>
                <a:gd name="T101" fmla="*/ 121 h 240"/>
                <a:gd name="T102" fmla="*/ 48 w 158"/>
                <a:gd name="T103" fmla="*/ 142 h 240"/>
                <a:gd name="T104" fmla="*/ 50 w 158"/>
                <a:gd name="T105" fmla="*/ 174 h 240"/>
                <a:gd name="T106" fmla="*/ 55 w 158"/>
                <a:gd name="T107" fmla="*/ 191 h 240"/>
                <a:gd name="T108" fmla="*/ 60 w 158"/>
                <a:gd name="T109" fmla="*/ 198 h 240"/>
                <a:gd name="T110" fmla="*/ 66 w 158"/>
                <a:gd name="T111" fmla="*/ 204 h 240"/>
                <a:gd name="T112" fmla="*/ 74 w 158"/>
                <a:gd name="T113" fmla="*/ 206 h 240"/>
                <a:gd name="T114" fmla="*/ 79 w 158"/>
                <a:gd name="T115" fmla="*/ 20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8" h="240">
                  <a:moveTo>
                    <a:pt x="79" y="0"/>
                  </a:moveTo>
                  <a:lnTo>
                    <a:pt x="79" y="0"/>
                  </a:lnTo>
                  <a:lnTo>
                    <a:pt x="92" y="0"/>
                  </a:lnTo>
                  <a:lnTo>
                    <a:pt x="102" y="2"/>
                  </a:lnTo>
                  <a:lnTo>
                    <a:pt x="113" y="5"/>
                  </a:lnTo>
                  <a:lnTo>
                    <a:pt x="122" y="8"/>
                  </a:lnTo>
                  <a:lnTo>
                    <a:pt x="129" y="13"/>
                  </a:lnTo>
                  <a:lnTo>
                    <a:pt x="135" y="19"/>
                  </a:lnTo>
                  <a:lnTo>
                    <a:pt x="141" y="26"/>
                  </a:lnTo>
                  <a:lnTo>
                    <a:pt x="145" y="33"/>
                  </a:lnTo>
                  <a:lnTo>
                    <a:pt x="149" y="42"/>
                  </a:lnTo>
                  <a:lnTo>
                    <a:pt x="152" y="51"/>
                  </a:lnTo>
                  <a:lnTo>
                    <a:pt x="154" y="61"/>
                  </a:lnTo>
                  <a:lnTo>
                    <a:pt x="156" y="72"/>
                  </a:lnTo>
                  <a:lnTo>
                    <a:pt x="158" y="94"/>
                  </a:lnTo>
                  <a:lnTo>
                    <a:pt x="158" y="121"/>
                  </a:lnTo>
                  <a:lnTo>
                    <a:pt x="158" y="121"/>
                  </a:lnTo>
                  <a:lnTo>
                    <a:pt x="158" y="146"/>
                  </a:lnTo>
                  <a:lnTo>
                    <a:pt x="156" y="168"/>
                  </a:lnTo>
                  <a:lnTo>
                    <a:pt x="154" y="179"/>
                  </a:lnTo>
                  <a:lnTo>
                    <a:pt x="152" y="189"/>
                  </a:lnTo>
                  <a:lnTo>
                    <a:pt x="149" y="198"/>
                  </a:lnTo>
                  <a:lnTo>
                    <a:pt x="145" y="207"/>
                  </a:lnTo>
                  <a:lnTo>
                    <a:pt x="141" y="215"/>
                  </a:lnTo>
                  <a:lnTo>
                    <a:pt x="135" y="221"/>
                  </a:lnTo>
                  <a:lnTo>
                    <a:pt x="129" y="227"/>
                  </a:lnTo>
                  <a:lnTo>
                    <a:pt x="122" y="232"/>
                  </a:lnTo>
                  <a:lnTo>
                    <a:pt x="113" y="235"/>
                  </a:lnTo>
                  <a:lnTo>
                    <a:pt x="102" y="238"/>
                  </a:lnTo>
                  <a:lnTo>
                    <a:pt x="92" y="240"/>
                  </a:lnTo>
                  <a:lnTo>
                    <a:pt x="79" y="240"/>
                  </a:lnTo>
                  <a:lnTo>
                    <a:pt x="79" y="240"/>
                  </a:lnTo>
                  <a:lnTo>
                    <a:pt x="67" y="240"/>
                  </a:lnTo>
                  <a:lnTo>
                    <a:pt x="56" y="238"/>
                  </a:lnTo>
                  <a:lnTo>
                    <a:pt x="46" y="235"/>
                  </a:lnTo>
                  <a:lnTo>
                    <a:pt x="38" y="232"/>
                  </a:lnTo>
                  <a:lnTo>
                    <a:pt x="31" y="227"/>
                  </a:lnTo>
                  <a:lnTo>
                    <a:pt x="24" y="221"/>
                  </a:lnTo>
                  <a:lnTo>
                    <a:pt x="18" y="215"/>
                  </a:lnTo>
                  <a:lnTo>
                    <a:pt x="13" y="207"/>
                  </a:lnTo>
                  <a:lnTo>
                    <a:pt x="10" y="198"/>
                  </a:lnTo>
                  <a:lnTo>
                    <a:pt x="7" y="189"/>
                  </a:lnTo>
                  <a:lnTo>
                    <a:pt x="5" y="179"/>
                  </a:lnTo>
                  <a:lnTo>
                    <a:pt x="3" y="168"/>
                  </a:lnTo>
                  <a:lnTo>
                    <a:pt x="1" y="146"/>
                  </a:lnTo>
                  <a:lnTo>
                    <a:pt x="0" y="121"/>
                  </a:lnTo>
                  <a:lnTo>
                    <a:pt x="0" y="121"/>
                  </a:lnTo>
                  <a:lnTo>
                    <a:pt x="1" y="94"/>
                  </a:lnTo>
                  <a:lnTo>
                    <a:pt x="3" y="72"/>
                  </a:lnTo>
                  <a:lnTo>
                    <a:pt x="5" y="61"/>
                  </a:lnTo>
                  <a:lnTo>
                    <a:pt x="7" y="51"/>
                  </a:lnTo>
                  <a:lnTo>
                    <a:pt x="10" y="42"/>
                  </a:lnTo>
                  <a:lnTo>
                    <a:pt x="13" y="33"/>
                  </a:lnTo>
                  <a:lnTo>
                    <a:pt x="18" y="26"/>
                  </a:lnTo>
                  <a:lnTo>
                    <a:pt x="24" y="19"/>
                  </a:lnTo>
                  <a:lnTo>
                    <a:pt x="31" y="13"/>
                  </a:lnTo>
                  <a:lnTo>
                    <a:pt x="38" y="8"/>
                  </a:lnTo>
                  <a:lnTo>
                    <a:pt x="46" y="5"/>
                  </a:lnTo>
                  <a:lnTo>
                    <a:pt x="56" y="2"/>
                  </a:lnTo>
                  <a:lnTo>
                    <a:pt x="67" y="0"/>
                  </a:lnTo>
                  <a:lnTo>
                    <a:pt x="79" y="0"/>
                  </a:lnTo>
                  <a:lnTo>
                    <a:pt x="79" y="0"/>
                  </a:lnTo>
                  <a:close/>
                  <a:moveTo>
                    <a:pt x="79" y="206"/>
                  </a:moveTo>
                  <a:lnTo>
                    <a:pt x="79" y="206"/>
                  </a:lnTo>
                  <a:lnTo>
                    <a:pt x="84" y="206"/>
                  </a:lnTo>
                  <a:lnTo>
                    <a:pt x="88" y="205"/>
                  </a:lnTo>
                  <a:lnTo>
                    <a:pt x="92" y="204"/>
                  </a:lnTo>
                  <a:lnTo>
                    <a:pt x="96" y="202"/>
                  </a:lnTo>
                  <a:lnTo>
                    <a:pt x="99" y="198"/>
                  </a:lnTo>
                  <a:lnTo>
                    <a:pt x="101" y="195"/>
                  </a:lnTo>
                  <a:lnTo>
                    <a:pt x="103" y="191"/>
                  </a:lnTo>
                  <a:lnTo>
                    <a:pt x="106" y="186"/>
                  </a:lnTo>
                  <a:lnTo>
                    <a:pt x="109" y="174"/>
                  </a:lnTo>
                  <a:lnTo>
                    <a:pt x="111" y="160"/>
                  </a:lnTo>
                  <a:lnTo>
                    <a:pt x="112" y="142"/>
                  </a:lnTo>
                  <a:lnTo>
                    <a:pt x="112" y="121"/>
                  </a:lnTo>
                  <a:lnTo>
                    <a:pt x="112" y="121"/>
                  </a:lnTo>
                  <a:lnTo>
                    <a:pt x="112" y="98"/>
                  </a:lnTo>
                  <a:lnTo>
                    <a:pt x="111" y="80"/>
                  </a:lnTo>
                  <a:lnTo>
                    <a:pt x="109" y="66"/>
                  </a:lnTo>
                  <a:lnTo>
                    <a:pt x="106" y="54"/>
                  </a:lnTo>
                  <a:lnTo>
                    <a:pt x="103" y="49"/>
                  </a:lnTo>
                  <a:lnTo>
                    <a:pt x="101" y="45"/>
                  </a:lnTo>
                  <a:lnTo>
                    <a:pt x="99" y="42"/>
                  </a:lnTo>
                  <a:lnTo>
                    <a:pt x="96" y="38"/>
                  </a:lnTo>
                  <a:lnTo>
                    <a:pt x="92" y="36"/>
                  </a:lnTo>
                  <a:lnTo>
                    <a:pt x="88" y="35"/>
                  </a:lnTo>
                  <a:lnTo>
                    <a:pt x="84" y="34"/>
                  </a:lnTo>
                  <a:lnTo>
                    <a:pt x="79" y="34"/>
                  </a:lnTo>
                  <a:lnTo>
                    <a:pt x="79" y="34"/>
                  </a:lnTo>
                  <a:lnTo>
                    <a:pt x="74" y="34"/>
                  </a:lnTo>
                  <a:lnTo>
                    <a:pt x="70" y="35"/>
                  </a:lnTo>
                  <a:lnTo>
                    <a:pt x="66" y="36"/>
                  </a:lnTo>
                  <a:lnTo>
                    <a:pt x="63" y="38"/>
                  </a:lnTo>
                  <a:lnTo>
                    <a:pt x="60" y="42"/>
                  </a:lnTo>
                  <a:lnTo>
                    <a:pt x="57" y="45"/>
                  </a:lnTo>
                  <a:lnTo>
                    <a:pt x="55" y="49"/>
                  </a:lnTo>
                  <a:lnTo>
                    <a:pt x="53" y="54"/>
                  </a:lnTo>
                  <a:lnTo>
                    <a:pt x="50" y="66"/>
                  </a:lnTo>
                  <a:lnTo>
                    <a:pt x="49" y="80"/>
                  </a:lnTo>
                  <a:lnTo>
                    <a:pt x="48" y="98"/>
                  </a:lnTo>
                  <a:lnTo>
                    <a:pt x="48" y="121"/>
                  </a:lnTo>
                  <a:lnTo>
                    <a:pt x="48" y="121"/>
                  </a:lnTo>
                  <a:lnTo>
                    <a:pt x="48" y="142"/>
                  </a:lnTo>
                  <a:lnTo>
                    <a:pt x="49" y="160"/>
                  </a:lnTo>
                  <a:lnTo>
                    <a:pt x="50" y="174"/>
                  </a:lnTo>
                  <a:lnTo>
                    <a:pt x="53" y="186"/>
                  </a:lnTo>
                  <a:lnTo>
                    <a:pt x="55" y="191"/>
                  </a:lnTo>
                  <a:lnTo>
                    <a:pt x="57" y="195"/>
                  </a:lnTo>
                  <a:lnTo>
                    <a:pt x="60" y="198"/>
                  </a:lnTo>
                  <a:lnTo>
                    <a:pt x="63" y="202"/>
                  </a:lnTo>
                  <a:lnTo>
                    <a:pt x="66" y="204"/>
                  </a:lnTo>
                  <a:lnTo>
                    <a:pt x="70" y="205"/>
                  </a:lnTo>
                  <a:lnTo>
                    <a:pt x="74" y="206"/>
                  </a:lnTo>
                  <a:lnTo>
                    <a:pt x="79" y="206"/>
                  </a:lnTo>
                  <a:lnTo>
                    <a:pt x="79" y="206"/>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4" name="Freeform 8"/>
            <p:cNvSpPr>
              <a:spLocks/>
            </p:cNvSpPr>
            <p:nvPr userDrawn="1"/>
          </p:nvSpPr>
          <p:spPr bwMode="auto">
            <a:xfrm>
              <a:off x="8002588" y="4805363"/>
              <a:ext cx="77788" cy="125413"/>
            </a:xfrm>
            <a:custGeom>
              <a:avLst/>
              <a:gdLst>
                <a:gd name="T0" fmla="*/ 47 w 148"/>
                <a:gd name="T1" fmla="*/ 0 h 236"/>
                <a:gd name="T2" fmla="*/ 47 w 148"/>
                <a:gd name="T3" fmla="*/ 162 h 236"/>
                <a:gd name="T4" fmla="*/ 47 w 148"/>
                <a:gd name="T5" fmla="*/ 162 h 236"/>
                <a:gd name="T6" fmla="*/ 47 w 148"/>
                <a:gd name="T7" fmla="*/ 170 h 236"/>
                <a:gd name="T8" fmla="*/ 48 w 148"/>
                <a:gd name="T9" fmla="*/ 178 h 236"/>
                <a:gd name="T10" fmla="*/ 50 w 148"/>
                <a:gd name="T11" fmla="*/ 184 h 236"/>
                <a:gd name="T12" fmla="*/ 52 w 148"/>
                <a:gd name="T13" fmla="*/ 190 h 236"/>
                <a:gd name="T14" fmla="*/ 56 w 148"/>
                <a:gd name="T15" fmla="*/ 195 h 236"/>
                <a:gd name="T16" fmla="*/ 60 w 148"/>
                <a:gd name="T17" fmla="*/ 199 h 236"/>
                <a:gd name="T18" fmla="*/ 66 w 148"/>
                <a:gd name="T19" fmla="*/ 202 h 236"/>
                <a:gd name="T20" fmla="*/ 74 w 148"/>
                <a:gd name="T21" fmla="*/ 202 h 236"/>
                <a:gd name="T22" fmla="*/ 74 w 148"/>
                <a:gd name="T23" fmla="*/ 202 h 236"/>
                <a:gd name="T24" fmla="*/ 81 w 148"/>
                <a:gd name="T25" fmla="*/ 202 h 236"/>
                <a:gd name="T26" fmla="*/ 87 w 148"/>
                <a:gd name="T27" fmla="*/ 199 h 236"/>
                <a:gd name="T28" fmla="*/ 93 w 148"/>
                <a:gd name="T29" fmla="*/ 195 h 236"/>
                <a:gd name="T30" fmla="*/ 96 w 148"/>
                <a:gd name="T31" fmla="*/ 190 h 236"/>
                <a:gd name="T32" fmla="*/ 99 w 148"/>
                <a:gd name="T33" fmla="*/ 184 h 236"/>
                <a:gd name="T34" fmla="*/ 100 w 148"/>
                <a:gd name="T35" fmla="*/ 178 h 236"/>
                <a:gd name="T36" fmla="*/ 101 w 148"/>
                <a:gd name="T37" fmla="*/ 170 h 236"/>
                <a:gd name="T38" fmla="*/ 102 w 148"/>
                <a:gd name="T39" fmla="*/ 162 h 236"/>
                <a:gd name="T40" fmla="*/ 102 w 148"/>
                <a:gd name="T41" fmla="*/ 0 h 236"/>
                <a:gd name="T42" fmla="*/ 148 w 148"/>
                <a:gd name="T43" fmla="*/ 0 h 236"/>
                <a:gd name="T44" fmla="*/ 148 w 148"/>
                <a:gd name="T45" fmla="*/ 162 h 236"/>
                <a:gd name="T46" fmla="*/ 148 w 148"/>
                <a:gd name="T47" fmla="*/ 162 h 236"/>
                <a:gd name="T48" fmla="*/ 147 w 148"/>
                <a:gd name="T49" fmla="*/ 172 h 236"/>
                <a:gd name="T50" fmla="*/ 146 w 148"/>
                <a:gd name="T51" fmla="*/ 182 h 236"/>
                <a:gd name="T52" fmla="*/ 144 w 148"/>
                <a:gd name="T53" fmla="*/ 190 h 236"/>
                <a:gd name="T54" fmla="*/ 142 w 148"/>
                <a:gd name="T55" fmla="*/ 199 h 236"/>
                <a:gd name="T56" fmla="*/ 138 w 148"/>
                <a:gd name="T57" fmla="*/ 206 h 236"/>
                <a:gd name="T58" fmla="*/ 135 w 148"/>
                <a:gd name="T59" fmla="*/ 212 h 236"/>
                <a:gd name="T60" fmla="*/ 130 w 148"/>
                <a:gd name="T61" fmla="*/ 217 h 236"/>
                <a:gd name="T62" fmla="*/ 125 w 148"/>
                <a:gd name="T63" fmla="*/ 221 h 236"/>
                <a:gd name="T64" fmla="*/ 120 w 148"/>
                <a:gd name="T65" fmla="*/ 225 h 236"/>
                <a:gd name="T66" fmla="*/ 114 w 148"/>
                <a:gd name="T67" fmla="*/ 228 h 236"/>
                <a:gd name="T68" fmla="*/ 108 w 148"/>
                <a:gd name="T69" fmla="*/ 231 h 236"/>
                <a:gd name="T70" fmla="*/ 102 w 148"/>
                <a:gd name="T71" fmla="*/ 233 h 236"/>
                <a:gd name="T72" fmla="*/ 89 w 148"/>
                <a:gd name="T73" fmla="*/ 236 h 236"/>
                <a:gd name="T74" fmla="*/ 74 w 148"/>
                <a:gd name="T75" fmla="*/ 236 h 236"/>
                <a:gd name="T76" fmla="*/ 74 w 148"/>
                <a:gd name="T77" fmla="*/ 236 h 236"/>
                <a:gd name="T78" fmla="*/ 60 w 148"/>
                <a:gd name="T79" fmla="*/ 236 h 236"/>
                <a:gd name="T80" fmla="*/ 46 w 148"/>
                <a:gd name="T81" fmla="*/ 234 h 236"/>
                <a:gd name="T82" fmla="*/ 40 w 148"/>
                <a:gd name="T83" fmla="*/ 232 h 236"/>
                <a:gd name="T84" fmla="*/ 34 w 148"/>
                <a:gd name="T85" fmla="*/ 229 h 236"/>
                <a:gd name="T86" fmla="*/ 28 w 148"/>
                <a:gd name="T87" fmla="*/ 226 h 236"/>
                <a:gd name="T88" fmla="*/ 23 w 148"/>
                <a:gd name="T89" fmla="*/ 223 h 236"/>
                <a:gd name="T90" fmla="*/ 18 w 148"/>
                <a:gd name="T91" fmla="*/ 218 h 236"/>
                <a:gd name="T92" fmla="*/ 14 w 148"/>
                <a:gd name="T93" fmla="*/ 213 h 236"/>
                <a:gd name="T94" fmla="*/ 10 w 148"/>
                <a:gd name="T95" fmla="*/ 207 h 236"/>
                <a:gd name="T96" fmla="*/ 7 w 148"/>
                <a:gd name="T97" fmla="*/ 200 h 236"/>
                <a:gd name="T98" fmla="*/ 4 w 148"/>
                <a:gd name="T99" fmla="*/ 191 h 236"/>
                <a:gd name="T100" fmla="*/ 1 w 148"/>
                <a:gd name="T101" fmla="*/ 182 h 236"/>
                <a:gd name="T102" fmla="*/ 0 w 148"/>
                <a:gd name="T103" fmla="*/ 173 h 236"/>
                <a:gd name="T104" fmla="*/ 0 w 148"/>
                <a:gd name="T105" fmla="*/ 162 h 236"/>
                <a:gd name="T106" fmla="*/ 0 w 148"/>
                <a:gd name="T107" fmla="*/ 0 h 236"/>
                <a:gd name="T108" fmla="*/ 47 w 148"/>
                <a:gd name="T109"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8" h="236">
                  <a:moveTo>
                    <a:pt x="47" y="0"/>
                  </a:moveTo>
                  <a:lnTo>
                    <a:pt x="47" y="162"/>
                  </a:lnTo>
                  <a:lnTo>
                    <a:pt x="47" y="162"/>
                  </a:lnTo>
                  <a:lnTo>
                    <a:pt x="47" y="170"/>
                  </a:lnTo>
                  <a:lnTo>
                    <a:pt x="48" y="178"/>
                  </a:lnTo>
                  <a:lnTo>
                    <a:pt x="50" y="184"/>
                  </a:lnTo>
                  <a:lnTo>
                    <a:pt x="52" y="190"/>
                  </a:lnTo>
                  <a:lnTo>
                    <a:pt x="56" y="195"/>
                  </a:lnTo>
                  <a:lnTo>
                    <a:pt x="60" y="199"/>
                  </a:lnTo>
                  <a:lnTo>
                    <a:pt x="66" y="202"/>
                  </a:lnTo>
                  <a:lnTo>
                    <a:pt x="74" y="202"/>
                  </a:lnTo>
                  <a:lnTo>
                    <a:pt x="74" y="202"/>
                  </a:lnTo>
                  <a:lnTo>
                    <a:pt x="81" y="202"/>
                  </a:lnTo>
                  <a:lnTo>
                    <a:pt x="87" y="199"/>
                  </a:lnTo>
                  <a:lnTo>
                    <a:pt x="93" y="195"/>
                  </a:lnTo>
                  <a:lnTo>
                    <a:pt x="96" y="190"/>
                  </a:lnTo>
                  <a:lnTo>
                    <a:pt x="99" y="184"/>
                  </a:lnTo>
                  <a:lnTo>
                    <a:pt x="100" y="178"/>
                  </a:lnTo>
                  <a:lnTo>
                    <a:pt x="101" y="170"/>
                  </a:lnTo>
                  <a:lnTo>
                    <a:pt x="102" y="162"/>
                  </a:lnTo>
                  <a:lnTo>
                    <a:pt x="102" y="0"/>
                  </a:lnTo>
                  <a:lnTo>
                    <a:pt x="148" y="0"/>
                  </a:lnTo>
                  <a:lnTo>
                    <a:pt x="148" y="162"/>
                  </a:lnTo>
                  <a:lnTo>
                    <a:pt x="148" y="162"/>
                  </a:lnTo>
                  <a:lnTo>
                    <a:pt x="147" y="172"/>
                  </a:lnTo>
                  <a:lnTo>
                    <a:pt x="146" y="182"/>
                  </a:lnTo>
                  <a:lnTo>
                    <a:pt x="144" y="190"/>
                  </a:lnTo>
                  <a:lnTo>
                    <a:pt x="142" y="199"/>
                  </a:lnTo>
                  <a:lnTo>
                    <a:pt x="138" y="206"/>
                  </a:lnTo>
                  <a:lnTo>
                    <a:pt x="135" y="212"/>
                  </a:lnTo>
                  <a:lnTo>
                    <a:pt x="130" y="217"/>
                  </a:lnTo>
                  <a:lnTo>
                    <a:pt x="125" y="221"/>
                  </a:lnTo>
                  <a:lnTo>
                    <a:pt x="120" y="225"/>
                  </a:lnTo>
                  <a:lnTo>
                    <a:pt x="114" y="228"/>
                  </a:lnTo>
                  <a:lnTo>
                    <a:pt x="108" y="231"/>
                  </a:lnTo>
                  <a:lnTo>
                    <a:pt x="102" y="233"/>
                  </a:lnTo>
                  <a:lnTo>
                    <a:pt x="89" y="236"/>
                  </a:lnTo>
                  <a:lnTo>
                    <a:pt x="74" y="236"/>
                  </a:lnTo>
                  <a:lnTo>
                    <a:pt x="74" y="236"/>
                  </a:lnTo>
                  <a:lnTo>
                    <a:pt x="60" y="236"/>
                  </a:lnTo>
                  <a:lnTo>
                    <a:pt x="46" y="234"/>
                  </a:lnTo>
                  <a:lnTo>
                    <a:pt x="40" y="232"/>
                  </a:lnTo>
                  <a:lnTo>
                    <a:pt x="34" y="229"/>
                  </a:lnTo>
                  <a:lnTo>
                    <a:pt x="28" y="226"/>
                  </a:lnTo>
                  <a:lnTo>
                    <a:pt x="23" y="223"/>
                  </a:lnTo>
                  <a:lnTo>
                    <a:pt x="18" y="218"/>
                  </a:lnTo>
                  <a:lnTo>
                    <a:pt x="14" y="213"/>
                  </a:lnTo>
                  <a:lnTo>
                    <a:pt x="10" y="207"/>
                  </a:lnTo>
                  <a:lnTo>
                    <a:pt x="7" y="200"/>
                  </a:lnTo>
                  <a:lnTo>
                    <a:pt x="4" y="191"/>
                  </a:lnTo>
                  <a:lnTo>
                    <a:pt x="1" y="182"/>
                  </a:lnTo>
                  <a:lnTo>
                    <a:pt x="0" y="173"/>
                  </a:lnTo>
                  <a:lnTo>
                    <a:pt x="0" y="162"/>
                  </a:lnTo>
                  <a:lnTo>
                    <a:pt x="0" y="0"/>
                  </a:lnTo>
                  <a:lnTo>
                    <a:pt x="47" y="0"/>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5" name="Freeform 9"/>
            <p:cNvSpPr>
              <a:spLocks noEditPoints="1"/>
            </p:cNvSpPr>
            <p:nvPr userDrawn="1"/>
          </p:nvSpPr>
          <p:spPr bwMode="auto">
            <a:xfrm>
              <a:off x="8101013" y="4805363"/>
              <a:ext cx="76200" cy="123825"/>
            </a:xfrm>
            <a:custGeom>
              <a:avLst/>
              <a:gdLst>
                <a:gd name="T0" fmla="*/ 0 w 144"/>
                <a:gd name="T1" fmla="*/ 0 h 232"/>
                <a:gd name="T2" fmla="*/ 82 w 144"/>
                <a:gd name="T3" fmla="*/ 0 h 232"/>
                <a:gd name="T4" fmla="*/ 82 w 144"/>
                <a:gd name="T5" fmla="*/ 0 h 232"/>
                <a:gd name="T6" fmla="*/ 90 w 144"/>
                <a:gd name="T7" fmla="*/ 1 h 232"/>
                <a:gd name="T8" fmla="*/ 98 w 144"/>
                <a:gd name="T9" fmla="*/ 2 h 232"/>
                <a:gd name="T10" fmla="*/ 105 w 144"/>
                <a:gd name="T11" fmla="*/ 4 h 232"/>
                <a:gd name="T12" fmla="*/ 111 w 144"/>
                <a:gd name="T13" fmla="*/ 6 h 232"/>
                <a:gd name="T14" fmla="*/ 117 w 144"/>
                <a:gd name="T15" fmla="*/ 9 h 232"/>
                <a:gd name="T16" fmla="*/ 122 w 144"/>
                <a:gd name="T17" fmla="*/ 13 h 232"/>
                <a:gd name="T18" fmla="*/ 127 w 144"/>
                <a:gd name="T19" fmla="*/ 17 h 232"/>
                <a:gd name="T20" fmla="*/ 131 w 144"/>
                <a:gd name="T21" fmla="*/ 22 h 232"/>
                <a:gd name="T22" fmla="*/ 134 w 144"/>
                <a:gd name="T23" fmla="*/ 27 h 232"/>
                <a:gd name="T24" fmla="*/ 137 w 144"/>
                <a:gd name="T25" fmla="*/ 32 h 232"/>
                <a:gd name="T26" fmla="*/ 141 w 144"/>
                <a:gd name="T27" fmla="*/ 45 h 232"/>
                <a:gd name="T28" fmla="*/ 144 w 144"/>
                <a:gd name="T29" fmla="*/ 57 h 232"/>
                <a:gd name="T30" fmla="*/ 144 w 144"/>
                <a:gd name="T31" fmla="*/ 70 h 232"/>
                <a:gd name="T32" fmla="*/ 144 w 144"/>
                <a:gd name="T33" fmla="*/ 70 h 232"/>
                <a:gd name="T34" fmla="*/ 144 w 144"/>
                <a:gd name="T35" fmla="*/ 78 h 232"/>
                <a:gd name="T36" fmla="*/ 143 w 144"/>
                <a:gd name="T37" fmla="*/ 86 h 232"/>
                <a:gd name="T38" fmla="*/ 141 w 144"/>
                <a:gd name="T39" fmla="*/ 94 h 232"/>
                <a:gd name="T40" fmla="*/ 139 w 144"/>
                <a:gd name="T41" fmla="*/ 101 h 232"/>
                <a:gd name="T42" fmla="*/ 136 w 144"/>
                <a:gd name="T43" fmla="*/ 107 h 232"/>
                <a:gd name="T44" fmla="*/ 133 w 144"/>
                <a:gd name="T45" fmla="*/ 112 h 232"/>
                <a:gd name="T46" fmla="*/ 129 w 144"/>
                <a:gd name="T47" fmla="*/ 118 h 232"/>
                <a:gd name="T48" fmla="*/ 124 w 144"/>
                <a:gd name="T49" fmla="*/ 123 h 232"/>
                <a:gd name="T50" fmla="*/ 119 w 144"/>
                <a:gd name="T51" fmla="*/ 127 h 232"/>
                <a:gd name="T52" fmla="*/ 114 w 144"/>
                <a:gd name="T53" fmla="*/ 130 h 232"/>
                <a:gd name="T54" fmla="*/ 108 w 144"/>
                <a:gd name="T55" fmla="*/ 133 h 232"/>
                <a:gd name="T56" fmla="*/ 101 w 144"/>
                <a:gd name="T57" fmla="*/ 136 h 232"/>
                <a:gd name="T58" fmla="*/ 95 w 144"/>
                <a:gd name="T59" fmla="*/ 137 h 232"/>
                <a:gd name="T60" fmla="*/ 87 w 144"/>
                <a:gd name="T61" fmla="*/ 139 h 232"/>
                <a:gd name="T62" fmla="*/ 71 w 144"/>
                <a:gd name="T63" fmla="*/ 140 h 232"/>
                <a:gd name="T64" fmla="*/ 46 w 144"/>
                <a:gd name="T65" fmla="*/ 140 h 232"/>
                <a:gd name="T66" fmla="*/ 46 w 144"/>
                <a:gd name="T67" fmla="*/ 232 h 232"/>
                <a:gd name="T68" fmla="*/ 0 w 144"/>
                <a:gd name="T69" fmla="*/ 232 h 232"/>
                <a:gd name="T70" fmla="*/ 0 w 144"/>
                <a:gd name="T71" fmla="*/ 0 h 232"/>
                <a:gd name="T72" fmla="*/ 46 w 144"/>
                <a:gd name="T73" fmla="*/ 105 h 232"/>
                <a:gd name="T74" fmla="*/ 67 w 144"/>
                <a:gd name="T75" fmla="*/ 105 h 232"/>
                <a:gd name="T76" fmla="*/ 67 w 144"/>
                <a:gd name="T77" fmla="*/ 105 h 232"/>
                <a:gd name="T78" fmla="*/ 74 w 144"/>
                <a:gd name="T79" fmla="*/ 104 h 232"/>
                <a:gd name="T80" fmla="*/ 80 w 144"/>
                <a:gd name="T81" fmla="*/ 103 h 232"/>
                <a:gd name="T82" fmla="*/ 85 w 144"/>
                <a:gd name="T83" fmla="*/ 100 h 232"/>
                <a:gd name="T84" fmla="*/ 90 w 144"/>
                <a:gd name="T85" fmla="*/ 96 h 232"/>
                <a:gd name="T86" fmla="*/ 93 w 144"/>
                <a:gd name="T87" fmla="*/ 92 h 232"/>
                <a:gd name="T88" fmla="*/ 96 w 144"/>
                <a:gd name="T89" fmla="*/ 86 h 232"/>
                <a:gd name="T90" fmla="*/ 98 w 144"/>
                <a:gd name="T91" fmla="*/ 79 h 232"/>
                <a:gd name="T92" fmla="*/ 98 w 144"/>
                <a:gd name="T93" fmla="*/ 70 h 232"/>
                <a:gd name="T94" fmla="*/ 98 w 144"/>
                <a:gd name="T95" fmla="*/ 70 h 232"/>
                <a:gd name="T96" fmla="*/ 98 w 144"/>
                <a:gd name="T97" fmla="*/ 62 h 232"/>
                <a:gd name="T98" fmla="*/ 97 w 144"/>
                <a:gd name="T99" fmla="*/ 55 h 232"/>
                <a:gd name="T100" fmla="*/ 94 w 144"/>
                <a:gd name="T101" fmla="*/ 49 h 232"/>
                <a:gd name="T102" fmla="*/ 91 w 144"/>
                <a:gd name="T103" fmla="*/ 44 h 232"/>
                <a:gd name="T104" fmla="*/ 87 w 144"/>
                <a:gd name="T105" fmla="*/ 40 h 232"/>
                <a:gd name="T106" fmla="*/ 81 w 144"/>
                <a:gd name="T107" fmla="*/ 37 h 232"/>
                <a:gd name="T108" fmla="*/ 74 w 144"/>
                <a:gd name="T109" fmla="*/ 35 h 232"/>
                <a:gd name="T110" fmla="*/ 65 w 144"/>
                <a:gd name="T111" fmla="*/ 34 h 232"/>
                <a:gd name="T112" fmla="*/ 46 w 144"/>
                <a:gd name="T113" fmla="*/ 34 h 232"/>
                <a:gd name="T114" fmla="*/ 46 w 144"/>
                <a:gd name="T115" fmla="*/ 10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4" h="232">
                  <a:moveTo>
                    <a:pt x="0" y="0"/>
                  </a:moveTo>
                  <a:lnTo>
                    <a:pt x="82" y="0"/>
                  </a:lnTo>
                  <a:lnTo>
                    <a:pt x="82" y="0"/>
                  </a:lnTo>
                  <a:lnTo>
                    <a:pt x="90" y="1"/>
                  </a:lnTo>
                  <a:lnTo>
                    <a:pt x="98" y="2"/>
                  </a:lnTo>
                  <a:lnTo>
                    <a:pt x="105" y="4"/>
                  </a:lnTo>
                  <a:lnTo>
                    <a:pt x="111" y="6"/>
                  </a:lnTo>
                  <a:lnTo>
                    <a:pt x="117" y="9"/>
                  </a:lnTo>
                  <a:lnTo>
                    <a:pt x="122" y="13"/>
                  </a:lnTo>
                  <a:lnTo>
                    <a:pt x="127" y="17"/>
                  </a:lnTo>
                  <a:lnTo>
                    <a:pt x="131" y="22"/>
                  </a:lnTo>
                  <a:lnTo>
                    <a:pt x="134" y="27"/>
                  </a:lnTo>
                  <a:lnTo>
                    <a:pt x="137" y="32"/>
                  </a:lnTo>
                  <a:lnTo>
                    <a:pt x="141" y="45"/>
                  </a:lnTo>
                  <a:lnTo>
                    <a:pt x="144" y="57"/>
                  </a:lnTo>
                  <a:lnTo>
                    <a:pt x="144" y="70"/>
                  </a:lnTo>
                  <a:lnTo>
                    <a:pt x="144" y="70"/>
                  </a:lnTo>
                  <a:lnTo>
                    <a:pt x="144" y="78"/>
                  </a:lnTo>
                  <a:lnTo>
                    <a:pt x="143" y="86"/>
                  </a:lnTo>
                  <a:lnTo>
                    <a:pt x="141" y="94"/>
                  </a:lnTo>
                  <a:lnTo>
                    <a:pt x="139" y="101"/>
                  </a:lnTo>
                  <a:lnTo>
                    <a:pt x="136" y="107"/>
                  </a:lnTo>
                  <a:lnTo>
                    <a:pt x="133" y="112"/>
                  </a:lnTo>
                  <a:lnTo>
                    <a:pt x="129" y="118"/>
                  </a:lnTo>
                  <a:lnTo>
                    <a:pt x="124" y="123"/>
                  </a:lnTo>
                  <a:lnTo>
                    <a:pt x="119" y="127"/>
                  </a:lnTo>
                  <a:lnTo>
                    <a:pt x="114" y="130"/>
                  </a:lnTo>
                  <a:lnTo>
                    <a:pt x="108" y="133"/>
                  </a:lnTo>
                  <a:lnTo>
                    <a:pt x="101" y="136"/>
                  </a:lnTo>
                  <a:lnTo>
                    <a:pt x="95" y="137"/>
                  </a:lnTo>
                  <a:lnTo>
                    <a:pt x="87" y="139"/>
                  </a:lnTo>
                  <a:lnTo>
                    <a:pt x="71" y="140"/>
                  </a:lnTo>
                  <a:lnTo>
                    <a:pt x="46" y="140"/>
                  </a:lnTo>
                  <a:lnTo>
                    <a:pt x="46" y="232"/>
                  </a:lnTo>
                  <a:lnTo>
                    <a:pt x="0" y="232"/>
                  </a:lnTo>
                  <a:lnTo>
                    <a:pt x="0" y="0"/>
                  </a:lnTo>
                  <a:close/>
                  <a:moveTo>
                    <a:pt x="46" y="105"/>
                  </a:moveTo>
                  <a:lnTo>
                    <a:pt x="67" y="105"/>
                  </a:lnTo>
                  <a:lnTo>
                    <a:pt x="67" y="105"/>
                  </a:lnTo>
                  <a:lnTo>
                    <a:pt x="74" y="104"/>
                  </a:lnTo>
                  <a:lnTo>
                    <a:pt x="80" y="103"/>
                  </a:lnTo>
                  <a:lnTo>
                    <a:pt x="85" y="100"/>
                  </a:lnTo>
                  <a:lnTo>
                    <a:pt x="90" y="96"/>
                  </a:lnTo>
                  <a:lnTo>
                    <a:pt x="93" y="92"/>
                  </a:lnTo>
                  <a:lnTo>
                    <a:pt x="96" y="86"/>
                  </a:lnTo>
                  <a:lnTo>
                    <a:pt x="98" y="79"/>
                  </a:lnTo>
                  <a:lnTo>
                    <a:pt x="98" y="70"/>
                  </a:lnTo>
                  <a:lnTo>
                    <a:pt x="98" y="70"/>
                  </a:lnTo>
                  <a:lnTo>
                    <a:pt x="98" y="62"/>
                  </a:lnTo>
                  <a:lnTo>
                    <a:pt x="97" y="55"/>
                  </a:lnTo>
                  <a:lnTo>
                    <a:pt x="94" y="49"/>
                  </a:lnTo>
                  <a:lnTo>
                    <a:pt x="91" y="44"/>
                  </a:lnTo>
                  <a:lnTo>
                    <a:pt x="87" y="40"/>
                  </a:lnTo>
                  <a:lnTo>
                    <a:pt x="81" y="37"/>
                  </a:lnTo>
                  <a:lnTo>
                    <a:pt x="74" y="35"/>
                  </a:lnTo>
                  <a:lnTo>
                    <a:pt x="65" y="34"/>
                  </a:lnTo>
                  <a:lnTo>
                    <a:pt x="46" y="34"/>
                  </a:lnTo>
                  <a:lnTo>
                    <a:pt x="46" y="105"/>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6" name="Freeform 10"/>
            <p:cNvSpPr>
              <a:spLocks/>
            </p:cNvSpPr>
            <p:nvPr userDrawn="1"/>
          </p:nvSpPr>
          <p:spPr bwMode="auto">
            <a:xfrm>
              <a:off x="8188325" y="4805363"/>
              <a:ext cx="69850" cy="123825"/>
            </a:xfrm>
            <a:custGeom>
              <a:avLst/>
              <a:gdLst>
                <a:gd name="T0" fmla="*/ 129 w 132"/>
                <a:gd name="T1" fmla="*/ 0 h 232"/>
                <a:gd name="T2" fmla="*/ 129 w 132"/>
                <a:gd name="T3" fmla="*/ 39 h 232"/>
                <a:gd name="T4" fmla="*/ 46 w 132"/>
                <a:gd name="T5" fmla="*/ 39 h 232"/>
                <a:gd name="T6" fmla="*/ 46 w 132"/>
                <a:gd name="T7" fmla="*/ 93 h 232"/>
                <a:gd name="T8" fmla="*/ 124 w 132"/>
                <a:gd name="T9" fmla="*/ 93 h 232"/>
                <a:gd name="T10" fmla="*/ 124 w 132"/>
                <a:gd name="T11" fmla="*/ 132 h 232"/>
                <a:gd name="T12" fmla="*/ 46 w 132"/>
                <a:gd name="T13" fmla="*/ 132 h 232"/>
                <a:gd name="T14" fmla="*/ 46 w 132"/>
                <a:gd name="T15" fmla="*/ 193 h 232"/>
                <a:gd name="T16" fmla="*/ 132 w 132"/>
                <a:gd name="T17" fmla="*/ 193 h 232"/>
                <a:gd name="T18" fmla="*/ 132 w 132"/>
                <a:gd name="T19" fmla="*/ 232 h 232"/>
                <a:gd name="T20" fmla="*/ 0 w 132"/>
                <a:gd name="T21" fmla="*/ 232 h 232"/>
                <a:gd name="T22" fmla="*/ 0 w 132"/>
                <a:gd name="T23" fmla="*/ 0 h 232"/>
                <a:gd name="T24" fmla="*/ 129 w 132"/>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232">
                  <a:moveTo>
                    <a:pt x="129" y="0"/>
                  </a:moveTo>
                  <a:lnTo>
                    <a:pt x="129" y="39"/>
                  </a:lnTo>
                  <a:lnTo>
                    <a:pt x="46" y="39"/>
                  </a:lnTo>
                  <a:lnTo>
                    <a:pt x="46" y="93"/>
                  </a:lnTo>
                  <a:lnTo>
                    <a:pt x="124" y="93"/>
                  </a:lnTo>
                  <a:lnTo>
                    <a:pt x="124" y="132"/>
                  </a:lnTo>
                  <a:lnTo>
                    <a:pt x="46" y="132"/>
                  </a:lnTo>
                  <a:lnTo>
                    <a:pt x="46" y="193"/>
                  </a:lnTo>
                  <a:lnTo>
                    <a:pt x="132" y="193"/>
                  </a:lnTo>
                  <a:lnTo>
                    <a:pt x="132" y="232"/>
                  </a:lnTo>
                  <a:lnTo>
                    <a:pt x="0" y="232"/>
                  </a:lnTo>
                  <a:lnTo>
                    <a:pt x="0" y="0"/>
                  </a:lnTo>
                  <a:lnTo>
                    <a:pt x="129" y="0"/>
                  </a:lnTo>
                  <a:close/>
                </a:path>
              </a:pathLst>
            </a:custGeom>
            <a:solidFill>
              <a:srgbClr val="FF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7" name="Freeform 11"/>
            <p:cNvSpPr>
              <a:spLocks noEditPoints="1"/>
            </p:cNvSpPr>
            <p:nvPr userDrawn="1"/>
          </p:nvSpPr>
          <p:spPr bwMode="auto">
            <a:xfrm>
              <a:off x="8315325" y="4805363"/>
              <a:ext cx="82550" cy="123825"/>
            </a:xfrm>
            <a:custGeom>
              <a:avLst/>
              <a:gdLst>
                <a:gd name="T0" fmla="*/ 87 w 157"/>
                <a:gd name="T1" fmla="*/ 0 h 232"/>
                <a:gd name="T2" fmla="*/ 101 w 157"/>
                <a:gd name="T3" fmla="*/ 1 h 232"/>
                <a:gd name="T4" fmla="*/ 124 w 157"/>
                <a:gd name="T5" fmla="*/ 9 h 232"/>
                <a:gd name="T6" fmla="*/ 132 w 157"/>
                <a:gd name="T7" fmla="*/ 15 h 232"/>
                <a:gd name="T8" fmla="*/ 139 w 157"/>
                <a:gd name="T9" fmla="*/ 23 h 232"/>
                <a:gd name="T10" fmla="*/ 144 w 157"/>
                <a:gd name="T11" fmla="*/ 33 h 232"/>
                <a:gd name="T12" fmla="*/ 147 w 157"/>
                <a:gd name="T13" fmla="*/ 46 h 232"/>
                <a:gd name="T14" fmla="*/ 149 w 157"/>
                <a:gd name="T15" fmla="*/ 60 h 232"/>
                <a:gd name="T16" fmla="*/ 146 w 157"/>
                <a:gd name="T17" fmla="*/ 81 h 232"/>
                <a:gd name="T18" fmla="*/ 139 w 157"/>
                <a:gd name="T19" fmla="*/ 98 h 232"/>
                <a:gd name="T20" fmla="*/ 127 w 157"/>
                <a:gd name="T21" fmla="*/ 110 h 232"/>
                <a:gd name="T22" fmla="*/ 110 w 157"/>
                <a:gd name="T23" fmla="*/ 118 h 232"/>
                <a:gd name="T24" fmla="*/ 110 w 157"/>
                <a:gd name="T25" fmla="*/ 118 h 232"/>
                <a:gd name="T26" fmla="*/ 129 w 157"/>
                <a:gd name="T27" fmla="*/ 124 h 232"/>
                <a:gd name="T28" fmla="*/ 136 w 157"/>
                <a:gd name="T29" fmla="*/ 129 h 232"/>
                <a:gd name="T30" fmla="*/ 140 w 157"/>
                <a:gd name="T31" fmla="*/ 137 h 232"/>
                <a:gd name="T32" fmla="*/ 146 w 157"/>
                <a:gd name="T33" fmla="*/ 157 h 232"/>
                <a:gd name="T34" fmla="*/ 147 w 157"/>
                <a:gd name="T35" fmla="*/ 188 h 232"/>
                <a:gd name="T36" fmla="*/ 148 w 157"/>
                <a:gd name="T37" fmla="*/ 205 h 232"/>
                <a:gd name="T38" fmla="*/ 151 w 157"/>
                <a:gd name="T39" fmla="*/ 221 h 232"/>
                <a:gd name="T40" fmla="*/ 155 w 157"/>
                <a:gd name="T41" fmla="*/ 228 h 232"/>
                <a:gd name="T42" fmla="*/ 157 w 157"/>
                <a:gd name="T43" fmla="*/ 232 h 232"/>
                <a:gd name="T44" fmla="*/ 108 w 157"/>
                <a:gd name="T45" fmla="*/ 232 h 232"/>
                <a:gd name="T46" fmla="*/ 103 w 157"/>
                <a:gd name="T47" fmla="*/ 221 h 232"/>
                <a:gd name="T48" fmla="*/ 102 w 157"/>
                <a:gd name="T49" fmla="*/ 208 h 232"/>
                <a:gd name="T50" fmla="*/ 100 w 157"/>
                <a:gd name="T51" fmla="*/ 163 h 232"/>
                <a:gd name="T52" fmla="*/ 99 w 157"/>
                <a:gd name="T53" fmla="*/ 151 h 232"/>
                <a:gd name="T54" fmla="*/ 94 w 157"/>
                <a:gd name="T55" fmla="*/ 142 h 232"/>
                <a:gd name="T56" fmla="*/ 84 w 157"/>
                <a:gd name="T57" fmla="*/ 136 h 232"/>
                <a:gd name="T58" fmla="*/ 72 w 157"/>
                <a:gd name="T59" fmla="*/ 134 h 232"/>
                <a:gd name="T60" fmla="*/ 48 w 157"/>
                <a:gd name="T61" fmla="*/ 232 h 232"/>
                <a:gd name="T62" fmla="*/ 0 w 157"/>
                <a:gd name="T63" fmla="*/ 0 h 232"/>
                <a:gd name="T64" fmla="*/ 67 w 157"/>
                <a:gd name="T65" fmla="*/ 101 h 232"/>
                <a:gd name="T66" fmla="*/ 75 w 157"/>
                <a:gd name="T67" fmla="*/ 101 h 232"/>
                <a:gd name="T68" fmla="*/ 87 w 157"/>
                <a:gd name="T69" fmla="*/ 97 h 232"/>
                <a:gd name="T70" fmla="*/ 97 w 157"/>
                <a:gd name="T71" fmla="*/ 89 h 232"/>
                <a:gd name="T72" fmla="*/ 102 w 157"/>
                <a:gd name="T73" fmla="*/ 75 h 232"/>
                <a:gd name="T74" fmla="*/ 102 w 157"/>
                <a:gd name="T75" fmla="*/ 67 h 232"/>
                <a:gd name="T76" fmla="*/ 100 w 157"/>
                <a:gd name="T77" fmla="*/ 53 h 232"/>
                <a:gd name="T78" fmla="*/ 94 w 157"/>
                <a:gd name="T79" fmla="*/ 43 h 232"/>
                <a:gd name="T80" fmla="*/ 83 w 157"/>
                <a:gd name="T81" fmla="*/ 37 h 232"/>
                <a:gd name="T82" fmla="*/ 69 w 157"/>
                <a:gd name="T83" fmla="*/ 34 h 232"/>
                <a:gd name="T84" fmla="*/ 48 w 157"/>
                <a:gd name="T85" fmla="*/ 10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7" h="232">
                  <a:moveTo>
                    <a:pt x="0" y="0"/>
                  </a:moveTo>
                  <a:lnTo>
                    <a:pt x="87" y="0"/>
                  </a:lnTo>
                  <a:lnTo>
                    <a:pt x="87" y="0"/>
                  </a:lnTo>
                  <a:lnTo>
                    <a:pt x="101" y="1"/>
                  </a:lnTo>
                  <a:lnTo>
                    <a:pt x="113" y="4"/>
                  </a:lnTo>
                  <a:lnTo>
                    <a:pt x="124" y="9"/>
                  </a:lnTo>
                  <a:lnTo>
                    <a:pt x="128" y="12"/>
                  </a:lnTo>
                  <a:lnTo>
                    <a:pt x="132" y="15"/>
                  </a:lnTo>
                  <a:lnTo>
                    <a:pt x="136" y="19"/>
                  </a:lnTo>
                  <a:lnTo>
                    <a:pt x="139" y="23"/>
                  </a:lnTo>
                  <a:lnTo>
                    <a:pt x="142" y="28"/>
                  </a:lnTo>
                  <a:lnTo>
                    <a:pt x="144" y="33"/>
                  </a:lnTo>
                  <a:lnTo>
                    <a:pt x="146" y="40"/>
                  </a:lnTo>
                  <a:lnTo>
                    <a:pt x="147" y="46"/>
                  </a:lnTo>
                  <a:lnTo>
                    <a:pt x="149" y="60"/>
                  </a:lnTo>
                  <a:lnTo>
                    <a:pt x="149" y="60"/>
                  </a:lnTo>
                  <a:lnTo>
                    <a:pt x="148" y="71"/>
                  </a:lnTo>
                  <a:lnTo>
                    <a:pt x="146" y="81"/>
                  </a:lnTo>
                  <a:lnTo>
                    <a:pt x="143" y="90"/>
                  </a:lnTo>
                  <a:lnTo>
                    <a:pt x="139" y="98"/>
                  </a:lnTo>
                  <a:lnTo>
                    <a:pt x="134" y="104"/>
                  </a:lnTo>
                  <a:lnTo>
                    <a:pt x="127" y="110"/>
                  </a:lnTo>
                  <a:lnTo>
                    <a:pt x="119" y="114"/>
                  </a:lnTo>
                  <a:lnTo>
                    <a:pt x="110" y="118"/>
                  </a:lnTo>
                  <a:lnTo>
                    <a:pt x="110" y="118"/>
                  </a:lnTo>
                  <a:lnTo>
                    <a:pt x="110" y="118"/>
                  </a:lnTo>
                  <a:lnTo>
                    <a:pt x="121" y="120"/>
                  </a:lnTo>
                  <a:lnTo>
                    <a:pt x="129" y="124"/>
                  </a:lnTo>
                  <a:lnTo>
                    <a:pt x="133" y="126"/>
                  </a:lnTo>
                  <a:lnTo>
                    <a:pt x="136" y="129"/>
                  </a:lnTo>
                  <a:lnTo>
                    <a:pt x="138" y="133"/>
                  </a:lnTo>
                  <a:lnTo>
                    <a:pt x="140" y="137"/>
                  </a:lnTo>
                  <a:lnTo>
                    <a:pt x="144" y="146"/>
                  </a:lnTo>
                  <a:lnTo>
                    <a:pt x="146" y="157"/>
                  </a:lnTo>
                  <a:lnTo>
                    <a:pt x="147" y="171"/>
                  </a:lnTo>
                  <a:lnTo>
                    <a:pt x="147" y="188"/>
                  </a:lnTo>
                  <a:lnTo>
                    <a:pt x="147" y="188"/>
                  </a:lnTo>
                  <a:lnTo>
                    <a:pt x="148" y="205"/>
                  </a:lnTo>
                  <a:lnTo>
                    <a:pt x="149" y="217"/>
                  </a:lnTo>
                  <a:lnTo>
                    <a:pt x="151" y="221"/>
                  </a:lnTo>
                  <a:lnTo>
                    <a:pt x="152" y="225"/>
                  </a:lnTo>
                  <a:lnTo>
                    <a:pt x="155" y="228"/>
                  </a:lnTo>
                  <a:lnTo>
                    <a:pt x="157" y="230"/>
                  </a:lnTo>
                  <a:lnTo>
                    <a:pt x="157" y="232"/>
                  </a:lnTo>
                  <a:lnTo>
                    <a:pt x="108" y="232"/>
                  </a:lnTo>
                  <a:lnTo>
                    <a:pt x="108" y="232"/>
                  </a:lnTo>
                  <a:lnTo>
                    <a:pt x="105" y="227"/>
                  </a:lnTo>
                  <a:lnTo>
                    <a:pt x="103" y="221"/>
                  </a:lnTo>
                  <a:lnTo>
                    <a:pt x="102" y="215"/>
                  </a:lnTo>
                  <a:lnTo>
                    <a:pt x="102" y="208"/>
                  </a:lnTo>
                  <a:lnTo>
                    <a:pt x="100" y="163"/>
                  </a:lnTo>
                  <a:lnTo>
                    <a:pt x="100" y="163"/>
                  </a:lnTo>
                  <a:lnTo>
                    <a:pt x="100" y="157"/>
                  </a:lnTo>
                  <a:lnTo>
                    <a:pt x="99" y="151"/>
                  </a:lnTo>
                  <a:lnTo>
                    <a:pt x="96" y="146"/>
                  </a:lnTo>
                  <a:lnTo>
                    <a:pt x="94" y="142"/>
                  </a:lnTo>
                  <a:lnTo>
                    <a:pt x="89" y="139"/>
                  </a:lnTo>
                  <a:lnTo>
                    <a:pt x="84" y="136"/>
                  </a:lnTo>
                  <a:lnTo>
                    <a:pt x="79" y="135"/>
                  </a:lnTo>
                  <a:lnTo>
                    <a:pt x="72" y="134"/>
                  </a:lnTo>
                  <a:lnTo>
                    <a:pt x="48" y="134"/>
                  </a:lnTo>
                  <a:lnTo>
                    <a:pt x="48" y="232"/>
                  </a:lnTo>
                  <a:lnTo>
                    <a:pt x="0" y="232"/>
                  </a:lnTo>
                  <a:lnTo>
                    <a:pt x="0" y="0"/>
                  </a:lnTo>
                  <a:close/>
                  <a:moveTo>
                    <a:pt x="48" y="101"/>
                  </a:moveTo>
                  <a:lnTo>
                    <a:pt x="67" y="101"/>
                  </a:lnTo>
                  <a:lnTo>
                    <a:pt x="67" y="101"/>
                  </a:lnTo>
                  <a:lnTo>
                    <a:pt x="75" y="101"/>
                  </a:lnTo>
                  <a:lnTo>
                    <a:pt x="82" y="99"/>
                  </a:lnTo>
                  <a:lnTo>
                    <a:pt x="87" y="97"/>
                  </a:lnTo>
                  <a:lnTo>
                    <a:pt x="92" y="93"/>
                  </a:lnTo>
                  <a:lnTo>
                    <a:pt x="97" y="89"/>
                  </a:lnTo>
                  <a:lnTo>
                    <a:pt x="100" y="83"/>
                  </a:lnTo>
                  <a:lnTo>
                    <a:pt x="102" y="75"/>
                  </a:lnTo>
                  <a:lnTo>
                    <a:pt x="102" y="67"/>
                  </a:lnTo>
                  <a:lnTo>
                    <a:pt x="102" y="67"/>
                  </a:lnTo>
                  <a:lnTo>
                    <a:pt x="102" y="59"/>
                  </a:lnTo>
                  <a:lnTo>
                    <a:pt x="100" y="53"/>
                  </a:lnTo>
                  <a:lnTo>
                    <a:pt x="98" y="48"/>
                  </a:lnTo>
                  <a:lnTo>
                    <a:pt x="94" y="43"/>
                  </a:lnTo>
                  <a:lnTo>
                    <a:pt x="89" y="40"/>
                  </a:lnTo>
                  <a:lnTo>
                    <a:pt x="83" y="37"/>
                  </a:lnTo>
                  <a:lnTo>
                    <a:pt x="77" y="35"/>
                  </a:lnTo>
                  <a:lnTo>
                    <a:pt x="69" y="34"/>
                  </a:lnTo>
                  <a:lnTo>
                    <a:pt x="48" y="34"/>
                  </a:lnTo>
                  <a:lnTo>
                    <a:pt x="48" y="1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8" name="Freeform 12"/>
            <p:cNvSpPr>
              <a:spLocks/>
            </p:cNvSpPr>
            <p:nvPr userDrawn="1"/>
          </p:nvSpPr>
          <p:spPr bwMode="auto">
            <a:xfrm>
              <a:off x="8413750" y="4805363"/>
              <a:ext cx="69850" cy="123825"/>
            </a:xfrm>
            <a:custGeom>
              <a:avLst/>
              <a:gdLst>
                <a:gd name="T0" fmla="*/ 129 w 132"/>
                <a:gd name="T1" fmla="*/ 0 h 232"/>
                <a:gd name="T2" fmla="*/ 129 w 132"/>
                <a:gd name="T3" fmla="*/ 39 h 232"/>
                <a:gd name="T4" fmla="*/ 46 w 132"/>
                <a:gd name="T5" fmla="*/ 39 h 232"/>
                <a:gd name="T6" fmla="*/ 46 w 132"/>
                <a:gd name="T7" fmla="*/ 93 h 232"/>
                <a:gd name="T8" fmla="*/ 124 w 132"/>
                <a:gd name="T9" fmla="*/ 93 h 232"/>
                <a:gd name="T10" fmla="*/ 124 w 132"/>
                <a:gd name="T11" fmla="*/ 132 h 232"/>
                <a:gd name="T12" fmla="*/ 46 w 132"/>
                <a:gd name="T13" fmla="*/ 132 h 232"/>
                <a:gd name="T14" fmla="*/ 46 w 132"/>
                <a:gd name="T15" fmla="*/ 193 h 232"/>
                <a:gd name="T16" fmla="*/ 132 w 132"/>
                <a:gd name="T17" fmla="*/ 193 h 232"/>
                <a:gd name="T18" fmla="*/ 132 w 132"/>
                <a:gd name="T19" fmla="*/ 232 h 232"/>
                <a:gd name="T20" fmla="*/ 0 w 132"/>
                <a:gd name="T21" fmla="*/ 232 h 232"/>
                <a:gd name="T22" fmla="*/ 0 w 132"/>
                <a:gd name="T23" fmla="*/ 0 h 232"/>
                <a:gd name="T24" fmla="*/ 129 w 132"/>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232">
                  <a:moveTo>
                    <a:pt x="129" y="0"/>
                  </a:moveTo>
                  <a:lnTo>
                    <a:pt x="129" y="39"/>
                  </a:lnTo>
                  <a:lnTo>
                    <a:pt x="46" y="39"/>
                  </a:lnTo>
                  <a:lnTo>
                    <a:pt x="46" y="93"/>
                  </a:lnTo>
                  <a:lnTo>
                    <a:pt x="124" y="93"/>
                  </a:lnTo>
                  <a:lnTo>
                    <a:pt x="124" y="132"/>
                  </a:lnTo>
                  <a:lnTo>
                    <a:pt x="46" y="132"/>
                  </a:lnTo>
                  <a:lnTo>
                    <a:pt x="46" y="193"/>
                  </a:lnTo>
                  <a:lnTo>
                    <a:pt x="132" y="193"/>
                  </a:lnTo>
                  <a:lnTo>
                    <a:pt x="132" y="232"/>
                  </a:lnTo>
                  <a:lnTo>
                    <a:pt x="0" y="232"/>
                  </a:lnTo>
                  <a:lnTo>
                    <a:pt x="0" y="0"/>
                  </a:lnTo>
                  <a:lnTo>
                    <a:pt x="12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9" name="Freeform 13"/>
            <p:cNvSpPr>
              <a:spLocks/>
            </p:cNvSpPr>
            <p:nvPr userDrawn="1"/>
          </p:nvSpPr>
          <p:spPr bwMode="auto">
            <a:xfrm>
              <a:off x="8497888" y="4805363"/>
              <a:ext cx="80963" cy="123825"/>
            </a:xfrm>
            <a:custGeom>
              <a:avLst/>
              <a:gdLst>
                <a:gd name="T0" fmla="*/ 54 w 154"/>
                <a:gd name="T1" fmla="*/ 0 h 232"/>
                <a:gd name="T2" fmla="*/ 111 w 154"/>
                <a:gd name="T3" fmla="*/ 159 h 232"/>
                <a:gd name="T4" fmla="*/ 112 w 154"/>
                <a:gd name="T5" fmla="*/ 159 h 232"/>
                <a:gd name="T6" fmla="*/ 112 w 154"/>
                <a:gd name="T7" fmla="*/ 0 h 232"/>
                <a:gd name="T8" fmla="*/ 154 w 154"/>
                <a:gd name="T9" fmla="*/ 0 h 232"/>
                <a:gd name="T10" fmla="*/ 154 w 154"/>
                <a:gd name="T11" fmla="*/ 232 h 232"/>
                <a:gd name="T12" fmla="*/ 102 w 154"/>
                <a:gd name="T13" fmla="*/ 232 h 232"/>
                <a:gd name="T14" fmla="*/ 44 w 154"/>
                <a:gd name="T15" fmla="*/ 70 h 232"/>
                <a:gd name="T16" fmla="*/ 44 w 154"/>
                <a:gd name="T17" fmla="*/ 70 h 232"/>
                <a:gd name="T18" fmla="*/ 44 w 154"/>
                <a:gd name="T19" fmla="*/ 232 h 232"/>
                <a:gd name="T20" fmla="*/ 0 w 154"/>
                <a:gd name="T21" fmla="*/ 232 h 232"/>
                <a:gd name="T22" fmla="*/ 0 w 154"/>
                <a:gd name="T23" fmla="*/ 0 h 232"/>
                <a:gd name="T24" fmla="*/ 54 w 154"/>
                <a:gd name="T2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232">
                  <a:moveTo>
                    <a:pt x="54" y="0"/>
                  </a:moveTo>
                  <a:lnTo>
                    <a:pt x="111" y="159"/>
                  </a:lnTo>
                  <a:lnTo>
                    <a:pt x="112" y="159"/>
                  </a:lnTo>
                  <a:lnTo>
                    <a:pt x="112" y="0"/>
                  </a:lnTo>
                  <a:lnTo>
                    <a:pt x="154" y="0"/>
                  </a:lnTo>
                  <a:lnTo>
                    <a:pt x="154" y="232"/>
                  </a:lnTo>
                  <a:lnTo>
                    <a:pt x="102" y="232"/>
                  </a:lnTo>
                  <a:lnTo>
                    <a:pt x="44" y="70"/>
                  </a:lnTo>
                  <a:lnTo>
                    <a:pt x="44" y="70"/>
                  </a:lnTo>
                  <a:lnTo>
                    <a:pt x="44" y="232"/>
                  </a:lnTo>
                  <a:lnTo>
                    <a:pt x="0" y="232"/>
                  </a:lnTo>
                  <a:lnTo>
                    <a:pt x="0" y="0"/>
                  </a:lnTo>
                  <a:lnTo>
                    <a:pt x="5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0" name="Freeform 14"/>
            <p:cNvSpPr>
              <a:spLocks noEditPoints="1"/>
            </p:cNvSpPr>
            <p:nvPr userDrawn="1"/>
          </p:nvSpPr>
          <p:spPr bwMode="auto">
            <a:xfrm>
              <a:off x="8589963" y="4805363"/>
              <a:ext cx="95250" cy="123825"/>
            </a:xfrm>
            <a:custGeom>
              <a:avLst/>
              <a:gdLst>
                <a:gd name="T0" fmla="*/ 61 w 180"/>
                <a:gd name="T1" fmla="*/ 0 h 232"/>
                <a:gd name="T2" fmla="*/ 119 w 180"/>
                <a:gd name="T3" fmla="*/ 0 h 232"/>
                <a:gd name="T4" fmla="*/ 180 w 180"/>
                <a:gd name="T5" fmla="*/ 232 h 232"/>
                <a:gd name="T6" fmla="*/ 131 w 180"/>
                <a:gd name="T7" fmla="*/ 232 h 232"/>
                <a:gd name="T8" fmla="*/ 121 w 180"/>
                <a:gd name="T9" fmla="*/ 183 h 232"/>
                <a:gd name="T10" fmla="*/ 59 w 180"/>
                <a:gd name="T11" fmla="*/ 183 h 232"/>
                <a:gd name="T12" fmla="*/ 48 w 180"/>
                <a:gd name="T13" fmla="*/ 232 h 232"/>
                <a:gd name="T14" fmla="*/ 0 w 180"/>
                <a:gd name="T15" fmla="*/ 232 h 232"/>
                <a:gd name="T16" fmla="*/ 61 w 180"/>
                <a:gd name="T17" fmla="*/ 0 h 232"/>
                <a:gd name="T18" fmla="*/ 67 w 180"/>
                <a:gd name="T19" fmla="*/ 145 h 232"/>
                <a:gd name="T20" fmla="*/ 113 w 180"/>
                <a:gd name="T21" fmla="*/ 145 h 232"/>
                <a:gd name="T22" fmla="*/ 90 w 180"/>
                <a:gd name="T23" fmla="*/ 41 h 232"/>
                <a:gd name="T24" fmla="*/ 90 w 180"/>
                <a:gd name="T25" fmla="*/ 41 h 232"/>
                <a:gd name="T26" fmla="*/ 67 w 180"/>
                <a:gd name="T27" fmla="*/ 145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0" h="232">
                  <a:moveTo>
                    <a:pt x="61" y="0"/>
                  </a:moveTo>
                  <a:lnTo>
                    <a:pt x="119" y="0"/>
                  </a:lnTo>
                  <a:lnTo>
                    <a:pt x="180" y="232"/>
                  </a:lnTo>
                  <a:lnTo>
                    <a:pt x="131" y="232"/>
                  </a:lnTo>
                  <a:lnTo>
                    <a:pt x="121" y="183"/>
                  </a:lnTo>
                  <a:lnTo>
                    <a:pt x="59" y="183"/>
                  </a:lnTo>
                  <a:lnTo>
                    <a:pt x="48" y="232"/>
                  </a:lnTo>
                  <a:lnTo>
                    <a:pt x="0" y="232"/>
                  </a:lnTo>
                  <a:lnTo>
                    <a:pt x="61" y="0"/>
                  </a:lnTo>
                  <a:close/>
                  <a:moveTo>
                    <a:pt x="67" y="145"/>
                  </a:moveTo>
                  <a:lnTo>
                    <a:pt x="113" y="145"/>
                  </a:lnTo>
                  <a:lnTo>
                    <a:pt x="90" y="41"/>
                  </a:lnTo>
                  <a:lnTo>
                    <a:pt x="90" y="41"/>
                  </a:lnTo>
                  <a:lnTo>
                    <a:pt x="67" y="1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 name="Freeform 15"/>
            <p:cNvSpPr>
              <a:spLocks/>
            </p:cNvSpPr>
            <p:nvPr userDrawn="1"/>
          </p:nvSpPr>
          <p:spPr bwMode="auto">
            <a:xfrm>
              <a:off x="8691563" y="4805363"/>
              <a:ext cx="77788" cy="125413"/>
            </a:xfrm>
            <a:custGeom>
              <a:avLst/>
              <a:gdLst>
                <a:gd name="T0" fmla="*/ 46 w 148"/>
                <a:gd name="T1" fmla="*/ 0 h 236"/>
                <a:gd name="T2" fmla="*/ 46 w 148"/>
                <a:gd name="T3" fmla="*/ 162 h 236"/>
                <a:gd name="T4" fmla="*/ 46 w 148"/>
                <a:gd name="T5" fmla="*/ 162 h 236"/>
                <a:gd name="T6" fmla="*/ 47 w 148"/>
                <a:gd name="T7" fmla="*/ 170 h 236"/>
                <a:gd name="T8" fmla="*/ 48 w 148"/>
                <a:gd name="T9" fmla="*/ 178 h 236"/>
                <a:gd name="T10" fmla="*/ 49 w 148"/>
                <a:gd name="T11" fmla="*/ 184 h 236"/>
                <a:gd name="T12" fmla="*/ 52 w 148"/>
                <a:gd name="T13" fmla="*/ 190 h 236"/>
                <a:gd name="T14" fmla="*/ 55 w 148"/>
                <a:gd name="T15" fmla="*/ 195 h 236"/>
                <a:gd name="T16" fmla="*/ 60 w 148"/>
                <a:gd name="T17" fmla="*/ 199 h 236"/>
                <a:gd name="T18" fmla="*/ 67 w 148"/>
                <a:gd name="T19" fmla="*/ 202 h 236"/>
                <a:gd name="T20" fmla="*/ 74 w 148"/>
                <a:gd name="T21" fmla="*/ 202 h 236"/>
                <a:gd name="T22" fmla="*/ 74 w 148"/>
                <a:gd name="T23" fmla="*/ 202 h 236"/>
                <a:gd name="T24" fmla="*/ 82 w 148"/>
                <a:gd name="T25" fmla="*/ 202 h 236"/>
                <a:gd name="T26" fmla="*/ 88 w 148"/>
                <a:gd name="T27" fmla="*/ 199 h 236"/>
                <a:gd name="T28" fmla="*/ 92 w 148"/>
                <a:gd name="T29" fmla="*/ 195 h 236"/>
                <a:gd name="T30" fmla="*/ 96 w 148"/>
                <a:gd name="T31" fmla="*/ 190 h 236"/>
                <a:gd name="T32" fmla="*/ 98 w 148"/>
                <a:gd name="T33" fmla="*/ 184 h 236"/>
                <a:gd name="T34" fmla="*/ 100 w 148"/>
                <a:gd name="T35" fmla="*/ 178 h 236"/>
                <a:gd name="T36" fmla="*/ 101 w 148"/>
                <a:gd name="T37" fmla="*/ 170 h 236"/>
                <a:gd name="T38" fmla="*/ 101 w 148"/>
                <a:gd name="T39" fmla="*/ 162 h 236"/>
                <a:gd name="T40" fmla="*/ 101 w 148"/>
                <a:gd name="T41" fmla="*/ 0 h 236"/>
                <a:gd name="T42" fmla="*/ 148 w 148"/>
                <a:gd name="T43" fmla="*/ 0 h 236"/>
                <a:gd name="T44" fmla="*/ 148 w 148"/>
                <a:gd name="T45" fmla="*/ 162 h 236"/>
                <a:gd name="T46" fmla="*/ 148 w 148"/>
                <a:gd name="T47" fmla="*/ 162 h 236"/>
                <a:gd name="T48" fmla="*/ 148 w 148"/>
                <a:gd name="T49" fmla="*/ 172 h 236"/>
                <a:gd name="T50" fmla="*/ 147 w 148"/>
                <a:gd name="T51" fmla="*/ 182 h 236"/>
                <a:gd name="T52" fmla="*/ 144 w 148"/>
                <a:gd name="T53" fmla="*/ 190 h 236"/>
                <a:gd name="T54" fmla="*/ 141 w 148"/>
                <a:gd name="T55" fmla="*/ 199 h 236"/>
                <a:gd name="T56" fmla="*/ 138 w 148"/>
                <a:gd name="T57" fmla="*/ 206 h 236"/>
                <a:gd name="T58" fmla="*/ 134 w 148"/>
                <a:gd name="T59" fmla="*/ 212 h 236"/>
                <a:gd name="T60" fmla="*/ 130 w 148"/>
                <a:gd name="T61" fmla="*/ 217 h 236"/>
                <a:gd name="T62" fmla="*/ 125 w 148"/>
                <a:gd name="T63" fmla="*/ 221 h 236"/>
                <a:gd name="T64" fmla="*/ 120 w 148"/>
                <a:gd name="T65" fmla="*/ 225 h 236"/>
                <a:gd name="T66" fmla="*/ 114 w 148"/>
                <a:gd name="T67" fmla="*/ 228 h 236"/>
                <a:gd name="T68" fmla="*/ 108 w 148"/>
                <a:gd name="T69" fmla="*/ 231 h 236"/>
                <a:gd name="T70" fmla="*/ 102 w 148"/>
                <a:gd name="T71" fmla="*/ 233 h 236"/>
                <a:gd name="T72" fmla="*/ 88 w 148"/>
                <a:gd name="T73" fmla="*/ 236 h 236"/>
                <a:gd name="T74" fmla="*/ 74 w 148"/>
                <a:gd name="T75" fmla="*/ 236 h 236"/>
                <a:gd name="T76" fmla="*/ 74 w 148"/>
                <a:gd name="T77" fmla="*/ 236 h 236"/>
                <a:gd name="T78" fmla="*/ 59 w 148"/>
                <a:gd name="T79" fmla="*/ 236 h 236"/>
                <a:gd name="T80" fmla="*/ 46 w 148"/>
                <a:gd name="T81" fmla="*/ 234 h 236"/>
                <a:gd name="T82" fmla="*/ 40 w 148"/>
                <a:gd name="T83" fmla="*/ 232 h 236"/>
                <a:gd name="T84" fmla="*/ 34 w 148"/>
                <a:gd name="T85" fmla="*/ 229 h 236"/>
                <a:gd name="T86" fmla="*/ 28 w 148"/>
                <a:gd name="T87" fmla="*/ 226 h 236"/>
                <a:gd name="T88" fmla="*/ 23 w 148"/>
                <a:gd name="T89" fmla="*/ 223 h 236"/>
                <a:gd name="T90" fmla="*/ 18 w 148"/>
                <a:gd name="T91" fmla="*/ 218 h 236"/>
                <a:gd name="T92" fmla="*/ 14 w 148"/>
                <a:gd name="T93" fmla="*/ 213 h 236"/>
                <a:gd name="T94" fmla="*/ 10 w 148"/>
                <a:gd name="T95" fmla="*/ 207 h 236"/>
                <a:gd name="T96" fmla="*/ 6 w 148"/>
                <a:gd name="T97" fmla="*/ 200 h 236"/>
                <a:gd name="T98" fmla="*/ 4 w 148"/>
                <a:gd name="T99" fmla="*/ 191 h 236"/>
                <a:gd name="T100" fmla="*/ 2 w 148"/>
                <a:gd name="T101" fmla="*/ 182 h 236"/>
                <a:gd name="T102" fmla="*/ 1 w 148"/>
                <a:gd name="T103" fmla="*/ 173 h 236"/>
                <a:gd name="T104" fmla="*/ 0 w 148"/>
                <a:gd name="T105" fmla="*/ 162 h 236"/>
                <a:gd name="T106" fmla="*/ 0 w 148"/>
                <a:gd name="T107" fmla="*/ 0 h 236"/>
                <a:gd name="T108" fmla="*/ 46 w 148"/>
                <a:gd name="T109"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8" h="236">
                  <a:moveTo>
                    <a:pt x="46" y="0"/>
                  </a:moveTo>
                  <a:lnTo>
                    <a:pt x="46" y="162"/>
                  </a:lnTo>
                  <a:lnTo>
                    <a:pt x="46" y="162"/>
                  </a:lnTo>
                  <a:lnTo>
                    <a:pt x="47" y="170"/>
                  </a:lnTo>
                  <a:lnTo>
                    <a:pt x="48" y="178"/>
                  </a:lnTo>
                  <a:lnTo>
                    <a:pt x="49" y="184"/>
                  </a:lnTo>
                  <a:lnTo>
                    <a:pt x="52" y="190"/>
                  </a:lnTo>
                  <a:lnTo>
                    <a:pt x="55" y="195"/>
                  </a:lnTo>
                  <a:lnTo>
                    <a:pt x="60" y="199"/>
                  </a:lnTo>
                  <a:lnTo>
                    <a:pt x="67" y="202"/>
                  </a:lnTo>
                  <a:lnTo>
                    <a:pt x="74" y="202"/>
                  </a:lnTo>
                  <a:lnTo>
                    <a:pt x="74" y="202"/>
                  </a:lnTo>
                  <a:lnTo>
                    <a:pt x="82" y="202"/>
                  </a:lnTo>
                  <a:lnTo>
                    <a:pt x="88" y="199"/>
                  </a:lnTo>
                  <a:lnTo>
                    <a:pt x="92" y="195"/>
                  </a:lnTo>
                  <a:lnTo>
                    <a:pt x="96" y="190"/>
                  </a:lnTo>
                  <a:lnTo>
                    <a:pt x="98" y="184"/>
                  </a:lnTo>
                  <a:lnTo>
                    <a:pt x="100" y="178"/>
                  </a:lnTo>
                  <a:lnTo>
                    <a:pt x="101" y="170"/>
                  </a:lnTo>
                  <a:lnTo>
                    <a:pt x="101" y="162"/>
                  </a:lnTo>
                  <a:lnTo>
                    <a:pt x="101" y="0"/>
                  </a:lnTo>
                  <a:lnTo>
                    <a:pt x="148" y="0"/>
                  </a:lnTo>
                  <a:lnTo>
                    <a:pt x="148" y="162"/>
                  </a:lnTo>
                  <a:lnTo>
                    <a:pt x="148" y="162"/>
                  </a:lnTo>
                  <a:lnTo>
                    <a:pt x="148" y="172"/>
                  </a:lnTo>
                  <a:lnTo>
                    <a:pt x="147" y="182"/>
                  </a:lnTo>
                  <a:lnTo>
                    <a:pt x="144" y="190"/>
                  </a:lnTo>
                  <a:lnTo>
                    <a:pt x="141" y="199"/>
                  </a:lnTo>
                  <a:lnTo>
                    <a:pt x="138" y="206"/>
                  </a:lnTo>
                  <a:lnTo>
                    <a:pt x="134" y="212"/>
                  </a:lnTo>
                  <a:lnTo>
                    <a:pt x="130" y="217"/>
                  </a:lnTo>
                  <a:lnTo>
                    <a:pt x="125" y="221"/>
                  </a:lnTo>
                  <a:lnTo>
                    <a:pt x="120" y="225"/>
                  </a:lnTo>
                  <a:lnTo>
                    <a:pt x="114" y="228"/>
                  </a:lnTo>
                  <a:lnTo>
                    <a:pt x="108" y="231"/>
                  </a:lnTo>
                  <a:lnTo>
                    <a:pt x="102" y="233"/>
                  </a:lnTo>
                  <a:lnTo>
                    <a:pt x="88" y="236"/>
                  </a:lnTo>
                  <a:lnTo>
                    <a:pt x="74" y="236"/>
                  </a:lnTo>
                  <a:lnTo>
                    <a:pt x="74" y="236"/>
                  </a:lnTo>
                  <a:lnTo>
                    <a:pt x="59" y="236"/>
                  </a:lnTo>
                  <a:lnTo>
                    <a:pt x="46" y="234"/>
                  </a:lnTo>
                  <a:lnTo>
                    <a:pt x="40" y="232"/>
                  </a:lnTo>
                  <a:lnTo>
                    <a:pt x="34" y="229"/>
                  </a:lnTo>
                  <a:lnTo>
                    <a:pt x="28" y="226"/>
                  </a:lnTo>
                  <a:lnTo>
                    <a:pt x="23" y="223"/>
                  </a:lnTo>
                  <a:lnTo>
                    <a:pt x="18" y="218"/>
                  </a:lnTo>
                  <a:lnTo>
                    <a:pt x="14" y="213"/>
                  </a:lnTo>
                  <a:lnTo>
                    <a:pt x="10" y="207"/>
                  </a:lnTo>
                  <a:lnTo>
                    <a:pt x="6" y="200"/>
                  </a:lnTo>
                  <a:lnTo>
                    <a:pt x="4" y="191"/>
                  </a:lnTo>
                  <a:lnTo>
                    <a:pt x="2" y="182"/>
                  </a:lnTo>
                  <a:lnTo>
                    <a:pt x="1" y="173"/>
                  </a:lnTo>
                  <a:lnTo>
                    <a:pt x="0" y="162"/>
                  </a:lnTo>
                  <a:lnTo>
                    <a:pt x="0" y="0"/>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 name="Freeform 16"/>
            <p:cNvSpPr>
              <a:spLocks/>
            </p:cNvSpPr>
            <p:nvPr userDrawn="1"/>
          </p:nvSpPr>
          <p:spPr bwMode="auto">
            <a:xfrm>
              <a:off x="8789988" y="4805363"/>
              <a:ext cx="69850" cy="123825"/>
            </a:xfrm>
            <a:custGeom>
              <a:avLst/>
              <a:gdLst>
                <a:gd name="T0" fmla="*/ 0 w 130"/>
                <a:gd name="T1" fmla="*/ 232 h 232"/>
                <a:gd name="T2" fmla="*/ 0 w 130"/>
                <a:gd name="T3" fmla="*/ 0 h 232"/>
                <a:gd name="T4" fmla="*/ 47 w 130"/>
                <a:gd name="T5" fmla="*/ 0 h 232"/>
                <a:gd name="T6" fmla="*/ 47 w 130"/>
                <a:gd name="T7" fmla="*/ 193 h 232"/>
                <a:gd name="T8" fmla="*/ 130 w 130"/>
                <a:gd name="T9" fmla="*/ 193 h 232"/>
                <a:gd name="T10" fmla="*/ 130 w 130"/>
                <a:gd name="T11" fmla="*/ 232 h 232"/>
                <a:gd name="T12" fmla="*/ 0 w 130"/>
                <a:gd name="T13" fmla="*/ 232 h 232"/>
              </a:gdLst>
              <a:ahLst/>
              <a:cxnLst>
                <a:cxn ang="0">
                  <a:pos x="T0" y="T1"/>
                </a:cxn>
                <a:cxn ang="0">
                  <a:pos x="T2" y="T3"/>
                </a:cxn>
                <a:cxn ang="0">
                  <a:pos x="T4" y="T5"/>
                </a:cxn>
                <a:cxn ang="0">
                  <a:pos x="T6" y="T7"/>
                </a:cxn>
                <a:cxn ang="0">
                  <a:pos x="T8" y="T9"/>
                </a:cxn>
                <a:cxn ang="0">
                  <a:pos x="T10" y="T11"/>
                </a:cxn>
                <a:cxn ang="0">
                  <a:pos x="T12" y="T13"/>
                </a:cxn>
              </a:cxnLst>
              <a:rect l="0" t="0" r="r" b="b"/>
              <a:pathLst>
                <a:path w="130" h="232">
                  <a:moveTo>
                    <a:pt x="0" y="232"/>
                  </a:moveTo>
                  <a:lnTo>
                    <a:pt x="0" y="0"/>
                  </a:lnTo>
                  <a:lnTo>
                    <a:pt x="47" y="0"/>
                  </a:lnTo>
                  <a:lnTo>
                    <a:pt x="47" y="193"/>
                  </a:lnTo>
                  <a:lnTo>
                    <a:pt x="130" y="193"/>
                  </a:lnTo>
                  <a:lnTo>
                    <a:pt x="130" y="232"/>
                  </a:lnTo>
                  <a:lnTo>
                    <a:pt x="0" y="2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3" name="Freeform 17"/>
            <p:cNvSpPr>
              <a:spLocks/>
            </p:cNvSpPr>
            <p:nvPr userDrawn="1"/>
          </p:nvSpPr>
          <p:spPr bwMode="auto">
            <a:xfrm>
              <a:off x="8848725" y="4805363"/>
              <a:ext cx="77788" cy="123825"/>
            </a:xfrm>
            <a:custGeom>
              <a:avLst/>
              <a:gdLst>
                <a:gd name="T0" fmla="*/ 148 w 148"/>
                <a:gd name="T1" fmla="*/ 0 h 232"/>
                <a:gd name="T2" fmla="*/ 148 w 148"/>
                <a:gd name="T3" fmla="*/ 39 h 232"/>
                <a:gd name="T4" fmla="*/ 97 w 148"/>
                <a:gd name="T5" fmla="*/ 39 h 232"/>
                <a:gd name="T6" fmla="*/ 97 w 148"/>
                <a:gd name="T7" fmla="*/ 232 h 232"/>
                <a:gd name="T8" fmla="*/ 51 w 148"/>
                <a:gd name="T9" fmla="*/ 232 h 232"/>
                <a:gd name="T10" fmla="*/ 51 w 148"/>
                <a:gd name="T11" fmla="*/ 39 h 232"/>
                <a:gd name="T12" fmla="*/ 0 w 148"/>
                <a:gd name="T13" fmla="*/ 39 h 232"/>
                <a:gd name="T14" fmla="*/ 0 w 148"/>
                <a:gd name="T15" fmla="*/ 0 h 232"/>
                <a:gd name="T16" fmla="*/ 148 w 148"/>
                <a:gd name="T17"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8" h="232">
                  <a:moveTo>
                    <a:pt x="148" y="0"/>
                  </a:moveTo>
                  <a:lnTo>
                    <a:pt x="148" y="39"/>
                  </a:lnTo>
                  <a:lnTo>
                    <a:pt x="97" y="39"/>
                  </a:lnTo>
                  <a:lnTo>
                    <a:pt x="97" y="232"/>
                  </a:lnTo>
                  <a:lnTo>
                    <a:pt x="51" y="232"/>
                  </a:lnTo>
                  <a:lnTo>
                    <a:pt x="51" y="39"/>
                  </a:lnTo>
                  <a:lnTo>
                    <a:pt x="0" y="39"/>
                  </a:lnTo>
                  <a:lnTo>
                    <a:pt x="0" y="0"/>
                  </a:lnTo>
                  <a:lnTo>
                    <a:pt x="1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val="3835433146"/>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buClr>
        <a:schemeClr val="accent1"/>
      </a:buClr>
      <a:buFont typeface="Wingdings" pitchFamily="2" charset="2"/>
      <a:defRPr sz="1000" kern="1200">
        <a:solidFill>
          <a:schemeClr val="tx1"/>
        </a:solidFill>
        <a:latin typeface="Arial" pitchFamily="-28" charset="0"/>
        <a:ea typeface="MS PGothic" pitchFamily="34" charset="-128"/>
        <a:cs typeface="ＭＳ Ｐゴシック" pitchFamily="-28" charset="-128"/>
      </a:defRPr>
    </a:lvl1pPr>
    <a:lvl2pPr marL="557213" indent="-214313" algn="l" rtl="0" eaLnBrk="0" fontAlgn="base" hangingPunct="0">
      <a:spcBef>
        <a:spcPct val="30000"/>
      </a:spcBef>
      <a:spcAft>
        <a:spcPct val="0"/>
      </a:spcAft>
      <a:defRPr sz="900" kern="1200">
        <a:solidFill>
          <a:schemeClr val="tx1"/>
        </a:solidFill>
        <a:latin typeface="Arial" pitchFamily="-28" charset="0"/>
        <a:ea typeface="MS PGothic" pitchFamily="34" charset="-128"/>
        <a:cs typeface="+mn-cs"/>
      </a:defRPr>
    </a:lvl2pPr>
    <a:lvl3pPr marL="857250" indent="-171450" algn="l" rtl="0" eaLnBrk="0" fontAlgn="base" hangingPunct="0">
      <a:spcBef>
        <a:spcPct val="30000"/>
      </a:spcBef>
      <a:spcAft>
        <a:spcPct val="0"/>
      </a:spcAft>
      <a:defRPr sz="900" kern="1200">
        <a:solidFill>
          <a:schemeClr val="tx1"/>
        </a:solidFill>
        <a:latin typeface="Arial" pitchFamily="-28" charset="0"/>
        <a:ea typeface="MS PGothic" pitchFamily="34" charset="-128"/>
        <a:cs typeface="+mn-cs"/>
      </a:defRPr>
    </a:lvl3pPr>
    <a:lvl4pPr marL="1200150" indent="-171450" algn="l" rtl="0" eaLnBrk="0" fontAlgn="base" hangingPunct="0">
      <a:spcBef>
        <a:spcPct val="30000"/>
      </a:spcBef>
      <a:spcAft>
        <a:spcPct val="0"/>
      </a:spcAft>
      <a:defRPr sz="900" kern="1200">
        <a:solidFill>
          <a:schemeClr val="tx1"/>
        </a:solidFill>
        <a:latin typeface="Arial" pitchFamily="-28" charset="0"/>
        <a:ea typeface="MS PGothic" pitchFamily="34" charset="-128"/>
        <a:cs typeface="+mn-cs"/>
      </a:defRPr>
    </a:lvl4pPr>
    <a:lvl5pPr marL="1543050" indent="-171450" algn="l" rtl="0" eaLnBrk="0" fontAlgn="base" hangingPunct="0">
      <a:spcBef>
        <a:spcPct val="30000"/>
      </a:spcBef>
      <a:spcAft>
        <a:spcPct val="0"/>
      </a:spcAft>
      <a:defRPr sz="900" kern="1200">
        <a:solidFill>
          <a:schemeClr val="tx1"/>
        </a:solidFill>
        <a:latin typeface="Arial" pitchFamily="-28" charset="0"/>
        <a:ea typeface="MS PGothic" pitchFamily="34" charset="-128"/>
        <a:cs typeface="+mn-cs"/>
      </a:defRPr>
    </a:lvl5pPr>
    <a:lvl6pPr marL="1714500" algn="l" defTabSz="342900" rtl="0" eaLnBrk="1" latinLnBrk="0" hangingPunct="1">
      <a:defRPr sz="900" kern="1200">
        <a:solidFill>
          <a:schemeClr val="tx1"/>
        </a:solidFill>
        <a:latin typeface="+mn-lt"/>
        <a:ea typeface="+mn-ea"/>
        <a:cs typeface="+mn-cs"/>
      </a:defRPr>
    </a:lvl6pPr>
    <a:lvl7pPr marL="2057400" algn="l" defTabSz="342900" rtl="0" eaLnBrk="1" latinLnBrk="0" hangingPunct="1">
      <a:defRPr sz="900" kern="1200">
        <a:solidFill>
          <a:schemeClr val="tx1"/>
        </a:solidFill>
        <a:latin typeface="+mn-lt"/>
        <a:ea typeface="+mn-ea"/>
        <a:cs typeface="+mn-cs"/>
      </a:defRPr>
    </a:lvl7pPr>
    <a:lvl8pPr marL="2400300" algn="l" defTabSz="342900" rtl="0" eaLnBrk="1" latinLnBrk="0" hangingPunct="1">
      <a:defRPr sz="900" kern="1200">
        <a:solidFill>
          <a:schemeClr val="tx1"/>
        </a:solidFill>
        <a:latin typeface="+mn-lt"/>
        <a:ea typeface="+mn-ea"/>
        <a:cs typeface="+mn-cs"/>
      </a:defRPr>
    </a:lvl8pPr>
    <a:lvl9pPr marL="2743200" algn="l" defTabSz="3429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737513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538148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646151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947612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133895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038463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515221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F33D0-2EC8-3431-2BE2-31F670C8B6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98736D-3BF6-05EE-8814-3BE4D2B5EC15}"/>
              </a:ext>
            </a:extLst>
          </p:cNvPr>
          <p:cNvSpPr>
            <a:spLocks noGrp="1" noRot="1" noChangeAspect="1"/>
          </p:cNvSpPr>
          <p:nvPr>
            <p:ph type="sldImg"/>
          </p:nvPr>
        </p:nvSpPr>
        <p:spPr>
          <a:xfrm>
            <a:off x="473075" y="1193800"/>
            <a:ext cx="4146550" cy="2333625"/>
          </a:xfrm>
        </p:spPr>
      </p:sp>
      <p:sp>
        <p:nvSpPr>
          <p:cNvPr id="3" name="Notes Placeholder 2">
            <a:extLst>
              <a:ext uri="{FF2B5EF4-FFF2-40B4-BE49-F238E27FC236}">
                <a16:creationId xmlns:a16="http://schemas.microsoft.com/office/drawing/2014/main" id="{2DE6229C-CC4B-B44B-8599-99A5A048F01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755512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3075" y="1193800"/>
            <a:ext cx="4146550" cy="2333625"/>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032391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ttern">
    <p:spTree>
      <p:nvGrpSpPr>
        <p:cNvPr id="1" name=""/>
        <p:cNvGrpSpPr/>
        <p:nvPr/>
      </p:nvGrpSpPr>
      <p:grpSpPr>
        <a:xfrm>
          <a:off x="0" y="0"/>
          <a:ext cx="0" cy="0"/>
          <a:chOff x="0" y="0"/>
          <a:chExt cx="0" cy="0"/>
        </a:xfrm>
      </p:grpSpPr>
      <p:sp>
        <p:nvSpPr>
          <p:cNvPr id="27" name="Rectangle 41"/>
          <p:cNvSpPr>
            <a:spLocks noGrp="1" noChangeArrowheads="1"/>
          </p:cNvSpPr>
          <p:nvPr>
            <p:ph type="title" hasCustomPrompt="1"/>
          </p:nvPr>
        </p:nvSpPr>
        <p:spPr bwMode="auto">
          <a:xfrm>
            <a:off x="539750" y="1175785"/>
            <a:ext cx="8072438" cy="1303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2400" cap="all" baseline="0">
                <a:solidFill>
                  <a:schemeClr val="tx1"/>
                </a:solidFill>
                <a:latin typeface="+mn-lt"/>
              </a:defRPr>
            </a:lvl1pPr>
          </a:lstStyle>
          <a:p>
            <a:pPr lvl="0"/>
            <a:r>
              <a:rPr lang="fr-FR" dirty="0"/>
              <a:t>PRESENTATION TITLE</a:t>
            </a:r>
          </a:p>
        </p:txBody>
      </p:sp>
    </p:spTree>
    <p:extLst>
      <p:ext uri="{BB962C8B-B14F-4D97-AF65-F5344CB8AC3E}">
        <p14:creationId xmlns:p14="http://schemas.microsoft.com/office/powerpoint/2010/main" val="488275654"/>
      </p:ext>
    </p:extLst>
  </p:cSld>
  <p:clrMapOvr>
    <a:masterClrMapping/>
  </p:clrMapOvr>
  <p:extLst>
    <p:ext uri="{DCECCB84-F9BA-43D5-87BE-67443E8EF086}">
      <p15:sldGuideLst xmlns:p15="http://schemas.microsoft.com/office/powerpoint/2012/main">
        <p15:guide id="1" pos="340">
          <p15:clr>
            <a:srgbClr val="FBAE40"/>
          </p15:clr>
        </p15:guide>
        <p15:guide id="2" orient="horz" pos="2445">
          <p15:clr>
            <a:srgbClr val="FBAE40"/>
          </p15:clr>
        </p15:guide>
        <p15:guide id="3" pos="5425" userDrawn="1">
          <p15:clr>
            <a:srgbClr val="FBAE40"/>
          </p15:clr>
        </p15:guide>
        <p15:guide id="4" orient="horz" pos="2788">
          <p15:clr>
            <a:srgbClr val="FBAE40"/>
          </p15:clr>
        </p15:guide>
        <p15:guide id="5" pos="113">
          <p15:clr>
            <a:srgbClr val="FBAE40"/>
          </p15:clr>
        </p15:guide>
        <p15:guide id="6" orient="horz" pos="113">
          <p15:clr>
            <a:srgbClr val="FBAE40"/>
          </p15:clr>
        </p15:guide>
        <p15:guide id="7" pos="564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 Image Box x3">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
        <p:nvSpPr>
          <p:cNvPr id="9" name="Espace réservé du texte 3"/>
          <p:cNvSpPr>
            <a:spLocks noGrp="1"/>
          </p:cNvSpPr>
          <p:nvPr>
            <p:ph type="body" sz="quarter" idx="22" hasCustomPrompt="1"/>
          </p:nvPr>
        </p:nvSpPr>
        <p:spPr>
          <a:xfrm>
            <a:off x="540542" y="903290"/>
            <a:ext cx="2448000" cy="536573"/>
          </a:xfrm>
          <a:prstGeom prst="rect">
            <a:avLst/>
          </a:prstGeom>
          <a:noFill/>
        </p:spPr>
        <p:txBody>
          <a:bodyPr lIns="0" tIns="0" rIns="0" bIns="0" anchor="ctr" anchorCtr="0">
            <a:normAutofit/>
          </a:bodyPr>
          <a:lstStyle>
            <a:lvl1pPr marL="0" indent="0" algn="l">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2" name="Espace réservé du texte 4"/>
          <p:cNvSpPr>
            <a:spLocks noGrp="1"/>
          </p:cNvSpPr>
          <p:nvPr>
            <p:ph type="body" sz="quarter" idx="10" hasCustomPrompt="1"/>
          </p:nvPr>
        </p:nvSpPr>
        <p:spPr>
          <a:xfrm>
            <a:off x="540542" y="3078163"/>
            <a:ext cx="2448000" cy="1349375"/>
          </a:xfrm>
          <a:prstGeom prst="rect">
            <a:avLst/>
          </a:prstGeom>
          <a:noFill/>
        </p:spPr>
        <p:txBody>
          <a:bodyPr lIns="0" tIns="180000" rIns="0" bIns="180000">
            <a:normAutofit/>
          </a:bodyPr>
          <a:lstStyle>
            <a:lvl1pPr marL="177800" indent="-177800" algn="l">
              <a:spcBef>
                <a:spcPts val="300"/>
              </a:spcBef>
              <a:buClr>
                <a:schemeClr val="accent1"/>
              </a:buClr>
              <a:defRPr sz="1400" b="0"/>
            </a:lvl1pPr>
            <a:lvl2pPr marL="450850" indent="-184150" algn="l">
              <a:spcBef>
                <a:spcPts val="300"/>
              </a:spcBef>
              <a:buClr>
                <a:schemeClr val="tx1"/>
              </a:buClr>
              <a:buFont typeface="Arial" pitchFamily="34" charset="0"/>
              <a:buChar char="−"/>
              <a:defRPr sz="12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20" name="Espace réservé pour une image  6"/>
          <p:cNvSpPr>
            <a:spLocks noGrp="1"/>
          </p:cNvSpPr>
          <p:nvPr>
            <p:ph type="pic" sz="quarter" idx="24" hasCustomPrompt="1"/>
          </p:nvPr>
        </p:nvSpPr>
        <p:spPr>
          <a:xfrm>
            <a:off x="540542" y="1439863"/>
            <a:ext cx="2448000" cy="1638300"/>
          </a:xfrm>
          <a:prstGeom prst="rect">
            <a:avLst/>
          </a:prstGeom>
          <a:solidFill>
            <a:schemeClr val="bg2">
              <a:lumMod val="95000"/>
            </a:schemeClr>
          </a:solidFill>
        </p:spPr>
        <p:txBody>
          <a:bodyPr lIns="0" tIns="18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
        <p:nvSpPr>
          <p:cNvPr id="21" name="Espace réservé du texte 3"/>
          <p:cNvSpPr>
            <a:spLocks noGrp="1"/>
          </p:cNvSpPr>
          <p:nvPr>
            <p:ph type="body" sz="quarter" idx="25" hasCustomPrompt="1"/>
          </p:nvPr>
        </p:nvSpPr>
        <p:spPr>
          <a:xfrm>
            <a:off x="3347963" y="903290"/>
            <a:ext cx="2448000" cy="536573"/>
          </a:xfrm>
          <a:prstGeom prst="rect">
            <a:avLst/>
          </a:prstGeom>
          <a:noFill/>
        </p:spPr>
        <p:txBody>
          <a:bodyPr lIns="0" tIns="0" rIns="0" bIns="0" anchor="ctr" anchorCtr="0">
            <a:normAutofit/>
          </a:bodyPr>
          <a:lstStyle>
            <a:lvl1pPr marL="0" indent="0" algn="l">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22" name="Espace réservé du texte 4"/>
          <p:cNvSpPr>
            <a:spLocks noGrp="1"/>
          </p:cNvSpPr>
          <p:nvPr>
            <p:ph type="body" sz="quarter" idx="26" hasCustomPrompt="1"/>
          </p:nvPr>
        </p:nvSpPr>
        <p:spPr>
          <a:xfrm>
            <a:off x="3347963" y="3078163"/>
            <a:ext cx="2448000" cy="1349375"/>
          </a:xfrm>
          <a:prstGeom prst="rect">
            <a:avLst/>
          </a:prstGeom>
          <a:noFill/>
        </p:spPr>
        <p:txBody>
          <a:bodyPr lIns="0" tIns="180000" rIns="0" bIns="180000">
            <a:normAutofit/>
          </a:bodyPr>
          <a:lstStyle>
            <a:lvl1pPr marL="177800" indent="-177800" algn="l">
              <a:spcBef>
                <a:spcPts val="300"/>
              </a:spcBef>
              <a:buClr>
                <a:schemeClr val="accent1"/>
              </a:buClr>
              <a:defRPr sz="1400" b="0"/>
            </a:lvl1pPr>
            <a:lvl2pPr marL="450850" indent="-184150" algn="l">
              <a:spcBef>
                <a:spcPts val="300"/>
              </a:spcBef>
              <a:buClr>
                <a:schemeClr val="tx1"/>
              </a:buClr>
              <a:buFont typeface="Arial" pitchFamily="34" charset="0"/>
              <a:buChar char="−"/>
              <a:defRPr sz="12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23" name="Espace réservé pour une image  6"/>
          <p:cNvSpPr>
            <a:spLocks noGrp="1"/>
          </p:cNvSpPr>
          <p:nvPr>
            <p:ph type="pic" sz="quarter" idx="27" hasCustomPrompt="1"/>
          </p:nvPr>
        </p:nvSpPr>
        <p:spPr>
          <a:xfrm>
            <a:off x="3347963" y="1439863"/>
            <a:ext cx="2448000" cy="1638300"/>
          </a:xfrm>
          <a:prstGeom prst="rect">
            <a:avLst/>
          </a:prstGeom>
          <a:solidFill>
            <a:schemeClr val="bg2">
              <a:lumMod val="95000"/>
            </a:schemeClr>
          </a:solidFill>
        </p:spPr>
        <p:txBody>
          <a:bodyPr lIns="0" tIns="18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
        <p:nvSpPr>
          <p:cNvPr id="24" name="Espace réservé du texte 3"/>
          <p:cNvSpPr>
            <a:spLocks noGrp="1"/>
          </p:cNvSpPr>
          <p:nvPr>
            <p:ph type="body" sz="quarter" idx="28" hasCustomPrompt="1"/>
          </p:nvPr>
        </p:nvSpPr>
        <p:spPr>
          <a:xfrm>
            <a:off x="6156325" y="903290"/>
            <a:ext cx="2448000" cy="536573"/>
          </a:xfrm>
          <a:prstGeom prst="rect">
            <a:avLst/>
          </a:prstGeom>
          <a:noFill/>
        </p:spPr>
        <p:txBody>
          <a:bodyPr lIns="0" tIns="0" rIns="0" bIns="0" anchor="ctr" anchorCtr="0">
            <a:normAutofit/>
          </a:bodyPr>
          <a:lstStyle>
            <a:lvl1pPr marL="0" indent="0" algn="l">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25" name="Espace réservé du texte 4"/>
          <p:cNvSpPr>
            <a:spLocks noGrp="1"/>
          </p:cNvSpPr>
          <p:nvPr>
            <p:ph type="body" sz="quarter" idx="29" hasCustomPrompt="1"/>
          </p:nvPr>
        </p:nvSpPr>
        <p:spPr>
          <a:xfrm>
            <a:off x="6156325" y="3078163"/>
            <a:ext cx="2448000" cy="1349375"/>
          </a:xfrm>
          <a:prstGeom prst="rect">
            <a:avLst/>
          </a:prstGeom>
          <a:noFill/>
        </p:spPr>
        <p:txBody>
          <a:bodyPr lIns="0" tIns="180000" rIns="0" bIns="180000">
            <a:normAutofit/>
          </a:bodyPr>
          <a:lstStyle>
            <a:lvl1pPr marL="177800" indent="-177800" algn="l">
              <a:spcBef>
                <a:spcPts val="300"/>
              </a:spcBef>
              <a:buClr>
                <a:schemeClr val="accent1"/>
              </a:buClr>
              <a:defRPr sz="1400" b="0"/>
            </a:lvl1pPr>
            <a:lvl2pPr marL="450850" indent="-184150" algn="l">
              <a:spcBef>
                <a:spcPts val="300"/>
              </a:spcBef>
              <a:buClr>
                <a:schemeClr val="tx1"/>
              </a:buClr>
              <a:buFont typeface="Arial" pitchFamily="34" charset="0"/>
              <a:buChar char="−"/>
              <a:defRPr sz="12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26" name="Espace réservé pour une image  6"/>
          <p:cNvSpPr>
            <a:spLocks noGrp="1"/>
          </p:cNvSpPr>
          <p:nvPr>
            <p:ph type="pic" sz="quarter" idx="30" hasCustomPrompt="1"/>
          </p:nvPr>
        </p:nvSpPr>
        <p:spPr>
          <a:xfrm>
            <a:off x="6156325" y="1439863"/>
            <a:ext cx="2448000" cy="1638300"/>
          </a:xfrm>
          <a:prstGeom prst="rect">
            <a:avLst/>
          </a:prstGeom>
          <a:solidFill>
            <a:schemeClr val="bg2">
              <a:lumMod val="95000"/>
            </a:schemeClr>
          </a:solidFill>
        </p:spPr>
        <p:txBody>
          <a:bodyPr lIns="0" tIns="18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Tree>
    <p:extLst>
      <p:ext uri="{BB962C8B-B14F-4D97-AF65-F5344CB8AC3E}">
        <p14:creationId xmlns:p14="http://schemas.microsoft.com/office/powerpoint/2010/main" val="4144908171"/>
      </p:ext>
    </p:extLst>
  </p:cSld>
  <p:clrMapOvr>
    <a:masterClrMapping/>
  </p:clrMapOvr>
  <p:extLst>
    <p:ext uri="{DCECCB84-F9BA-43D5-87BE-67443E8EF086}">
      <p15:sldGuideLst xmlns:p15="http://schemas.microsoft.com/office/powerpoint/2012/main">
        <p15:guide id="0" pos="3651" userDrawn="1">
          <p15:clr>
            <a:srgbClr val="FBAE40"/>
          </p15:clr>
        </p15:guide>
        <p15:guide id="1" pos="112">
          <p15:clr>
            <a:srgbClr val="FBAE40"/>
          </p15:clr>
        </p15:guide>
        <p15:guide id="2" pos="340">
          <p15:clr>
            <a:srgbClr val="FBAE40"/>
          </p15:clr>
        </p15:guide>
        <p15:guide id="3" pos="5648">
          <p15:clr>
            <a:srgbClr val="FBAE40"/>
          </p15:clr>
        </p15:guide>
        <p15:guide id="4" pos="5420">
          <p15:clr>
            <a:srgbClr val="FBAE40"/>
          </p15:clr>
        </p15:guide>
        <p15:guide id="5" orient="horz" pos="113">
          <p15:clr>
            <a:srgbClr val="FBAE40"/>
          </p15:clr>
        </p15:guide>
        <p15:guide id="6" orient="horz" pos="227">
          <p15:clr>
            <a:srgbClr val="FBAE40"/>
          </p15:clr>
        </p15:guide>
        <p15:guide id="7" orient="horz" pos="341">
          <p15:clr>
            <a:srgbClr val="FBAE40"/>
          </p15:clr>
        </p15:guide>
        <p15:guide id="8" orient="horz" pos="567">
          <p15:clr>
            <a:srgbClr val="FBAE40"/>
          </p15:clr>
        </p15:guide>
        <p15:guide id="9" orient="horz" pos="2789">
          <p15:clr>
            <a:srgbClr val="FBAE40"/>
          </p15:clr>
        </p15:guide>
        <p15:guide id="10" pos="1881" userDrawn="1">
          <p15:clr>
            <a:srgbClr val="FBAE40"/>
          </p15:clr>
        </p15:guide>
        <p15:guide id="11" pos="2108" userDrawn="1">
          <p15:clr>
            <a:srgbClr val="FBAE40"/>
          </p15:clr>
        </p15:guide>
        <p15:guide id="12" pos="3878" userDrawn="1">
          <p15:clr>
            <a:srgbClr val="FBAE40"/>
          </p15:clr>
        </p15:guide>
        <p15:guide id="13" orient="horz" pos="907" userDrawn="1">
          <p15:clr>
            <a:srgbClr val="FBAE40"/>
          </p15:clr>
        </p15:guide>
        <p15:guide id="14" orient="horz" pos="193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p:bg>
      <p:bgPr>
        <a:solidFill>
          <a:schemeClr val="bg1"/>
        </a:solidFill>
        <a:effectLst/>
      </p:bgPr>
    </p:bg>
    <p:spTree>
      <p:nvGrpSpPr>
        <p:cNvPr id="1" name=""/>
        <p:cNvGrpSpPr/>
        <p:nvPr/>
      </p:nvGrpSpPr>
      <p:grpSpPr>
        <a:xfrm>
          <a:off x="0" y="0"/>
          <a:ext cx="0" cy="0"/>
          <a:chOff x="0" y="0"/>
          <a:chExt cx="0" cy="0"/>
        </a:xfrm>
      </p:grpSpPr>
      <p:sp>
        <p:nvSpPr>
          <p:cNvPr id="10" name="Espace réservé pour une image  2"/>
          <p:cNvSpPr>
            <a:spLocks noGrp="1"/>
          </p:cNvSpPr>
          <p:nvPr>
            <p:ph type="pic" sz="quarter" idx="22" hasCustomPrompt="1"/>
          </p:nvPr>
        </p:nvSpPr>
        <p:spPr>
          <a:xfrm>
            <a:off x="180975" y="721520"/>
            <a:ext cx="8783637" cy="3702844"/>
          </a:xfrm>
          <a:prstGeom prst="rect">
            <a:avLst/>
          </a:prstGeom>
          <a:solidFill>
            <a:schemeClr val="bg2">
              <a:lumMod val="95000"/>
            </a:schemeClr>
          </a:solidFill>
        </p:spPr>
        <p:txBody>
          <a:bodyPr lIns="0" tIns="90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
        <p:nvSpPr>
          <p:cNvPr id="5"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buNone/>
              <a:defRPr sz="1200" cap="all" baseline="0">
                <a:solidFill>
                  <a:schemeClr val="accent1"/>
                </a:solidFill>
                <a:latin typeface="+mj-lt"/>
              </a:defRPr>
            </a:lvl1pPr>
          </a:lstStyle>
          <a:p>
            <a:r>
              <a:rPr lang="fr-FR" cap="all" dirty="0"/>
              <a:t>00 CHAPTER TITLE</a:t>
            </a:r>
            <a:endParaRPr lang="fr-FR" cap="all" noProof="1"/>
          </a:p>
        </p:txBody>
      </p:sp>
      <p:sp>
        <p:nvSpPr>
          <p:cNvPr id="7"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Tree>
    <p:extLst>
      <p:ext uri="{BB962C8B-B14F-4D97-AF65-F5344CB8AC3E}">
        <p14:creationId xmlns:p14="http://schemas.microsoft.com/office/powerpoint/2010/main" val="2311045343"/>
      </p:ext>
    </p:extLst>
  </p:cSld>
  <p:clrMapOvr>
    <a:masterClrMapping/>
  </p:clrMapOvr>
  <p:extLst>
    <p:ext uri="{DCECCB84-F9BA-43D5-87BE-67443E8EF086}">
      <p15:sldGuideLst xmlns:p15="http://schemas.microsoft.com/office/powerpoint/2012/main">
        <p15:guide id="1" pos="113" userDrawn="1">
          <p15:clr>
            <a:srgbClr val="FBAE40"/>
          </p15:clr>
        </p15:guide>
        <p15:guide id="2" pos="5647" userDrawn="1">
          <p15:clr>
            <a:srgbClr val="FBAE40"/>
          </p15:clr>
        </p15:guide>
        <p15:guide id="3" orient="horz" pos="113" userDrawn="1">
          <p15:clr>
            <a:srgbClr val="FBAE40"/>
          </p15:clr>
        </p15:guide>
        <p15:guide id="4" orient="horz" pos="227" userDrawn="1">
          <p15:clr>
            <a:srgbClr val="FBAE40"/>
          </p15:clr>
        </p15:guide>
        <p15:guide id="5" orient="horz" pos="341" userDrawn="1">
          <p15:clr>
            <a:srgbClr val="FBAE40"/>
          </p15:clr>
        </p15:guide>
        <p15:guide id="6" orient="horz" pos="453" userDrawn="1">
          <p15:clr>
            <a:srgbClr val="FBAE40"/>
          </p15:clr>
        </p15:guide>
        <p15:guide id="7" orient="horz" pos="278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x2">
    <p:spTree>
      <p:nvGrpSpPr>
        <p:cNvPr id="1" name=""/>
        <p:cNvGrpSpPr/>
        <p:nvPr/>
      </p:nvGrpSpPr>
      <p:grpSpPr>
        <a:xfrm>
          <a:off x="0" y="0"/>
          <a:ext cx="0" cy="0"/>
          <a:chOff x="0" y="0"/>
          <a:chExt cx="0" cy="0"/>
        </a:xfrm>
      </p:grpSpPr>
      <p:sp>
        <p:nvSpPr>
          <p:cNvPr id="10" name="Espace réservé pour une image  6"/>
          <p:cNvSpPr>
            <a:spLocks noGrp="1"/>
          </p:cNvSpPr>
          <p:nvPr>
            <p:ph type="pic" sz="quarter" idx="10" hasCustomPrompt="1"/>
          </p:nvPr>
        </p:nvSpPr>
        <p:spPr>
          <a:xfrm>
            <a:off x="179388" y="903288"/>
            <a:ext cx="4346575" cy="3521075"/>
          </a:xfrm>
          <a:prstGeom prst="rect">
            <a:avLst/>
          </a:prstGeom>
          <a:solidFill>
            <a:schemeClr val="bg2">
              <a:lumMod val="95000"/>
            </a:schemeClr>
          </a:solidFill>
        </p:spPr>
        <p:txBody>
          <a:bodyPr lIns="0" tIns="900000" rIns="0" bIns="0"/>
          <a:lstStyle>
            <a:lvl1pPr marL="0" indent="0" algn="ctr">
              <a:buFontTx/>
              <a:buNone/>
              <a:defRPr sz="1400" b="0">
                <a:solidFill>
                  <a:schemeClr val="tx1">
                    <a:lumMod val="50000"/>
                    <a:lumOff val="50000"/>
                  </a:schemeClr>
                </a:solidFill>
                <a:latin typeface="+mn-lt"/>
              </a:defRPr>
            </a:lvl1pPr>
          </a:lstStyle>
          <a:p>
            <a:r>
              <a:rPr lang="en-US" dirty="0"/>
              <a:t>Click on the icon</a:t>
            </a:r>
            <a:br>
              <a:rPr lang="en-US" dirty="0"/>
            </a:br>
            <a:r>
              <a:rPr lang="en-US" dirty="0"/>
              <a:t>to insert an image</a:t>
            </a:r>
            <a:endParaRPr lang="fr-FR" dirty="0"/>
          </a:p>
        </p:txBody>
      </p:sp>
      <p:sp>
        <p:nvSpPr>
          <p:cNvPr id="6" name="Espace réservé pour une image  6"/>
          <p:cNvSpPr>
            <a:spLocks noGrp="1"/>
          </p:cNvSpPr>
          <p:nvPr>
            <p:ph type="pic" sz="quarter" idx="22" hasCustomPrompt="1"/>
          </p:nvPr>
        </p:nvSpPr>
        <p:spPr>
          <a:xfrm>
            <a:off x="4618038" y="903288"/>
            <a:ext cx="4346575" cy="3521075"/>
          </a:xfrm>
          <a:prstGeom prst="rect">
            <a:avLst/>
          </a:prstGeom>
          <a:solidFill>
            <a:schemeClr val="bg2">
              <a:lumMod val="95000"/>
            </a:schemeClr>
          </a:solidFill>
        </p:spPr>
        <p:txBody>
          <a:bodyPr lIns="0" tIns="900000" rIns="0" bIns="0"/>
          <a:lstStyle>
            <a:lvl1pPr marL="0" indent="0" algn="ctr">
              <a:buFontTx/>
              <a:buNone/>
              <a:defRPr sz="1400" b="0">
                <a:solidFill>
                  <a:schemeClr val="tx1">
                    <a:lumMod val="50000"/>
                    <a:lumOff val="50000"/>
                  </a:schemeClr>
                </a:solidFill>
                <a:latin typeface="+mn-lt"/>
              </a:defRPr>
            </a:lvl1pPr>
          </a:lstStyle>
          <a:p>
            <a:r>
              <a:rPr lang="en-US" dirty="0"/>
              <a:t>Click on the icon</a:t>
            </a:r>
            <a:br>
              <a:rPr lang="en-US" dirty="0"/>
            </a:br>
            <a:r>
              <a:rPr lang="en-US" dirty="0"/>
              <a:t>to insert an image</a:t>
            </a:r>
            <a:endParaRPr lang="fr-FR" dirty="0"/>
          </a:p>
        </p:txBody>
      </p:sp>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buNone/>
              <a:defRPr sz="1200" cap="all" baseline="0">
                <a:solidFill>
                  <a:schemeClr val="accent1"/>
                </a:solidFill>
                <a:latin typeface="+mj-lt"/>
              </a:defRPr>
            </a:lvl1pPr>
          </a:lstStyle>
          <a:p>
            <a:r>
              <a:rPr lang="fr-FR" cap="all" dirty="0"/>
              <a:t>00 CHAPTER TITLE</a:t>
            </a:r>
            <a:endParaRPr lang="fr-FR" cap="all" noProof="1"/>
          </a:p>
        </p:txBody>
      </p:sp>
      <p:sp>
        <p:nvSpPr>
          <p:cNvPr id="9"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Tree>
    <p:extLst>
      <p:ext uri="{BB962C8B-B14F-4D97-AF65-F5344CB8AC3E}">
        <p14:creationId xmlns:p14="http://schemas.microsoft.com/office/powerpoint/2010/main" val="1760115498"/>
      </p:ext>
    </p:extLst>
  </p:cSld>
  <p:clrMapOvr>
    <a:masterClrMapping/>
  </p:clrMapOvr>
  <p:extLst>
    <p:ext uri="{DCECCB84-F9BA-43D5-87BE-67443E8EF086}">
      <p15:sldGuideLst xmlns:p15="http://schemas.microsoft.com/office/powerpoint/2012/main">
        <p15:guide id="1" pos="2851" userDrawn="1">
          <p15:clr>
            <a:srgbClr val="FBAE40"/>
          </p15:clr>
        </p15:guide>
        <p15:guide id="2" pos="2909" userDrawn="1">
          <p15:clr>
            <a:srgbClr val="FBAE40"/>
          </p15:clr>
        </p15:guide>
        <p15:guide id="3" pos="113" userDrawn="1">
          <p15:clr>
            <a:srgbClr val="FBAE40"/>
          </p15:clr>
        </p15:guide>
        <p15:guide id="4" pos="5647" userDrawn="1">
          <p15:clr>
            <a:srgbClr val="FBAE40"/>
          </p15:clr>
        </p15:guide>
        <p15:guide id="5" orient="horz" pos="2789" userDrawn="1">
          <p15:clr>
            <a:srgbClr val="FBAE40"/>
          </p15:clr>
        </p15:guide>
        <p15:guide id="6" orient="horz" pos="567" userDrawn="1">
          <p15:clr>
            <a:srgbClr val="FBAE40"/>
          </p15:clr>
        </p15:guide>
        <p15:guide id="7" orient="horz" pos="341" userDrawn="1">
          <p15:clr>
            <a:srgbClr val="FBAE40"/>
          </p15:clr>
        </p15:guide>
        <p15:guide id="8" orient="horz" pos="227" userDrawn="1">
          <p15:clr>
            <a:srgbClr val="FBAE40"/>
          </p15:clr>
        </p15:guide>
        <p15:guide id="9" orient="horz" pos="113"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 Image">
    <p:spTree>
      <p:nvGrpSpPr>
        <p:cNvPr id="1" name=""/>
        <p:cNvGrpSpPr/>
        <p:nvPr/>
      </p:nvGrpSpPr>
      <p:grpSpPr>
        <a:xfrm>
          <a:off x="0" y="0"/>
          <a:ext cx="0" cy="0"/>
          <a:chOff x="0" y="0"/>
          <a:chExt cx="0" cy="0"/>
        </a:xfrm>
      </p:grpSpPr>
      <p:sp>
        <p:nvSpPr>
          <p:cNvPr id="7" name="Espace réservé pour une image  6"/>
          <p:cNvSpPr>
            <a:spLocks noGrp="1"/>
          </p:cNvSpPr>
          <p:nvPr>
            <p:ph type="pic" sz="quarter" idx="10" hasCustomPrompt="1"/>
          </p:nvPr>
        </p:nvSpPr>
        <p:spPr>
          <a:xfrm>
            <a:off x="4664074" y="903288"/>
            <a:ext cx="4302125" cy="3521075"/>
          </a:xfrm>
          <a:prstGeom prst="rect">
            <a:avLst/>
          </a:prstGeom>
          <a:solidFill>
            <a:schemeClr val="bg2">
              <a:lumMod val="95000"/>
            </a:schemeClr>
          </a:solidFill>
        </p:spPr>
        <p:txBody>
          <a:bodyPr lIns="0" tIns="900000" rIns="0" bIns="0"/>
          <a:lstStyle>
            <a:lvl1pPr marL="0" indent="0" algn="ctr">
              <a:buFontTx/>
              <a:buNone/>
              <a:defRPr sz="1400" b="0">
                <a:solidFill>
                  <a:schemeClr val="tx1">
                    <a:lumMod val="50000"/>
                    <a:lumOff val="50000"/>
                  </a:schemeClr>
                </a:solidFill>
                <a:latin typeface="+mn-lt"/>
              </a:defRPr>
            </a:lvl1pPr>
          </a:lstStyle>
          <a:p>
            <a:r>
              <a:rPr lang="en-US" dirty="0"/>
              <a:t>Click on the icon</a:t>
            </a:r>
            <a:br>
              <a:rPr lang="en-US" dirty="0"/>
            </a:br>
            <a:r>
              <a:rPr lang="en-US" dirty="0"/>
              <a:t>to insert an image</a:t>
            </a:r>
            <a:endParaRPr lang="fr-FR" dirty="0"/>
          </a:p>
        </p:txBody>
      </p:sp>
      <p:sp>
        <p:nvSpPr>
          <p:cNvPr id="6" name="Espace réservé du texte 4"/>
          <p:cNvSpPr>
            <a:spLocks noGrp="1"/>
          </p:cNvSpPr>
          <p:nvPr>
            <p:ph type="body" sz="quarter" idx="22" hasCustomPrompt="1"/>
          </p:nvPr>
        </p:nvSpPr>
        <p:spPr>
          <a:xfrm>
            <a:off x="179388" y="903287"/>
            <a:ext cx="4300537" cy="3521075"/>
          </a:xfrm>
          <a:prstGeom prst="rect">
            <a:avLst/>
          </a:prstGeom>
        </p:spPr>
        <p:txBody>
          <a:bodyPr lIns="0" tIns="0" rIns="0" bIns="0"/>
          <a:lstStyle>
            <a:lvl1pPr marL="177800" indent="-177800">
              <a:spcBef>
                <a:spcPts val="300"/>
              </a:spcBef>
              <a:buClr>
                <a:schemeClr val="accent1"/>
              </a:buClr>
              <a:defRPr sz="1800"/>
            </a:lvl1pPr>
            <a:lvl2pPr marL="450850" indent="-184150">
              <a:spcBef>
                <a:spcPts val="300"/>
              </a:spcBef>
              <a:buClr>
                <a:schemeClr val="tx1"/>
              </a:buClr>
              <a:buFont typeface="Arial" pitchFamily="34" charset="0"/>
              <a:buChar char="−"/>
              <a:defRPr sz="160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
        <p:nvSpPr>
          <p:cNvPr id="9"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buNone/>
              <a:defRPr sz="1200" cap="all" baseline="0">
                <a:solidFill>
                  <a:schemeClr val="accent1"/>
                </a:solidFill>
                <a:latin typeface="+mj-lt"/>
              </a:defRPr>
            </a:lvl1pPr>
          </a:lstStyle>
          <a:p>
            <a:r>
              <a:rPr lang="fr-FR" cap="all" dirty="0"/>
              <a:t>00 CHAPTER TITLE</a:t>
            </a:r>
            <a:endParaRPr lang="fr-FR" cap="all" noProof="1"/>
          </a:p>
        </p:txBody>
      </p:sp>
      <p:sp>
        <p:nvSpPr>
          <p:cNvPr id="10"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Tree>
    <p:extLst>
      <p:ext uri="{BB962C8B-B14F-4D97-AF65-F5344CB8AC3E}">
        <p14:creationId xmlns:p14="http://schemas.microsoft.com/office/powerpoint/2010/main" val="2326816137"/>
      </p:ext>
    </p:extLst>
  </p:cSld>
  <p:clrMapOvr>
    <a:masterClrMapping/>
  </p:clrMapOvr>
  <p:extLst>
    <p:ext uri="{DCECCB84-F9BA-43D5-87BE-67443E8EF086}">
      <p15:sldGuideLst xmlns:p15="http://schemas.microsoft.com/office/powerpoint/2012/main">
        <p15:guide id="2" pos="2935">
          <p15:clr>
            <a:srgbClr val="FBAE40"/>
          </p15:clr>
        </p15:guide>
        <p15:guide id="3" pos="2823">
          <p15:clr>
            <a:srgbClr val="FBAE40"/>
          </p15:clr>
        </p15:guide>
        <p15:guide id="4" pos="113" userDrawn="1">
          <p15:clr>
            <a:srgbClr val="FBAE40"/>
          </p15:clr>
        </p15:guide>
        <p15:guide id="5" pos="5647" userDrawn="1">
          <p15:clr>
            <a:srgbClr val="FBAE40"/>
          </p15:clr>
        </p15:guide>
        <p15:guide id="6" orient="horz" pos="2789" userDrawn="1">
          <p15:clr>
            <a:srgbClr val="FBAE40"/>
          </p15:clr>
        </p15:guide>
        <p15:guide id="7" orient="horz" pos="567" userDrawn="1">
          <p15:clr>
            <a:srgbClr val="FBAE40"/>
          </p15:clr>
        </p15:guide>
        <p15:guide id="8" orient="horz" pos="341" userDrawn="1">
          <p15:clr>
            <a:srgbClr val="FBAE40"/>
          </p15:clr>
        </p15:guide>
        <p15:guide id="9" orient="horz" pos="227" userDrawn="1">
          <p15:clr>
            <a:srgbClr val="FBAE40"/>
          </p15:clr>
        </p15:guide>
        <p15:guide id="10" orient="horz" pos="1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 Text">
    <p:spTree>
      <p:nvGrpSpPr>
        <p:cNvPr id="1" name=""/>
        <p:cNvGrpSpPr/>
        <p:nvPr/>
      </p:nvGrpSpPr>
      <p:grpSpPr>
        <a:xfrm>
          <a:off x="0" y="0"/>
          <a:ext cx="0" cy="0"/>
          <a:chOff x="0" y="0"/>
          <a:chExt cx="0" cy="0"/>
        </a:xfrm>
      </p:grpSpPr>
      <p:sp>
        <p:nvSpPr>
          <p:cNvPr id="13" name="Espace réservé pour une image  6"/>
          <p:cNvSpPr>
            <a:spLocks noGrp="1"/>
          </p:cNvSpPr>
          <p:nvPr>
            <p:ph type="pic" sz="quarter" idx="10" hasCustomPrompt="1"/>
          </p:nvPr>
        </p:nvSpPr>
        <p:spPr>
          <a:xfrm>
            <a:off x="180974" y="902494"/>
            <a:ext cx="5792789" cy="3521869"/>
          </a:xfrm>
          <a:prstGeom prst="rect">
            <a:avLst/>
          </a:prstGeom>
          <a:solidFill>
            <a:schemeClr val="bg2">
              <a:lumMod val="95000"/>
            </a:schemeClr>
          </a:solidFill>
        </p:spPr>
        <p:txBody>
          <a:bodyPr lIns="0" tIns="90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
        <p:nvSpPr>
          <p:cNvPr id="7" name="Espace réservé du texte 4"/>
          <p:cNvSpPr>
            <a:spLocks noGrp="1"/>
          </p:cNvSpPr>
          <p:nvPr>
            <p:ph type="body" sz="quarter" idx="23" hasCustomPrompt="1"/>
          </p:nvPr>
        </p:nvSpPr>
        <p:spPr>
          <a:xfrm>
            <a:off x="6157913" y="900113"/>
            <a:ext cx="2807493" cy="3524249"/>
          </a:xfrm>
          <a:prstGeom prst="rect">
            <a:avLst/>
          </a:prstGeom>
        </p:spPr>
        <p:txBody>
          <a:bodyPr lIns="0" tIns="0" rIns="0" bIns="0"/>
          <a:lstStyle>
            <a:lvl1pPr marL="177800" indent="-177800">
              <a:spcBef>
                <a:spcPts val="300"/>
              </a:spcBef>
              <a:buClr>
                <a:schemeClr val="accent1"/>
              </a:buClr>
              <a:defRPr sz="1800"/>
            </a:lvl1pPr>
            <a:lvl2pPr marL="450850" indent="-184150">
              <a:spcBef>
                <a:spcPts val="300"/>
              </a:spcBef>
              <a:buClr>
                <a:schemeClr val="tx1"/>
              </a:buClr>
              <a:buFont typeface="Arial" pitchFamily="34" charset="0"/>
              <a:buChar char="−"/>
              <a:defRPr sz="160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
        <p:nvSpPr>
          <p:cNvPr id="6"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9"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Tree>
    <p:extLst>
      <p:ext uri="{BB962C8B-B14F-4D97-AF65-F5344CB8AC3E}">
        <p14:creationId xmlns:p14="http://schemas.microsoft.com/office/powerpoint/2010/main" val="2125832579"/>
      </p:ext>
    </p:extLst>
  </p:cSld>
  <p:clrMapOvr>
    <a:masterClrMapping/>
  </p:clrMapOvr>
  <p:extLst>
    <p:ext uri="{DCECCB84-F9BA-43D5-87BE-67443E8EF086}">
      <p15:sldGuideLst xmlns:p15="http://schemas.microsoft.com/office/powerpoint/2012/main">
        <p15:guide id="2" pos="3763">
          <p15:clr>
            <a:srgbClr val="FBAE40"/>
          </p15:clr>
        </p15:guide>
        <p15:guide id="4" pos="3879">
          <p15:clr>
            <a:srgbClr val="FBAE40"/>
          </p15:clr>
        </p15:guide>
        <p15:guide id="5" pos="113" userDrawn="1">
          <p15:clr>
            <a:srgbClr val="FBAE40"/>
          </p15:clr>
        </p15:guide>
        <p15:guide id="6" pos="5647" userDrawn="1">
          <p15:clr>
            <a:srgbClr val="FBAE40"/>
          </p15:clr>
        </p15:guide>
        <p15:guide id="7" orient="horz" pos="2789" userDrawn="1">
          <p15:clr>
            <a:srgbClr val="FBAE40"/>
          </p15:clr>
        </p15:guide>
        <p15:guide id="8" orient="horz" pos="567" userDrawn="1">
          <p15:clr>
            <a:srgbClr val="FBAE40"/>
          </p15:clr>
        </p15:guide>
        <p15:guide id="9" orient="horz" pos="341" userDrawn="1">
          <p15:clr>
            <a:srgbClr val="FBAE40"/>
          </p15:clr>
        </p15:guide>
        <p15:guide id="10" orient="horz" pos="227" userDrawn="1">
          <p15:clr>
            <a:srgbClr val="FBAE40"/>
          </p15:clr>
        </p15:guide>
        <p15:guide id="11" orient="horz" pos="11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487223"/>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166A5F-F471-4B6D-BDE9-03C761478EE3}"/>
              </a:ext>
            </a:extLst>
          </p:cNvPr>
          <p:cNvSpPr/>
          <p:nvPr userDrawn="1"/>
        </p:nvSpPr>
        <p:spPr>
          <a:xfrm>
            <a:off x="2748426" y="2110085"/>
            <a:ext cx="3647152" cy="646331"/>
          </a:xfrm>
          <a:prstGeom prst="rect">
            <a:avLst/>
          </a:prstGeom>
          <a:noFill/>
        </p:spPr>
        <p:txBody>
          <a:bodyPr wrap="square" lIns="91440" tIns="45720" rIns="91440" bIns="45720">
            <a:spAutoFit/>
          </a:bodyPr>
          <a:lstStyle/>
          <a:p>
            <a:pPr algn="ctr"/>
            <a:r>
              <a:rPr lang="fr-FR" sz="36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Thank</a:t>
            </a:r>
            <a:r>
              <a:rPr lang="fr-FR" sz="3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fr-FR" sz="3600" b="1" cap="none" spc="0" dirty="0" err="1">
                <a:ln w="9525">
                  <a:solidFill>
                    <a:schemeClr val="bg1"/>
                  </a:solidFill>
                  <a:prstDash val="solid"/>
                </a:ln>
                <a:solidFill>
                  <a:schemeClr val="tx1"/>
                </a:solidFill>
                <a:effectLst>
                  <a:outerShdw blurRad="12700" dist="38100" dir="2700000" algn="tl" rotWithShape="0">
                    <a:schemeClr val="bg1">
                      <a:lumMod val="50000"/>
                    </a:schemeClr>
                  </a:outerShdw>
                </a:effectLst>
              </a:rPr>
              <a:t>you</a:t>
            </a:r>
            <a:endParaRPr lang="fr-FR" sz="3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166104544"/>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611429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Image">
    <p:spTree>
      <p:nvGrpSpPr>
        <p:cNvPr id="1" name=""/>
        <p:cNvGrpSpPr/>
        <p:nvPr/>
      </p:nvGrpSpPr>
      <p:grpSpPr>
        <a:xfrm>
          <a:off x="0" y="0"/>
          <a:ext cx="0" cy="0"/>
          <a:chOff x="0" y="0"/>
          <a:chExt cx="0" cy="0"/>
        </a:xfrm>
      </p:grpSpPr>
      <p:sp>
        <p:nvSpPr>
          <p:cNvPr id="26" name="Espace réservé pour une image  6"/>
          <p:cNvSpPr>
            <a:spLocks noGrp="1"/>
          </p:cNvSpPr>
          <p:nvPr>
            <p:ph type="pic" sz="quarter" idx="10" hasCustomPrompt="1"/>
          </p:nvPr>
        </p:nvSpPr>
        <p:spPr>
          <a:xfrm>
            <a:off x="180974" y="180975"/>
            <a:ext cx="8783639" cy="4248000"/>
          </a:xfrm>
          <a:prstGeom prst="rect">
            <a:avLst/>
          </a:prstGeom>
          <a:solidFill>
            <a:schemeClr val="bg2">
              <a:lumMod val="95000"/>
            </a:schemeClr>
          </a:solidFill>
        </p:spPr>
        <p:txBody>
          <a:bodyPr lIns="0" tIns="1260000" rIns="0" bIns="0"/>
          <a:lstStyle>
            <a:lvl1pPr marL="0" indent="0" algn="ctr" rtl="0" eaLnBrk="0" fontAlgn="base" hangingPunct="0">
              <a:spcBef>
                <a:spcPct val="35000"/>
              </a:spcBef>
              <a:spcAft>
                <a:spcPct val="0"/>
              </a:spcAft>
              <a:buClr>
                <a:srgbClr val="F7B100"/>
              </a:buClr>
              <a:buFontTx/>
              <a:buNone/>
              <a:defRPr lang="fr-FR" sz="1400" b="0" dirty="0">
                <a:solidFill>
                  <a:schemeClr val="tx1">
                    <a:lumMod val="50000"/>
                    <a:lumOff val="50000"/>
                  </a:schemeClr>
                </a:solidFill>
                <a:latin typeface="+mn-lt"/>
                <a:ea typeface="+mn-ea"/>
                <a:cs typeface="+mn-cs"/>
              </a:defRPr>
            </a:lvl1pPr>
          </a:lstStyle>
          <a:p>
            <a:r>
              <a:rPr lang="en-US" dirty="0"/>
              <a:t>Click on the icon</a:t>
            </a:r>
            <a:br>
              <a:rPr lang="en-US" dirty="0"/>
            </a:br>
            <a:r>
              <a:rPr lang="en-US" dirty="0"/>
              <a:t>to insert an image</a:t>
            </a:r>
            <a:endParaRPr lang="fr-FR" dirty="0"/>
          </a:p>
        </p:txBody>
      </p:sp>
      <p:sp>
        <p:nvSpPr>
          <p:cNvPr id="27" name="Rectangle 41"/>
          <p:cNvSpPr>
            <a:spLocks noGrp="1" noChangeArrowheads="1"/>
          </p:cNvSpPr>
          <p:nvPr>
            <p:ph type="title" hasCustomPrompt="1"/>
          </p:nvPr>
        </p:nvSpPr>
        <p:spPr bwMode="auto">
          <a:xfrm>
            <a:off x="539750" y="2643828"/>
            <a:ext cx="8072438" cy="1303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sz="2400" cap="all" baseline="0">
                <a:solidFill>
                  <a:schemeClr val="tx1"/>
                </a:solidFill>
                <a:latin typeface="+mn-lt"/>
              </a:defRPr>
            </a:lvl1pPr>
          </a:lstStyle>
          <a:p>
            <a:pPr lvl="0"/>
            <a:r>
              <a:rPr lang="fr-FR" dirty="0"/>
              <a:t>PRESENTATION TITLE</a:t>
            </a:r>
          </a:p>
        </p:txBody>
      </p:sp>
    </p:spTree>
    <p:extLst>
      <p:ext uri="{BB962C8B-B14F-4D97-AF65-F5344CB8AC3E}">
        <p14:creationId xmlns:p14="http://schemas.microsoft.com/office/powerpoint/2010/main" val="2218189396"/>
      </p:ext>
    </p:extLst>
  </p:cSld>
  <p:clrMapOvr>
    <a:masterClrMapping/>
  </p:clrMapOvr>
  <p:extLst>
    <p:ext uri="{DCECCB84-F9BA-43D5-87BE-67443E8EF086}">
      <p15:sldGuideLst xmlns:p15="http://schemas.microsoft.com/office/powerpoint/2012/main">
        <p15:guide id="1" pos="340">
          <p15:clr>
            <a:srgbClr val="FBAE40"/>
          </p15:clr>
        </p15:guide>
        <p15:guide id="2" orient="horz" pos="2445">
          <p15:clr>
            <a:srgbClr val="FBAE40"/>
          </p15:clr>
        </p15:guide>
        <p15:guide id="3" pos="5425" userDrawn="1">
          <p15:clr>
            <a:srgbClr val="FBAE40"/>
          </p15:clr>
        </p15:guide>
        <p15:guide id="4" orient="horz" pos="2788">
          <p15:clr>
            <a:srgbClr val="FBAE40"/>
          </p15:clr>
        </p15:guide>
        <p15:guide id="5" pos="113">
          <p15:clr>
            <a:srgbClr val="FBAE40"/>
          </p15:clr>
        </p15:guide>
        <p15:guide id="6" orient="horz" pos="113">
          <p15:clr>
            <a:srgbClr val="FBAE40"/>
          </p15:clr>
        </p15:guide>
        <p15:guide id="7" pos="564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5"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tx1"/>
                </a:solidFill>
                <a:latin typeface="+mj-lt"/>
                <a:ea typeface="+mn-ea"/>
                <a:cs typeface="+mn-cs"/>
              </a:defRPr>
            </a:lvl1pPr>
          </a:lstStyle>
          <a:p>
            <a:r>
              <a:rPr lang="fr-FR" cap="all" dirty="0"/>
              <a:t>00 CHAPTER TITLE</a:t>
            </a:r>
            <a:endParaRPr lang="fr-FR" cap="all" noProof="1"/>
          </a:p>
        </p:txBody>
      </p:sp>
      <p:sp>
        <p:nvSpPr>
          <p:cNvPr id="6" name="Titre 3"/>
          <p:cNvSpPr>
            <a:spLocks noGrp="1"/>
          </p:cNvSpPr>
          <p:nvPr>
            <p:ph type="title" hasCustomPrompt="1"/>
          </p:nvPr>
        </p:nvSpPr>
        <p:spPr>
          <a:xfrm>
            <a:off x="180181" y="427937"/>
            <a:ext cx="8783638" cy="258868"/>
          </a:xfrm>
          <a:prstGeom prst="rect">
            <a:avLst/>
          </a:prstGeom>
        </p:spPr>
        <p:txBody>
          <a:bodyPr lIns="0" tIns="0" rIns="0" bIns="0"/>
          <a:lstStyle>
            <a:lvl1pPr>
              <a:defRPr sz="2000" cap="all" baseline="0">
                <a:solidFill>
                  <a:srgbClr val="0000FF"/>
                </a:solidFill>
              </a:defRPr>
            </a:lvl1pPr>
          </a:lstStyle>
          <a:p>
            <a:r>
              <a:rPr lang="fr-FR" dirty="0"/>
              <a:t>PAGE TITLE</a:t>
            </a:r>
          </a:p>
        </p:txBody>
      </p:sp>
    </p:spTree>
    <p:extLst>
      <p:ext uri="{BB962C8B-B14F-4D97-AF65-F5344CB8AC3E}">
        <p14:creationId xmlns:p14="http://schemas.microsoft.com/office/powerpoint/2010/main" val="2314866259"/>
      </p:ext>
    </p:extLst>
  </p:cSld>
  <p:clrMapOvr>
    <a:masterClrMapping/>
  </p:clrMapOvr>
  <p:extLst>
    <p:ext uri="{DCECCB84-F9BA-43D5-87BE-67443E8EF086}">
      <p15:sldGuideLst xmlns:p15="http://schemas.microsoft.com/office/powerpoint/2012/main">
        <p15:guide id="1" pos="113" userDrawn="1">
          <p15:clr>
            <a:srgbClr val="FBAE40"/>
          </p15:clr>
        </p15:guide>
        <p15:guide id="2" pos="5647" userDrawn="1">
          <p15:clr>
            <a:srgbClr val="FBAE40"/>
          </p15:clr>
        </p15:guide>
        <p15:guide id="3" pos="340" userDrawn="1">
          <p15:clr>
            <a:srgbClr val="FBAE40"/>
          </p15:clr>
        </p15:guide>
        <p15:guide id="4" pos="5420" userDrawn="1">
          <p15:clr>
            <a:srgbClr val="FBAE40"/>
          </p15:clr>
        </p15:guide>
        <p15:guide id="5" orient="horz" pos="113" userDrawn="1">
          <p15:clr>
            <a:srgbClr val="FBAE40"/>
          </p15:clr>
        </p15:guide>
        <p15:guide id="6" orient="horz" pos="227" userDrawn="1">
          <p15:clr>
            <a:srgbClr val="FBAE40"/>
          </p15:clr>
        </p15:guide>
        <p15:guide id="7" orient="horz" pos="341" userDrawn="1">
          <p15:clr>
            <a:srgbClr val="FBAE40"/>
          </p15:clr>
        </p15:guide>
        <p15:guide id="9" orient="horz" pos="567" userDrawn="1">
          <p15:clr>
            <a:srgbClr val="FBAE40"/>
          </p15:clr>
        </p15:guide>
        <p15:guide id="10" orient="horz" pos="278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tx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solidFill>
                  <a:srgbClr val="0000FF"/>
                </a:solidFill>
              </a:defRPr>
            </a:lvl1pPr>
          </a:lstStyle>
          <a:p>
            <a:r>
              <a:rPr lang="fr-FR" dirty="0"/>
              <a:t>PAGE TITLE</a:t>
            </a:r>
          </a:p>
        </p:txBody>
      </p:sp>
      <p:sp>
        <p:nvSpPr>
          <p:cNvPr id="6" name="Espace réservé du texte 4">
            <a:extLst>
              <a:ext uri="{FF2B5EF4-FFF2-40B4-BE49-F238E27FC236}">
                <a16:creationId xmlns:a16="http://schemas.microsoft.com/office/drawing/2014/main" id="{0259DB29-7CB9-4201-BEB9-964E6C13B56E}"/>
              </a:ext>
            </a:extLst>
          </p:cNvPr>
          <p:cNvSpPr>
            <a:spLocks noGrp="1"/>
          </p:cNvSpPr>
          <p:nvPr>
            <p:ph type="body" sz="quarter" idx="22" hasCustomPrompt="1"/>
          </p:nvPr>
        </p:nvSpPr>
        <p:spPr>
          <a:xfrm>
            <a:off x="179388" y="903287"/>
            <a:ext cx="8783638" cy="3521075"/>
          </a:xfrm>
          <a:prstGeom prst="rect">
            <a:avLst/>
          </a:prstGeom>
        </p:spPr>
        <p:txBody>
          <a:bodyPr lIns="0" tIns="0" rIns="0" bIns="0"/>
          <a:lstStyle>
            <a:lvl1pPr marL="177800" indent="-177800">
              <a:spcBef>
                <a:spcPts val="300"/>
              </a:spcBef>
              <a:buClr>
                <a:schemeClr val="tx1"/>
              </a:buClr>
              <a:defRPr sz="1800"/>
            </a:lvl1pPr>
            <a:lvl2pPr marL="450850" indent="-184150">
              <a:spcBef>
                <a:spcPts val="300"/>
              </a:spcBef>
              <a:buClr>
                <a:schemeClr val="tx1"/>
              </a:buClr>
              <a:buFont typeface="Wingdings" panose="05000000000000000000" pitchFamily="2" charset="2"/>
              <a:buChar char="ü"/>
              <a:defRPr sz="1600"/>
            </a:lvl2pPr>
            <a:lvl3pPr marL="715963" indent="-176213">
              <a:spcBef>
                <a:spcPts val="300"/>
              </a:spcBef>
              <a:buClr>
                <a:schemeClr val="tx1"/>
              </a:buClr>
              <a:buFont typeface="Courier New" panose="02070309020205020404" pitchFamily="49" charset="0"/>
              <a:buChar char="o"/>
              <a:tabLst/>
              <a:defRPr sz="1400"/>
            </a:lvl3pPr>
            <a:lvl4pPr marL="982663" indent="-177800">
              <a:spcBef>
                <a:spcPts val="300"/>
              </a:spcBef>
              <a:buClr>
                <a:schemeClr val="tx1"/>
              </a:buClr>
              <a:buFont typeface="Arial" panose="020B0604020202020204"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3225774588"/>
      </p:ext>
    </p:extLst>
  </p:cSld>
  <p:clrMapOvr>
    <a:masterClrMapping/>
  </p:clrMapOvr>
  <p:extLst>
    <p:ext uri="{DCECCB84-F9BA-43D5-87BE-67443E8EF086}">
      <p15:sldGuideLst xmlns:p15="http://schemas.microsoft.com/office/powerpoint/2012/main">
        <p15:guide id="1" pos="112" userDrawn="1">
          <p15:clr>
            <a:srgbClr val="FBAE40"/>
          </p15:clr>
        </p15:guide>
        <p15:guide id="2" pos="340" userDrawn="1">
          <p15:clr>
            <a:srgbClr val="FBAE40"/>
          </p15:clr>
        </p15:guide>
        <p15:guide id="3" pos="5648" userDrawn="1">
          <p15:clr>
            <a:srgbClr val="FBAE40"/>
          </p15:clr>
        </p15:guide>
        <p15:guide id="4" pos="5420" userDrawn="1">
          <p15:clr>
            <a:srgbClr val="FBAE40"/>
          </p15:clr>
        </p15:guide>
        <p15:guide id="5" orient="horz" pos="113" userDrawn="1">
          <p15:clr>
            <a:srgbClr val="FBAE40"/>
          </p15:clr>
        </p15:guide>
        <p15:guide id="6" orient="horz" pos="227" userDrawn="1">
          <p15:clr>
            <a:srgbClr val="FBAE40"/>
          </p15:clr>
        </p15:guide>
        <p15:guide id="7" orient="horz" pos="341" userDrawn="1">
          <p15:clr>
            <a:srgbClr val="FBAE40"/>
          </p15:clr>
        </p15:guide>
        <p15:guide id="9" orient="horz" pos="567" userDrawn="1">
          <p15:clr>
            <a:srgbClr val="FBAE40"/>
          </p15:clr>
        </p15:guide>
        <p15:guide id="10" orient="horz" pos="278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x2">
    <p:spTree>
      <p:nvGrpSpPr>
        <p:cNvPr id="1" name=""/>
        <p:cNvGrpSpPr/>
        <p:nvPr/>
      </p:nvGrpSpPr>
      <p:grpSpPr>
        <a:xfrm>
          <a:off x="0" y="0"/>
          <a:ext cx="0" cy="0"/>
          <a:chOff x="0" y="0"/>
          <a:chExt cx="0" cy="0"/>
        </a:xfrm>
      </p:grpSpPr>
      <p:sp>
        <p:nvSpPr>
          <p:cNvPr id="6" name="Espace réservé du texte 4"/>
          <p:cNvSpPr>
            <a:spLocks noGrp="1"/>
          </p:cNvSpPr>
          <p:nvPr>
            <p:ph type="body" sz="quarter" idx="22" hasCustomPrompt="1"/>
          </p:nvPr>
        </p:nvSpPr>
        <p:spPr>
          <a:xfrm>
            <a:off x="179388" y="903287"/>
            <a:ext cx="4300537" cy="3521075"/>
          </a:xfrm>
          <a:prstGeom prst="rect">
            <a:avLst/>
          </a:prstGeom>
        </p:spPr>
        <p:txBody>
          <a:bodyPr lIns="0" tIns="0" rIns="0" bIns="0"/>
          <a:lstStyle>
            <a:lvl1pPr marL="177800" indent="-177800">
              <a:spcBef>
                <a:spcPts val="300"/>
              </a:spcBef>
              <a:buClr>
                <a:schemeClr val="tx1"/>
              </a:buClr>
              <a:defRPr sz="1800"/>
            </a:lvl1pPr>
            <a:lvl2pPr marL="450850" indent="-184150">
              <a:spcBef>
                <a:spcPts val="300"/>
              </a:spcBef>
              <a:buClr>
                <a:schemeClr val="tx1"/>
              </a:buClr>
              <a:buFont typeface="Wingdings" panose="05000000000000000000" pitchFamily="2" charset="2"/>
              <a:buChar char="ü"/>
              <a:defRPr sz="1600"/>
            </a:lvl2pPr>
            <a:lvl3pPr marL="715963" indent="-176213">
              <a:spcBef>
                <a:spcPts val="300"/>
              </a:spcBef>
              <a:buClr>
                <a:schemeClr val="tx1"/>
              </a:buClr>
              <a:buFont typeface="Courier New" panose="02070309020205020404" pitchFamily="49" charset="0"/>
              <a:buChar char="o"/>
              <a:tabLst/>
              <a:defRPr sz="1400"/>
            </a:lvl3pPr>
            <a:lvl4pPr marL="982663" indent="-177800">
              <a:spcBef>
                <a:spcPts val="300"/>
              </a:spcBef>
              <a:buClr>
                <a:schemeClr val="tx1"/>
              </a:buClr>
              <a:buFont typeface="Arial" panose="020B0604020202020204"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buNone/>
              <a:defRPr sz="1200" cap="all" baseline="0">
                <a:solidFill>
                  <a:schemeClr val="tx1"/>
                </a:solidFill>
                <a:latin typeface="+mj-lt"/>
              </a:defRPr>
            </a:lvl1pPr>
          </a:lstStyle>
          <a:p>
            <a:r>
              <a:rPr lang="fr-FR" cap="all" dirty="0"/>
              <a:t>00 CHAPTER TITLE</a:t>
            </a:r>
            <a:endParaRPr lang="fr-FR" cap="all" noProof="1"/>
          </a:p>
        </p:txBody>
      </p:sp>
      <p:sp>
        <p:nvSpPr>
          <p:cNvPr id="10"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solidFill>
                  <a:srgbClr val="0000FF"/>
                </a:solidFill>
              </a:defRPr>
            </a:lvl1pPr>
          </a:lstStyle>
          <a:p>
            <a:r>
              <a:rPr lang="fr-FR" dirty="0"/>
              <a:t>PAGE TITLE</a:t>
            </a:r>
          </a:p>
        </p:txBody>
      </p:sp>
      <p:sp>
        <p:nvSpPr>
          <p:cNvPr id="8" name="Espace réservé du texte 4">
            <a:extLst>
              <a:ext uri="{FF2B5EF4-FFF2-40B4-BE49-F238E27FC236}">
                <a16:creationId xmlns:a16="http://schemas.microsoft.com/office/drawing/2014/main" id="{9E93E687-FBFE-4200-92E0-4EB2B74C097C}"/>
              </a:ext>
            </a:extLst>
          </p:cNvPr>
          <p:cNvSpPr>
            <a:spLocks noGrp="1"/>
          </p:cNvSpPr>
          <p:nvPr>
            <p:ph type="body" sz="quarter" idx="23" hasCustomPrompt="1"/>
          </p:nvPr>
        </p:nvSpPr>
        <p:spPr>
          <a:xfrm>
            <a:off x="4664075" y="903287"/>
            <a:ext cx="4300537" cy="3521075"/>
          </a:xfrm>
          <a:prstGeom prst="rect">
            <a:avLst/>
          </a:prstGeom>
        </p:spPr>
        <p:txBody>
          <a:bodyPr lIns="0" tIns="0" rIns="0" bIns="0"/>
          <a:lstStyle>
            <a:lvl1pPr marL="177800" indent="-177800">
              <a:spcBef>
                <a:spcPts val="300"/>
              </a:spcBef>
              <a:buClr>
                <a:schemeClr val="tx1"/>
              </a:buClr>
              <a:defRPr sz="1800"/>
            </a:lvl1pPr>
            <a:lvl2pPr marL="450850" indent="-184150">
              <a:spcBef>
                <a:spcPts val="300"/>
              </a:spcBef>
              <a:buClr>
                <a:schemeClr val="tx1"/>
              </a:buClr>
              <a:buFont typeface="Wingdings" panose="05000000000000000000" pitchFamily="2" charset="2"/>
              <a:buChar char="ü"/>
              <a:defRPr sz="1600"/>
            </a:lvl2pPr>
            <a:lvl3pPr marL="715963" indent="-176213">
              <a:spcBef>
                <a:spcPts val="300"/>
              </a:spcBef>
              <a:buClr>
                <a:schemeClr val="tx1"/>
              </a:buClr>
              <a:buFont typeface="Courier New" panose="02070309020205020404" pitchFamily="49" charset="0"/>
              <a:buChar char="o"/>
              <a:tabLst/>
              <a:defRPr sz="1400"/>
            </a:lvl3pPr>
            <a:lvl4pPr marL="982663" indent="-177800">
              <a:spcBef>
                <a:spcPts val="300"/>
              </a:spcBef>
              <a:buClr>
                <a:schemeClr val="tx1"/>
              </a:buClr>
              <a:buFont typeface="Arial" panose="020B0604020202020204"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2013459819"/>
      </p:ext>
    </p:extLst>
  </p:cSld>
  <p:clrMapOvr>
    <a:masterClrMapping/>
  </p:clrMapOvr>
  <p:extLst>
    <p:ext uri="{DCECCB84-F9BA-43D5-87BE-67443E8EF086}">
      <p15:sldGuideLst xmlns:p15="http://schemas.microsoft.com/office/powerpoint/2012/main">
        <p15:guide id="2" pos="2935">
          <p15:clr>
            <a:srgbClr val="FBAE40"/>
          </p15:clr>
        </p15:guide>
        <p15:guide id="3" pos="2823">
          <p15:clr>
            <a:srgbClr val="FBAE40"/>
          </p15:clr>
        </p15:guide>
        <p15:guide id="4" pos="113" userDrawn="1">
          <p15:clr>
            <a:srgbClr val="FBAE40"/>
          </p15:clr>
        </p15:guide>
        <p15:guide id="5" pos="5647" userDrawn="1">
          <p15:clr>
            <a:srgbClr val="FBAE40"/>
          </p15:clr>
        </p15:guide>
        <p15:guide id="6" orient="horz" pos="2789" userDrawn="1">
          <p15:clr>
            <a:srgbClr val="FBAE40"/>
          </p15:clr>
        </p15:guide>
        <p15:guide id="7" orient="horz" pos="567" userDrawn="1">
          <p15:clr>
            <a:srgbClr val="FBAE40"/>
          </p15:clr>
        </p15:guide>
        <p15:guide id="8" orient="horz" pos="341" userDrawn="1">
          <p15:clr>
            <a:srgbClr val="FBAE40"/>
          </p15:clr>
        </p15:guide>
        <p15:guide id="9" orient="horz" pos="227" userDrawn="1">
          <p15:clr>
            <a:srgbClr val="FBAE40"/>
          </p15:clr>
        </p15:guide>
        <p15:guide id="10" orient="horz" pos="11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x x2">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
        <p:nvSpPr>
          <p:cNvPr id="4" name="Espace réservé du texte 3"/>
          <p:cNvSpPr>
            <a:spLocks noGrp="1"/>
          </p:cNvSpPr>
          <p:nvPr>
            <p:ph type="body" sz="quarter" idx="22" hasCustomPrompt="1"/>
          </p:nvPr>
        </p:nvSpPr>
        <p:spPr>
          <a:xfrm>
            <a:off x="539750" y="900114"/>
            <a:ext cx="3852862"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0" name="Espace réservé du texte 4"/>
          <p:cNvSpPr>
            <a:spLocks noGrp="1"/>
          </p:cNvSpPr>
          <p:nvPr>
            <p:ph type="body" sz="quarter" idx="10" hasCustomPrompt="1"/>
          </p:nvPr>
        </p:nvSpPr>
        <p:spPr>
          <a:xfrm>
            <a:off x="542925" y="1439864"/>
            <a:ext cx="384810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a:p>
            <a:pPr lvl="2"/>
            <a:r>
              <a:rPr lang="fr-FR" dirty="0" err="1"/>
              <a:t>Third</a:t>
            </a:r>
            <a:r>
              <a:rPr lang="fr-FR" dirty="0"/>
              <a:t> </a:t>
            </a:r>
            <a:r>
              <a:rPr lang="fr-FR" dirty="0" err="1"/>
              <a:t>level</a:t>
            </a:r>
            <a:r>
              <a:rPr lang="fr-FR" dirty="0"/>
              <a:t> </a:t>
            </a:r>
            <a:r>
              <a:rPr lang="fr-FR" dirty="0" err="1"/>
              <a:t>text</a:t>
            </a:r>
            <a:endParaRPr lang="fr-FR" dirty="0"/>
          </a:p>
          <a:p>
            <a:pPr lvl="3"/>
            <a:r>
              <a:rPr lang="fr-FR" dirty="0" err="1"/>
              <a:t>Fourth</a:t>
            </a:r>
            <a:r>
              <a:rPr lang="fr-FR" dirty="0"/>
              <a:t> </a:t>
            </a:r>
            <a:r>
              <a:rPr lang="fr-FR" dirty="0" err="1"/>
              <a:t>level</a:t>
            </a:r>
            <a:r>
              <a:rPr lang="fr-FR" dirty="0"/>
              <a:t> </a:t>
            </a:r>
            <a:r>
              <a:rPr lang="fr-FR" dirty="0" err="1"/>
              <a:t>text</a:t>
            </a:r>
            <a:endParaRPr lang="fr-FR" dirty="0"/>
          </a:p>
          <a:p>
            <a:pPr lvl="4"/>
            <a:r>
              <a:rPr lang="fr-FR" dirty="0" err="1"/>
              <a:t>Fifth</a:t>
            </a:r>
            <a:r>
              <a:rPr lang="fr-FR" dirty="0"/>
              <a:t> </a:t>
            </a:r>
            <a:r>
              <a:rPr lang="fr-FR" dirty="0" err="1"/>
              <a:t>level</a:t>
            </a:r>
            <a:r>
              <a:rPr lang="fr-FR" dirty="0"/>
              <a:t> </a:t>
            </a:r>
            <a:r>
              <a:rPr lang="fr-FR" dirty="0" err="1"/>
              <a:t>text</a:t>
            </a:r>
            <a:endParaRPr lang="fr-FR" dirty="0"/>
          </a:p>
        </p:txBody>
      </p:sp>
      <p:sp>
        <p:nvSpPr>
          <p:cNvPr id="11" name="Espace réservé du texte 3"/>
          <p:cNvSpPr>
            <a:spLocks noGrp="1"/>
          </p:cNvSpPr>
          <p:nvPr>
            <p:ph type="body" sz="quarter" idx="23" hasCustomPrompt="1"/>
          </p:nvPr>
        </p:nvSpPr>
        <p:spPr>
          <a:xfrm>
            <a:off x="4751388" y="900114"/>
            <a:ext cx="3852862"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3" name="Espace réservé du texte 4"/>
          <p:cNvSpPr>
            <a:spLocks noGrp="1"/>
          </p:cNvSpPr>
          <p:nvPr>
            <p:ph type="body" sz="quarter" idx="24" hasCustomPrompt="1"/>
          </p:nvPr>
        </p:nvSpPr>
        <p:spPr>
          <a:xfrm>
            <a:off x="4751388" y="1443040"/>
            <a:ext cx="384810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2282476639"/>
      </p:ext>
    </p:extLst>
  </p:cSld>
  <p:clrMapOvr>
    <a:masterClrMapping/>
  </p:clrMapOvr>
  <p:extLst>
    <p:ext uri="{DCECCB84-F9BA-43D5-87BE-67443E8EF086}">
      <p15:sldGuideLst xmlns:p15="http://schemas.microsoft.com/office/powerpoint/2012/main">
        <p15:guide id="0" pos="2766" userDrawn="1">
          <p15:clr>
            <a:srgbClr val="FBAE40"/>
          </p15:clr>
        </p15:guide>
        <p15:guide id="1" pos="112">
          <p15:clr>
            <a:srgbClr val="FBAE40"/>
          </p15:clr>
        </p15:guide>
        <p15:guide id="2" pos="340">
          <p15:clr>
            <a:srgbClr val="FBAE40"/>
          </p15:clr>
        </p15:guide>
        <p15:guide id="3" pos="5648">
          <p15:clr>
            <a:srgbClr val="FBAE40"/>
          </p15:clr>
        </p15:guide>
        <p15:guide id="4" pos="5420">
          <p15:clr>
            <a:srgbClr val="FBAE40"/>
          </p15:clr>
        </p15:guide>
        <p15:guide id="5" orient="horz" pos="113">
          <p15:clr>
            <a:srgbClr val="FBAE40"/>
          </p15:clr>
        </p15:guide>
        <p15:guide id="6" orient="horz" pos="227">
          <p15:clr>
            <a:srgbClr val="FBAE40"/>
          </p15:clr>
        </p15:guide>
        <p15:guide id="7" orient="horz" pos="341">
          <p15:clr>
            <a:srgbClr val="FBAE40"/>
          </p15:clr>
        </p15:guide>
        <p15:guide id="8" orient="horz" pos="567">
          <p15:clr>
            <a:srgbClr val="FBAE40"/>
          </p15:clr>
        </p15:guide>
        <p15:guide id="9" orient="horz" pos="2789">
          <p15:clr>
            <a:srgbClr val="FBAE40"/>
          </p15:clr>
        </p15:guide>
        <p15:guide id="10" pos="2993"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 x3">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
        <p:nvSpPr>
          <p:cNvPr id="4" name="Espace réservé du texte 3"/>
          <p:cNvSpPr>
            <a:spLocks noGrp="1"/>
          </p:cNvSpPr>
          <p:nvPr>
            <p:ph type="body" sz="quarter" idx="22" hasCustomPrompt="1"/>
          </p:nvPr>
        </p:nvSpPr>
        <p:spPr>
          <a:xfrm>
            <a:off x="539750" y="900114"/>
            <a:ext cx="2447775"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0" name="Espace réservé du texte 4"/>
          <p:cNvSpPr>
            <a:spLocks noGrp="1"/>
          </p:cNvSpPr>
          <p:nvPr>
            <p:ph type="body" sz="quarter" idx="10" hasCustomPrompt="1"/>
          </p:nvPr>
        </p:nvSpPr>
        <p:spPr>
          <a:xfrm>
            <a:off x="542925" y="1439864"/>
            <a:ext cx="244475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9" name="Espace réservé du texte 3"/>
          <p:cNvSpPr>
            <a:spLocks noGrp="1"/>
          </p:cNvSpPr>
          <p:nvPr>
            <p:ph type="body" sz="quarter" idx="23" hasCustomPrompt="1"/>
          </p:nvPr>
        </p:nvSpPr>
        <p:spPr>
          <a:xfrm>
            <a:off x="3348188" y="903290"/>
            <a:ext cx="2447775"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2" name="Espace réservé du texte 4"/>
          <p:cNvSpPr>
            <a:spLocks noGrp="1"/>
          </p:cNvSpPr>
          <p:nvPr>
            <p:ph type="body" sz="quarter" idx="24" hasCustomPrompt="1"/>
          </p:nvPr>
        </p:nvSpPr>
        <p:spPr>
          <a:xfrm>
            <a:off x="3351363" y="1443040"/>
            <a:ext cx="244475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14" name="Espace réservé du texte 3"/>
          <p:cNvSpPr>
            <a:spLocks noGrp="1"/>
          </p:cNvSpPr>
          <p:nvPr>
            <p:ph type="body" sz="quarter" idx="25" hasCustomPrompt="1"/>
          </p:nvPr>
        </p:nvSpPr>
        <p:spPr>
          <a:xfrm>
            <a:off x="6156325" y="900114"/>
            <a:ext cx="2447775"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5" name="Espace réservé du texte 4"/>
          <p:cNvSpPr>
            <a:spLocks noGrp="1"/>
          </p:cNvSpPr>
          <p:nvPr>
            <p:ph type="body" sz="quarter" idx="26" hasCustomPrompt="1"/>
          </p:nvPr>
        </p:nvSpPr>
        <p:spPr>
          <a:xfrm>
            <a:off x="6159500" y="1439864"/>
            <a:ext cx="244475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3285427003"/>
      </p:ext>
    </p:extLst>
  </p:cSld>
  <p:clrMapOvr>
    <a:masterClrMapping/>
  </p:clrMapOvr>
  <p:extLst>
    <p:ext uri="{DCECCB84-F9BA-43D5-87BE-67443E8EF086}">
      <p15:sldGuideLst xmlns:p15="http://schemas.microsoft.com/office/powerpoint/2012/main">
        <p15:guide id="0" pos="3651" userDrawn="1">
          <p15:clr>
            <a:srgbClr val="FBAE40"/>
          </p15:clr>
        </p15:guide>
        <p15:guide id="1" pos="112">
          <p15:clr>
            <a:srgbClr val="FBAE40"/>
          </p15:clr>
        </p15:guide>
        <p15:guide id="2" pos="340">
          <p15:clr>
            <a:srgbClr val="FBAE40"/>
          </p15:clr>
        </p15:guide>
        <p15:guide id="3" pos="5648">
          <p15:clr>
            <a:srgbClr val="FBAE40"/>
          </p15:clr>
        </p15:guide>
        <p15:guide id="4" pos="5420">
          <p15:clr>
            <a:srgbClr val="FBAE40"/>
          </p15:clr>
        </p15:guide>
        <p15:guide id="5" orient="horz" pos="113">
          <p15:clr>
            <a:srgbClr val="FBAE40"/>
          </p15:clr>
        </p15:guide>
        <p15:guide id="6" orient="horz" pos="227">
          <p15:clr>
            <a:srgbClr val="FBAE40"/>
          </p15:clr>
        </p15:guide>
        <p15:guide id="7" orient="horz" pos="341">
          <p15:clr>
            <a:srgbClr val="FBAE40"/>
          </p15:clr>
        </p15:guide>
        <p15:guide id="8" orient="horz" pos="567">
          <p15:clr>
            <a:srgbClr val="FBAE40"/>
          </p15:clr>
        </p15:guide>
        <p15:guide id="9" orient="horz" pos="2789">
          <p15:clr>
            <a:srgbClr val="FBAE40"/>
          </p15:clr>
        </p15:guide>
        <p15:guide id="10" pos="1882" userDrawn="1">
          <p15:clr>
            <a:srgbClr val="FBAE40"/>
          </p15:clr>
        </p15:guide>
        <p15:guide id="11" pos="2109" userDrawn="1">
          <p15:clr>
            <a:srgbClr val="FBAE40"/>
          </p15:clr>
        </p15:guide>
        <p15:guide id="12" pos="387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 1+2">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
        <p:nvSpPr>
          <p:cNvPr id="4" name="Espace réservé du texte 3"/>
          <p:cNvSpPr>
            <a:spLocks noGrp="1"/>
          </p:cNvSpPr>
          <p:nvPr>
            <p:ph type="body" sz="quarter" idx="22" hasCustomPrompt="1"/>
          </p:nvPr>
        </p:nvSpPr>
        <p:spPr>
          <a:xfrm>
            <a:off x="539750" y="900114"/>
            <a:ext cx="3852861"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0" name="Espace réservé du texte 4"/>
          <p:cNvSpPr>
            <a:spLocks noGrp="1"/>
          </p:cNvSpPr>
          <p:nvPr>
            <p:ph type="body" sz="quarter" idx="10" hasCustomPrompt="1"/>
          </p:nvPr>
        </p:nvSpPr>
        <p:spPr>
          <a:xfrm>
            <a:off x="542925" y="1439864"/>
            <a:ext cx="3848100" cy="29844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9" name="Espace réservé du texte 3"/>
          <p:cNvSpPr>
            <a:spLocks noGrp="1"/>
          </p:cNvSpPr>
          <p:nvPr>
            <p:ph type="body" sz="quarter" idx="23" hasCustomPrompt="1"/>
          </p:nvPr>
        </p:nvSpPr>
        <p:spPr>
          <a:xfrm>
            <a:off x="4751388" y="903290"/>
            <a:ext cx="3854450"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2" name="Espace réservé du texte 4"/>
          <p:cNvSpPr>
            <a:spLocks noGrp="1"/>
          </p:cNvSpPr>
          <p:nvPr>
            <p:ph type="body" sz="quarter" idx="24" hasCustomPrompt="1"/>
          </p:nvPr>
        </p:nvSpPr>
        <p:spPr>
          <a:xfrm>
            <a:off x="4751388" y="1443040"/>
            <a:ext cx="3849687" cy="10413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16" name="Espace réservé du texte 3"/>
          <p:cNvSpPr>
            <a:spLocks noGrp="1"/>
          </p:cNvSpPr>
          <p:nvPr>
            <p:ph type="body" sz="quarter" idx="25" hasCustomPrompt="1"/>
          </p:nvPr>
        </p:nvSpPr>
        <p:spPr>
          <a:xfrm>
            <a:off x="4751388" y="2843214"/>
            <a:ext cx="3854450" cy="539750"/>
          </a:xfrm>
          <a:prstGeom prst="rect">
            <a:avLst/>
          </a:prstGeom>
          <a:solidFill>
            <a:schemeClr val="accent1"/>
          </a:solidFill>
        </p:spPr>
        <p:txBody>
          <a:bodyPr tIns="90000" bIns="90000" anchor="ctr" anchorCtr="0">
            <a:normAutofit/>
          </a:bodyPr>
          <a:lstStyle>
            <a:lvl1pPr marL="0" indent="0" algn="ctr">
              <a:buNone/>
              <a:defRPr sz="1800"/>
            </a:lvl1pPr>
            <a:lvl2pPr marL="342900" indent="0" algn="ctr">
              <a:buNone/>
              <a:defRPr/>
            </a:lvl2pPr>
            <a:lvl3pPr marL="685800" indent="0" algn="ctr">
              <a:buNone/>
              <a:defRPr/>
            </a:lvl3pPr>
            <a:lvl4pPr marL="1028700" indent="0" algn="ctr">
              <a:buNone/>
              <a:defRPr/>
            </a:lvl4pPr>
            <a:lvl5pPr marL="1371600" indent="0" algn="ctr">
              <a:buNone/>
              <a:defRPr/>
            </a:lvl5pPr>
          </a:lstStyle>
          <a:p>
            <a:pPr lvl="0"/>
            <a:r>
              <a:rPr lang="fr-FR" dirty="0" err="1"/>
              <a:t>Title</a:t>
            </a:r>
            <a:endParaRPr lang="en-US" dirty="0"/>
          </a:p>
        </p:txBody>
      </p:sp>
      <p:sp>
        <p:nvSpPr>
          <p:cNvPr id="17" name="Espace réservé du texte 4"/>
          <p:cNvSpPr>
            <a:spLocks noGrp="1"/>
          </p:cNvSpPr>
          <p:nvPr>
            <p:ph type="body" sz="quarter" idx="26" hasCustomPrompt="1"/>
          </p:nvPr>
        </p:nvSpPr>
        <p:spPr>
          <a:xfrm>
            <a:off x="4751388" y="3382964"/>
            <a:ext cx="3849687" cy="1041398"/>
          </a:xfrm>
          <a:prstGeom prst="rect">
            <a:avLst/>
          </a:prstGeom>
          <a:solidFill>
            <a:schemeClr val="bg2">
              <a:lumMod val="95000"/>
            </a:schemeClr>
          </a:solidFill>
        </p:spPr>
        <p:txBody>
          <a:bodyPr lIns="180000" tIns="180000" rIns="180000" bIns="18000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959356310"/>
      </p:ext>
    </p:extLst>
  </p:cSld>
  <p:clrMapOvr>
    <a:masterClrMapping/>
  </p:clrMapOvr>
  <p:extLst>
    <p:ext uri="{DCECCB84-F9BA-43D5-87BE-67443E8EF086}">
      <p15:sldGuideLst xmlns:p15="http://schemas.microsoft.com/office/powerpoint/2012/main">
        <p15:guide id="0" orient="horz" pos="1565" userDrawn="1">
          <p15:clr>
            <a:srgbClr val="FBAE40"/>
          </p15:clr>
        </p15:guide>
        <p15:guide id="1" pos="112">
          <p15:clr>
            <a:srgbClr val="FBAE40"/>
          </p15:clr>
        </p15:guide>
        <p15:guide id="2" pos="340">
          <p15:clr>
            <a:srgbClr val="FBAE40"/>
          </p15:clr>
        </p15:guide>
        <p15:guide id="3" pos="5648">
          <p15:clr>
            <a:srgbClr val="FBAE40"/>
          </p15:clr>
        </p15:guide>
        <p15:guide id="4" pos="5420">
          <p15:clr>
            <a:srgbClr val="FBAE40"/>
          </p15:clr>
        </p15:guide>
        <p15:guide id="5" orient="horz" pos="113">
          <p15:clr>
            <a:srgbClr val="FBAE40"/>
          </p15:clr>
        </p15:guide>
        <p15:guide id="6" orient="horz" pos="227">
          <p15:clr>
            <a:srgbClr val="FBAE40"/>
          </p15:clr>
        </p15:guide>
        <p15:guide id="7" orient="horz" pos="341">
          <p15:clr>
            <a:srgbClr val="FBAE40"/>
          </p15:clr>
        </p15:guide>
        <p15:guide id="8" orient="horz" pos="567">
          <p15:clr>
            <a:srgbClr val="FBAE40"/>
          </p15:clr>
        </p15:guide>
        <p15:guide id="9" orient="horz" pos="2789">
          <p15:clr>
            <a:srgbClr val="FBAE40"/>
          </p15:clr>
        </p15:guide>
        <p15:guide id="10" pos="2766" userDrawn="1">
          <p15:clr>
            <a:srgbClr val="FBAE40"/>
          </p15:clr>
        </p15:guide>
        <p15:guide id="11" pos="2993" userDrawn="1">
          <p15:clr>
            <a:srgbClr val="FBAE40"/>
          </p15:clr>
        </p15:guide>
        <p15:guide id="12" orient="horz" pos="179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ox x3 + Conclusion">
    <p:spTree>
      <p:nvGrpSpPr>
        <p:cNvPr id="1" name=""/>
        <p:cNvGrpSpPr/>
        <p:nvPr/>
      </p:nvGrpSpPr>
      <p:grpSpPr>
        <a:xfrm>
          <a:off x="0" y="0"/>
          <a:ext cx="0" cy="0"/>
          <a:chOff x="0" y="0"/>
          <a:chExt cx="0" cy="0"/>
        </a:xfrm>
      </p:grpSpPr>
      <p:sp>
        <p:nvSpPr>
          <p:cNvPr id="7" name="Espace réservé du texte 5"/>
          <p:cNvSpPr>
            <a:spLocks noGrp="1"/>
          </p:cNvSpPr>
          <p:nvPr>
            <p:ph type="body" sz="quarter" idx="21" hasCustomPrompt="1"/>
          </p:nvPr>
        </p:nvSpPr>
        <p:spPr>
          <a:xfrm>
            <a:off x="180975" y="140498"/>
            <a:ext cx="8784000" cy="161925"/>
          </a:xfrm>
          <a:prstGeom prst="rect">
            <a:avLst/>
          </a:prstGeom>
        </p:spPr>
        <p:txBody>
          <a:bodyPr lIns="0" tIns="0" rIns="0" bIns="0"/>
          <a:lstStyle>
            <a:lvl1pPr marL="0" indent="0" algn="l" rtl="0" eaLnBrk="1" fontAlgn="base" hangingPunct="1">
              <a:spcBef>
                <a:spcPct val="35000"/>
              </a:spcBef>
              <a:spcAft>
                <a:spcPct val="0"/>
              </a:spcAft>
              <a:buClr>
                <a:srgbClr val="F7B100"/>
              </a:buClr>
              <a:buFont typeface="Wingdings" pitchFamily="2" charset="2"/>
              <a:buNone/>
              <a:defRPr lang="fr-FR" sz="1200" b="1" cap="all" baseline="0" noProof="1">
                <a:solidFill>
                  <a:schemeClr val="accent1"/>
                </a:solidFill>
                <a:latin typeface="+mj-lt"/>
                <a:ea typeface="+mn-ea"/>
                <a:cs typeface="+mn-cs"/>
              </a:defRPr>
            </a:lvl1pPr>
          </a:lstStyle>
          <a:p>
            <a:r>
              <a:rPr lang="fr-FR" cap="all" dirty="0"/>
              <a:t>00 CHAPTER TITLE</a:t>
            </a:r>
            <a:endParaRPr lang="fr-FR" cap="all" noProof="1"/>
          </a:p>
        </p:txBody>
      </p:sp>
      <p:sp>
        <p:nvSpPr>
          <p:cNvPr id="8" name="Titre 3"/>
          <p:cNvSpPr>
            <a:spLocks noGrp="1"/>
          </p:cNvSpPr>
          <p:nvPr>
            <p:ph type="title" hasCustomPrompt="1"/>
          </p:nvPr>
        </p:nvSpPr>
        <p:spPr>
          <a:xfrm>
            <a:off x="180975" y="295415"/>
            <a:ext cx="8783638" cy="258868"/>
          </a:xfrm>
          <a:prstGeom prst="rect">
            <a:avLst/>
          </a:prstGeom>
        </p:spPr>
        <p:txBody>
          <a:bodyPr lIns="0" tIns="0" rIns="0" bIns="0"/>
          <a:lstStyle>
            <a:lvl1pPr>
              <a:defRPr sz="2000" cap="all" baseline="0"/>
            </a:lvl1pPr>
          </a:lstStyle>
          <a:p>
            <a:r>
              <a:rPr lang="fr-FR" dirty="0"/>
              <a:t>PAGE TITLE</a:t>
            </a:r>
          </a:p>
        </p:txBody>
      </p:sp>
      <p:sp>
        <p:nvSpPr>
          <p:cNvPr id="10" name="Espace réservé du texte 4"/>
          <p:cNvSpPr>
            <a:spLocks noGrp="1"/>
          </p:cNvSpPr>
          <p:nvPr>
            <p:ph type="body" sz="quarter" idx="10" hasCustomPrompt="1"/>
          </p:nvPr>
        </p:nvSpPr>
        <p:spPr>
          <a:xfrm>
            <a:off x="542925" y="900113"/>
            <a:ext cx="5076000" cy="936000"/>
          </a:xfrm>
          <a:prstGeom prst="rect">
            <a:avLst/>
          </a:prstGeom>
          <a:solidFill>
            <a:schemeClr val="bg2">
              <a:lumMod val="95000"/>
            </a:schemeClr>
          </a:solidFill>
        </p:spPr>
        <p:txBody>
          <a:bodyPr lIns="180000" tIns="180000" rIns="180000" bIns="180000" anchor="ctr" anchorCtr="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11" name="Espace réservé du texte 4"/>
          <p:cNvSpPr>
            <a:spLocks noGrp="1"/>
          </p:cNvSpPr>
          <p:nvPr>
            <p:ph type="body" sz="quarter" idx="22" hasCustomPrompt="1"/>
          </p:nvPr>
        </p:nvSpPr>
        <p:spPr>
          <a:xfrm>
            <a:off x="542925" y="2195826"/>
            <a:ext cx="5076000" cy="936000"/>
          </a:xfrm>
          <a:prstGeom prst="rect">
            <a:avLst/>
          </a:prstGeom>
          <a:solidFill>
            <a:schemeClr val="bg2">
              <a:lumMod val="95000"/>
            </a:schemeClr>
          </a:solidFill>
        </p:spPr>
        <p:txBody>
          <a:bodyPr lIns="180000" tIns="180000" rIns="180000" bIns="180000" anchor="ctr" anchorCtr="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13" name="Espace réservé du texte 4"/>
          <p:cNvSpPr>
            <a:spLocks noGrp="1"/>
          </p:cNvSpPr>
          <p:nvPr>
            <p:ph type="body" sz="quarter" idx="23" hasCustomPrompt="1"/>
          </p:nvPr>
        </p:nvSpPr>
        <p:spPr>
          <a:xfrm>
            <a:off x="542925" y="3491538"/>
            <a:ext cx="5076000" cy="936000"/>
          </a:xfrm>
          <a:prstGeom prst="rect">
            <a:avLst/>
          </a:prstGeom>
          <a:solidFill>
            <a:schemeClr val="bg2">
              <a:lumMod val="95000"/>
            </a:schemeClr>
          </a:solidFill>
        </p:spPr>
        <p:txBody>
          <a:bodyPr lIns="180000" tIns="180000" rIns="180000" bIns="180000" anchor="ctr" anchorCtr="0">
            <a:normAutofit/>
          </a:bodyPr>
          <a:lstStyle>
            <a:lvl1pPr marL="177800" indent="-177800">
              <a:spcBef>
                <a:spcPts val="300"/>
              </a:spcBef>
              <a:buClr>
                <a:schemeClr val="accent1"/>
              </a:buClr>
              <a:defRPr sz="1600" b="0"/>
            </a:lvl1pPr>
            <a:lvl2pPr marL="450850" indent="-184150">
              <a:spcBef>
                <a:spcPts val="300"/>
              </a:spcBef>
              <a:buClr>
                <a:schemeClr val="tx1"/>
              </a:buClr>
              <a:buFont typeface="Arial" pitchFamily="34" charset="0"/>
              <a:buChar char="−"/>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a:p>
            <a:pPr lvl="1"/>
            <a:r>
              <a:rPr lang="fr-FR" dirty="0"/>
              <a:t>Second </a:t>
            </a:r>
            <a:r>
              <a:rPr lang="fr-FR" dirty="0" err="1"/>
              <a:t>level</a:t>
            </a:r>
            <a:r>
              <a:rPr lang="fr-FR" dirty="0"/>
              <a:t> </a:t>
            </a:r>
            <a:r>
              <a:rPr lang="fr-FR" dirty="0" err="1"/>
              <a:t>text</a:t>
            </a:r>
            <a:endParaRPr lang="fr-FR" dirty="0"/>
          </a:p>
        </p:txBody>
      </p:sp>
      <p:sp>
        <p:nvSpPr>
          <p:cNvPr id="14" name="Freeform 292"/>
          <p:cNvSpPr>
            <a:spLocks/>
          </p:cNvSpPr>
          <p:nvPr userDrawn="1"/>
        </p:nvSpPr>
        <p:spPr bwMode="auto">
          <a:xfrm>
            <a:off x="5917494" y="901104"/>
            <a:ext cx="117009" cy="3525564"/>
          </a:xfrm>
          <a:custGeom>
            <a:avLst/>
            <a:gdLst>
              <a:gd name="T0" fmla="*/ 0 w 102"/>
              <a:gd name="T1" fmla="*/ 604880100 h 162"/>
              <a:gd name="T2" fmla="*/ 249691375 w 102"/>
              <a:gd name="T3" fmla="*/ 354287428 h 162"/>
              <a:gd name="T4" fmla="*/ 0 w 102"/>
              <a:gd name="T5" fmla="*/ 95052519 h 162"/>
              <a:gd name="T6" fmla="*/ 94709887 w 102"/>
              <a:gd name="T7" fmla="*/ 0 h 162"/>
              <a:gd name="T8" fmla="*/ 439111149 w 102"/>
              <a:gd name="T9" fmla="*/ 354287428 h 162"/>
              <a:gd name="T10" fmla="*/ 94709887 w 102"/>
              <a:gd name="T11" fmla="*/ 699932587 h 162"/>
              <a:gd name="T12" fmla="*/ 0 w 102"/>
              <a:gd name="T13" fmla="*/ 604880100 h 162"/>
              <a:gd name="T14" fmla="*/ 0 60000 65536"/>
              <a:gd name="T15" fmla="*/ 0 60000 65536"/>
              <a:gd name="T16" fmla="*/ 0 60000 65536"/>
              <a:gd name="T17" fmla="*/ 0 60000 65536"/>
              <a:gd name="T18" fmla="*/ 0 60000 65536"/>
              <a:gd name="T19" fmla="*/ 0 60000 65536"/>
              <a:gd name="T20" fmla="*/ 0 60000 65536"/>
              <a:gd name="T21" fmla="*/ 0 w 102"/>
              <a:gd name="T22" fmla="*/ 0 h 162"/>
              <a:gd name="T23" fmla="*/ 102 w 102"/>
              <a:gd name="T24" fmla="*/ 162 h 162"/>
              <a:gd name="connsiteX0" fmla="*/ 2795 w 12795"/>
              <a:gd name="connsiteY0" fmla="*/ 8642 h 10000"/>
              <a:gd name="connsiteX1" fmla="*/ 0 w 12795"/>
              <a:gd name="connsiteY1" fmla="*/ 5263 h 10000"/>
              <a:gd name="connsiteX2" fmla="*/ 2795 w 12795"/>
              <a:gd name="connsiteY2" fmla="*/ 1358 h 10000"/>
              <a:gd name="connsiteX3" fmla="*/ 4952 w 12795"/>
              <a:gd name="connsiteY3" fmla="*/ 0 h 10000"/>
              <a:gd name="connsiteX4" fmla="*/ 12795 w 12795"/>
              <a:gd name="connsiteY4" fmla="*/ 5062 h 10000"/>
              <a:gd name="connsiteX5" fmla="*/ 4952 w 12795"/>
              <a:gd name="connsiteY5" fmla="*/ 10000 h 10000"/>
              <a:gd name="connsiteX6" fmla="*/ 2795 w 12795"/>
              <a:gd name="connsiteY6" fmla="*/ 8642 h 10000"/>
              <a:gd name="connsiteX0" fmla="*/ 0 w 12795"/>
              <a:gd name="connsiteY0" fmla="*/ 5263 h 10000"/>
              <a:gd name="connsiteX1" fmla="*/ 2795 w 12795"/>
              <a:gd name="connsiteY1" fmla="*/ 1358 h 10000"/>
              <a:gd name="connsiteX2" fmla="*/ 4952 w 12795"/>
              <a:gd name="connsiteY2" fmla="*/ 0 h 10000"/>
              <a:gd name="connsiteX3" fmla="*/ 12795 w 12795"/>
              <a:gd name="connsiteY3" fmla="*/ 5062 h 10000"/>
              <a:gd name="connsiteX4" fmla="*/ 4952 w 12795"/>
              <a:gd name="connsiteY4" fmla="*/ 10000 h 10000"/>
              <a:gd name="connsiteX5" fmla="*/ 2795 w 12795"/>
              <a:gd name="connsiteY5" fmla="*/ 8642 h 10000"/>
              <a:gd name="connsiteX6" fmla="*/ 6144 w 12795"/>
              <a:gd name="connsiteY6" fmla="*/ 9118 h 10000"/>
              <a:gd name="connsiteX0" fmla="*/ 0 w 12795"/>
              <a:gd name="connsiteY0" fmla="*/ 5263 h 10000"/>
              <a:gd name="connsiteX1" fmla="*/ 2795 w 12795"/>
              <a:gd name="connsiteY1" fmla="*/ 1358 h 10000"/>
              <a:gd name="connsiteX2" fmla="*/ 4952 w 12795"/>
              <a:gd name="connsiteY2" fmla="*/ 0 h 10000"/>
              <a:gd name="connsiteX3" fmla="*/ 12795 w 12795"/>
              <a:gd name="connsiteY3" fmla="*/ 5062 h 10000"/>
              <a:gd name="connsiteX4" fmla="*/ 4952 w 12795"/>
              <a:gd name="connsiteY4" fmla="*/ 10000 h 10000"/>
              <a:gd name="connsiteX5" fmla="*/ 2795 w 12795"/>
              <a:gd name="connsiteY5" fmla="*/ 8642 h 10000"/>
              <a:gd name="connsiteX6" fmla="*/ 1664 w 12795"/>
              <a:gd name="connsiteY6" fmla="*/ 7311 h 10000"/>
              <a:gd name="connsiteX0" fmla="*/ 0 w 12795"/>
              <a:gd name="connsiteY0" fmla="*/ 5263 h 19158"/>
              <a:gd name="connsiteX1" fmla="*/ 2795 w 12795"/>
              <a:gd name="connsiteY1" fmla="*/ 1358 h 19158"/>
              <a:gd name="connsiteX2" fmla="*/ 4952 w 12795"/>
              <a:gd name="connsiteY2" fmla="*/ 0 h 19158"/>
              <a:gd name="connsiteX3" fmla="*/ 12795 w 12795"/>
              <a:gd name="connsiteY3" fmla="*/ 5062 h 19158"/>
              <a:gd name="connsiteX4" fmla="*/ 4952 w 12795"/>
              <a:gd name="connsiteY4" fmla="*/ 10000 h 19158"/>
              <a:gd name="connsiteX5" fmla="*/ 2795 w 12795"/>
              <a:gd name="connsiteY5" fmla="*/ 8642 h 19158"/>
              <a:gd name="connsiteX6" fmla="*/ 3584 w 12795"/>
              <a:gd name="connsiteY6" fmla="*/ 19158 h 19158"/>
              <a:gd name="connsiteX0" fmla="*/ 0 w 12795"/>
              <a:gd name="connsiteY0" fmla="*/ 5263 h 37657"/>
              <a:gd name="connsiteX1" fmla="*/ 2795 w 12795"/>
              <a:gd name="connsiteY1" fmla="*/ 1358 h 37657"/>
              <a:gd name="connsiteX2" fmla="*/ 4952 w 12795"/>
              <a:gd name="connsiteY2" fmla="*/ 0 h 37657"/>
              <a:gd name="connsiteX3" fmla="*/ 12795 w 12795"/>
              <a:gd name="connsiteY3" fmla="*/ 5062 h 37657"/>
              <a:gd name="connsiteX4" fmla="*/ 4952 w 12795"/>
              <a:gd name="connsiteY4" fmla="*/ 10000 h 37657"/>
              <a:gd name="connsiteX5" fmla="*/ 5035 w 12795"/>
              <a:gd name="connsiteY5" fmla="*/ 37657 h 37657"/>
              <a:gd name="connsiteX6" fmla="*/ 3584 w 12795"/>
              <a:gd name="connsiteY6" fmla="*/ 19158 h 37657"/>
              <a:gd name="connsiteX0" fmla="*/ 0 w 12795"/>
              <a:gd name="connsiteY0" fmla="*/ 5263 h 37657"/>
              <a:gd name="connsiteX1" fmla="*/ 2795 w 12795"/>
              <a:gd name="connsiteY1" fmla="*/ 1358 h 37657"/>
              <a:gd name="connsiteX2" fmla="*/ 4952 w 12795"/>
              <a:gd name="connsiteY2" fmla="*/ 0 h 37657"/>
              <a:gd name="connsiteX3" fmla="*/ 12795 w 12795"/>
              <a:gd name="connsiteY3" fmla="*/ 5062 h 37657"/>
              <a:gd name="connsiteX4" fmla="*/ 4952 w 12795"/>
              <a:gd name="connsiteY4" fmla="*/ 10000 h 37657"/>
              <a:gd name="connsiteX5" fmla="*/ 5035 w 12795"/>
              <a:gd name="connsiteY5" fmla="*/ 37657 h 37657"/>
              <a:gd name="connsiteX0" fmla="*/ 0 w 10000"/>
              <a:gd name="connsiteY0" fmla="*/ 1358 h 37657"/>
              <a:gd name="connsiteX1" fmla="*/ 2157 w 10000"/>
              <a:gd name="connsiteY1" fmla="*/ 0 h 37657"/>
              <a:gd name="connsiteX2" fmla="*/ 10000 w 10000"/>
              <a:gd name="connsiteY2" fmla="*/ 5062 h 37657"/>
              <a:gd name="connsiteX3" fmla="*/ 2157 w 10000"/>
              <a:gd name="connsiteY3" fmla="*/ 10000 h 37657"/>
              <a:gd name="connsiteX4" fmla="*/ 2240 w 10000"/>
              <a:gd name="connsiteY4" fmla="*/ 37657 h 37657"/>
              <a:gd name="connsiteX0" fmla="*/ 403 w 7843"/>
              <a:gd name="connsiteY0" fmla="*/ 0 h 60696"/>
              <a:gd name="connsiteX1" fmla="*/ 0 w 7843"/>
              <a:gd name="connsiteY1" fmla="*/ 23039 h 60696"/>
              <a:gd name="connsiteX2" fmla="*/ 7843 w 7843"/>
              <a:gd name="connsiteY2" fmla="*/ 28101 h 60696"/>
              <a:gd name="connsiteX3" fmla="*/ 0 w 7843"/>
              <a:gd name="connsiteY3" fmla="*/ 33039 h 60696"/>
              <a:gd name="connsiteX4" fmla="*/ 83 w 7843"/>
              <a:gd name="connsiteY4" fmla="*/ 60696 h 60696"/>
              <a:gd name="connsiteX0" fmla="*/ 514 w 10000"/>
              <a:gd name="connsiteY0" fmla="*/ 0 h 16865"/>
              <a:gd name="connsiteX1" fmla="*/ 0 w 10000"/>
              <a:gd name="connsiteY1" fmla="*/ 3796 h 16865"/>
              <a:gd name="connsiteX2" fmla="*/ 10000 w 10000"/>
              <a:gd name="connsiteY2" fmla="*/ 4630 h 16865"/>
              <a:gd name="connsiteX3" fmla="*/ 0 w 10000"/>
              <a:gd name="connsiteY3" fmla="*/ 5443 h 16865"/>
              <a:gd name="connsiteX4" fmla="*/ 310 w 10000"/>
              <a:gd name="connsiteY4" fmla="*/ 16865 h 16865"/>
              <a:gd name="connsiteX0" fmla="*/ 106 w 10000"/>
              <a:gd name="connsiteY0" fmla="*/ 0 h 24490"/>
              <a:gd name="connsiteX1" fmla="*/ 0 w 10000"/>
              <a:gd name="connsiteY1" fmla="*/ 11421 h 24490"/>
              <a:gd name="connsiteX2" fmla="*/ 10000 w 10000"/>
              <a:gd name="connsiteY2" fmla="*/ 12255 h 24490"/>
              <a:gd name="connsiteX3" fmla="*/ 0 w 10000"/>
              <a:gd name="connsiteY3" fmla="*/ 13068 h 24490"/>
              <a:gd name="connsiteX4" fmla="*/ 310 w 10000"/>
              <a:gd name="connsiteY4" fmla="*/ 24490 h 24490"/>
              <a:gd name="connsiteX0" fmla="*/ 106 w 10000"/>
              <a:gd name="connsiteY0" fmla="*/ 0 h 24490"/>
              <a:gd name="connsiteX1" fmla="*/ 0 w 10000"/>
              <a:gd name="connsiteY1" fmla="*/ 11421 h 24490"/>
              <a:gd name="connsiteX2" fmla="*/ 10000 w 10000"/>
              <a:gd name="connsiteY2" fmla="*/ 12255 h 24490"/>
              <a:gd name="connsiteX3" fmla="*/ 0 w 10000"/>
              <a:gd name="connsiteY3" fmla="*/ 13068 h 24490"/>
              <a:gd name="connsiteX4" fmla="*/ 310 w 10000"/>
              <a:gd name="connsiteY4" fmla="*/ 24490 h 24490"/>
              <a:gd name="connsiteX0" fmla="*/ 106 w 10000"/>
              <a:gd name="connsiteY0" fmla="*/ 0 h 24490"/>
              <a:gd name="connsiteX1" fmla="*/ 0 w 10000"/>
              <a:gd name="connsiteY1" fmla="*/ 11421 h 24490"/>
              <a:gd name="connsiteX2" fmla="*/ 10000 w 10000"/>
              <a:gd name="connsiteY2" fmla="*/ 12255 h 24490"/>
              <a:gd name="connsiteX3" fmla="*/ 0 w 10000"/>
              <a:gd name="connsiteY3" fmla="*/ 13068 h 24490"/>
              <a:gd name="connsiteX4" fmla="*/ 310 w 10000"/>
              <a:gd name="connsiteY4" fmla="*/ 24490 h 24490"/>
              <a:gd name="connsiteX0" fmla="*/ 106 w 10000"/>
              <a:gd name="connsiteY0" fmla="*/ 0 h 24490"/>
              <a:gd name="connsiteX1" fmla="*/ 0 w 10000"/>
              <a:gd name="connsiteY1" fmla="*/ 11421 h 24490"/>
              <a:gd name="connsiteX2" fmla="*/ 10000 w 10000"/>
              <a:gd name="connsiteY2" fmla="*/ 12255 h 24490"/>
              <a:gd name="connsiteX3" fmla="*/ 0 w 10000"/>
              <a:gd name="connsiteY3" fmla="*/ 13068 h 24490"/>
              <a:gd name="connsiteX4" fmla="*/ 310 w 10000"/>
              <a:gd name="connsiteY4" fmla="*/ 24490 h 24490"/>
              <a:gd name="connsiteX0" fmla="*/ 131 w 10025"/>
              <a:gd name="connsiteY0" fmla="*/ 0 h 24490"/>
              <a:gd name="connsiteX1" fmla="*/ 25 w 10025"/>
              <a:gd name="connsiteY1" fmla="*/ 11421 h 24490"/>
              <a:gd name="connsiteX2" fmla="*/ 10025 w 10025"/>
              <a:gd name="connsiteY2" fmla="*/ 12255 h 24490"/>
              <a:gd name="connsiteX3" fmla="*/ 25 w 10025"/>
              <a:gd name="connsiteY3" fmla="*/ 13068 h 24490"/>
              <a:gd name="connsiteX4" fmla="*/ 131 w 10025"/>
              <a:gd name="connsiteY4" fmla="*/ 24490 h 24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5" h="24490">
                <a:moveTo>
                  <a:pt x="131" y="0"/>
                </a:moveTo>
                <a:cubicBezTo>
                  <a:pt x="-40" y="-25"/>
                  <a:pt x="196" y="10155"/>
                  <a:pt x="25" y="11421"/>
                </a:cubicBezTo>
                <a:lnTo>
                  <a:pt x="10025" y="12255"/>
                </a:lnTo>
                <a:lnTo>
                  <a:pt x="25" y="13068"/>
                </a:lnTo>
                <a:cubicBezTo>
                  <a:pt x="61" y="14587"/>
                  <a:pt x="-109" y="24476"/>
                  <a:pt x="131" y="24490"/>
                </a:cubicBezTo>
              </a:path>
            </a:pathLst>
          </a:custGeom>
          <a:noFill/>
          <a:ln w="19050">
            <a:solidFill>
              <a:schemeClr val="accent4"/>
            </a:solidFill>
            <a:prstDash val="solid"/>
            <a:miter lim="800000"/>
            <a:headEnd/>
            <a:tailEnd/>
          </a:ln>
        </p:spPr>
        <p:txBody>
          <a:bodyPr/>
          <a:lstStyle/>
          <a:p>
            <a:pPr>
              <a:lnSpc>
                <a:spcPct val="90000"/>
              </a:lnSpc>
              <a:spcBef>
                <a:spcPct val="35000"/>
              </a:spcBef>
              <a:buClr>
                <a:srgbClr val="F7B100"/>
              </a:buClr>
              <a:buFont typeface="Wingdings" pitchFamily="2" charset="2"/>
              <a:buNone/>
            </a:pPr>
            <a:endParaRPr lang="en-US"/>
          </a:p>
        </p:txBody>
      </p:sp>
      <p:sp>
        <p:nvSpPr>
          <p:cNvPr id="15" name="Espace réservé du texte 4"/>
          <p:cNvSpPr>
            <a:spLocks noGrp="1"/>
          </p:cNvSpPr>
          <p:nvPr>
            <p:ph type="body" sz="quarter" idx="24" hasCustomPrompt="1"/>
          </p:nvPr>
        </p:nvSpPr>
        <p:spPr>
          <a:xfrm>
            <a:off x="6336250" y="900112"/>
            <a:ext cx="2268000" cy="3527425"/>
          </a:xfrm>
          <a:prstGeom prst="rect">
            <a:avLst/>
          </a:prstGeom>
          <a:noFill/>
        </p:spPr>
        <p:txBody>
          <a:bodyPr lIns="0" tIns="0" rIns="0" bIns="0" anchor="ctr" anchorCtr="0">
            <a:normAutofit/>
          </a:bodyPr>
          <a:lstStyle>
            <a:lvl1pPr marL="0" indent="0">
              <a:spcBef>
                <a:spcPts val="300"/>
              </a:spcBef>
              <a:buClr>
                <a:schemeClr val="accent1"/>
              </a:buClr>
              <a:buFontTx/>
              <a:buNone/>
              <a:defRPr sz="1400" b="1"/>
            </a:lvl1pPr>
            <a:lvl2pPr marL="266700" indent="0">
              <a:spcBef>
                <a:spcPts val="300"/>
              </a:spcBef>
              <a:buClr>
                <a:schemeClr val="tx1"/>
              </a:buClr>
              <a:buFontTx/>
              <a:buNone/>
              <a:defRPr sz="1400" b="0"/>
            </a:lvl2pPr>
            <a:lvl3pPr marL="715963" indent="-176213">
              <a:spcBef>
                <a:spcPts val="300"/>
              </a:spcBef>
              <a:buClr>
                <a:schemeClr val="tx1"/>
              </a:buClr>
              <a:buFont typeface="Arial" pitchFamily="34" charset="0"/>
              <a:buChar char="−"/>
              <a:tabLst/>
              <a:defRPr sz="1400"/>
            </a:lvl3pPr>
            <a:lvl4pPr marL="982663" indent="-177800">
              <a:spcBef>
                <a:spcPts val="300"/>
              </a:spcBef>
              <a:buClr>
                <a:schemeClr val="tx1"/>
              </a:buClr>
              <a:buFont typeface="Arial" pitchFamily="34" charset="0"/>
              <a:buChar char="−"/>
              <a:defRPr sz="1200"/>
            </a:lvl4pPr>
            <a:lvl5pPr marL="1255713" indent="-177800">
              <a:spcBef>
                <a:spcPts val="300"/>
              </a:spcBef>
              <a:buClr>
                <a:schemeClr val="tx1"/>
              </a:buClr>
              <a:buFont typeface="Arial" pitchFamily="34" charset="0"/>
              <a:buChar char="−"/>
              <a:defRPr sz="1000"/>
            </a:lvl5pPr>
          </a:lstStyle>
          <a:p>
            <a:pPr lvl="0"/>
            <a:r>
              <a:rPr lang="fr-FR" dirty="0"/>
              <a:t>First </a:t>
            </a:r>
            <a:r>
              <a:rPr lang="fr-FR" dirty="0" err="1"/>
              <a:t>level</a:t>
            </a:r>
            <a:r>
              <a:rPr lang="fr-FR" dirty="0"/>
              <a:t> </a:t>
            </a:r>
            <a:r>
              <a:rPr lang="fr-FR" dirty="0" err="1"/>
              <a:t>text</a:t>
            </a:r>
            <a:endParaRPr lang="fr-FR" dirty="0"/>
          </a:p>
        </p:txBody>
      </p:sp>
    </p:spTree>
    <p:extLst>
      <p:ext uri="{BB962C8B-B14F-4D97-AF65-F5344CB8AC3E}">
        <p14:creationId xmlns:p14="http://schemas.microsoft.com/office/powerpoint/2010/main" val="3509818565"/>
      </p:ext>
    </p:extLst>
  </p:cSld>
  <p:clrMapOvr>
    <a:masterClrMapping/>
  </p:clrMapOvr>
  <p:extLst>
    <p:ext uri="{DCECCB84-F9BA-43D5-87BE-67443E8EF086}">
      <p15:sldGuideLst xmlns:p15="http://schemas.microsoft.com/office/powerpoint/2012/main">
        <p15:guide id="1" pos="112">
          <p15:clr>
            <a:srgbClr val="FBAE40"/>
          </p15:clr>
        </p15:guide>
        <p15:guide id="2" pos="340">
          <p15:clr>
            <a:srgbClr val="FBAE40"/>
          </p15:clr>
        </p15:guide>
        <p15:guide id="3" pos="5648">
          <p15:clr>
            <a:srgbClr val="FBAE40"/>
          </p15:clr>
        </p15:guide>
        <p15:guide id="4" pos="5420">
          <p15:clr>
            <a:srgbClr val="FBAE40"/>
          </p15:clr>
        </p15:guide>
        <p15:guide id="5" orient="horz" pos="113">
          <p15:clr>
            <a:srgbClr val="FBAE40"/>
          </p15:clr>
        </p15:guide>
        <p15:guide id="6" orient="horz" pos="227">
          <p15:clr>
            <a:srgbClr val="FBAE40"/>
          </p15:clr>
        </p15:guide>
        <p15:guide id="7" orient="horz" pos="341">
          <p15:clr>
            <a:srgbClr val="FBAE40"/>
          </p15:clr>
        </p15:guide>
        <p15:guide id="8" orient="horz" pos="567">
          <p15:clr>
            <a:srgbClr val="FBAE40"/>
          </p15:clr>
        </p15:guide>
        <p15:guide id="9" orient="horz" pos="2789">
          <p15:clr>
            <a:srgbClr val="FBAE40"/>
          </p15:clr>
        </p15:guide>
        <p15:guide id="10" pos="2766">
          <p15:clr>
            <a:srgbClr val="FBAE40"/>
          </p15:clr>
        </p15:guide>
        <p15:guide id="11" pos="2993">
          <p15:clr>
            <a:srgbClr val="FBAE40"/>
          </p15:clr>
        </p15:guide>
        <p15:guide id="12" orient="horz" pos="1565">
          <p15:clr>
            <a:srgbClr val="FBAE40"/>
          </p15:clr>
        </p15:guide>
        <p15:guide id="13" orient="horz" pos="1793">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 name="Rectangle 6"/>
          <p:cNvSpPr>
            <a:spLocks noChangeArrowheads="1"/>
          </p:cNvSpPr>
          <p:nvPr/>
        </p:nvSpPr>
        <p:spPr bwMode="auto">
          <a:xfrm>
            <a:off x="7075256" y="4769578"/>
            <a:ext cx="266735" cy="110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p>
            <a:fld id="{78210625-ECA7-4862-B00E-5DC0AA3A3D4E}" type="slidenum">
              <a:rPr sz="500" b="0" noProof="1">
                <a:solidFill>
                  <a:srgbClr val="000000"/>
                </a:solidFill>
              </a:rPr>
              <a:pPr/>
              <a:t>‹#›</a:t>
            </a:fld>
            <a:endParaRPr lang="fr-FR" sz="300" b="0" noProof="1">
              <a:solidFill>
                <a:srgbClr val="000000"/>
              </a:solidFill>
            </a:endParaRPr>
          </a:p>
        </p:txBody>
      </p:sp>
      <p:sp>
        <p:nvSpPr>
          <p:cNvPr id="37" name="Text Box 23"/>
          <p:cNvSpPr txBox="1">
            <a:spLocks noChangeArrowheads="1"/>
          </p:cNvSpPr>
          <p:nvPr userDrawn="1"/>
        </p:nvSpPr>
        <p:spPr bwMode="auto">
          <a:xfrm>
            <a:off x="248791" y="4718239"/>
            <a:ext cx="3539410" cy="165600"/>
          </a:xfrm>
          <a:prstGeom prst="rect">
            <a:avLst/>
          </a:prstGeom>
          <a:noFill/>
          <a:ln>
            <a:noFill/>
          </a:ln>
        </p:spPr>
        <p:txBody>
          <a:bodyPr wrap="square" lIns="0" tIns="0" rIns="0" bIns="0" anchor="b" anchorCtr="0">
            <a:noAutofit/>
          </a:bodyPr>
          <a:lstStyle>
            <a:lvl1pPr defTabSz="1042988" eaLnBrk="0" hangingPunct="0">
              <a:spcBef>
                <a:spcPct val="0"/>
              </a:spcBef>
              <a:defRPr sz="2400">
                <a:solidFill>
                  <a:schemeClr val="tx1"/>
                </a:solidFill>
                <a:latin typeface="Arial" charset="0"/>
                <a:ea typeface="MS PGothic" pitchFamily="34" charset="-128"/>
              </a:defRPr>
            </a:lvl1pPr>
            <a:lvl2pPr marL="37931725" indent="-37474525" defTabSz="1042988" eaLnBrk="0" hangingPunct="0">
              <a:spcBef>
                <a:spcPct val="0"/>
              </a:spcBef>
              <a:defRPr sz="2400">
                <a:solidFill>
                  <a:schemeClr val="tx1"/>
                </a:solidFill>
                <a:latin typeface="Arial" charset="0"/>
                <a:ea typeface="MS PGothic" pitchFamily="34" charset="-128"/>
              </a:defRPr>
            </a:lvl2pPr>
            <a:lvl3pPr eaLnBrk="0" hangingPunct="0">
              <a:spcBef>
                <a:spcPct val="0"/>
              </a:spcBef>
              <a:defRPr sz="2400">
                <a:solidFill>
                  <a:schemeClr val="tx1"/>
                </a:solidFill>
                <a:latin typeface="Arial" charset="0"/>
                <a:ea typeface="MS PGothic" pitchFamily="34" charset="-128"/>
              </a:defRPr>
            </a:lvl3pPr>
            <a:lvl4pPr eaLnBrk="0" hangingPunct="0">
              <a:spcBef>
                <a:spcPct val="0"/>
              </a:spcBef>
              <a:defRPr sz="2400">
                <a:solidFill>
                  <a:schemeClr val="tx1"/>
                </a:solidFill>
                <a:latin typeface="Arial" charset="0"/>
                <a:ea typeface="MS PGothic" pitchFamily="34" charset="-128"/>
              </a:defRPr>
            </a:lvl4pPr>
            <a:lvl5pPr eaLnBrk="0" hangingPunct="0">
              <a:spcBef>
                <a:spcPct val="0"/>
              </a:spcBef>
              <a:defRPr sz="2400">
                <a:solidFill>
                  <a:schemeClr val="tx1"/>
                </a:solidFill>
                <a:latin typeface="Arial" charset="0"/>
                <a:ea typeface="MS PGothic" pitchFamily="34" charset="-128"/>
              </a:defRPr>
            </a:lvl5pPr>
            <a:lvl6pPr marL="457200" eaLnBrk="0" fontAlgn="base" hangingPunct="0">
              <a:spcBef>
                <a:spcPct val="0"/>
              </a:spcBef>
              <a:spcAft>
                <a:spcPct val="0"/>
              </a:spcAft>
              <a:defRPr sz="2400">
                <a:solidFill>
                  <a:schemeClr val="tx1"/>
                </a:solidFill>
                <a:latin typeface="Arial" charset="0"/>
                <a:ea typeface="MS PGothic" pitchFamily="34" charset="-128"/>
              </a:defRPr>
            </a:lvl6pPr>
            <a:lvl7pPr marL="914400" eaLnBrk="0" fontAlgn="base" hangingPunct="0">
              <a:spcBef>
                <a:spcPct val="0"/>
              </a:spcBef>
              <a:spcAft>
                <a:spcPct val="0"/>
              </a:spcAft>
              <a:defRPr sz="2400">
                <a:solidFill>
                  <a:schemeClr val="tx1"/>
                </a:solidFill>
                <a:latin typeface="Arial" charset="0"/>
                <a:ea typeface="MS PGothic" pitchFamily="34" charset="-128"/>
              </a:defRPr>
            </a:lvl7pPr>
            <a:lvl8pPr marL="1371600" eaLnBrk="0" fontAlgn="base" hangingPunct="0">
              <a:spcBef>
                <a:spcPct val="0"/>
              </a:spcBef>
              <a:spcAft>
                <a:spcPct val="0"/>
              </a:spcAft>
              <a:defRPr sz="2400">
                <a:solidFill>
                  <a:schemeClr val="tx1"/>
                </a:solidFill>
                <a:latin typeface="Arial" charset="0"/>
                <a:ea typeface="MS PGothic" pitchFamily="34" charset="-128"/>
              </a:defRPr>
            </a:lvl8pPr>
            <a:lvl9pPr marL="1828800" eaLnBrk="0" fontAlgn="base" hangingPunct="0">
              <a:spcBef>
                <a:spcPct val="0"/>
              </a:spcBef>
              <a:spcAft>
                <a:spcPct val="0"/>
              </a:spcAft>
              <a:defRPr sz="2400">
                <a:solidFill>
                  <a:schemeClr val="tx1"/>
                </a:solidFill>
                <a:latin typeface="Arial" charset="0"/>
                <a:ea typeface="MS PGothic" pitchFamily="34" charset="-128"/>
              </a:defRPr>
            </a:lvl9pPr>
          </a:lstStyle>
          <a:p>
            <a:pPr eaLnBrk="1" hangingPunct="1">
              <a:buClr>
                <a:srgbClr val="F7B100"/>
              </a:buClr>
              <a:buFont typeface="Wingdings" pitchFamily="2" charset="2"/>
              <a:buNone/>
              <a:defRPr/>
            </a:pPr>
            <a:r>
              <a:rPr lang="fr-FR" sz="600" b="0" cap="all" dirty="0">
                <a:solidFill>
                  <a:srgbClr val="000000"/>
                </a:solidFill>
                <a:latin typeface="Arial" panose="020B0604020202020204" pitchFamily="34" charset="0"/>
                <a:cs typeface="Arial" panose="020B0604020202020204" pitchFamily="34" charset="0"/>
              </a:rPr>
              <a:t>IWG ASEP –  FEBRUARY 2022</a:t>
            </a:r>
          </a:p>
        </p:txBody>
      </p:sp>
      <p:cxnSp>
        <p:nvCxnSpPr>
          <p:cNvPr id="39" name="Connecteur droit 38"/>
          <p:cNvCxnSpPr/>
          <p:nvPr userDrawn="1"/>
        </p:nvCxnSpPr>
        <p:spPr>
          <a:xfrm>
            <a:off x="3858263" y="4699657"/>
            <a:ext cx="0" cy="1656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Connecteur droit 122"/>
          <p:cNvCxnSpPr/>
          <p:nvPr userDrawn="1"/>
        </p:nvCxnSpPr>
        <p:spPr>
          <a:xfrm>
            <a:off x="184496" y="4699657"/>
            <a:ext cx="0" cy="1656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userDrawn="1"/>
        </p:nvCxnSpPr>
        <p:spPr>
          <a:xfrm>
            <a:off x="6998700" y="4704420"/>
            <a:ext cx="0" cy="1656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userDrawn="1"/>
        </p:nvCxnSpPr>
        <p:spPr>
          <a:xfrm>
            <a:off x="4844143" y="4699657"/>
            <a:ext cx="0" cy="1656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51638"/>
      </p:ext>
    </p:extLst>
  </p:cSld>
  <p:clrMap bg1="lt1" tx1="dk1" bg2="lt2" tx2="dk2" accent1="accent1" accent2="accent2" accent3="accent3" accent4="accent4" accent5="accent5" accent6="accent6" hlink="hlink" folHlink="folHlink"/>
  <p:sldLayoutIdLst>
    <p:sldLayoutId id="2147484032" r:id="rId1"/>
    <p:sldLayoutId id="2147484033" r:id="rId2"/>
    <p:sldLayoutId id="2147483855" r:id="rId3"/>
    <p:sldLayoutId id="2147483856" r:id="rId4"/>
    <p:sldLayoutId id="2147483960" r:id="rId5"/>
    <p:sldLayoutId id="2147484043" r:id="rId6"/>
    <p:sldLayoutId id="2147484047" r:id="rId7"/>
    <p:sldLayoutId id="2147484048" r:id="rId8"/>
    <p:sldLayoutId id="2147484049" r:id="rId9"/>
    <p:sldLayoutId id="2147484044" r:id="rId10"/>
    <p:sldLayoutId id="2147483959" r:id="rId11"/>
    <p:sldLayoutId id="2147483961" r:id="rId12"/>
    <p:sldLayoutId id="2147483951" r:id="rId13"/>
    <p:sldLayoutId id="2147483955" r:id="rId14"/>
    <p:sldLayoutId id="2147483862" r:id="rId15"/>
    <p:sldLayoutId id="2147483865" r:id="rId16"/>
    <p:sldLayoutId id="2147483986" r:id="rId17"/>
  </p:sldLayoutIdLst>
  <p:hf hdr="0" ftr="0" dt="0"/>
  <p:txStyles>
    <p:titleStyle>
      <a:lvl1pPr algn="l" rtl="0" eaLnBrk="1" fontAlgn="base" hangingPunct="1">
        <a:spcBef>
          <a:spcPct val="0"/>
        </a:spcBef>
        <a:spcAft>
          <a:spcPct val="0"/>
        </a:spcAft>
        <a:defRPr sz="1800" b="1">
          <a:solidFill>
            <a:schemeClr val="tx1"/>
          </a:solidFill>
          <a:latin typeface="+mj-lt"/>
          <a:ea typeface="+mj-ea"/>
          <a:cs typeface="+mj-cs"/>
        </a:defRPr>
      </a:lvl1pPr>
      <a:lvl2pPr algn="l" rtl="0" eaLnBrk="1" fontAlgn="base" hangingPunct="1">
        <a:spcBef>
          <a:spcPct val="0"/>
        </a:spcBef>
        <a:spcAft>
          <a:spcPct val="0"/>
        </a:spcAft>
        <a:defRPr sz="1800" b="1">
          <a:solidFill>
            <a:schemeClr val="tx1"/>
          </a:solidFill>
          <a:latin typeface="Arial Narrow" pitchFamily="34" charset="0"/>
          <a:ea typeface="MS PGothic" pitchFamily="34" charset="-128"/>
        </a:defRPr>
      </a:lvl2pPr>
      <a:lvl3pPr algn="l" rtl="0" eaLnBrk="1" fontAlgn="base" hangingPunct="1">
        <a:spcBef>
          <a:spcPct val="0"/>
        </a:spcBef>
        <a:spcAft>
          <a:spcPct val="0"/>
        </a:spcAft>
        <a:defRPr sz="1800" b="1">
          <a:solidFill>
            <a:schemeClr val="tx1"/>
          </a:solidFill>
          <a:latin typeface="Arial Narrow" pitchFamily="34" charset="0"/>
          <a:ea typeface="MS PGothic" pitchFamily="34" charset="-128"/>
        </a:defRPr>
      </a:lvl3pPr>
      <a:lvl4pPr algn="l" rtl="0" eaLnBrk="1" fontAlgn="base" hangingPunct="1">
        <a:spcBef>
          <a:spcPct val="0"/>
        </a:spcBef>
        <a:spcAft>
          <a:spcPct val="0"/>
        </a:spcAft>
        <a:defRPr sz="1800" b="1">
          <a:solidFill>
            <a:schemeClr val="tx1"/>
          </a:solidFill>
          <a:latin typeface="Arial Narrow" pitchFamily="34" charset="0"/>
          <a:ea typeface="MS PGothic" pitchFamily="34" charset="-128"/>
        </a:defRPr>
      </a:lvl4pPr>
      <a:lvl5pPr algn="l" rtl="0" eaLnBrk="1" fontAlgn="base" hangingPunct="1">
        <a:spcBef>
          <a:spcPct val="0"/>
        </a:spcBef>
        <a:spcAft>
          <a:spcPct val="0"/>
        </a:spcAft>
        <a:defRPr sz="1800" b="1">
          <a:solidFill>
            <a:schemeClr val="tx1"/>
          </a:solidFill>
          <a:latin typeface="Arial Narrow" pitchFamily="34" charset="0"/>
          <a:ea typeface="MS PGothic" pitchFamily="34" charset="-128"/>
        </a:defRPr>
      </a:lvl5pPr>
      <a:lvl6pPr marL="342900" algn="l" rtl="0" eaLnBrk="1" fontAlgn="base" hangingPunct="1">
        <a:spcBef>
          <a:spcPct val="0"/>
        </a:spcBef>
        <a:spcAft>
          <a:spcPct val="0"/>
        </a:spcAft>
        <a:defRPr sz="1800" b="1">
          <a:solidFill>
            <a:schemeClr val="tx1"/>
          </a:solidFill>
          <a:latin typeface="Arial Narrow" pitchFamily="34" charset="0"/>
          <a:ea typeface="MS PGothic" pitchFamily="34" charset="-128"/>
        </a:defRPr>
      </a:lvl6pPr>
      <a:lvl7pPr marL="685800" algn="l" rtl="0" eaLnBrk="1" fontAlgn="base" hangingPunct="1">
        <a:spcBef>
          <a:spcPct val="0"/>
        </a:spcBef>
        <a:spcAft>
          <a:spcPct val="0"/>
        </a:spcAft>
        <a:defRPr sz="1800" b="1">
          <a:solidFill>
            <a:schemeClr val="tx1"/>
          </a:solidFill>
          <a:latin typeface="Arial Narrow" pitchFamily="34" charset="0"/>
          <a:ea typeface="MS PGothic" pitchFamily="34" charset="-128"/>
        </a:defRPr>
      </a:lvl7pPr>
      <a:lvl8pPr marL="1028700" algn="l" rtl="0" eaLnBrk="1" fontAlgn="base" hangingPunct="1">
        <a:spcBef>
          <a:spcPct val="0"/>
        </a:spcBef>
        <a:spcAft>
          <a:spcPct val="0"/>
        </a:spcAft>
        <a:defRPr sz="1800" b="1">
          <a:solidFill>
            <a:schemeClr val="tx1"/>
          </a:solidFill>
          <a:latin typeface="Arial Narrow" pitchFamily="34" charset="0"/>
          <a:ea typeface="MS PGothic" pitchFamily="34" charset="-128"/>
        </a:defRPr>
      </a:lvl8pPr>
      <a:lvl9pPr marL="1371600" algn="l" rtl="0" eaLnBrk="1" fontAlgn="base" hangingPunct="1">
        <a:spcBef>
          <a:spcPct val="0"/>
        </a:spcBef>
        <a:spcAft>
          <a:spcPct val="0"/>
        </a:spcAft>
        <a:defRPr sz="1800" b="1">
          <a:solidFill>
            <a:schemeClr val="tx1"/>
          </a:solidFill>
          <a:latin typeface="Arial Narrow" pitchFamily="34" charset="0"/>
          <a:ea typeface="MS PGothic" pitchFamily="34" charset="-128"/>
        </a:defRPr>
      </a:lvl9pPr>
    </p:titleStyle>
    <p:bodyStyle>
      <a:lvl1pPr marL="257175" indent="-257175" algn="l" rtl="0" eaLnBrk="1" fontAlgn="base" hangingPunct="1">
        <a:spcBef>
          <a:spcPct val="35000"/>
        </a:spcBef>
        <a:spcAft>
          <a:spcPct val="0"/>
        </a:spcAft>
        <a:buClr>
          <a:srgbClr val="F7B100"/>
        </a:buClr>
        <a:buFont typeface="Wingdings" pitchFamily="2" charset="2"/>
        <a:buChar char="§"/>
        <a:defRPr sz="1500" b="1">
          <a:solidFill>
            <a:schemeClr val="tx1"/>
          </a:solidFill>
          <a:latin typeface="+mn-lt"/>
          <a:ea typeface="+mn-ea"/>
          <a:cs typeface="+mn-cs"/>
        </a:defRPr>
      </a:lvl1pPr>
      <a:lvl2pPr marL="557213" indent="-214313" algn="l" rtl="0" eaLnBrk="1" fontAlgn="base" hangingPunct="1">
        <a:spcBef>
          <a:spcPct val="30000"/>
        </a:spcBef>
        <a:spcAft>
          <a:spcPct val="0"/>
        </a:spcAft>
        <a:buClr>
          <a:srgbClr val="F7B100"/>
        </a:buClr>
        <a:buFont typeface="Wingdings" pitchFamily="2" charset="2"/>
        <a:buChar char="§"/>
        <a:defRPr sz="1200">
          <a:solidFill>
            <a:schemeClr val="tx1"/>
          </a:solidFill>
          <a:latin typeface="+mn-lt"/>
          <a:ea typeface="+mn-ea"/>
        </a:defRPr>
      </a:lvl2pPr>
      <a:lvl3pPr marL="857250" indent="-171450" algn="l" rtl="0" eaLnBrk="1" fontAlgn="base" hangingPunct="1">
        <a:spcBef>
          <a:spcPct val="35000"/>
        </a:spcBef>
        <a:spcAft>
          <a:spcPct val="0"/>
        </a:spcAft>
        <a:buFont typeface="Wingdings" pitchFamily="2" charset="2"/>
        <a:buChar char="§"/>
        <a:defRPr sz="1100">
          <a:solidFill>
            <a:schemeClr val="tx1"/>
          </a:solidFill>
          <a:latin typeface="+mn-lt"/>
          <a:ea typeface="+mn-ea"/>
        </a:defRPr>
      </a:lvl3pPr>
      <a:lvl4pPr marL="1200150" indent="-171450" algn="l" rtl="0" eaLnBrk="1" fontAlgn="base" hangingPunct="1">
        <a:spcBef>
          <a:spcPct val="40000"/>
        </a:spcBef>
        <a:spcAft>
          <a:spcPct val="0"/>
        </a:spcAft>
        <a:buFont typeface="Wingdings" pitchFamily="2" charset="2"/>
        <a:buChar char="§"/>
        <a:defRPr sz="800">
          <a:solidFill>
            <a:schemeClr val="tx1"/>
          </a:solidFill>
          <a:latin typeface="+mn-lt"/>
          <a:ea typeface="+mn-ea"/>
        </a:defRPr>
      </a:lvl4pPr>
      <a:lvl5pPr marL="1543050" indent="-171450" algn="l" rtl="0" eaLnBrk="1" fontAlgn="base" hangingPunct="1">
        <a:spcBef>
          <a:spcPct val="20000"/>
        </a:spcBef>
        <a:spcAft>
          <a:spcPct val="0"/>
        </a:spcAft>
        <a:buChar char="»"/>
        <a:defRPr sz="800">
          <a:solidFill>
            <a:schemeClr val="tx1"/>
          </a:solidFill>
          <a:latin typeface="+mn-lt"/>
          <a:ea typeface="+mn-ea"/>
        </a:defRPr>
      </a:lvl5pPr>
      <a:lvl6pPr marL="1885950" indent="-171450" algn="l" rtl="0" eaLnBrk="1" fontAlgn="base" hangingPunct="1">
        <a:spcBef>
          <a:spcPct val="20000"/>
        </a:spcBef>
        <a:spcAft>
          <a:spcPct val="0"/>
        </a:spcAft>
        <a:buChar char="»"/>
        <a:defRPr sz="800">
          <a:solidFill>
            <a:schemeClr val="tx1"/>
          </a:solidFill>
          <a:latin typeface="+mn-lt"/>
          <a:ea typeface="+mn-ea"/>
        </a:defRPr>
      </a:lvl6pPr>
      <a:lvl7pPr marL="2228850" indent="-171450" algn="l" rtl="0" eaLnBrk="1" fontAlgn="base" hangingPunct="1">
        <a:spcBef>
          <a:spcPct val="20000"/>
        </a:spcBef>
        <a:spcAft>
          <a:spcPct val="0"/>
        </a:spcAft>
        <a:buChar char="»"/>
        <a:defRPr sz="800">
          <a:solidFill>
            <a:schemeClr val="tx1"/>
          </a:solidFill>
          <a:latin typeface="+mn-lt"/>
          <a:ea typeface="+mn-ea"/>
        </a:defRPr>
      </a:lvl7pPr>
      <a:lvl8pPr marL="2571750" indent="-171450" algn="l" rtl="0" eaLnBrk="1" fontAlgn="base" hangingPunct="1">
        <a:spcBef>
          <a:spcPct val="20000"/>
        </a:spcBef>
        <a:spcAft>
          <a:spcPct val="0"/>
        </a:spcAft>
        <a:buChar char="»"/>
        <a:defRPr sz="800">
          <a:solidFill>
            <a:schemeClr val="tx1"/>
          </a:solidFill>
          <a:latin typeface="+mn-lt"/>
          <a:ea typeface="+mn-ea"/>
        </a:defRPr>
      </a:lvl8pPr>
      <a:lvl9pPr marL="2914650" indent="-171450" algn="l" rtl="0" eaLnBrk="1" fontAlgn="base" hangingPunct="1">
        <a:spcBef>
          <a:spcPct val="20000"/>
        </a:spcBef>
        <a:spcAft>
          <a:spcPct val="0"/>
        </a:spcAft>
        <a:buChar char="»"/>
        <a:defRPr sz="800">
          <a:solidFill>
            <a:schemeClr val="tx1"/>
          </a:solidFill>
          <a:latin typeface="+mn-lt"/>
          <a:ea typeface="+mn-ea"/>
        </a:defRPr>
      </a:lvl9pPr>
    </p:bodyStyle>
    <p:otherStyle>
      <a:defPPr>
        <a:defRPr lang="fr-FR"/>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iki.unece.org/download/attachments/265978024/IWG-RDASEP_ACEA%20Project_Berlin_oct%2024_REV3.pdf?api=v2"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wiki.unece.org/download/attachments/271089859/Monitoring%20data%20analysis.docx?api=v2" TargetMode="External"/><Relationship Id="rId4" Type="http://schemas.openxmlformats.org/officeDocument/2006/relationships/hyperlink" Target="https://wiki.unece.org/download/attachments/286097428/IG-ASEP-06-02r3.pdf?api=v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iki.unece.org/download/attachments/224002433/IG-ASEP-01-02%20RD_ASEP%20R51%20Overview%20November%202023.pptx?api=v2"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re 3"/>
          <p:cNvSpPr>
            <a:spLocks noGrp="1"/>
          </p:cNvSpPr>
          <p:nvPr>
            <p:ph type="title"/>
          </p:nvPr>
        </p:nvSpPr>
        <p:spPr>
          <a:xfrm>
            <a:off x="539750" y="2030026"/>
            <a:ext cx="8388350" cy="2033974"/>
          </a:xfrm>
        </p:spPr>
        <p:txBody>
          <a:bodyPr/>
          <a:lstStyle/>
          <a:p>
            <a:r>
              <a:rPr lang="fr-FR" dirty="0"/>
              <a:t>IWG for ASEP</a:t>
            </a:r>
            <a:br>
              <a:rPr lang="fr-FR" dirty="0"/>
            </a:br>
            <a:br>
              <a:rPr lang="fr-FR" dirty="0"/>
            </a:br>
            <a:r>
              <a:rPr lang="fr-FR" dirty="0"/>
              <a:t>Status report TO GRBP-82 </a:t>
            </a:r>
            <a:r>
              <a:rPr lang="fr-FR" i="1" dirty="0"/>
              <a:t>(</a:t>
            </a:r>
            <a:r>
              <a:rPr lang="fr-FR" i="1" dirty="0" err="1"/>
              <a:t>September</a:t>
            </a:r>
            <a:r>
              <a:rPr lang="fr-FR" i="1" dirty="0"/>
              <a:t> 2025)</a:t>
            </a:r>
            <a:br>
              <a:rPr lang="fr-FR" i="1" dirty="0"/>
            </a:br>
            <a:r>
              <a:rPr lang="fr-FR" sz="1800" dirty="0" err="1">
                <a:solidFill>
                  <a:schemeClr val="bg2">
                    <a:lumMod val="50000"/>
                  </a:schemeClr>
                </a:solidFill>
              </a:rPr>
              <a:t>after</a:t>
            </a:r>
            <a:r>
              <a:rPr lang="fr-FR" sz="1800" dirty="0">
                <a:solidFill>
                  <a:schemeClr val="bg2">
                    <a:lumMod val="50000"/>
                  </a:schemeClr>
                </a:solidFill>
              </a:rPr>
              <a:t> the 8th IWG RD-ASEP session of </a:t>
            </a:r>
            <a:r>
              <a:rPr lang="fr-FR" sz="1800" dirty="0" err="1">
                <a:solidFill>
                  <a:schemeClr val="bg2">
                    <a:lumMod val="50000"/>
                  </a:schemeClr>
                </a:solidFill>
              </a:rPr>
              <a:t>September</a:t>
            </a:r>
            <a:r>
              <a:rPr lang="fr-FR" sz="1800" dirty="0">
                <a:solidFill>
                  <a:schemeClr val="bg2">
                    <a:lumMod val="50000"/>
                  </a:schemeClr>
                </a:solidFill>
              </a:rPr>
              <a:t> 2025</a:t>
            </a:r>
            <a:br>
              <a:rPr lang="fr-FR" sz="1800" dirty="0">
                <a:solidFill>
                  <a:schemeClr val="bg2">
                    <a:lumMod val="50000"/>
                  </a:schemeClr>
                </a:solidFill>
              </a:rPr>
            </a:br>
            <a:r>
              <a:rPr lang="fr-FR" sz="1600">
                <a:solidFill>
                  <a:schemeClr val="bg2">
                    <a:lumMod val="50000"/>
                  </a:schemeClr>
                </a:solidFill>
              </a:rPr>
              <a:t>	</a:t>
            </a:r>
            <a:br>
              <a:rPr lang="fr-FR" sz="2000" dirty="0"/>
            </a:br>
            <a:br>
              <a:rPr lang="fr-FR" dirty="0"/>
            </a:br>
            <a:endParaRPr lang="en-US" dirty="0"/>
          </a:p>
        </p:txBody>
      </p:sp>
      <p:sp>
        <p:nvSpPr>
          <p:cNvPr id="3" name="Rectangle 2">
            <a:extLst>
              <a:ext uri="{FF2B5EF4-FFF2-40B4-BE49-F238E27FC236}">
                <a16:creationId xmlns:a16="http://schemas.microsoft.com/office/drawing/2014/main" id="{78F6C414-63FA-43E6-9DE9-53AA24A70AA2}"/>
              </a:ext>
            </a:extLst>
          </p:cNvPr>
          <p:cNvSpPr/>
          <p:nvPr/>
        </p:nvSpPr>
        <p:spPr>
          <a:xfrm>
            <a:off x="122528" y="204401"/>
            <a:ext cx="3970720" cy="276999"/>
          </a:xfrm>
          <a:prstGeom prst="rect">
            <a:avLst/>
          </a:prstGeom>
        </p:spPr>
        <p:txBody>
          <a:bodyPr wrap="square">
            <a:spAutoFit/>
          </a:bodyPr>
          <a:lstStyle/>
          <a:p>
            <a:r>
              <a:rPr lang="en-GB" dirty="0">
                <a:solidFill>
                  <a:schemeClr val="tx1"/>
                </a:solidFill>
              </a:rPr>
              <a:t>Transmitted by the experts of IWG RD-ASEP</a:t>
            </a:r>
          </a:p>
        </p:txBody>
      </p:sp>
      <p:sp>
        <p:nvSpPr>
          <p:cNvPr id="5" name="Rectangle 4">
            <a:extLst>
              <a:ext uri="{FF2B5EF4-FFF2-40B4-BE49-F238E27FC236}">
                <a16:creationId xmlns:a16="http://schemas.microsoft.com/office/drawing/2014/main" id="{BA3037DB-059B-4BCB-88B7-9794D44FE835}"/>
              </a:ext>
            </a:extLst>
          </p:cNvPr>
          <p:cNvSpPr/>
          <p:nvPr/>
        </p:nvSpPr>
        <p:spPr>
          <a:xfrm>
            <a:off x="5053024" y="343133"/>
            <a:ext cx="4030848" cy="646331"/>
          </a:xfrm>
          <a:prstGeom prst="rect">
            <a:avLst/>
          </a:prstGeom>
        </p:spPr>
        <p:txBody>
          <a:bodyPr wrap="square">
            <a:spAutoFit/>
          </a:bodyPr>
          <a:lstStyle/>
          <a:p>
            <a:pPr algn="r"/>
            <a:r>
              <a:rPr lang="en-GB" u="sng" dirty="0">
                <a:solidFill>
                  <a:schemeClr val="tx1"/>
                </a:solidFill>
              </a:rPr>
              <a:t>Informal document </a:t>
            </a:r>
            <a:r>
              <a:rPr lang="en-GB" b="1" dirty="0">
                <a:solidFill>
                  <a:schemeClr val="tx1"/>
                </a:solidFill>
              </a:rPr>
              <a:t>GRBP-82-03</a:t>
            </a:r>
            <a:endParaRPr lang="en-GB" dirty="0">
              <a:solidFill>
                <a:schemeClr val="tx1"/>
              </a:solidFill>
            </a:endParaRPr>
          </a:p>
          <a:p>
            <a:pPr algn="r"/>
            <a:r>
              <a:rPr lang="en-GB" dirty="0">
                <a:solidFill>
                  <a:schemeClr val="tx1"/>
                </a:solidFill>
              </a:rPr>
              <a:t>(82</a:t>
            </a:r>
            <a:r>
              <a:rPr lang="en-GB" baseline="30000" dirty="0">
                <a:solidFill>
                  <a:schemeClr val="tx1"/>
                </a:solidFill>
              </a:rPr>
              <a:t>nd</a:t>
            </a:r>
            <a:r>
              <a:rPr lang="en-GB" dirty="0">
                <a:solidFill>
                  <a:schemeClr val="tx1"/>
                </a:solidFill>
              </a:rPr>
              <a:t> GRBP, 3-5 September 2025,</a:t>
            </a:r>
          </a:p>
          <a:p>
            <a:pPr algn="r"/>
            <a:r>
              <a:rPr lang="en-GB" dirty="0">
                <a:solidFill>
                  <a:schemeClr val="tx1"/>
                </a:solidFill>
              </a:rPr>
              <a:t>agenda item 3) </a:t>
            </a:r>
          </a:p>
        </p:txBody>
      </p:sp>
    </p:spTree>
    <p:extLst>
      <p:ext uri="{BB962C8B-B14F-4D97-AF65-F5344CB8AC3E}">
        <p14:creationId xmlns:p14="http://schemas.microsoft.com/office/powerpoint/2010/main" val="331985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5D50B9F-E70E-460F-910A-4D6E6476884A}"/>
              </a:ext>
            </a:extLst>
          </p:cNvPr>
          <p:cNvSpPr>
            <a:spLocks noGrp="1"/>
          </p:cNvSpPr>
          <p:nvPr>
            <p:ph type="title"/>
          </p:nvPr>
        </p:nvSpPr>
        <p:spPr>
          <a:xfrm>
            <a:off x="180181" y="246943"/>
            <a:ext cx="8783638" cy="258868"/>
          </a:xfrm>
        </p:spPr>
        <p:txBody>
          <a:bodyPr/>
          <a:lstStyle/>
          <a:p>
            <a:r>
              <a:rPr lang="fr-FR" dirty="0" err="1"/>
              <a:t>MeetingS</a:t>
            </a:r>
            <a:r>
              <a:rPr lang="fr-FR" dirty="0"/>
              <a:t> IN 2025</a:t>
            </a:r>
          </a:p>
        </p:txBody>
      </p:sp>
      <p:sp>
        <p:nvSpPr>
          <p:cNvPr id="4" name="Espace réservé du texte 3">
            <a:extLst>
              <a:ext uri="{FF2B5EF4-FFF2-40B4-BE49-F238E27FC236}">
                <a16:creationId xmlns:a16="http://schemas.microsoft.com/office/drawing/2014/main" id="{48709070-6D1A-4AB2-BEAB-831B4076BCA7}"/>
              </a:ext>
            </a:extLst>
          </p:cNvPr>
          <p:cNvSpPr>
            <a:spLocks noGrp="1"/>
          </p:cNvSpPr>
          <p:nvPr>
            <p:ph type="body" sz="quarter" idx="22"/>
          </p:nvPr>
        </p:nvSpPr>
        <p:spPr>
          <a:xfrm>
            <a:off x="583095" y="1016000"/>
            <a:ext cx="8380724" cy="3587750"/>
          </a:xfrm>
        </p:spPr>
        <p:txBody>
          <a:bodyPr>
            <a:normAutofit/>
          </a:bodyPr>
          <a:lstStyle/>
          <a:p>
            <a:r>
              <a:rPr lang="en-US" dirty="0"/>
              <a:t>8 April: Berlin</a:t>
            </a:r>
          </a:p>
          <a:p>
            <a:r>
              <a:rPr lang="en-US" dirty="0"/>
              <a:t>10 July: Brussels</a:t>
            </a:r>
          </a:p>
          <a:p>
            <a:r>
              <a:rPr lang="en-US" dirty="0"/>
              <a:t>2 September: Geneva</a:t>
            </a:r>
          </a:p>
          <a:p>
            <a:r>
              <a:rPr lang="en-US" dirty="0"/>
              <a:t>20-24 October: Munich</a:t>
            </a:r>
          </a:p>
          <a:p>
            <a:endParaRPr lang="en-US" sz="1100" dirty="0"/>
          </a:p>
          <a:p>
            <a:r>
              <a:rPr lang="en-US" dirty="0"/>
              <a:t>All meetings in hybrid form (Face to Face + Remote connection)</a:t>
            </a:r>
          </a:p>
          <a:p>
            <a:endParaRPr lang="en-US" dirty="0"/>
          </a:p>
          <a:p>
            <a:r>
              <a:rPr lang="en-US" dirty="0"/>
              <a:t>IWG RD-ASEP has two parts: </a:t>
            </a:r>
          </a:p>
          <a:p>
            <a:pPr marL="342900" indent="-342900">
              <a:buAutoNum type="alphaUcParenR"/>
            </a:pPr>
            <a:r>
              <a:rPr lang="en-US" dirty="0"/>
              <a:t>RD-ASEP for UN-R51, to develop a mandatory procedure after the monitoring phase</a:t>
            </a:r>
          </a:p>
          <a:p>
            <a:pPr marL="342900" indent="-342900">
              <a:buAutoNum type="alphaUcParenR"/>
            </a:pPr>
            <a:r>
              <a:rPr lang="en-US" dirty="0"/>
              <a:t>RD-ASEP for UN-R41: ASEP second step, to develop stricter ASEP limit curves (COMPLETED)</a:t>
            </a:r>
          </a:p>
        </p:txBody>
      </p:sp>
    </p:spTree>
    <p:extLst>
      <p:ext uri="{BB962C8B-B14F-4D97-AF65-F5344CB8AC3E}">
        <p14:creationId xmlns:p14="http://schemas.microsoft.com/office/powerpoint/2010/main" val="31586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5D50B9F-E70E-460F-910A-4D6E6476884A}"/>
              </a:ext>
            </a:extLst>
          </p:cNvPr>
          <p:cNvSpPr>
            <a:spLocks noGrp="1"/>
          </p:cNvSpPr>
          <p:nvPr>
            <p:ph type="title"/>
          </p:nvPr>
        </p:nvSpPr>
        <p:spPr/>
        <p:txBody>
          <a:bodyPr/>
          <a:lstStyle/>
          <a:p>
            <a:r>
              <a:rPr lang="fr-FR" dirty="0" err="1"/>
              <a:t>PARTICIPAtion</a:t>
            </a:r>
            <a:endParaRPr lang="fr-FR" dirty="0"/>
          </a:p>
        </p:txBody>
      </p:sp>
      <p:sp>
        <p:nvSpPr>
          <p:cNvPr id="4" name="Espace réservé du texte 3">
            <a:extLst>
              <a:ext uri="{FF2B5EF4-FFF2-40B4-BE49-F238E27FC236}">
                <a16:creationId xmlns:a16="http://schemas.microsoft.com/office/drawing/2014/main" id="{48709070-6D1A-4AB2-BEAB-831B4076BCA7}"/>
              </a:ext>
            </a:extLst>
          </p:cNvPr>
          <p:cNvSpPr>
            <a:spLocks noGrp="1"/>
          </p:cNvSpPr>
          <p:nvPr>
            <p:ph type="body" sz="quarter" idx="22"/>
          </p:nvPr>
        </p:nvSpPr>
        <p:spPr>
          <a:xfrm>
            <a:off x="682486" y="903287"/>
            <a:ext cx="8461513" cy="3734974"/>
          </a:xfrm>
        </p:spPr>
        <p:txBody>
          <a:bodyPr/>
          <a:lstStyle/>
          <a:p>
            <a:r>
              <a:rPr lang="en-US" sz="2000" dirty="0"/>
              <a:t>Officers</a:t>
            </a:r>
          </a:p>
          <a:p>
            <a:pPr lvl="1"/>
            <a:r>
              <a:rPr lang="en-US" sz="1800" dirty="0"/>
              <a:t>Chair: Germany</a:t>
            </a:r>
          </a:p>
          <a:p>
            <a:pPr lvl="1"/>
            <a:r>
              <a:rPr lang="en-US" sz="1800" dirty="0"/>
              <a:t>Co-chair: Japan</a:t>
            </a:r>
          </a:p>
          <a:p>
            <a:pPr lvl="1"/>
            <a:r>
              <a:rPr lang="en-US" sz="1800" dirty="0"/>
              <a:t>Secretary: OICA (for R51); IMMA (for R41)</a:t>
            </a:r>
          </a:p>
          <a:p>
            <a:r>
              <a:rPr lang="en-US" sz="2000" dirty="0"/>
              <a:t>Contracting parties</a:t>
            </a:r>
          </a:p>
          <a:p>
            <a:pPr lvl="1"/>
            <a:r>
              <a:rPr lang="en-US" sz="1800" dirty="0"/>
              <a:t>R51: Japan, India, United Kingdom, European Union, France, Germany, Netherlands, Spain, Switzerland, Canada, China</a:t>
            </a:r>
          </a:p>
          <a:p>
            <a:pPr lvl="1"/>
            <a:r>
              <a:rPr lang="en-US" sz="1800" dirty="0"/>
              <a:t>R41: Japan, India , United Kingdom, European Union, France, Germany, Netherlands, Spain, Switzerland, Canada</a:t>
            </a:r>
          </a:p>
          <a:p>
            <a:r>
              <a:rPr lang="en-US" sz="2000" dirty="0"/>
              <a:t>NGO’s</a:t>
            </a:r>
          </a:p>
          <a:p>
            <a:pPr lvl="1"/>
            <a:r>
              <a:rPr lang="en-US" sz="1800" dirty="0"/>
              <a:t>R51: CLEPA, ETO, VTI, WBU, OICA, individual invited experts</a:t>
            </a:r>
          </a:p>
          <a:p>
            <a:pPr lvl="1"/>
            <a:r>
              <a:rPr lang="en-US" sz="1800" dirty="0"/>
              <a:t>R41: ETRTO, IMMA, individual invited experts</a:t>
            </a:r>
          </a:p>
        </p:txBody>
      </p:sp>
    </p:spTree>
    <p:extLst>
      <p:ext uri="{BB962C8B-B14F-4D97-AF65-F5344CB8AC3E}">
        <p14:creationId xmlns:p14="http://schemas.microsoft.com/office/powerpoint/2010/main" val="3996174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Espace réservé du texte 1"/>
          <p:cNvSpPr>
            <a:spLocks noGrp="1"/>
          </p:cNvSpPr>
          <p:nvPr>
            <p:ph type="body" sz="quarter" idx="22"/>
          </p:nvPr>
        </p:nvSpPr>
        <p:spPr>
          <a:xfrm>
            <a:off x="2330621" y="5712474"/>
            <a:ext cx="4751325" cy="2167374"/>
          </a:xfrm>
        </p:spPr>
        <p:txBody>
          <a:bodyPr/>
          <a:lstStyle/>
          <a:p>
            <a:endParaRPr lang="en-US" dirty="0"/>
          </a:p>
          <a:p>
            <a:pPr marL="539750" lvl="2" indent="0">
              <a:buNone/>
            </a:pPr>
            <a:endParaRPr lang="en-US" dirty="0"/>
          </a:p>
        </p:txBody>
      </p:sp>
      <p:sp>
        <p:nvSpPr>
          <p:cNvPr id="6" name="Titre 5"/>
          <p:cNvSpPr>
            <a:spLocks noGrp="1"/>
          </p:cNvSpPr>
          <p:nvPr>
            <p:ph type="title"/>
          </p:nvPr>
        </p:nvSpPr>
        <p:spPr>
          <a:xfrm>
            <a:off x="155505" y="93937"/>
            <a:ext cx="8898554" cy="258868"/>
          </a:xfrm>
          <a:prstGeom prst="rect">
            <a:avLst/>
          </a:prstGeom>
        </p:spPr>
        <p:txBody>
          <a:bodyPr/>
          <a:lstStyle/>
          <a:p>
            <a:r>
              <a:rPr lang="fr-FR" dirty="0"/>
              <a:t>STATE OF PROGRESS AFTER 8</a:t>
            </a:r>
            <a:r>
              <a:rPr lang="fr-FR" baseline="30000" dirty="0"/>
              <a:t>th</a:t>
            </a:r>
            <a:r>
              <a:rPr lang="fr-FR" dirty="0"/>
              <a:t> SESSION of IWG RD-ASEP R51</a:t>
            </a:r>
          </a:p>
        </p:txBody>
      </p:sp>
      <p:sp>
        <p:nvSpPr>
          <p:cNvPr id="5" name="Espace réservé du texte 3">
            <a:extLst>
              <a:ext uri="{FF2B5EF4-FFF2-40B4-BE49-F238E27FC236}">
                <a16:creationId xmlns:a16="http://schemas.microsoft.com/office/drawing/2014/main" id="{D00F5944-5B55-477B-9B59-0558906BE631}"/>
              </a:ext>
            </a:extLst>
          </p:cNvPr>
          <p:cNvSpPr txBox="1">
            <a:spLocks/>
          </p:cNvSpPr>
          <p:nvPr/>
        </p:nvSpPr>
        <p:spPr>
          <a:xfrm>
            <a:off x="268568" y="590894"/>
            <a:ext cx="8875432" cy="4269105"/>
          </a:xfrm>
          <a:prstGeom prst="rect">
            <a:avLst/>
          </a:prstGeom>
        </p:spPr>
        <p:txBody>
          <a:bodyPr lIns="0" tIns="0" rIns="0" bIns="0"/>
          <a:lstStyle>
            <a:lvl1pPr marL="177800" indent="-177800" algn="l" rtl="0" eaLnBrk="1" fontAlgn="base" hangingPunct="1">
              <a:spcBef>
                <a:spcPts val="300"/>
              </a:spcBef>
              <a:spcAft>
                <a:spcPct val="0"/>
              </a:spcAft>
              <a:buClr>
                <a:schemeClr val="tx1"/>
              </a:buClr>
              <a:buFont typeface="Wingdings" pitchFamily="2" charset="2"/>
              <a:buChar char="§"/>
              <a:defRPr sz="1800" b="1">
                <a:solidFill>
                  <a:schemeClr val="tx1"/>
                </a:solidFill>
                <a:latin typeface="+mn-lt"/>
                <a:ea typeface="+mn-ea"/>
                <a:cs typeface="+mn-cs"/>
              </a:defRPr>
            </a:lvl1pPr>
            <a:lvl2pPr marL="450850" indent="-184150" algn="l" rtl="0" eaLnBrk="1" fontAlgn="base" hangingPunct="1">
              <a:spcBef>
                <a:spcPts val="300"/>
              </a:spcBef>
              <a:spcAft>
                <a:spcPct val="0"/>
              </a:spcAft>
              <a:buClr>
                <a:schemeClr val="tx1"/>
              </a:buClr>
              <a:buFont typeface="Wingdings" panose="05000000000000000000" pitchFamily="2" charset="2"/>
              <a:buChar char="ü"/>
              <a:defRPr sz="1600">
                <a:solidFill>
                  <a:schemeClr val="tx1"/>
                </a:solidFill>
                <a:latin typeface="+mn-lt"/>
                <a:ea typeface="+mn-ea"/>
              </a:defRPr>
            </a:lvl2pPr>
            <a:lvl3pPr marL="715963" indent="-176213" algn="l" rtl="0" eaLnBrk="1" fontAlgn="base" hangingPunct="1">
              <a:spcBef>
                <a:spcPts val="300"/>
              </a:spcBef>
              <a:spcAft>
                <a:spcPct val="0"/>
              </a:spcAft>
              <a:buClr>
                <a:schemeClr val="tx1"/>
              </a:buClr>
              <a:buFont typeface="Courier New" panose="02070309020205020404" pitchFamily="49" charset="0"/>
              <a:buChar char="o"/>
              <a:tabLst/>
              <a:defRPr sz="1400">
                <a:solidFill>
                  <a:schemeClr val="tx1"/>
                </a:solidFill>
                <a:latin typeface="+mn-lt"/>
                <a:ea typeface="+mn-ea"/>
              </a:defRPr>
            </a:lvl3pPr>
            <a:lvl4pPr marL="982663" indent="-177800" algn="l" rtl="0" eaLnBrk="1" fontAlgn="base" hangingPunct="1">
              <a:spcBef>
                <a:spcPts val="300"/>
              </a:spcBef>
              <a:spcAft>
                <a:spcPct val="0"/>
              </a:spcAft>
              <a:buClr>
                <a:schemeClr val="tx1"/>
              </a:buClr>
              <a:buFont typeface="Arial" panose="020B0604020202020204" pitchFamily="34" charset="0"/>
              <a:buChar char="•"/>
              <a:defRPr sz="1200">
                <a:solidFill>
                  <a:schemeClr val="tx1"/>
                </a:solidFill>
                <a:latin typeface="+mn-lt"/>
                <a:ea typeface="+mn-ea"/>
              </a:defRPr>
            </a:lvl4pPr>
            <a:lvl5pPr marL="1255713" indent="-177800" algn="l" rtl="0" eaLnBrk="1" fontAlgn="base" hangingPunct="1">
              <a:spcBef>
                <a:spcPts val="300"/>
              </a:spcBef>
              <a:spcAft>
                <a:spcPct val="0"/>
              </a:spcAft>
              <a:buClr>
                <a:schemeClr val="tx1"/>
              </a:buClr>
              <a:buFont typeface="Arial" pitchFamily="34" charset="0"/>
              <a:buChar char="−"/>
              <a:defRPr sz="1000">
                <a:solidFill>
                  <a:schemeClr val="tx1"/>
                </a:solidFill>
                <a:latin typeface="+mn-lt"/>
                <a:ea typeface="+mn-ea"/>
              </a:defRPr>
            </a:lvl5pPr>
            <a:lvl6pPr marL="1885950" indent="-171450" algn="l" rtl="0" eaLnBrk="1" fontAlgn="base" hangingPunct="1">
              <a:spcBef>
                <a:spcPct val="20000"/>
              </a:spcBef>
              <a:spcAft>
                <a:spcPct val="0"/>
              </a:spcAft>
              <a:buChar char="»"/>
              <a:defRPr sz="800">
                <a:solidFill>
                  <a:schemeClr val="tx1"/>
                </a:solidFill>
                <a:latin typeface="+mn-lt"/>
                <a:ea typeface="+mn-ea"/>
              </a:defRPr>
            </a:lvl6pPr>
            <a:lvl7pPr marL="2228850" indent="-171450" algn="l" rtl="0" eaLnBrk="1" fontAlgn="base" hangingPunct="1">
              <a:spcBef>
                <a:spcPct val="20000"/>
              </a:spcBef>
              <a:spcAft>
                <a:spcPct val="0"/>
              </a:spcAft>
              <a:buChar char="»"/>
              <a:defRPr sz="800">
                <a:solidFill>
                  <a:schemeClr val="tx1"/>
                </a:solidFill>
                <a:latin typeface="+mn-lt"/>
                <a:ea typeface="+mn-ea"/>
              </a:defRPr>
            </a:lvl7pPr>
            <a:lvl8pPr marL="2571750" indent="-171450" algn="l" rtl="0" eaLnBrk="1" fontAlgn="base" hangingPunct="1">
              <a:spcBef>
                <a:spcPct val="20000"/>
              </a:spcBef>
              <a:spcAft>
                <a:spcPct val="0"/>
              </a:spcAft>
              <a:buChar char="»"/>
              <a:defRPr sz="800">
                <a:solidFill>
                  <a:schemeClr val="tx1"/>
                </a:solidFill>
                <a:latin typeface="+mn-lt"/>
                <a:ea typeface="+mn-ea"/>
              </a:defRPr>
            </a:lvl8pPr>
            <a:lvl9pPr marL="2914650" indent="-171450" algn="l" rtl="0" eaLnBrk="1" fontAlgn="base" hangingPunct="1">
              <a:spcBef>
                <a:spcPct val="20000"/>
              </a:spcBef>
              <a:spcAft>
                <a:spcPct val="0"/>
              </a:spcAft>
              <a:buChar char="»"/>
              <a:defRPr sz="800">
                <a:solidFill>
                  <a:schemeClr val="tx1"/>
                </a:solidFill>
                <a:latin typeface="+mn-lt"/>
                <a:ea typeface="+mn-ea"/>
              </a:defRPr>
            </a:lvl9pPr>
          </a:lstStyle>
          <a:p>
            <a:endParaRPr lang="en-US" sz="2000" u="sng" kern="0" dirty="0"/>
          </a:p>
          <a:p>
            <a:r>
              <a:rPr lang="en-US" sz="2000" u="sng" kern="0" dirty="0"/>
              <a:t>M CATEGORY / R51:</a:t>
            </a:r>
          </a:p>
          <a:p>
            <a:pPr marL="539750" lvl="2" indent="0">
              <a:buNone/>
            </a:pPr>
            <a:endParaRPr lang="en-US" sz="1600" b="0" kern="0" dirty="0"/>
          </a:p>
          <a:p>
            <a:pPr lvl="1"/>
            <a:r>
              <a:rPr lang="en-US" sz="1800" b="0" kern="0" dirty="0"/>
              <a:t>UTAC status report </a:t>
            </a:r>
            <a:r>
              <a:rPr lang="en-US" sz="1800" b="0" kern="0" dirty="0">
                <a:solidFill>
                  <a:srgbClr val="00B0F0"/>
                </a:solidFill>
              </a:rPr>
              <a:t>(</a:t>
            </a:r>
            <a:r>
              <a:rPr lang="en-US" sz="1800" b="0" u="sng" dirty="0">
                <a:solidFill>
                  <a:srgbClr val="00B0F0"/>
                </a:solidFill>
                <a:effectLst/>
                <a:latin typeface="Arial" panose="020B06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IG-ASEP-04-02</a:t>
            </a:r>
            <a:r>
              <a:rPr lang="en-US" sz="1800" b="0" kern="0" dirty="0">
                <a:solidFill>
                  <a:srgbClr val="00B0F0"/>
                </a:solidFill>
              </a:rPr>
              <a:t>) (</a:t>
            </a:r>
            <a:r>
              <a:rPr lang="en-US" sz="1800" b="0" kern="0" dirty="0">
                <a:solidFill>
                  <a:srgbClr val="00B0F0"/>
                </a:solidFill>
                <a:hlinkClick r:id="rId4">
                  <a:extLst>
                    <a:ext uri="{A12FA001-AC4F-418D-AE19-62706E023703}">
                      <ahyp:hlinkClr xmlns:ahyp="http://schemas.microsoft.com/office/drawing/2018/hyperlinkcolor" val="tx"/>
                    </a:ext>
                  </a:extLst>
                </a:hlinkClick>
              </a:rPr>
              <a:t>IG-ASEP-06-02r3</a:t>
            </a:r>
            <a:r>
              <a:rPr lang="en-US" sz="1800" b="0" kern="0" dirty="0">
                <a:solidFill>
                  <a:srgbClr val="00B0F0"/>
                </a:solidFill>
              </a:rPr>
              <a:t>)</a:t>
            </a:r>
          </a:p>
          <a:p>
            <a:pPr lvl="2"/>
            <a:r>
              <a:rPr lang="en-US" sz="1600" b="0" kern="0" dirty="0"/>
              <a:t>Work package 1 completed, included test campaign on vehicles (old R51.02 vs. new R51.03)</a:t>
            </a:r>
          </a:p>
          <a:p>
            <a:pPr lvl="2"/>
            <a:r>
              <a:rPr lang="en-US" sz="1600" b="0" kern="0" dirty="0"/>
              <a:t>Work package 2 completed April 2025 with 507 vehicle files delivered</a:t>
            </a:r>
          </a:p>
          <a:p>
            <a:pPr lvl="3"/>
            <a:r>
              <a:rPr lang="en-US" sz="1400" b="0" kern="0" dirty="0"/>
              <a:t>Data delivery closed in December 2024.</a:t>
            </a:r>
          </a:p>
          <a:p>
            <a:pPr lvl="3"/>
            <a:r>
              <a:rPr lang="en-US" sz="1400" b="0" kern="0" dirty="0"/>
              <a:t>IWG decision to process with analysis based on current data available</a:t>
            </a:r>
          </a:p>
          <a:p>
            <a:pPr lvl="1"/>
            <a:endParaRPr lang="en-US" sz="1800" b="0" kern="0" dirty="0"/>
          </a:p>
          <a:p>
            <a:pPr lvl="1"/>
            <a:r>
              <a:rPr lang="en-US" sz="1800" b="0" kern="0" dirty="0"/>
              <a:t>IWG	 determined that a reference assessment tool (Excel) should be posted on the UN pages. </a:t>
            </a:r>
          </a:p>
          <a:p>
            <a:pPr lvl="2"/>
            <a:r>
              <a:rPr lang="en-US" sz="1600" b="0" kern="0" dirty="0"/>
              <a:t>RE3 is a candidate location</a:t>
            </a:r>
          </a:p>
          <a:p>
            <a:pPr lvl="1"/>
            <a:r>
              <a:rPr lang="en-US" sz="1800" b="0" kern="0" dirty="0"/>
              <a:t>IWG provided questions and direction to guide the analysis. </a:t>
            </a:r>
          </a:p>
          <a:p>
            <a:pPr lvl="2"/>
            <a:r>
              <a:rPr lang="en-US" sz="1600" b="0" kern="0" dirty="0">
                <a:solidFill>
                  <a:srgbClr val="00B0F0"/>
                </a:solidFill>
                <a:hlinkClick r:id="rId5">
                  <a:extLst>
                    <a:ext uri="{A12FA001-AC4F-418D-AE19-62706E023703}">
                      <ahyp:hlinkClr xmlns:ahyp="http://schemas.microsoft.com/office/drawing/2018/hyperlinkcolor" val="tx"/>
                    </a:ext>
                  </a:extLst>
                </a:hlinkClick>
              </a:rPr>
              <a:t>Monitoring data analysis</a:t>
            </a:r>
            <a:endParaRPr lang="en-US" sz="1600" b="0" kern="0" dirty="0">
              <a:solidFill>
                <a:srgbClr val="00B0F0"/>
              </a:solidFill>
            </a:endParaRPr>
          </a:p>
        </p:txBody>
      </p:sp>
    </p:spTree>
    <p:extLst>
      <p:ext uri="{BB962C8B-B14F-4D97-AF65-F5344CB8AC3E}">
        <p14:creationId xmlns:p14="http://schemas.microsoft.com/office/powerpoint/2010/main" val="4119014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CAF627-2B27-6172-F0DD-CB7253A14DD6}"/>
              </a:ext>
            </a:extLst>
          </p:cNvPr>
          <p:cNvSpPr>
            <a:spLocks noGrp="1"/>
          </p:cNvSpPr>
          <p:nvPr>
            <p:ph type="body" sz="quarter" idx="22"/>
          </p:nvPr>
        </p:nvSpPr>
        <p:spPr>
          <a:xfrm>
            <a:off x="179388" y="903287"/>
            <a:ext cx="8244088" cy="3521075"/>
          </a:xfrm>
        </p:spPr>
        <p:txBody>
          <a:bodyPr/>
          <a:lstStyle/>
          <a:p>
            <a:r>
              <a:rPr lang="en-US" dirty="0"/>
              <a:t>IWG RD-ASEP recommends that no monitoring requirements should be approved by GRBP without corresponding mechanisms in place to collect, analyze, and report the results.</a:t>
            </a:r>
          </a:p>
          <a:p>
            <a:endParaRPr lang="en-US" sz="900" dirty="0"/>
          </a:p>
          <a:p>
            <a:r>
              <a:rPr lang="en-US" dirty="0">
                <a:highlight>
                  <a:srgbClr val="F6F6F6"/>
                </a:highlight>
              </a:rPr>
              <a:t>In order to analyze the results of the monitoring phase, work has to be done on the financing and commissioning of a WP3.</a:t>
            </a:r>
          </a:p>
          <a:p>
            <a:endParaRPr lang="en-US" sz="900" dirty="0">
              <a:highlight>
                <a:srgbClr val="F6F6F6"/>
              </a:highlight>
            </a:endParaRPr>
          </a:p>
          <a:p>
            <a:r>
              <a:rPr lang="en-US" dirty="0">
                <a:highlight>
                  <a:srgbClr val="F6F6F6"/>
                </a:highlight>
              </a:rPr>
              <a:t>Financing of planned WP3 by additional CP necessary. Which CP?</a:t>
            </a:r>
          </a:p>
          <a:p>
            <a:endParaRPr lang="en-US" sz="900" dirty="0">
              <a:highlight>
                <a:srgbClr val="F6F6F6"/>
              </a:highlight>
            </a:endParaRPr>
          </a:p>
          <a:p>
            <a:r>
              <a:rPr lang="en-US" dirty="0">
                <a:highlight>
                  <a:srgbClr val="F6F6F6"/>
                </a:highlight>
              </a:rPr>
              <a:t>Plan B: Reduced scope of WP3 (financed by CP/ACEA)</a:t>
            </a:r>
          </a:p>
          <a:p>
            <a:endParaRPr lang="en-US" sz="900" dirty="0">
              <a:highlight>
                <a:srgbClr val="F6F6F6"/>
              </a:highlight>
            </a:endParaRPr>
          </a:p>
          <a:p>
            <a:r>
              <a:rPr lang="en-US" dirty="0">
                <a:highlight>
                  <a:srgbClr val="F6F6F6"/>
                </a:highlight>
              </a:rPr>
              <a:t>Plan C: Evaluation by CP/ACEA on its own initiative</a:t>
            </a:r>
          </a:p>
          <a:p>
            <a:r>
              <a:rPr lang="en-US" dirty="0">
                <a:solidFill>
                  <a:srgbClr val="FF0000"/>
                </a:solidFill>
                <a:highlight>
                  <a:srgbClr val="F6F6F6"/>
                </a:highlight>
              </a:rPr>
              <a:t>Additional regulatory topics are not within the scope of the IWG RD-ASEP</a:t>
            </a:r>
          </a:p>
        </p:txBody>
      </p:sp>
      <p:sp>
        <p:nvSpPr>
          <p:cNvPr id="4" name="Title 3">
            <a:extLst>
              <a:ext uri="{FF2B5EF4-FFF2-40B4-BE49-F238E27FC236}">
                <a16:creationId xmlns:a16="http://schemas.microsoft.com/office/drawing/2014/main" id="{35EA0E73-5A50-69D5-6152-4C0E06F9AA83}"/>
              </a:ext>
            </a:extLst>
          </p:cNvPr>
          <p:cNvSpPr>
            <a:spLocks noGrp="1"/>
          </p:cNvSpPr>
          <p:nvPr>
            <p:ph type="title"/>
          </p:nvPr>
        </p:nvSpPr>
        <p:spPr/>
        <p:txBody>
          <a:bodyPr/>
          <a:lstStyle/>
          <a:p>
            <a:r>
              <a:rPr lang="en-US" dirty="0"/>
              <a:t>Lessons Learned</a:t>
            </a:r>
          </a:p>
        </p:txBody>
      </p:sp>
      <p:sp>
        <p:nvSpPr>
          <p:cNvPr id="3" name="TextBox 2">
            <a:extLst>
              <a:ext uri="{FF2B5EF4-FFF2-40B4-BE49-F238E27FC236}">
                <a16:creationId xmlns:a16="http://schemas.microsoft.com/office/drawing/2014/main" id="{7A3B66B1-6DF2-D4AA-9CC5-05D1D7AB6542}"/>
              </a:ext>
            </a:extLst>
          </p:cNvPr>
          <p:cNvSpPr txBox="1"/>
          <p:nvPr/>
        </p:nvSpPr>
        <p:spPr>
          <a:xfrm>
            <a:off x="732840" y="4819581"/>
            <a:ext cx="597496" cy="45719"/>
          </a:xfrm>
          <a:prstGeom prst="rect">
            <a:avLst/>
          </a:prstGeom>
          <a:noFill/>
        </p:spPr>
        <p:txBody>
          <a:bodyPr wrap="square" lIns="0" tIns="0" rIns="0" bIns="0" rtlCol="0">
            <a:noAutofit/>
          </a:bodyPr>
          <a:lstStyle/>
          <a:p>
            <a:endParaRPr lang="en-US" sz="1600" b="0" dirty="0" err="1">
              <a:solidFill>
                <a:schemeClr val="tx1"/>
              </a:solidFill>
            </a:endParaRPr>
          </a:p>
        </p:txBody>
      </p:sp>
      <p:sp>
        <p:nvSpPr>
          <p:cNvPr id="5" name="Rectangle 4">
            <a:extLst>
              <a:ext uri="{FF2B5EF4-FFF2-40B4-BE49-F238E27FC236}">
                <a16:creationId xmlns:a16="http://schemas.microsoft.com/office/drawing/2014/main" id="{01812570-1909-5ABA-6BD0-A7914C7D3C3A}"/>
              </a:ext>
            </a:extLst>
          </p:cNvPr>
          <p:cNvSpPr/>
          <p:nvPr/>
        </p:nvSpPr>
        <p:spPr>
          <a:xfrm>
            <a:off x="732840" y="4789871"/>
            <a:ext cx="620604" cy="754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4047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22"/>
          </p:nvPr>
        </p:nvSpPr>
        <p:spPr>
          <a:xfrm>
            <a:off x="180975" y="811212"/>
            <a:ext cx="8732699" cy="3869072"/>
          </a:xfrm>
        </p:spPr>
        <p:txBody>
          <a:bodyPr/>
          <a:lstStyle/>
          <a:p>
            <a:endParaRPr lang="en-US" dirty="0"/>
          </a:p>
          <a:p>
            <a:pPr marL="539750" lvl="2" indent="0">
              <a:buNone/>
            </a:pPr>
            <a:endParaRPr lang="en-US" dirty="0"/>
          </a:p>
        </p:txBody>
      </p:sp>
      <p:sp>
        <p:nvSpPr>
          <p:cNvPr id="5" name="Espace réservé du texte 3">
            <a:extLst>
              <a:ext uri="{FF2B5EF4-FFF2-40B4-BE49-F238E27FC236}">
                <a16:creationId xmlns:a16="http://schemas.microsoft.com/office/drawing/2014/main" id="{D00F5944-5B55-477B-9B59-0558906BE631}"/>
              </a:ext>
            </a:extLst>
          </p:cNvPr>
          <p:cNvSpPr txBox="1">
            <a:spLocks/>
          </p:cNvSpPr>
          <p:nvPr/>
        </p:nvSpPr>
        <p:spPr>
          <a:xfrm>
            <a:off x="268568" y="376770"/>
            <a:ext cx="8694457" cy="3869071"/>
          </a:xfrm>
          <a:prstGeom prst="rect">
            <a:avLst/>
          </a:prstGeom>
        </p:spPr>
        <p:txBody>
          <a:bodyPr lIns="0" tIns="0" rIns="0" bIns="0"/>
          <a:lstStyle>
            <a:lvl1pPr marL="177800" indent="-177800" algn="l" rtl="0" eaLnBrk="1" fontAlgn="base" hangingPunct="1">
              <a:spcBef>
                <a:spcPts val="300"/>
              </a:spcBef>
              <a:spcAft>
                <a:spcPct val="0"/>
              </a:spcAft>
              <a:buClr>
                <a:schemeClr val="tx1"/>
              </a:buClr>
              <a:buFont typeface="Wingdings" pitchFamily="2" charset="2"/>
              <a:buChar char="§"/>
              <a:defRPr sz="1800" b="1">
                <a:solidFill>
                  <a:schemeClr val="tx1"/>
                </a:solidFill>
                <a:latin typeface="+mn-lt"/>
                <a:ea typeface="+mn-ea"/>
                <a:cs typeface="+mn-cs"/>
              </a:defRPr>
            </a:lvl1pPr>
            <a:lvl2pPr marL="450850" indent="-184150" algn="l" rtl="0" eaLnBrk="1" fontAlgn="base" hangingPunct="1">
              <a:spcBef>
                <a:spcPts val="300"/>
              </a:spcBef>
              <a:spcAft>
                <a:spcPct val="0"/>
              </a:spcAft>
              <a:buClr>
                <a:schemeClr val="tx1"/>
              </a:buClr>
              <a:buFont typeface="Wingdings" panose="05000000000000000000" pitchFamily="2" charset="2"/>
              <a:buChar char="ü"/>
              <a:defRPr sz="1600">
                <a:solidFill>
                  <a:schemeClr val="tx1"/>
                </a:solidFill>
                <a:latin typeface="+mn-lt"/>
                <a:ea typeface="+mn-ea"/>
              </a:defRPr>
            </a:lvl2pPr>
            <a:lvl3pPr marL="715963" indent="-176213" algn="l" rtl="0" eaLnBrk="1" fontAlgn="base" hangingPunct="1">
              <a:spcBef>
                <a:spcPts val="300"/>
              </a:spcBef>
              <a:spcAft>
                <a:spcPct val="0"/>
              </a:spcAft>
              <a:buClr>
                <a:schemeClr val="tx1"/>
              </a:buClr>
              <a:buFont typeface="Courier New" panose="02070309020205020404" pitchFamily="49" charset="0"/>
              <a:buChar char="o"/>
              <a:tabLst/>
              <a:defRPr sz="1400">
                <a:solidFill>
                  <a:schemeClr val="tx1"/>
                </a:solidFill>
                <a:latin typeface="+mn-lt"/>
                <a:ea typeface="+mn-ea"/>
              </a:defRPr>
            </a:lvl3pPr>
            <a:lvl4pPr marL="982663" indent="-177800" algn="l" rtl="0" eaLnBrk="1" fontAlgn="base" hangingPunct="1">
              <a:spcBef>
                <a:spcPts val="300"/>
              </a:spcBef>
              <a:spcAft>
                <a:spcPct val="0"/>
              </a:spcAft>
              <a:buClr>
                <a:schemeClr val="tx1"/>
              </a:buClr>
              <a:buFont typeface="Arial" panose="020B0604020202020204" pitchFamily="34" charset="0"/>
              <a:buChar char="•"/>
              <a:defRPr sz="1200">
                <a:solidFill>
                  <a:schemeClr val="tx1"/>
                </a:solidFill>
                <a:latin typeface="+mn-lt"/>
                <a:ea typeface="+mn-ea"/>
              </a:defRPr>
            </a:lvl4pPr>
            <a:lvl5pPr marL="1255713" indent="-177800" algn="l" rtl="0" eaLnBrk="1" fontAlgn="base" hangingPunct="1">
              <a:spcBef>
                <a:spcPts val="300"/>
              </a:spcBef>
              <a:spcAft>
                <a:spcPct val="0"/>
              </a:spcAft>
              <a:buClr>
                <a:schemeClr val="tx1"/>
              </a:buClr>
              <a:buFont typeface="Arial" pitchFamily="34" charset="0"/>
              <a:buChar char="−"/>
              <a:defRPr sz="1000">
                <a:solidFill>
                  <a:schemeClr val="tx1"/>
                </a:solidFill>
                <a:latin typeface="+mn-lt"/>
                <a:ea typeface="+mn-ea"/>
              </a:defRPr>
            </a:lvl5pPr>
            <a:lvl6pPr marL="1885950" indent="-171450" algn="l" rtl="0" eaLnBrk="1" fontAlgn="base" hangingPunct="1">
              <a:spcBef>
                <a:spcPct val="20000"/>
              </a:spcBef>
              <a:spcAft>
                <a:spcPct val="0"/>
              </a:spcAft>
              <a:buChar char="»"/>
              <a:defRPr sz="800">
                <a:solidFill>
                  <a:schemeClr val="tx1"/>
                </a:solidFill>
                <a:latin typeface="+mn-lt"/>
                <a:ea typeface="+mn-ea"/>
              </a:defRPr>
            </a:lvl6pPr>
            <a:lvl7pPr marL="2228850" indent="-171450" algn="l" rtl="0" eaLnBrk="1" fontAlgn="base" hangingPunct="1">
              <a:spcBef>
                <a:spcPct val="20000"/>
              </a:spcBef>
              <a:spcAft>
                <a:spcPct val="0"/>
              </a:spcAft>
              <a:buChar char="»"/>
              <a:defRPr sz="800">
                <a:solidFill>
                  <a:schemeClr val="tx1"/>
                </a:solidFill>
                <a:latin typeface="+mn-lt"/>
                <a:ea typeface="+mn-ea"/>
              </a:defRPr>
            </a:lvl7pPr>
            <a:lvl8pPr marL="2571750" indent="-171450" algn="l" rtl="0" eaLnBrk="1" fontAlgn="base" hangingPunct="1">
              <a:spcBef>
                <a:spcPct val="20000"/>
              </a:spcBef>
              <a:spcAft>
                <a:spcPct val="0"/>
              </a:spcAft>
              <a:buChar char="»"/>
              <a:defRPr sz="800">
                <a:solidFill>
                  <a:schemeClr val="tx1"/>
                </a:solidFill>
                <a:latin typeface="+mn-lt"/>
                <a:ea typeface="+mn-ea"/>
              </a:defRPr>
            </a:lvl8pPr>
            <a:lvl9pPr marL="2914650" indent="-171450" algn="l" rtl="0" eaLnBrk="1" fontAlgn="base" hangingPunct="1">
              <a:spcBef>
                <a:spcPct val="20000"/>
              </a:spcBef>
              <a:spcAft>
                <a:spcPct val="0"/>
              </a:spcAft>
              <a:buChar char="»"/>
              <a:defRPr sz="800">
                <a:solidFill>
                  <a:schemeClr val="tx1"/>
                </a:solidFill>
                <a:latin typeface="+mn-lt"/>
                <a:ea typeface="+mn-ea"/>
              </a:defRPr>
            </a:lvl9pPr>
          </a:lstStyle>
          <a:p>
            <a:r>
              <a:rPr lang="fr-FR" sz="2000" u="sng" kern="0" dirty="0"/>
              <a:t>L CATEGORY / R41 </a:t>
            </a:r>
            <a:r>
              <a:rPr lang="fr-FR" sz="2000" b="0" u="sng" kern="0" dirty="0"/>
              <a:t> </a:t>
            </a:r>
          </a:p>
          <a:p>
            <a:pPr lvl="1"/>
            <a:r>
              <a:rPr lang="en-US" sz="2000" b="0" kern="0" dirty="0"/>
              <a:t>R41 activity closed with the adoption of proposals by GRBP. From the GRBP report:</a:t>
            </a:r>
          </a:p>
          <a:p>
            <a:pPr lvl="1"/>
            <a:endParaRPr lang="en-US" sz="2000" b="0" kern="0" dirty="0"/>
          </a:p>
          <a:p>
            <a:r>
              <a:rPr lang="en-GB" sz="1050" b="0" i="1" dirty="0"/>
              <a:t>Documentation</a:t>
            </a:r>
            <a:r>
              <a:rPr lang="en-GB" sz="1050" b="0" dirty="0"/>
              <a:t>:	ECE/TRANS/WP.29/GRBP/2025/4, ECE/TRANS/WP.29/GRBP/2025/6, ECE/TRANS/WP.29/GRBP/2025/7, Informal documents GRBP-81-03, GRBP-81-15, GRBP-81-29, GRBP-81-30 </a:t>
            </a:r>
            <a:endParaRPr lang="en-US" sz="1050" b="0" dirty="0"/>
          </a:p>
          <a:p>
            <a:r>
              <a:rPr lang="en-GB" sz="1050" b="0" dirty="0"/>
              <a:t>The expert from the Informal Working Group on Real Driving - Additional Sound Emission Provisions (IWG RD - ASEP) proposed clarifying the application of the ASEP testing conditions in Annex 7 (ECE/TRANS/WP.29/GRBP/2025/4). GRBP adopted this proposal, as amended GRBP-81-03, and requested the secretariat to submit it for consideration and vote at the June 2025 sessions of WP.29 and AC.1 as part of draft Supplement 4 to the 05 series of amendments to UN Regulation No. 41.  </a:t>
            </a:r>
            <a:endParaRPr lang="en-US" sz="1050" b="0" dirty="0"/>
          </a:p>
          <a:p>
            <a:r>
              <a:rPr lang="en-GB" sz="1050" b="0" dirty="0"/>
              <a:t>The expert from IMMA introduced amendment proposals to the 04 and 05 series of amendments that strengthened provisions against test defeating, facilitated the conformity of production testing and corrected the communication document (ECE/TRANS/WP.29/GRBP/2025/6 and ECE/TRANS/WP.29/GRBP/2025/7). GRBP adopted these proposals, as amended by respectively GRBP-81-30 and GRBP-81-29, and requested the secretariat to submit them for consideration and vote at the June 2025 sessions of WP.29 and AC.1 as draft Supplement 12 to the 04 series of amendments and as part of draft Supplement 4 to the 05 series of amendments to UN Regulation No. 41.   </a:t>
            </a:r>
            <a:endParaRPr lang="en-US" sz="1050" b="0" dirty="0"/>
          </a:p>
          <a:p>
            <a:r>
              <a:rPr lang="en-GB" sz="1050" b="0" dirty="0"/>
              <a:t>The experts from IWG RD-ASEP presented a proposal for a new 06 series of amendments in order to strengthen the RD-ASEP testing conditions of motorcycles (ECE/TRANS/WP.29/GRBP/2025/5).  GRBP adopted this proposal, as amended by GRBP-81-02 and GRBP-81-15, and requested the secretariat to submit it for consideration and vote at the June 2025 sessions of WP.29 and AC.1 as draft 06 series of amendments to UN Regulation No. 41. To avoid legal uncertainty, GRBP also requested the secretariat to explicitly include in the proposal draft Supplement 4 to the 05 series of amendments, as indicated above, based on ECE/TRANS/WP.29/GRBP/2025/4, as amended GRBP-81-03, and ECE/TRANS/WP.29/GRBP/2025/7, as amended by GRBP-81-29.          </a:t>
            </a:r>
            <a:endParaRPr lang="en-US" sz="1050" b="0" dirty="0"/>
          </a:p>
          <a:p>
            <a:pPr marL="266700" lvl="1" indent="0">
              <a:buNone/>
            </a:pPr>
            <a:endParaRPr lang="en-US" sz="1800" b="0" kern="0" dirty="0"/>
          </a:p>
        </p:txBody>
      </p:sp>
      <p:sp>
        <p:nvSpPr>
          <p:cNvPr id="7" name="Titre 5">
            <a:extLst>
              <a:ext uri="{FF2B5EF4-FFF2-40B4-BE49-F238E27FC236}">
                <a16:creationId xmlns:a16="http://schemas.microsoft.com/office/drawing/2014/main" id="{9DE1AB24-DEE7-A844-AC1F-B7617981FEE1}"/>
              </a:ext>
            </a:extLst>
          </p:cNvPr>
          <p:cNvSpPr txBox="1">
            <a:spLocks/>
          </p:cNvSpPr>
          <p:nvPr/>
        </p:nvSpPr>
        <p:spPr>
          <a:xfrm>
            <a:off x="155505" y="93937"/>
            <a:ext cx="8898554" cy="258868"/>
          </a:xfrm>
          <a:prstGeom prst="rect">
            <a:avLst/>
          </a:prstGeom>
        </p:spPr>
        <p:txBody>
          <a:bodyPr lIns="0" tIns="0" rIns="0" bIns="0"/>
          <a:lstStyle>
            <a:lvl1pPr algn="l" rtl="0" eaLnBrk="1" fontAlgn="base" hangingPunct="1">
              <a:spcBef>
                <a:spcPct val="0"/>
              </a:spcBef>
              <a:spcAft>
                <a:spcPct val="0"/>
              </a:spcAft>
              <a:defRPr sz="2000" b="1" cap="all" baseline="0">
                <a:solidFill>
                  <a:srgbClr val="0000FF"/>
                </a:solidFill>
                <a:latin typeface="+mj-lt"/>
                <a:ea typeface="+mj-ea"/>
                <a:cs typeface="+mj-cs"/>
              </a:defRPr>
            </a:lvl1pPr>
            <a:lvl2pPr algn="l" rtl="0" eaLnBrk="1" fontAlgn="base" hangingPunct="1">
              <a:spcBef>
                <a:spcPct val="0"/>
              </a:spcBef>
              <a:spcAft>
                <a:spcPct val="0"/>
              </a:spcAft>
              <a:defRPr sz="1800" b="1">
                <a:solidFill>
                  <a:schemeClr val="tx1"/>
                </a:solidFill>
                <a:latin typeface="Arial Narrow" pitchFamily="34" charset="0"/>
                <a:ea typeface="MS PGothic" pitchFamily="34" charset="-128"/>
              </a:defRPr>
            </a:lvl2pPr>
            <a:lvl3pPr algn="l" rtl="0" eaLnBrk="1" fontAlgn="base" hangingPunct="1">
              <a:spcBef>
                <a:spcPct val="0"/>
              </a:spcBef>
              <a:spcAft>
                <a:spcPct val="0"/>
              </a:spcAft>
              <a:defRPr sz="1800" b="1">
                <a:solidFill>
                  <a:schemeClr val="tx1"/>
                </a:solidFill>
                <a:latin typeface="Arial Narrow" pitchFamily="34" charset="0"/>
                <a:ea typeface="MS PGothic" pitchFamily="34" charset="-128"/>
              </a:defRPr>
            </a:lvl3pPr>
            <a:lvl4pPr algn="l" rtl="0" eaLnBrk="1" fontAlgn="base" hangingPunct="1">
              <a:spcBef>
                <a:spcPct val="0"/>
              </a:spcBef>
              <a:spcAft>
                <a:spcPct val="0"/>
              </a:spcAft>
              <a:defRPr sz="1800" b="1">
                <a:solidFill>
                  <a:schemeClr val="tx1"/>
                </a:solidFill>
                <a:latin typeface="Arial Narrow" pitchFamily="34" charset="0"/>
                <a:ea typeface="MS PGothic" pitchFamily="34" charset="-128"/>
              </a:defRPr>
            </a:lvl4pPr>
            <a:lvl5pPr algn="l" rtl="0" eaLnBrk="1" fontAlgn="base" hangingPunct="1">
              <a:spcBef>
                <a:spcPct val="0"/>
              </a:spcBef>
              <a:spcAft>
                <a:spcPct val="0"/>
              </a:spcAft>
              <a:defRPr sz="1800" b="1">
                <a:solidFill>
                  <a:schemeClr val="tx1"/>
                </a:solidFill>
                <a:latin typeface="Arial Narrow" pitchFamily="34" charset="0"/>
                <a:ea typeface="MS PGothic" pitchFamily="34" charset="-128"/>
              </a:defRPr>
            </a:lvl5pPr>
            <a:lvl6pPr marL="342900" algn="l" rtl="0" eaLnBrk="1" fontAlgn="base" hangingPunct="1">
              <a:spcBef>
                <a:spcPct val="0"/>
              </a:spcBef>
              <a:spcAft>
                <a:spcPct val="0"/>
              </a:spcAft>
              <a:defRPr sz="1800" b="1">
                <a:solidFill>
                  <a:schemeClr val="tx1"/>
                </a:solidFill>
                <a:latin typeface="Arial Narrow" pitchFamily="34" charset="0"/>
                <a:ea typeface="MS PGothic" pitchFamily="34" charset="-128"/>
              </a:defRPr>
            </a:lvl6pPr>
            <a:lvl7pPr marL="685800" algn="l" rtl="0" eaLnBrk="1" fontAlgn="base" hangingPunct="1">
              <a:spcBef>
                <a:spcPct val="0"/>
              </a:spcBef>
              <a:spcAft>
                <a:spcPct val="0"/>
              </a:spcAft>
              <a:defRPr sz="1800" b="1">
                <a:solidFill>
                  <a:schemeClr val="tx1"/>
                </a:solidFill>
                <a:latin typeface="Arial Narrow" pitchFamily="34" charset="0"/>
                <a:ea typeface="MS PGothic" pitchFamily="34" charset="-128"/>
              </a:defRPr>
            </a:lvl7pPr>
            <a:lvl8pPr marL="1028700" algn="l" rtl="0" eaLnBrk="1" fontAlgn="base" hangingPunct="1">
              <a:spcBef>
                <a:spcPct val="0"/>
              </a:spcBef>
              <a:spcAft>
                <a:spcPct val="0"/>
              </a:spcAft>
              <a:defRPr sz="1800" b="1">
                <a:solidFill>
                  <a:schemeClr val="tx1"/>
                </a:solidFill>
                <a:latin typeface="Arial Narrow" pitchFamily="34" charset="0"/>
                <a:ea typeface="MS PGothic" pitchFamily="34" charset="-128"/>
              </a:defRPr>
            </a:lvl8pPr>
            <a:lvl9pPr marL="1371600" algn="l" rtl="0" eaLnBrk="1" fontAlgn="base" hangingPunct="1">
              <a:spcBef>
                <a:spcPct val="0"/>
              </a:spcBef>
              <a:spcAft>
                <a:spcPct val="0"/>
              </a:spcAft>
              <a:defRPr sz="1800" b="1">
                <a:solidFill>
                  <a:schemeClr val="tx1"/>
                </a:solidFill>
                <a:latin typeface="Arial Narrow" pitchFamily="34" charset="0"/>
                <a:ea typeface="MS PGothic" pitchFamily="34" charset="-128"/>
              </a:defRPr>
            </a:lvl9pPr>
          </a:lstStyle>
          <a:p>
            <a:r>
              <a:rPr lang="fr-FR" kern="0" dirty="0"/>
              <a:t>STATE OF PROGRESS AFTER 6</a:t>
            </a:r>
            <a:r>
              <a:rPr lang="fr-FR" kern="0" baseline="30000" dirty="0"/>
              <a:t>th</a:t>
            </a:r>
            <a:r>
              <a:rPr lang="fr-FR" kern="0" dirty="0"/>
              <a:t> SESSION of IWG RD-ASEP R41</a:t>
            </a:r>
          </a:p>
        </p:txBody>
      </p:sp>
    </p:spTree>
    <p:extLst>
      <p:ext uri="{BB962C8B-B14F-4D97-AF65-F5344CB8AC3E}">
        <p14:creationId xmlns:p14="http://schemas.microsoft.com/office/powerpoint/2010/main" val="556369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85D50B9F-E70E-460F-910A-4D6E6476884A}"/>
              </a:ext>
            </a:extLst>
          </p:cNvPr>
          <p:cNvSpPr>
            <a:spLocks noGrp="1"/>
          </p:cNvSpPr>
          <p:nvPr>
            <p:ph type="title"/>
          </p:nvPr>
        </p:nvSpPr>
        <p:spPr>
          <a:xfrm>
            <a:off x="180975" y="295414"/>
            <a:ext cx="8783638" cy="511035"/>
          </a:xfrm>
        </p:spPr>
        <p:txBody>
          <a:bodyPr/>
          <a:lstStyle/>
          <a:p>
            <a:r>
              <a:rPr lang="fr-FR" dirty="0"/>
              <a:t>NEXT: GRBP </a:t>
            </a:r>
            <a:r>
              <a:rPr lang="fr-FR" dirty="0" err="1"/>
              <a:t>submission</a:t>
            </a:r>
            <a:r>
              <a:rPr lang="fr-FR" dirty="0"/>
              <a:t> </a:t>
            </a:r>
            <a:r>
              <a:rPr lang="fr-FR" dirty="0" err="1"/>
              <a:t>targets</a:t>
            </a:r>
            <a:endParaRPr lang="fr-FR" dirty="0"/>
          </a:p>
        </p:txBody>
      </p:sp>
      <p:sp>
        <p:nvSpPr>
          <p:cNvPr id="4" name="Espace réservé du texte 3">
            <a:extLst>
              <a:ext uri="{FF2B5EF4-FFF2-40B4-BE49-F238E27FC236}">
                <a16:creationId xmlns:a16="http://schemas.microsoft.com/office/drawing/2014/main" id="{48709070-6D1A-4AB2-BEAB-831B4076BCA7}"/>
              </a:ext>
            </a:extLst>
          </p:cNvPr>
          <p:cNvSpPr>
            <a:spLocks noGrp="1"/>
          </p:cNvSpPr>
          <p:nvPr>
            <p:ph type="body" sz="quarter" idx="22"/>
          </p:nvPr>
        </p:nvSpPr>
        <p:spPr>
          <a:xfrm>
            <a:off x="374073" y="1060450"/>
            <a:ext cx="8416636" cy="3636240"/>
          </a:xfrm>
        </p:spPr>
        <p:txBody>
          <a:bodyPr/>
          <a:lstStyle/>
          <a:p>
            <a:r>
              <a:rPr lang="en-US" sz="2000" u="sng" dirty="0"/>
              <a:t>M Category / R51:  </a:t>
            </a:r>
            <a:r>
              <a:rPr lang="en-US" sz="1800" dirty="0"/>
              <a:t>(</a:t>
            </a:r>
            <a:r>
              <a:rPr lang="en-US" sz="1800" b="0" dirty="0">
                <a:solidFill>
                  <a:srgbClr val="0070C0"/>
                </a:solidFill>
                <a:hlinkClick r:id="rId3">
                  <a:extLst>
                    <a:ext uri="{A12FA001-AC4F-418D-AE19-62706E023703}">
                      <ahyp:hlinkClr xmlns:ahyp="http://schemas.microsoft.com/office/drawing/2018/hyperlinkcolor" val="tx"/>
                    </a:ext>
                  </a:extLst>
                </a:hlinkClick>
              </a:rPr>
              <a:t>IG-ASEP-01-02 RD_ASEP R51</a:t>
            </a:r>
            <a:r>
              <a:rPr lang="en-US" sz="1800" dirty="0"/>
              <a:t>)</a:t>
            </a:r>
          </a:p>
          <a:p>
            <a:pPr lvl="1"/>
            <a:r>
              <a:rPr lang="en-US" sz="1800" dirty="0"/>
              <a:t>Informal Document: </a:t>
            </a:r>
          </a:p>
          <a:p>
            <a:pPr lvl="2"/>
            <a:r>
              <a:rPr lang="en-US" sz="1600" dirty="0"/>
              <a:t>Original TOR: September 2025</a:t>
            </a:r>
          </a:p>
          <a:p>
            <a:pPr lvl="2"/>
            <a:r>
              <a:rPr lang="en-US" sz="1600" dirty="0"/>
              <a:t>Now expected: February 2026</a:t>
            </a:r>
          </a:p>
          <a:p>
            <a:pPr lvl="1"/>
            <a:r>
              <a:rPr lang="en-US" sz="1800" dirty="0">
                <a:ea typeface="Calibri" panose="020F0502020204030204" pitchFamily="34" charset="0"/>
              </a:rPr>
              <a:t>W</a:t>
            </a:r>
            <a:r>
              <a:rPr lang="en-US" sz="1800" dirty="0">
                <a:effectLst/>
                <a:ea typeface="Calibri" panose="020F0502020204030204" pitchFamily="34" charset="0"/>
              </a:rPr>
              <a:t>orking document: </a:t>
            </a:r>
          </a:p>
          <a:p>
            <a:pPr lvl="2"/>
            <a:r>
              <a:rPr lang="en-US" sz="1600" dirty="0"/>
              <a:t>Original TOR: February 2026</a:t>
            </a:r>
          </a:p>
          <a:p>
            <a:pPr lvl="2"/>
            <a:r>
              <a:rPr lang="en-US" sz="1600" dirty="0"/>
              <a:t>Now expected: </a:t>
            </a:r>
            <a:r>
              <a:rPr lang="en-US" sz="1600" dirty="0">
                <a:highlight>
                  <a:srgbClr val="FFFF00"/>
                </a:highlight>
              </a:rPr>
              <a:t>February 2027</a:t>
            </a:r>
          </a:p>
          <a:p>
            <a:endParaRPr lang="en-US" dirty="0"/>
          </a:p>
          <a:p>
            <a:r>
              <a:rPr lang="en-US" sz="2000" u="sng" dirty="0"/>
              <a:t>L-category / R41: </a:t>
            </a:r>
            <a:r>
              <a:rPr lang="en-US" sz="1800" dirty="0">
                <a:ea typeface="Calibri" panose="020F0502020204030204" pitchFamily="34" charset="0"/>
              </a:rPr>
              <a:t>No Further Action</a:t>
            </a:r>
            <a:endParaRPr lang="en-US" sz="1800" dirty="0">
              <a:effectLst/>
              <a:ea typeface="Calibri" panose="020F0502020204030204" pitchFamily="34" charset="0"/>
            </a:endParaRPr>
          </a:p>
          <a:p>
            <a:pPr marL="266700" lvl="1" indent="0">
              <a:buNone/>
            </a:pPr>
            <a:endParaRPr lang="en-US" sz="1600" dirty="0">
              <a:effectLst/>
              <a:ea typeface="Calibri" panose="020F0502020204030204" pitchFamily="34" charset="0"/>
            </a:endParaRPr>
          </a:p>
          <a:p>
            <a:pPr marL="0" indent="0">
              <a:buNone/>
            </a:pPr>
            <a:endParaRPr lang="en-US" dirty="0"/>
          </a:p>
          <a:p>
            <a:endParaRPr lang="en-US" sz="1800" dirty="0"/>
          </a:p>
        </p:txBody>
      </p:sp>
    </p:spTree>
    <p:extLst>
      <p:ext uri="{BB962C8B-B14F-4D97-AF65-F5344CB8AC3E}">
        <p14:creationId xmlns:p14="http://schemas.microsoft.com/office/powerpoint/2010/main" val="1895895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F08EC-3634-C3BF-1984-DA099DACDD75}"/>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14C59C88-4E00-3C69-CFA9-11D1DAAB3386}"/>
              </a:ext>
            </a:extLst>
          </p:cNvPr>
          <p:cNvSpPr>
            <a:spLocks noGrp="1"/>
          </p:cNvSpPr>
          <p:nvPr>
            <p:ph type="title"/>
          </p:nvPr>
        </p:nvSpPr>
        <p:spPr>
          <a:xfrm>
            <a:off x="180181" y="246943"/>
            <a:ext cx="8783638" cy="258868"/>
          </a:xfrm>
        </p:spPr>
        <p:txBody>
          <a:bodyPr/>
          <a:lstStyle/>
          <a:p>
            <a:r>
              <a:rPr lang="fr-FR" dirty="0"/>
              <a:t>Meeting plan 2025/6</a:t>
            </a:r>
          </a:p>
        </p:txBody>
      </p:sp>
      <p:sp>
        <p:nvSpPr>
          <p:cNvPr id="4" name="Espace réservé du texte 3">
            <a:extLst>
              <a:ext uri="{FF2B5EF4-FFF2-40B4-BE49-F238E27FC236}">
                <a16:creationId xmlns:a16="http://schemas.microsoft.com/office/drawing/2014/main" id="{4FBE6A40-73B9-8FD4-EF85-6BDD470CD3A1}"/>
              </a:ext>
            </a:extLst>
          </p:cNvPr>
          <p:cNvSpPr>
            <a:spLocks noGrp="1"/>
          </p:cNvSpPr>
          <p:nvPr>
            <p:ph type="body" sz="quarter" idx="22"/>
          </p:nvPr>
        </p:nvSpPr>
        <p:spPr>
          <a:xfrm>
            <a:off x="583095" y="1016000"/>
            <a:ext cx="8380724" cy="3587750"/>
          </a:xfrm>
        </p:spPr>
        <p:txBody>
          <a:bodyPr>
            <a:normAutofit fontScale="92500" lnSpcReduction="20000"/>
          </a:bodyPr>
          <a:lstStyle/>
          <a:p>
            <a:r>
              <a:rPr lang="en-US" dirty="0"/>
              <a:t>20-24 October 2025: Munich</a:t>
            </a:r>
          </a:p>
          <a:p>
            <a:r>
              <a:rPr lang="en-US" dirty="0"/>
              <a:t>2026 TBD: </a:t>
            </a:r>
          </a:p>
          <a:p>
            <a:pPr marL="0" indent="0">
              <a:buNone/>
            </a:pPr>
            <a:r>
              <a:rPr lang="en-US" dirty="0"/>
              <a:t>Virtual: Analysis Task Force; Editing Task Force</a:t>
            </a:r>
          </a:p>
          <a:p>
            <a:pPr marL="0" indent="0">
              <a:buNone/>
            </a:pPr>
            <a:r>
              <a:rPr lang="en-US" dirty="0"/>
              <a:t>Hybrid: April/June/October?  With IWG meetings preceded by analysis and editing task forces in person.</a:t>
            </a:r>
          </a:p>
          <a:p>
            <a:endParaRPr lang="en-US" dirty="0"/>
          </a:p>
          <a:p>
            <a:r>
              <a:rPr lang="en-US" dirty="0"/>
              <a:t>All meetings in hybrid form (Face to Face + Remote connection)</a:t>
            </a:r>
          </a:p>
          <a:p>
            <a:endParaRPr lang="en-US" dirty="0"/>
          </a:p>
          <a:p>
            <a:r>
              <a:rPr lang="en-US" dirty="0"/>
              <a:t>IWG RD-ASEP has two </a:t>
            </a:r>
            <a:r>
              <a:rPr lang="en-US"/>
              <a:t>parts:</a:t>
            </a:r>
          </a:p>
          <a:p>
            <a:pPr marL="0" indent="0">
              <a:buNone/>
            </a:pPr>
            <a:r>
              <a:rPr lang="en-US"/>
              <a:t> </a:t>
            </a:r>
            <a:endParaRPr lang="en-US" dirty="0"/>
          </a:p>
          <a:p>
            <a:pPr marL="0" indent="0">
              <a:buNone/>
            </a:pPr>
            <a:r>
              <a:rPr lang="en-US" dirty="0"/>
              <a:t>RD-ASEP for UN-R51, to develop a mandatory procedure after the monitoring phase</a:t>
            </a:r>
          </a:p>
          <a:p>
            <a:pPr marL="0" indent="0">
              <a:buNone/>
            </a:pPr>
            <a:endParaRPr lang="en-US" dirty="0"/>
          </a:p>
          <a:p>
            <a:pPr marL="0" indent="0">
              <a:buNone/>
            </a:pPr>
            <a:r>
              <a:rPr lang="en-US" dirty="0"/>
              <a:t>RD-ASEP for UN-R41: No further action</a:t>
            </a:r>
          </a:p>
        </p:txBody>
      </p:sp>
    </p:spTree>
    <p:extLst>
      <p:ext uri="{BB962C8B-B14F-4D97-AF65-F5344CB8AC3E}">
        <p14:creationId xmlns:p14="http://schemas.microsoft.com/office/powerpoint/2010/main" val="3263747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565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NAULT SECRET A">
  <a:themeElements>
    <a:clrScheme name="Groupe Renault">
      <a:dk1>
        <a:srgbClr val="000000"/>
      </a:dk1>
      <a:lt1>
        <a:srgbClr val="FFFFFF"/>
      </a:lt1>
      <a:dk2>
        <a:srgbClr val="000000"/>
      </a:dk2>
      <a:lt2>
        <a:srgbClr val="FFFFFF"/>
      </a:lt2>
      <a:accent1>
        <a:srgbClr val="FFCC33"/>
      </a:accent1>
      <a:accent2>
        <a:srgbClr val="C80E0E"/>
      </a:accent2>
      <a:accent3>
        <a:srgbClr val="9BC814"/>
      </a:accent3>
      <a:accent4>
        <a:srgbClr val="878785"/>
      </a:accent4>
      <a:accent5>
        <a:srgbClr val="97999B"/>
      </a:accent5>
      <a:accent6>
        <a:srgbClr val="CFC9C4"/>
      </a:accent6>
      <a:hlink>
        <a:srgbClr val="000000"/>
      </a:hlink>
      <a:folHlink>
        <a:srgbClr val="97999B"/>
      </a:folHlink>
    </a:clrScheme>
    <a:fontScheme name="Ren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sz="1600" b="0" dirty="0" err="1" smtClean="0">
            <a:solidFill>
              <a:schemeClr val="tx1"/>
            </a:solidFill>
          </a:defRPr>
        </a:defPPr>
      </a:lstStyle>
    </a:txDef>
  </a:objectDefaults>
  <a:extraClrSchemeLst>
    <a:extraClrScheme>
      <a:clrScheme name="B_SIGN-FRANCAIS_Garde 1">
        <a:dk1>
          <a:srgbClr val="000000"/>
        </a:dk1>
        <a:lt1>
          <a:srgbClr val="FFFFFF"/>
        </a:lt1>
        <a:dk2>
          <a:srgbClr val="000000"/>
        </a:dk2>
        <a:lt2>
          <a:srgbClr val="8A8E91"/>
        </a:lt2>
        <a:accent1>
          <a:srgbClr val="F7B100"/>
        </a:accent1>
        <a:accent2>
          <a:srgbClr val="CCCCCC"/>
        </a:accent2>
        <a:accent3>
          <a:srgbClr val="FFFFFF"/>
        </a:accent3>
        <a:accent4>
          <a:srgbClr val="000000"/>
        </a:accent4>
        <a:accent5>
          <a:srgbClr val="FAD5AA"/>
        </a:accent5>
        <a:accent6>
          <a:srgbClr val="B9B9B9"/>
        </a:accent6>
        <a:hlink>
          <a:srgbClr val="9BC814"/>
        </a:hlink>
        <a:folHlink>
          <a:srgbClr val="C80E0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ésentation1" id="{2CEC4DE4-BEF2-400D-A018-406D806C438A}" vid="{6A1E8358-F087-4BC6-88C5-9A780D2C89A0}"/>
    </a:ext>
  </a:extLst>
</a:theme>
</file>

<file path=ppt/theme/theme2.xml><?xml version="1.0" encoding="utf-8"?>
<a:theme xmlns:a="http://schemas.openxmlformats.org/drawingml/2006/main" name="Thème Office">
  <a:themeElements>
    <a:clrScheme name="GROUPE RENAULT">
      <a:dk1>
        <a:srgbClr val="000000"/>
      </a:dk1>
      <a:lt1>
        <a:srgbClr val="FFFFFF"/>
      </a:lt1>
      <a:dk2>
        <a:srgbClr val="000000"/>
      </a:dk2>
      <a:lt2>
        <a:srgbClr val="FFFFFF"/>
      </a:lt2>
      <a:accent1>
        <a:srgbClr val="FFCD00"/>
      </a:accent1>
      <a:accent2>
        <a:srgbClr val="C80E0E"/>
      </a:accent2>
      <a:accent3>
        <a:srgbClr val="9BC814"/>
      </a:accent3>
      <a:accent4>
        <a:srgbClr val="878785"/>
      </a:accent4>
      <a:accent5>
        <a:srgbClr val="97999B"/>
      </a:accent5>
      <a:accent6>
        <a:srgbClr val="CFC9C4"/>
      </a:accent6>
      <a:hlink>
        <a:srgbClr val="000000"/>
      </a:hlink>
      <a:folHlink>
        <a:srgbClr val="97999B"/>
      </a:folHlink>
    </a:clrScheme>
    <a:fontScheme name="RENAULT">
      <a:majorFont>
        <a:latin typeface="Arial Narrow"/>
        <a:ea typeface="MS PGothic"/>
        <a:cs typeface=""/>
      </a:majorFont>
      <a:minorFont>
        <a:latin typeface="Arial"/>
        <a:ea typeface="MS PGothic"/>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GROUPE RENAULT">
      <a:dk1>
        <a:srgbClr val="000000"/>
      </a:dk1>
      <a:lt1>
        <a:srgbClr val="FFFFFF"/>
      </a:lt1>
      <a:dk2>
        <a:srgbClr val="000000"/>
      </a:dk2>
      <a:lt2>
        <a:srgbClr val="FFFFFF"/>
      </a:lt2>
      <a:accent1>
        <a:srgbClr val="FFCD00"/>
      </a:accent1>
      <a:accent2>
        <a:srgbClr val="C80E0E"/>
      </a:accent2>
      <a:accent3>
        <a:srgbClr val="9BC814"/>
      </a:accent3>
      <a:accent4>
        <a:srgbClr val="878785"/>
      </a:accent4>
      <a:accent5>
        <a:srgbClr val="97999B"/>
      </a:accent5>
      <a:accent6>
        <a:srgbClr val="CFC9C4"/>
      </a:accent6>
      <a:hlink>
        <a:srgbClr val="000000"/>
      </a:hlink>
      <a:folHlink>
        <a:srgbClr val="97999B"/>
      </a:folHlink>
    </a:clrScheme>
    <a:fontScheme name="RENAULT">
      <a:majorFont>
        <a:latin typeface="Arial Narrow"/>
        <a:ea typeface="MS PGothic"/>
        <a:cs typeface=""/>
      </a:majorFont>
      <a:minorFont>
        <a:latin typeface="Arial"/>
        <a:ea typeface="MS PGothic"/>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mOTM2NzViNi0wMWEyLTQ4NDktYTE4OS0yZjY2MTU3NzJlMTMiIG9yaWdpbj0idXNlclNlbGVjdGVkIj48ZWxlbWVudCB1aWQ9ImlkX2NsYXNzaWZpY2F0aW9uX2NvbmZpZGVudGlhbCIgdmFsdWU9IiIgeG1sbnM9Imh0dHA6Ly93d3cuYm9sZG9uamFtZXMuY29tLzIwMDgvMDEvc2llL2ludGVybmFsL2xhYmVsIiAvPjwvc2lzbD48VXNlck5hbWU+RVVVXGViNG1hZDwvVXNlck5hbWU+PERhdGVUaW1lPjIzLzAxLzIwMjQgOTowMDo0ODwvRGF0ZVRpbWU+PExhYmVsU3RyaW5nPlNlY3JlY3lCPC9MYWJlbFN0cmluZz48L2l0ZW0+PC9sYWJlbEhpc3Rvcnk+</Value>
</WrappedLabelHistory>
</file>

<file path=customXml/item2.xml><?xml version="1.0" encoding="utf-8"?>
<sisl xmlns:xsd="http://www.w3.org/2001/XMLSchema" xmlns:xsi="http://www.w3.org/2001/XMLSchema-instance" xmlns="http://www.boldonjames.com/2008/01/sie/internal/label" sislVersion="0" policy="f93675b6-01a2-4849-a189-2f6615772e13" origin="userSelected">
  <element uid="id_classification_confidential" value=""/>
</sisl>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AAFE079-CB01-4D8F-92BE-5734055B432E}">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70808D8B-0B66-4C55-9C8D-33E46B244472}">
  <ds:schemaRefs>
    <ds:schemaRef ds:uri="http://www.w3.org/2001/XMLSchema"/>
    <ds:schemaRef ds:uri="http://www.boldonjames.com/2008/01/sie/internal/label"/>
  </ds:schemaRefs>
</ds:datastoreItem>
</file>

<file path=customXml/itemProps3.xml><?xml version="1.0" encoding="utf-8"?>
<ds:datastoreItem xmlns:ds="http://schemas.openxmlformats.org/officeDocument/2006/customXml" ds:itemID="{68D8824B-EAD6-4DBF-A399-849D8A6E967F}">
  <ds:schemaRefs>
    <ds:schemaRef ds:uri="http://schemas.microsoft.com/office/2006/documentManagement/types"/>
    <ds:schemaRef ds:uri="http://purl.org/dc/dcmitype/"/>
    <ds:schemaRef ds:uri="4b4a1c0d-4a69-4996-a84a-fc699b9f49de"/>
    <ds:schemaRef ds:uri="acccb6d4-dbe5-46d2-b4d3-5733603d8cc6"/>
    <ds:schemaRef ds:uri="http://schemas.microsoft.com/office/2006/metadata/properties"/>
    <ds:schemaRef ds:uri="http://purl.org/dc/terms/"/>
    <ds:schemaRef ds:uri="http://schemas.microsoft.com/office/infopath/2007/PartnerControls"/>
    <ds:schemaRef ds:uri="http://schemas.openxmlformats.org/package/2006/metadata/core-properties"/>
    <ds:schemaRef ds:uri="985ec44e-1bab-4c0b-9df0-6ba128686fc9"/>
    <ds:schemaRef ds:uri="http://www.w3.org/XML/1998/namespace"/>
    <ds:schemaRef ds:uri="http://purl.org/dc/elements/1.1/"/>
  </ds:schemaRefs>
</ds:datastoreItem>
</file>

<file path=customXml/itemProps4.xml><?xml version="1.0" encoding="utf-8"?>
<ds:datastoreItem xmlns:ds="http://schemas.openxmlformats.org/officeDocument/2006/customXml" ds:itemID="{729884CD-0C71-40A7-ABC7-6DAB49238647}">
  <ds:schemaRefs>
    <ds:schemaRef ds:uri="http://schemas.microsoft.com/sharepoint/v3/contenttype/forms"/>
  </ds:schemaRefs>
</ds:datastoreItem>
</file>

<file path=customXml/itemProps5.xml><?xml version="1.0" encoding="utf-8"?>
<ds:datastoreItem xmlns:ds="http://schemas.openxmlformats.org/officeDocument/2006/customXml" ds:itemID="{8344BFE9-A64C-45E7-A691-F9E05147A62C}"/>
</file>

<file path=docProps/app.xml><?xml version="1.0" encoding="utf-8"?>
<Properties xmlns="http://schemas.openxmlformats.org/officeDocument/2006/extended-properties" xmlns:vt="http://schemas.openxmlformats.org/officeDocument/2006/docPropsVTypes">
  <Template>G_GROUPE RENAULT_PowerPoint template_EN_v6</Template>
  <TotalTime>132</TotalTime>
  <Words>1010</Words>
  <Application>Microsoft Office PowerPoint</Application>
  <PresentationFormat>On-screen Show (16:9)</PresentationFormat>
  <Paragraphs>84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Narrow</vt:lpstr>
      <vt:lpstr>Calibri</vt:lpstr>
      <vt:lpstr>Courier New</vt:lpstr>
      <vt:lpstr>Wingdings</vt:lpstr>
      <vt:lpstr>RENAULT SECRET A</vt:lpstr>
      <vt:lpstr>IWG for ASEP  Status report TO GRBP-82 (September 2025) after the 8th IWG RD-ASEP session of September 2025    </vt:lpstr>
      <vt:lpstr>MeetingS IN 2025</vt:lpstr>
      <vt:lpstr>PARTICIPAtion</vt:lpstr>
      <vt:lpstr>STATE OF PROGRESS AFTER 8th SESSION of IWG RD-ASEP R51</vt:lpstr>
      <vt:lpstr>Lessons Learned</vt:lpstr>
      <vt:lpstr>PowerPoint Presentation</vt:lpstr>
      <vt:lpstr>NEXT: GRBP submission targets</vt:lpstr>
      <vt:lpstr>Meeting plan 2025/6</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subtitle</dc:title>
  <dc:creator>SILVANI Francoise</dc:creator>
  <cp:lastModifiedBy>Doug Moore</cp:lastModifiedBy>
  <cp:revision>136</cp:revision>
  <cp:lastPrinted>2015-03-31T14:07:15Z</cp:lastPrinted>
  <dcterms:created xsi:type="dcterms:W3CDTF">2019-01-08T10:22:46Z</dcterms:created>
  <dcterms:modified xsi:type="dcterms:W3CDTF">2025-09-02T09:59:42Z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3" name="MSIP_Label_fd1c0902-ed92-4fed-896d-2e7725de02d4_Enabled">
    <vt:lpwstr>true</vt:lpwstr>
  </property>
  <property fmtid="{D5CDD505-2E9C-101B-9397-08002B2CF9AE}" pid="4" name="MSIP_Label_fd1c0902-ed92-4fed-896d-2e7725de02d4_SetDate">
    <vt:lpwstr>2021-09-09T10:22:12Z</vt:lpwstr>
  </property>
  <property fmtid="{D5CDD505-2E9C-101B-9397-08002B2CF9AE}" pid="5" name="MSIP_Label_fd1c0902-ed92-4fed-896d-2e7725de02d4_Method">
    <vt:lpwstr>Standard</vt:lpwstr>
  </property>
  <property fmtid="{D5CDD505-2E9C-101B-9397-08002B2CF9AE}" pid="6" name="MSIP_Label_fd1c0902-ed92-4fed-896d-2e7725de02d4_Name">
    <vt:lpwstr>Anyone (not protected)</vt:lpwstr>
  </property>
  <property fmtid="{D5CDD505-2E9C-101B-9397-08002B2CF9AE}" pid="7" name="MSIP_Label_fd1c0902-ed92-4fed-896d-2e7725de02d4_SiteId">
    <vt:lpwstr>d6b0bbee-7cd9-4d60-bce6-4a67b543e2ae</vt:lpwstr>
  </property>
  <property fmtid="{D5CDD505-2E9C-101B-9397-08002B2CF9AE}" pid="8" name="MSIP_Label_fd1c0902-ed92-4fed-896d-2e7725de02d4_ActionId">
    <vt:lpwstr/>
  </property>
  <property fmtid="{D5CDD505-2E9C-101B-9397-08002B2CF9AE}" pid="9" name="MSIP_Label_fd1c0902-ed92-4fed-896d-2e7725de02d4_ContentBits">
    <vt:lpwstr>2</vt:lpwstr>
  </property>
  <property fmtid="{D5CDD505-2E9C-101B-9397-08002B2CF9AE}" pid="10" name="docIndexRef">
    <vt:lpwstr>b2bbc249-5ca4-4d8b-98e1-5f9e73956b05</vt:lpwstr>
  </property>
  <property fmtid="{D5CDD505-2E9C-101B-9397-08002B2CF9AE}" pid="11" name="bjClsUserRVM">
    <vt:lpwstr>[]</vt:lpwstr>
  </property>
  <property fmtid="{D5CDD505-2E9C-101B-9397-08002B2CF9AE}" pid="12" name="bjSaver">
    <vt:lpwstr>Wr/Ax3ShNa7vU+bPvvWmNYShVw6dA7av</vt:lpwstr>
  </property>
  <property fmtid="{D5CDD505-2E9C-101B-9397-08002B2CF9AE}" pid="13" name="bjDocumentLabelXML">
    <vt:lpwstr>&lt;?xml version="1.0" encoding="us-ascii"?&gt;&lt;sisl xmlns:xsd="http://www.w3.org/2001/XMLSchema" xmlns:xsi="http://www.w3.org/2001/XMLSchema-instance" sislVersion="0" policy="f93675b6-01a2-4849-a189-2f6615772e13" origin="userSelected" xmlns="http://www.boldonj</vt:lpwstr>
  </property>
  <property fmtid="{D5CDD505-2E9C-101B-9397-08002B2CF9AE}" pid="14" name="bjDocumentLabelXML-0">
    <vt:lpwstr>ames.com/2008/01/sie/internal/label"&gt;&lt;element uid="id_classification_confidential" value="" /&gt;&lt;/sisl&gt;</vt:lpwstr>
  </property>
  <property fmtid="{D5CDD505-2E9C-101B-9397-08002B2CF9AE}" pid="15" name="bjDocumentSecurityLabel">
    <vt:lpwstr>SecrecyB</vt:lpwstr>
  </property>
  <property fmtid="{D5CDD505-2E9C-101B-9397-08002B2CF9AE}" pid="16" name="bjLabelHistoryID">
    <vt:lpwstr>{0AAFE079-CB01-4D8F-92BE-5734055B432E}</vt:lpwstr>
  </property>
  <property fmtid="{D5CDD505-2E9C-101B-9397-08002B2CF9AE}" pid="17" name="MediaServiceImageTags">
    <vt:lpwstr/>
  </property>
  <property fmtid="{D5CDD505-2E9C-101B-9397-08002B2CF9AE}" pid="18" name="gba66df640194346a5267c50f24d4797">
    <vt:lpwstr/>
  </property>
  <property fmtid="{D5CDD505-2E9C-101B-9397-08002B2CF9AE}" pid="19" name="Office_x0020_of_x0020_Origin">
    <vt:lpwstr/>
  </property>
  <property fmtid="{D5CDD505-2E9C-101B-9397-08002B2CF9AE}" pid="20" name="Office of Origin">
    <vt:lpwstr/>
  </property>
  <property fmtid="{D5CDD505-2E9C-101B-9397-08002B2CF9AE}" pid="21" name="bjpmDocIH">
    <vt:lpwstr>2pXDM9voAAOSS19efzdZ10qMSS+uS79z</vt:lpwstr>
  </property>
</Properties>
</file>