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3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8" r:id="rId5"/>
    <p:sldMasterId id="2147483717" r:id="rId6"/>
    <p:sldMasterId id="2147483722" r:id="rId7"/>
    <p:sldMasterId id="2147483735" r:id="rId8"/>
    <p:sldMasterId id="2147483749" r:id="rId9"/>
  </p:sldMasterIdLst>
  <p:notesMasterIdLst>
    <p:notesMasterId r:id="rId27"/>
  </p:notesMasterIdLst>
  <p:handoutMasterIdLst>
    <p:handoutMasterId r:id="rId28"/>
  </p:handoutMasterIdLst>
  <p:sldIdLst>
    <p:sldId id="256" r:id="rId10"/>
    <p:sldId id="338" r:id="rId11"/>
    <p:sldId id="289" r:id="rId12"/>
    <p:sldId id="290" r:id="rId13"/>
    <p:sldId id="291" r:id="rId14"/>
    <p:sldId id="292" r:id="rId15"/>
    <p:sldId id="340" r:id="rId16"/>
    <p:sldId id="312" r:id="rId17"/>
    <p:sldId id="343" r:id="rId18"/>
    <p:sldId id="341" r:id="rId19"/>
    <p:sldId id="344" r:id="rId20"/>
    <p:sldId id="347" r:id="rId21"/>
    <p:sldId id="346" r:id="rId22"/>
    <p:sldId id="349" r:id="rId23"/>
    <p:sldId id="348" r:id="rId24"/>
    <p:sldId id="342" r:id="rId25"/>
    <p:sldId id="298" r:id="rId26"/>
  </p:sldIdLst>
  <p:sldSz cx="12192000" cy="6858000"/>
  <p:notesSz cx="6858000" cy="9144000"/>
  <p:custDataLst>
    <p:tags r:id="rId2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2"/>
    <a:srgbClr val="1B4461"/>
    <a:srgbClr val="002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F1CCE-BD4A-4D76-9C9C-3FA3753FF966}" v="137" dt="2025-09-01T08:52:34.3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278" autoAdjust="0"/>
  </p:normalViewPr>
  <p:slideViewPr>
    <p:cSldViewPr snapToGrid="0" snapToObjects="1">
      <p:cViewPr varScale="1">
        <p:scale>
          <a:sx n="45" d="100"/>
          <a:sy n="45" d="100"/>
        </p:scale>
        <p:origin x="92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Glukhenkiy" userId="24b49d37-c936-4e44-8fab-4bfac34f62f4" providerId="ADAL" clId="{63FB4D16-F637-4468-B907-05CA89A6F5B3}"/>
    <pc:docChg chg="modSld">
      <pc:chgData name="Konstantin Glukhenkiy" userId="24b49d37-c936-4e44-8fab-4bfac34f62f4" providerId="ADAL" clId="{63FB4D16-F637-4468-B907-05CA89A6F5B3}" dt="2025-09-01T11:25:00.014" v="3" actId="6549"/>
      <pc:docMkLst>
        <pc:docMk/>
      </pc:docMkLst>
      <pc:sldChg chg="modSp mod">
        <pc:chgData name="Konstantin Glukhenkiy" userId="24b49d37-c936-4e44-8fab-4bfac34f62f4" providerId="ADAL" clId="{63FB4D16-F637-4468-B907-05CA89A6F5B3}" dt="2025-09-01T11:25:00.014" v="3" actId="6549"/>
        <pc:sldMkLst>
          <pc:docMk/>
          <pc:sldMk cId="0" sldId="256"/>
        </pc:sldMkLst>
        <pc:spChg chg="mod">
          <ac:chgData name="Konstantin Glukhenkiy" userId="24b49d37-c936-4e44-8fab-4bfac34f62f4" providerId="ADAL" clId="{63FB4D16-F637-4468-B907-05CA89A6F5B3}" dt="2025-09-01T11:25:00.014" v="3" actId="6549"/>
          <ac:spMkLst>
            <pc:docMk/>
            <pc:sldMk cId="0" sldId="256"/>
            <ac:spMk id="10" creationId="{6D9A42A9-2FCD-0A6F-CB22-F249780A2627}"/>
          </ac:spMkLst>
        </pc:spChg>
      </pc:sldChg>
    </pc:docChg>
  </pc:docChgLst>
  <pc:docChgLst>
    <pc:chgData name="DENOUAL Yannick" userId="7ae1938d-f8f5-4af6-9418-c4b0dd201c41" providerId="ADAL" clId="{727F1CCE-BD4A-4D76-9C9C-3FA3753FF966}"/>
    <pc:docChg chg="undo custSel addSld delSld modSld sldOrd">
      <pc:chgData name="DENOUAL Yannick" userId="7ae1938d-f8f5-4af6-9418-c4b0dd201c41" providerId="ADAL" clId="{727F1CCE-BD4A-4D76-9C9C-3FA3753FF966}" dt="2025-09-01T08:58:34.854" v="4511" actId="20577"/>
      <pc:docMkLst>
        <pc:docMk/>
      </pc:docMkLst>
      <pc:sldChg chg="modSp mod">
        <pc:chgData name="DENOUAL Yannick" userId="7ae1938d-f8f5-4af6-9418-c4b0dd201c41" providerId="ADAL" clId="{727F1CCE-BD4A-4D76-9C9C-3FA3753FF966}" dt="2025-09-01T07:24:58.685" v="2028" actId="790"/>
        <pc:sldMkLst>
          <pc:docMk/>
          <pc:sldMk cId="0" sldId="256"/>
        </pc:sldMkLst>
        <pc:spChg chg="mod">
          <ac:chgData name="DENOUAL Yannick" userId="7ae1938d-f8f5-4af6-9418-c4b0dd201c41" providerId="ADAL" clId="{727F1CCE-BD4A-4D76-9C9C-3FA3753FF966}" dt="2025-09-01T07:24:58.685" v="2028" actId="790"/>
          <ac:spMkLst>
            <pc:docMk/>
            <pc:sldMk cId="0" sldId="256"/>
            <ac:spMk id="4" creationId="{4CF181AD-2138-4110-A5E2-8649EDB84903}"/>
          </ac:spMkLst>
        </pc:spChg>
        <pc:spChg chg="mod">
          <ac:chgData name="DENOUAL Yannick" userId="7ae1938d-f8f5-4af6-9418-c4b0dd201c41" providerId="ADAL" clId="{727F1CCE-BD4A-4D76-9C9C-3FA3753FF966}" dt="2025-09-01T07:24:58.685" v="2028" actId="790"/>
          <ac:spMkLst>
            <pc:docMk/>
            <pc:sldMk cId="0" sldId="256"/>
            <ac:spMk id="5" creationId="{15054904-277D-4336-8282-11732B047032}"/>
          </ac:spMkLst>
        </pc:spChg>
        <pc:spChg chg="mod">
          <ac:chgData name="DENOUAL Yannick" userId="7ae1938d-f8f5-4af6-9418-c4b0dd201c41" providerId="ADAL" clId="{727F1CCE-BD4A-4D76-9C9C-3FA3753FF966}" dt="2025-09-01T07:24:58.685" v="2028" actId="790"/>
          <ac:spMkLst>
            <pc:docMk/>
            <pc:sldMk cId="0" sldId="256"/>
            <ac:spMk id="9" creationId="{99AC2A6C-5BCD-C1F4-11A1-837F2E90D592}"/>
          </ac:spMkLst>
        </pc:spChg>
        <pc:spChg chg="mod">
          <ac:chgData name="DENOUAL Yannick" userId="7ae1938d-f8f5-4af6-9418-c4b0dd201c41" providerId="ADAL" clId="{727F1CCE-BD4A-4D76-9C9C-3FA3753FF966}" dt="2025-09-01T07:24:58.685" v="2028" actId="790"/>
          <ac:spMkLst>
            <pc:docMk/>
            <pc:sldMk cId="0" sldId="256"/>
            <ac:spMk id="10" creationId="{6D9A42A9-2FCD-0A6F-CB22-F249780A2627}"/>
          </ac:spMkLst>
        </pc:spChg>
      </pc:sldChg>
      <pc:sldChg chg="modSp del mod">
        <pc:chgData name="DENOUAL Yannick" userId="7ae1938d-f8f5-4af6-9418-c4b0dd201c41" providerId="ADAL" clId="{727F1CCE-BD4A-4D76-9C9C-3FA3753FF966}" dt="2025-09-01T08:10:06.260" v="3380" actId="47"/>
        <pc:sldMkLst>
          <pc:docMk/>
          <pc:sldMk cId="3234124940" sldId="257"/>
        </pc:sldMkLst>
        <pc:spChg chg="mod">
          <ac:chgData name="DENOUAL Yannick" userId="7ae1938d-f8f5-4af6-9418-c4b0dd201c41" providerId="ADAL" clId="{727F1CCE-BD4A-4D76-9C9C-3FA3753FF966}" dt="2025-09-01T07:24:58.685" v="2028" actId="790"/>
          <ac:spMkLst>
            <pc:docMk/>
            <pc:sldMk cId="3234124940" sldId="257"/>
            <ac:spMk id="2" creationId="{4DA69FC4-5FC2-B63C-85B0-A28B23E5CD5C}"/>
          </ac:spMkLst>
        </pc:spChg>
        <pc:spChg chg="mod">
          <ac:chgData name="DENOUAL Yannick" userId="7ae1938d-f8f5-4af6-9418-c4b0dd201c41" providerId="ADAL" clId="{727F1CCE-BD4A-4D76-9C9C-3FA3753FF966}" dt="2025-09-01T07:24:58.685" v="2028" actId="790"/>
          <ac:spMkLst>
            <pc:docMk/>
            <pc:sldMk cId="3234124940" sldId="257"/>
            <ac:spMk id="3" creationId="{F7682307-F772-BF03-92B0-782DD005787F}"/>
          </ac:spMkLst>
        </pc:spChg>
        <pc:spChg chg="mod">
          <ac:chgData name="DENOUAL Yannick" userId="7ae1938d-f8f5-4af6-9418-c4b0dd201c41" providerId="ADAL" clId="{727F1CCE-BD4A-4D76-9C9C-3FA3753FF966}" dt="2025-09-01T07:24:58.685" v="2028" actId="790"/>
          <ac:spMkLst>
            <pc:docMk/>
            <pc:sldMk cId="3234124940" sldId="257"/>
            <ac:spMk id="4" creationId="{6E3C505C-A5C6-12DE-A374-8358C0CA2839}"/>
          </ac:spMkLst>
        </pc:spChg>
        <pc:spChg chg="mod">
          <ac:chgData name="DENOUAL Yannick" userId="7ae1938d-f8f5-4af6-9418-c4b0dd201c41" providerId="ADAL" clId="{727F1CCE-BD4A-4D76-9C9C-3FA3753FF966}" dt="2025-09-01T07:24:58.685" v="2028" actId="790"/>
          <ac:spMkLst>
            <pc:docMk/>
            <pc:sldMk cId="3234124940" sldId="257"/>
            <ac:spMk id="5" creationId="{CE493D55-44B6-1806-FAE0-12976F8D7C11}"/>
          </ac:spMkLst>
        </pc:spChg>
        <pc:spChg chg="mod">
          <ac:chgData name="DENOUAL Yannick" userId="7ae1938d-f8f5-4af6-9418-c4b0dd201c41" providerId="ADAL" clId="{727F1CCE-BD4A-4D76-9C9C-3FA3753FF966}" dt="2025-09-01T07:24:58.685" v="2028" actId="790"/>
          <ac:spMkLst>
            <pc:docMk/>
            <pc:sldMk cId="3234124940" sldId="257"/>
            <ac:spMk id="19" creationId="{B1FF4B88-717B-85E6-1180-05CA0B6AE5AD}"/>
          </ac:spMkLst>
        </pc:spChg>
        <pc:spChg chg="mod">
          <ac:chgData name="DENOUAL Yannick" userId="7ae1938d-f8f5-4af6-9418-c4b0dd201c41" providerId="ADAL" clId="{727F1CCE-BD4A-4D76-9C9C-3FA3753FF966}" dt="2025-09-01T07:24:58.685" v="2028" actId="790"/>
          <ac:spMkLst>
            <pc:docMk/>
            <pc:sldMk cId="3234124940" sldId="257"/>
            <ac:spMk id="20" creationId="{4F0F16CA-BB1D-6878-4384-319DC442E89E}"/>
          </ac:spMkLst>
        </pc:spChg>
      </pc:sldChg>
      <pc:sldChg chg="modSp del mod">
        <pc:chgData name="DENOUAL Yannick" userId="7ae1938d-f8f5-4af6-9418-c4b0dd201c41" providerId="ADAL" clId="{727F1CCE-BD4A-4D76-9C9C-3FA3753FF966}" dt="2025-09-01T08:10:10.028" v="3381" actId="47"/>
        <pc:sldMkLst>
          <pc:docMk/>
          <pc:sldMk cId="2994500135" sldId="261"/>
        </pc:sldMkLst>
        <pc:spChg chg="mod">
          <ac:chgData name="DENOUAL Yannick" userId="7ae1938d-f8f5-4af6-9418-c4b0dd201c41" providerId="ADAL" clId="{727F1CCE-BD4A-4D76-9C9C-3FA3753FF966}" dt="2025-09-01T07:24:58.685" v="2028" actId="790"/>
          <ac:spMkLst>
            <pc:docMk/>
            <pc:sldMk cId="2994500135" sldId="261"/>
            <ac:spMk id="2" creationId="{4C4D2CD1-34F3-9A8E-48F4-D6BCF9221AB1}"/>
          </ac:spMkLst>
        </pc:spChg>
        <pc:spChg chg="mod">
          <ac:chgData name="DENOUAL Yannick" userId="7ae1938d-f8f5-4af6-9418-c4b0dd201c41" providerId="ADAL" clId="{727F1CCE-BD4A-4D76-9C9C-3FA3753FF966}" dt="2025-09-01T07:24:58.685" v="2028" actId="790"/>
          <ac:spMkLst>
            <pc:docMk/>
            <pc:sldMk cId="2994500135" sldId="261"/>
            <ac:spMk id="4" creationId="{497612BA-41E4-7001-230E-D9DD1A6630A2}"/>
          </ac:spMkLst>
        </pc:spChg>
        <pc:spChg chg="mod">
          <ac:chgData name="DENOUAL Yannick" userId="7ae1938d-f8f5-4af6-9418-c4b0dd201c41" providerId="ADAL" clId="{727F1CCE-BD4A-4D76-9C9C-3FA3753FF966}" dt="2025-09-01T07:24:58.685" v="2028" actId="790"/>
          <ac:spMkLst>
            <pc:docMk/>
            <pc:sldMk cId="2994500135" sldId="261"/>
            <ac:spMk id="7" creationId="{06C4B930-22D4-4B93-27BC-4A75B21CA722}"/>
          </ac:spMkLst>
        </pc:spChg>
        <pc:spChg chg="mod">
          <ac:chgData name="DENOUAL Yannick" userId="7ae1938d-f8f5-4af6-9418-c4b0dd201c41" providerId="ADAL" clId="{727F1CCE-BD4A-4D76-9C9C-3FA3753FF966}" dt="2025-09-01T07:24:58.685" v="2028" actId="790"/>
          <ac:spMkLst>
            <pc:docMk/>
            <pc:sldMk cId="2994500135" sldId="261"/>
            <ac:spMk id="8" creationId="{3D34E90A-545C-632A-D9A2-6607600096D7}"/>
          </ac:spMkLst>
        </pc:spChg>
        <pc:spChg chg="mod">
          <ac:chgData name="DENOUAL Yannick" userId="7ae1938d-f8f5-4af6-9418-c4b0dd201c41" providerId="ADAL" clId="{727F1CCE-BD4A-4D76-9C9C-3FA3753FF966}" dt="2025-09-01T07:24:58.685" v="2028" actId="790"/>
          <ac:spMkLst>
            <pc:docMk/>
            <pc:sldMk cId="2994500135" sldId="261"/>
            <ac:spMk id="10" creationId="{40EEE1BB-5EE1-28A9-3C32-6D9F46CA6E74}"/>
          </ac:spMkLst>
        </pc:spChg>
        <pc:spChg chg="mod">
          <ac:chgData name="DENOUAL Yannick" userId="7ae1938d-f8f5-4af6-9418-c4b0dd201c41" providerId="ADAL" clId="{727F1CCE-BD4A-4D76-9C9C-3FA3753FF966}" dt="2025-09-01T07:24:58.685" v="2028" actId="790"/>
          <ac:spMkLst>
            <pc:docMk/>
            <pc:sldMk cId="2994500135" sldId="261"/>
            <ac:spMk id="13" creationId="{8A634E22-E4EF-0E1E-5AA8-EF974C4EAD25}"/>
          </ac:spMkLst>
        </pc:spChg>
        <pc:spChg chg="mod">
          <ac:chgData name="DENOUAL Yannick" userId="7ae1938d-f8f5-4af6-9418-c4b0dd201c41" providerId="ADAL" clId="{727F1CCE-BD4A-4D76-9C9C-3FA3753FF966}" dt="2025-09-01T07:24:58.685" v="2028" actId="790"/>
          <ac:spMkLst>
            <pc:docMk/>
            <pc:sldMk cId="2994500135" sldId="261"/>
            <ac:spMk id="14" creationId="{C70AB09B-7A5D-79CB-80E4-04FC7D63C080}"/>
          </ac:spMkLst>
        </pc:spChg>
        <pc:spChg chg="mod">
          <ac:chgData name="DENOUAL Yannick" userId="7ae1938d-f8f5-4af6-9418-c4b0dd201c41" providerId="ADAL" clId="{727F1CCE-BD4A-4D76-9C9C-3FA3753FF966}" dt="2025-09-01T07:24:58.685" v="2028" actId="790"/>
          <ac:spMkLst>
            <pc:docMk/>
            <pc:sldMk cId="2994500135" sldId="261"/>
            <ac:spMk id="18" creationId="{DEA27E34-964C-7E5C-71DC-BB3E3A9271A7}"/>
          </ac:spMkLst>
        </pc:spChg>
        <pc:spChg chg="mod">
          <ac:chgData name="DENOUAL Yannick" userId="7ae1938d-f8f5-4af6-9418-c4b0dd201c41" providerId="ADAL" clId="{727F1CCE-BD4A-4D76-9C9C-3FA3753FF966}" dt="2025-09-01T07:24:58.685" v="2028" actId="790"/>
          <ac:spMkLst>
            <pc:docMk/>
            <pc:sldMk cId="2994500135" sldId="261"/>
            <ac:spMk id="35" creationId="{294756CF-4BF4-F183-40A9-3D8FF9CDA84E}"/>
          </ac:spMkLst>
        </pc:spChg>
        <pc:spChg chg="mod">
          <ac:chgData name="DENOUAL Yannick" userId="7ae1938d-f8f5-4af6-9418-c4b0dd201c41" providerId="ADAL" clId="{727F1CCE-BD4A-4D76-9C9C-3FA3753FF966}" dt="2025-09-01T07:24:58.685" v="2028" actId="790"/>
          <ac:spMkLst>
            <pc:docMk/>
            <pc:sldMk cId="2994500135" sldId="261"/>
            <ac:spMk id="47" creationId="{D0F07107-0450-805A-4312-7305ABA4BF80}"/>
          </ac:spMkLst>
        </pc:spChg>
      </pc:sldChg>
      <pc:sldChg chg="modSp mod">
        <pc:chgData name="DENOUAL Yannick" userId="7ae1938d-f8f5-4af6-9418-c4b0dd201c41" providerId="ADAL" clId="{727F1CCE-BD4A-4D76-9C9C-3FA3753FF966}" dt="2025-09-01T07:24:58.685" v="2028" actId="790"/>
        <pc:sldMkLst>
          <pc:docMk/>
          <pc:sldMk cId="235886281" sldId="289"/>
        </pc:sldMkLst>
        <pc:spChg chg="mod">
          <ac:chgData name="DENOUAL Yannick" userId="7ae1938d-f8f5-4af6-9418-c4b0dd201c41" providerId="ADAL" clId="{727F1CCE-BD4A-4D76-9C9C-3FA3753FF966}" dt="2025-09-01T07:24:58.685" v="2028" actId="790"/>
          <ac:spMkLst>
            <pc:docMk/>
            <pc:sldMk cId="235886281" sldId="289"/>
            <ac:spMk id="6" creationId="{D33F23F4-0745-D383-B6FE-205B53C46D0A}"/>
          </ac:spMkLst>
        </pc:spChg>
        <pc:spChg chg="mod">
          <ac:chgData name="DENOUAL Yannick" userId="7ae1938d-f8f5-4af6-9418-c4b0dd201c41" providerId="ADAL" clId="{727F1CCE-BD4A-4D76-9C9C-3FA3753FF966}" dt="2025-09-01T07:24:58.685" v="2028" actId="790"/>
          <ac:spMkLst>
            <pc:docMk/>
            <pc:sldMk cId="235886281" sldId="289"/>
            <ac:spMk id="7" creationId="{75CB15EA-175A-0659-3B4C-65E730BE9FF6}"/>
          </ac:spMkLst>
        </pc:spChg>
        <pc:spChg chg="mod">
          <ac:chgData name="DENOUAL Yannick" userId="7ae1938d-f8f5-4af6-9418-c4b0dd201c41" providerId="ADAL" clId="{727F1CCE-BD4A-4D76-9C9C-3FA3753FF966}" dt="2025-09-01T07:24:58.685" v="2028" actId="790"/>
          <ac:spMkLst>
            <pc:docMk/>
            <pc:sldMk cId="235886281" sldId="289"/>
            <ac:spMk id="8" creationId="{8A966C25-B0B3-528B-D506-32BB552C81BE}"/>
          </ac:spMkLst>
        </pc:spChg>
        <pc:spChg chg="mod">
          <ac:chgData name="DENOUAL Yannick" userId="7ae1938d-f8f5-4af6-9418-c4b0dd201c41" providerId="ADAL" clId="{727F1CCE-BD4A-4D76-9C9C-3FA3753FF966}" dt="2025-09-01T07:24:58.685" v="2028" actId="790"/>
          <ac:spMkLst>
            <pc:docMk/>
            <pc:sldMk cId="235886281" sldId="289"/>
            <ac:spMk id="13" creationId="{5F5DA1B9-9F4C-B213-BBB4-92B371E03D80}"/>
          </ac:spMkLst>
        </pc:spChg>
        <pc:spChg chg="mod">
          <ac:chgData name="DENOUAL Yannick" userId="7ae1938d-f8f5-4af6-9418-c4b0dd201c41" providerId="ADAL" clId="{727F1CCE-BD4A-4D76-9C9C-3FA3753FF966}" dt="2025-09-01T07:24:58.685" v="2028" actId="790"/>
          <ac:spMkLst>
            <pc:docMk/>
            <pc:sldMk cId="235886281" sldId="289"/>
            <ac:spMk id="14" creationId="{F0D5E176-6C0D-7EFD-CA13-76C328587AC9}"/>
          </ac:spMkLst>
        </pc:spChg>
        <pc:spChg chg="mod">
          <ac:chgData name="DENOUAL Yannick" userId="7ae1938d-f8f5-4af6-9418-c4b0dd201c41" providerId="ADAL" clId="{727F1CCE-BD4A-4D76-9C9C-3FA3753FF966}" dt="2025-09-01T07:24:58.685" v="2028" actId="790"/>
          <ac:spMkLst>
            <pc:docMk/>
            <pc:sldMk cId="235886281" sldId="289"/>
            <ac:spMk id="15" creationId="{D442A2BB-AEA9-4A47-7AD0-390D5F02C6B6}"/>
          </ac:spMkLst>
        </pc:spChg>
      </pc:sldChg>
      <pc:sldChg chg="modSp mod">
        <pc:chgData name="DENOUAL Yannick" userId="7ae1938d-f8f5-4af6-9418-c4b0dd201c41" providerId="ADAL" clId="{727F1CCE-BD4A-4D76-9C9C-3FA3753FF966}" dt="2025-09-01T08:34:09.768" v="4250" actId="313"/>
        <pc:sldMkLst>
          <pc:docMk/>
          <pc:sldMk cId="2092798690" sldId="290"/>
        </pc:sldMkLst>
        <pc:spChg chg="mod">
          <ac:chgData name="DENOUAL Yannick" userId="7ae1938d-f8f5-4af6-9418-c4b0dd201c41" providerId="ADAL" clId="{727F1CCE-BD4A-4D76-9C9C-3FA3753FF966}" dt="2025-09-01T08:34:09.768" v="4250" actId="313"/>
          <ac:spMkLst>
            <pc:docMk/>
            <pc:sldMk cId="2092798690" sldId="290"/>
            <ac:spMk id="2" creationId="{3094FC0D-0D1D-49B0-8465-8FADABE3543C}"/>
          </ac:spMkLst>
        </pc:spChg>
        <pc:spChg chg="mod">
          <ac:chgData name="DENOUAL Yannick" userId="7ae1938d-f8f5-4af6-9418-c4b0dd201c41" providerId="ADAL" clId="{727F1CCE-BD4A-4D76-9C9C-3FA3753FF966}" dt="2025-09-01T07:24:58.685" v="2028" actId="790"/>
          <ac:spMkLst>
            <pc:docMk/>
            <pc:sldMk cId="2092798690" sldId="290"/>
            <ac:spMk id="3" creationId="{7882E17D-8B79-44BD-89D2-974DE3D8F5B0}"/>
          </ac:spMkLst>
        </pc:spChg>
        <pc:spChg chg="mod">
          <ac:chgData name="DENOUAL Yannick" userId="7ae1938d-f8f5-4af6-9418-c4b0dd201c41" providerId="ADAL" clId="{727F1CCE-BD4A-4D76-9C9C-3FA3753FF966}" dt="2025-09-01T07:24:58.685" v="2028" actId="790"/>
          <ac:spMkLst>
            <pc:docMk/>
            <pc:sldMk cId="2092798690" sldId="290"/>
            <ac:spMk id="4" creationId="{0C8E4F38-6BC2-47D0-9AA6-DA1C75C60E3B}"/>
          </ac:spMkLst>
        </pc:spChg>
        <pc:spChg chg="mod">
          <ac:chgData name="DENOUAL Yannick" userId="7ae1938d-f8f5-4af6-9418-c4b0dd201c41" providerId="ADAL" clId="{727F1CCE-BD4A-4D76-9C9C-3FA3753FF966}" dt="2025-09-01T07:24:58.685" v="2028" actId="790"/>
          <ac:spMkLst>
            <pc:docMk/>
            <pc:sldMk cId="2092798690" sldId="290"/>
            <ac:spMk id="5" creationId="{C2EC6F7A-5510-4FFC-A2CA-F0B5D25ABC50}"/>
          </ac:spMkLst>
        </pc:spChg>
      </pc:sldChg>
      <pc:sldChg chg="addSp delSp modSp mod">
        <pc:chgData name="DENOUAL Yannick" userId="7ae1938d-f8f5-4af6-9418-c4b0dd201c41" providerId="ADAL" clId="{727F1CCE-BD4A-4D76-9C9C-3FA3753FF966}" dt="2025-09-01T08:38:48.171" v="4259" actId="20577"/>
        <pc:sldMkLst>
          <pc:docMk/>
          <pc:sldMk cId="4181128280" sldId="291"/>
        </pc:sldMkLst>
        <pc:spChg chg="mod">
          <ac:chgData name="DENOUAL Yannick" userId="7ae1938d-f8f5-4af6-9418-c4b0dd201c41" providerId="ADAL" clId="{727F1CCE-BD4A-4D76-9C9C-3FA3753FF966}" dt="2025-09-01T07:24:58.685" v="2028" actId="790"/>
          <ac:spMkLst>
            <pc:docMk/>
            <pc:sldMk cId="4181128280" sldId="291"/>
            <ac:spMk id="2" creationId="{8E675CBC-0B1B-48FC-878B-13AE257BC725}"/>
          </ac:spMkLst>
        </pc:spChg>
        <pc:spChg chg="mod">
          <ac:chgData name="DENOUAL Yannick" userId="7ae1938d-f8f5-4af6-9418-c4b0dd201c41" providerId="ADAL" clId="{727F1CCE-BD4A-4D76-9C9C-3FA3753FF966}" dt="2025-09-01T07:24:58.685" v="2028" actId="790"/>
          <ac:spMkLst>
            <pc:docMk/>
            <pc:sldMk cId="4181128280" sldId="291"/>
            <ac:spMk id="3" creationId="{DA1D52FD-01F9-471F-B5BA-D4AD24A48F5D}"/>
          </ac:spMkLst>
        </pc:spChg>
        <pc:spChg chg="mod">
          <ac:chgData name="DENOUAL Yannick" userId="7ae1938d-f8f5-4af6-9418-c4b0dd201c41" providerId="ADAL" clId="{727F1CCE-BD4A-4D76-9C9C-3FA3753FF966}" dt="2025-09-01T07:24:58.685" v="2028" actId="790"/>
          <ac:spMkLst>
            <pc:docMk/>
            <pc:sldMk cId="4181128280" sldId="291"/>
            <ac:spMk id="4" creationId="{A9680ED7-69EB-4122-A5E2-1F53C9A02764}"/>
          </ac:spMkLst>
        </pc:spChg>
        <pc:spChg chg="mod">
          <ac:chgData name="DENOUAL Yannick" userId="7ae1938d-f8f5-4af6-9418-c4b0dd201c41" providerId="ADAL" clId="{727F1CCE-BD4A-4D76-9C9C-3FA3753FF966}" dt="2025-09-01T07:24:58.685" v="2028" actId="790"/>
          <ac:spMkLst>
            <pc:docMk/>
            <pc:sldMk cId="4181128280" sldId="291"/>
            <ac:spMk id="5" creationId="{268641A4-097E-4C65-824C-701A153A3FCB}"/>
          </ac:spMkLst>
        </pc:spChg>
        <pc:spChg chg="add mod">
          <ac:chgData name="DENOUAL Yannick" userId="7ae1938d-f8f5-4af6-9418-c4b0dd201c41" providerId="ADAL" clId="{727F1CCE-BD4A-4D76-9C9C-3FA3753FF966}" dt="2025-09-01T08:38:48.171" v="4259" actId="20577"/>
          <ac:spMkLst>
            <pc:docMk/>
            <pc:sldMk cId="4181128280" sldId="291"/>
            <ac:spMk id="6" creationId="{E15328EB-0459-0AC0-46A8-85BEECB548D6}"/>
          </ac:spMkLst>
        </pc:spChg>
        <pc:spChg chg="add mod">
          <ac:chgData name="DENOUAL Yannick" userId="7ae1938d-f8f5-4af6-9418-c4b0dd201c41" providerId="ADAL" clId="{727F1CCE-BD4A-4D76-9C9C-3FA3753FF966}" dt="2025-09-01T08:37:49.198" v="4251" actId="313"/>
          <ac:spMkLst>
            <pc:docMk/>
            <pc:sldMk cId="4181128280" sldId="291"/>
            <ac:spMk id="10" creationId="{08ED6698-95B0-5F60-93D6-47839E1136A8}"/>
          </ac:spMkLst>
        </pc:spChg>
      </pc:sldChg>
      <pc:sldChg chg="addSp delSp modSp mod">
        <pc:chgData name="DENOUAL Yannick" userId="7ae1938d-f8f5-4af6-9418-c4b0dd201c41" providerId="ADAL" clId="{727F1CCE-BD4A-4D76-9C9C-3FA3753FF966}" dt="2025-09-01T08:44:09.936" v="4330" actId="313"/>
        <pc:sldMkLst>
          <pc:docMk/>
          <pc:sldMk cId="649646169" sldId="292"/>
        </pc:sldMkLst>
        <pc:spChg chg="add del mod">
          <ac:chgData name="DENOUAL Yannick" userId="7ae1938d-f8f5-4af6-9418-c4b0dd201c41" providerId="ADAL" clId="{727F1CCE-BD4A-4D76-9C9C-3FA3753FF966}" dt="2025-09-01T08:43:00.573" v="4316" actId="478"/>
          <ac:spMkLst>
            <pc:docMk/>
            <pc:sldMk cId="649646169" sldId="292"/>
            <ac:spMk id="3" creationId="{AABE9A26-263C-41B6-6C4F-2B90DE888AA8}"/>
          </ac:spMkLst>
        </pc:spChg>
        <pc:spChg chg="mod">
          <ac:chgData name="DENOUAL Yannick" userId="7ae1938d-f8f5-4af6-9418-c4b0dd201c41" providerId="ADAL" clId="{727F1CCE-BD4A-4D76-9C9C-3FA3753FF966}" dt="2025-09-01T07:24:58.685" v="2028" actId="790"/>
          <ac:spMkLst>
            <pc:docMk/>
            <pc:sldMk cId="649646169" sldId="292"/>
            <ac:spMk id="4" creationId="{FD7348E4-C99A-457C-9F79-A4221ECE11C5}"/>
          </ac:spMkLst>
        </pc:spChg>
        <pc:spChg chg="add mod">
          <ac:chgData name="DENOUAL Yannick" userId="7ae1938d-f8f5-4af6-9418-c4b0dd201c41" providerId="ADAL" clId="{727F1CCE-BD4A-4D76-9C9C-3FA3753FF966}" dt="2025-09-01T08:43:36.388" v="4328" actId="20577"/>
          <ac:spMkLst>
            <pc:docMk/>
            <pc:sldMk cId="649646169" sldId="292"/>
            <ac:spMk id="5" creationId="{2F15E6C5-5293-BC85-8BE5-64E7548D84DA}"/>
          </ac:spMkLst>
        </pc:spChg>
        <pc:spChg chg="mod">
          <ac:chgData name="DENOUAL Yannick" userId="7ae1938d-f8f5-4af6-9418-c4b0dd201c41" providerId="ADAL" clId="{727F1CCE-BD4A-4D76-9C9C-3FA3753FF966}" dt="2025-09-01T07:24:58.685" v="2028" actId="790"/>
          <ac:spMkLst>
            <pc:docMk/>
            <pc:sldMk cId="649646169" sldId="292"/>
            <ac:spMk id="7" creationId="{239D65D5-5C23-4F52-8DB1-0FDE991DBD46}"/>
          </ac:spMkLst>
        </pc:spChg>
        <pc:spChg chg="mod">
          <ac:chgData name="DENOUAL Yannick" userId="7ae1938d-f8f5-4af6-9418-c4b0dd201c41" providerId="ADAL" clId="{727F1CCE-BD4A-4D76-9C9C-3FA3753FF966}" dt="2025-09-01T08:43:48.228" v="4329" actId="1076"/>
          <ac:spMkLst>
            <pc:docMk/>
            <pc:sldMk cId="649646169" sldId="292"/>
            <ac:spMk id="16" creationId="{CD197D11-59A9-22C1-D555-F4E57AF92340}"/>
          </ac:spMkLst>
        </pc:spChg>
        <pc:spChg chg="del mod">
          <ac:chgData name="DENOUAL Yannick" userId="7ae1938d-f8f5-4af6-9418-c4b0dd201c41" providerId="ADAL" clId="{727F1CCE-BD4A-4D76-9C9C-3FA3753FF966}" dt="2025-09-01T08:42:49.513" v="4315" actId="478"/>
          <ac:spMkLst>
            <pc:docMk/>
            <pc:sldMk cId="649646169" sldId="292"/>
            <ac:spMk id="18" creationId="{0C35A72B-DAD2-5A90-85C2-32678BD8B141}"/>
          </ac:spMkLst>
        </pc:spChg>
        <pc:spChg chg="mod">
          <ac:chgData name="DENOUAL Yannick" userId="7ae1938d-f8f5-4af6-9418-c4b0dd201c41" providerId="ADAL" clId="{727F1CCE-BD4A-4D76-9C9C-3FA3753FF966}" dt="2025-09-01T08:44:09.936" v="4330" actId="313"/>
          <ac:spMkLst>
            <pc:docMk/>
            <pc:sldMk cId="649646169" sldId="292"/>
            <ac:spMk id="19" creationId="{C81E2887-B561-562D-EF11-443776939CA8}"/>
          </ac:spMkLst>
        </pc:spChg>
      </pc:sldChg>
      <pc:sldChg chg="del mod modShow">
        <pc:chgData name="DENOUAL Yannick" userId="7ae1938d-f8f5-4af6-9418-c4b0dd201c41" providerId="ADAL" clId="{727F1CCE-BD4A-4D76-9C9C-3FA3753FF966}" dt="2025-09-01T06:55:12.410" v="1576" actId="47"/>
        <pc:sldMkLst>
          <pc:docMk/>
          <pc:sldMk cId="3740651319" sldId="294"/>
        </pc:sldMkLst>
      </pc:sldChg>
      <pc:sldChg chg="del mod modShow">
        <pc:chgData name="DENOUAL Yannick" userId="7ae1938d-f8f5-4af6-9418-c4b0dd201c41" providerId="ADAL" clId="{727F1CCE-BD4A-4D76-9C9C-3FA3753FF966}" dt="2025-09-01T06:55:14.906" v="1577" actId="47"/>
        <pc:sldMkLst>
          <pc:docMk/>
          <pc:sldMk cId="2050350268" sldId="295"/>
        </pc:sldMkLst>
      </pc:sldChg>
      <pc:sldChg chg="modSp mod">
        <pc:chgData name="DENOUAL Yannick" userId="7ae1938d-f8f5-4af6-9418-c4b0dd201c41" providerId="ADAL" clId="{727F1CCE-BD4A-4D76-9C9C-3FA3753FF966}" dt="2025-09-01T07:24:58.685" v="2028" actId="790"/>
        <pc:sldMkLst>
          <pc:docMk/>
          <pc:sldMk cId="2897506587" sldId="298"/>
        </pc:sldMkLst>
        <pc:spChg chg="mod">
          <ac:chgData name="DENOUAL Yannick" userId="7ae1938d-f8f5-4af6-9418-c4b0dd201c41" providerId="ADAL" clId="{727F1CCE-BD4A-4D76-9C9C-3FA3753FF966}" dt="2025-09-01T07:24:58.685" v="2028" actId="790"/>
          <ac:spMkLst>
            <pc:docMk/>
            <pc:sldMk cId="2897506587" sldId="298"/>
            <ac:spMk id="11" creationId="{586EEC29-D9D8-E337-3EAF-E6B14A0D34B9}"/>
          </ac:spMkLst>
        </pc:spChg>
      </pc:sldChg>
      <pc:sldChg chg="addSp modSp mod">
        <pc:chgData name="DENOUAL Yannick" userId="7ae1938d-f8f5-4af6-9418-c4b0dd201c41" providerId="ADAL" clId="{727F1CCE-BD4A-4D76-9C9C-3FA3753FF966}" dt="2025-09-01T08:44:58.105" v="4370" actId="313"/>
        <pc:sldMkLst>
          <pc:docMk/>
          <pc:sldMk cId="3551249020" sldId="312"/>
        </pc:sldMkLst>
        <pc:spChg chg="add mod">
          <ac:chgData name="DENOUAL Yannick" userId="7ae1938d-f8f5-4af6-9418-c4b0dd201c41" providerId="ADAL" clId="{727F1CCE-BD4A-4D76-9C9C-3FA3753FF966}" dt="2025-09-01T08:33:20.522" v="4247" actId="20577"/>
          <ac:spMkLst>
            <pc:docMk/>
            <pc:sldMk cId="3551249020" sldId="312"/>
            <ac:spMk id="2" creationId="{BE753623-9333-9D47-5EB6-F23EB5D4F534}"/>
          </ac:spMkLst>
        </pc:spChg>
        <pc:spChg chg="mod">
          <ac:chgData name="DENOUAL Yannick" userId="7ae1938d-f8f5-4af6-9418-c4b0dd201c41" providerId="ADAL" clId="{727F1CCE-BD4A-4D76-9C9C-3FA3753FF966}" dt="2025-09-01T08:44:45.945" v="4369" actId="1037"/>
          <ac:spMkLst>
            <pc:docMk/>
            <pc:sldMk cId="3551249020" sldId="312"/>
            <ac:spMk id="4" creationId="{A9680ED7-69EB-4122-A5E2-1F53C9A02764}"/>
          </ac:spMkLst>
        </pc:spChg>
        <pc:spChg chg="mod">
          <ac:chgData name="DENOUAL Yannick" userId="7ae1938d-f8f5-4af6-9418-c4b0dd201c41" providerId="ADAL" clId="{727F1CCE-BD4A-4D76-9C9C-3FA3753FF966}" dt="2025-09-01T08:44:58.105" v="4370" actId="313"/>
          <ac:spMkLst>
            <pc:docMk/>
            <pc:sldMk cId="3551249020" sldId="312"/>
            <ac:spMk id="6" creationId="{D5E46EFF-31A7-4659-8390-1F94AF5101EA}"/>
          </ac:spMkLst>
        </pc:spChg>
        <pc:spChg chg="mod">
          <ac:chgData name="DENOUAL Yannick" userId="7ae1938d-f8f5-4af6-9418-c4b0dd201c41" providerId="ADAL" clId="{727F1CCE-BD4A-4D76-9C9C-3FA3753FF966}" dt="2025-09-01T07:24:58.685" v="2028" actId="790"/>
          <ac:spMkLst>
            <pc:docMk/>
            <pc:sldMk cId="3551249020" sldId="312"/>
            <ac:spMk id="9" creationId="{506F8039-4437-6625-EA03-B4D547240401}"/>
          </ac:spMkLst>
        </pc:spChg>
        <pc:spChg chg="mod">
          <ac:chgData name="DENOUAL Yannick" userId="7ae1938d-f8f5-4af6-9418-c4b0dd201c41" providerId="ADAL" clId="{727F1CCE-BD4A-4D76-9C9C-3FA3753FF966}" dt="2025-09-01T07:24:58.685" v="2028" actId="790"/>
          <ac:spMkLst>
            <pc:docMk/>
            <pc:sldMk cId="3551249020" sldId="312"/>
            <ac:spMk id="15" creationId="{6B49081C-C6A9-A5AD-CC88-7A0D778EC992}"/>
          </ac:spMkLst>
        </pc:spChg>
        <pc:spChg chg="mod">
          <ac:chgData name="DENOUAL Yannick" userId="7ae1938d-f8f5-4af6-9418-c4b0dd201c41" providerId="ADAL" clId="{727F1CCE-BD4A-4D76-9C9C-3FA3753FF966}" dt="2025-09-01T07:24:58.685" v="2028" actId="790"/>
          <ac:spMkLst>
            <pc:docMk/>
            <pc:sldMk cId="3551249020" sldId="312"/>
            <ac:spMk id="17" creationId="{26C642E3-B2C9-02E7-3E37-345EA5C1A133}"/>
          </ac:spMkLst>
        </pc:spChg>
        <pc:spChg chg="mod">
          <ac:chgData name="DENOUAL Yannick" userId="7ae1938d-f8f5-4af6-9418-c4b0dd201c41" providerId="ADAL" clId="{727F1CCE-BD4A-4D76-9C9C-3FA3753FF966}" dt="2025-09-01T07:24:58.685" v="2028" actId="790"/>
          <ac:spMkLst>
            <pc:docMk/>
            <pc:sldMk cId="3551249020" sldId="312"/>
            <ac:spMk id="19" creationId="{B75A4FD0-557F-2095-96A9-25094A7A3C35}"/>
          </ac:spMkLst>
        </pc:spChg>
        <pc:spChg chg="mod">
          <ac:chgData name="DENOUAL Yannick" userId="7ae1938d-f8f5-4af6-9418-c4b0dd201c41" providerId="ADAL" clId="{727F1CCE-BD4A-4D76-9C9C-3FA3753FF966}" dt="2025-09-01T07:24:58.685" v="2028" actId="790"/>
          <ac:spMkLst>
            <pc:docMk/>
            <pc:sldMk cId="3551249020" sldId="312"/>
            <ac:spMk id="20" creationId="{AC8CC55F-1FB9-29EE-591C-B4F80B9F5C5D}"/>
          </ac:spMkLst>
        </pc:spChg>
        <pc:spChg chg="mod">
          <ac:chgData name="DENOUAL Yannick" userId="7ae1938d-f8f5-4af6-9418-c4b0dd201c41" providerId="ADAL" clId="{727F1CCE-BD4A-4D76-9C9C-3FA3753FF966}" dt="2025-09-01T07:24:58.685" v="2028" actId="790"/>
          <ac:spMkLst>
            <pc:docMk/>
            <pc:sldMk cId="3551249020" sldId="312"/>
            <ac:spMk id="22" creationId="{8F04E1F3-56DF-0D66-370C-C503C69196CB}"/>
          </ac:spMkLst>
        </pc:spChg>
        <pc:spChg chg="mod">
          <ac:chgData name="DENOUAL Yannick" userId="7ae1938d-f8f5-4af6-9418-c4b0dd201c41" providerId="ADAL" clId="{727F1CCE-BD4A-4D76-9C9C-3FA3753FF966}" dt="2025-09-01T07:24:58.685" v="2028" actId="790"/>
          <ac:spMkLst>
            <pc:docMk/>
            <pc:sldMk cId="3551249020" sldId="312"/>
            <ac:spMk id="41" creationId="{8C852036-CCD4-6C3C-D756-DED800EFE3EA}"/>
          </ac:spMkLst>
        </pc:spChg>
        <pc:spChg chg="mod">
          <ac:chgData name="DENOUAL Yannick" userId="7ae1938d-f8f5-4af6-9418-c4b0dd201c41" providerId="ADAL" clId="{727F1CCE-BD4A-4D76-9C9C-3FA3753FF966}" dt="2025-09-01T07:24:58.685" v="2028" actId="790"/>
          <ac:spMkLst>
            <pc:docMk/>
            <pc:sldMk cId="3551249020" sldId="312"/>
            <ac:spMk id="44" creationId="{57C9568E-6643-26C5-970A-3EEC7ACFE857}"/>
          </ac:spMkLst>
        </pc:spChg>
      </pc:sldChg>
      <pc:sldChg chg="modSp del mod modShow">
        <pc:chgData name="DENOUAL Yannick" userId="7ae1938d-f8f5-4af6-9418-c4b0dd201c41" providerId="ADAL" clId="{727F1CCE-BD4A-4D76-9C9C-3FA3753FF966}" dt="2025-09-01T08:41:40.332" v="4283" actId="47"/>
        <pc:sldMkLst>
          <pc:docMk/>
          <pc:sldMk cId="2048775851" sldId="318"/>
        </pc:sldMkLst>
        <pc:spChg chg="mod">
          <ac:chgData name="DENOUAL Yannick" userId="7ae1938d-f8f5-4af6-9418-c4b0dd201c41" providerId="ADAL" clId="{727F1CCE-BD4A-4D76-9C9C-3FA3753FF966}" dt="2025-09-01T07:24:58.685" v="2028" actId="790"/>
          <ac:spMkLst>
            <pc:docMk/>
            <pc:sldMk cId="2048775851" sldId="318"/>
            <ac:spMk id="2" creationId="{A02E26E1-C953-9F63-D691-348996AC0902}"/>
          </ac:spMkLst>
        </pc:spChg>
        <pc:spChg chg="mod">
          <ac:chgData name="DENOUAL Yannick" userId="7ae1938d-f8f5-4af6-9418-c4b0dd201c41" providerId="ADAL" clId="{727F1CCE-BD4A-4D76-9C9C-3FA3753FF966}" dt="2025-09-01T07:24:58.685" v="2028" actId="790"/>
          <ac:spMkLst>
            <pc:docMk/>
            <pc:sldMk cId="2048775851" sldId="318"/>
            <ac:spMk id="3" creationId="{DA1D52FD-01F9-471F-B5BA-D4AD24A48F5D}"/>
          </ac:spMkLst>
        </pc:spChg>
        <pc:spChg chg="mod">
          <ac:chgData name="DENOUAL Yannick" userId="7ae1938d-f8f5-4af6-9418-c4b0dd201c41" providerId="ADAL" clId="{727F1CCE-BD4A-4D76-9C9C-3FA3753FF966}" dt="2025-09-01T07:24:58.685" v="2028" actId="790"/>
          <ac:spMkLst>
            <pc:docMk/>
            <pc:sldMk cId="2048775851" sldId="318"/>
            <ac:spMk id="4" creationId="{A9680ED7-69EB-4122-A5E2-1F53C9A02764}"/>
          </ac:spMkLst>
        </pc:spChg>
        <pc:spChg chg="mod">
          <ac:chgData name="DENOUAL Yannick" userId="7ae1938d-f8f5-4af6-9418-c4b0dd201c41" providerId="ADAL" clId="{727F1CCE-BD4A-4D76-9C9C-3FA3753FF966}" dt="2025-09-01T07:24:58.685" v="2028" actId="790"/>
          <ac:spMkLst>
            <pc:docMk/>
            <pc:sldMk cId="2048775851" sldId="318"/>
            <ac:spMk id="5" creationId="{268641A4-097E-4C65-824C-701A153A3FCB}"/>
          </ac:spMkLst>
        </pc:spChg>
        <pc:spChg chg="mod">
          <ac:chgData name="DENOUAL Yannick" userId="7ae1938d-f8f5-4af6-9418-c4b0dd201c41" providerId="ADAL" clId="{727F1CCE-BD4A-4D76-9C9C-3FA3753FF966}" dt="2025-09-01T07:24:58.685" v="2028" actId="790"/>
          <ac:spMkLst>
            <pc:docMk/>
            <pc:sldMk cId="2048775851" sldId="318"/>
            <ac:spMk id="6" creationId="{D5E46EFF-31A7-4659-8390-1F94AF5101EA}"/>
          </ac:spMkLst>
        </pc:spChg>
      </pc:sldChg>
      <pc:sldChg chg="addSp delSp modSp del mod modShow">
        <pc:chgData name="DENOUAL Yannick" userId="7ae1938d-f8f5-4af6-9418-c4b0dd201c41" providerId="ADAL" clId="{727F1CCE-BD4A-4D76-9C9C-3FA3753FF966}" dt="2025-09-01T08:41:36.255" v="4282" actId="47"/>
        <pc:sldMkLst>
          <pc:docMk/>
          <pc:sldMk cId="3088106945" sldId="321"/>
        </pc:sldMkLst>
        <pc:spChg chg="mod">
          <ac:chgData name="DENOUAL Yannick" userId="7ae1938d-f8f5-4af6-9418-c4b0dd201c41" providerId="ADAL" clId="{727F1CCE-BD4A-4D76-9C9C-3FA3753FF966}" dt="2025-09-01T07:24:58.685" v="2028" actId="790"/>
          <ac:spMkLst>
            <pc:docMk/>
            <pc:sldMk cId="3088106945" sldId="321"/>
            <ac:spMk id="2" creationId="{B813BFC8-1A1B-377C-7093-B8F8621AF177}"/>
          </ac:spMkLst>
        </pc:spChg>
        <pc:spChg chg="mod">
          <ac:chgData name="DENOUAL Yannick" userId="7ae1938d-f8f5-4af6-9418-c4b0dd201c41" providerId="ADAL" clId="{727F1CCE-BD4A-4D76-9C9C-3FA3753FF966}" dt="2025-09-01T07:24:58.685" v="2028" actId="790"/>
          <ac:spMkLst>
            <pc:docMk/>
            <pc:sldMk cId="3088106945" sldId="321"/>
            <ac:spMk id="3" creationId="{DA1D52FD-01F9-471F-B5BA-D4AD24A48F5D}"/>
          </ac:spMkLst>
        </pc:spChg>
        <pc:spChg chg="mod">
          <ac:chgData name="DENOUAL Yannick" userId="7ae1938d-f8f5-4af6-9418-c4b0dd201c41" providerId="ADAL" clId="{727F1CCE-BD4A-4D76-9C9C-3FA3753FF966}" dt="2025-09-01T07:24:58.685" v="2028" actId="790"/>
          <ac:spMkLst>
            <pc:docMk/>
            <pc:sldMk cId="3088106945" sldId="321"/>
            <ac:spMk id="4" creationId="{A9680ED7-69EB-4122-A5E2-1F53C9A02764}"/>
          </ac:spMkLst>
        </pc:spChg>
        <pc:spChg chg="mod">
          <ac:chgData name="DENOUAL Yannick" userId="7ae1938d-f8f5-4af6-9418-c4b0dd201c41" providerId="ADAL" clId="{727F1CCE-BD4A-4D76-9C9C-3FA3753FF966}" dt="2025-09-01T07:24:58.685" v="2028" actId="790"/>
          <ac:spMkLst>
            <pc:docMk/>
            <pc:sldMk cId="3088106945" sldId="321"/>
            <ac:spMk id="5" creationId="{268641A4-097E-4C65-824C-701A153A3FCB}"/>
          </ac:spMkLst>
        </pc:spChg>
        <pc:spChg chg="mod">
          <ac:chgData name="DENOUAL Yannick" userId="7ae1938d-f8f5-4af6-9418-c4b0dd201c41" providerId="ADAL" clId="{727F1CCE-BD4A-4D76-9C9C-3FA3753FF966}" dt="2025-09-01T07:24:58.685" v="2028" actId="790"/>
          <ac:spMkLst>
            <pc:docMk/>
            <pc:sldMk cId="3088106945" sldId="321"/>
            <ac:spMk id="6" creationId="{210297C7-CE9D-3F30-7C23-0773D07DCD06}"/>
          </ac:spMkLst>
        </pc:spChg>
        <pc:spChg chg="add del mod">
          <ac:chgData name="DENOUAL Yannick" userId="7ae1938d-f8f5-4af6-9418-c4b0dd201c41" providerId="ADAL" clId="{727F1CCE-BD4A-4D76-9C9C-3FA3753FF966}" dt="2025-09-01T07:24:58.685" v="2028" actId="790"/>
          <ac:spMkLst>
            <pc:docMk/>
            <pc:sldMk cId="3088106945" sldId="321"/>
            <ac:spMk id="8" creationId="{4CD0E6D0-B537-1AAA-F4EF-ABB808972E30}"/>
          </ac:spMkLst>
        </pc:spChg>
        <pc:spChg chg="add del mod">
          <ac:chgData name="DENOUAL Yannick" userId="7ae1938d-f8f5-4af6-9418-c4b0dd201c41" providerId="ADAL" clId="{727F1CCE-BD4A-4D76-9C9C-3FA3753FF966}" dt="2025-09-01T07:24:58.685" v="2028" actId="790"/>
          <ac:spMkLst>
            <pc:docMk/>
            <pc:sldMk cId="3088106945" sldId="321"/>
            <ac:spMk id="9" creationId="{F9A519E8-FD11-0E9F-CE6D-A1A3F4802CCE}"/>
          </ac:spMkLst>
        </pc:spChg>
        <pc:spChg chg="mod">
          <ac:chgData name="DENOUAL Yannick" userId="7ae1938d-f8f5-4af6-9418-c4b0dd201c41" providerId="ADAL" clId="{727F1CCE-BD4A-4D76-9C9C-3FA3753FF966}" dt="2025-09-01T07:24:58.685" v="2028" actId="790"/>
          <ac:spMkLst>
            <pc:docMk/>
            <pc:sldMk cId="3088106945" sldId="321"/>
            <ac:spMk id="16" creationId="{EEE66BA1-2ABB-E7F4-D1B8-E9DB24946701}"/>
          </ac:spMkLst>
        </pc:spChg>
      </pc:sldChg>
      <pc:sldChg chg="modSp add del mod modShow">
        <pc:chgData name="DENOUAL Yannick" userId="7ae1938d-f8f5-4af6-9418-c4b0dd201c41" providerId="ADAL" clId="{727F1CCE-BD4A-4D76-9C9C-3FA3753FF966}" dt="2025-09-01T08:41:48.698" v="4284" actId="47"/>
        <pc:sldMkLst>
          <pc:docMk/>
          <pc:sldMk cId="2265937668" sldId="337"/>
        </pc:sldMkLst>
        <pc:spChg chg="mod">
          <ac:chgData name="DENOUAL Yannick" userId="7ae1938d-f8f5-4af6-9418-c4b0dd201c41" providerId="ADAL" clId="{727F1CCE-BD4A-4D76-9C9C-3FA3753FF966}" dt="2025-09-01T07:24:58.685" v="2028" actId="790"/>
          <ac:spMkLst>
            <pc:docMk/>
            <pc:sldMk cId="2265937668" sldId="337"/>
            <ac:spMk id="2" creationId="{B813BFC8-1A1B-377C-7093-B8F8621AF177}"/>
          </ac:spMkLst>
        </pc:spChg>
        <pc:spChg chg="mod">
          <ac:chgData name="DENOUAL Yannick" userId="7ae1938d-f8f5-4af6-9418-c4b0dd201c41" providerId="ADAL" clId="{727F1CCE-BD4A-4D76-9C9C-3FA3753FF966}" dt="2025-09-01T07:24:58.685" v="2028" actId="790"/>
          <ac:spMkLst>
            <pc:docMk/>
            <pc:sldMk cId="2265937668" sldId="337"/>
            <ac:spMk id="3" creationId="{DA1D52FD-01F9-471F-B5BA-D4AD24A48F5D}"/>
          </ac:spMkLst>
        </pc:spChg>
        <pc:spChg chg="mod">
          <ac:chgData name="DENOUAL Yannick" userId="7ae1938d-f8f5-4af6-9418-c4b0dd201c41" providerId="ADAL" clId="{727F1CCE-BD4A-4D76-9C9C-3FA3753FF966}" dt="2025-09-01T07:24:58.685" v="2028" actId="790"/>
          <ac:spMkLst>
            <pc:docMk/>
            <pc:sldMk cId="2265937668" sldId="337"/>
            <ac:spMk id="4" creationId="{A9680ED7-69EB-4122-A5E2-1F53C9A02764}"/>
          </ac:spMkLst>
        </pc:spChg>
        <pc:spChg chg="mod">
          <ac:chgData name="DENOUAL Yannick" userId="7ae1938d-f8f5-4af6-9418-c4b0dd201c41" providerId="ADAL" clId="{727F1CCE-BD4A-4D76-9C9C-3FA3753FF966}" dt="2025-09-01T07:24:58.685" v="2028" actId="790"/>
          <ac:spMkLst>
            <pc:docMk/>
            <pc:sldMk cId="2265937668" sldId="337"/>
            <ac:spMk id="5" creationId="{268641A4-097E-4C65-824C-701A153A3FCB}"/>
          </ac:spMkLst>
        </pc:spChg>
        <pc:spChg chg="mod">
          <ac:chgData name="DENOUAL Yannick" userId="7ae1938d-f8f5-4af6-9418-c4b0dd201c41" providerId="ADAL" clId="{727F1CCE-BD4A-4D76-9C9C-3FA3753FF966}" dt="2025-09-01T07:24:58.685" v="2028" actId="790"/>
          <ac:spMkLst>
            <pc:docMk/>
            <pc:sldMk cId="2265937668" sldId="337"/>
            <ac:spMk id="6" creationId="{C728AB06-09D4-041A-2235-2304887D7229}"/>
          </ac:spMkLst>
        </pc:spChg>
        <pc:spChg chg="mod">
          <ac:chgData name="DENOUAL Yannick" userId="7ae1938d-f8f5-4af6-9418-c4b0dd201c41" providerId="ADAL" clId="{727F1CCE-BD4A-4D76-9C9C-3FA3753FF966}" dt="2025-09-01T07:43:34.355" v="2406" actId="20577"/>
          <ac:spMkLst>
            <pc:docMk/>
            <pc:sldMk cId="2265937668" sldId="337"/>
            <ac:spMk id="16" creationId="{EEE66BA1-2ABB-E7F4-D1B8-E9DB24946701}"/>
          </ac:spMkLst>
        </pc:spChg>
      </pc:sldChg>
      <pc:sldChg chg="modSp mod">
        <pc:chgData name="DENOUAL Yannick" userId="7ae1938d-f8f5-4af6-9418-c4b0dd201c41" providerId="ADAL" clId="{727F1CCE-BD4A-4D76-9C9C-3FA3753FF966}" dt="2025-09-01T07:24:58.685" v="2028" actId="790"/>
        <pc:sldMkLst>
          <pc:docMk/>
          <pc:sldMk cId="1626969978" sldId="338"/>
        </pc:sldMkLst>
        <pc:spChg chg="mod">
          <ac:chgData name="DENOUAL Yannick" userId="7ae1938d-f8f5-4af6-9418-c4b0dd201c41" providerId="ADAL" clId="{727F1CCE-BD4A-4D76-9C9C-3FA3753FF966}" dt="2025-09-01T07:24:58.685" v="2028" actId="790"/>
          <ac:spMkLst>
            <pc:docMk/>
            <pc:sldMk cId="1626969978" sldId="338"/>
            <ac:spMk id="23" creationId="{D1EAD44A-BD6F-4FD1-88CA-9703341D579E}"/>
          </ac:spMkLst>
        </pc:spChg>
        <pc:spChg chg="mod">
          <ac:chgData name="DENOUAL Yannick" userId="7ae1938d-f8f5-4af6-9418-c4b0dd201c41" providerId="ADAL" clId="{727F1CCE-BD4A-4D76-9C9C-3FA3753FF966}" dt="2025-09-01T07:24:58.685" v="2028" actId="790"/>
          <ac:spMkLst>
            <pc:docMk/>
            <pc:sldMk cId="1626969978" sldId="338"/>
            <ac:spMk id="24" creationId="{A3604034-8F97-4B8E-8A2D-8B6D893117A3}"/>
          </ac:spMkLst>
        </pc:spChg>
        <pc:spChg chg="mod">
          <ac:chgData name="DENOUAL Yannick" userId="7ae1938d-f8f5-4af6-9418-c4b0dd201c41" providerId="ADAL" clId="{727F1CCE-BD4A-4D76-9C9C-3FA3753FF966}" dt="2025-09-01T07:24:58.685" v="2028" actId="790"/>
          <ac:spMkLst>
            <pc:docMk/>
            <pc:sldMk cId="1626969978" sldId="338"/>
            <ac:spMk id="25" creationId="{4B5DF335-66F1-4A7E-A879-C7794EF32FAE}"/>
          </ac:spMkLst>
        </pc:spChg>
        <pc:spChg chg="mod">
          <ac:chgData name="DENOUAL Yannick" userId="7ae1938d-f8f5-4af6-9418-c4b0dd201c41" providerId="ADAL" clId="{727F1CCE-BD4A-4D76-9C9C-3FA3753FF966}" dt="2025-09-01T07:24:58.685" v="2028" actId="790"/>
          <ac:spMkLst>
            <pc:docMk/>
            <pc:sldMk cId="1626969978" sldId="338"/>
            <ac:spMk id="26" creationId="{D175C3B6-A072-412B-A52A-281AFF30B8E8}"/>
          </ac:spMkLst>
        </pc:spChg>
        <pc:spChg chg="mod">
          <ac:chgData name="DENOUAL Yannick" userId="7ae1938d-f8f5-4af6-9418-c4b0dd201c41" providerId="ADAL" clId="{727F1CCE-BD4A-4D76-9C9C-3FA3753FF966}" dt="2025-09-01T07:24:58.685" v="2028" actId="790"/>
          <ac:spMkLst>
            <pc:docMk/>
            <pc:sldMk cId="1626969978" sldId="338"/>
            <ac:spMk id="27" creationId="{B0F21AC6-594F-4DB3-9CAA-3D9DA756ACFA}"/>
          </ac:spMkLst>
        </pc:spChg>
        <pc:spChg chg="mod">
          <ac:chgData name="DENOUAL Yannick" userId="7ae1938d-f8f5-4af6-9418-c4b0dd201c41" providerId="ADAL" clId="{727F1CCE-BD4A-4D76-9C9C-3FA3753FF966}" dt="2025-09-01T07:24:58.685" v="2028" actId="790"/>
          <ac:spMkLst>
            <pc:docMk/>
            <pc:sldMk cId="1626969978" sldId="338"/>
            <ac:spMk id="28" creationId="{9351AB0D-4A36-4043-BAA4-E0B8E45BE386}"/>
          </ac:spMkLst>
        </pc:spChg>
        <pc:spChg chg="mod">
          <ac:chgData name="DENOUAL Yannick" userId="7ae1938d-f8f5-4af6-9418-c4b0dd201c41" providerId="ADAL" clId="{727F1CCE-BD4A-4D76-9C9C-3FA3753FF966}" dt="2025-09-01T07:24:58.685" v="2028" actId="790"/>
          <ac:spMkLst>
            <pc:docMk/>
            <pc:sldMk cId="1626969978" sldId="338"/>
            <ac:spMk id="29" creationId="{2B9463A8-8A4F-46C3-BD16-D92D825B5DFB}"/>
          </ac:spMkLst>
        </pc:spChg>
      </pc:sldChg>
      <pc:sldChg chg="del">
        <pc:chgData name="DENOUAL Yannick" userId="7ae1938d-f8f5-4af6-9418-c4b0dd201c41" providerId="ADAL" clId="{727F1CCE-BD4A-4D76-9C9C-3FA3753FF966}" dt="2025-08-29T14:43:00.701" v="583" actId="47"/>
        <pc:sldMkLst>
          <pc:docMk/>
          <pc:sldMk cId="808382501" sldId="339"/>
        </pc:sldMkLst>
      </pc:sldChg>
      <pc:sldChg chg="modSp mod">
        <pc:chgData name="DENOUAL Yannick" userId="7ae1938d-f8f5-4af6-9418-c4b0dd201c41" providerId="ADAL" clId="{727F1CCE-BD4A-4D76-9C9C-3FA3753FF966}" dt="2025-09-01T07:24:58.685" v="2028" actId="790"/>
        <pc:sldMkLst>
          <pc:docMk/>
          <pc:sldMk cId="3722896914" sldId="340"/>
        </pc:sldMkLst>
        <pc:spChg chg="mod">
          <ac:chgData name="DENOUAL Yannick" userId="7ae1938d-f8f5-4af6-9418-c4b0dd201c41" providerId="ADAL" clId="{727F1CCE-BD4A-4D76-9C9C-3FA3753FF966}" dt="2025-09-01T07:24:58.685" v="2028" actId="790"/>
          <ac:spMkLst>
            <pc:docMk/>
            <pc:sldMk cId="3722896914" sldId="340"/>
            <ac:spMk id="4" creationId="{24550954-4235-42A2-8BFA-1BBFFB054963}"/>
          </ac:spMkLst>
        </pc:spChg>
        <pc:spChg chg="mod">
          <ac:chgData name="DENOUAL Yannick" userId="7ae1938d-f8f5-4af6-9418-c4b0dd201c41" providerId="ADAL" clId="{727F1CCE-BD4A-4D76-9C9C-3FA3753FF966}" dt="2025-09-01T07:24:58.685" v="2028" actId="790"/>
          <ac:spMkLst>
            <pc:docMk/>
            <pc:sldMk cId="3722896914" sldId="340"/>
            <ac:spMk id="5" creationId="{5A1D48D5-4DA5-4126-8B27-EF0824545343}"/>
          </ac:spMkLst>
        </pc:spChg>
      </pc:sldChg>
      <pc:sldChg chg="modSp mod">
        <pc:chgData name="DENOUAL Yannick" userId="7ae1938d-f8f5-4af6-9418-c4b0dd201c41" providerId="ADAL" clId="{727F1CCE-BD4A-4D76-9C9C-3FA3753FF966}" dt="2025-09-01T07:24:58.685" v="2028" actId="790"/>
        <pc:sldMkLst>
          <pc:docMk/>
          <pc:sldMk cId="2720235434" sldId="341"/>
        </pc:sldMkLst>
        <pc:spChg chg="mod">
          <ac:chgData name="DENOUAL Yannick" userId="7ae1938d-f8f5-4af6-9418-c4b0dd201c41" providerId="ADAL" clId="{727F1CCE-BD4A-4D76-9C9C-3FA3753FF966}" dt="2025-09-01T07:24:58.685" v="2028" actId="790"/>
          <ac:spMkLst>
            <pc:docMk/>
            <pc:sldMk cId="2720235434" sldId="341"/>
            <ac:spMk id="2" creationId="{B3E64AC9-DB2F-C172-80BA-2A6DDCBFD4F8}"/>
          </ac:spMkLst>
        </pc:spChg>
        <pc:spChg chg="mod">
          <ac:chgData name="DENOUAL Yannick" userId="7ae1938d-f8f5-4af6-9418-c4b0dd201c41" providerId="ADAL" clId="{727F1CCE-BD4A-4D76-9C9C-3FA3753FF966}" dt="2025-09-01T07:24:58.685" v="2028" actId="790"/>
          <ac:spMkLst>
            <pc:docMk/>
            <pc:sldMk cId="2720235434" sldId="341"/>
            <ac:spMk id="4" creationId="{24550954-4235-42A2-8BFA-1BBFFB054963}"/>
          </ac:spMkLst>
        </pc:spChg>
        <pc:spChg chg="mod">
          <ac:chgData name="DENOUAL Yannick" userId="7ae1938d-f8f5-4af6-9418-c4b0dd201c41" providerId="ADAL" clId="{727F1CCE-BD4A-4D76-9C9C-3FA3753FF966}" dt="2025-09-01T07:24:58.685" v="2028" actId="790"/>
          <ac:spMkLst>
            <pc:docMk/>
            <pc:sldMk cId="2720235434" sldId="341"/>
            <ac:spMk id="5" creationId="{5A1D48D5-4DA5-4126-8B27-EF0824545343}"/>
          </ac:spMkLst>
        </pc:spChg>
      </pc:sldChg>
      <pc:sldChg chg="addSp delSp modSp mod">
        <pc:chgData name="DENOUAL Yannick" userId="7ae1938d-f8f5-4af6-9418-c4b0dd201c41" providerId="ADAL" clId="{727F1CCE-BD4A-4D76-9C9C-3FA3753FF966}" dt="2025-09-01T08:47:06.497" v="4420" actId="14100"/>
        <pc:sldMkLst>
          <pc:docMk/>
          <pc:sldMk cId="3728397889" sldId="343"/>
        </pc:sldMkLst>
        <pc:spChg chg="mod">
          <ac:chgData name="DENOUAL Yannick" userId="7ae1938d-f8f5-4af6-9418-c4b0dd201c41" providerId="ADAL" clId="{727F1CCE-BD4A-4D76-9C9C-3FA3753FF966}" dt="2025-09-01T07:24:58.685" v="2028" actId="790"/>
          <ac:spMkLst>
            <pc:docMk/>
            <pc:sldMk cId="3728397889" sldId="343"/>
            <ac:spMk id="3" creationId="{DA1D52FD-01F9-471F-B5BA-D4AD24A48F5D}"/>
          </ac:spMkLst>
        </pc:spChg>
        <pc:spChg chg="mod">
          <ac:chgData name="DENOUAL Yannick" userId="7ae1938d-f8f5-4af6-9418-c4b0dd201c41" providerId="ADAL" clId="{727F1CCE-BD4A-4D76-9C9C-3FA3753FF966}" dt="2025-09-01T07:24:58.685" v="2028" actId="790"/>
          <ac:spMkLst>
            <pc:docMk/>
            <pc:sldMk cId="3728397889" sldId="343"/>
            <ac:spMk id="4" creationId="{A9680ED7-69EB-4122-A5E2-1F53C9A02764}"/>
          </ac:spMkLst>
        </pc:spChg>
        <pc:spChg chg="mod">
          <ac:chgData name="DENOUAL Yannick" userId="7ae1938d-f8f5-4af6-9418-c4b0dd201c41" providerId="ADAL" clId="{727F1CCE-BD4A-4D76-9C9C-3FA3753FF966}" dt="2025-09-01T07:24:58.685" v="2028" actId="790"/>
          <ac:spMkLst>
            <pc:docMk/>
            <pc:sldMk cId="3728397889" sldId="343"/>
            <ac:spMk id="5" creationId="{268641A4-097E-4C65-824C-701A153A3FCB}"/>
          </ac:spMkLst>
        </pc:spChg>
        <pc:spChg chg="mod">
          <ac:chgData name="DENOUAL Yannick" userId="7ae1938d-f8f5-4af6-9418-c4b0dd201c41" providerId="ADAL" clId="{727F1CCE-BD4A-4D76-9C9C-3FA3753FF966}" dt="2025-09-01T08:47:06.497" v="4420" actId="14100"/>
          <ac:spMkLst>
            <pc:docMk/>
            <pc:sldMk cId="3728397889" sldId="343"/>
            <ac:spMk id="6" creationId="{D5E46EFF-31A7-4659-8390-1F94AF5101EA}"/>
          </ac:spMkLst>
        </pc:spChg>
        <pc:graphicFrameChg chg="mod modGraphic">
          <ac:chgData name="DENOUAL Yannick" userId="7ae1938d-f8f5-4af6-9418-c4b0dd201c41" providerId="ADAL" clId="{727F1CCE-BD4A-4D76-9C9C-3FA3753FF966}" dt="2025-09-01T08:46:27.572" v="4413" actId="1036"/>
          <ac:graphicFrameMkLst>
            <pc:docMk/>
            <pc:sldMk cId="3728397889" sldId="343"/>
            <ac:graphicFrameMk id="8" creationId="{25F3E0B1-ADF0-E143-2BBF-30355EFEAD8E}"/>
          </ac:graphicFrameMkLst>
        </pc:graphicFrameChg>
      </pc:sldChg>
      <pc:sldChg chg="add del">
        <pc:chgData name="DENOUAL Yannick" userId="7ae1938d-f8f5-4af6-9418-c4b0dd201c41" providerId="ADAL" clId="{727F1CCE-BD4A-4D76-9C9C-3FA3753FF966}" dt="2025-08-28T20:41:45.295" v="451" actId="2890"/>
        <pc:sldMkLst>
          <pc:docMk/>
          <pc:sldMk cId="561907045" sldId="344"/>
        </pc:sldMkLst>
      </pc:sldChg>
      <pc:sldChg chg="addSp delSp modSp add mod">
        <pc:chgData name="DENOUAL Yannick" userId="7ae1938d-f8f5-4af6-9418-c4b0dd201c41" providerId="ADAL" clId="{727F1CCE-BD4A-4D76-9C9C-3FA3753FF966}" dt="2025-09-01T07:31:20.682" v="2107" actId="1035"/>
        <pc:sldMkLst>
          <pc:docMk/>
          <pc:sldMk cId="2135785903" sldId="344"/>
        </pc:sldMkLst>
        <pc:spChg chg="mod">
          <ac:chgData name="DENOUAL Yannick" userId="7ae1938d-f8f5-4af6-9418-c4b0dd201c41" providerId="ADAL" clId="{727F1CCE-BD4A-4D76-9C9C-3FA3753FF966}" dt="2025-09-01T07:24:58.685" v="2028" actId="790"/>
          <ac:spMkLst>
            <pc:docMk/>
            <pc:sldMk cId="2135785903" sldId="344"/>
            <ac:spMk id="2" creationId="{59CA9D48-30C1-2813-42E4-5DB279DE710F}"/>
          </ac:spMkLst>
        </pc:spChg>
        <pc:spChg chg="mod">
          <ac:chgData name="DENOUAL Yannick" userId="7ae1938d-f8f5-4af6-9418-c4b0dd201c41" providerId="ADAL" clId="{727F1CCE-BD4A-4D76-9C9C-3FA3753FF966}" dt="2025-09-01T07:24:58.685" v="2028" actId="790"/>
          <ac:spMkLst>
            <pc:docMk/>
            <pc:sldMk cId="2135785903" sldId="344"/>
            <ac:spMk id="3" creationId="{9C5D1BDA-6CCA-EF1F-5EEA-A4B90ECA2F04}"/>
          </ac:spMkLst>
        </pc:spChg>
        <pc:spChg chg="mod">
          <ac:chgData name="DENOUAL Yannick" userId="7ae1938d-f8f5-4af6-9418-c4b0dd201c41" providerId="ADAL" clId="{727F1CCE-BD4A-4D76-9C9C-3FA3753FF966}" dt="2025-09-01T07:24:58.685" v="2028" actId="790"/>
          <ac:spMkLst>
            <pc:docMk/>
            <pc:sldMk cId="2135785903" sldId="344"/>
            <ac:spMk id="4" creationId="{A7DB18A8-96EE-F51F-0368-388A353852F0}"/>
          </ac:spMkLst>
        </pc:spChg>
        <pc:spChg chg="mod">
          <ac:chgData name="DENOUAL Yannick" userId="7ae1938d-f8f5-4af6-9418-c4b0dd201c41" providerId="ADAL" clId="{727F1CCE-BD4A-4D76-9C9C-3FA3753FF966}" dt="2025-09-01T07:24:58.685" v="2028" actId="790"/>
          <ac:spMkLst>
            <pc:docMk/>
            <pc:sldMk cId="2135785903" sldId="344"/>
            <ac:spMk id="5" creationId="{FB3287F5-3559-170E-1AEB-E4643C82222D}"/>
          </ac:spMkLst>
        </pc:spChg>
        <pc:spChg chg="mod">
          <ac:chgData name="DENOUAL Yannick" userId="7ae1938d-f8f5-4af6-9418-c4b0dd201c41" providerId="ADAL" clId="{727F1CCE-BD4A-4D76-9C9C-3FA3753FF966}" dt="2025-09-01T07:25:06.158" v="2029" actId="20577"/>
          <ac:spMkLst>
            <pc:docMk/>
            <pc:sldMk cId="2135785903" sldId="344"/>
            <ac:spMk id="6" creationId="{DCF83EEB-B7B3-1CDC-3ECB-6ABEC269F4A2}"/>
          </ac:spMkLst>
        </pc:spChg>
        <pc:spChg chg="add del mod">
          <ac:chgData name="DENOUAL Yannick" userId="7ae1938d-f8f5-4af6-9418-c4b0dd201c41" providerId="ADAL" clId="{727F1CCE-BD4A-4D76-9C9C-3FA3753FF966}" dt="2025-09-01T07:27:34.533" v="2095" actId="1076"/>
          <ac:spMkLst>
            <pc:docMk/>
            <pc:sldMk cId="2135785903" sldId="344"/>
            <ac:spMk id="8" creationId="{93CBD54E-C7B7-06F1-6F94-DB0FC40D7605}"/>
          </ac:spMkLst>
        </pc:spChg>
        <pc:spChg chg="add mod">
          <ac:chgData name="DENOUAL Yannick" userId="7ae1938d-f8f5-4af6-9418-c4b0dd201c41" providerId="ADAL" clId="{727F1CCE-BD4A-4D76-9C9C-3FA3753FF966}" dt="2025-09-01T07:27:40.805" v="2097" actId="1076"/>
          <ac:spMkLst>
            <pc:docMk/>
            <pc:sldMk cId="2135785903" sldId="344"/>
            <ac:spMk id="9" creationId="{2E2056FD-D797-BB5B-1CDE-F076E3F8C87A}"/>
          </ac:spMkLst>
        </pc:spChg>
        <pc:spChg chg="add mod">
          <ac:chgData name="DENOUAL Yannick" userId="7ae1938d-f8f5-4af6-9418-c4b0dd201c41" providerId="ADAL" clId="{727F1CCE-BD4A-4D76-9C9C-3FA3753FF966}" dt="2025-09-01T07:27:42.280" v="2098"/>
          <ac:spMkLst>
            <pc:docMk/>
            <pc:sldMk cId="2135785903" sldId="344"/>
            <ac:spMk id="11" creationId="{0EC9FDC6-C8DC-3CB2-5D35-71F973785528}"/>
          </ac:spMkLst>
        </pc:spChg>
        <pc:spChg chg="mod">
          <ac:chgData name="DENOUAL Yannick" userId="7ae1938d-f8f5-4af6-9418-c4b0dd201c41" providerId="ADAL" clId="{727F1CCE-BD4A-4D76-9C9C-3FA3753FF966}" dt="2025-09-01T07:24:58.685" v="2028" actId="790"/>
          <ac:spMkLst>
            <pc:docMk/>
            <pc:sldMk cId="2135785903" sldId="344"/>
            <ac:spMk id="16" creationId="{E2C34375-C20F-1922-85AD-D99680EFFF7C}"/>
          </ac:spMkLst>
        </pc:spChg>
        <pc:graphicFrameChg chg="add mod modGraphic">
          <ac:chgData name="DENOUAL Yannick" userId="7ae1938d-f8f5-4af6-9418-c4b0dd201c41" providerId="ADAL" clId="{727F1CCE-BD4A-4D76-9C9C-3FA3753FF966}" dt="2025-09-01T07:31:20.682" v="2107" actId="1035"/>
          <ac:graphicFrameMkLst>
            <pc:docMk/>
            <pc:sldMk cId="2135785903" sldId="344"/>
            <ac:graphicFrameMk id="10" creationId="{9D510D7C-8109-CD68-4F99-A1D9E19C23AB}"/>
          </ac:graphicFrameMkLst>
        </pc:graphicFrameChg>
      </pc:sldChg>
      <pc:sldChg chg="del">
        <pc:chgData name="DENOUAL Yannick" userId="7ae1938d-f8f5-4af6-9418-c4b0dd201c41" providerId="ADAL" clId="{727F1CCE-BD4A-4D76-9C9C-3FA3753FF966}" dt="2025-09-01T06:55:06.770" v="1575" actId="47"/>
        <pc:sldMkLst>
          <pc:docMk/>
          <pc:sldMk cId="2181552162" sldId="345"/>
        </pc:sldMkLst>
      </pc:sldChg>
      <pc:sldChg chg="modSp mod">
        <pc:chgData name="DENOUAL Yannick" userId="7ae1938d-f8f5-4af6-9418-c4b0dd201c41" providerId="ADAL" clId="{727F1CCE-BD4A-4D76-9C9C-3FA3753FF966}" dt="2025-09-01T08:51:01.226" v="4448" actId="6549"/>
        <pc:sldMkLst>
          <pc:docMk/>
          <pc:sldMk cId="877829471" sldId="346"/>
        </pc:sldMkLst>
        <pc:spChg chg="mod">
          <ac:chgData name="DENOUAL Yannick" userId="7ae1938d-f8f5-4af6-9418-c4b0dd201c41" providerId="ADAL" clId="{727F1CCE-BD4A-4D76-9C9C-3FA3753FF966}" dt="2025-09-01T08:51:01.226" v="4448" actId="6549"/>
          <ac:spMkLst>
            <pc:docMk/>
            <pc:sldMk cId="877829471" sldId="346"/>
            <ac:spMk id="2" creationId="{3B18F8EB-4780-8E8B-C68C-7EC77B073122}"/>
          </ac:spMkLst>
        </pc:spChg>
        <pc:spChg chg="mod">
          <ac:chgData name="DENOUAL Yannick" userId="7ae1938d-f8f5-4af6-9418-c4b0dd201c41" providerId="ADAL" clId="{727F1CCE-BD4A-4D76-9C9C-3FA3753FF966}" dt="2025-09-01T07:24:58.685" v="2028" actId="790"/>
          <ac:spMkLst>
            <pc:docMk/>
            <pc:sldMk cId="877829471" sldId="346"/>
            <ac:spMk id="4" creationId="{AFF76304-8EFE-7F93-2189-4681AE8EB747}"/>
          </ac:spMkLst>
        </pc:spChg>
        <pc:spChg chg="mod">
          <ac:chgData name="DENOUAL Yannick" userId="7ae1938d-f8f5-4af6-9418-c4b0dd201c41" providerId="ADAL" clId="{727F1CCE-BD4A-4D76-9C9C-3FA3753FF966}" dt="2025-09-01T07:24:58.685" v="2028" actId="790"/>
          <ac:spMkLst>
            <pc:docMk/>
            <pc:sldMk cId="877829471" sldId="346"/>
            <ac:spMk id="5" creationId="{AA8F865E-C50F-8D29-5C3C-164193F35CAF}"/>
          </ac:spMkLst>
        </pc:spChg>
      </pc:sldChg>
      <pc:sldChg chg="delSp modSp add mod">
        <pc:chgData name="DENOUAL Yannick" userId="7ae1938d-f8f5-4af6-9418-c4b0dd201c41" providerId="ADAL" clId="{727F1CCE-BD4A-4D76-9C9C-3FA3753FF966}" dt="2025-09-01T08:50:13.314" v="4422" actId="20577"/>
        <pc:sldMkLst>
          <pc:docMk/>
          <pc:sldMk cId="132813526" sldId="347"/>
        </pc:sldMkLst>
        <pc:spChg chg="del">
          <ac:chgData name="DENOUAL Yannick" userId="7ae1938d-f8f5-4af6-9418-c4b0dd201c41" providerId="ADAL" clId="{727F1CCE-BD4A-4D76-9C9C-3FA3753FF966}" dt="2025-09-01T07:32:28.616" v="2111" actId="478"/>
          <ac:spMkLst>
            <pc:docMk/>
            <pc:sldMk cId="132813526" sldId="347"/>
            <ac:spMk id="2" creationId="{B3DFACDF-8929-EFDD-2DA1-53A33EEA7A45}"/>
          </ac:spMkLst>
        </pc:spChg>
        <pc:spChg chg="mod">
          <ac:chgData name="DENOUAL Yannick" userId="7ae1938d-f8f5-4af6-9418-c4b0dd201c41" providerId="ADAL" clId="{727F1CCE-BD4A-4D76-9C9C-3FA3753FF966}" dt="2025-09-01T08:50:13.314" v="4422" actId="20577"/>
          <ac:spMkLst>
            <pc:docMk/>
            <pc:sldMk cId="132813526" sldId="347"/>
            <ac:spMk id="6" creationId="{55F506DA-C9B1-83C6-5A61-1B73B9443990}"/>
          </ac:spMkLst>
        </pc:spChg>
        <pc:spChg chg="del">
          <ac:chgData name="DENOUAL Yannick" userId="7ae1938d-f8f5-4af6-9418-c4b0dd201c41" providerId="ADAL" clId="{727F1CCE-BD4A-4D76-9C9C-3FA3753FF966}" dt="2025-09-01T07:32:28.616" v="2111" actId="478"/>
          <ac:spMkLst>
            <pc:docMk/>
            <pc:sldMk cId="132813526" sldId="347"/>
            <ac:spMk id="8" creationId="{A46E17B9-9229-65ED-16C7-FE138461C475}"/>
          </ac:spMkLst>
        </pc:spChg>
        <pc:spChg chg="del">
          <ac:chgData name="DENOUAL Yannick" userId="7ae1938d-f8f5-4af6-9418-c4b0dd201c41" providerId="ADAL" clId="{727F1CCE-BD4A-4D76-9C9C-3FA3753FF966}" dt="2025-09-01T07:32:28.616" v="2111" actId="478"/>
          <ac:spMkLst>
            <pc:docMk/>
            <pc:sldMk cId="132813526" sldId="347"/>
            <ac:spMk id="9" creationId="{58E5DEB8-1AFC-FF42-33FB-EC9E5A9D9F84}"/>
          </ac:spMkLst>
        </pc:spChg>
        <pc:spChg chg="del">
          <ac:chgData name="DENOUAL Yannick" userId="7ae1938d-f8f5-4af6-9418-c4b0dd201c41" providerId="ADAL" clId="{727F1CCE-BD4A-4D76-9C9C-3FA3753FF966}" dt="2025-09-01T07:32:28.616" v="2111" actId="478"/>
          <ac:spMkLst>
            <pc:docMk/>
            <pc:sldMk cId="132813526" sldId="347"/>
            <ac:spMk id="11" creationId="{1F5AA9B6-408F-2DEF-7FA6-13150A1F70AF}"/>
          </ac:spMkLst>
        </pc:spChg>
        <pc:spChg chg="del mod">
          <ac:chgData name="DENOUAL Yannick" userId="7ae1938d-f8f5-4af6-9418-c4b0dd201c41" providerId="ADAL" clId="{727F1CCE-BD4A-4D76-9C9C-3FA3753FF966}" dt="2025-09-01T07:46:51.793" v="2607" actId="478"/>
          <ac:spMkLst>
            <pc:docMk/>
            <pc:sldMk cId="132813526" sldId="347"/>
            <ac:spMk id="16" creationId="{5ED48AC2-E34F-5CD9-7330-AFE37157AC53}"/>
          </ac:spMkLst>
        </pc:spChg>
        <pc:graphicFrameChg chg="del">
          <ac:chgData name="DENOUAL Yannick" userId="7ae1938d-f8f5-4af6-9418-c4b0dd201c41" providerId="ADAL" clId="{727F1CCE-BD4A-4D76-9C9C-3FA3753FF966}" dt="2025-09-01T07:32:28.616" v="2111" actId="478"/>
          <ac:graphicFrameMkLst>
            <pc:docMk/>
            <pc:sldMk cId="132813526" sldId="347"/>
            <ac:graphicFrameMk id="10" creationId="{D00EDF16-D37A-1EEE-EDDA-60786D296031}"/>
          </ac:graphicFrameMkLst>
        </pc:graphicFrameChg>
      </pc:sldChg>
      <pc:sldChg chg="addSp delSp modSp add mod ord">
        <pc:chgData name="DENOUAL Yannick" userId="7ae1938d-f8f5-4af6-9418-c4b0dd201c41" providerId="ADAL" clId="{727F1CCE-BD4A-4D76-9C9C-3FA3753FF966}" dt="2025-09-01T08:58:34.854" v="4511" actId="20577"/>
        <pc:sldMkLst>
          <pc:docMk/>
          <pc:sldMk cId="2743802688" sldId="348"/>
        </pc:sldMkLst>
        <pc:spChg chg="add del mod">
          <ac:chgData name="DENOUAL Yannick" userId="7ae1938d-f8f5-4af6-9418-c4b0dd201c41" providerId="ADAL" clId="{727F1CCE-BD4A-4D76-9C9C-3FA3753FF966}" dt="2025-09-01T08:11:10.022" v="3394" actId="478"/>
          <ac:spMkLst>
            <pc:docMk/>
            <pc:sldMk cId="2743802688" sldId="348"/>
            <ac:spMk id="2" creationId="{E7C3288F-E97F-F0FB-5D2D-7FA0677F261E}"/>
          </ac:spMkLst>
        </pc:spChg>
        <pc:spChg chg="mod">
          <ac:chgData name="DENOUAL Yannick" userId="7ae1938d-f8f5-4af6-9418-c4b0dd201c41" providerId="ADAL" clId="{727F1CCE-BD4A-4D76-9C9C-3FA3753FF966}" dt="2025-09-01T07:50:59.335" v="2730" actId="6549"/>
          <ac:spMkLst>
            <pc:docMk/>
            <pc:sldMk cId="2743802688" sldId="348"/>
            <ac:spMk id="4" creationId="{6A15BF61-DA42-96CC-BD02-829223D9A245}"/>
          </ac:spMkLst>
        </pc:spChg>
        <pc:spChg chg="mod">
          <ac:chgData name="DENOUAL Yannick" userId="7ae1938d-f8f5-4af6-9418-c4b0dd201c41" providerId="ADAL" clId="{727F1CCE-BD4A-4D76-9C9C-3FA3753FF966}" dt="2025-09-01T08:58:34.854" v="4511" actId="20577"/>
          <ac:spMkLst>
            <pc:docMk/>
            <pc:sldMk cId="2743802688" sldId="348"/>
            <ac:spMk id="6" creationId="{521881B1-D091-D167-1970-07B572C580CD}"/>
          </ac:spMkLst>
        </pc:spChg>
        <pc:spChg chg="add del mod">
          <ac:chgData name="DENOUAL Yannick" userId="7ae1938d-f8f5-4af6-9418-c4b0dd201c41" providerId="ADAL" clId="{727F1CCE-BD4A-4D76-9C9C-3FA3753FF966}" dt="2025-09-01T08:11:04.727" v="3393" actId="478"/>
          <ac:spMkLst>
            <pc:docMk/>
            <pc:sldMk cId="2743802688" sldId="348"/>
            <ac:spMk id="9" creationId="{D53938DD-218F-7F62-E3D4-C538E6E22F70}"/>
          </ac:spMkLst>
        </pc:spChg>
        <pc:spChg chg="add del mod">
          <ac:chgData name="DENOUAL Yannick" userId="7ae1938d-f8f5-4af6-9418-c4b0dd201c41" providerId="ADAL" clId="{727F1CCE-BD4A-4D76-9C9C-3FA3753FF966}" dt="2025-09-01T08:11:04.727" v="3393" actId="478"/>
          <ac:spMkLst>
            <pc:docMk/>
            <pc:sldMk cId="2743802688" sldId="348"/>
            <ac:spMk id="11" creationId="{6877B862-D0EB-CFC6-B65E-AC7C1E3A230B}"/>
          </ac:spMkLst>
        </pc:spChg>
        <pc:spChg chg="add del mod">
          <ac:chgData name="DENOUAL Yannick" userId="7ae1938d-f8f5-4af6-9418-c4b0dd201c41" providerId="ADAL" clId="{727F1CCE-BD4A-4D76-9C9C-3FA3753FF966}" dt="2025-09-01T08:11:04.727" v="3393" actId="478"/>
          <ac:spMkLst>
            <pc:docMk/>
            <pc:sldMk cId="2743802688" sldId="348"/>
            <ac:spMk id="12" creationId="{6909620F-2277-D72F-5D10-B52C8417754E}"/>
          </ac:spMkLst>
        </pc:spChg>
        <pc:spChg chg="add del mod">
          <ac:chgData name="DENOUAL Yannick" userId="7ae1938d-f8f5-4af6-9418-c4b0dd201c41" providerId="ADAL" clId="{727F1CCE-BD4A-4D76-9C9C-3FA3753FF966}" dt="2025-09-01T08:11:04.727" v="3393" actId="478"/>
          <ac:spMkLst>
            <pc:docMk/>
            <pc:sldMk cId="2743802688" sldId="348"/>
            <ac:spMk id="13" creationId="{3CA28AFB-8369-CF9A-EECC-5CC051196FBB}"/>
          </ac:spMkLst>
        </pc:spChg>
        <pc:spChg chg="add del mod">
          <ac:chgData name="DENOUAL Yannick" userId="7ae1938d-f8f5-4af6-9418-c4b0dd201c41" providerId="ADAL" clId="{727F1CCE-BD4A-4D76-9C9C-3FA3753FF966}" dt="2025-09-01T08:11:04.727" v="3393" actId="478"/>
          <ac:spMkLst>
            <pc:docMk/>
            <pc:sldMk cId="2743802688" sldId="348"/>
            <ac:spMk id="14" creationId="{04F47657-62AD-1109-2347-8B18E66C0254}"/>
          </ac:spMkLst>
        </pc:spChg>
        <pc:spChg chg="del mod">
          <ac:chgData name="DENOUAL Yannick" userId="7ae1938d-f8f5-4af6-9418-c4b0dd201c41" providerId="ADAL" clId="{727F1CCE-BD4A-4D76-9C9C-3FA3753FF966}" dt="2025-09-01T08:11:04.727" v="3393" actId="478"/>
          <ac:spMkLst>
            <pc:docMk/>
            <pc:sldMk cId="2743802688" sldId="348"/>
            <ac:spMk id="15" creationId="{40854A70-17E7-6230-4548-29EC556E3EE2}"/>
          </ac:spMkLst>
        </pc:spChg>
        <pc:spChg chg="del mod">
          <ac:chgData name="DENOUAL Yannick" userId="7ae1938d-f8f5-4af6-9418-c4b0dd201c41" providerId="ADAL" clId="{727F1CCE-BD4A-4D76-9C9C-3FA3753FF966}" dt="2025-09-01T08:11:04.727" v="3393" actId="478"/>
          <ac:spMkLst>
            <pc:docMk/>
            <pc:sldMk cId="2743802688" sldId="348"/>
            <ac:spMk id="16" creationId="{7FA8FC7D-5FF7-8465-82F6-8737F17D5AC4}"/>
          </ac:spMkLst>
        </pc:spChg>
        <pc:spChg chg="add mod">
          <ac:chgData name="DENOUAL Yannick" userId="7ae1938d-f8f5-4af6-9418-c4b0dd201c41" providerId="ADAL" clId="{727F1CCE-BD4A-4D76-9C9C-3FA3753FF966}" dt="2025-09-01T08:08:47.717" v="3372" actId="164"/>
          <ac:spMkLst>
            <pc:docMk/>
            <pc:sldMk cId="2743802688" sldId="348"/>
            <ac:spMk id="17" creationId="{38BE817E-E6E8-A453-3702-4D847099CF26}"/>
          </ac:spMkLst>
        </pc:spChg>
        <pc:spChg chg="add mod">
          <ac:chgData name="DENOUAL Yannick" userId="7ae1938d-f8f5-4af6-9418-c4b0dd201c41" providerId="ADAL" clId="{727F1CCE-BD4A-4D76-9C9C-3FA3753FF966}" dt="2025-09-01T08:08:47.717" v="3372" actId="164"/>
          <ac:spMkLst>
            <pc:docMk/>
            <pc:sldMk cId="2743802688" sldId="348"/>
            <ac:spMk id="18" creationId="{361CCF1D-6F7D-D0D6-3992-820F8E74FB74}"/>
          </ac:spMkLst>
        </pc:spChg>
        <pc:spChg chg="mod">
          <ac:chgData name="DENOUAL Yannick" userId="7ae1938d-f8f5-4af6-9418-c4b0dd201c41" providerId="ADAL" clId="{727F1CCE-BD4A-4D76-9C9C-3FA3753FF966}" dt="2025-09-01T08:05:54.676" v="3281"/>
          <ac:spMkLst>
            <pc:docMk/>
            <pc:sldMk cId="2743802688" sldId="348"/>
            <ac:spMk id="20" creationId="{84E7BDEC-8C07-F635-AE5A-8E1FD00B1EFE}"/>
          </ac:spMkLst>
        </pc:spChg>
        <pc:spChg chg="mod">
          <ac:chgData name="DENOUAL Yannick" userId="7ae1938d-f8f5-4af6-9418-c4b0dd201c41" providerId="ADAL" clId="{727F1CCE-BD4A-4D76-9C9C-3FA3753FF966}" dt="2025-09-01T08:05:54.676" v="3281"/>
          <ac:spMkLst>
            <pc:docMk/>
            <pc:sldMk cId="2743802688" sldId="348"/>
            <ac:spMk id="21" creationId="{708C744B-E931-4E21-669C-C5D2CA337CCC}"/>
          </ac:spMkLst>
        </pc:spChg>
        <pc:spChg chg="add del mod">
          <ac:chgData name="DENOUAL Yannick" userId="7ae1938d-f8f5-4af6-9418-c4b0dd201c41" providerId="ADAL" clId="{727F1CCE-BD4A-4D76-9C9C-3FA3753FF966}" dt="2025-09-01T08:11:04.727" v="3393" actId="478"/>
          <ac:spMkLst>
            <pc:docMk/>
            <pc:sldMk cId="2743802688" sldId="348"/>
            <ac:spMk id="22" creationId="{FEA6CF48-DEA8-52CB-A4FA-83CD6C5359C4}"/>
          </ac:spMkLst>
        </pc:spChg>
        <pc:spChg chg="add mod">
          <ac:chgData name="DENOUAL Yannick" userId="7ae1938d-f8f5-4af6-9418-c4b0dd201c41" providerId="ADAL" clId="{727F1CCE-BD4A-4D76-9C9C-3FA3753FF966}" dt="2025-09-01T08:28:41.648" v="4174" actId="1076"/>
          <ac:spMkLst>
            <pc:docMk/>
            <pc:sldMk cId="2743802688" sldId="348"/>
            <ac:spMk id="24" creationId="{C9228017-B942-6ABA-5B59-C60715A4C4D5}"/>
          </ac:spMkLst>
        </pc:spChg>
        <pc:spChg chg="add mod">
          <ac:chgData name="DENOUAL Yannick" userId="7ae1938d-f8f5-4af6-9418-c4b0dd201c41" providerId="ADAL" clId="{727F1CCE-BD4A-4D76-9C9C-3FA3753FF966}" dt="2025-09-01T08:30:29.316" v="4200" actId="1036"/>
          <ac:spMkLst>
            <pc:docMk/>
            <pc:sldMk cId="2743802688" sldId="348"/>
            <ac:spMk id="25" creationId="{594EBCAE-15B3-B909-F795-723B901CD563}"/>
          </ac:spMkLst>
        </pc:spChg>
        <pc:spChg chg="add mod">
          <ac:chgData name="DENOUAL Yannick" userId="7ae1938d-f8f5-4af6-9418-c4b0dd201c41" providerId="ADAL" clId="{727F1CCE-BD4A-4D76-9C9C-3FA3753FF966}" dt="2025-09-01T08:30:29.316" v="4200" actId="1036"/>
          <ac:spMkLst>
            <pc:docMk/>
            <pc:sldMk cId="2743802688" sldId="348"/>
            <ac:spMk id="26" creationId="{AE4185CE-778E-4CDD-3939-AC937DCCC3F4}"/>
          </ac:spMkLst>
        </pc:spChg>
        <pc:spChg chg="add mod">
          <ac:chgData name="DENOUAL Yannick" userId="7ae1938d-f8f5-4af6-9418-c4b0dd201c41" providerId="ADAL" clId="{727F1CCE-BD4A-4D76-9C9C-3FA3753FF966}" dt="2025-09-01T08:30:29.316" v="4200" actId="1036"/>
          <ac:spMkLst>
            <pc:docMk/>
            <pc:sldMk cId="2743802688" sldId="348"/>
            <ac:spMk id="27" creationId="{7A9262F9-0137-1DFC-76EF-407039022F60}"/>
          </ac:spMkLst>
        </pc:spChg>
        <pc:spChg chg="add mod">
          <ac:chgData name="DENOUAL Yannick" userId="7ae1938d-f8f5-4af6-9418-c4b0dd201c41" providerId="ADAL" clId="{727F1CCE-BD4A-4D76-9C9C-3FA3753FF966}" dt="2025-09-01T08:27:42.981" v="4133"/>
          <ac:spMkLst>
            <pc:docMk/>
            <pc:sldMk cId="2743802688" sldId="348"/>
            <ac:spMk id="28" creationId="{2C4F7A87-0A59-B573-DC15-2BBB8F7EA851}"/>
          </ac:spMkLst>
        </pc:spChg>
        <pc:spChg chg="add mod">
          <ac:chgData name="DENOUAL Yannick" userId="7ae1938d-f8f5-4af6-9418-c4b0dd201c41" providerId="ADAL" clId="{727F1CCE-BD4A-4D76-9C9C-3FA3753FF966}" dt="2025-09-01T08:27:42.981" v="4133"/>
          <ac:spMkLst>
            <pc:docMk/>
            <pc:sldMk cId="2743802688" sldId="348"/>
            <ac:spMk id="29" creationId="{EECB73CC-7932-E67B-72CA-395FEC269D48}"/>
          </ac:spMkLst>
        </pc:spChg>
        <pc:spChg chg="add mod">
          <ac:chgData name="DENOUAL Yannick" userId="7ae1938d-f8f5-4af6-9418-c4b0dd201c41" providerId="ADAL" clId="{727F1CCE-BD4A-4D76-9C9C-3FA3753FF966}" dt="2025-09-01T08:30:29.316" v="4200" actId="1036"/>
          <ac:spMkLst>
            <pc:docMk/>
            <pc:sldMk cId="2743802688" sldId="348"/>
            <ac:spMk id="30" creationId="{5EAD52A6-7536-D99C-31D7-184729AD4E3D}"/>
          </ac:spMkLst>
        </pc:spChg>
        <pc:grpChg chg="mod">
          <ac:chgData name="DENOUAL Yannick" userId="7ae1938d-f8f5-4af6-9418-c4b0dd201c41" providerId="ADAL" clId="{727F1CCE-BD4A-4D76-9C9C-3FA3753FF966}" dt="2025-09-01T08:08:47.717" v="3372" actId="164"/>
          <ac:grpSpMkLst>
            <pc:docMk/>
            <pc:sldMk cId="2743802688" sldId="348"/>
            <ac:grpSpMk id="19" creationId="{85F8ECE7-0D90-1049-DBE2-6C80887F9311}"/>
          </ac:grpSpMkLst>
        </pc:grpChg>
        <pc:grpChg chg="add del mod">
          <ac:chgData name="DENOUAL Yannick" userId="7ae1938d-f8f5-4af6-9418-c4b0dd201c41" providerId="ADAL" clId="{727F1CCE-BD4A-4D76-9C9C-3FA3753FF966}" dt="2025-09-01T08:11:04.727" v="3393" actId="478"/>
          <ac:grpSpMkLst>
            <pc:docMk/>
            <pc:sldMk cId="2743802688" sldId="348"/>
            <ac:grpSpMk id="23" creationId="{515B6806-53A5-E169-EF20-64757C9537E6}"/>
          </ac:grpSpMkLst>
        </pc:grpChg>
        <pc:picChg chg="del mod">
          <ac:chgData name="DENOUAL Yannick" userId="7ae1938d-f8f5-4af6-9418-c4b0dd201c41" providerId="ADAL" clId="{727F1CCE-BD4A-4D76-9C9C-3FA3753FF966}" dt="2025-09-01T08:11:04.727" v="3393" actId="478"/>
          <ac:picMkLst>
            <pc:docMk/>
            <pc:sldMk cId="2743802688" sldId="348"/>
            <ac:picMk id="8" creationId="{0C5DFC5F-1229-9E8F-C63C-C48A3DF0178A}"/>
          </ac:picMkLst>
        </pc:picChg>
        <pc:cxnChg chg="mod">
          <ac:chgData name="DENOUAL Yannick" userId="7ae1938d-f8f5-4af6-9418-c4b0dd201c41" providerId="ADAL" clId="{727F1CCE-BD4A-4D76-9C9C-3FA3753FF966}" dt="2025-09-01T08:08:02.150" v="3354" actId="1038"/>
          <ac:cxnSpMkLst>
            <pc:docMk/>
            <pc:sldMk cId="2743802688" sldId="348"/>
            <ac:cxnSpMk id="10" creationId="{4EEBAEA6-1DAF-CF02-76D7-D9F9D5DC6857}"/>
          </ac:cxnSpMkLst>
        </pc:cxnChg>
        <pc:cxnChg chg="add mod">
          <ac:chgData name="DENOUAL Yannick" userId="7ae1938d-f8f5-4af6-9418-c4b0dd201c41" providerId="ADAL" clId="{727F1CCE-BD4A-4D76-9C9C-3FA3753FF966}" dt="2025-09-01T08:30:29.316" v="4200" actId="1036"/>
          <ac:cxnSpMkLst>
            <pc:docMk/>
            <pc:sldMk cId="2743802688" sldId="348"/>
            <ac:cxnSpMk id="32" creationId="{A73B6B58-99E7-0951-A7C0-F450B672A172}"/>
          </ac:cxnSpMkLst>
        </pc:cxnChg>
        <pc:cxnChg chg="add mod">
          <ac:chgData name="DENOUAL Yannick" userId="7ae1938d-f8f5-4af6-9418-c4b0dd201c41" providerId="ADAL" clId="{727F1CCE-BD4A-4D76-9C9C-3FA3753FF966}" dt="2025-09-01T08:30:29.316" v="4200" actId="1036"/>
          <ac:cxnSpMkLst>
            <pc:docMk/>
            <pc:sldMk cId="2743802688" sldId="348"/>
            <ac:cxnSpMk id="33" creationId="{BD842832-C112-25D6-2C1D-6C57962A5585}"/>
          </ac:cxnSpMkLst>
        </pc:cxnChg>
        <pc:cxnChg chg="add mod">
          <ac:chgData name="DENOUAL Yannick" userId="7ae1938d-f8f5-4af6-9418-c4b0dd201c41" providerId="ADAL" clId="{727F1CCE-BD4A-4D76-9C9C-3FA3753FF966}" dt="2025-09-01T08:30:38.838" v="4201" actId="14100"/>
          <ac:cxnSpMkLst>
            <pc:docMk/>
            <pc:sldMk cId="2743802688" sldId="348"/>
            <ac:cxnSpMk id="36" creationId="{6AAE99E1-9A81-D6F3-834D-5AD687B47205}"/>
          </ac:cxnSpMkLst>
        </pc:cxnChg>
        <pc:cxnChg chg="add mod">
          <ac:chgData name="DENOUAL Yannick" userId="7ae1938d-f8f5-4af6-9418-c4b0dd201c41" providerId="ADAL" clId="{727F1CCE-BD4A-4D76-9C9C-3FA3753FF966}" dt="2025-09-01T08:30:47.069" v="4202" actId="14100"/>
          <ac:cxnSpMkLst>
            <pc:docMk/>
            <pc:sldMk cId="2743802688" sldId="348"/>
            <ac:cxnSpMk id="37" creationId="{A7231522-C562-BFBA-9A27-7AC08AA880FD}"/>
          </ac:cxnSpMkLst>
        </pc:cxnChg>
      </pc:sldChg>
      <pc:sldChg chg="modSp add mod ord">
        <pc:chgData name="DENOUAL Yannick" userId="7ae1938d-f8f5-4af6-9418-c4b0dd201c41" providerId="ADAL" clId="{727F1CCE-BD4A-4D76-9C9C-3FA3753FF966}" dt="2025-09-01T08:52:34.320" v="4508" actId="1036"/>
        <pc:sldMkLst>
          <pc:docMk/>
          <pc:sldMk cId="4032667106" sldId="349"/>
        </pc:sldMkLst>
        <pc:spChg chg="mod">
          <ac:chgData name="DENOUAL Yannick" userId="7ae1938d-f8f5-4af6-9418-c4b0dd201c41" providerId="ADAL" clId="{727F1CCE-BD4A-4D76-9C9C-3FA3753FF966}" dt="2025-09-01T08:52:20.620" v="4496" actId="20577"/>
          <ac:spMkLst>
            <pc:docMk/>
            <pc:sldMk cId="4032667106" sldId="349"/>
            <ac:spMk id="6" creationId="{875D4DA4-5E5A-06A5-D7BC-17705EDDDBD0}"/>
          </ac:spMkLst>
        </pc:spChg>
        <pc:spChg chg="mod">
          <ac:chgData name="DENOUAL Yannick" userId="7ae1938d-f8f5-4af6-9418-c4b0dd201c41" providerId="ADAL" clId="{727F1CCE-BD4A-4D76-9C9C-3FA3753FF966}" dt="2025-09-01T08:52:34.320" v="4508" actId="1036"/>
          <ac:spMkLst>
            <pc:docMk/>
            <pc:sldMk cId="4032667106" sldId="349"/>
            <ac:spMk id="11" creationId="{C5056275-49A8-683E-1443-F3D598A29D0B}"/>
          </ac:spMkLst>
        </pc:spChg>
        <pc:spChg chg="mod">
          <ac:chgData name="DENOUAL Yannick" userId="7ae1938d-f8f5-4af6-9418-c4b0dd201c41" providerId="ADAL" clId="{727F1CCE-BD4A-4D76-9C9C-3FA3753FF966}" dt="2025-09-01T08:52:34.320" v="4508" actId="1036"/>
          <ac:spMkLst>
            <pc:docMk/>
            <pc:sldMk cId="4032667106" sldId="349"/>
            <ac:spMk id="12" creationId="{8F937B80-FC2A-CC46-D3C9-B0656D045645}"/>
          </ac:spMkLst>
        </pc:spChg>
        <pc:spChg chg="mod">
          <ac:chgData name="DENOUAL Yannick" userId="7ae1938d-f8f5-4af6-9418-c4b0dd201c41" providerId="ADAL" clId="{727F1CCE-BD4A-4D76-9C9C-3FA3753FF966}" dt="2025-09-01T08:52:34.320" v="4508" actId="1036"/>
          <ac:spMkLst>
            <pc:docMk/>
            <pc:sldMk cId="4032667106" sldId="349"/>
            <ac:spMk id="14" creationId="{5208E892-09B4-7511-2BB6-9CA2A9D1C26D}"/>
          </ac:spMkLst>
        </pc:spChg>
        <pc:spChg chg="mod">
          <ac:chgData name="DENOUAL Yannick" userId="7ae1938d-f8f5-4af6-9418-c4b0dd201c41" providerId="ADAL" clId="{727F1CCE-BD4A-4D76-9C9C-3FA3753FF966}" dt="2025-09-01T08:52:34.320" v="4508" actId="1036"/>
          <ac:spMkLst>
            <pc:docMk/>
            <pc:sldMk cId="4032667106" sldId="349"/>
            <ac:spMk id="15" creationId="{8FFEA184-593A-3C15-62D1-510B1C7BC4FC}"/>
          </ac:spMkLst>
        </pc:spChg>
        <pc:spChg chg="mod">
          <ac:chgData name="DENOUAL Yannick" userId="7ae1938d-f8f5-4af6-9418-c4b0dd201c41" providerId="ADAL" clId="{727F1CCE-BD4A-4D76-9C9C-3FA3753FF966}" dt="2025-09-01T08:52:34.320" v="4508" actId="1036"/>
          <ac:spMkLst>
            <pc:docMk/>
            <pc:sldMk cId="4032667106" sldId="349"/>
            <ac:spMk id="16" creationId="{EB980499-047D-8934-C6CE-84336FD9DA47}"/>
          </ac:spMkLst>
        </pc:spChg>
        <pc:spChg chg="mod">
          <ac:chgData name="DENOUAL Yannick" userId="7ae1938d-f8f5-4af6-9418-c4b0dd201c41" providerId="ADAL" clId="{727F1CCE-BD4A-4D76-9C9C-3FA3753FF966}" dt="2025-09-01T08:52:34.320" v="4508" actId="1036"/>
          <ac:spMkLst>
            <pc:docMk/>
            <pc:sldMk cId="4032667106" sldId="349"/>
            <ac:spMk id="17" creationId="{CC2AE12A-DA46-FAE9-75A9-D1C45DC14A0D}"/>
          </ac:spMkLst>
        </pc:spChg>
        <pc:spChg chg="mod">
          <ac:chgData name="DENOUAL Yannick" userId="7ae1938d-f8f5-4af6-9418-c4b0dd201c41" providerId="ADAL" clId="{727F1CCE-BD4A-4D76-9C9C-3FA3753FF966}" dt="2025-09-01T08:52:34.320" v="4508" actId="1036"/>
          <ac:spMkLst>
            <pc:docMk/>
            <pc:sldMk cId="4032667106" sldId="349"/>
            <ac:spMk id="18" creationId="{88B89D1D-287F-3125-06F5-BBFE4EE766F8}"/>
          </ac:spMkLst>
        </pc:spChg>
        <pc:spChg chg="mod">
          <ac:chgData name="DENOUAL Yannick" userId="7ae1938d-f8f5-4af6-9418-c4b0dd201c41" providerId="ADAL" clId="{727F1CCE-BD4A-4D76-9C9C-3FA3753FF966}" dt="2025-09-01T08:52:34.320" v="4508" actId="1036"/>
          <ac:spMkLst>
            <pc:docMk/>
            <pc:sldMk cId="4032667106" sldId="349"/>
            <ac:spMk id="20" creationId="{5B5BA1C9-DB54-B249-8226-370DE5BBFA48}"/>
          </ac:spMkLst>
        </pc:spChg>
        <pc:spChg chg="mod">
          <ac:chgData name="DENOUAL Yannick" userId="7ae1938d-f8f5-4af6-9418-c4b0dd201c41" providerId="ADAL" clId="{727F1CCE-BD4A-4D76-9C9C-3FA3753FF966}" dt="2025-09-01T08:52:34.320" v="4508" actId="1036"/>
          <ac:spMkLst>
            <pc:docMk/>
            <pc:sldMk cId="4032667106" sldId="349"/>
            <ac:spMk id="21" creationId="{7806D952-CAF9-41DB-99E7-20A03A5FE8C5}"/>
          </ac:spMkLst>
        </pc:spChg>
        <pc:spChg chg="mod">
          <ac:chgData name="DENOUAL Yannick" userId="7ae1938d-f8f5-4af6-9418-c4b0dd201c41" providerId="ADAL" clId="{727F1CCE-BD4A-4D76-9C9C-3FA3753FF966}" dt="2025-09-01T08:52:34.320" v="4508" actId="1036"/>
          <ac:spMkLst>
            <pc:docMk/>
            <pc:sldMk cId="4032667106" sldId="349"/>
            <ac:spMk id="22" creationId="{43F8F48D-037B-9DBA-BB79-E4C1A18BA580}"/>
          </ac:spMkLst>
        </pc:spChg>
      </pc:sldChg>
      <pc:sldMasterChg chg="delSldLayout">
        <pc:chgData name="DENOUAL Yannick" userId="7ae1938d-f8f5-4af6-9418-c4b0dd201c41" providerId="ADAL" clId="{727F1CCE-BD4A-4D76-9C9C-3FA3753FF966}" dt="2025-09-01T08:10:10.028" v="3381" actId="47"/>
        <pc:sldMasterMkLst>
          <pc:docMk/>
          <pc:sldMasterMk cId="1480173024" sldId="2147483648"/>
        </pc:sldMasterMkLst>
        <pc:sldLayoutChg chg="del">
          <pc:chgData name="DENOUAL Yannick" userId="7ae1938d-f8f5-4af6-9418-c4b0dd201c41" providerId="ADAL" clId="{727F1CCE-BD4A-4D76-9C9C-3FA3753FF966}" dt="2025-09-01T08:10:10.028" v="3381" actId="47"/>
          <pc:sldLayoutMkLst>
            <pc:docMk/>
            <pc:sldMasterMk cId="1480173024" sldId="2147483648"/>
            <pc:sldLayoutMk cId="4055344134" sldId="214748376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46F95C-F24A-054B-B937-8A6A28C97A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630954DF-C4BE-AF4D-A499-6C9E521573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374B3-2180-F943-9AA2-E6E7528232A3}" type="datetimeFigureOut">
              <a:rPr lang="fr-FR"/>
              <a:t>01/09/2025</a:t>
            </a:fld>
            <a:endParaRPr lang="fr-FR" dirty="0"/>
          </a:p>
        </p:txBody>
      </p:sp>
      <p:sp>
        <p:nvSpPr>
          <p:cNvPr id="4" name="Espace réservé du pied de page 3">
            <a:extLst>
              <a:ext uri="{FF2B5EF4-FFF2-40B4-BE49-F238E27FC236}">
                <a16:creationId xmlns:a16="http://schemas.microsoft.com/office/drawing/2014/main" id="{5ABD348D-08A3-F849-A227-7FE11A5A8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32FED5DB-7203-D942-B00F-10D33C5FC8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DBF52-E5B3-3547-8129-2CE8BD5D0176}" type="slidenum">
              <a:rPr/>
              <a:t>‹#›</a:t>
            </a:fld>
            <a:endParaRPr lang="fr-FR" dirty="0"/>
          </a:p>
        </p:txBody>
      </p:sp>
    </p:spTree>
    <p:extLst>
      <p:ext uri="{BB962C8B-B14F-4D97-AF65-F5344CB8AC3E}">
        <p14:creationId xmlns:p14="http://schemas.microsoft.com/office/powerpoint/2010/main" val="3823084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03122AE0-5FB9-7943-9AE3-E270749B7704}" type="datetimeFigureOut">
              <a:rPr lang="en-US" smtClean="0"/>
              <a:pPr/>
              <a:t>9/1/2025</a:t>
            </a:fld>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AA614F17-D3AB-4D49-B04F-E49B7B5AC24F}" type="slidenum">
              <a:rPr lang="en-US" smtClean="0"/>
              <a:pPr/>
              <a:t>‹#›</a:t>
            </a:fld>
            <a:endParaRPr lang="en-US" dirty="0"/>
          </a:p>
        </p:txBody>
      </p:sp>
    </p:spTree>
    <p:extLst>
      <p:ext uri="{BB962C8B-B14F-4D97-AF65-F5344CB8AC3E}">
        <p14:creationId xmlns:p14="http://schemas.microsoft.com/office/powerpoint/2010/main" val="23155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9163" rtl="0" eaLnBrk="1" fontAlgn="base" latinLnBrk="0" hangingPunct="1">
              <a:lnSpc>
                <a:spcPct val="100000"/>
              </a:lnSpc>
              <a:spcBef>
                <a:spcPct val="0"/>
              </a:spcBef>
              <a:spcAft>
                <a:spcPct val="0"/>
              </a:spcAft>
              <a:buClrTx/>
              <a:buSzTx/>
              <a:buFontTx/>
              <a:buNone/>
              <a:tabLst/>
              <a:defRPr/>
            </a:pPr>
            <a:fld id="{41FE2CFF-C77F-45F5-8196-7FFE9E57B434}" type="slidenum">
              <a:rPr kumimoji="0" lang="ja-JP" altLang="fr-FR"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1</a:t>
            </a:fld>
            <a:endParaRPr kumimoji="0" lang="fr-FR" altLang="ja-JP"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374211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1C59-C80E-27CA-879C-895099ABFA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D2A2BE-67B4-A19A-BE46-467E81A385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4A67474-9429-7E7C-BFD3-08A9AA627F2D}"/>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4D5C2675-B5EF-DA17-7C2C-484377204B72}"/>
              </a:ext>
            </a:extLst>
          </p:cNvPr>
          <p:cNvSpPr>
            <a:spLocks noGrp="1"/>
          </p:cNvSpPr>
          <p:nvPr>
            <p:ph type="sldNum" sz="quarter" idx="5"/>
          </p:nvPr>
        </p:nvSpPr>
        <p:spPr/>
        <p:txBody>
          <a:bodyPr/>
          <a:lstStyle/>
          <a:p>
            <a:fld id="{AA614F17-D3AB-4D49-B04F-E49B7B5AC24F}" type="slidenum">
              <a:rPr lang="en-US" smtClean="0"/>
              <a:pPr/>
              <a:t>14</a:t>
            </a:fld>
            <a:endParaRPr lang="en-US" dirty="0"/>
          </a:p>
        </p:txBody>
      </p:sp>
    </p:spTree>
    <p:extLst>
      <p:ext uri="{BB962C8B-B14F-4D97-AF65-F5344CB8AC3E}">
        <p14:creationId xmlns:p14="http://schemas.microsoft.com/office/powerpoint/2010/main" val="87239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2786-93AB-7D3A-2FE9-5B32C11FE7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8C3F2F2-C7EF-0B78-A127-B475A34919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A88690-D3D9-6973-5D8E-74D66AA8A88A}"/>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4D215F7B-5603-48A7-DAE6-19218251BFA3}"/>
              </a:ext>
            </a:extLst>
          </p:cNvPr>
          <p:cNvSpPr>
            <a:spLocks noGrp="1"/>
          </p:cNvSpPr>
          <p:nvPr>
            <p:ph type="sldNum" sz="quarter" idx="5"/>
          </p:nvPr>
        </p:nvSpPr>
        <p:spPr/>
        <p:txBody>
          <a:bodyPr/>
          <a:lstStyle/>
          <a:p>
            <a:fld id="{AA614F17-D3AB-4D49-B04F-E49B7B5AC24F}" type="slidenum">
              <a:rPr lang="en-US" smtClean="0"/>
              <a:pPr/>
              <a:t>15</a:t>
            </a:fld>
            <a:endParaRPr lang="en-US" dirty="0"/>
          </a:p>
        </p:txBody>
      </p:sp>
    </p:spTree>
    <p:extLst>
      <p:ext uri="{BB962C8B-B14F-4D97-AF65-F5344CB8AC3E}">
        <p14:creationId xmlns:p14="http://schemas.microsoft.com/office/powerpoint/2010/main" val="5963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9163" rtl="0" eaLnBrk="1" fontAlgn="base" latinLnBrk="0" hangingPunct="1">
              <a:lnSpc>
                <a:spcPct val="100000"/>
              </a:lnSpc>
              <a:spcBef>
                <a:spcPct val="0"/>
              </a:spcBef>
              <a:spcAft>
                <a:spcPct val="0"/>
              </a:spcAft>
              <a:buClrTx/>
              <a:buSzTx/>
              <a:buFontTx/>
              <a:buNone/>
              <a:tabLst/>
              <a:defRPr/>
            </a:pPr>
            <a:fld id="{41FE2CFF-C77F-45F5-8196-7FFE9E57B434}" type="slidenum">
              <a:rPr kumimoji="0" lang="ja-JP" altLang="fr-FR"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17</a:t>
            </a:fld>
            <a:endParaRPr kumimoji="0" lang="fr-FR" altLang="ja-JP"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Tree>
    <p:extLst>
      <p:ext uri="{BB962C8B-B14F-4D97-AF65-F5344CB8AC3E}">
        <p14:creationId xmlns:p14="http://schemas.microsoft.com/office/powerpoint/2010/main" val="320961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3</a:t>
            </a:fld>
            <a:endParaRPr lang="en-US" dirty="0"/>
          </a:p>
        </p:txBody>
      </p:sp>
    </p:spTree>
    <p:extLst>
      <p:ext uri="{BB962C8B-B14F-4D97-AF65-F5344CB8AC3E}">
        <p14:creationId xmlns:p14="http://schemas.microsoft.com/office/powerpoint/2010/main" val="87835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4</a:t>
            </a:fld>
            <a:endParaRPr lang="en-US" dirty="0"/>
          </a:p>
        </p:txBody>
      </p:sp>
    </p:spTree>
    <p:extLst>
      <p:ext uri="{BB962C8B-B14F-4D97-AF65-F5344CB8AC3E}">
        <p14:creationId xmlns:p14="http://schemas.microsoft.com/office/powerpoint/2010/main" val="368852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5</a:t>
            </a:fld>
            <a:endParaRPr lang="en-US" dirty="0"/>
          </a:p>
        </p:txBody>
      </p:sp>
    </p:spTree>
    <p:extLst>
      <p:ext uri="{BB962C8B-B14F-4D97-AF65-F5344CB8AC3E}">
        <p14:creationId xmlns:p14="http://schemas.microsoft.com/office/powerpoint/2010/main" val="80417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6</a:t>
            </a:fld>
            <a:endParaRPr lang="en-US" dirty="0"/>
          </a:p>
        </p:txBody>
      </p:sp>
    </p:spTree>
    <p:extLst>
      <p:ext uri="{BB962C8B-B14F-4D97-AF65-F5344CB8AC3E}">
        <p14:creationId xmlns:p14="http://schemas.microsoft.com/office/powerpoint/2010/main" val="349639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8</a:t>
            </a:fld>
            <a:endParaRPr lang="en-US" dirty="0"/>
          </a:p>
        </p:txBody>
      </p:sp>
    </p:spTree>
    <p:extLst>
      <p:ext uri="{BB962C8B-B14F-4D97-AF65-F5344CB8AC3E}">
        <p14:creationId xmlns:p14="http://schemas.microsoft.com/office/powerpoint/2010/main" val="99770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A614F17-D3AB-4D49-B04F-E49B7B5AC24F}" type="slidenum">
              <a:rPr lang="en-US" smtClean="0"/>
              <a:pPr/>
              <a:t>9</a:t>
            </a:fld>
            <a:endParaRPr lang="en-US" dirty="0"/>
          </a:p>
        </p:txBody>
      </p:sp>
    </p:spTree>
    <p:extLst>
      <p:ext uri="{BB962C8B-B14F-4D97-AF65-F5344CB8AC3E}">
        <p14:creationId xmlns:p14="http://schemas.microsoft.com/office/powerpoint/2010/main" val="85272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FC35-A2A7-1883-9071-54225B3605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80AE2B-1F37-E9E7-57D4-EA96FA4BC09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A118D2-9EED-2A5C-F5CA-61317FC0485D}"/>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0EB9B632-9314-A6FA-0108-F0319BD3B2E9}"/>
              </a:ext>
            </a:extLst>
          </p:cNvPr>
          <p:cNvSpPr>
            <a:spLocks noGrp="1"/>
          </p:cNvSpPr>
          <p:nvPr>
            <p:ph type="sldNum" sz="quarter" idx="5"/>
          </p:nvPr>
        </p:nvSpPr>
        <p:spPr/>
        <p:txBody>
          <a:bodyPr/>
          <a:lstStyle/>
          <a:p>
            <a:fld id="{AA614F17-D3AB-4D49-B04F-E49B7B5AC24F}" type="slidenum">
              <a:rPr lang="en-US" smtClean="0"/>
              <a:pPr/>
              <a:t>11</a:t>
            </a:fld>
            <a:endParaRPr lang="en-US" dirty="0"/>
          </a:p>
        </p:txBody>
      </p:sp>
    </p:spTree>
    <p:extLst>
      <p:ext uri="{BB962C8B-B14F-4D97-AF65-F5344CB8AC3E}">
        <p14:creationId xmlns:p14="http://schemas.microsoft.com/office/powerpoint/2010/main" val="154455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93B72-FA8B-804C-BAE8-B202CFFC7E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F7780D-99C8-77D9-5994-E0779B1838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99DACE1-A749-1263-1DC8-97001910B7E0}"/>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38016A46-C43F-5F23-2D6F-56D51F239404}"/>
              </a:ext>
            </a:extLst>
          </p:cNvPr>
          <p:cNvSpPr>
            <a:spLocks noGrp="1"/>
          </p:cNvSpPr>
          <p:nvPr>
            <p:ph type="sldNum" sz="quarter" idx="5"/>
          </p:nvPr>
        </p:nvSpPr>
        <p:spPr/>
        <p:txBody>
          <a:bodyPr/>
          <a:lstStyle/>
          <a:p>
            <a:fld id="{AA614F17-D3AB-4D49-B04F-E49B7B5AC24F}" type="slidenum">
              <a:rPr lang="en-US" smtClean="0"/>
              <a:pPr/>
              <a:t>12</a:t>
            </a:fld>
            <a:endParaRPr lang="en-US" dirty="0"/>
          </a:p>
        </p:txBody>
      </p:sp>
    </p:spTree>
    <p:extLst>
      <p:ext uri="{BB962C8B-B14F-4D97-AF65-F5344CB8AC3E}">
        <p14:creationId xmlns:p14="http://schemas.microsoft.com/office/powerpoint/2010/main" val="2259144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linkedin.com/company/acea" TargetMode="External"/><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hyperlink" Target="https://www.acea.auto/"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twitter.com/ACEA_auto" TargetMode="External"/><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s://www.youtube.com/c/ACEAauto"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2.jp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13.jp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4.jp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6.jp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7.jp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3.xml"/><Relationship Id="rId5" Type="http://schemas.openxmlformats.org/officeDocument/2006/relationships/image" Target="../media/image19.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4.xml"/><Relationship Id="rId5" Type="http://schemas.openxmlformats.org/officeDocument/2006/relationships/image" Target="../media/image2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26.xml"/><Relationship Id="rId5" Type="http://schemas.openxmlformats.org/officeDocument/2006/relationships/image" Target="../media/image3.jp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27.xml"/><Relationship Id="rId5" Type="http://schemas.openxmlformats.org/officeDocument/2006/relationships/image" Target="../media/image21.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2.png"/><Relationship Id="rId3" Type="http://schemas.openxmlformats.org/officeDocument/2006/relationships/oleObject" Target="../embeddings/oleObject27.bin"/><Relationship Id="rId7" Type="http://schemas.openxmlformats.org/officeDocument/2006/relationships/image" Target="../media/image5.png"/><Relationship Id="rId12" Type="http://schemas.openxmlformats.org/officeDocument/2006/relationships/hyperlink" Target="https://www.youtube.com/c/ACEAauto" TargetMode="External"/><Relationship Id="rId2" Type="http://schemas.openxmlformats.org/officeDocument/2006/relationships/slideMaster" Target="../slideMasters/slideMaster4.xml"/><Relationship Id="rId16" Type="http://schemas.openxmlformats.org/officeDocument/2006/relationships/hyperlink" Target="https://www.acea.auto/" TargetMode="External"/><Relationship Id="rId1" Type="http://schemas.openxmlformats.org/officeDocument/2006/relationships/tags" Target="../tags/tag31.xml"/><Relationship Id="rId6" Type="http://schemas.openxmlformats.org/officeDocument/2006/relationships/image" Target="../media/image4.png"/><Relationship Id="rId11" Type="http://schemas.openxmlformats.org/officeDocument/2006/relationships/hyperlink" Target="https://www.linkedin.com/company/acea" TargetMode="External"/><Relationship Id="rId5" Type="http://schemas.openxmlformats.org/officeDocument/2006/relationships/image" Target="../media/image3.jpg"/><Relationship Id="rId15" Type="http://schemas.openxmlformats.org/officeDocument/2006/relationships/hyperlink" Target="https://twitter.com/ACEA_auto" TargetMode="External"/><Relationship Id="rId10" Type="http://schemas.openxmlformats.org/officeDocument/2006/relationships/image" Target="../media/image8.svg"/><Relationship Id="rId4" Type="http://schemas.openxmlformats.org/officeDocument/2006/relationships/image" Target="../media/image1.emf"/><Relationship Id="rId9" Type="http://schemas.openxmlformats.org/officeDocument/2006/relationships/image" Target="../media/image7.png"/><Relationship Id="rId14" Type="http://schemas.openxmlformats.org/officeDocument/2006/relationships/image" Target="../media/image23.sv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9FDA91-96BB-B5A0-5A9A-C241FBECAB23}"/>
              </a:ext>
            </a:extLst>
          </p:cNvPr>
          <p:cNvGraphicFramePr>
            <a:graphicFrameLocks noChangeAspect="1"/>
          </p:cNvGraphicFramePr>
          <p:nvPr userDrawn="1">
            <p:custDataLst>
              <p:tags r:id="rId1"/>
            </p:custDataLst>
            <p:extLst>
              <p:ext uri="{D42A27DB-BD31-4B8C-83A1-F6EECF244321}">
                <p14:modId xmlns:p14="http://schemas.microsoft.com/office/powerpoint/2010/main" val="1190116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759FDA91-96BB-B5A0-5A9A-C241FBECAB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DFFEC49A-96B3-4F4D-8D6C-79F53C0B576C}"/>
              </a:ext>
            </a:extLst>
          </p:cNvPr>
          <p:cNvSpPr>
            <a:spLocks noGrp="1"/>
          </p:cNvSpPr>
          <p:nvPr>
            <p:ph idx="1" hasCustomPrompt="1"/>
          </p:nvPr>
        </p:nvSpPr>
        <p:spPr>
          <a:xfrm>
            <a:off x="838200" y="1483200"/>
            <a:ext cx="10515600" cy="4694400"/>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8" name="Text Placeholder 3">
            <a:extLst>
              <a:ext uri="{FF2B5EF4-FFF2-40B4-BE49-F238E27FC236}">
                <a16:creationId xmlns:a16="http://schemas.microsoft.com/office/drawing/2014/main" id="{A8BA99C8-64F6-4D1F-AB8C-A08309D92679}"/>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Tree>
    <p:extLst>
      <p:ext uri="{BB962C8B-B14F-4D97-AF65-F5344CB8AC3E}">
        <p14:creationId xmlns:p14="http://schemas.microsoft.com/office/powerpoint/2010/main" val="706368732"/>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ter 2">
    <p:bg>
      <p:bgPr>
        <a:solidFill>
          <a:schemeClr val="accent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F5B71F5-2B9A-DE40-9742-F86C45ED7593}"/>
              </a:ext>
            </a:extLst>
          </p:cNvPr>
          <p:cNvPicPr>
            <a:picLocks noChangeAspect="1"/>
          </p:cNvPicPr>
          <p:nvPr userDrawn="1"/>
        </p:nvPicPr>
        <p:blipFill>
          <a:blip r:embed="rId2"/>
          <a:stretch>
            <a:fillRect/>
          </a:stretch>
        </p:blipFill>
        <p:spPr>
          <a:xfrm>
            <a:off x="0" y="0"/>
            <a:ext cx="8636000" cy="3454400"/>
          </a:xfrm>
          <a:prstGeom prst="rect">
            <a:avLst/>
          </a:prstGeom>
        </p:spPr>
      </p:pic>
      <p:sp>
        <p:nvSpPr>
          <p:cNvPr id="7" name="Text Placeholder 2">
            <a:extLst>
              <a:ext uri="{FF2B5EF4-FFF2-40B4-BE49-F238E27FC236}">
                <a16:creationId xmlns:a16="http://schemas.microsoft.com/office/drawing/2014/main" id="{89968401-BA31-4A4C-9EAA-4057117524A5}"/>
              </a:ext>
            </a:extLst>
          </p:cNvPr>
          <p:cNvSpPr>
            <a:spLocks noGrp="1"/>
          </p:cNvSpPr>
          <p:nvPr>
            <p:ph type="body" sz="quarter" idx="12" hasCustomPrompt="1"/>
          </p:nvPr>
        </p:nvSpPr>
        <p:spPr>
          <a:xfrm>
            <a:off x="838200" y="4011590"/>
            <a:ext cx="10515600" cy="1224000"/>
          </a:xfrm>
        </p:spPr>
        <p:txBody>
          <a:bodyPr rIns="0" anchor="b">
            <a:noAutofit/>
          </a:bodyPr>
          <a:lstStyle>
            <a:lvl1pPr marL="0" indent="0" algn="r">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8" name="Text Placeholder 28">
            <a:extLst>
              <a:ext uri="{FF2B5EF4-FFF2-40B4-BE49-F238E27FC236}">
                <a16:creationId xmlns:a16="http://schemas.microsoft.com/office/drawing/2014/main" id="{EDB6710B-F230-4566-97FB-5A0B67A9CF8C}"/>
              </a:ext>
            </a:extLst>
          </p:cNvPr>
          <p:cNvSpPr>
            <a:spLocks noGrp="1"/>
          </p:cNvSpPr>
          <p:nvPr>
            <p:ph type="body" sz="quarter" idx="11" hasCustomPrompt="1"/>
          </p:nvPr>
        </p:nvSpPr>
        <p:spPr>
          <a:xfrm>
            <a:off x="838198" y="5235590"/>
            <a:ext cx="10515600" cy="546903"/>
          </a:xfrm>
          <a:prstGeom prst="rect">
            <a:avLst/>
          </a:prstGeom>
        </p:spPr>
        <p:txBody>
          <a:bodyPr lIns="0" rIns="0">
            <a:noAutofit/>
          </a:bodyPr>
          <a:lstStyle>
            <a:lvl1pPr marL="0" indent="0" algn="r">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GB" noProof="0" dirty="0"/>
              <a:t>Subtitle</a:t>
            </a:r>
          </a:p>
        </p:txBody>
      </p:sp>
    </p:spTree>
    <p:extLst>
      <p:ext uri="{BB962C8B-B14F-4D97-AF65-F5344CB8AC3E}">
        <p14:creationId xmlns:p14="http://schemas.microsoft.com/office/powerpoint/2010/main" val="3182894262"/>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iler plate">
    <p:bg>
      <p:bgPr>
        <a:solidFill>
          <a:srgbClr val="002D42"/>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2"/>
          <a:stretch>
            <a:fillRect/>
          </a:stretch>
        </p:blipFill>
        <p:spPr>
          <a:xfrm>
            <a:off x="-12000" y="9628"/>
            <a:ext cx="12204000" cy="6870117"/>
          </a:xfrm>
          <a:prstGeom prst="rect">
            <a:avLst/>
          </a:prstGeom>
        </p:spPr>
      </p:pic>
      <p:sp>
        <p:nvSpPr>
          <p:cNvPr id="4" name="Titre 1">
            <a:extLst>
              <a:ext uri="{FF2B5EF4-FFF2-40B4-BE49-F238E27FC236}">
                <a16:creationId xmlns:a16="http://schemas.microsoft.com/office/drawing/2014/main" id="{F9EFFC7F-1222-EC46-984C-365B4684DFEA}"/>
              </a:ext>
            </a:extLst>
          </p:cNvPr>
          <p:cNvSpPr txBox="1">
            <a:spLocks/>
          </p:cNvSpPr>
          <p:nvPr userDrawn="1"/>
        </p:nvSpPr>
        <p:spPr>
          <a:xfrm>
            <a:off x="1367692" y="2387054"/>
            <a:ext cx="10008740" cy="400675"/>
          </a:xfrm>
          <a:prstGeom prst="rect">
            <a:avLst/>
          </a:prstGeom>
        </p:spPr>
        <p:txBody>
          <a:bodyPr>
            <a:noAutofit/>
          </a:bodyPr>
          <a:lstStyle>
            <a:lvl1pPr algn="l" defTabSz="914400" rtl="0" eaLnBrk="1" latinLnBrk="0" hangingPunct="1">
              <a:lnSpc>
                <a:spcPct val="90000"/>
              </a:lnSpc>
              <a:spcBef>
                <a:spcPct val="0"/>
              </a:spcBef>
              <a:buNone/>
              <a:defRPr lang="fr-BE" sz="2400" b="0" i="0" kern="1200">
                <a:solidFill>
                  <a:schemeClr val="tx1"/>
                </a:solidFill>
                <a:effectLst/>
                <a:latin typeface="Arial Narrow" panose="020B0604020202020204" pitchFamily="34" charset="0"/>
                <a:ea typeface="+mj-ea"/>
                <a:cs typeface="Arial Narrow" panose="020B0604020202020204" pitchFamily="34" charset="0"/>
              </a:defRPr>
            </a:lvl1pPr>
          </a:lstStyle>
          <a:p>
            <a:pPr algn="l">
              <a:lnSpc>
                <a:spcPct val="100000"/>
              </a:lnSpc>
            </a:pPr>
            <a:r>
              <a:rPr lang="en-GB" sz="2150" noProof="0" dirty="0">
                <a:solidFill>
                  <a:schemeClr val="accent1"/>
                </a:solidFill>
                <a:latin typeface="Arial Narrow" panose="020B0606020202030204" pitchFamily="34" charset="0"/>
                <a:cs typeface="Arial" panose="020B0604020202020204" pitchFamily="34" charset="0"/>
              </a:rPr>
              <a:t>REPRESENTS EUROPE’S 15 MAJOR CAR, VAN, TRUCK AND BUS MANUFACTURERS</a:t>
            </a:r>
          </a:p>
        </p:txBody>
      </p:sp>
      <p:pic>
        <p:nvPicPr>
          <p:cNvPr id="6" name="Image 5">
            <a:extLst>
              <a:ext uri="{FF2B5EF4-FFF2-40B4-BE49-F238E27FC236}">
                <a16:creationId xmlns:a16="http://schemas.microsoft.com/office/drawing/2014/main" id="{C220FACE-BE63-7A48-A848-3F2D8F4FF4A9}"/>
              </a:ext>
            </a:extLst>
          </p:cNvPr>
          <p:cNvPicPr>
            <a:picLocks noChangeAspect="1"/>
          </p:cNvPicPr>
          <p:nvPr userDrawn="1"/>
        </p:nvPicPr>
        <p:blipFill>
          <a:blip r:embed="rId3"/>
          <a:stretch>
            <a:fillRect/>
          </a:stretch>
        </p:blipFill>
        <p:spPr>
          <a:xfrm>
            <a:off x="1367692" y="1060309"/>
            <a:ext cx="2663600" cy="1304821"/>
          </a:xfrm>
          <a:prstGeom prst="rect">
            <a:avLst/>
          </a:prstGeom>
        </p:spPr>
      </p:pic>
      <p:sp>
        <p:nvSpPr>
          <p:cNvPr id="11" name="Rectangle 10">
            <a:extLst>
              <a:ext uri="{FF2B5EF4-FFF2-40B4-BE49-F238E27FC236}">
                <a16:creationId xmlns:a16="http://schemas.microsoft.com/office/drawing/2014/main" id="{75F95B17-2674-7241-B89D-FDDE46F471BA}"/>
              </a:ext>
            </a:extLst>
          </p:cNvPr>
          <p:cNvSpPr/>
          <p:nvPr userDrawn="1"/>
        </p:nvSpPr>
        <p:spPr>
          <a:xfrm>
            <a:off x="1364656" y="4301320"/>
            <a:ext cx="3069566" cy="2062103"/>
          </a:xfrm>
          <a:prstGeom prst="rect">
            <a:avLst/>
          </a:prstGeom>
        </p:spPr>
        <p:txBody>
          <a:bodyPr wrap="square" anchor="b">
            <a:spAutoFit/>
          </a:bodyPr>
          <a:lstStyle/>
          <a:p>
            <a:r>
              <a:rPr lang="en-GB" b="1" i="0" noProof="0" dirty="0">
                <a:solidFill>
                  <a:schemeClr val="bg1"/>
                </a:solidFill>
                <a:effectLst/>
                <a:latin typeface="+mj-lt"/>
                <a:cs typeface="Arial Narrow" panose="020B0604020202020204" pitchFamily="34" charset="0"/>
              </a:rPr>
              <a:t>ACEA</a:t>
            </a:r>
          </a:p>
          <a:p>
            <a:r>
              <a:rPr lang="en-GB" b="0" i="0" noProof="0" dirty="0">
                <a:solidFill>
                  <a:schemeClr val="bg1"/>
                </a:solidFill>
                <a:effectLst/>
                <a:latin typeface="+mj-lt"/>
                <a:cs typeface="Arial Narrow" panose="020B0604020202020204" pitchFamily="34" charset="0"/>
              </a:rPr>
              <a:t>European Automobile Manufacturers’ Association </a:t>
            </a:r>
          </a:p>
          <a:p>
            <a:r>
              <a:rPr lang="en-GB" b="0" i="0" noProof="0" dirty="0">
                <a:solidFill>
                  <a:schemeClr val="bg1"/>
                </a:solidFill>
                <a:effectLst/>
                <a:latin typeface="+mj-lt"/>
                <a:cs typeface="Arial Narrow" panose="020B0604020202020204" pitchFamily="34" charset="0"/>
              </a:rPr>
              <a:t>+32 2 732 55 50 </a:t>
            </a:r>
          </a:p>
          <a:p>
            <a:r>
              <a:rPr lang="en-GB" b="0" i="0" noProof="0" dirty="0">
                <a:solidFill>
                  <a:schemeClr val="bg1"/>
                </a:solidFill>
                <a:effectLst/>
                <a:latin typeface="+mj-lt"/>
                <a:cs typeface="Arial Narrow" panose="020B0604020202020204" pitchFamily="34" charset="0"/>
              </a:rPr>
              <a:t>info@acea.auto</a:t>
            </a:r>
          </a:p>
          <a:p>
            <a:endParaRPr lang="en-GB" sz="2000" b="0" i="0" noProof="0" dirty="0">
              <a:solidFill>
                <a:schemeClr val="bg1"/>
              </a:solidFill>
              <a:effectLst/>
              <a:latin typeface="+mj-lt"/>
              <a:cs typeface="Arial Narrow" panose="020B0604020202020204" pitchFamily="34" charset="0"/>
            </a:endParaRPr>
          </a:p>
          <a:p>
            <a:r>
              <a:rPr lang="en-GB" b="1" i="0" noProof="0" dirty="0">
                <a:solidFill>
                  <a:schemeClr val="accent1"/>
                </a:solidFill>
                <a:effectLst/>
                <a:latin typeface="+mj-lt"/>
                <a:cs typeface="Arial Narrow" panose="020B0604020202020204" pitchFamily="34" charset="0"/>
              </a:rPr>
              <a:t>www.acea.auto</a:t>
            </a:r>
          </a:p>
        </p:txBody>
      </p:sp>
      <p:grpSp>
        <p:nvGrpSpPr>
          <p:cNvPr id="2" name="Groupe 1">
            <a:extLst>
              <a:ext uri="{FF2B5EF4-FFF2-40B4-BE49-F238E27FC236}">
                <a16:creationId xmlns:a16="http://schemas.microsoft.com/office/drawing/2014/main" id="{B56355F7-58DB-CA4C-A5FF-02158A05B4B0}"/>
              </a:ext>
            </a:extLst>
          </p:cNvPr>
          <p:cNvGrpSpPr/>
          <p:nvPr userDrawn="1"/>
        </p:nvGrpSpPr>
        <p:grpSpPr>
          <a:xfrm>
            <a:off x="8127542" y="5812219"/>
            <a:ext cx="3439255" cy="540000"/>
            <a:chOff x="7753069" y="4363305"/>
            <a:chExt cx="3439255" cy="540000"/>
          </a:xfrm>
        </p:grpSpPr>
        <p:sp>
          <p:nvSpPr>
            <p:cNvPr id="15" name="Rectangle 14">
              <a:extLst>
                <a:ext uri="{FF2B5EF4-FFF2-40B4-BE49-F238E27FC236}">
                  <a16:creationId xmlns:a16="http://schemas.microsoft.com/office/drawing/2014/main" id="{9AD90699-9BB4-4549-BB42-8BF026105692}"/>
                </a:ext>
              </a:extLst>
            </p:cNvPr>
            <p:cNvSpPr/>
            <p:nvPr userDrawn="1"/>
          </p:nvSpPr>
          <p:spPr>
            <a:xfrm>
              <a:off x="8435040" y="4442526"/>
              <a:ext cx="2757284" cy="307777"/>
            </a:xfrm>
            <a:prstGeom prst="rect">
              <a:avLst/>
            </a:prstGeom>
          </p:spPr>
          <p:txBody>
            <a:bodyPr wrap="square">
              <a:spAutoFit/>
            </a:bodyPr>
            <a:lstStyle/>
            <a:p>
              <a:r>
                <a:rPr lang="en-GB" sz="1400" b="0" i="0" noProof="0" dirty="0">
                  <a:solidFill>
                    <a:schemeClr val="bg1"/>
                  </a:solidFill>
                  <a:effectLst/>
                  <a:latin typeface="Arial Narrow" panose="020B0604020202020204" pitchFamily="34" charset="0"/>
                  <a:cs typeface="Arial Narrow" panose="020B0604020202020204" pitchFamily="34" charset="0"/>
                </a:rPr>
                <a:t>youtube.com/c/ACEAauto</a:t>
              </a:r>
            </a:p>
          </p:txBody>
        </p:sp>
        <p:pic>
          <p:nvPicPr>
            <p:cNvPr id="18" name="Graphique 17">
              <a:extLst>
                <a:ext uri="{FF2B5EF4-FFF2-40B4-BE49-F238E27FC236}">
                  <a16:creationId xmlns:a16="http://schemas.microsoft.com/office/drawing/2014/main" id="{37A67192-126A-C440-AD02-44EC158689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53069" y="4363305"/>
              <a:ext cx="540000" cy="540000"/>
            </a:xfrm>
            <a:prstGeom prst="rect">
              <a:avLst/>
            </a:prstGeom>
          </p:spPr>
        </p:pic>
      </p:grpSp>
      <p:grpSp>
        <p:nvGrpSpPr>
          <p:cNvPr id="5" name="Groupe 4">
            <a:extLst>
              <a:ext uri="{FF2B5EF4-FFF2-40B4-BE49-F238E27FC236}">
                <a16:creationId xmlns:a16="http://schemas.microsoft.com/office/drawing/2014/main" id="{F4B3B2B5-D53D-F346-8CEC-457E043E8691}"/>
              </a:ext>
            </a:extLst>
          </p:cNvPr>
          <p:cNvGrpSpPr/>
          <p:nvPr userDrawn="1"/>
        </p:nvGrpSpPr>
        <p:grpSpPr>
          <a:xfrm>
            <a:off x="8128809" y="5075843"/>
            <a:ext cx="3983890" cy="540000"/>
            <a:chOff x="7754336" y="5786797"/>
            <a:chExt cx="3983890" cy="540000"/>
          </a:xfrm>
        </p:grpSpPr>
        <p:sp>
          <p:nvSpPr>
            <p:cNvPr id="17" name="Rectangle 16">
              <a:extLst>
                <a:ext uri="{FF2B5EF4-FFF2-40B4-BE49-F238E27FC236}">
                  <a16:creationId xmlns:a16="http://schemas.microsoft.com/office/drawing/2014/main" id="{CC321784-71B2-0A40-A1FB-211D10B7CB3C}"/>
                </a:ext>
              </a:extLst>
            </p:cNvPr>
            <p:cNvSpPr/>
            <p:nvPr userDrawn="1"/>
          </p:nvSpPr>
          <p:spPr>
            <a:xfrm>
              <a:off x="8435040" y="5876108"/>
              <a:ext cx="3303186" cy="307777"/>
            </a:xfrm>
            <a:prstGeom prst="rect">
              <a:avLst/>
            </a:prstGeom>
          </p:spPr>
          <p:txBody>
            <a:bodyPr wrap="square">
              <a:spAutoFit/>
            </a:bodyPr>
            <a:lstStyle/>
            <a:p>
              <a:r>
                <a:rPr lang="en-GB" sz="1400" b="0" i="0" noProof="0" dirty="0">
                  <a:solidFill>
                    <a:schemeClr val="bg1"/>
                  </a:solidFill>
                  <a:effectLst/>
                  <a:latin typeface="Arial Narrow" panose="020B0604020202020204" pitchFamily="34" charset="0"/>
                  <a:cs typeface="Arial Narrow" panose="020B0604020202020204" pitchFamily="34" charset="0"/>
                </a:rPr>
                <a:t>linkedin.com/company/acea</a:t>
              </a:r>
            </a:p>
          </p:txBody>
        </p:sp>
        <p:pic>
          <p:nvPicPr>
            <p:cNvPr id="21" name="Graphique 20">
              <a:extLst>
                <a:ext uri="{FF2B5EF4-FFF2-40B4-BE49-F238E27FC236}">
                  <a16:creationId xmlns:a16="http://schemas.microsoft.com/office/drawing/2014/main" id="{EB915C74-5824-DC4D-BF43-F39AF0D13E6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54336" y="5786797"/>
              <a:ext cx="540000" cy="540000"/>
            </a:xfrm>
            <a:prstGeom prst="rect">
              <a:avLst/>
            </a:prstGeom>
          </p:spPr>
        </p:pic>
      </p:grpSp>
      <p:sp>
        <p:nvSpPr>
          <p:cNvPr id="19" name="Rectangle 18">
            <a:hlinkClick r:id="rId8"/>
            <a:extLst>
              <a:ext uri="{FF2B5EF4-FFF2-40B4-BE49-F238E27FC236}">
                <a16:creationId xmlns:a16="http://schemas.microsoft.com/office/drawing/2014/main" id="{55E904D1-24AB-7443-B22D-B5E944D408EF}"/>
              </a:ext>
            </a:extLst>
          </p:cNvPr>
          <p:cNvSpPr/>
          <p:nvPr userDrawn="1"/>
        </p:nvSpPr>
        <p:spPr>
          <a:xfrm>
            <a:off x="8158380" y="508448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9"/>
            <a:extLst>
              <a:ext uri="{FF2B5EF4-FFF2-40B4-BE49-F238E27FC236}">
                <a16:creationId xmlns:a16="http://schemas.microsoft.com/office/drawing/2014/main" id="{15913C17-4FB1-8949-BAC4-79A424216061}"/>
              </a:ext>
            </a:extLst>
          </p:cNvPr>
          <p:cNvSpPr/>
          <p:nvPr userDrawn="1"/>
        </p:nvSpPr>
        <p:spPr>
          <a:xfrm>
            <a:off x="8158380" y="5819190"/>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e 2">
            <a:extLst>
              <a:ext uri="{FF2B5EF4-FFF2-40B4-BE49-F238E27FC236}">
                <a16:creationId xmlns:a16="http://schemas.microsoft.com/office/drawing/2014/main" id="{90A0B5F3-48CC-DB4C-B21A-0224A7816039}"/>
              </a:ext>
            </a:extLst>
          </p:cNvPr>
          <p:cNvGrpSpPr/>
          <p:nvPr userDrawn="1"/>
        </p:nvGrpSpPr>
        <p:grpSpPr>
          <a:xfrm>
            <a:off x="8128809" y="4350214"/>
            <a:ext cx="2369345" cy="518505"/>
            <a:chOff x="7754336" y="5061168"/>
            <a:chExt cx="2369345" cy="518505"/>
          </a:xfrm>
        </p:grpSpPr>
        <p:pic>
          <p:nvPicPr>
            <p:cNvPr id="13" name="Graphique 12">
              <a:extLst>
                <a:ext uri="{FF2B5EF4-FFF2-40B4-BE49-F238E27FC236}">
                  <a16:creationId xmlns:a16="http://schemas.microsoft.com/office/drawing/2014/main" id="{6082B32E-EE5E-4D4E-A274-F2BA39E882EB}"/>
                </a:ext>
              </a:extLst>
            </p:cNvPr>
            <p:cNvPicPr>
              <a:picLocks noChangeAspect="1"/>
            </p:cNvPicPr>
            <p:nvPr userDrawn="1"/>
          </p:nvPicPr>
          <p:blipFill>
            <a:blip r:embed="rId10"/>
            <a:srcRect/>
            <a:stretch/>
          </p:blipFill>
          <p:spPr>
            <a:xfrm>
              <a:off x="7754336" y="5061168"/>
              <a:ext cx="540000" cy="518505"/>
            </a:xfrm>
            <a:prstGeom prst="rect">
              <a:avLst/>
            </a:prstGeom>
          </p:spPr>
        </p:pic>
        <p:sp>
          <p:nvSpPr>
            <p:cNvPr id="16" name="Rectangle 15">
              <a:extLst>
                <a:ext uri="{FF2B5EF4-FFF2-40B4-BE49-F238E27FC236}">
                  <a16:creationId xmlns:a16="http://schemas.microsoft.com/office/drawing/2014/main" id="{3438DDB5-6340-6A4D-BB9F-F5A1416821FA}"/>
                </a:ext>
              </a:extLst>
            </p:cNvPr>
            <p:cNvSpPr/>
            <p:nvPr userDrawn="1"/>
          </p:nvSpPr>
          <p:spPr>
            <a:xfrm>
              <a:off x="8435040" y="5159317"/>
              <a:ext cx="1688641" cy="307777"/>
            </a:xfrm>
            <a:prstGeom prst="rect">
              <a:avLst/>
            </a:prstGeom>
          </p:spPr>
          <p:txBody>
            <a:bodyPr wrap="square">
              <a:spAutoFit/>
            </a:bodyPr>
            <a:lstStyle/>
            <a:p>
              <a:r>
                <a:rPr lang="en-GB" sz="1400" b="0" i="0" noProof="0" dirty="0">
                  <a:solidFill>
                    <a:schemeClr val="bg1"/>
                  </a:solidFill>
                  <a:effectLst/>
                  <a:latin typeface="Arial Narrow" panose="020B0604020202020204" pitchFamily="34" charset="0"/>
                  <a:cs typeface="Arial Narrow" panose="020B0604020202020204" pitchFamily="34" charset="0"/>
                </a:rPr>
                <a:t>twitter.com/ACEA_auto</a:t>
              </a:r>
            </a:p>
          </p:txBody>
        </p:sp>
      </p:grpSp>
      <p:sp>
        <p:nvSpPr>
          <p:cNvPr id="7" name="Rectangle 6">
            <a:hlinkClick r:id="rId11"/>
            <a:extLst>
              <a:ext uri="{FF2B5EF4-FFF2-40B4-BE49-F238E27FC236}">
                <a16:creationId xmlns:a16="http://schemas.microsoft.com/office/drawing/2014/main" id="{C7E1DB41-D4C4-7E40-B101-0A4FB69B5B4C}"/>
              </a:ext>
            </a:extLst>
          </p:cNvPr>
          <p:cNvSpPr>
            <a:spLocks/>
          </p:cNvSpPr>
          <p:nvPr userDrawn="1"/>
        </p:nvSpPr>
        <p:spPr>
          <a:xfrm>
            <a:off x="8158380" y="3794110"/>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12"/>
            <a:extLst>
              <a:ext uri="{FF2B5EF4-FFF2-40B4-BE49-F238E27FC236}">
                <a16:creationId xmlns:a16="http://schemas.microsoft.com/office/drawing/2014/main" id="{52D9C25C-98AF-4198-9D0C-CE5B0461A4CE}"/>
              </a:ext>
            </a:extLst>
          </p:cNvPr>
          <p:cNvSpPr/>
          <p:nvPr userDrawn="1"/>
        </p:nvSpPr>
        <p:spPr>
          <a:xfrm>
            <a:off x="1341522" y="6024996"/>
            <a:ext cx="1915484" cy="34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84002149"/>
      </p:ext>
    </p:extLst>
  </p:cSld>
  <p:clrMapOvr>
    <a:masterClrMapping/>
  </p:clrMapOvr>
  <p:extLst>
    <p:ext uri="{DCECCB84-F9BA-43D5-87BE-67443E8EF086}">
      <p15:sldGuideLst xmlns:p15="http://schemas.microsoft.com/office/powerpoint/2012/main">
        <p15:guide id="2" pos="914">
          <p15:clr>
            <a:srgbClr val="FBAE40"/>
          </p15:clr>
        </p15:guide>
        <p15:guide id="3" pos="538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amp; Clean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5E475CF-9069-B818-5499-71E3091476BA}"/>
              </a:ext>
            </a:extLst>
          </p:cNvPr>
          <p:cNvGraphicFramePr>
            <a:graphicFrameLocks noChangeAspect="1"/>
          </p:cNvGraphicFramePr>
          <p:nvPr userDrawn="1">
            <p:custDataLst>
              <p:tags r:id="rId1"/>
            </p:custDataLst>
            <p:extLst>
              <p:ext uri="{D42A27DB-BD31-4B8C-83A1-F6EECF244321}">
                <p14:modId xmlns:p14="http://schemas.microsoft.com/office/powerpoint/2010/main" val="2561223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15E475CF-9069-B818-5499-71E309147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Diagram&#10;&#10;Description automatically generated">
            <a:extLst>
              <a:ext uri="{FF2B5EF4-FFF2-40B4-BE49-F238E27FC236}">
                <a16:creationId xmlns:a16="http://schemas.microsoft.com/office/drawing/2014/main" id="{DBBF789E-BBE0-4966-8214-80F39986A6E7}"/>
              </a:ext>
            </a:extLst>
          </p:cNvPr>
          <p:cNvPicPr>
            <a:picLocks noChangeAspect="1"/>
          </p:cNvPicPr>
          <p:nvPr userDrawn="1"/>
        </p:nvPicPr>
        <p:blipFill>
          <a:blip r:embed="rId5"/>
          <a:stretch>
            <a:fillRect/>
          </a:stretch>
        </p:blipFill>
        <p:spPr>
          <a:xfrm>
            <a:off x="5638800" y="62656"/>
            <a:ext cx="6552000"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39533" y="4443711"/>
            <a:ext cx="4500000" cy="468000"/>
          </a:xfrm>
        </p:spPr>
        <p:txBody>
          <a:bodyPr>
            <a:normAutofit/>
          </a:bodyPr>
          <a:lstStyle>
            <a:lvl1pPr marL="0" indent="0" rtl="0">
              <a:spcBef>
                <a:spcPts val="0"/>
              </a:spcBef>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37600" y="3931139"/>
            <a:ext cx="4500000" cy="468924"/>
          </a:xfrm>
        </p:spPr>
        <p:txBody>
          <a:bodyPr anchor="b">
            <a:normAutofit/>
          </a:bodyPr>
          <a:lstStyle>
            <a:lvl1pPr marL="0" indent="0" rtl="0">
              <a:spcBef>
                <a:spcPts val="0"/>
              </a:spcBef>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7917"/>
            <a:ext cx="4500000" cy="468000"/>
          </a:xfrm>
        </p:spPr>
        <p:txBody>
          <a:bodyPr>
            <a:normAutofit/>
          </a:bodyPr>
          <a:lstStyle>
            <a:lvl1pPr marL="0" indent="0" rtl="0">
              <a:spcBef>
                <a:spcPts val="0"/>
              </a:spcBef>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0999"/>
            <a:ext cx="4500000" cy="468924"/>
          </a:xfrm>
        </p:spPr>
        <p:txBody>
          <a:bodyPr anchor="b">
            <a:normAutofit/>
          </a:bodyPr>
          <a:lstStyle>
            <a:lvl1pPr marL="0" indent="0" rtl="0">
              <a:spcBef>
                <a:spcPts val="0"/>
              </a:spcBef>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69517"/>
            <a:ext cx="5922010" cy="1324800"/>
          </a:xfrm>
        </p:spPr>
        <p:txBody>
          <a:bodyPr>
            <a:normAutofit/>
          </a:bodyPr>
          <a:lstStyle>
            <a:lvl1pPr marL="0" indent="0" rtl="0">
              <a:spcBef>
                <a:spcPts val="1000"/>
              </a:spcBef>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0" name="Text Placeholder 9">
            <a:extLst>
              <a:ext uri="{FF2B5EF4-FFF2-40B4-BE49-F238E27FC236}">
                <a16:creationId xmlns:a16="http://schemas.microsoft.com/office/drawing/2014/main" id="{5FFBF4A7-89C4-4FF1-966F-87899CB95951}"/>
              </a:ext>
            </a:extLst>
          </p:cNvPr>
          <p:cNvSpPr>
            <a:spLocks noGrp="1"/>
          </p:cNvSpPr>
          <p:nvPr>
            <p:ph type="body" sz="quarter" idx="16" hasCustomPrompt="1"/>
          </p:nvPr>
        </p:nvSpPr>
        <p:spPr>
          <a:xfrm>
            <a:off x="1138800" y="2641941"/>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300613044"/>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 &amp; Efficient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8832E83-EAAE-7F80-A0AC-654C4FF488A8}"/>
              </a:ext>
            </a:extLst>
          </p:cNvPr>
          <p:cNvGraphicFramePr>
            <a:graphicFrameLocks noChangeAspect="1"/>
          </p:cNvGraphicFramePr>
          <p:nvPr userDrawn="1">
            <p:custDataLst>
              <p:tags r:id="rId1"/>
            </p:custDataLst>
            <p:extLst>
              <p:ext uri="{D42A27DB-BD31-4B8C-83A1-F6EECF244321}">
                <p14:modId xmlns:p14="http://schemas.microsoft.com/office/powerpoint/2010/main" val="740858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08832E83-EAAE-7F80-A0AC-654C4FF488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spcBef>
                <a:spcPts val="0"/>
              </a:spcBef>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9748D7AE-7360-4F04-917F-B1023206C2A7}"/>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2334505556"/>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fe &amp; Reliable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2E7EE2C-AA24-BF12-FED4-93E812A5903D}"/>
              </a:ext>
            </a:extLst>
          </p:cNvPr>
          <p:cNvGraphicFramePr>
            <a:graphicFrameLocks noChangeAspect="1"/>
          </p:cNvGraphicFramePr>
          <p:nvPr userDrawn="1">
            <p:custDataLst>
              <p:tags r:id="rId1"/>
            </p:custDataLst>
            <p:extLst>
              <p:ext uri="{D42A27DB-BD31-4B8C-83A1-F6EECF244321}">
                <p14:modId xmlns:p14="http://schemas.microsoft.com/office/powerpoint/2010/main" val="4001615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A2E7EE2C-AA24-BF12-FED4-93E812A590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9" cy="5760336"/>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404CB845-41BF-4CB7-8762-FBB7D086D1FE}"/>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779767318"/>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lobal &amp; Competitive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5FC742E-0B55-FFA1-9B87-37EA6361930D}"/>
              </a:ext>
            </a:extLst>
          </p:cNvPr>
          <p:cNvGraphicFramePr>
            <a:graphicFrameLocks noChangeAspect="1"/>
          </p:cNvGraphicFramePr>
          <p:nvPr userDrawn="1">
            <p:custDataLst>
              <p:tags r:id="rId1"/>
            </p:custDataLst>
            <p:extLst>
              <p:ext uri="{D42A27DB-BD31-4B8C-83A1-F6EECF244321}">
                <p14:modId xmlns:p14="http://schemas.microsoft.com/office/powerpoint/2010/main" val="4174447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65FC742E-0B55-FFA1-9B87-37EA636193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9"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C51AB848-4702-4B60-9FF1-B17BE2B62E39}"/>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04796709"/>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re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1FF15BF-BD7B-6993-62B0-5B81CB03465E}"/>
              </a:ext>
            </a:extLst>
          </p:cNvPr>
          <p:cNvGraphicFramePr>
            <a:graphicFrameLocks noChangeAspect="1"/>
          </p:cNvGraphicFramePr>
          <p:nvPr userDrawn="1">
            <p:custDataLst>
              <p:tags r:id="rId1"/>
            </p:custDataLst>
            <p:extLst>
              <p:ext uri="{D42A27DB-BD31-4B8C-83A1-F6EECF244321}">
                <p14:modId xmlns:p14="http://schemas.microsoft.com/office/powerpoint/2010/main" val="2420874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31FF15BF-BD7B-6993-62B0-5B81CB0346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918890A7-9FD1-42E9-B210-86DE87B6939C}"/>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3769665367"/>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ad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E883F8F-8906-BD82-C1CE-6FF39B101F4B}"/>
              </a:ext>
            </a:extLst>
          </p:cNvPr>
          <p:cNvGraphicFramePr>
            <a:graphicFrameLocks noChangeAspect="1"/>
          </p:cNvGraphicFramePr>
          <p:nvPr userDrawn="1">
            <p:custDataLst>
              <p:tags r:id="rId1"/>
            </p:custDataLst>
            <p:extLst>
              <p:ext uri="{D42A27DB-BD31-4B8C-83A1-F6EECF244321}">
                <p14:modId xmlns:p14="http://schemas.microsoft.com/office/powerpoint/2010/main" val="8901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EE883F8F-8906-BD82-C1CE-6FF39B101F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8" cy="5760335"/>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3720DCAA-6646-4D8D-8C0D-D020684BB92A}"/>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1405479903"/>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loyment cov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B29BE1-089B-930E-C098-F6FDE31A0FFB}"/>
              </a:ext>
            </a:extLst>
          </p:cNvPr>
          <p:cNvGraphicFramePr>
            <a:graphicFrameLocks noChangeAspect="1"/>
          </p:cNvGraphicFramePr>
          <p:nvPr userDrawn="1">
            <p:custDataLst>
              <p:tags r:id="rId1"/>
            </p:custDataLst>
            <p:extLst>
              <p:ext uri="{D42A27DB-BD31-4B8C-83A1-F6EECF244321}">
                <p14:modId xmlns:p14="http://schemas.microsoft.com/office/powerpoint/2010/main" val="120478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FBB29BE1-089B-930E-C098-F6FDE31A0F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BBF789E-BBE0-4966-8214-80F39986A6E7}"/>
              </a:ext>
            </a:extLst>
          </p:cNvPr>
          <p:cNvPicPr>
            <a:picLocks noChangeAspect="1"/>
          </p:cNvPicPr>
          <p:nvPr userDrawn="1"/>
        </p:nvPicPr>
        <p:blipFill>
          <a:blip r:embed="rId5"/>
          <a:srcRect/>
          <a:stretch/>
        </p:blipFill>
        <p:spPr>
          <a:xfrm>
            <a:off x="5638800" y="62656"/>
            <a:ext cx="6551998" cy="5760334"/>
          </a:xfrm>
          <a:prstGeom prst="rect">
            <a:avLst/>
          </a:prstGeom>
        </p:spPr>
      </p:pic>
      <p:sp>
        <p:nvSpPr>
          <p:cNvPr id="6" name="Espace réservé du texte 5">
            <a:extLst>
              <a:ext uri="{FF2B5EF4-FFF2-40B4-BE49-F238E27FC236}">
                <a16:creationId xmlns:a16="http://schemas.microsoft.com/office/drawing/2014/main" id="{13DD1D6E-A6EB-9D49-9ECD-B9B8F899206D}"/>
              </a:ext>
            </a:extLst>
          </p:cNvPr>
          <p:cNvSpPr>
            <a:spLocks noGrp="1"/>
          </p:cNvSpPr>
          <p:nvPr>
            <p:ph type="body" sz="quarter" idx="10" hasCustomPrompt="1"/>
          </p:nvPr>
        </p:nvSpPr>
        <p:spPr>
          <a:xfrm>
            <a:off x="1149350" y="4442400"/>
            <a:ext cx="4500000" cy="468000"/>
          </a:xfrm>
        </p:spPr>
        <p:txBody>
          <a:bodyPr>
            <a:normAutofit/>
          </a:bodyPr>
          <a:lstStyle>
            <a:lvl1pPr marL="0" indent="0" rtl="0">
              <a:buNone/>
              <a:defRPr sz="2200" cap="none" baseline="0"/>
            </a:lvl1pPr>
          </a:lstStyle>
          <a:p>
            <a:pPr lvl="0"/>
            <a:r>
              <a:rPr lang="en-US" noProof="0"/>
              <a:t>Location</a:t>
            </a:r>
            <a:endParaRPr lang="en-US" noProof="0" dirty="0"/>
          </a:p>
        </p:txBody>
      </p:sp>
      <p:sp>
        <p:nvSpPr>
          <p:cNvPr id="11" name="Espace réservé du texte 5">
            <a:extLst>
              <a:ext uri="{FF2B5EF4-FFF2-40B4-BE49-F238E27FC236}">
                <a16:creationId xmlns:a16="http://schemas.microsoft.com/office/drawing/2014/main" id="{7FBE6697-921B-7044-8EA4-D47B4D317406}"/>
              </a:ext>
            </a:extLst>
          </p:cNvPr>
          <p:cNvSpPr>
            <a:spLocks noGrp="1"/>
          </p:cNvSpPr>
          <p:nvPr>
            <p:ph type="body" sz="quarter" idx="11" hasCustomPrompt="1"/>
          </p:nvPr>
        </p:nvSpPr>
        <p:spPr>
          <a:xfrm>
            <a:off x="1149350" y="393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Event name</a:t>
            </a:r>
            <a:endParaRPr lang="en-US" noProof="0" dirty="0"/>
          </a:p>
        </p:txBody>
      </p:sp>
      <p:sp>
        <p:nvSpPr>
          <p:cNvPr id="12" name="Espace réservé du texte 5">
            <a:extLst>
              <a:ext uri="{FF2B5EF4-FFF2-40B4-BE49-F238E27FC236}">
                <a16:creationId xmlns:a16="http://schemas.microsoft.com/office/drawing/2014/main" id="{0E4FA5F0-5AC1-644B-86F5-9F0E7CBBB797}"/>
              </a:ext>
            </a:extLst>
          </p:cNvPr>
          <p:cNvSpPr>
            <a:spLocks noGrp="1"/>
          </p:cNvSpPr>
          <p:nvPr>
            <p:ph type="body" sz="quarter" idx="12" hasCustomPrompt="1"/>
          </p:nvPr>
        </p:nvSpPr>
        <p:spPr>
          <a:xfrm>
            <a:off x="1149350" y="5619600"/>
            <a:ext cx="4500000" cy="468000"/>
          </a:xfrm>
        </p:spPr>
        <p:txBody>
          <a:bodyPr>
            <a:normAutofit/>
          </a:bodyPr>
          <a:lstStyle>
            <a:lvl1pPr marL="0" indent="0" rtl="0">
              <a:buNone/>
              <a:defRPr sz="2200" cap="none" baseline="0"/>
            </a:lvl1pPr>
          </a:lstStyle>
          <a:p>
            <a:pPr lvl="0"/>
            <a:r>
              <a:rPr lang="en-US" noProof="0"/>
              <a:t>Function</a:t>
            </a:r>
            <a:endParaRPr lang="en-US" noProof="0" dirty="0"/>
          </a:p>
        </p:txBody>
      </p:sp>
      <p:sp>
        <p:nvSpPr>
          <p:cNvPr id="13" name="Espace réservé du texte 5">
            <a:extLst>
              <a:ext uri="{FF2B5EF4-FFF2-40B4-BE49-F238E27FC236}">
                <a16:creationId xmlns:a16="http://schemas.microsoft.com/office/drawing/2014/main" id="{805B4B22-EF35-194E-B0FA-A5D38E810001}"/>
              </a:ext>
            </a:extLst>
          </p:cNvPr>
          <p:cNvSpPr>
            <a:spLocks noGrp="1"/>
          </p:cNvSpPr>
          <p:nvPr>
            <p:ph type="body" sz="quarter" idx="13" hasCustomPrompt="1"/>
          </p:nvPr>
        </p:nvSpPr>
        <p:spPr>
          <a:xfrm>
            <a:off x="1149350" y="5101200"/>
            <a:ext cx="4500000" cy="468924"/>
          </a:xfrm>
        </p:spPr>
        <p:txBody>
          <a:bodyPr anchor="b">
            <a:normAutofit/>
          </a:bodyPr>
          <a:lstStyle>
            <a:lvl1pPr marL="0" indent="0" rtl="0">
              <a:buNone/>
              <a:defRPr sz="2200" b="0" cap="none" baseline="0">
                <a:solidFill>
                  <a:schemeClr val="accent1"/>
                </a:solidFill>
              </a:defRPr>
            </a:lvl1pPr>
          </a:lstStyle>
          <a:p>
            <a:pPr lvl="0"/>
            <a:r>
              <a:rPr lang="en-US" noProof="0"/>
              <a:t>First Name Last name</a:t>
            </a:r>
            <a:endParaRPr lang="en-US" noProof="0" dirty="0"/>
          </a:p>
        </p:txBody>
      </p:sp>
      <p:sp>
        <p:nvSpPr>
          <p:cNvPr id="2" name="TextBox 1">
            <a:extLst>
              <a:ext uri="{FF2B5EF4-FFF2-40B4-BE49-F238E27FC236}">
                <a16:creationId xmlns:a16="http://schemas.microsoft.com/office/drawing/2014/main" id="{4ADBD41F-EFC2-4493-89BE-2A0B362D8CFD}"/>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5" name="TextBox 4">
            <a:extLst>
              <a:ext uri="{FF2B5EF4-FFF2-40B4-BE49-F238E27FC236}">
                <a16:creationId xmlns:a16="http://schemas.microsoft.com/office/drawing/2014/main" id="{F42811FE-246D-42ED-8451-45E8AD1FB9B6}"/>
              </a:ext>
            </a:extLst>
          </p:cNvPr>
          <p:cNvSpPr txBox="1"/>
          <p:nvPr userDrawn="1"/>
        </p:nvSpPr>
        <p:spPr>
          <a:xfrm>
            <a:off x="5638800" y="2973091"/>
            <a:ext cx="914400" cy="369332"/>
          </a:xfrm>
          <a:prstGeom prst="rect">
            <a:avLst/>
          </a:prstGeom>
          <a:noFill/>
        </p:spPr>
        <p:txBody>
          <a:bodyPr wrap="square" rtlCol="0">
            <a:spAutoFit/>
          </a:bodyPr>
          <a:lstStyle/>
          <a:p>
            <a:pPr rtl="0"/>
            <a:endParaRPr lang="en-US" dirty="0"/>
          </a:p>
        </p:txBody>
      </p:sp>
      <p:sp>
        <p:nvSpPr>
          <p:cNvPr id="9" name="Text Placeholder 8">
            <a:extLst>
              <a:ext uri="{FF2B5EF4-FFF2-40B4-BE49-F238E27FC236}">
                <a16:creationId xmlns:a16="http://schemas.microsoft.com/office/drawing/2014/main" id="{1EF23E90-EF52-4D37-96B6-1D361E075E95}"/>
              </a:ext>
            </a:extLst>
          </p:cNvPr>
          <p:cNvSpPr>
            <a:spLocks noGrp="1"/>
          </p:cNvSpPr>
          <p:nvPr>
            <p:ph type="body" sz="quarter" idx="15" hasCustomPrompt="1"/>
          </p:nvPr>
        </p:nvSpPr>
        <p:spPr>
          <a:xfrm>
            <a:off x="1139533" y="1270800"/>
            <a:ext cx="5922010" cy="1324800"/>
          </a:xfrm>
        </p:spPr>
        <p:txBody>
          <a:bodyPr>
            <a:normAutofit/>
          </a:bodyPr>
          <a:lstStyle>
            <a:lvl1pPr marL="0" indent="0" rtl="0">
              <a:buNone/>
              <a:defRPr sz="4500" cap="all" baseline="0">
                <a:solidFill>
                  <a:schemeClr val="accent1"/>
                </a:solidFill>
                <a:latin typeface="Arial Narrow" panose="020B0606020202030204" pitchFamily="34" charset="0"/>
              </a:defRPr>
            </a:lvl1pPr>
          </a:lstStyle>
          <a:p>
            <a:pPr lvl="0"/>
            <a:r>
              <a:rPr lang="en-US"/>
              <a:t>TITLE</a:t>
            </a:r>
            <a:endParaRPr lang="en-US" dirty="0"/>
          </a:p>
        </p:txBody>
      </p:sp>
      <p:pic>
        <p:nvPicPr>
          <p:cNvPr id="8" name="Picture 7" descr="Logo&#10;&#10;Description automatically generated">
            <a:extLst>
              <a:ext uri="{FF2B5EF4-FFF2-40B4-BE49-F238E27FC236}">
                <a16:creationId xmlns:a16="http://schemas.microsoft.com/office/drawing/2014/main" id="{0D41F7BE-4A69-4836-A531-6E33C95396F2}"/>
              </a:ext>
            </a:extLst>
          </p:cNvPr>
          <p:cNvPicPr>
            <a:picLocks noChangeAspect="1"/>
          </p:cNvPicPr>
          <p:nvPr userDrawn="1"/>
        </p:nvPicPr>
        <p:blipFill>
          <a:blip r:embed="rId6"/>
          <a:stretch>
            <a:fillRect/>
          </a:stretch>
        </p:blipFill>
        <p:spPr>
          <a:xfrm>
            <a:off x="9138112" y="4698070"/>
            <a:ext cx="2520000" cy="1235658"/>
          </a:xfrm>
          <a:prstGeom prst="rect">
            <a:avLst/>
          </a:prstGeom>
        </p:spPr>
      </p:pic>
      <p:sp>
        <p:nvSpPr>
          <p:cNvPr id="27" name="Espace réservé du texte 26">
            <a:extLst>
              <a:ext uri="{FF2B5EF4-FFF2-40B4-BE49-F238E27FC236}">
                <a16:creationId xmlns:a16="http://schemas.microsoft.com/office/drawing/2014/main" id="{C237AFC2-EBB0-E342-B3C0-CE3DEF94AD88}"/>
              </a:ext>
            </a:extLst>
          </p:cNvPr>
          <p:cNvSpPr>
            <a:spLocks noGrp="1"/>
          </p:cNvSpPr>
          <p:nvPr>
            <p:ph type="body" sz="quarter" idx="14" hasCustomPrompt="1"/>
          </p:nvPr>
        </p:nvSpPr>
        <p:spPr>
          <a:xfrm>
            <a:off x="5799016" y="3994151"/>
            <a:ext cx="2774462" cy="609112"/>
          </a:xfrm>
        </p:spPr>
        <p:txBody>
          <a:bodyPr wrap="none" anchor="ctr">
            <a:noAutofit/>
          </a:bodyPr>
          <a:lstStyle>
            <a:lvl1pPr marL="0" indent="0" algn="ctr" rtl="0">
              <a:buNone/>
              <a:defRPr sz="1600"/>
            </a:lvl1pPr>
          </a:lstStyle>
          <a:p>
            <a:pPr lvl="0"/>
            <a:r>
              <a:rPr lang="en-US" noProof="0"/>
              <a:t>30 June 2021</a:t>
            </a:r>
            <a:endParaRPr lang="en-US" noProof="0" dirty="0"/>
          </a:p>
        </p:txBody>
      </p:sp>
      <p:sp>
        <p:nvSpPr>
          <p:cNvPr id="14" name="Text Placeholder 9">
            <a:extLst>
              <a:ext uri="{FF2B5EF4-FFF2-40B4-BE49-F238E27FC236}">
                <a16:creationId xmlns:a16="http://schemas.microsoft.com/office/drawing/2014/main" id="{5595D4FC-E373-47BD-9253-EEE634870CED}"/>
              </a:ext>
            </a:extLst>
          </p:cNvPr>
          <p:cNvSpPr>
            <a:spLocks noGrp="1"/>
          </p:cNvSpPr>
          <p:nvPr>
            <p:ph type="body" sz="quarter" idx="16" hasCustomPrompt="1"/>
          </p:nvPr>
        </p:nvSpPr>
        <p:spPr>
          <a:xfrm>
            <a:off x="1140689" y="2642400"/>
            <a:ext cx="4500000" cy="1096962"/>
          </a:xfrm>
        </p:spPr>
        <p:txBody>
          <a:bodyPr/>
          <a:lstStyle>
            <a:lvl1pPr marL="0" indent="0" rtl="0">
              <a:spcBef>
                <a:spcPts val="600"/>
              </a:spcBef>
              <a:buNone/>
              <a:defRPr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endParaRPr lang="en-US" dirty="0"/>
          </a:p>
        </p:txBody>
      </p:sp>
    </p:spTree>
    <p:extLst>
      <p:ext uri="{BB962C8B-B14F-4D97-AF65-F5344CB8AC3E}">
        <p14:creationId xmlns:p14="http://schemas.microsoft.com/office/powerpoint/2010/main" val="191827888"/>
      </p:ext>
    </p:extLst>
  </p:cSld>
  <p:clrMapOvr>
    <a:masterClrMapping/>
  </p:clrMapOvr>
  <p:extLst>
    <p:ext uri="{DCECCB84-F9BA-43D5-87BE-67443E8EF086}">
      <p15:sldGuideLst xmlns:p15="http://schemas.microsoft.com/office/powerpoint/2012/main">
        <p15:guide id="1" orient="horz" pos="2092">
          <p15:clr>
            <a:srgbClr val="FBAE40"/>
          </p15:clr>
        </p15:guide>
        <p15:guide id="2" pos="3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pter 2">
    <p:bg>
      <p:bgPr>
        <a:solidFill>
          <a:schemeClr val="accent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F5B71F5-2B9A-DE40-9742-F86C45ED7593}"/>
              </a:ext>
            </a:extLst>
          </p:cNvPr>
          <p:cNvPicPr>
            <a:picLocks noChangeAspect="1"/>
          </p:cNvPicPr>
          <p:nvPr userDrawn="1"/>
        </p:nvPicPr>
        <p:blipFill>
          <a:blip r:embed="rId2"/>
          <a:stretch>
            <a:fillRect/>
          </a:stretch>
        </p:blipFill>
        <p:spPr>
          <a:xfrm>
            <a:off x="0" y="0"/>
            <a:ext cx="8636000" cy="3454400"/>
          </a:xfrm>
          <a:prstGeom prst="rect">
            <a:avLst/>
          </a:prstGeom>
        </p:spPr>
      </p:pic>
      <p:sp>
        <p:nvSpPr>
          <p:cNvPr id="7" name="Text Placeholder 2">
            <a:extLst>
              <a:ext uri="{FF2B5EF4-FFF2-40B4-BE49-F238E27FC236}">
                <a16:creationId xmlns:a16="http://schemas.microsoft.com/office/drawing/2014/main" id="{89968401-BA31-4A4C-9EAA-4057117524A5}"/>
              </a:ext>
            </a:extLst>
          </p:cNvPr>
          <p:cNvSpPr>
            <a:spLocks noGrp="1"/>
          </p:cNvSpPr>
          <p:nvPr>
            <p:ph type="body" sz="quarter" idx="12" hasCustomPrompt="1"/>
          </p:nvPr>
        </p:nvSpPr>
        <p:spPr>
          <a:xfrm>
            <a:off x="838200" y="4011590"/>
            <a:ext cx="10515600" cy="1224000"/>
          </a:xfrm>
        </p:spPr>
        <p:txBody>
          <a:bodyPr rIns="0" anchor="b">
            <a:noAutofit/>
          </a:bodyPr>
          <a:lstStyle>
            <a:lvl1pPr marL="0" indent="0" algn="r">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8" name="Text Placeholder 28">
            <a:extLst>
              <a:ext uri="{FF2B5EF4-FFF2-40B4-BE49-F238E27FC236}">
                <a16:creationId xmlns:a16="http://schemas.microsoft.com/office/drawing/2014/main" id="{EDB6710B-F230-4566-97FB-5A0B67A9CF8C}"/>
              </a:ext>
            </a:extLst>
          </p:cNvPr>
          <p:cNvSpPr>
            <a:spLocks noGrp="1"/>
          </p:cNvSpPr>
          <p:nvPr>
            <p:ph type="body" sz="quarter" idx="11" hasCustomPrompt="1"/>
          </p:nvPr>
        </p:nvSpPr>
        <p:spPr>
          <a:xfrm>
            <a:off x="838198" y="5235590"/>
            <a:ext cx="10515600" cy="546903"/>
          </a:xfrm>
          <a:prstGeom prst="rect">
            <a:avLst/>
          </a:prstGeom>
        </p:spPr>
        <p:txBody>
          <a:bodyPr lIns="0" rIns="0">
            <a:noAutofit/>
          </a:bodyPr>
          <a:lstStyle>
            <a:lvl1pPr marL="0" indent="0" algn="r">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GB" noProof="0" dirty="0"/>
              <a:t>Subtitle</a:t>
            </a:r>
          </a:p>
        </p:txBody>
      </p:sp>
    </p:spTree>
    <p:extLst>
      <p:ext uri="{BB962C8B-B14F-4D97-AF65-F5344CB8AC3E}">
        <p14:creationId xmlns:p14="http://schemas.microsoft.com/office/powerpoint/2010/main" val="2147766050"/>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3F237B8-A2D0-31BC-1F5B-FC9B74460D2E}"/>
              </a:ext>
            </a:extLst>
          </p:cNvPr>
          <p:cNvGraphicFramePr>
            <a:graphicFrameLocks noChangeAspect="1"/>
          </p:cNvGraphicFramePr>
          <p:nvPr userDrawn="1">
            <p:custDataLst>
              <p:tags r:id="rId1"/>
            </p:custDataLst>
            <p:extLst>
              <p:ext uri="{D42A27DB-BD31-4B8C-83A1-F6EECF244321}">
                <p14:modId xmlns:p14="http://schemas.microsoft.com/office/powerpoint/2010/main" val="2579557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63F237B8-A2D0-31BC-1F5B-FC9B74460D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DFFEC49A-96B3-4F4D-8D6C-79F53C0B576C}"/>
              </a:ext>
            </a:extLst>
          </p:cNvPr>
          <p:cNvSpPr>
            <a:spLocks noGrp="1"/>
          </p:cNvSpPr>
          <p:nvPr>
            <p:ph idx="1" hasCustomPrompt="1"/>
          </p:nvPr>
        </p:nvSpPr>
        <p:spPr>
          <a:xfrm>
            <a:off x="838200" y="2168525"/>
            <a:ext cx="10515600" cy="4008437"/>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8" name="Text Placeholder 3">
            <a:extLst>
              <a:ext uri="{FF2B5EF4-FFF2-40B4-BE49-F238E27FC236}">
                <a16:creationId xmlns:a16="http://schemas.microsoft.com/office/drawing/2014/main" id="{A8BA99C8-64F6-4D1F-AB8C-A08309D92679}"/>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1" name="Espace réservé du texte 7">
            <a:extLst>
              <a:ext uri="{FF2B5EF4-FFF2-40B4-BE49-F238E27FC236}">
                <a16:creationId xmlns:a16="http://schemas.microsoft.com/office/drawing/2014/main" id="{A4B7F133-992D-4E17-A4C1-CF29F9097BC4}"/>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122809882"/>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1">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D1235AD-F084-E631-8EEF-D3A5C2C4185F}"/>
              </a:ext>
            </a:extLst>
          </p:cNvPr>
          <p:cNvGraphicFramePr>
            <a:graphicFrameLocks noChangeAspect="1"/>
          </p:cNvGraphicFramePr>
          <p:nvPr userDrawn="1">
            <p:custDataLst>
              <p:tags r:id="rId1"/>
            </p:custDataLst>
            <p:extLst>
              <p:ext uri="{D42A27DB-BD31-4B8C-83A1-F6EECF244321}">
                <p14:modId xmlns:p14="http://schemas.microsoft.com/office/powerpoint/2010/main" val="3091057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BD1235AD-F084-E631-8EEF-D3A5C2C418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42C9F228-9D75-D14D-A143-ED54BFCD1A5B}"/>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5" name="Text Placeholder 28">
            <a:extLst>
              <a:ext uri="{FF2B5EF4-FFF2-40B4-BE49-F238E27FC236}">
                <a16:creationId xmlns:a16="http://schemas.microsoft.com/office/drawing/2014/main" id="{9B3E4023-AC00-4E15-A4A1-279515BC0671}"/>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
        <p:nvSpPr>
          <p:cNvPr id="7" name="Text Placeholder 2">
            <a:extLst>
              <a:ext uri="{FF2B5EF4-FFF2-40B4-BE49-F238E27FC236}">
                <a16:creationId xmlns:a16="http://schemas.microsoft.com/office/drawing/2014/main" id="{27EA27B4-78CB-4686-B7D6-F0D03BF09027}"/>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Tree>
    <p:extLst>
      <p:ext uri="{BB962C8B-B14F-4D97-AF65-F5344CB8AC3E}">
        <p14:creationId xmlns:p14="http://schemas.microsoft.com/office/powerpoint/2010/main" val="1356177409"/>
      </p:ext>
    </p:extLst>
  </p:cSld>
  <p:clrMapOvr>
    <a:masterClrMapping/>
  </p:clrMapOvr>
  <p:extLst>
    <p:ext uri="{DCECCB84-F9BA-43D5-87BE-67443E8EF086}">
      <p15:sldGuideLst xmlns:p15="http://schemas.microsoft.com/office/powerpoint/2012/main">
        <p15:guide id="1" orient="horz" pos="2727">
          <p15:clr>
            <a:srgbClr val="FBAE40"/>
          </p15:clr>
        </p15:guide>
        <p15:guide id="2" pos="70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2">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135F9B3-36AE-B62C-4E88-0F096AA93F13}"/>
              </a:ext>
            </a:extLst>
          </p:cNvPr>
          <p:cNvGraphicFramePr>
            <a:graphicFrameLocks noChangeAspect="1"/>
          </p:cNvGraphicFramePr>
          <p:nvPr userDrawn="1">
            <p:custDataLst>
              <p:tags r:id="rId1"/>
            </p:custDataLst>
            <p:extLst>
              <p:ext uri="{D42A27DB-BD31-4B8C-83A1-F6EECF244321}">
                <p14:modId xmlns:p14="http://schemas.microsoft.com/office/powerpoint/2010/main" val="2336575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1135F9B3-36AE-B62C-4E88-0F096AA93F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Image 9">
            <a:extLst>
              <a:ext uri="{FF2B5EF4-FFF2-40B4-BE49-F238E27FC236}">
                <a16:creationId xmlns:a16="http://schemas.microsoft.com/office/drawing/2014/main" id="{0F5B71F5-2B9A-DE40-9742-F86C45ED7593}"/>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7" name="Text Placeholder 2">
            <a:extLst>
              <a:ext uri="{FF2B5EF4-FFF2-40B4-BE49-F238E27FC236}">
                <a16:creationId xmlns:a16="http://schemas.microsoft.com/office/drawing/2014/main" id="{89968401-BA31-4A4C-9EAA-4057117524A5}"/>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8" name="Text Placeholder 28">
            <a:extLst>
              <a:ext uri="{FF2B5EF4-FFF2-40B4-BE49-F238E27FC236}">
                <a16:creationId xmlns:a16="http://schemas.microsoft.com/office/drawing/2014/main" id="{EDB6710B-F230-4566-97FB-5A0B67A9CF8C}"/>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Tree>
    <p:extLst>
      <p:ext uri="{BB962C8B-B14F-4D97-AF65-F5344CB8AC3E}">
        <p14:creationId xmlns:p14="http://schemas.microsoft.com/office/powerpoint/2010/main" val="3024712679"/>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3">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B839402-F13C-23BD-D677-BFF5D86E9632}"/>
              </a:ext>
            </a:extLst>
          </p:cNvPr>
          <p:cNvGraphicFramePr>
            <a:graphicFrameLocks noChangeAspect="1"/>
          </p:cNvGraphicFramePr>
          <p:nvPr userDrawn="1">
            <p:custDataLst>
              <p:tags r:id="rId1"/>
            </p:custDataLst>
            <p:extLst>
              <p:ext uri="{D42A27DB-BD31-4B8C-83A1-F6EECF244321}">
                <p14:modId xmlns:p14="http://schemas.microsoft.com/office/powerpoint/2010/main" val="2531152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9B839402-F13C-23BD-D677-BFF5D86E96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EDD83384-8448-8B4D-AF71-DB8C4198CF58}"/>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6" name="Text Placeholder 2">
            <a:extLst>
              <a:ext uri="{FF2B5EF4-FFF2-40B4-BE49-F238E27FC236}">
                <a16:creationId xmlns:a16="http://schemas.microsoft.com/office/drawing/2014/main" id="{5CE4A474-CDE1-4B8E-8EDF-360AB425D29F}"/>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7" name="Text Placeholder 28">
            <a:extLst>
              <a:ext uri="{FF2B5EF4-FFF2-40B4-BE49-F238E27FC236}">
                <a16:creationId xmlns:a16="http://schemas.microsoft.com/office/drawing/2014/main" id="{13995984-5EE0-42E3-AFE6-4F3DF43B0446}"/>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Tree>
    <p:extLst>
      <p:ext uri="{BB962C8B-B14F-4D97-AF65-F5344CB8AC3E}">
        <p14:creationId xmlns:p14="http://schemas.microsoft.com/office/powerpoint/2010/main" val="2403138604"/>
      </p:ext>
    </p:extLst>
  </p:cSld>
  <p:clrMapOvr>
    <a:masterClrMapping/>
  </p:clrMapOvr>
  <p:extLst>
    <p:ext uri="{DCECCB84-F9BA-43D5-87BE-67443E8EF086}">
      <p15:sldGuideLst xmlns:p15="http://schemas.microsoft.com/office/powerpoint/2012/main">
        <p15:guide id="1" orient="horz" pos="2160">
          <p15:clr>
            <a:srgbClr val="FBAE40"/>
          </p15:clr>
        </p15:guide>
        <p15:guide id="2" pos="715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4">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78BB262-71E2-BF04-DE3D-8D93F0C794B4}"/>
              </a:ext>
            </a:extLst>
          </p:cNvPr>
          <p:cNvGraphicFramePr>
            <a:graphicFrameLocks noChangeAspect="1"/>
          </p:cNvGraphicFramePr>
          <p:nvPr userDrawn="1">
            <p:custDataLst>
              <p:tags r:id="rId1"/>
            </p:custDataLst>
            <p:extLst>
              <p:ext uri="{D42A27DB-BD31-4B8C-83A1-F6EECF244321}">
                <p14:modId xmlns:p14="http://schemas.microsoft.com/office/powerpoint/2010/main" val="3178128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78BB262-71E2-BF04-DE3D-8D93F0C79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25D47451-6E34-1C49-B00D-D4595E6187E0}"/>
              </a:ext>
            </a:extLst>
          </p:cNvPr>
          <p:cNvPicPr>
            <a:picLocks noChangeAspect="1"/>
          </p:cNvPicPr>
          <p:nvPr userDrawn="1"/>
        </p:nvPicPr>
        <p:blipFill>
          <a:blip r:embed="rId5"/>
          <a:stretch>
            <a:fillRect/>
          </a:stretch>
        </p:blipFill>
        <p:spPr>
          <a:xfrm>
            <a:off x="0" y="0"/>
            <a:ext cx="8636000" cy="3454400"/>
          </a:xfrm>
          <a:prstGeom prst="rect">
            <a:avLst/>
          </a:prstGeom>
        </p:spPr>
      </p:pic>
      <p:sp>
        <p:nvSpPr>
          <p:cNvPr id="8" name="Text Placeholder 2">
            <a:extLst>
              <a:ext uri="{FF2B5EF4-FFF2-40B4-BE49-F238E27FC236}">
                <a16:creationId xmlns:a16="http://schemas.microsoft.com/office/drawing/2014/main" id="{913C4DE7-D746-4859-85FC-01F6EDE0616D}"/>
              </a:ext>
            </a:extLst>
          </p:cNvPr>
          <p:cNvSpPr>
            <a:spLocks noGrp="1"/>
          </p:cNvSpPr>
          <p:nvPr>
            <p:ph type="body" sz="quarter" idx="12" hasCustomPrompt="1"/>
          </p:nvPr>
        </p:nvSpPr>
        <p:spPr>
          <a:xfrm>
            <a:off x="838200" y="4011590"/>
            <a:ext cx="10515600" cy="1224000"/>
          </a:xfrm>
        </p:spPr>
        <p:txBody>
          <a:bodyPr rIns="0" anchor="b">
            <a:normAutofit/>
          </a:bodyPr>
          <a:lstStyle>
            <a:lvl1pPr marL="0" indent="0" algn="r" rtl="0">
              <a:lnSpc>
                <a:spcPct val="90000"/>
              </a:lnSpc>
              <a:buNone/>
              <a:defRPr sz="4500" cap="all" baseline="0">
                <a:solidFill>
                  <a:schemeClr val="bg1"/>
                </a:solidFill>
                <a:latin typeface="+mj-lt"/>
              </a:defRPr>
            </a:lvl1pPr>
            <a:lvl2pPr marL="457200" indent="0">
              <a:buNone/>
              <a:defRPr sz="4500">
                <a:solidFill>
                  <a:schemeClr val="bg1"/>
                </a:solidFill>
                <a:latin typeface="+mj-lt"/>
              </a:defRPr>
            </a:lvl2pPr>
            <a:lvl3pPr marL="914400" indent="0">
              <a:buNone/>
              <a:defRPr sz="4500">
                <a:solidFill>
                  <a:schemeClr val="bg1"/>
                </a:solidFill>
                <a:latin typeface="+mj-lt"/>
              </a:defRPr>
            </a:lvl3pPr>
            <a:lvl4pPr marL="1371600" indent="0">
              <a:buNone/>
              <a:defRPr sz="4500">
                <a:solidFill>
                  <a:schemeClr val="bg1"/>
                </a:solidFill>
                <a:latin typeface="+mj-lt"/>
              </a:defRPr>
            </a:lvl4pPr>
            <a:lvl5pPr marL="1828800" indent="0">
              <a:buNone/>
              <a:defRPr sz="4500">
                <a:solidFill>
                  <a:schemeClr val="bg1"/>
                </a:solidFill>
                <a:latin typeface="+mj-lt"/>
              </a:defRPr>
            </a:lvl5pPr>
          </a:lstStyle>
          <a:p>
            <a:pPr lvl="0"/>
            <a:r>
              <a:rPr lang="en-US" dirty="0"/>
              <a:t>Title of the chapter</a:t>
            </a:r>
          </a:p>
        </p:txBody>
      </p:sp>
      <p:sp>
        <p:nvSpPr>
          <p:cNvPr id="9" name="Text Placeholder 28">
            <a:extLst>
              <a:ext uri="{FF2B5EF4-FFF2-40B4-BE49-F238E27FC236}">
                <a16:creationId xmlns:a16="http://schemas.microsoft.com/office/drawing/2014/main" id="{83310A70-BF02-49BA-9ABD-50ECE3FBB5AE}"/>
              </a:ext>
            </a:extLst>
          </p:cNvPr>
          <p:cNvSpPr>
            <a:spLocks noGrp="1"/>
          </p:cNvSpPr>
          <p:nvPr>
            <p:ph type="body" sz="quarter" idx="11" hasCustomPrompt="1"/>
          </p:nvPr>
        </p:nvSpPr>
        <p:spPr>
          <a:xfrm>
            <a:off x="838198" y="5235590"/>
            <a:ext cx="10515600" cy="546903"/>
          </a:xfrm>
          <a:prstGeom prst="rect">
            <a:avLst/>
          </a:prstGeom>
        </p:spPr>
        <p:txBody>
          <a:bodyPr lIns="0" rIns="0">
            <a:normAutofit/>
          </a:bodyPr>
          <a:lstStyle>
            <a:lvl1pPr marL="0" indent="0" algn="r" rtl="0">
              <a:spcBef>
                <a:spcPts val="600"/>
              </a:spcBef>
              <a:buNone/>
              <a:defRPr sz="3600" b="0" cap="all" baseline="0">
                <a:solidFill>
                  <a:schemeClr val="tx1"/>
                </a:solidFill>
                <a:latin typeface="+mj-lt"/>
              </a:defRPr>
            </a:lvl1pPr>
            <a:lvl2pPr marL="0" indent="0">
              <a:spcBef>
                <a:spcPts val="0"/>
              </a:spcBef>
              <a:buSzPct val="25000"/>
              <a:buFont typeface="Corbel" panose="020B0503020204020204" pitchFamily="34" charset="0"/>
              <a:buNone/>
              <a:defRPr sz="3200">
                <a:solidFill>
                  <a:srgbClr val="FF0000"/>
                </a:solidFill>
              </a:defRPr>
            </a:lvl2pPr>
            <a:lvl3pPr marL="0" indent="0">
              <a:spcBef>
                <a:spcPts val="1200"/>
              </a:spcBef>
              <a:buNone/>
              <a:defRPr sz="2000" cap="all" baseline="0">
                <a:solidFill>
                  <a:srgbClr val="155396"/>
                </a:solidFill>
              </a:defRPr>
            </a:lvl3pPr>
            <a:lvl4pPr marL="0" indent="11113">
              <a:spcBef>
                <a:spcPts val="600"/>
              </a:spcBef>
              <a:defRPr sz="1400" b="1">
                <a:latin typeface="+mn-lt"/>
              </a:defRPr>
            </a:lvl4pPr>
            <a:lvl5pPr marL="0" indent="0">
              <a:buNone/>
              <a:defRPr sz="1400">
                <a:latin typeface="+mn-lt"/>
              </a:defRPr>
            </a:lvl5pPr>
          </a:lstStyle>
          <a:p>
            <a:pPr lvl="0"/>
            <a:r>
              <a:rPr lang="en-US" noProof="0"/>
              <a:t>Subtitle</a:t>
            </a:r>
            <a:endParaRPr lang="en-US" noProof="0" dirty="0"/>
          </a:p>
        </p:txBody>
      </p:sp>
    </p:spTree>
    <p:extLst>
      <p:ext uri="{BB962C8B-B14F-4D97-AF65-F5344CB8AC3E}">
        <p14:creationId xmlns:p14="http://schemas.microsoft.com/office/powerpoint/2010/main" val="1854942507"/>
      </p:ext>
    </p:extLst>
  </p:cSld>
  <p:clrMapOvr>
    <a:masterClrMapping/>
  </p:clrMapOvr>
  <p:extLst>
    <p:ext uri="{DCECCB84-F9BA-43D5-87BE-67443E8EF086}">
      <p15:sldGuideLst xmlns:p15="http://schemas.microsoft.com/office/powerpoint/2012/main">
        <p15:guide id="1" orient="horz" pos="2160">
          <p15:clr>
            <a:srgbClr val="FBAE40"/>
          </p15:clr>
        </p15:guide>
        <p15:guide id="2" pos="715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002D4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50B1752-E8CD-9A68-BD7F-3D032BF281C9}"/>
              </a:ext>
            </a:extLst>
          </p:cNvPr>
          <p:cNvGraphicFramePr>
            <a:graphicFrameLocks noChangeAspect="1"/>
          </p:cNvGraphicFramePr>
          <p:nvPr userDrawn="1">
            <p:custDataLst>
              <p:tags r:id="rId1"/>
            </p:custDataLst>
            <p:extLst>
              <p:ext uri="{D42A27DB-BD31-4B8C-83A1-F6EECF244321}">
                <p14:modId xmlns:p14="http://schemas.microsoft.com/office/powerpoint/2010/main" val="153028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E50B1752-E8CD-9A68-BD7F-3D032BF281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5"/>
          <a:stretch>
            <a:fillRect/>
          </a:stretch>
        </p:blipFill>
        <p:spPr>
          <a:xfrm>
            <a:off x="-9525" y="9525"/>
            <a:ext cx="12182475" cy="6858000"/>
          </a:xfrm>
          <a:prstGeom prst="rect">
            <a:avLst/>
          </a:prstGeom>
        </p:spPr>
      </p:pic>
      <p:sp>
        <p:nvSpPr>
          <p:cNvPr id="15" name="Espace réservé du texte 14">
            <a:extLst>
              <a:ext uri="{FF2B5EF4-FFF2-40B4-BE49-F238E27FC236}">
                <a16:creationId xmlns:a16="http://schemas.microsoft.com/office/drawing/2014/main" id="{21584F95-90B5-EB43-AA8C-0031701CB107}"/>
              </a:ext>
            </a:extLst>
          </p:cNvPr>
          <p:cNvSpPr>
            <a:spLocks noGrp="1"/>
          </p:cNvSpPr>
          <p:nvPr>
            <p:ph type="body" sz="quarter" idx="12" hasCustomPrompt="1"/>
          </p:nvPr>
        </p:nvSpPr>
        <p:spPr>
          <a:xfrm>
            <a:off x="4227513" y="3211513"/>
            <a:ext cx="7112610" cy="2438400"/>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b="0" cap="all"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noProof="0"/>
              <a:t>Chapter 01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02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03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04 Ent debistia solorum acea</a:t>
            </a:r>
          </a:p>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Chapter 05 Ent debistia solorum acea</a:t>
            </a:r>
          </a:p>
          <a:p>
            <a:pPr lvl="0"/>
            <a:endParaRPr lang="en-US" noProof="0" dirty="0"/>
          </a:p>
        </p:txBody>
      </p:sp>
      <p:sp>
        <p:nvSpPr>
          <p:cNvPr id="8" name="Text Placeholder 7">
            <a:extLst>
              <a:ext uri="{FF2B5EF4-FFF2-40B4-BE49-F238E27FC236}">
                <a16:creationId xmlns:a16="http://schemas.microsoft.com/office/drawing/2014/main" id="{6F9DE37C-7273-4A5A-B075-E656CC71E3A3}"/>
              </a:ext>
            </a:extLst>
          </p:cNvPr>
          <p:cNvSpPr>
            <a:spLocks noGrp="1"/>
          </p:cNvSpPr>
          <p:nvPr>
            <p:ph type="body" sz="quarter" idx="14" hasCustomPrompt="1"/>
          </p:nvPr>
        </p:nvSpPr>
        <p:spPr>
          <a:xfrm>
            <a:off x="1270000" y="1151806"/>
            <a:ext cx="10515600" cy="1324800"/>
          </a:xfrm>
        </p:spPr>
        <p:txBody>
          <a:bodyPr>
            <a:normAutofit/>
          </a:bodyPr>
          <a:lstStyle>
            <a:lvl1pPr marL="0" indent="0" rtl="0">
              <a:buNone/>
              <a:defRPr sz="4500" cap="all" baseline="0">
                <a:solidFill>
                  <a:schemeClr val="accent1"/>
                </a:solidFill>
                <a:latin typeface="+mj-lt"/>
              </a:defRPr>
            </a:lvl1pPr>
            <a:lvl2pPr marL="457200" indent="0">
              <a:buNone/>
              <a:defRPr sz="4500">
                <a:solidFill>
                  <a:schemeClr val="accent1"/>
                </a:solidFill>
                <a:latin typeface="+mj-lt"/>
              </a:defRPr>
            </a:lvl2pPr>
            <a:lvl3pPr marL="914400" indent="0">
              <a:buNone/>
              <a:defRPr sz="4500">
                <a:solidFill>
                  <a:schemeClr val="accent1"/>
                </a:solidFill>
                <a:latin typeface="+mj-lt"/>
              </a:defRPr>
            </a:lvl3pPr>
            <a:lvl4pPr marL="1371600" indent="0">
              <a:buNone/>
              <a:defRPr sz="4500">
                <a:solidFill>
                  <a:schemeClr val="accent1"/>
                </a:solidFill>
                <a:latin typeface="+mj-lt"/>
              </a:defRPr>
            </a:lvl4pPr>
            <a:lvl5pPr marL="1828800" indent="0">
              <a:buNone/>
              <a:defRPr sz="4500">
                <a:solidFill>
                  <a:schemeClr val="accent1"/>
                </a:solidFill>
                <a:latin typeface="+mj-lt"/>
              </a:defRPr>
            </a:lvl5pPr>
          </a:lstStyle>
          <a:p>
            <a:pPr lvl="0"/>
            <a:r>
              <a:rPr lang="en-US" dirty="0"/>
              <a:t>Table </a:t>
            </a:r>
            <a:r>
              <a:rPr lang="en-US"/>
              <a:t>of contents</a:t>
            </a:r>
            <a:endParaRPr lang="en-US" dirty="0"/>
          </a:p>
        </p:txBody>
      </p:sp>
    </p:spTree>
    <p:extLst>
      <p:ext uri="{BB962C8B-B14F-4D97-AF65-F5344CB8AC3E}">
        <p14:creationId xmlns:p14="http://schemas.microsoft.com/office/powerpoint/2010/main" val="409810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o we repres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7B93FC-B04C-E7EA-B799-60C95B09ACF7}"/>
              </a:ext>
            </a:extLst>
          </p:cNvPr>
          <p:cNvGraphicFramePr>
            <a:graphicFrameLocks noChangeAspect="1"/>
          </p:cNvGraphicFramePr>
          <p:nvPr userDrawn="1">
            <p:custDataLst>
              <p:tags r:id="rId1"/>
            </p:custDataLst>
            <p:extLst>
              <p:ext uri="{D42A27DB-BD31-4B8C-83A1-F6EECF244321}">
                <p14:modId xmlns:p14="http://schemas.microsoft.com/office/powerpoint/2010/main" val="376933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F7B93FC-B04C-E7EA-B799-60C95B09AC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Image 6">
            <a:extLst>
              <a:ext uri="{FF2B5EF4-FFF2-40B4-BE49-F238E27FC236}">
                <a16:creationId xmlns:a16="http://schemas.microsoft.com/office/drawing/2014/main" id="{9E949EEA-2C9A-304D-A2C0-F489CC482D26}"/>
              </a:ext>
            </a:extLst>
          </p:cNvPr>
          <p:cNvPicPr>
            <a:picLocks noChangeAspect="1"/>
          </p:cNvPicPr>
          <p:nvPr userDrawn="1"/>
        </p:nvPicPr>
        <p:blipFill>
          <a:blip r:embed="rId5"/>
          <a:srcRect/>
          <a:stretch/>
        </p:blipFill>
        <p:spPr>
          <a:xfrm>
            <a:off x="657039" y="993587"/>
            <a:ext cx="11032937" cy="5119951"/>
          </a:xfrm>
          <a:prstGeom prst="rect">
            <a:avLst/>
          </a:prstGeom>
        </p:spPr>
      </p:pic>
      <p:sp>
        <p:nvSpPr>
          <p:cNvPr id="8" name="Espace réservé du numéro de diapositive 5">
            <a:extLst>
              <a:ext uri="{FF2B5EF4-FFF2-40B4-BE49-F238E27FC236}">
                <a16:creationId xmlns:a16="http://schemas.microsoft.com/office/drawing/2014/main" id="{F0536CE0-34C6-D74F-A470-A6A1A26C4EA3}"/>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6" name="Titre 1">
            <a:extLst>
              <a:ext uri="{FF2B5EF4-FFF2-40B4-BE49-F238E27FC236}">
                <a16:creationId xmlns:a16="http://schemas.microsoft.com/office/drawing/2014/main" id="{560F70FC-DE8F-534E-8D83-40E70EE77D27}"/>
              </a:ext>
            </a:extLst>
          </p:cNvPr>
          <p:cNvSpPr txBox="1">
            <a:spLocks/>
          </p:cNvSpPr>
          <p:nvPr userDrawn="1"/>
        </p:nvSpPr>
        <p:spPr>
          <a:xfrm>
            <a:off x="838200" y="365126"/>
            <a:ext cx="10515600" cy="713398"/>
          </a:xfrm>
          <a:prstGeom prst="rect">
            <a:avLst/>
          </a:prstGeom>
        </p:spPr>
        <p:txBody>
          <a:bodyPr vert="horz" lIns="90000" tIns="45720" rIns="91440" bIns="45720" rtlCol="0" anchor="ctr">
            <a:normAutofit/>
          </a:bodyPr>
          <a:lst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a:lstStyle>
          <a:p>
            <a:pPr rtl="0"/>
            <a:r>
              <a:rPr lang="en-US" noProof="0"/>
              <a:t>WHO WE REPRESENT</a:t>
            </a:r>
            <a:endParaRPr lang="en-US" noProof="0" dirty="0"/>
          </a:p>
        </p:txBody>
      </p:sp>
      <p:sp>
        <p:nvSpPr>
          <p:cNvPr id="6" name="Espace réservé du pied de page 7">
            <a:extLst>
              <a:ext uri="{FF2B5EF4-FFF2-40B4-BE49-F238E27FC236}">
                <a16:creationId xmlns:a16="http://schemas.microsoft.com/office/drawing/2014/main" id="{C003F62F-EE9D-483C-BCD6-397B238F9723}"/>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2617590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out the EU auto industr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DDDA3F7-F09B-287A-8C4E-44BDFFCCC37A}"/>
              </a:ext>
            </a:extLst>
          </p:cNvPr>
          <p:cNvGraphicFramePr>
            <a:graphicFrameLocks noChangeAspect="1"/>
          </p:cNvGraphicFramePr>
          <p:nvPr userDrawn="1">
            <p:custDataLst>
              <p:tags r:id="rId1"/>
            </p:custDataLst>
            <p:extLst>
              <p:ext uri="{D42A27DB-BD31-4B8C-83A1-F6EECF244321}">
                <p14:modId xmlns:p14="http://schemas.microsoft.com/office/powerpoint/2010/main" val="3917407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4" name="think-cell data - do not delete" hidden="1">
                        <a:extLst>
                          <a:ext uri="{FF2B5EF4-FFF2-40B4-BE49-F238E27FC236}">
                            <a16:creationId xmlns:a16="http://schemas.microsoft.com/office/drawing/2014/main" id="{7DDDA3F7-F09B-287A-8C4E-44BDFFCCC3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
        <p:nvSpPr>
          <p:cNvPr id="2" name="TextBox 1">
            <a:extLst>
              <a:ext uri="{FF2B5EF4-FFF2-40B4-BE49-F238E27FC236}">
                <a16:creationId xmlns:a16="http://schemas.microsoft.com/office/drawing/2014/main" id="{A9C1D8E1-0F0F-40B0-9BE9-5BA973309F51}"/>
              </a:ext>
            </a:extLst>
          </p:cNvPr>
          <p:cNvSpPr txBox="1"/>
          <p:nvPr userDrawn="1"/>
        </p:nvSpPr>
        <p:spPr>
          <a:xfrm>
            <a:off x="838199" y="1483200"/>
            <a:ext cx="10515599" cy="4168321"/>
          </a:xfrm>
          <a:prstGeom prst="rect">
            <a:avLst/>
          </a:prstGeom>
          <a:noFill/>
        </p:spPr>
        <p:txBody>
          <a:bodyPr wrap="square" rtlCol="0">
            <a:spAutoFit/>
          </a:bodyPr>
          <a:lstStyle/>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14.6 million Europeans work in the automotive sector</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11.5% of all manufacturing jobs in the EU</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€398.4 billion in tax revenue for European governments</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€74 billion trade surplus for the European Union</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8.2% of EU GDP generated by the auto industry </a:t>
            </a: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dirty="0">
                <a:solidFill>
                  <a:schemeClr val="tx1"/>
                </a:solidFill>
                <a:latin typeface="Arial" panose="020B0604020202020204" pitchFamily="34" charset="0"/>
                <a:ea typeface="+mn-ea"/>
                <a:cs typeface="Arial" panose="020B0604020202020204" pitchFamily="34" charset="0"/>
              </a:rPr>
              <a:t>€62 billion in R&amp;D spending annually, 33% of EU total</a:t>
            </a:r>
          </a:p>
          <a:p>
            <a:pPr rtl="0"/>
            <a:endParaRPr lang="en-US" dirty="0"/>
          </a:p>
        </p:txBody>
      </p:sp>
      <p:sp>
        <p:nvSpPr>
          <p:cNvPr id="3" name="TextBox 2">
            <a:extLst>
              <a:ext uri="{FF2B5EF4-FFF2-40B4-BE49-F238E27FC236}">
                <a16:creationId xmlns:a16="http://schemas.microsoft.com/office/drawing/2014/main" id="{8FD71948-443D-43B2-9841-3C09E69F41C4}"/>
              </a:ext>
            </a:extLst>
          </p:cNvPr>
          <p:cNvSpPr txBox="1"/>
          <p:nvPr userDrawn="1"/>
        </p:nvSpPr>
        <p:spPr>
          <a:xfrm>
            <a:off x="838800" y="367200"/>
            <a:ext cx="10515600" cy="992579"/>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dirty="0">
                <a:solidFill>
                  <a:schemeClr val="accent1"/>
                </a:solidFill>
                <a:effectLst/>
                <a:latin typeface="+mj-lt"/>
                <a:ea typeface="+mj-ea"/>
              </a:rPr>
              <a:t>About the </a:t>
            </a:r>
            <a:r>
              <a:rPr lang="en-US" sz="4500" b="0" i="0" kern="1200" cap="all" baseline="0" dirty="0" err="1">
                <a:solidFill>
                  <a:schemeClr val="accent1"/>
                </a:solidFill>
                <a:effectLst/>
                <a:latin typeface="+mj-lt"/>
                <a:ea typeface="+mj-ea"/>
              </a:rPr>
              <a:t>eu</a:t>
            </a:r>
            <a:r>
              <a:rPr lang="en-US" sz="4500" b="0" i="0" kern="1200" cap="all" baseline="0" dirty="0">
                <a:solidFill>
                  <a:schemeClr val="accent1"/>
                </a:solidFill>
                <a:effectLst/>
                <a:latin typeface="+mj-lt"/>
                <a:ea typeface="+mj-ea"/>
              </a:rPr>
              <a:t> </a:t>
            </a:r>
            <a:r>
              <a:rPr lang="en-US" sz="4500" b="0" i="0" kern="1200" cap="all" baseline="0">
                <a:solidFill>
                  <a:schemeClr val="accent1"/>
                </a:solidFill>
                <a:effectLst/>
                <a:latin typeface="+mj-lt"/>
                <a:ea typeface="+mj-ea"/>
              </a:rPr>
              <a:t>auto industry</a:t>
            </a:r>
          </a:p>
          <a:p>
            <a:pPr rtl="0"/>
            <a:endParaRPr lang="en-US" dirty="0"/>
          </a:p>
        </p:txBody>
      </p:sp>
    </p:spTree>
    <p:extLst>
      <p:ext uri="{BB962C8B-B14F-4D97-AF65-F5344CB8AC3E}">
        <p14:creationId xmlns:p14="http://schemas.microsoft.com/office/powerpoint/2010/main" val="133423981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lianc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AF77818-B66D-51DD-EB40-0201391DA494}"/>
              </a:ext>
            </a:extLst>
          </p:cNvPr>
          <p:cNvGraphicFramePr>
            <a:graphicFrameLocks noChangeAspect="1"/>
          </p:cNvGraphicFramePr>
          <p:nvPr userDrawn="1">
            <p:custDataLst>
              <p:tags r:id="rId1"/>
            </p:custDataLst>
            <p:extLst>
              <p:ext uri="{D42A27DB-BD31-4B8C-83A1-F6EECF244321}">
                <p14:modId xmlns:p14="http://schemas.microsoft.com/office/powerpoint/2010/main" val="1009117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7AF77818-B66D-51DD-EB40-0201391DA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
        <p:nvSpPr>
          <p:cNvPr id="2" name="TextBox 1">
            <a:extLst>
              <a:ext uri="{FF2B5EF4-FFF2-40B4-BE49-F238E27FC236}">
                <a16:creationId xmlns:a16="http://schemas.microsoft.com/office/drawing/2014/main" id="{A9A557F9-5656-4910-863A-0CAAFD2BBC02}"/>
              </a:ext>
            </a:extLst>
          </p:cNvPr>
          <p:cNvSpPr txBox="1"/>
          <p:nvPr userDrawn="1"/>
        </p:nvSpPr>
        <p:spPr>
          <a:xfrm>
            <a:off x="838200" y="1483200"/>
            <a:ext cx="10515599" cy="4743863"/>
          </a:xfrm>
          <a:prstGeom prst="rect">
            <a:avLst/>
          </a:prstGeom>
          <a:noFill/>
        </p:spPr>
        <p:txBody>
          <a:bodyPr wrap="square" rtlCol="0">
            <a:spAutoFit/>
          </a:bodyPr>
          <a:lstStyle/>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It is ACEA’s policy to comply fully with EU competition law</a:t>
            </a:r>
          </a:p>
          <a:p>
            <a:pPr marL="800100" lvl="1" indent="-342900" algn="l" defTabSz="914400" rtl="0" eaLnBrk="1" latinLnBrk="0" hangingPunct="1">
              <a:lnSpc>
                <a:spcPct val="110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This means we cannot and will not discuss the market conduct of your companies, be it in relation to the application of EU law or in relation to any other matter</a:t>
            </a:r>
          </a:p>
          <a:p>
            <a:pPr marL="800100" lvl="1" indent="-342900" algn="l" defTabSz="914400" rtl="0" eaLnBrk="1" latinLnBrk="0" hangingPunct="1">
              <a:lnSpc>
                <a:spcPct val="110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Equally, we cannot and will not exchange any business sensitive information relating to your companies, your actual or potential competitors, business partners or other market operators</a:t>
            </a:r>
            <a:endParaRPr lang="en-US" sz="3000" kern="1200" noProof="0">
              <a:solidFill>
                <a:schemeClr val="tx1"/>
              </a:solidFill>
              <a:latin typeface="Arial" panose="020B0604020202020204" pitchFamily="34" charset="0"/>
              <a:ea typeface="+mn-ea"/>
              <a:cs typeface="Arial" panose="020B0604020202020204" pitchFamily="34" charset="0"/>
            </a:endParaRP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Details of ACEA’s compliance policy are available in our meeting rooms and on the homepage of our Team Site</a:t>
            </a:r>
          </a:p>
          <a:p>
            <a:pPr rtl="0"/>
            <a:endParaRPr lang="en-US" dirty="0"/>
          </a:p>
        </p:txBody>
      </p:sp>
      <p:sp>
        <p:nvSpPr>
          <p:cNvPr id="7" name="TextBox 6">
            <a:extLst>
              <a:ext uri="{FF2B5EF4-FFF2-40B4-BE49-F238E27FC236}">
                <a16:creationId xmlns:a16="http://schemas.microsoft.com/office/drawing/2014/main" id="{41E57097-F72B-498F-BB5B-46D53644F7A0}"/>
              </a:ext>
            </a:extLst>
          </p:cNvPr>
          <p:cNvSpPr txBox="1"/>
          <p:nvPr userDrawn="1"/>
        </p:nvSpPr>
        <p:spPr>
          <a:xfrm>
            <a:off x="838800" y="367200"/>
            <a:ext cx="10515600" cy="992579"/>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a:solidFill>
                  <a:schemeClr val="accent1"/>
                </a:solidFill>
                <a:effectLst/>
                <a:latin typeface="+mj-lt"/>
                <a:ea typeface="+mj-ea"/>
              </a:rPr>
              <a:t>Compliance</a:t>
            </a:r>
          </a:p>
          <a:p>
            <a:pPr rtl="0"/>
            <a:endParaRPr lang="en-US" dirty="0"/>
          </a:p>
        </p:txBody>
      </p:sp>
    </p:spTree>
    <p:extLst>
      <p:ext uri="{BB962C8B-B14F-4D97-AF65-F5344CB8AC3E}">
        <p14:creationId xmlns:p14="http://schemas.microsoft.com/office/powerpoint/2010/main" val="7913867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fet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115FC07-B362-AA5D-D70C-D1F8AC8BB35C}"/>
              </a:ext>
            </a:extLst>
          </p:cNvPr>
          <p:cNvGraphicFramePr>
            <a:graphicFrameLocks noChangeAspect="1"/>
          </p:cNvGraphicFramePr>
          <p:nvPr userDrawn="1">
            <p:custDataLst>
              <p:tags r:id="rId1"/>
            </p:custDataLst>
            <p:extLst>
              <p:ext uri="{D42A27DB-BD31-4B8C-83A1-F6EECF244321}">
                <p14:modId xmlns:p14="http://schemas.microsoft.com/office/powerpoint/2010/main" val="41655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3" name="think-cell data - do not delete" hidden="1">
                        <a:extLst>
                          <a:ext uri="{FF2B5EF4-FFF2-40B4-BE49-F238E27FC236}">
                            <a16:creationId xmlns:a16="http://schemas.microsoft.com/office/drawing/2014/main" id="{5115FC07-B362-AA5D-D70C-D1F8AC8BB3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067E14C6-4DF0-9E42-8380-AB7F6E61052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9" name="Espace réservé du pied de page 7">
            <a:extLst>
              <a:ext uri="{FF2B5EF4-FFF2-40B4-BE49-F238E27FC236}">
                <a16:creationId xmlns:a16="http://schemas.microsoft.com/office/drawing/2014/main" id="{B6C479AA-18BA-4E79-AE88-56E81177A51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nl-BE" smtClean="0"/>
            </a:lvl1pPr>
          </a:lstStyle>
          <a:p>
            <a:pPr algn="l"/>
            <a:r>
              <a:rPr lang="en-US"/>
              <a:t>www.acea.auto</a:t>
            </a:r>
            <a:endParaRPr lang="en-US" dirty="0"/>
          </a:p>
        </p:txBody>
      </p:sp>
      <p:sp>
        <p:nvSpPr>
          <p:cNvPr id="2" name="TextBox 1">
            <a:extLst>
              <a:ext uri="{FF2B5EF4-FFF2-40B4-BE49-F238E27FC236}">
                <a16:creationId xmlns:a16="http://schemas.microsoft.com/office/drawing/2014/main" id="{2D663E3B-36EE-4EDE-91A9-BCABDFBD255A}"/>
              </a:ext>
            </a:extLst>
          </p:cNvPr>
          <p:cNvSpPr txBox="1"/>
          <p:nvPr userDrawn="1"/>
        </p:nvSpPr>
        <p:spPr>
          <a:xfrm>
            <a:off x="838200" y="1483200"/>
            <a:ext cx="10515599" cy="4694400"/>
          </a:xfrm>
          <a:prstGeom prst="rect">
            <a:avLst/>
          </a:prstGeom>
          <a:noFill/>
        </p:spPr>
        <p:txBody>
          <a:bodyPr wrap="square" rtlCol="0">
            <a:spAutoFit/>
          </a:bodyPr>
          <a:lstStyle/>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In case of an emergency or fire alarm</a:t>
            </a:r>
          </a:p>
          <a:p>
            <a:pPr marL="800100" lvl="1" indent="-342900" algn="l" defTabSz="914400" rtl="0" eaLnBrk="1" latinLnBrk="0" hangingPunct="1">
              <a:lnSpc>
                <a:spcPct val="114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Use the fire doors in the hallway near the restrooms</a:t>
            </a:r>
          </a:p>
          <a:p>
            <a:pPr marL="800100" lvl="1" indent="-342900" algn="l" defTabSz="914400" rtl="0" eaLnBrk="1" latinLnBrk="0" hangingPunct="1">
              <a:lnSpc>
                <a:spcPct val="114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Push the button to open the door and go down the stairs to the ground floor</a:t>
            </a:r>
          </a:p>
          <a:p>
            <a:pPr marL="800100" lvl="1" indent="-342900" algn="l" defTabSz="914400" rtl="0" eaLnBrk="1" latinLnBrk="0" hangingPunct="1">
              <a:lnSpc>
                <a:spcPct val="114000"/>
              </a:lnSpc>
              <a:spcBef>
                <a:spcPts val="500"/>
              </a:spcBef>
              <a:buClr>
                <a:schemeClr val="tx2"/>
              </a:buClr>
              <a:buFont typeface="Arial" panose="020B0604020202020204" pitchFamily="34" charset="0"/>
              <a:buChar char="•"/>
            </a:pPr>
            <a:r>
              <a:rPr lang="en-US" sz="2500" kern="1200" noProof="0">
                <a:solidFill>
                  <a:schemeClr val="tx1"/>
                </a:solidFill>
                <a:latin typeface="Arial" panose="020B0604020202020204" pitchFamily="34" charset="0"/>
                <a:ea typeface="+mn-ea"/>
                <a:cs typeface="Arial" panose="020B0604020202020204" pitchFamily="34" charset="0"/>
              </a:rPr>
              <a:t>Exit the building and re-group across the street, alongside the park</a:t>
            </a:r>
          </a:p>
          <a:p>
            <a:pPr marL="742950" lvl="1" indent="-285750" algn="l" defTabSz="914400" rtl="0" eaLnBrk="1" latinLnBrk="0" hangingPunct="1">
              <a:lnSpc>
                <a:spcPct val="114000"/>
              </a:lnSpc>
              <a:buFont typeface="Arial" panose="020B0604020202020204" pitchFamily="34" charset="0"/>
              <a:buChar char="•"/>
            </a:pPr>
            <a:endParaRPr lang="en-US" sz="3000" kern="1200" noProof="0">
              <a:solidFill>
                <a:schemeClr val="tx1"/>
              </a:solidFill>
              <a:latin typeface="Arial" panose="020B0604020202020204" pitchFamily="34" charset="0"/>
              <a:ea typeface="+mn-ea"/>
              <a:cs typeface="Arial" panose="020B0604020202020204" pitchFamily="34" charset="0"/>
            </a:endParaRPr>
          </a:p>
          <a:p>
            <a:pPr marL="228600" lvl="0" indent="-228600" algn="l" defTabSz="914400" rtl="0" eaLnBrk="1" latinLnBrk="0" hangingPunct="1">
              <a:lnSpc>
                <a:spcPct val="114000"/>
              </a:lnSpc>
              <a:spcBef>
                <a:spcPts val="1000"/>
              </a:spcBef>
              <a:buClr>
                <a:schemeClr val="accent1"/>
              </a:buClr>
              <a:buFont typeface="Arial" panose="020B0604020202020204" pitchFamily="34" charset="0"/>
              <a:buChar char="•"/>
            </a:pPr>
            <a:r>
              <a:rPr lang="en-US" sz="3000" kern="1200" noProof="0">
                <a:solidFill>
                  <a:schemeClr val="tx1"/>
                </a:solidFill>
                <a:latin typeface="Arial" panose="020B0604020202020204" pitchFamily="34" charset="0"/>
                <a:ea typeface="+mn-ea"/>
                <a:cs typeface="Arial" panose="020B0604020202020204" pitchFamily="34" charset="0"/>
              </a:rPr>
              <a:t>Automated External Defibrillator (AED) available on 8th floor</a:t>
            </a:r>
          </a:p>
          <a:p>
            <a:pPr rtl="0"/>
            <a:endParaRPr lang="en-US" dirty="0"/>
          </a:p>
        </p:txBody>
      </p:sp>
      <p:sp>
        <p:nvSpPr>
          <p:cNvPr id="7" name="TextBox 6">
            <a:extLst>
              <a:ext uri="{FF2B5EF4-FFF2-40B4-BE49-F238E27FC236}">
                <a16:creationId xmlns:a16="http://schemas.microsoft.com/office/drawing/2014/main" id="{316EC456-D5D6-4C70-8B97-D6EF74726034}"/>
              </a:ext>
            </a:extLst>
          </p:cNvPr>
          <p:cNvSpPr txBox="1"/>
          <p:nvPr userDrawn="1"/>
        </p:nvSpPr>
        <p:spPr>
          <a:xfrm>
            <a:off x="838800" y="367200"/>
            <a:ext cx="10515600" cy="992579"/>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500" b="0" i="0" kern="1200" cap="all" baseline="0">
                <a:solidFill>
                  <a:schemeClr val="accent1"/>
                </a:solidFill>
                <a:effectLst/>
                <a:latin typeface="+mj-lt"/>
                <a:ea typeface="+mj-ea"/>
              </a:rPr>
              <a:t>SAFETY</a:t>
            </a:r>
          </a:p>
          <a:p>
            <a:pPr rtl="0"/>
            <a:endParaRPr lang="en-US" dirty="0"/>
          </a:p>
        </p:txBody>
      </p:sp>
    </p:spTree>
    <p:extLst>
      <p:ext uri="{BB962C8B-B14F-4D97-AF65-F5344CB8AC3E}">
        <p14:creationId xmlns:p14="http://schemas.microsoft.com/office/powerpoint/2010/main" val="101220012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iler plate">
    <p:bg>
      <p:bgPr>
        <a:solidFill>
          <a:srgbClr val="002D42"/>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8C4B56B-21F0-7912-5A2E-E382E2B4FF72}"/>
              </a:ext>
            </a:extLst>
          </p:cNvPr>
          <p:cNvGraphicFramePr>
            <a:graphicFrameLocks noChangeAspect="1"/>
          </p:cNvGraphicFramePr>
          <p:nvPr userDrawn="1">
            <p:custDataLst>
              <p:tags r:id="rId1"/>
            </p:custDataLst>
            <p:extLst>
              <p:ext uri="{D42A27DB-BD31-4B8C-83A1-F6EECF244321}">
                <p14:modId xmlns:p14="http://schemas.microsoft.com/office/powerpoint/2010/main" val="1805597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8" name="think-cell data - do not delete" hidden="1">
                        <a:extLst>
                          <a:ext uri="{FF2B5EF4-FFF2-40B4-BE49-F238E27FC236}">
                            <a16:creationId xmlns:a16="http://schemas.microsoft.com/office/drawing/2014/main" id="{C8C4B56B-21F0-7912-5A2E-E382E2B4F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609443CC-0295-0A47-84C4-FA2BBC013CB5}"/>
              </a:ext>
            </a:extLst>
          </p:cNvPr>
          <p:cNvPicPr>
            <a:picLocks noChangeAspect="1"/>
          </p:cNvPicPr>
          <p:nvPr userDrawn="1"/>
        </p:nvPicPr>
        <p:blipFill>
          <a:blip r:embed="rId5"/>
          <a:stretch>
            <a:fillRect/>
          </a:stretch>
        </p:blipFill>
        <p:spPr>
          <a:xfrm>
            <a:off x="-12000" y="9628"/>
            <a:ext cx="12204000" cy="6870117"/>
          </a:xfrm>
          <a:prstGeom prst="rect">
            <a:avLst/>
          </a:prstGeom>
        </p:spPr>
      </p:pic>
      <p:sp>
        <p:nvSpPr>
          <p:cNvPr id="4" name="Titre 1">
            <a:extLst>
              <a:ext uri="{FF2B5EF4-FFF2-40B4-BE49-F238E27FC236}">
                <a16:creationId xmlns:a16="http://schemas.microsoft.com/office/drawing/2014/main" id="{F9EFFC7F-1222-EC46-984C-365B4684DFEA}"/>
              </a:ext>
            </a:extLst>
          </p:cNvPr>
          <p:cNvSpPr txBox="1">
            <a:spLocks/>
          </p:cNvSpPr>
          <p:nvPr userDrawn="1"/>
        </p:nvSpPr>
        <p:spPr>
          <a:xfrm>
            <a:off x="1355947" y="3443296"/>
            <a:ext cx="10008740" cy="400675"/>
          </a:xfrm>
          <a:prstGeom prst="rect">
            <a:avLst/>
          </a:prstGeom>
        </p:spPr>
        <p:txBody>
          <a:bodyPr>
            <a:noAutofit/>
          </a:bodyPr>
          <a:lstStyle>
            <a:lvl1pPr algn="l" defTabSz="914400" rtl="0" eaLnBrk="1" latinLnBrk="0" hangingPunct="1">
              <a:lnSpc>
                <a:spcPct val="90000"/>
              </a:lnSpc>
              <a:spcBef>
                <a:spcPct val="0"/>
              </a:spcBef>
              <a:buNone/>
              <a:defRPr lang="fr-BE" sz="2400" b="0" i="0" kern="1200">
                <a:solidFill>
                  <a:schemeClr val="tx1"/>
                </a:solidFill>
                <a:effectLst/>
                <a:latin typeface="Arial Narrow" panose="020B0604020202020204" pitchFamily="34" charset="0"/>
                <a:ea typeface="+mj-ea"/>
                <a:cs typeface="Arial Narrow" panose="020B0604020202020204" pitchFamily="34" charset="0"/>
              </a:defRPr>
            </a:lvl1pPr>
          </a:lstStyle>
          <a:p>
            <a:pPr algn="l" rtl="0">
              <a:lnSpc>
                <a:spcPct val="100000"/>
              </a:lnSpc>
            </a:pPr>
            <a:r>
              <a:rPr lang="en-US" sz="2150" noProof="0">
                <a:solidFill>
                  <a:schemeClr val="accent1"/>
                </a:solidFill>
                <a:latin typeface="Arial Narrow" panose="020B0606020202030204" pitchFamily="34" charset="0"/>
                <a:cs typeface="Arial" panose="020B0604020202020204" pitchFamily="34" charset="0"/>
              </a:rPr>
              <a:t>REPRESENTING EUROPE’S 15 MAJOR CAR, VAN, TRUCK AND BUS MANUFACTURERS</a:t>
            </a:r>
            <a:endParaRPr lang="en-US" sz="2150" noProof="0" dirty="0">
              <a:solidFill>
                <a:schemeClr val="accent1"/>
              </a:solidFill>
              <a:latin typeface="Arial Narrow" panose="020B0606020202030204" pitchFamily="34" charset="0"/>
              <a:cs typeface="Arial" panose="020B0604020202020204" pitchFamily="34" charset="0"/>
            </a:endParaRPr>
          </a:p>
        </p:txBody>
      </p:sp>
      <p:pic>
        <p:nvPicPr>
          <p:cNvPr id="6" name="Image 5">
            <a:extLst>
              <a:ext uri="{FF2B5EF4-FFF2-40B4-BE49-F238E27FC236}">
                <a16:creationId xmlns:a16="http://schemas.microsoft.com/office/drawing/2014/main" id="{C220FACE-BE63-7A48-A848-3F2D8F4FF4A9}"/>
              </a:ext>
            </a:extLst>
          </p:cNvPr>
          <p:cNvPicPr>
            <a:picLocks noChangeAspect="1"/>
          </p:cNvPicPr>
          <p:nvPr userDrawn="1"/>
        </p:nvPicPr>
        <p:blipFill>
          <a:blip r:embed="rId6"/>
          <a:stretch>
            <a:fillRect/>
          </a:stretch>
        </p:blipFill>
        <p:spPr>
          <a:xfrm>
            <a:off x="1367692" y="1060309"/>
            <a:ext cx="2663600" cy="1304821"/>
          </a:xfrm>
          <a:prstGeom prst="rect">
            <a:avLst/>
          </a:prstGeom>
        </p:spPr>
      </p:pic>
      <p:sp>
        <p:nvSpPr>
          <p:cNvPr id="11" name="Rectangle 10">
            <a:extLst>
              <a:ext uri="{FF2B5EF4-FFF2-40B4-BE49-F238E27FC236}">
                <a16:creationId xmlns:a16="http://schemas.microsoft.com/office/drawing/2014/main" id="{75F95B17-2674-7241-B89D-FDDE46F471BA}"/>
              </a:ext>
            </a:extLst>
          </p:cNvPr>
          <p:cNvSpPr/>
          <p:nvPr userDrawn="1"/>
        </p:nvSpPr>
        <p:spPr>
          <a:xfrm>
            <a:off x="1364656" y="4301320"/>
            <a:ext cx="3069566" cy="2062103"/>
          </a:xfrm>
          <a:prstGeom prst="rect">
            <a:avLst/>
          </a:prstGeom>
        </p:spPr>
        <p:txBody>
          <a:bodyPr wrap="square" anchor="b">
            <a:spAutoFit/>
          </a:bodyPr>
          <a:lstStyle/>
          <a:p>
            <a:pPr rtl="0"/>
            <a:r>
              <a:rPr lang="en-US" b="1" i="0" noProof="0">
                <a:solidFill>
                  <a:schemeClr val="bg1"/>
                </a:solidFill>
                <a:effectLst/>
                <a:latin typeface="+mj-lt"/>
                <a:cs typeface="Arial Narrow" panose="020B0604020202020204" pitchFamily="34" charset="0"/>
              </a:rPr>
              <a:t>ACEA</a:t>
            </a:r>
          </a:p>
          <a:p>
            <a:pPr rtl="0"/>
            <a:r>
              <a:rPr lang="en-US" b="0" i="0" noProof="0">
                <a:solidFill>
                  <a:schemeClr val="bg1"/>
                </a:solidFill>
                <a:effectLst/>
                <a:latin typeface="+mj-lt"/>
                <a:cs typeface="Arial Narrow" panose="020B0604020202020204" pitchFamily="34" charset="0"/>
              </a:rPr>
              <a:t>European Automobile Manufacturers’ Association </a:t>
            </a:r>
          </a:p>
          <a:p>
            <a:pPr rtl="0"/>
            <a:r>
              <a:rPr lang="en-US" b="0" i="0" noProof="0">
                <a:solidFill>
                  <a:schemeClr val="bg1"/>
                </a:solidFill>
                <a:effectLst/>
                <a:latin typeface="+mj-lt"/>
                <a:cs typeface="Arial Narrow" panose="020B0604020202020204" pitchFamily="34" charset="0"/>
              </a:rPr>
              <a:t>+32 2 732 55 50 </a:t>
            </a:r>
          </a:p>
          <a:p>
            <a:pPr rtl="0"/>
            <a:r>
              <a:rPr lang="en-US" b="0" i="0" noProof="0">
                <a:solidFill>
                  <a:schemeClr val="bg1"/>
                </a:solidFill>
                <a:effectLst/>
                <a:latin typeface="+mj-lt"/>
                <a:cs typeface="Arial Narrow" panose="020B0604020202020204" pitchFamily="34" charset="0"/>
              </a:rPr>
              <a:t>info@acea.auto</a:t>
            </a:r>
          </a:p>
          <a:p>
            <a:pPr rtl="0"/>
            <a:endParaRPr lang="en-US" sz="2000" b="0" i="0" noProof="0">
              <a:solidFill>
                <a:schemeClr val="bg1"/>
              </a:solidFill>
              <a:effectLst/>
              <a:latin typeface="+mj-lt"/>
              <a:cs typeface="Arial Narrow" panose="020B0604020202020204" pitchFamily="34" charset="0"/>
            </a:endParaRPr>
          </a:p>
          <a:p>
            <a:pPr rtl="0"/>
            <a:r>
              <a:rPr lang="en-US" b="1" i="0" noProof="0">
                <a:solidFill>
                  <a:schemeClr val="accent1"/>
                </a:solidFill>
                <a:effectLst/>
                <a:latin typeface="+mj-lt"/>
                <a:cs typeface="Arial Narrow" panose="020B0604020202020204" pitchFamily="34" charset="0"/>
              </a:rPr>
              <a:t>www.acea.auto</a:t>
            </a:r>
            <a:endParaRPr lang="en-US" b="1" i="0" noProof="0" dirty="0">
              <a:solidFill>
                <a:schemeClr val="accent1"/>
              </a:solidFill>
              <a:effectLst/>
              <a:latin typeface="+mj-lt"/>
              <a:cs typeface="Arial Narrow" panose="020B0604020202020204" pitchFamily="34" charset="0"/>
            </a:endParaRPr>
          </a:p>
        </p:txBody>
      </p:sp>
      <p:grpSp>
        <p:nvGrpSpPr>
          <p:cNvPr id="2" name="Groupe 1">
            <a:extLst>
              <a:ext uri="{FF2B5EF4-FFF2-40B4-BE49-F238E27FC236}">
                <a16:creationId xmlns:a16="http://schemas.microsoft.com/office/drawing/2014/main" id="{B56355F7-58DB-CA4C-A5FF-02158A05B4B0}"/>
              </a:ext>
            </a:extLst>
          </p:cNvPr>
          <p:cNvGrpSpPr/>
          <p:nvPr userDrawn="1"/>
        </p:nvGrpSpPr>
        <p:grpSpPr>
          <a:xfrm>
            <a:off x="8127542" y="5812219"/>
            <a:ext cx="3439255" cy="540000"/>
            <a:chOff x="7753069" y="4363305"/>
            <a:chExt cx="3439255" cy="540000"/>
          </a:xfrm>
        </p:grpSpPr>
        <p:sp>
          <p:nvSpPr>
            <p:cNvPr id="15" name="Rectangle 14">
              <a:extLst>
                <a:ext uri="{FF2B5EF4-FFF2-40B4-BE49-F238E27FC236}">
                  <a16:creationId xmlns:a16="http://schemas.microsoft.com/office/drawing/2014/main" id="{9AD90699-9BB4-4549-BB42-8BF026105692}"/>
                </a:ext>
              </a:extLst>
            </p:cNvPr>
            <p:cNvSpPr/>
            <p:nvPr userDrawn="1"/>
          </p:nvSpPr>
          <p:spPr>
            <a:xfrm>
              <a:off x="8435040" y="4442526"/>
              <a:ext cx="2757284" cy="307777"/>
            </a:xfrm>
            <a:prstGeom prst="rect">
              <a:avLst/>
            </a:prstGeom>
          </p:spPr>
          <p:txBody>
            <a:bodyPr wrap="square">
              <a:spAutoFit/>
            </a:bodyPr>
            <a:lstStyle/>
            <a:p>
              <a:pPr rtl="0"/>
              <a:r>
                <a:rPr lang="en-US" sz="1400" b="0" i="0" noProof="0">
                  <a:solidFill>
                    <a:schemeClr val="bg1"/>
                  </a:solidFill>
                  <a:effectLst/>
                  <a:latin typeface="Arial Narrow" panose="020B0604020202020204" pitchFamily="34" charset="0"/>
                  <a:cs typeface="Arial Narrow" panose="020B0604020202020204" pitchFamily="34" charset="0"/>
                </a:rPr>
                <a:t>youtube.com/c/ACEAauto</a:t>
              </a:r>
              <a:endParaRPr lang="en-US" sz="1400" b="0" i="0" noProof="0" dirty="0">
                <a:solidFill>
                  <a:schemeClr val="bg1"/>
                </a:solidFill>
                <a:effectLst/>
                <a:latin typeface="Arial Narrow" panose="020B0604020202020204" pitchFamily="34" charset="0"/>
                <a:cs typeface="Arial Narrow" panose="020B0604020202020204" pitchFamily="34" charset="0"/>
              </a:endParaRPr>
            </a:p>
          </p:txBody>
        </p:sp>
        <p:pic>
          <p:nvPicPr>
            <p:cNvPr id="18" name="Graphique 17">
              <a:extLst>
                <a:ext uri="{FF2B5EF4-FFF2-40B4-BE49-F238E27FC236}">
                  <a16:creationId xmlns:a16="http://schemas.microsoft.com/office/drawing/2014/main" id="{37A67192-126A-C440-AD02-44EC158689C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53069" y="4363305"/>
              <a:ext cx="540000" cy="540000"/>
            </a:xfrm>
            <a:prstGeom prst="rect">
              <a:avLst/>
            </a:prstGeom>
          </p:spPr>
        </p:pic>
      </p:grpSp>
      <p:grpSp>
        <p:nvGrpSpPr>
          <p:cNvPr id="5" name="Groupe 4">
            <a:extLst>
              <a:ext uri="{FF2B5EF4-FFF2-40B4-BE49-F238E27FC236}">
                <a16:creationId xmlns:a16="http://schemas.microsoft.com/office/drawing/2014/main" id="{F4B3B2B5-D53D-F346-8CEC-457E043E8691}"/>
              </a:ext>
            </a:extLst>
          </p:cNvPr>
          <p:cNvGrpSpPr/>
          <p:nvPr userDrawn="1"/>
        </p:nvGrpSpPr>
        <p:grpSpPr>
          <a:xfrm>
            <a:off x="8128809" y="5075843"/>
            <a:ext cx="3983890" cy="540000"/>
            <a:chOff x="7754336" y="5786797"/>
            <a:chExt cx="3983890" cy="540000"/>
          </a:xfrm>
        </p:grpSpPr>
        <p:sp>
          <p:nvSpPr>
            <p:cNvPr id="17" name="Rectangle 16">
              <a:extLst>
                <a:ext uri="{FF2B5EF4-FFF2-40B4-BE49-F238E27FC236}">
                  <a16:creationId xmlns:a16="http://schemas.microsoft.com/office/drawing/2014/main" id="{CC321784-71B2-0A40-A1FB-211D10B7CB3C}"/>
                </a:ext>
              </a:extLst>
            </p:cNvPr>
            <p:cNvSpPr/>
            <p:nvPr userDrawn="1"/>
          </p:nvSpPr>
          <p:spPr>
            <a:xfrm>
              <a:off x="8435040" y="5876108"/>
              <a:ext cx="3303186" cy="307777"/>
            </a:xfrm>
            <a:prstGeom prst="rect">
              <a:avLst/>
            </a:prstGeom>
          </p:spPr>
          <p:txBody>
            <a:bodyPr wrap="square">
              <a:spAutoFit/>
            </a:bodyPr>
            <a:lstStyle/>
            <a:p>
              <a:pPr rtl="0"/>
              <a:r>
                <a:rPr lang="en-US" sz="1400" b="0" i="0" noProof="0">
                  <a:solidFill>
                    <a:schemeClr val="bg1"/>
                  </a:solidFill>
                  <a:effectLst/>
                  <a:latin typeface="Arial Narrow" panose="020B0604020202020204" pitchFamily="34" charset="0"/>
                  <a:cs typeface="Arial Narrow" panose="020B0604020202020204" pitchFamily="34" charset="0"/>
                </a:rPr>
                <a:t>linkedin.com/company/acea</a:t>
              </a:r>
              <a:endParaRPr lang="en-US" sz="1400" b="0" i="0" noProof="0" dirty="0">
                <a:solidFill>
                  <a:schemeClr val="bg1"/>
                </a:solidFill>
                <a:effectLst/>
                <a:latin typeface="Arial Narrow" panose="020B0604020202020204" pitchFamily="34" charset="0"/>
                <a:cs typeface="Arial Narrow" panose="020B0604020202020204" pitchFamily="34" charset="0"/>
              </a:endParaRPr>
            </a:p>
          </p:txBody>
        </p:sp>
        <p:pic>
          <p:nvPicPr>
            <p:cNvPr id="21" name="Graphique 20">
              <a:extLst>
                <a:ext uri="{FF2B5EF4-FFF2-40B4-BE49-F238E27FC236}">
                  <a16:creationId xmlns:a16="http://schemas.microsoft.com/office/drawing/2014/main" id="{EB915C74-5824-DC4D-BF43-F39AF0D13E6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54336" y="5786797"/>
              <a:ext cx="540000" cy="540000"/>
            </a:xfrm>
            <a:prstGeom prst="rect">
              <a:avLst/>
            </a:prstGeom>
          </p:spPr>
        </p:pic>
      </p:grpSp>
      <p:sp>
        <p:nvSpPr>
          <p:cNvPr id="19" name="Rectangle 18">
            <a:hlinkClick r:id="rId11"/>
            <a:extLst>
              <a:ext uri="{FF2B5EF4-FFF2-40B4-BE49-F238E27FC236}">
                <a16:creationId xmlns:a16="http://schemas.microsoft.com/office/drawing/2014/main" id="{55E904D1-24AB-7443-B22D-B5E944D408EF}"/>
              </a:ext>
            </a:extLst>
          </p:cNvPr>
          <p:cNvSpPr/>
          <p:nvPr userDrawn="1"/>
        </p:nvSpPr>
        <p:spPr>
          <a:xfrm>
            <a:off x="8158380" y="508448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Rectangle 19">
            <a:hlinkClick r:id="rId12"/>
            <a:extLst>
              <a:ext uri="{FF2B5EF4-FFF2-40B4-BE49-F238E27FC236}">
                <a16:creationId xmlns:a16="http://schemas.microsoft.com/office/drawing/2014/main" id="{15913C17-4FB1-8949-BAC4-79A424216061}"/>
              </a:ext>
            </a:extLst>
          </p:cNvPr>
          <p:cNvSpPr/>
          <p:nvPr userDrawn="1"/>
        </p:nvSpPr>
        <p:spPr>
          <a:xfrm>
            <a:off x="8158380" y="5819190"/>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3" name="Groupe 2">
            <a:extLst>
              <a:ext uri="{FF2B5EF4-FFF2-40B4-BE49-F238E27FC236}">
                <a16:creationId xmlns:a16="http://schemas.microsoft.com/office/drawing/2014/main" id="{90A0B5F3-48CC-DB4C-B21A-0224A7816039}"/>
              </a:ext>
            </a:extLst>
          </p:cNvPr>
          <p:cNvGrpSpPr/>
          <p:nvPr userDrawn="1"/>
        </p:nvGrpSpPr>
        <p:grpSpPr>
          <a:xfrm>
            <a:off x="8128809" y="4339467"/>
            <a:ext cx="2369345" cy="540000"/>
            <a:chOff x="7754336" y="5050421"/>
            <a:chExt cx="2369345" cy="540000"/>
          </a:xfrm>
        </p:grpSpPr>
        <p:pic>
          <p:nvPicPr>
            <p:cNvPr id="13" name="Graphique 12">
              <a:extLst>
                <a:ext uri="{FF2B5EF4-FFF2-40B4-BE49-F238E27FC236}">
                  <a16:creationId xmlns:a16="http://schemas.microsoft.com/office/drawing/2014/main" id="{6082B32E-EE5E-4D4E-A274-F2BA39E882E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754336" y="5050421"/>
              <a:ext cx="540000" cy="540000"/>
            </a:xfrm>
            <a:prstGeom prst="rect">
              <a:avLst/>
            </a:prstGeom>
          </p:spPr>
        </p:pic>
        <p:sp>
          <p:nvSpPr>
            <p:cNvPr id="16" name="Rectangle 15">
              <a:extLst>
                <a:ext uri="{FF2B5EF4-FFF2-40B4-BE49-F238E27FC236}">
                  <a16:creationId xmlns:a16="http://schemas.microsoft.com/office/drawing/2014/main" id="{3438DDB5-6340-6A4D-BB9F-F5A1416821FA}"/>
                </a:ext>
              </a:extLst>
            </p:cNvPr>
            <p:cNvSpPr/>
            <p:nvPr userDrawn="1"/>
          </p:nvSpPr>
          <p:spPr>
            <a:xfrm>
              <a:off x="8435040" y="5159317"/>
              <a:ext cx="1688641" cy="307777"/>
            </a:xfrm>
            <a:prstGeom prst="rect">
              <a:avLst/>
            </a:prstGeom>
          </p:spPr>
          <p:txBody>
            <a:bodyPr wrap="square">
              <a:spAutoFit/>
            </a:bodyPr>
            <a:lstStyle/>
            <a:p>
              <a:pPr rtl="0"/>
              <a:r>
                <a:rPr lang="en-US" sz="1400" b="0" i="0" noProof="0">
                  <a:solidFill>
                    <a:schemeClr val="bg1"/>
                  </a:solidFill>
                  <a:effectLst/>
                  <a:latin typeface="Arial Narrow" panose="020B0604020202020204" pitchFamily="34" charset="0"/>
                  <a:cs typeface="Arial Narrow" panose="020B0604020202020204" pitchFamily="34" charset="0"/>
                </a:rPr>
                <a:t>twitter.com/ACEA_auto</a:t>
              </a:r>
              <a:endParaRPr lang="en-US" sz="1400" b="0" i="0" noProof="0" dirty="0">
                <a:solidFill>
                  <a:schemeClr val="bg1"/>
                </a:solidFill>
                <a:effectLst/>
                <a:latin typeface="Arial Narrow" panose="020B0604020202020204" pitchFamily="34" charset="0"/>
                <a:cs typeface="Arial Narrow" panose="020B0604020202020204" pitchFamily="34" charset="0"/>
              </a:endParaRPr>
            </a:p>
          </p:txBody>
        </p:sp>
      </p:grpSp>
      <p:sp>
        <p:nvSpPr>
          <p:cNvPr id="7" name="Rectangle 6">
            <a:hlinkClick r:id="rId15"/>
            <a:extLst>
              <a:ext uri="{FF2B5EF4-FFF2-40B4-BE49-F238E27FC236}">
                <a16:creationId xmlns:a16="http://schemas.microsoft.com/office/drawing/2014/main" id="{C7E1DB41-D4C4-7E40-B101-0A4FB69B5B4C}"/>
              </a:ext>
            </a:extLst>
          </p:cNvPr>
          <p:cNvSpPr/>
          <p:nvPr userDrawn="1"/>
        </p:nvSpPr>
        <p:spPr>
          <a:xfrm>
            <a:off x="8158380" y="4339468"/>
            <a:ext cx="3303186"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2" name="Rectangle 21">
            <a:hlinkClick r:id="rId16"/>
            <a:extLst>
              <a:ext uri="{FF2B5EF4-FFF2-40B4-BE49-F238E27FC236}">
                <a16:creationId xmlns:a16="http://schemas.microsoft.com/office/drawing/2014/main" id="{52D9C25C-98AF-4198-9D0C-CE5B0461A4CE}"/>
              </a:ext>
            </a:extLst>
          </p:cNvPr>
          <p:cNvSpPr/>
          <p:nvPr userDrawn="1"/>
        </p:nvSpPr>
        <p:spPr>
          <a:xfrm>
            <a:off x="1341522" y="6024996"/>
            <a:ext cx="1915484" cy="34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164070341"/>
      </p:ext>
    </p:extLst>
  </p:cSld>
  <p:clrMapOvr>
    <a:masterClrMapping/>
  </p:clrMapOvr>
  <p:extLst>
    <p:ext uri="{DCECCB84-F9BA-43D5-87BE-67443E8EF086}">
      <p15:sldGuideLst xmlns:p15="http://schemas.microsoft.com/office/powerpoint/2012/main">
        <p15:guide id="2" pos="914">
          <p15:clr>
            <a:srgbClr val="FBAE40"/>
          </p15:clr>
        </p15:guide>
        <p15:guide id="3" pos="53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 columns">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FB10929-0B2C-6B0C-651E-9801D47F5225}"/>
              </a:ext>
            </a:extLst>
          </p:cNvPr>
          <p:cNvGraphicFramePr>
            <a:graphicFrameLocks noChangeAspect="1"/>
          </p:cNvGraphicFramePr>
          <p:nvPr userDrawn="1">
            <p:custDataLst>
              <p:tags r:id="rId1"/>
            </p:custDataLst>
            <p:extLst>
              <p:ext uri="{D42A27DB-BD31-4B8C-83A1-F6EECF244321}">
                <p14:modId xmlns:p14="http://schemas.microsoft.com/office/powerpoint/2010/main" val="163159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CFB10929-0B2C-6B0C-651E-9801D47F52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9DEF27EA-4A1E-BD47-A741-B198F543E00D}"/>
              </a:ext>
            </a:extLst>
          </p:cNvPr>
          <p:cNvSpPr>
            <a:spLocks noGrp="1"/>
          </p:cNvSpPr>
          <p:nvPr>
            <p:ph sz="half" idx="1" hasCustomPrompt="1"/>
          </p:nvPr>
        </p:nvSpPr>
        <p:spPr>
          <a:xfrm>
            <a:off x="838200" y="2168525"/>
            <a:ext cx="5181600" cy="4008438"/>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Espace réservé du contenu 3">
            <a:extLst>
              <a:ext uri="{FF2B5EF4-FFF2-40B4-BE49-F238E27FC236}">
                <a16:creationId xmlns:a16="http://schemas.microsoft.com/office/drawing/2014/main" id="{E523654C-C7B3-1845-BD54-91D8C63EE070}"/>
              </a:ext>
            </a:extLst>
          </p:cNvPr>
          <p:cNvSpPr>
            <a:spLocks noGrp="1"/>
          </p:cNvSpPr>
          <p:nvPr>
            <p:ph sz="half" idx="2" hasCustomPrompt="1"/>
          </p:nvPr>
        </p:nvSpPr>
        <p:spPr>
          <a:xfrm>
            <a:off x="6172200" y="2168525"/>
            <a:ext cx="5181600" cy="4008438"/>
          </a:xfrm>
        </p:spPr>
        <p:txBody>
          <a:bodyPr/>
          <a:lstStyle>
            <a:lvl1pPr rtl="0">
              <a:defRPr/>
            </a:lvl1pPr>
            <a:lvl2pPr rtl="0">
              <a:defRPr/>
            </a:lvl2pPr>
            <a:lvl3pPr rtl="0">
              <a:defRPr/>
            </a:lvl3pPr>
            <a:lvl4pPr rtl="0">
              <a:defRPr/>
            </a:lvl4pPr>
            <a:lvl5pPr rtl="0">
              <a:defRPr/>
            </a:lvl5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Espace réservé du numéro de diapositive 5">
            <a:extLst>
              <a:ext uri="{FF2B5EF4-FFF2-40B4-BE49-F238E27FC236}">
                <a16:creationId xmlns:a16="http://schemas.microsoft.com/office/drawing/2014/main" id="{CA05CF25-D252-684A-8482-96E21FC2B4DA}"/>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3" name="Espace réservé du texte 7">
            <a:extLst>
              <a:ext uri="{FF2B5EF4-FFF2-40B4-BE49-F238E27FC236}">
                <a16:creationId xmlns:a16="http://schemas.microsoft.com/office/drawing/2014/main" id="{23EB23BE-6AFE-8043-82ED-BB5C5F765ED0}"/>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
        <p:nvSpPr>
          <p:cNvPr id="11" name="Text Placeholder 3">
            <a:extLst>
              <a:ext uri="{FF2B5EF4-FFF2-40B4-BE49-F238E27FC236}">
                <a16:creationId xmlns:a16="http://schemas.microsoft.com/office/drawing/2014/main" id="{B2531AFA-3B04-44AE-AE6F-8B97A2D9D427}"/>
              </a:ext>
            </a:extLst>
          </p:cNvPr>
          <p:cNvSpPr>
            <a:spLocks noGrp="1"/>
          </p:cNvSpPr>
          <p:nvPr>
            <p:ph type="body" sz="quarter" idx="15" hasCustomPrompt="1"/>
          </p:nvPr>
        </p:nvSpPr>
        <p:spPr>
          <a:xfrm>
            <a:off x="838200" y="362732"/>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8" name="Espace réservé du pied de page 7">
            <a:extLst>
              <a:ext uri="{FF2B5EF4-FFF2-40B4-BE49-F238E27FC236}">
                <a16:creationId xmlns:a16="http://schemas.microsoft.com/office/drawing/2014/main" id="{3EDC9146-ABC4-481C-886C-1E94EBC832AF}"/>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Tree>
    <p:extLst>
      <p:ext uri="{BB962C8B-B14F-4D97-AF65-F5344CB8AC3E}">
        <p14:creationId xmlns:p14="http://schemas.microsoft.com/office/powerpoint/2010/main" val="402957810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extLst>
      <p:ext uri="{BB962C8B-B14F-4D97-AF65-F5344CB8AC3E}">
        <p14:creationId xmlns:p14="http://schemas.microsoft.com/office/powerpoint/2010/main" val="374013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extLst>
      <p:ext uri="{BB962C8B-B14F-4D97-AF65-F5344CB8AC3E}">
        <p14:creationId xmlns:p14="http://schemas.microsoft.com/office/powerpoint/2010/main" val="2317618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extLst>
      <p:ext uri="{BB962C8B-B14F-4D97-AF65-F5344CB8AC3E}">
        <p14:creationId xmlns:p14="http://schemas.microsoft.com/office/powerpoint/2010/main" val="354121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extLst>
      <p:ext uri="{BB962C8B-B14F-4D97-AF65-F5344CB8AC3E}">
        <p14:creationId xmlns:p14="http://schemas.microsoft.com/office/powerpoint/2010/main" val="2868137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de-DE"/>
              <a:t>Mastertitelformat bearbeiten</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extLst>
      <p:ext uri="{BB962C8B-B14F-4D97-AF65-F5344CB8AC3E}">
        <p14:creationId xmlns:p14="http://schemas.microsoft.com/office/powerpoint/2010/main" val="3887747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extLst>
      <p:ext uri="{BB962C8B-B14F-4D97-AF65-F5344CB8AC3E}">
        <p14:creationId xmlns:p14="http://schemas.microsoft.com/office/powerpoint/2010/main" val="1841108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extLst>
      <p:ext uri="{BB962C8B-B14F-4D97-AF65-F5344CB8AC3E}">
        <p14:creationId xmlns:p14="http://schemas.microsoft.com/office/powerpoint/2010/main" val="2022989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extLst>
      <p:ext uri="{BB962C8B-B14F-4D97-AF65-F5344CB8AC3E}">
        <p14:creationId xmlns:p14="http://schemas.microsoft.com/office/powerpoint/2010/main" val="2350996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extLst>
      <p:ext uri="{BB962C8B-B14F-4D97-AF65-F5344CB8AC3E}">
        <p14:creationId xmlns:p14="http://schemas.microsoft.com/office/powerpoint/2010/main" val="982192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texte vertical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extLst>
      <p:ext uri="{BB962C8B-B14F-4D97-AF65-F5344CB8AC3E}">
        <p14:creationId xmlns:p14="http://schemas.microsoft.com/office/powerpoint/2010/main" val="133335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FF8486-BF64-8EAA-C4C6-8C62E5FE062D}"/>
              </a:ext>
            </a:extLst>
          </p:cNvPr>
          <p:cNvGraphicFramePr>
            <a:graphicFrameLocks noChangeAspect="1"/>
          </p:cNvGraphicFramePr>
          <p:nvPr userDrawn="1">
            <p:custDataLst>
              <p:tags r:id="rId1"/>
            </p:custDataLst>
            <p:extLst>
              <p:ext uri="{D42A27DB-BD31-4B8C-83A1-F6EECF244321}">
                <p14:modId xmlns:p14="http://schemas.microsoft.com/office/powerpoint/2010/main" val="53969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4FF8486-BF64-8EAA-C4C6-8C62E5FE06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Espace réservé du numéro de diapositive 5">
            <a:extLst>
              <a:ext uri="{FF2B5EF4-FFF2-40B4-BE49-F238E27FC236}">
                <a16:creationId xmlns:a16="http://schemas.microsoft.com/office/drawing/2014/main" id="{86E7ACA8-2949-4F43-B6A7-7556385177B9}"/>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6" name="Espace réservé du pied de page 7">
            <a:extLst>
              <a:ext uri="{FF2B5EF4-FFF2-40B4-BE49-F238E27FC236}">
                <a16:creationId xmlns:a16="http://schemas.microsoft.com/office/drawing/2014/main" id="{551672BA-52D7-4898-AD50-D5491844FA46}"/>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1" name="Espace réservé du texte 7">
            <a:extLst>
              <a:ext uri="{FF2B5EF4-FFF2-40B4-BE49-F238E27FC236}">
                <a16:creationId xmlns:a16="http://schemas.microsoft.com/office/drawing/2014/main" id="{5629F584-6E89-40B4-89EE-9D9F656CC9A4}"/>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
        <p:nvSpPr>
          <p:cNvPr id="7" name="Text Placeholder 3">
            <a:extLst>
              <a:ext uri="{FF2B5EF4-FFF2-40B4-BE49-F238E27FC236}">
                <a16:creationId xmlns:a16="http://schemas.microsoft.com/office/drawing/2014/main" id="{71995B6B-14DF-4DF8-9E19-09644EE8C97A}"/>
              </a:ext>
            </a:extLst>
          </p:cNvPr>
          <p:cNvSpPr>
            <a:spLocks noGrp="1"/>
          </p:cNvSpPr>
          <p:nvPr>
            <p:ph type="body" sz="quarter" idx="15" hasCustomPrompt="1"/>
          </p:nvPr>
        </p:nvSpPr>
        <p:spPr>
          <a:xfrm>
            <a:off x="838200" y="362732"/>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Tree>
    <p:extLst>
      <p:ext uri="{BB962C8B-B14F-4D97-AF65-F5344CB8AC3E}">
        <p14:creationId xmlns:p14="http://schemas.microsoft.com/office/powerpoint/2010/main" val="65738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extLst>
      <p:ext uri="{BB962C8B-B14F-4D97-AF65-F5344CB8AC3E}">
        <p14:creationId xmlns:p14="http://schemas.microsoft.com/office/powerpoint/2010/main" val="43082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de-DE"/>
              <a:t>Mastertitelformat bearbeiten</a:t>
            </a:r>
            <a:endParaRPr lang="fr-FR"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dirty="0"/>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endParaRPr lang="fr-FR" altLang="ja-JP" dirty="0"/>
          </a:p>
        </p:txBody>
      </p:sp>
      <p:pic>
        <p:nvPicPr>
          <p:cNvPr id="7" name="Image 6">
            <a:extLst>
              <a:ext uri="{FF2B5EF4-FFF2-40B4-BE49-F238E27FC236}">
                <a16:creationId xmlns:a16="http://schemas.microsoft.com/office/drawing/2014/main" id="{1810C45F-D7AC-40B8-B361-5609B0B61DD8}"/>
              </a:ext>
            </a:extLst>
          </p:cNvPr>
          <p:cNvPicPr>
            <a:picLocks noChangeAspect="1"/>
          </p:cNvPicPr>
          <p:nvPr userDrawn="1"/>
        </p:nvPicPr>
        <p:blipFill>
          <a:blip r:embed="rId2"/>
          <a:stretch>
            <a:fillRect/>
          </a:stretch>
        </p:blipFill>
        <p:spPr>
          <a:xfrm>
            <a:off x="1115616" y="128212"/>
            <a:ext cx="1512168" cy="1230682"/>
          </a:xfrm>
          <a:prstGeom prst="rect">
            <a:avLst/>
          </a:prstGeom>
        </p:spPr>
      </p:pic>
    </p:spTree>
    <p:extLst>
      <p:ext uri="{BB962C8B-B14F-4D97-AF65-F5344CB8AC3E}">
        <p14:creationId xmlns:p14="http://schemas.microsoft.com/office/powerpoint/2010/main" val="3967709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dirty="0"/>
          </a:p>
        </p:txBody>
      </p:sp>
      <p:sp>
        <p:nvSpPr>
          <p:cNvPr id="3" name="Espace réservé du contenu 2"/>
          <p:cNvSpPr>
            <a:spLocks noGrp="1"/>
          </p:cNvSpPr>
          <p:nvPr>
            <p:ph idx="1"/>
          </p:nvPr>
        </p:nvSpPr>
        <p:spPr/>
        <p:txBody>
          <a:bodyPr/>
          <a:lstStyle>
            <a:lvl2pPr marL="742950" indent="-285750">
              <a:buFont typeface="Wingdings" panose="05000000000000000000" pitchFamily="2" charset="2"/>
              <a:buChar char="§"/>
              <a:defRPr/>
            </a:lvl2pPr>
            <a:lvl3pPr marL="1143000" indent="-228600">
              <a:buFont typeface="Calibri" panose="020F0502020204030204" pitchFamily="34" charset="0"/>
              <a:buChar char="−"/>
              <a:defRPr/>
            </a:lvl3pPr>
            <a:lvl4pPr marL="1600200" indent="-228600">
              <a:buFont typeface="Courier New" panose="02070309020205020404" pitchFamily="49" charset="0"/>
              <a:buChar char="o"/>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E4A5D464-134C-4C80-B41F-7081051DEBC1}" type="slidenum">
              <a:rPr lang="ja-JP" altLang="fr-FR"/>
              <a:pPr/>
              <a:t>‹#›</a:t>
            </a:fld>
            <a:endParaRPr lang="fr-FR" altLang="ja-JP"/>
          </a:p>
        </p:txBody>
      </p:sp>
    </p:spTree>
    <p:extLst>
      <p:ext uri="{BB962C8B-B14F-4D97-AF65-F5344CB8AC3E}">
        <p14:creationId xmlns:p14="http://schemas.microsoft.com/office/powerpoint/2010/main" val="421814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FD7F56F4-53F4-4744-8FEF-840AE151320B}" type="slidenum">
              <a:rPr lang="ja-JP" altLang="fr-FR"/>
              <a:pPr/>
              <a:t>‹#›</a:t>
            </a:fld>
            <a:endParaRPr lang="fr-FR" altLang="ja-JP"/>
          </a:p>
        </p:txBody>
      </p:sp>
    </p:spTree>
    <p:extLst>
      <p:ext uri="{BB962C8B-B14F-4D97-AF65-F5344CB8AC3E}">
        <p14:creationId xmlns:p14="http://schemas.microsoft.com/office/powerpoint/2010/main" val="138371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3ADCAE38-802C-4BCD-8E23-F653FABC34F1}" type="slidenum">
              <a:rPr lang="ja-JP" altLang="fr-FR"/>
              <a:pPr/>
              <a:t>‹#›</a:t>
            </a:fld>
            <a:endParaRPr lang="fr-FR" altLang="ja-JP"/>
          </a:p>
        </p:txBody>
      </p:sp>
    </p:spTree>
    <p:extLst>
      <p:ext uri="{BB962C8B-B14F-4D97-AF65-F5344CB8AC3E}">
        <p14:creationId xmlns:p14="http://schemas.microsoft.com/office/powerpoint/2010/main" val="3721691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de-DE"/>
              <a:t>Mastertitelformat bearbeiten</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7" name="Espace réservé de la date 6"/>
          <p:cNvSpPr>
            <a:spLocks noGrp="1"/>
          </p:cNvSpPr>
          <p:nvPr>
            <p:ph type="dt" sz="half" idx="10"/>
          </p:nvPr>
        </p:nvSpPr>
        <p:spPr/>
        <p:txBody>
          <a:bodyPr/>
          <a:lstStyle>
            <a:lvl1pPr>
              <a:defRPr/>
            </a:lvl1pPr>
          </a:lstStyle>
          <a:p>
            <a:endParaRPr lang="fr-FR" altLang="ja-JP"/>
          </a:p>
        </p:txBody>
      </p:sp>
      <p:sp>
        <p:nvSpPr>
          <p:cNvPr id="8" name="Espace réservé du pied de page 7"/>
          <p:cNvSpPr>
            <a:spLocks noGrp="1"/>
          </p:cNvSpPr>
          <p:nvPr>
            <p:ph type="ftr" sz="quarter" idx="11"/>
          </p:nvPr>
        </p:nvSpPr>
        <p:spPr/>
        <p:txBody>
          <a:bodyPr/>
          <a:lstStyle>
            <a:lvl1pPr>
              <a:defRPr/>
            </a:lvl1pPr>
          </a:lstStyle>
          <a:p>
            <a:endParaRPr lang="fr-FR" altLang="ja-JP" dirty="0"/>
          </a:p>
        </p:txBody>
      </p:sp>
      <p:sp>
        <p:nvSpPr>
          <p:cNvPr id="9" name="Espace réservé du numéro de diapositive 8"/>
          <p:cNvSpPr>
            <a:spLocks noGrp="1"/>
          </p:cNvSpPr>
          <p:nvPr>
            <p:ph type="sldNum" sz="quarter" idx="12"/>
          </p:nvPr>
        </p:nvSpPr>
        <p:spPr/>
        <p:txBody>
          <a:bodyPr/>
          <a:lstStyle>
            <a:lvl1pPr>
              <a:defRPr/>
            </a:lvl1pPr>
          </a:lstStyle>
          <a:p>
            <a:fld id="{36CF7609-A126-430D-864C-5251E8DC0566}" type="slidenum">
              <a:rPr lang="ja-JP" altLang="fr-FR"/>
              <a:pPr/>
              <a:t>‹#›</a:t>
            </a:fld>
            <a:endParaRPr lang="fr-FR" altLang="ja-JP"/>
          </a:p>
        </p:txBody>
      </p:sp>
    </p:spTree>
    <p:extLst>
      <p:ext uri="{BB962C8B-B14F-4D97-AF65-F5344CB8AC3E}">
        <p14:creationId xmlns:p14="http://schemas.microsoft.com/office/powerpoint/2010/main" val="1115799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e la date 2"/>
          <p:cNvSpPr>
            <a:spLocks noGrp="1"/>
          </p:cNvSpPr>
          <p:nvPr>
            <p:ph type="dt" sz="half" idx="10"/>
          </p:nvPr>
        </p:nvSpPr>
        <p:spPr/>
        <p:txBody>
          <a:bodyPr/>
          <a:lstStyle>
            <a:lvl1pPr>
              <a:defRPr/>
            </a:lvl1pPr>
          </a:lstStyle>
          <a:p>
            <a:endParaRPr lang="fr-FR" altLang="ja-JP"/>
          </a:p>
        </p:txBody>
      </p:sp>
      <p:sp>
        <p:nvSpPr>
          <p:cNvPr id="4" name="Espace réservé du pied de page 3"/>
          <p:cNvSpPr>
            <a:spLocks noGrp="1"/>
          </p:cNvSpPr>
          <p:nvPr>
            <p:ph type="ftr" sz="quarter" idx="11"/>
          </p:nvPr>
        </p:nvSpPr>
        <p:spPr/>
        <p:txBody>
          <a:bodyPr/>
          <a:lstStyle>
            <a:lvl1pPr>
              <a:defRPr/>
            </a:lvl1pPr>
          </a:lstStyle>
          <a:p>
            <a:endParaRPr lang="fr-FR" altLang="ja-JP" dirty="0"/>
          </a:p>
        </p:txBody>
      </p:sp>
      <p:sp>
        <p:nvSpPr>
          <p:cNvPr id="5" name="Espace réservé du numéro de diapositive 4"/>
          <p:cNvSpPr>
            <a:spLocks noGrp="1"/>
          </p:cNvSpPr>
          <p:nvPr>
            <p:ph type="sldNum" sz="quarter" idx="12"/>
          </p:nvPr>
        </p:nvSpPr>
        <p:spPr/>
        <p:txBody>
          <a:bodyPr/>
          <a:lstStyle>
            <a:lvl1pPr>
              <a:defRPr/>
            </a:lvl1pPr>
          </a:lstStyle>
          <a:p>
            <a:fld id="{21C2F580-C48E-4C14-8111-BE255E1134ED}" type="slidenum">
              <a:rPr lang="ja-JP" altLang="fr-FR"/>
              <a:pPr/>
              <a:t>‹#›</a:t>
            </a:fld>
            <a:endParaRPr lang="fr-FR" altLang="ja-JP"/>
          </a:p>
        </p:txBody>
      </p:sp>
    </p:spTree>
    <p:extLst>
      <p:ext uri="{BB962C8B-B14F-4D97-AF65-F5344CB8AC3E}">
        <p14:creationId xmlns:p14="http://schemas.microsoft.com/office/powerpoint/2010/main" val="3921490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ja-JP"/>
          </a:p>
        </p:txBody>
      </p:sp>
      <p:sp>
        <p:nvSpPr>
          <p:cNvPr id="3" name="Espace réservé du pied de page 2"/>
          <p:cNvSpPr>
            <a:spLocks noGrp="1"/>
          </p:cNvSpPr>
          <p:nvPr>
            <p:ph type="ftr" sz="quarter" idx="11"/>
          </p:nvPr>
        </p:nvSpPr>
        <p:spPr/>
        <p:txBody>
          <a:bodyPr/>
          <a:lstStyle>
            <a:lvl1pPr>
              <a:defRPr/>
            </a:lvl1pPr>
          </a:lstStyle>
          <a:p>
            <a:endParaRPr lang="fr-FR" altLang="ja-JP" dirty="0"/>
          </a:p>
        </p:txBody>
      </p:sp>
      <p:sp>
        <p:nvSpPr>
          <p:cNvPr id="4" name="Espace réservé du numéro de diapositive 3"/>
          <p:cNvSpPr>
            <a:spLocks noGrp="1"/>
          </p:cNvSpPr>
          <p:nvPr>
            <p:ph type="sldNum" sz="quarter" idx="12"/>
          </p:nvPr>
        </p:nvSpPr>
        <p:spPr/>
        <p:txBody>
          <a:bodyPr/>
          <a:lstStyle>
            <a:lvl1pPr>
              <a:defRPr/>
            </a:lvl1pPr>
          </a:lstStyle>
          <a:p>
            <a:fld id="{D09A974D-1DC4-4C29-960C-4F23E42A2DA2}" type="slidenum">
              <a:rPr lang="ja-JP" altLang="fr-FR"/>
              <a:pPr/>
              <a:t>‹#›</a:t>
            </a:fld>
            <a:endParaRPr lang="fr-FR" altLang="ja-JP"/>
          </a:p>
        </p:txBody>
      </p:sp>
    </p:spTree>
    <p:extLst>
      <p:ext uri="{BB962C8B-B14F-4D97-AF65-F5344CB8AC3E}">
        <p14:creationId xmlns:p14="http://schemas.microsoft.com/office/powerpoint/2010/main" val="3062825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endParaRPr lang="fr-FR"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A4050A2B-ED20-46DB-805A-96BB748EB760}" type="slidenum">
              <a:rPr lang="ja-JP" altLang="fr-FR"/>
              <a:pPr/>
              <a:t>‹#›</a:t>
            </a:fld>
            <a:endParaRPr lang="fr-FR" altLang="ja-JP"/>
          </a:p>
        </p:txBody>
      </p:sp>
    </p:spTree>
    <p:extLst>
      <p:ext uri="{BB962C8B-B14F-4D97-AF65-F5344CB8AC3E}">
        <p14:creationId xmlns:p14="http://schemas.microsoft.com/office/powerpoint/2010/main" val="3053293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Espace réservé de la date 4"/>
          <p:cNvSpPr>
            <a:spLocks noGrp="1"/>
          </p:cNvSpPr>
          <p:nvPr>
            <p:ph type="dt" sz="half" idx="10"/>
          </p:nvPr>
        </p:nvSpPr>
        <p:spPr/>
        <p:txBody>
          <a:bodyPr/>
          <a:lstStyle>
            <a:lvl1pPr>
              <a:defRPr/>
            </a:lvl1pPr>
          </a:lstStyle>
          <a:p>
            <a:endParaRPr lang="fr-FR" altLang="ja-JP"/>
          </a:p>
        </p:txBody>
      </p:sp>
      <p:sp>
        <p:nvSpPr>
          <p:cNvPr id="6" name="Espace réservé du pied de page 5"/>
          <p:cNvSpPr>
            <a:spLocks noGrp="1"/>
          </p:cNvSpPr>
          <p:nvPr>
            <p:ph type="ftr" sz="quarter" idx="11"/>
          </p:nvPr>
        </p:nvSpPr>
        <p:spPr/>
        <p:txBody>
          <a:bodyPr/>
          <a:lstStyle>
            <a:lvl1pPr>
              <a:defRPr/>
            </a:lvl1pPr>
          </a:lstStyle>
          <a:p>
            <a:endParaRPr lang="fr-FR" altLang="ja-JP" dirty="0"/>
          </a:p>
        </p:txBody>
      </p:sp>
      <p:sp>
        <p:nvSpPr>
          <p:cNvPr id="7" name="Espace réservé du numéro de diapositive 6"/>
          <p:cNvSpPr>
            <a:spLocks noGrp="1"/>
          </p:cNvSpPr>
          <p:nvPr>
            <p:ph type="sldNum" sz="quarter" idx="12"/>
          </p:nvPr>
        </p:nvSpPr>
        <p:spPr/>
        <p:txBody>
          <a:bodyPr/>
          <a:lstStyle>
            <a:lvl1pPr>
              <a:defRPr/>
            </a:lvl1pPr>
          </a:lstStyle>
          <a:p>
            <a:fld id="{67F7C1A6-5432-4A88-9199-948E52B80477}" type="slidenum">
              <a:rPr lang="ja-JP" altLang="fr-FR"/>
              <a:pPr/>
              <a:t>‹#›</a:t>
            </a:fld>
            <a:endParaRPr lang="fr-FR" altLang="ja-JP"/>
          </a:p>
        </p:txBody>
      </p:sp>
    </p:spTree>
    <p:extLst>
      <p:ext uri="{BB962C8B-B14F-4D97-AF65-F5344CB8AC3E}">
        <p14:creationId xmlns:p14="http://schemas.microsoft.com/office/powerpoint/2010/main" val="116786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EDF6C3A-B1AE-EB91-2AFB-69FDC3145613}"/>
              </a:ext>
            </a:extLst>
          </p:cNvPr>
          <p:cNvGraphicFramePr>
            <a:graphicFrameLocks noChangeAspect="1"/>
          </p:cNvGraphicFramePr>
          <p:nvPr userDrawn="1">
            <p:custDataLst>
              <p:tags r:id="rId1"/>
            </p:custDataLst>
            <p:extLst>
              <p:ext uri="{D42A27DB-BD31-4B8C-83A1-F6EECF244321}">
                <p14:modId xmlns:p14="http://schemas.microsoft.com/office/powerpoint/2010/main" val="1766222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AEDF6C3A-B1AE-EB91-2AFB-69FDC31456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du contenu 2">
            <a:extLst>
              <a:ext uri="{FF2B5EF4-FFF2-40B4-BE49-F238E27FC236}">
                <a16:creationId xmlns:a16="http://schemas.microsoft.com/office/drawing/2014/main" id="{C7E1B459-F051-184F-BACA-EFAF4770259C}"/>
              </a:ext>
            </a:extLst>
          </p:cNvPr>
          <p:cNvSpPr>
            <a:spLocks noGrp="1"/>
          </p:cNvSpPr>
          <p:nvPr>
            <p:ph idx="1" hasCustomPrompt="1"/>
          </p:nvPr>
        </p:nvSpPr>
        <p:spPr>
          <a:xfrm>
            <a:off x="5183188" y="2168525"/>
            <a:ext cx="6172200" cy="36925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Espace réservé du texte 3">
            <a:extLst>
              <a:ext uri="{FF2B5EF4-FFF2-40B4-BE49-F238E27FC236}">
                <a16:creationId xmlns:a16="http://schemas.microsoft.com/office/drawing/2014/main" id="{35A31A97-D135-AD4B-B0A5-0C423A499F4D}"/>
              </a:ext>
            </a:extLst>
          </p:cNvPr>
          <p:cNvSpPr>
            <a:spLocks noGrp="1"/>
          </p:cNvSpPr>
          <p:nvPr>
            <p:ph type="body" sz="half" idx="2" hasCustomPrompt="1"/>
          </p:nvPr>
        </p:nvSpPr>
        <p:spPr>
          <a:xfrm>
            <a:off x="839788" y="2172948"/>
            <a:ext cx="3932237" cy="3696040"/>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2" name="Espace réservé du numéro de diapositive 5">
            <a:extLst>
              <a:ext uri="{FF2B5EF4-FFF2-40B4-BE49-F238E27FC236}">
                <a16:creationId xmlns:a16="http://schemas.microsoft.com/office/drawing/2014/main" id="{4554AC38-9205-DD4B-92E9-0AC450FE4581}"/>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1" name="Text Placeholder 3">
            <a:extLst>
              <a:ext uri="{FF2B5EF4-FFF2-40B4-BE49-F238E27FC236}">
                <a16:creationId xmlns:a16="http://schemas.microsoft.com/office/drawing/2014/main" id="{B35F3067-5BB3-4001-9F78-566319601C28}"/>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13" name="Espace réservé du pied de page 7">
            <a:extLst>
              <a:ext uri="{FF2B5EF4-FFF2-40B4-BE49-F238E27FC236}">
                <a16:creationId xmlns:a16="http://schemas.microsoft.com/office/drawing/2014/main" id="{9967265A-2D4C-4B85-B645-D7FEE4973F52}"/>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5" name="Espace réservé du texte 7">
            <a:extLst>
              <a:ext uri="{FF2B5EF4-FFF2-40B4-BE49-F238E27FC236}">
                <a16:creationId xmlns:a16="http://schemas.microsoft.com/office/drawing/2014/main" id="{3451BFC3-0403-4BE4-90A4-EF1F0C64CB2C}"/>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1983953614"/>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de-DE"/>
              <a:t>Mastertitelformat bearbeiten</a:t>
            </a:r>
            <a:endParaRPr lang="fr-FR"/>
          </a:p>
        </p:txBody>
      </p:sp>
      <p:sp>
        <p:nvSpPr>
          <p:cNvPr id="3" name="Espace réservé du texte vertical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876E22B0-3A17-45B7-AF4B-28357ACE90C3}" type="slidenum">
              <a:rPr lang="ja-JP" altLang="fr-FR"/>
              <a:pPr/>
              <a:t>‹#›</a:t>
            </a:fld>
            <a:endParaRPr lang="fr-FR" altLang="ja-JP"/>
          </a:p>
        </p:txBody>
      </p:sp>
    </p:spTree>
    <p:extLst>
      <p:ext uri="{BB962C8B-B14F-4D97-AF65-F5344CB8AC3E}">
        <p14:creationId xmlns:p14="http://schemas.microsoft.com/office/powerpoint/2010/main" val="524720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Espace réservé de la date 3"/>
          <p:cNvSpPr>
            <a:spLocks noGrp="1"/>
          </p:cNvSpPr>
          <p:nvPr>
            <p:ph type="dt" sz="half" idx="10"/>
          </p:nvPr>
        </p:nvSpPr>
        <p:spPr/>
        <p:txBody>
          <a:bodyPr/>
          <a:lstStyle>
            <a:lvl1pPr>
              <a:defRPr/>
            </a:lvl1pPr>
          </a:lstStyle>
          <a:p>
            <a:endParaRPr lang="fr-FR" altLang="ja-JP"/>
          </a:p>
        </p:txBody>
      </p:sp>
      <p:sp>
        <p:nvSpPr>
          <p:cNvPr id="5" name="Espace réservé du pied de page 4"/>
          <p:cNvSpPr>
            <a:spLocks noGrp="1"/>
          </p:cNvSpPr>
          <p:nvPr>
            <p:ph type="ftr" sz="quarter" idx="11"/>
          </p:nvPr>
        </p:nvSpPr>
        <p:spPr/>
        <p:txBody>
          <a:bodyPr/>
          <a:lstStyle>
            <a:lvl1pPr>
              <a:defRPr/>
            </a:lvl1pPr>
          </a:lstStyle>
          <a:p>
            <a:endParaRPr lang="fr-FR" altLang="ja-JP" dirty="0"/>
          </a:p>
        </p:txBody>
      </p:sp>
      <p:sp>
        <p:nvSpPr>
          <p:cNvPr id="6" name="Espace réservé du numéro de diapositive 5"/>
          <p:cNvSpPr>
            <a:spLocks noGrp="1"/>
          </p:cNvSpPr>
          <p:nvPr>
            <p:ph type="sldNum" sz="quarter" idx="12"/>
          </p:nvPr>
        </p:nvSpPr>
        <p:spPr/>
        <p:txBody>
          <a:bodyPr/>
          <a:lstStyle>
            <a:lvl1pPr>
              <a:defRPr/>
            </a:lvl1pPr>
          </a:lstStyle>
          <a:p>
            <a:fld id="{D04D32B0-8A42-44E7-9B4D-3C2296BFBD2E}" type="slidenum">
              <a:rPr lang="ja-JP" altLang="fr-FR"/>
              <a:pPr/>
              <a:t>‹#›</a:t>
            </a:fld>
            <a:endParaRPr lang="fr-FR" altLang="ja-JP"/>
          </a:p>
        </p:txBody>
      </p:sp>
    </p:spTree>
    <p:extLst>
      <p:ext uri="{BB962C8B-B14F-4D97-AF65-F5344CB8AC3E}">
        <p14:creationId xmlns:p14="http://schemas.microsoft.com/office/powerpoint/2010/main" val="120607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3 - Image 2/3">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3B26D39-F364-085B-19DB-C4FF6ACD7E2E}"/>
              </a:ext>
            </a:extLst>
          </p:cNvPr>
          <p:cNvGraphicFramePr>
            <a:graphicFrameLocks noChangeAspect="1"/>
          </p:cNvGraphicFramePr>
          <p:nvPr userDrawn="1">
            <p:custDataLst>
              <p:tags r:id="rId1"/>
            </p:custDataLst>
            <p:extLst>
              <p:ext uri="{D42A27DB-BD31-4B8C-83A1-F6EECF244321}">
                <p14:modId xmlns:p14="http://schemas.microsoft.com/office/powerpoint/2010/main" val="2924988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53B26D39-F364-085B-19DB-C4FF6ACD7E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5183188" y="2168524"/>
            <a:ext cx="6172200" cy="3692525"/>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to change the image</a:t>
            </a:r>
            <a:endParaRPr lang="en-US"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839788" y="2168525"/>
            <a:ext cx="3932237" cy="3700462"/>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3" name="Espace réservé du numéro de diapositive 5">
            <a:extLst>
              <a:ext uri="{FF2B5EF4-FFF2-40B4-BE49-F238E27FC236}">
                <a16:creationId xmlns:a16="http://schemas.microsoft.com/office/drawing/2014/main" id="{C3F54114-DD25-4F44-ACF9-3E4844F4B8BC}"/>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0" name="Text Placeholder 3">
            <a:extLst>
              <a:ext uri="{FF2B5EF4-FFF2-40B4-BE49-F238E27FC236}">
                <a16:creationId xmlns:a16="http://schemas.microsoft.com/office/drawing/2014/main" id="{C797C366-3F47-4CAE-9A7F-B7E56CAE845B}"/>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8" name="Espace réservé du pied de page 7">
            <a:extLst>
              <a:ext uri="{FF2B5EF4-FFF2-40B4-BE49-F238E27FC236}">
                <a16:creationId xmlns:a16="http://schemas.microsoft.com/office/drawing/2014/main" id="{4226B48B-0D37-46A3-8DBE-DEC64F776EC0}"/>
              </a:ext>
            </a:extLst>
          </p:cNvPr>
          <p:cNvSpPr txBox="1">
            <a:spLocks/>
          </p:cNvSpPr>
          <p:nvPr userDrawn="1"/>
        </p:nvSpPr>
        <p:spPr>
          <a:xfrm>
            <a:off x="838200" y="6345827"/>
            <a:ext cx="1417320" cy="365125"/>
          </a:xfrm>
          <a:prstGeom prst="rect">
            <a:avLst/>
          </a:prstGeom>
        </p:spPr>
        <p:txBody>
          <a:bodyPr vert="horz" lIns="0" tIns="45720" rIns="91440" bIns="45720" rtlCol="0" anchor="ctr"/>
          <a:lstStyle>
            <a:defPPr>
              <a:defRPr lang="fr-FR"/>
            </a:defPPr>
            <a:lvl1pPr marL="0" algn="ctr" defTabSz="914400" rtl="0" eaLnBrk="1" latinLnBrk="0" hangingPunct="1">
              <a:defRPr sz="1400" b="0" kern="1200">
                <a:solidFill>
                  <a:schemeClr val="accent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a:t>www.acea.auto</a:t>
            </a:r>
            <a:endParaRPr lang="en-US" dirty="0"/>
          </a:p>
        </p:txBody>
      </p:sp>
      <p:sp>
        <p:nvSpPr>
          <p:cNvPr id="12" name="Espace réservé du texte 7">
            <a:extLst>
              <a:ext uri="{FF2B5EF4-FFF2-40B4-BE49-F238E27FC236}">
                <a16:creationId xmlns:a16="http://schemas.microsoft.com/office/drawing/2014/main" id="{2278DEBA-9C2F-4B6A-8C0B-52059DABC7A9}"/>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974071576"/>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2/3 - Text 1/3">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A79DA5B-50A2-ABB1-534E-CCA3C9FB1E2C}"/>
              </a:ext>
            </a:extLst>
          </p:cNvPr>
          <p:cNvGraphicFramePr>
            <a:graphicFrameLocks noChangeAspect="1"/>
          </p:cNvGraphicFramePr>
          <p:nvPr userDrawn="1">
            <p:custDataLst>
              <p:tags r:id="rId1"/>
            </p:custDataLst>
            <p:extLst>
              <p:ext uri="{D42A27DB-BD31-4B8C-83A1-F6EECF244321}">
                <p14:modId xmlns:p14="http://schemas.microsoft.com/office/powerpoint/2010/main" val="103271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0A79DA5B-50A2-ABB1-534E-CCA3C9FB1E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839788" y="2168524"/>
            <a:ext cx="6172200" cy="36925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Click to change the image</a:t>
            </a:r>
          </a:p>
          <a:p>
            <a:endParaRPr lang="en-US"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7421563" y="2168524"/>
            <a:ext cx="3932237" cy="3700463"/>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1" name="Espace réservé du numéro de diapositive 5">
            <a:extLst>
              <a:ext uri="{FF2B5EF4-FFF2-40B4-BE49-F238E27FC236}">
                <a16:creationId xmlns:a16="http://schemas.microsoft.com/office/drawing/2014/main" id="{DAE714CD-BB19-1F43-B9C0-8C7EE4E2DE4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10" name="Text Placeholder 3">
            <a:extLst>
              <a:ext uri="{FF2B5EF4-FFF2-40B4-BE49-F238E27FC236}">
                <a16:creationId xmlns:a16="http://schemas.microsoft.com/office/drawing/2014/main" id="{3907578D-0247-4D3C-BB9A-048D59DD2629}"/>
              </a:ext>
            </a:extLst>
          </p:cNvPr>
          <p:cNvSpPr>
            <a:spLocks noGrp="1"/>
          </p:cNvSpPr>
          <p:nvPr>
            <p:ph type="body" sz="quarter" idx="14"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8" name="Espace réservé du pied de page 7">
            <a:extLst>
              <a:ext uri="{FF2B5EF4-FFF2-40B4-BE49-F238E27FC236}">
                <a16:creationId xmlns:a16="http://schemas.microsoft.com/office/drawing/2014/main" id="{8207E075-09BC-4B87-BC6E-791D6531214F}"/>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3" name="Espace réservé du texte 7">
            <a:extLst>
              <a:ext uri="{FF2B5EF4-FFF2-40B4-BE49-F238E27FC236}">
                <a16:creationId xmlns:a16="http://schemas.microsoft.com/office/drawing/2014/main" id="{FCF2F359-5EBD-4565-B344-61C5E399970A}"/>
              </a:ext>
            </a:extLst>
          </p:cNvPr>
          <p:cNvSpPr>
            <a:spLocks noGrp="1"/>
          </p:cNvSpPr>
          <p:nvPr>
            <p:ph type="body" sz="quarter" idx="13"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3024458717"/>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ortraits">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3450C00-52BD-E1AA-B636-B2F07AD1CDED}"/>
              </a:ext>
            </a:extLst>
          </p:cNvPr>
          <p:cNvGraphicFramePr>
            <a:graphicFrameLocks noChangeAspect="1"/>
          </p:cNvGraphicFramePr>
          <p:nvPr userDrawn="1">
            <p:custDataLst>
              <p:tags r:id="rId1"/>
            </p:custDataLst>
            <p:extLst>
              <p:ext uri="{D42A27DB-BD31-4B8C-83A1-F6EECF244321}">
                <p14:modId xmlns:p14="http://schemas.microsoft.com/office/powerpoint/2010/main" val="136700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43450C00-52BD-E1AA-B636-B2F07AD1CD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Espace réservé pour une image  2">
            <a:extLst>
              <a:ext uri="{FF2B5EF4-FFF2-40B4-BE49-F238E27FC236}">
                <a16:creationId xmlns:a16="http://schemas.microsoft.com/office/drawing/2014/main" id="{444C975C-AD83-6B4B-884B-800069D3FEB4}"/>
              </a:ext>
            </a:extLst>
          </p:cNvPr>
          <p:cNvSpPr>
            <a:spLocks noGrp="1"/>
          </p:cNvSpPr>
          <p:nvPr>
            <p:ph type="pic" idx="1" hasCustomPrompt="1"/>
          </p:nvPr>
        </p:nvSpPr>
        <p:spPr>
          <a:xfrm>
            <a:off x="839787" y="2168524"/>
            <a:ext cx="2664000" cy="36163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Click to change the image</a:t>
            </a:r>
          </a:p>
          <a:p>
            <a:endParaRPr lang="en-US" noProof="0" dirty="0"/>
          </a:p>
        </p:txBody>
      </p:sp>
      <p:sp>
        <p:nvSpPr>
          <p:cNvPr id="4" name="Espace réservé du texte 3">
            <a:extLst>
              <a:ext uri="{FF2B5EF4-FFF2-40B4-BE49-F238E27FC236}">
                <a16:creationId xmlns:a16="http://schemas.microsoft.com/office/drawing/2014/main" id="{3BD9947B-2D42-F446-963B-4CD288FC1A7C}"/>
              </a:ext>
            </a:extLst>
          </p:cNvPr>
          <p:cNvSpPr>
            <a:spLocks noGrp="1"/>
          </p:cNvSpPr>
          <p:nvPr>
            <p:ph type="body" sz="half" idx="2" hasCustomPrompt="1"/>
          </p:nvPr>
        </p:nvSpPr>
        <p:spPr>
          <a:xfrm>
            <a:off x="7421563" y="2168524"/>
            <a:ext cx="3932237" cy="3700463"/>
          </a:xfrm>
        </p:spPr>
        <p:txBody>
          <a:bodyPr>
            <a:normAutofit/>
          </a:bodyPr>
          <a:lstStyle>
            <a:lvl1pPr marL="0" indent="0" rtl="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change the text</a:t>
            </a:r>
            <a:endParaRPr lang="en-US" noProof="0" dirty="0"/>
          </a:p>
        </p:txBody>
      </p:sp>
      <p:sp>
        <p:nvSpPr>
          <p:cNvPr id="11" name="Espace réservé du numéro de diapositive 5">
            <a:extLst>
              <a:ext uri="{FF2B5EF4-FFF2-40B4-BE49-F238E27FC236}">
                <a16:creationId xmlns:a16="http://schemas.microsoft.com/office/drawing/2014/main" id="{DAE714CD-BB19-1F43-B9C0-8C7EE4E2DE4B}"/>
              </a:ext>
            </a:extLst>
          </p:cNvPr>
          <p:cNvSpPr>
            <a:spLocks noGrp="1"/>
          </p:cNvSpPr>
          <p:nvPr>
            <p:ph type="sldNum" sz="quarter" idx="12"/>
          </p:nvPr>
        </p:nvSpPr>
        <p:spPr>
          <a:xfrm>
            <a:off x="10627742" y="6356350"/>
            <a:ext cx="726057" cy="365125"/>
          </a:xfrm>
        </p:spPr>
        <p:txBody>
          <a:bodyPr/>
          <a:lstStyle>
            <a:lvl1pPr rtl="0">
              <a:defRPr>
                <a:solidFill>
                  <a:schemeClr val="tx2"/>
                </a:solidFill>
              </a:defRPr>
            </a:lvl1pPr>
          </a:lstStyle>
          <a:p>
            <a:fld id="{CAA8C5D3-8A3B-F94C-BECF-6BE38BB7C66C}" type="slidenum">
              <a:rPr lang="en-US" smtClean="0"/>
              <a:pPr/>
              <a:t>‹#›</a:t>
            </a:fld>
            <a:endParaRPr lang="en-US" dirty="0"/>
          </a:p>
        </p:txBody>
      </p:sp>
      <p:sp>
        <p:nvSpPr>
          <p:cNvPr id="7" name="Espace réservé pour une image  2">
            <a:extLst>
              <a:ext uri="{FF2B5EF4-FFF2-40B4-BE49-F238E27FC236}">
                <a16:creationId xmlns:a16="http://schemas.microsoft.com/office/drawing/2014/main" id="{B7D9D811-9856-3544-9150-556207F68C16}"/>
              </a:ext>
            </a:extLst>
          </p:cNvPr>
          <p:cNvSpPr>
            <a:spLocks noGrp="1"/>
          </p:cNvSpPr>
          <p:nvPr>
            <p:ph type="pic" idx="13" hasCustomPrompt="1"/>
          </p:nvPr>
        </p:nvSpPr>
        <p:spPr>
          <a:xfrm>
            <a:off x="4130675" y="2168524"/>
            <a:ext cx="2664000" cy="3616325"/>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Click to change the image</a:t>
            </a:r>
          </a:p>
          <a:p>
            <a:endParaRPr lang="en-US" noProof="0" dirty="0"/>
          </a:p>
        </p:txBody>
      </p:sp>
      <p:sp>
        <p:nvSpPr>
          <p:cNvPr id="14" name="Espace réservé du texte 13">
            <a:extLst>
              <a:ext uri="{FF2B5EF4-FFF2-40B4-BE49-F238E27FC236}">
                <a16:creationId xmlns:a16="http://schemas.microsoft.com/office/drawing/2014/main" id="{E8296BE0-ED7B-F547-9F49-9992197D4E3C}"/>
              </a:ext>
            </a:extLst>
          </p:cNvPr>
          <p:cNvSpPr>
            <a:spLocks noGrp="1"/>
          </p:cNvSpPr>
          <p:nvPr>
            <p:ph type="body" sz="quarter" idx="16" hasCustomPrompt="1"/>
          </p:nvPr>
        </p:nvSpPr>
        <p:spPr>
          <a:xfrm>
            <a:off x="839787" y="5392616"/>
            <a:ext cx="2664000" cy="609600"/>
          </a:xfrm>
          <a:prstGeom prst="roundRect">
            <a:avLst>
              <a:gd name="adj" fmla="val 50000"/>
            </a:avLst>
          </a:prstGeom>
          <a:solidFill>
            <a:schemeClr val="bg2"/>
          </a:solidFill>
        </p:spPr>
        <p:txBody>
          <a:bodyPr anchor="ctr">
            <a:noAutofit/>
          </a:bodyPr>
          <a:lstStyle>
            <a:lvl1pPr marL="0" indent="0" rtl="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noProof="0"/>
              <a:t>Caption goes here, up to two lines maximum I would say</a:t>
            </a:r>
            <a:endParaRPr lang="en-US" noProof="0" dirty="0"/>
          </a:p>
        </p:txBody>
      </p:sp>
      <p:sp>
        <p:nvSpPr>
          <p:cNvPr id="15" name="Espace réservé du texte 13">
            <a:extLst>
              <a:ext uri="{FF2B5EF4-FFF2-40B4-BE49-F238E27FC236}">
                <a16:creationId xmlns:a16="http://schemas.microsoft.com/office/drawing/2014/main" id="{D1A6B248-844B-4E46-A439-A7BDB500CCE1}"/>
              </a:ext>
            </a:extLst>
          </p:cNvPr>
          <p:cNvSpPr>
            <a:spLocks noGrp="1"/>
          </p:cNvSpPr>
          <p:nvPr>
            <p:ph type="body" sz="quarter" idx="17" hasCustomPrompt="1"/>
          </p:nvPr>
        </p:nvSpPr>
        <p:spPr>
          <a:xfrm>
            <a:off x="4130675" y="5392616"/>
            <a:ext cx="2664000" cy="609600"/>
          </a:xfrm>
          <a:prstGeom prst="roundRect">
            <a:avLst>
              <a:gd name="adj" fmla="val 50000"/>
            </a:avLst>
          </a:prstGeom>
          <a:solidFill>
            <a:schemeClr val="bg2"/>
          </a:solidFill>
        </p:spPr>
        <p:txBody>
          <a:bodyPr anchor="ctr">
            <a:noAutofit/>
          </a:bodyPr>
          <a:lstStyle>
            <a:lvl1pPr marL="0" indent="0" rtl="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noProof="0"/>
              <a:t>Caption goes here, up to two lines maximum I would say</a:t>
            </a:r>
            <a:endParaRPr lang="en-US" noProof="0" dirty="0"/>
          </a:p>
        </p:txBody>
      </p:sp>
      <p:sp>
        <p:nvSpPr>
          <p:cNvPr id="13" name="Text Placeholder 3">
            <a:extLst>
              <a:ext uri="{FF2B5EF4-FFF2-40B4-BE49-F238E27FC236}">
                <a16:creationId xmlns:a16="http://schemas.microsoft.com/office/drawing/2014/main" id="{3A8D3375-2ACF-47EC-ADDA-5D38729B1FA1}"/>
              </a:ext>
            </a:extLst>
          </p:cNvPr>
          <p:cNvSpPr>
            <a:spLocks noGrp="1"/>
          </p:cNvSpPr>
          <p:nvPr>
            <p:ph type="body" sz="quarter" idx="18" hasCustomPrompt="1"/>
          </p:nvPr>
        </p:nvSpPr>
        <p:spPr>
          <a:xfrm>
            <a:off x="838199" y="365668"/>
            <a:ext cx="10515600" cy="712800"/>
          </a:xfrm>
        </p:spPr>
        <p:txBody>
          <a:bodyPr>
            <a:normAutofit/>
          </a:bodyPr>
          <a:lstStyle>
            <a:lvl1pPr marL="0" indent="0" rtl="0">
              <a:buNone/>
              <a:defRPr sz="4500" cap="all" baseline="0">
                <a:solidFill>
                  <a:schemeClr val="accent1"/>
                </a:solidFill>
                <a:latin typeface="+mj-lt"/>
              </a:defRPr>
            </a:lvl1pPr>
          </a:lstStyle>
          <a:p>
            <a:pPr lvl="0"/>
            <a:r>
              <a:rPr lang="en-US"/>
              <a:t>TITLE</a:t>
            </a:r>
            <a:endParaRPr lang="en-US" dirty="0"/>
          </a:p>
        </p:txBody>
      </p:sp>
      <p:sp>
        <p:nvSpPr>
          <p:cNvPr id="16" name="Espace réservé du pied de page 7">
            <a:extLst>
              <a:ext uri="{FF2B5EF4-FFF2-40B4-BE49-F238E27FC236}">
                <a16:creationId xmlns:a16="http://schemas.microsoft.com/office/drawing/2014/main" id="{16195F25-2A8D-48B7-A934-5B885C5C78C6}"/>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lang="en-GB" dirty="0"/>
            </a:lvl1pPr>
          </a:lstStyle>
          <a:p>
            <a:pPr algn="l"/>
            <a:r>
              <a:rPr lang="en-US"/>
              <a:t>www.acea.auto</a:t>
            </a:r>
          </a:p>
        </p:txBody>
      </p:sp>
      <p:sp>
        <p:nvSpPr>
          <p:cNvPr id="18" name="Espace réservé du texte 7">
            <a:extLst>
              <a:ext uri="{FF2B5EF4-FFF2-40B4-BE49-F238E27FC236}">
                <a16:creationId xmlns:a16="http://schemas.microsoft.com/office/drawing/2014/main" id="{34959C46-AEE6-40F8-90C9-7AEAB3D901D4}"/>
              </a:ext>
            </a:extLst>
          </p:cNvPr>
          <p:cNvSpPr>
            <a:spLocks noGrp="1"/>
          </p:cNvSpPr>
          <p:nvPr>
            <p:ph type="body" sz="quarter" idx="19" hasCustomPrompt="1"/>
          </p:nvPr>
        </p:nvSpPr>
        <p:spPr>
          <a:xfrm>
            <a:off x="838200" y="1165225"/>
            <a:ext cx="10515600" cy="640129"/>
          </a:xfrm>
        </p:spPr>
        <p:txBody>
          <a:bodyPr>
            <a:normAutofit/>
          </a:bodyPr>
          <a:lstStyle>
            <a:lvl1pPr marL="0" indent="0" rtl="0">
              <a:spcBef>
                <a:spcPts val="600"/>
              </a:spcBef>
              <a:buNone/>
              <a:defRPr sz="3000" cap="all" baseline="0">
                <a:solidFill>
                  <a:schemeClr val="tx2"/>
                </a:solidFill>
              </a:defRPr>
            </a:lvl1pPr>
          </a:lstStyle>
          <a:p>
            <a:pPr lvl="0"/>
            <a:r>
              <a:rPr lang="en-US" noProof="0">
                <a:solidFill>
                  <a:schemeClr val="tx2"/>
                </a:solidFill>
              </a:rPr>
              <a:t>Subtitle</a:t>
            </a:r>
            <a:endParaRPr lang="en-US" noProof="0" dirty="0"/>
          </a:p>
        </p:txBody>
      </p:sp>
    </p:spTree>
    <p:extLst>
      <p:ext uri="{BB962C8B-B14F-4D97-AF65-F5344CB8AC3E}">
        <p14:creationId xmlns:p14="http://schemas.microsoft.com/office/powerpoint/2010/main" val="41064296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6" userDrawn="1">
          <p15:clr>
            <a:srgbClr val="FBAE40"/>
          </p15:clr>
        </p15:guide>
        <p15:guide id="2"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E0B896-4096-7C16-E8F5-6E7E8ADCA9BA}"/>
              </a:ext>
            </a:extLst>
          </p:cNvPr>
          <p:cNvGraphicFramePr>
            <a:graphicFrameLocks noChangeAspect="1"/>
          </p:cNvGraphicFramePr>
          <p:nvPr userDrawn="1">
            <p:custDataLst>
              <p:tags r:id="rId1"/>
            </p:custDataLst>
            <p:extLst>
              <p:ext uri="{D42A27DB-BD31-4B8C-83A1-F6EECF244321}">
                <p14:modId xmlns:p14="http://schemas.microsoft.com/office/powerpoint/2010/main" val="2739676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00" imgH="396" progId="TCLayout.ActiveDocument.1">
                  <p:embed/>
                </p:oleObj>
              </mc:Choice>
              <mc:Fallback>
                <p:oleObj name="think-cell Folie" r:id="rId3" imgW="400" imgH="396" progId="TCLayout.ActiveDocument.1">
                  <p:embed/>
                  <p:pic>
                    <p:nvPicPr>
                      <p:cNvPr id="2" name="think-cell data - do not delete" hidden="1">
                        <a:extLst>
                          <a:ext uri="{FF2B5EF4-FFF2-40B4-BE49-F238E27FC236}">
                            <a16:creationId xmlns:a16="http://schemas.microsoft.com/office/drawing/2014/main" id="{DFE0B896-4096-7C16-E8F5-6E7E8ADCA9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F8D6F9C-D3B3-438A-A987-049C57114DEA}"/>
              </a:ext>
            </a:extLst>
          </p:cNvPr>
          <p:cNvSpPr>
            <a:spLocks noGrp="1"/>
          </p:cNvSpPr>
          <p:nvPr>
            <p:ph type="sldNum" sz="quarter" idx="10"/>
          </p:nvPr>
        </p:nvSpPr>
        <p:spPr/>
        <p:txBody>
          <a:bodyPr/>
          <a:lstStyle>
            <a:lvl1pPr rtl="0">
              <a:defRPr/>
            </a:lvl1pPr>
          </a:lstStyle>
          <a:p>
            <a:fld id="{CAA8C5D3-8A3B-F94C-BECF-6BE38BB7C66C}" type="slidenum">
              <a:rPr lang="en-US" smtClean="0"/>
              <a:pPr/>
              <a:t>‹#›</a:t>
            </a:fld>
            <a:endParaRPr lang="en-US" dirty="0"/>
          </a:p>
        </p:txBody>
      </p:sp>
      <p:sp>
        <p:nvSpPr>
          <p:cNvPr id="4" name="Footer Placeholder 3">
            <a:extLst>
              <a:ext uri="{FF2B5EF4-FFF2-40B4-BE49-F238E27FC236}">
                <a16:creationId xmlns:a16="http://schemas.microsoft.com/office/drawing/2014/main" id="{3BBB452A-EED8-4AFD-920E-6A637B4F6CBF}"/>
              </a:ext>
            </a:extLst>
          </p:cNvPr>
          <p:cNvSpPr>
            <a:spLocks noGrp="1"/>
          </p:cNvSpPr>
          <p:nvPr>
            <p:ph type="ftr" sz="quarter" idx="11"/>
          </p:nvPr>
        </p:nvSpPr>
        <p:spPr/>
        <p:txBody>
          <a:bodyPr/>
          <a:lstStyle>
            <a:lvl1pPr rtl="0">
              <a:defRPr lang="en-GB"/>
            </a:lvl1pPr>
          </a:lstStyle>
          <a:p>
            <a:pPr algn="l"/>
            <a:r>
              <a:rPr lang="en-US"/>
              <a:t>www.acea.auto</a:t>
            </a:r>
            <a:endParaRPr lang="en-US" dirty="0"/>
          </a:p>
        </p:txBody>
      </p:sp>
    </p:spTree>
    <p:extLst>
      <p:ext uri="{BB962C8B-B14F-4D97-AF65-F5344CB8AC3E}">
        <p14:creationId xmlns:p14="http://schemas.microsoft.com/office/powerpoint/2010/main" val="62081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oleObject" Target="../embeddings/oleObject8.bin"/><Relationship Id="rId5" Type="http://schemas.openxmlformats.org/officeDocument/2006/relationships/slideLayout" Target="../slideLayouts/slideLayout16.xml"/><Relationship Id="rId10" Type="http://schemas.openxmlformats.org/officeDocument/2006/relationships/tags" Target="../tags/tag12.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oleObject" Target="../embeddings/oleObject16.bin"/><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2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ags" Target="../tags/tag3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6"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oleObject" Target="../embeddings/oleObject28.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ags" Target="../tags/tag3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6" Type="http://schemas.openxmlformats.org/officeDocument/2006/relationships/image" Target="../media/image2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oleObject" Target="../embeddings/oleObject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36E0B9F-8F8C-8EC3-B931-B44E019E62C3}"/>
              </a:ext>
            </a:extLst>
          </p:cNvPr>
          <p:cNvGraphicFramePr>
            <a:graphicFrameLocks noChangeAspect="1"/>
          </p:cNvGraphicFramePr>
          <p:nvPr userDrawn="1">
            <p:custDataLst>
              <p:tags r:id="rId13"/>
            </p:custDataLst>
            <p:extLst>
              <p:ext uri="{D42A27DB-BD31-4B8C-83A1-F6EECF244321}">
                <p14:modId xmlns:p14="http://schemas.microsoft.com/office/powerpoint/2010/main" val="123717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00" imgH="396" progId="TCLayout.ActiveDocument.1">
                  <p:embed/>
                </p:oleObj>
              </mc:Choice>
              <mc:Fallback>
                <p:oleObj name="think-cell Folie" r:id="rId14" imgW="400" imgH="396" progId="TCLayout.ActiveDocument.1">
                  <p:embed/>
                  <p:pic>
                    <p:nvPicPr>
                      <p:cNvPr id="5" name="think-cell data - do not delete" hidden="1">
                        <a:extLst>
                          <a:ext uri="{FF2B5EF4-FFF2-40B4-BE49-F238E27FC236}">
                            <a16:creationId xmlns:a16="http://schemas.microsoft.com/office/drawing/2014/main" id="{D36E0B9F-8F8C-8EC3-B931-B44E019E62C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1480173024"/>
      </p:ext>
    </p:extLst>
  </p:cSld>
  <p:clrMap bg1="lt1" tx1="dk1" bg2="lt2" tx2="dk2" accent1="accent1" accent2="accent2" accent3="accent3" accent4="accent4" accent5="accent5" accent6="accent6" hlink="hlink" folHlink="folHlink"/>
  <p:sldLayoutIdLst>
    <p:sldLayoutId id="2147483676" r:id="rId1"/>
    <p:sldLayoutId id="2147483660" r:id="rId2"/>
    <p:sldLayoutId id="2147483652" r:id="rId3"/>
    <p:sldLayoutId id="2147483654" r:id="rId4"/>
    <p:sldLayoutId id="2147483656" r:id="rId5"/>
    <p:sldLayoutId id="2147483657" r:id="rId6"/>
    <p:sldLayoutId id="2147483663" r:id="rId7"/>
    <p:sldLayoutId id="2147483665" r:id="rId8"/>
    <p:sldLayoutId id="2147483675" r:id="rId9"/>
    <p:sldLayoutId id="2147483762" r:id="rId10"/>
    <p:sldLayoutId id="2147483764" r:id="rId11"/>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8C1ED82-73A1-D64A-B862-EE36197E5165}"/>
              </a:ext>
            </a:extLst>
          </p:cNvPr>
          <p:cNvGraphicFramePr>
            <a:graphicFrameLocks noChangeAspect="1"/>
          </p:cNvGraphicFramePr>
          <p:nvPr userDrawn="1">
            <p:custDataLst>
              <p:tags r:id="rId10"/>
            </p:custDataLst>
            <p:extLst>
              <p:ext uri="{D42A27DB-BD31-4B8C-83A1-F6EECF244321}">
                <p14:modId xmlns:p14="http://schemas.microsoft.com/office/powerpoint/2010/main" val="1067933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1" imgW="400" imgH="396" progId="TCLayout.ActiveDocument.1">
                  <p:embed/>
                </p:oleObj>
              </mc:Choice>
              <mc:Fallback>
                <p:oleObj name="think-cell Folie" r:id="rId11" imgW="400" imgH="396" progId="TCLayout.ActiveDocument.1">
                  <p:embed/>
                  <p:pic>
                    <p:nvPicPr>
                      <p:cNvPr id="5" name="think-cell data - do not delete" hidden="1">
                        <a:extLst>
                          <a:ext uri="{FF2B5EF4-FFF2-40B4-BE49-F238E27FC236}">
                            <a16:creationId xmlns:a16="http://schemas.microsoft.com/office/drawing/2014/main" id="{88C1ED82-73A1-D64A-B862-EE36197E516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37612585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763" r:id="rId8"/>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760E5F4-EDE1-75C0-66F0-5E144168A109}"/>
              </a:ext>
            </a:extLst>
          </p:cNvPr>
          <p:cNvGraphicFramePr>
            <a:graphicFrameLocks noChangeAspect="1"/>
          </p:cNvGraphicFramePr>
          <p:nvPr userDrawn="1">
            <p:custDataLst>
              <p:tags r:id="rId6"/>
            </p:custDataLst>
            <p:extLst>
              <p:ext uri="{D42A27DB-BD31-4B8C-83A1-F6EECF244321}">
                <p14:modId xmlns:p14="http://schemas.microsoft.com/office/powerpoint/2010/main" val="993139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400" imgH="396" progId="TCLayout.ActiveDocument.1">
                  <p:embed/>
                </p:oleObj>
              </mc:Choice>
              <mc:Fallback>
                <p:oleObj name="think-cell Folie" r:id="rId7" imgW="400" imgH="396" progId="TCLayout.ActiveDocument.1">
                  <p:embed/>
                  <p:pic>
                    <p:nvPicPr>
                      <p:cNvPr id="5" name="think-cell data - do not delete" hidden="1">
                        <a:extLst>
                          <a:ext uri="{FF2B5EF4-FFF2-40B4-BE49-F238E27FC236}">
                            <a16:creationId xmlns:a16="http://schemas.microsoft.com/office/drawing/2014/main" id="{1760E5F4-EDE1-75C0-66F0-5E144168A1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182141287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16A933E-A344-ADBF-EC55-661AA02787DB}"/>
              </a:ext>
            </a:extLst>
          </p:cNvPr>
          <p:cNvGraphicFramePr>
            <a:graphicFrameLocks noChangeAspect="1"/>
          </p:cNvGraphicFramePr>
          <p:nvPr userDrawn="1">
            <p:custDataLst>
              <p:tags r:id="rId8"/>
            </p:custDataLst>
            <p:extLst>
              <p:ext uri="{D42A27DB-BD31-4B8C-83A1-F6EECF244321}">
                <p14:modId xmlns:p14="http://schemas.microsoft.com/office/powerpoint/2010/main" val="1212943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400" imgH="396" progId="TCLayout.ActiveDocument.1">
                  <p:embed/>
                </p:oleObj>
              </mc:Choice>
              <mc:Fallback>
                <p:oleObj name="think-cell Folie" r:id="rId9" imgW="400" imgH="396" progId="TCLayout.ActiveDocument.1">
                  <p:embed/>
                  <p:pic>
                    <p:nvPicPr>
                      <p:cNvPr id="5" name="think-cell data - do not delete" hidden="1">
                        <a:extLst>
                          <a:ext uri="{FF2B5EF4-FFF2-40B4-BE49-F238E27FC236}">
                            <a16:creationId xmlns:a16="http://schemas.microsoft.com/office/drawing/2014/main" id="{716A933E-A344-ADBF-EC55-661AA02787D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5D4E0C99-6051-0E4F-B2B6-CE517A3D0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solidFill>
                  <a:srgbClr val="002D41"/>
                </a:solidFill>
                <a:effectLst/>
                <a:latin typeface="Arial Narrow" panose="020B0604020202020204" pitchFamily="34" charset="0"/>
              </a:rPr>
              <a:t>TITLE OF THE PRESENTATION</a:t>
            </a:r>
            <a:endParaRPr lang="en-US" noProof="0" dirty="0">
              <a:solidFill>
                <a:srgbClr val="002D41"/>
              </a:solidFill>
              <a:effectLst/>
              <a:latin typeface="Arial Narrow" panose="020B0604020202020204" pitchFamily="34" charset="0"/>
            </a:endParaRPr>
          </a:p>
        </p:txBody>
      </p:sp>
      <p:sp>
        <p:nvSpPr>
          <p:cNvPr id="3" name="Espace réservé du texte 2">
            <a:extLst>
              <a:ext uri="{FF2B5EF4-FFF2-40B4-BE49-F238E27FC236}">
                <a16:creationId xmlns:a16="http://schemas.microsoft.com/office/drawing/2014/main" id="{C09E76F9-407C-3E4B-AF6D-19A67C08E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change the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Espace réservé du numéro de diapositive 5">
            <a:extLst>
              <a:ext uri="{FF2B5EF4-FFF2-40B4-BE49-F238E27FC236}">
                <a16:creationId xmlns:a16="http://schemas.microsoft.com/office/drawing/2014/main" id="{7295D727-71EA-8743-BD42-D307324A5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CAA8C5D3-8A3B-F94C-BECF-6BE38BB7C66C}" type="slidenum">
              <a:rPr lang="en-US" smtClean="0"/>
              <a:pPr/>
              <a:t>‹#›</a:t>
            </a:fld>
            <a:endParaRPr lang="en-US" dirty="0"/>
          </a:p>
        </p:txBody>
      </p:sp>
      <p:sp>
        <p:nvSpPr>
          <p:cNvPr id="8" name="Espace réservé du pied de page 7">
            <a:extLst>
              <a:ext uri="{FF2B5EF4-FFF2-40B4-BE49-F238E27FC236}">
                <a16:creationId xmlns:a16="http://schemas.microsoft.com/office/drawing/2014/main" id="{9B5DF4FA-834E-B04D-AB13-D14C6DB98BBC}"/>
              </a:ext>
            </a:extLst>
          </p:cNvPr>
          <p:cNvSpPr>
            <a:spLocks noGrp="1"/>
          </p:cNvSpPr>
          <p:nvPr>
            <p:ph type="ftr" sz="quarter" idx="3"/>
          </p:nvPr>
        </p:nvSpPr>
        <p:spPr>
          <a:xfrm>
            <a:off x="838200" y="6345827"/>
            <a:ext cx="1417320" cy="365125"/>
          </a:xfrm>
          <a:prstGeom prst="rect">
            <a:avLst/>
          </a:prstGeom>
        </p:spPr>
        <p:txBody>
          <a:bodyPr vert="horz" lIns="0" tIns="45720" rIns="91440" bIns="45720" rtlCol="0" anchor="ctr"/>
          <a:lstStyle>
            <a:lvl1pPr algn="ctr" rtl="0">
              <a:defRPr sz="1400" b="0">
                <a:solidFill>
                  <a:schemeClr val="accent1"/>
                </a:solidFill>
                <a:latin typeface="Arial Narrow" panose="020B0606020202030204" pitchFamily="34" charset="0"/>
              </a:defRPr>
            </a:lvl1pPr>
          </a:lstStyle>
          <a:p>
            <a:pPr algn="l"/>
            <a:r>
              <a:rPr lang="en-US"/>
              <a:t>www.acea.auto</a:t>
            </a:r>
            <a:endParaRPr lang="en-US" dirty="0"/>
          </a:p>
        </p:txBody>
      </p:sp>
    </p:spTree>
    <p:extLst>
      <p:ext uri="{BB962C8B-B14F-4D97-AF65-F5344CB8AC3E}">
        <p14:creationId xmlns:p14="http://schemas.microsoft.com/office/powerpoint/2010/main" val="3313376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2" r:id="rId3"/>
    <p:sldLayoutId id="2147483733" r:id="rId4"/>
    <p:sldLayoutId id="2147483734" r:id="rId5"/>
    <p:sldLayoutId id="2147483726" r:id="rId6"/>
  </p:sldLayoutIdLst>
  <p:hf hdr="0" dt="0"/>
  <p:txStyles>
    <p:titleStyle>
      <a:lvl1pPr algn="l" defTabSz="914400" rtl="0" eaLnBrk="1" latinLnBrk="0" hangingPunct="1">
        <a:lnSpc>
          <a:spcPct val="90000"/>
        </a:lnSpc>
        <a:spcBef>
          <a:spcPct val="0"/>
        </a:spcBef>
        <a:buNone/>
        <a:defRPr lang="fr-BE" sz="4500" b="0" i="0" kern="1200" cap="all" baseline="0">
          <a:solidFill>
            <a:schemeClr val="accent1"/>
          </a:solidFill>
          <a:effectLst/>
          <a:latin typeface="+mj-lt"/>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D7AFC5D-B40D-5E32-5FBD-D193FC0C2335}"/>
              </a:ext>
            </a:extLst>
          </p:cNvPr>
          <p:cNvGraphicFramePr>
            <a:graphicFrameLocks noChangeAspect="1"/>
          </p:cNvGraphicFramePr>
          <p:nvPr userDrawn="1">
            <p:custDataLst>
              <p:tags r:id="rId13"/>
            </p:custDataLst>
            <p:extLst>
              <p:ext uri="{D42A27DB-BD31-4B8C-83A1-F6EECF244321}">
                <p14:modId xmlns:p14="http://schemas.microsoft.com/office/powerpoint/2010/main" val="1946373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00" imgH="396" progId="TCLayout.ActiveDocument.1">
                  <p:embed/>
                </p:oleObj>
              </mc:Choice>
              <mc:Fallback>
                <p:oleObj name="think-cell Folie" r:id="rId14" imgW="400" imgH="396" progId="TCLayout.ActiveDocument.1">
                  <p:embed/>
                  <p:pic>
                    <p:nvPicPr>
                      <p:cNvPr id="3" name="think-cell data - do not delete" hidden="1">
                        <a:extLst>
                          <a:ext uri="{FF2B5EF4-FFF2-40B4-BE49-F238E27FC236}">
                            <a16:creationId xmlns:a16="http://schemas.microsoft.com/office/drawing/2014/main" id="{6D7AFC5D-B40D-5E32-5FBD-D193FC0C233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6"/>
          <a:stretch>
            <a:fillRect/>
          </a:stretch>
        </p:blipFill>
        <p:spPr>
          <a:xfrm>
            <a:off x="179512" y="20335"/>
            <a:ext cx="884497" cy="1404789"/>
          </a:xfrm>
          <a:prstGeom prst="rect">
            <a:avLst/>
          </a:prstGeom>
        </p:spPr>
      </p:pic>
    </p:spTree>
    <p:extLst>
      <p:ext uri="{BB962C8B-B14F-4D97-AF65-F5344CB8AC3E}">
        <p14:creationId xmlns:p14="http://schemas.microsoft.com/office/powerpoint/2010/main" val="395483021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3405D1-9AF8-494A-6881-442DB04BC6D4}"/>
              </a:ext>
            </a:extLst>
          </p:cNvPr>
          <p:cNvGraphicFramePr>
            <a:graphicFrameLocks noChangeAspect="1"/>
          </p:cNvGraphicFramePr>
          <p:nvPr userDrawn="1">
            <p:custDataLst>
              <p:tags r:id="rId13"/>
            </p:custDataLst>
            <p:extLst>
              <p:ext uri="{D42A27DB-BD31-4B8C-83A1-F6EECF244321}">
                <p14:modId xmlns:p14="http://schemas.microsoft.com/office/powerpoint/2010/main" val="1254942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00" imgH="396" progId="TCLayout.ActiveDocument.1">
                  <p:embed/>
                </p:oleObj>
              </mc:Choice>
              <mc:Fallback>
                <p:oleObj name="think-cell Folie" r:id="rId14" imgW="400" imgH="396" progId="TCLayout.ActiveDocument.1">
                  <p:embed/>
                  <p:pic>
                    <p:nvPicPr>
                      <p:cNvPr id="2" name="think-cell data - do not delete" hidden="1">
                        <a:extLst>
                          <a:ext uri="{FF2B5EF4-FFF2-40B4-BE49-F238E27FC236}">
                            <a16:creationId xmlns:a16="http://schemas.microsoft.com/office/drawing/2014/main" id="{A03405D1-9AF8-494A-6881-442DB04BC6D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ja-JP" dirty="0"/>
              <a:t>Cliquez pour modifier les styles du texte du masque</a:t>
            </a:r>
          </a:p>
          <a:p>
            <a:pPr lvl="1"/>
            <a:r>
              <a:rPr lang="fr-FR" altLang="ja-JP" dirty="0"/>
              <a:t>Deuxième niveau</a:t>
            </a:r>
          </a:p>
          <a:p>
            <a:pPr lvl="2"/>
            <a:r>
              <a:rPr lang="fr-FR" altLang="ja-JP" dirty="0"/>
              <a:t>Troisième niveau</a:t>
            </a:r>
          </a:p>
          <a:p>
            <a:pPr lvl="3"/>
            <a:r>
              <a:rPr lang="fr-FR" altLang="ja-JP" dirty="0"/>
              <a:t>Quatrième niveau</a:t>
            </a:r>
          </a:p>
          <a:p>
            <a:pPr lvl="4"/>
            <a:r>
              <a:rPr lang="fr-FR" altLang="ja-JP" dirty="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fr-FR"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endParaRPr lang="fr-FR" altLang="ja-JP"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841ADF96-E6CA-4184-9617-4AA0842E2F41}" type="slidenum">
              <a:rPr lang="ja-JP" altLang="fr-FR"/>
              <a:pPr/>
              <a:t>‹#›</a:t>
            </a:fld>
            <a:endParaRPr lang="fr-FR" altLang="ja-JP"/>
          </a:p>
        </p:txBody>
      </p:sp>
      <p:pic>
        <p:nvPicPr>
          <p:cNvPr id="7" name="Image 6">
            <a:extLst>
              <a:ext uri="{FF2B5EF4-FFF2-40B4-BE49-F238E27FC236}">
                <a16:creationId xmlns:a16="http://schemas.microsoft.com/office/drawing/2014/main" id="{4CB5CF22-54B9-40F4-91F9-FB0988E05961}"/>
              </a:ext>
            </a:extLst>
          </p:cNvPr>
          <p:cNvPicPr>
            <a:picLocks noChangeAspect="1"/>
          </p:cNvPicPr>
          <p:nvPr userDrawn="1"/>
        </p:nvPicPr>
        <p:blipFill>
          <a:blip r:embed="rId16"/>
          <a:stretch>
            <a:fillRect/>
          </a:stretch>
        </p:blipFill>
        <p:spPr>
          <a:xfrm>
            <a:off x="179512" y="20335"/>
            <a:ext cx="884497" cy="1404789"/>
          </a:xfrm>
          <a:prstGeom prst="rect">
            <a:avLst/>
          </a:prstGeom>
        </p:spPr>
      </p:pic>
    </p:spTree>
    <p:extLst>
      <p:ext uri="{BB962C8B-B14F-4D97-AF65-F5344CB8AC3E}">
        <p14:creationId xmlns:p14="http://schemas.microsoft.com/office/powerpoint/2010/main" val="21954370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Calibri" panose="020F0502020204030204" pitchFamily="34" charset="0"/>
        <a:buChar char="−"/>
        <a:defRPr sz="2400">
          <a:solidFill>
            <a:schemeClr val="tx1"/>
          </a:solidFill>
          <a:latin typeface="+mn-lt"/>
        </a:defRPr>
      </a:lvl3pPr>
      <a:lvl4pPr marL="1600200" indent="-228600" algn="l" rtl="0" eaLnBrk="1" fontAlgn="base" hangingPunct="1">
        <a:spcBef>
          <a:spcPct val="20000"/>
        </a:spcBef>
        <a:spcAft>
          <a:spcPct val="0"/>
        </a:spcAft>
        <a:buFont typeface="Courier New" panose="02070309020205020404"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45.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2.xml"/><Relationship Id="rId7" Type="http://schemas.openxmlformats.org/officeDocument/2006/relationships/image" Target="../media/image27.sv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31.bin"/><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https://unece.org/sites/default/files/2023-10/GRBP-78-02e-Rev.1.pdf" TargetMode="Externa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3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C11C5F5-EF16-638A-106E-0CF8D6A12A01}"/>
              </a:ext>
            </a:extLst>
          </p:cNvPr>
          <p:cNvGraphicFramePr>
            <a:graphicFrameLocks noChangeAspect="1"/>
          </p:cNvGraphicFramePr>
          <p:nvPr>
            <p:custDataLst>
              <p:tags r:id="rId1"/>
            </p:custDataLst>
            <p:extLst>
              <p:ext uri="{D42A27DB-BD31-4B8C-83A1-F6EECF244321}">
                <p14:modId xmlns:p14="http://schemas.microsoft.com/office/powerpoint/2010/main" val="3946893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FC11C5F5-EF16-638A-106E-0CF8D6A12A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4CF181AD-2138-4110-A5E2-8649EDB84903}"/>
              </a:ext>
            </a:extLst>
          </p:cNvPr>
          <p:cNvSpPr>
            <a:spLocks noGrp="1"/>
          </p:cNvSpPr>
          <p:nvPr>
            <p:ph type="ctrTitle"/>
          </p:nvPr>
        </p:nvSpPr>
        <p:spPr/>
        <p:txBody>
          <a:bodyPr vert="horz"/>
          <a:lstStyle/>
          <a:p>
            <a:r>
              <a:rPr lang="en-GB" noProof="0" dirty="0"/>
              <a:t>Work on </a:t>
            </a:r>
            <a:br>
              <a:rPr lang="en-GB" noProof="0" dirty="0"/>
            </a:br>
            <a:r>
              <a:rPr lang="en-GB" noProof="0" dirty="0"/>
              <a:t>Exterior Acoustic </a:t>
            </a:r>
            <a:r>
              <a:rPr lang="en-GB" noProof="0" dirty="0" err="1"/>
              <a:t>Signaling</a:t>
            </a:r>
            <a:br>
              <a:rPr lang="en-GB" noProof="0" dirty="0"/>
            </a:br>
            <a:r>
              <a:rPr lang="en-GB" noProof="0" dirty="0"/>
              <a:t>Status Report</a:t>
            </a:r>
          </a:p>
        </p:txBody>
      </p:sp>
      <p:sp>
        <p:nvSpPr>
          <p:cNvPr id="5" name="Sous-titre 4">
            <a:extLst>
              <a:ext uri="{FF2B5EF4-FFF2-40B4-BE49-F238E27FC236}">
                <a16:creationId xmlns:a16="http://schemas.microsoft.com/office/drawing/2014/main" id="{15054904-277D-4336-8282-11732B047032}"/>
              </a:ext>
            </a:extLst>
          </p:cNvPr>
          <p:cNvSpPr>
            <a:spLocks noGrp="1"/>
          </p:cNvSpPr>
          <p:nvPr>
            <p:ph type="subTitle" idx="1"/>
          </p:nvPr>
        </p:nvSpPr>
        <p:spPr/>
        <p:txBody>
          <a:bodyPr/>
          <a:lstStyle/>
          <a:p>
            <a:br>
              <a:rPr lang="en-GB" noProof="0" dirty="0"/>
            </a:br>
            <a:endParaRPr lang="en-GB" noProof="0" dirty="0"/>
          </a:p>
          <a:p>
            <a:r>
              <a:rPr lang="en-GB" i="1" noProof="0" dirty="0"/>
              <a:t> 5 September 2025</a:t>
            </a:r>
          </a:p>
        </p:txBody>
      </p:sp>
      <p:sp>
        <p:nvSpPr>
          <p:cNvPr id="9" name="Textfeld 8">
            <a:extLst>
              <a:ext uri="{FF2B5EF4-FFF2-40B4-BE49-F238E27FC236}">
                <a16:creationId xmlns:a16="http://schemas.microsoft.com/office/drawing/2014/main" id="{99AC2A6C-5BCD-C1F4-11A1-837F2E90D592}"/>
              </a:ext>
            </a:extLst>
          </p:cNvPr>
          <p:cNvSpPr txBox="1"/>
          <p:nvPr/>
        </p:nvSpPr>
        <p:spPr>
          <a:xfrm>
            <a:off x="1082993" y="935474"/>
            <a:ext cx="6097904" cy="369332"/>
          </a:xfrm>
          <a:prstGeom prst="rect">
            <a:avLst/>
          </a:prstGeom>
          <a:noFill/>
        </p:spPr>
        <p:txBody>
          <a:bodyPr wrap="square">
            <a:spAutoFit/>
          </a:bodyPr>
          <a:lstStyle/>
          <a:p>
            <a:r>
              <a:rPr lang="en-GB" noProof="0" dirty="0"/>
              <a:t>Transmitted by experts of OICA </a:t>
            </a:r>
          </a:p>
        </p:txBody>
      </p:sp>
      <p:sp>
        <p:nvSpPr>
          <p:cNvPr id="10" name="TextBox 4">
            <a:extLst>
              <a:ext uri="{FF2B5EF4-FFF2-40B4-BE49-F238E27FC236}">
                <a16:creationId xmlns:a16="http://schemas.microsoft.com/office/drawing/2014/main" id="{6D9A42A9-2FCD-0A6F-CB22-F249780A2627}"/>
              </a:ext>
            </a:extLst>
          </p:cNvPr>
          <p:cNvSpPr txBox="1"/>
          <p:nvPr/>
        </p:nvSpPr>
        <p:spPr>
          <a:xfrm>
            <a:off x="8316959" y="504587"/>
            <a:ext cx="3389069" cy="830997"/>
          </a:xfrm>
          <a:prstGeom prst="rect">
            <a:avLst/>
          </a:prstGeom>
          <a:noFill/>
        </p:spPr>
        <p:txBody>
          <a:bodyPr wrap="none" rtlCol="0">
            <a:spAutoFit/>
          </a:bodyPr>
          <a:lstStyle/>
          <a:p>
            <a:r>
              <a:rPr lang="en-GB" sz="1600" noProof="0" dirty="0"/>
              <a:t>Informal </a:t>
            </a:r>
            <a:r>
              <a:rPr lang="en-GB" sz="1600" noProof="0"/>
              <a:t>Document </a:t>
            </a:r>
            <a:r>
              <a:rPr lang="en-GB" sz="1600" b="1" noProof="0"/>
              <a:t>GRBP-82-21</a:t>
            </a:r>
            <a:endParaRPr lang="en-GB" sz="1600" b="1" noProof="0" dirty="0"/>
          </a:p>
          <a:p>
            <a:r>
              <a:rPr lang="en-GB" sz="1600" noProof="0" dirty="0"/>
              <a:t>82</a:t>
            </a:r>
            <a:r>
              <a:rPr lang="en-GB" sz="1600" baseline="30000" noProof="0" dirty="0"/>
              <a:t>nd</a:t>
            </a:r>
            <a:r>
              <a:rPr lang="en-GB" sz="1600" noProof="0" dirty="0"/>
              <a:t> GRBP, 3-5 September 2025, </a:t>
            </a:r>
          </a:p>
          <a:p>
            <a:r>
              <a:rPr lang="en-GB" sz="1600" noProof="0" dirty="0"/>
              <a:t>agenda item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1D48D5-4DA5-4126-8B27-EF0824545343}"/>
              </a:ext>
            </a:extLst>
          </p:cNvPr>
          <p:cNvSpPr>
            <a:spLocks noGrp="1"/>
          </p:cNvSpPr>
          <p:nvPr>
            <p:ph type="body" sz="quarter" idx="12"/>
          </p:nvPr>
        </p:nvSpPr>
        <p:spPr/>
        <p:txBody>
          <a:bodyPr/>
          <a:lstStyle/>
          <a:p>
            <a:r>
              <a:rPr lang="en-GB" noProof="0" dirty="0"/>
              <a:t>Task 2 Progress</a:t>
            </a:r>
          </a:p>
        </p:txBody>
      </p:sp>
      <p:sp>
        <p:nvSpPr>
          <p:cNvPr id="4" name="Text Placeholder 3">
            <a:extLst>
              <a:ext uri="{FF2B5EF4-FFF2-40B4-BE49-F238E27FC236}">
                <a16:creationId xmlns:a16="http://schemas.microsoft.com/office/drawing/2014/main" id="{24550954-4235-42A2-8BFA-1BBFFB054963}"/>
              </a:ext>
            </a:extLst>
          </p:cNvPr>
          <p:cNvSpPr>
            <a:spLocks noGrp="1"/>
          </p:cNvSpPr>
          <p:nvPr>
            <p:ph type="body" sz="quarter" idx="11"/>
          </p:nvPr>
        </p:nvSpPr>
        <p:spPr/>
        <p:txBody>
          <a:bodyPr/>
          <a:lstStyle/>
          <a:p>
            <a:r>
              <a:rPr lang="en-GB" sz="2800" noProof="0" dirty="0"/>
              <a:t> </a:t>
            </a:r>
          </a:p>
        </p:txBody>
      </p:sp>
      <p:sp>
        <p:nvSpPr>
          <p:cNvPr id="2" name="Text Placeholder 3">
            <a:extLst>
              <a:ext uri="{FF2B5EF4-FFF2-40B4-BE49-F238E27FC236}">
                <a16:creationId xmlns:a16="http://schemas.microsoft.com/office/drawing/2014/main" id="{B3E64AC9-DB2F-C172-80BA-2A6DDCBFD4F8}"/>
              </a:ext>
            </a:extLst>
          </p:cNvPr>
          <p:cNvSpPr txBox="1">
            <a:spLocks/>
          </p:cNvSpPr>
          <p:nvPr/>
        </p:nvSpPr>
        <p:spPr>
          <a:xfrm>
            <a:off x="990598" y="5387990"/>
            <a:ext cx="10515600" cy="546903"/>
          </a:xfrm>
          <a:prstGeom prst="rect">
            <a:avLst/>
          </a:prstGeom>
        </p:spPr>
        <p:txBody>
          <a:bodyPr vert="horz" lIns="0" tIns="45720" rIns="0" bIns="45720" rtlCol="0">
            <a:noAutofit/>
          </a:bodyPr>
          <a:lstStyle>
            <a:lvl1pPr marL="0" indent="0" algn="r" defTabSz="914400" rtl="0" eaLnBrk="1" latinLnBrk="0" hangingPunct="1">
              <a:lnSpc>
                <a:spcPct val="90000"/>
              </a:lnSpc>
              <a:spcBef>
                <a:spcPts val="600"/>
              </a:spcBef>
              <a:buClr>
                <a:schemeClr val="accent1"/>
              </a:buClr>
              <a:buFont typeface="Arial" panose="020B0604020202020204" pitchFamily="34" charset="0"/>
              <a:buNone/>
              <a:defRPr sz="3600" b="0" kern="1200" cap="all" baseline="0">
                <a:solidFill>
                  <a:schemeClr val="tx1"/>
                </a:solidFill>
                <a:latin typeface="+mj-lt"/>
                <a:ea typeface="+mn-ea"/>
                <a:cs typeface="Arial" panose="020B0604020202020204" pitchFamily="34" charset="0"/>
              </a:defRPr>
            </a:lvl1pPr>
            <a:lvl2pPr marL="0" indent="0" algn="l" defTabSz="914400" rtl="0" eaLnBrk="1" latinLnBrk="0" hangingPunct="1">
              <a:lnSpc>
                <a:spcPct val="90000"/>
              </a:lnSpc>
              <a:spcBef>
                <a:spcPts val="0"/>
              </a:spcBef>
              <a:buClr>
                <a:schemeClr val="tx2"/>
              </a:buClr>
              <a:buSzPct val="25000"/>
              <a:buFont typeface="Corbel" panose="020B0503020204020204" pitchFamily="34" charset="0"/>
              <a:buNone/>
              <a:defRPr sz="3200" kern="1200">
                <a:solidFill>
                  <a:srgbClr val="FF0000"/>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1200"/>
              </a:spcBef>
              <a:buClr>
                <a:schemeClr val="accent1"/>
              </a:buClr>
              <a:buFont typeface="Courier New" panose="02070309020205020404" pitchFamily="49" charset="0"/>
              <a:buNone/>
              <a:defRPr sz="2000" kern="1200" cap="all" baseline="0">
                <a:solidFill>
                  <a:srgbClr val="155396"/>
                </a:solidFill>
                <a:latin typeface="Arial" panose="020B0604020202020204" pitchFamily="34" charset="0"/>
                <a:ea typeface="+mn-ea"/>
                <a:cs typeface="Arial" panose="020B0604020202020204" pitchFamily="34" charset="0"/>
              </a:defRPr>
            </a:lvl3pPr>
            <a:lvl4pPr marL="0" indent="11113" algn="l" defTabSz="914400" rtl="0" eaLnBrk="1" latinLnBrk="0" hangingPunct="1">
              <a:lnSpc>
                <a:spcPct val="90000"/>
              </a:lnSpc>
              <a:spcBef>
                <a:spcPts val="600"/>
              </a:spcBef>
              <a:buClr>
                <a:schemeClr val="tx2"/>
              </a:buClr>
              <a:buFont typeface="Wingdings" pitchFamily="2" charset="2"/>
              <a:buChar char="§"/>
              <a:defRPr sz="1400" b="1" kern="1200">
                <a:solidFill>
                  <a:schemeClr val="tx1"/>
                </a:solidFill>
                <a:latin typeface="+mn-lt"/>
                <a:ea typeface="+mn-ea"/>
                <a:cs typeface="Arial" panose="020B0604020202020204" pitchFamily="34" charset="0"/>
              </a:defRPr>
            </a:lvl4pPr>
            <a:lvl5pPr marL="0" indent="0" algn="l" defTabSz="914400" rtl="0" eaLnBrk="1" latinLnBrk="0" hangingPunct="1">
              <a:lnSpc>
                <a:spcPct val="90000"/>
              </a:lnSpc>
              <a:spcBef>
                <a:spcPts val="500"/>
              </a:spcBef>
              <a:buClr>
                <a:schemeClr val="tx2"/>
              </a:buClr>
              <a:buFont typeface="Courier New" panose="02070309020205020404" pitchFamily="49" charset="0"/>
              <a:buNone/>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noProof="0" dirty="0"/>
              <a:t>Propose a framework for exterior sound specifications</a:t>
            </a:r>
          </a:p>
          <a:p>
            <a:endParaRPr lang="en-GB" noProof="0" dirty="0"/>
          </a:p>
        </p:txBody>
      </p:sp>
    </p:spTree>
    <p:extLst>
      <p:ext uri="{BB962C8B-B14F-4D97-AF65-F5344CB8AC3E}">
        <p14:creationId xmlns:p14="http://schemas.microsoft.com/office/powerpoint/2010/main" val="272023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D9529-2E3D-9A43-843C-48F16996C93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D579876-EBDB-BD2F-AD03-7BDAD6E333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ED579876-EBDB-BD2F-AD03-7BDAD6E333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C5D1BDA-6CCA-EF1F-5EEA-A4B90ECA2F04}"/>
              </a:ext>
            </a:extLst>
          </p:cNvPr>
          <p:cNvSpPr>
            <a:spLocks noGrp="1"/>
          </p:cNvSpPr>
          <p:nvPr>
            <p:ph type="sldNum" sz="quarter" idx="12"/>
          </p:nvPr>
        </p:nvSpPr>
        <p:spPr/>
        <p:txBody>
          <a:bodyPr/>
          <a:lstStyle/>
          <a:p>
            <a:fld id="{CAA8C5D3-8A3B-F94C-BECF-6BE38BB7C66C}" type="slidenum">
              <a:rPr lang="en-GB" noProof="0" smtClean="0"/>
              <a:pPr/>
              <a:t>11</a:t>
            </a:fld>
            <a:endParaRPr lang="en-GB" noProof="0" dirty="0"/>
          </a:p>
        </p:txBody>
      </p:sp>
      <p:sp>
        <p:nvSpPr>
          <p:cNvPr id="4" name="Text Placeholder 3">
            <a:extLst>
              <a:ext uri="{FF2B5EF4-FFF2-40B4-BE49-F238E27FC236}">
                <a16:creationId xmlns:a16="http://schemas.microsoft.com/office/drawing/2014/main" id="{A7DB18A8-96EE-F51F-0368-388A353852F0}"/>
              </a:ext>
            </a:extLst>
          </p:cNvPr>
          <p:cNvSpPr>
            <a:spLocks noGrp="1"/>
          </p:cNvSpPr>
          <p:nvPr>
            <p:ph type="body" sz="quarter" idx="14"/>
          </p:nvPr>
        </p:nvSpPr>
        <p:spPr>
          <a:xfrm>
            <a:off x="293450" y="200634"/>
            <a:ext cx="10515600" cy="712800"/>
          </a:xfrm>
        </p:spPr>
        <p:txBody>
          <a:bodyPr>
            <a:normAutofit/>
          </a:bodyPr>
          <a:lstStyle/>
          <a:p>
            <a:r>
              <a:rPr lang="en-GB" sz="3200" noProof="0" dirty="0"/>
              <a:t>Report on Task 2 progress</a:t>
            </a:r>
          </a:p>
          <a:p>
            <a:endParaRPr lang="en-GB" sz="3200" noProof="0" dirty="0"/>
          </a:p>
        </p:txBody>
      </p:sp>
      <p:sp>
        <p:nvSpPr>
          <p:cNvPr id="5" name="Footer Placeholder 4">
            <a:extLst>
              <a:ext uri="{FF2B5EF4-FFF2-40B4-BE49-F238E27FC236}">
                <a16:creationId xmlns:a16="http://schemas.microsoft.com/office/drawing/2014/main" id="{FB3287F5-3559-170E-1AEB-E4643C82222D}"/>
              </a:ext>
            </a:extLst>
          </p:cNvPr>
          <p:cNvSpPr>
            <a:spLocks noGrp="1"/>
          </p:cNvSpPr>
          <p:nvPr>
            <p:ph type="ftr" sz="quarter" idx="3"/>
          </p:nvPr>
        </p:nvSpPr>
        <p:spPr/>
        <p:txBody>
          <a:bodyPr/>
          <a:lstStyle/>
          <a:p>
            <a:pPr algn="l"/>
            <a:r>
              <a:rPr lang="en-GB" noProof="0" dirty="0"/>
              <a:t>www.acea.auto</a:t>
            </a:r>
          </a:p>
        </p:txBody>
      </p:sp>
      <p:sp>
        <p:nvSpPr>
          <p:cNvPr id="2" name="Espace réservé du contenu 2">
            <a:extLst>
              <a:ext uri="{FF2B5EF4-FFF2-40B4-BE49-F238E27FC236}">
                <a16:creationId xmlns:a16="http://schemas.microsoft.com/office/drawing/2014/main" id="{59CA9D48-30C1-2813-42E4-5DB279DE710F}"/>
              </a:ext>
            </a:extLst>
          </p:cNvPr>
          <p:cNvSpPr txBox="1">
            <a:spLocks/>
          </p:cNvSpPr>
          <p:nvPr/>
        </p:nvSpPr>
        <p:spPr>
          <a:xfrm>
            <a:off x="826768" y="14852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noProof="0" dirty="0"/>
          </a:p>
          <a:p>
            <a:pPr marL="0" indent="0">
              <a:buFont typeface="Arial" panose="020B0604020202020204" pitchFamily="34" charset="0"/>
              <a:buNone/>
            </a:pPr>
            <a:endParaRPr lang="en-GB" noProof="0" dirty="0"/>
          </a:p>
          <a:p>
            <a:pPr marL="0" indent="0">
              <a:buFont typeface="Arial" panose="020B0604020202020204" pitchFamily="34" charset="0"/>
              <a:buNone/>
            </a:pPr>
            <a:endParaRPr lang="en-GB" b="1" noProof="0" dirty="0"/>
          </a:p>
        </p:txBody>
      </p:sp>
      <p:sp>
        <p:nvSpPr>
          <p:cNvPr id="16" name="Espace réservé du contenu 2">
            <a:extLst>
              <a:ext uri="{FF2B5EF4-FFF2-40B4-BE49-F238E27FC236}">
                <a16:creationId xmlns:a16="http://schemas.microsoft.com/office/drawing/2014/main" id="{E2C34375-C20F-1922-85AD-D99680EFFF7C}"/>
              </a:ext>
            </a:extLst>
          </p:cNvPr>
          <p:cNvSpPr txBox="1">
            <a:spLocks/>
          </p:cNvSpPr>
          <p:nvPr/>
        </p:nvSpPr>
        <p:spPr>
          <a:xfrm>
            <a:off x="655314" y="1125560"/>
            <a:ext cx="10515600" cy="847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noProof="0" dirty="0"/>
              <a:t>Identify necessary and/or recommended criteria, regarding the function of the sound</a:t>
            </a:r>
          </a:p>
          <a:p>
            <a:pPr marL="0" indent="0">
              <a:buNone/>
            </a:pPr>
            <a:endParaRPr lang="en-GB" sz="2000" noProof="0" dirty="0"/>
          </a:p>
          <a:p>
            <a:pPr marL="0" indent="0">
              <a:buNone/>
            </a:pPr>
            <a:r>
              <a:rPr lang="en-GB" sz="2000" noProof="0" dirty="0"/>
              <a:t>    </a:t>
            </a:r>
          </a:p>
          <a:p>
            <a:pPr marL="0" indent="0">
              <a:buNone/>
            </a:pPr>
            <a:endParaRPr lang="en-GB" sz="2000" noProof="0" dirty="0"/>
          </a:p>
        </p:txBody>
      </p:sp>
      <p:sp>
        <p:nvSpPr>
          <p:cNvPr id="6" name="Text Placeholder 5">
            <a:extLst>
              <a:ext uri="{FF2B5EF4-FFF2-40B4-BE49-F238E27FC236}">
                <a16:creationId xmlns:a16="http://schemas.microsoft.com/office/drawing/2014/main" id="{DCF83EEB-B7B3-1CDC-3ECB-6ABEC269F4A2}"/>
              </a:ext>
            </a:extLst>
          </p:cNvPr>
          <p:cNvSpPr>
            <a:spLocks noGrp="1"/>
          </p:cNvSpPr>
          <p:nvPr>
            <p:ph type="body" sz="quarter" idx="13"/>
          </p:nvPr>
        </p:nvSpPr>
        <p:spPr>
          <a:xfrm>
            <a:off x="293450" y="701308"/>
            <a:ext cx="10515600" cy="640129"/>
          </a:xfrm>
        </p:spPr>
        <p:txBody>
          <a:bodyPr>
            <a:normAutofit/>
          </a:bodyPr>
          <a:lstStyle/>
          <a:p>
            <a:r>
              <a:rPr lang="en-GB" sz="2800" cap="none" noProof="0" dirty="0"/>
              <a:t>Drafting a template for exterior signal specification</a:t>
            </a:r>
          </a:p>
        </p:txBody>
      </p:sp>
      <p:graphicFrame>
        <p:nvGraphicFramePr>
          <p:cNvPr id="10" name="Tableau 9">
            <a:extLst>
              <a:ext uri="{FF2B5EF4-FFF2-40B4-BE49-F238E27FC236}">
                <a16:creationId xmlns:a16="http://schemas.microsoft.com/office/drawing/2014/main" id="{9D510D7C-8109-CD68-4F99-A1D9E19C23AB}"/>
              </a:ext>
            </a:extLst>
          </p:cNvPr>
          <p:cNvGraphicFramePr>
            <a:graphicFrameLocks noGrp="1"/>
          </p:cNvGraphicFramePr>
          <p:nvPr>
            <p:extLst>
              <p:ext uri="{D42A27DB-BD31-4B8C-83A1-F6EECF244321}">
                <p14:modId xmlns:p14="http://schemas.microsoft.com/office/powerpoint/2010/main" val="3777228470"/>
              </p:ext>
            </p:extLst>
          </p:nvPr>
        </p:nvGraphicFramePr>
        <p:xfrm>
          <a:off x="849632" y="1650946"/>
          <a:ext cx="10515598" cy="4767995"/>
        </p:xfrm>
        <a:graphic>
          <a:graphicData uri="http://schemas.openxmlformats.org/drawingml/2006/table">
            <a:tbl>
              <a:tblPr firstRow="1" bandRow="1">
                <a:tableStyleId>{5C22544A-7EE6-4342-B048-85BDC9FD1C3A}</a:tableStyleId>
              </a:tblPr>
              <a:tblGrid>
                <a:gridCol w="2195951">
                  <a:extLst>
                    <a:ext uri="{9D8B030D-6E8A-4147-A177-3AD203B41FA5}">
                      <a16:colId xmlns:a16="http://schemas.microsoft.com/office/drawing/2014/main" val="2049469071"/>
                    </a:ext>
                  </a:extLst>
                </a:gridCol>
                <a:gridCol w="3624158">
                  <a:extLst>
                    <a:ext uri="{9D8B030D-6E8A-4147-A177-3AD203B41FA5}">
                      <a16:colId xmlns:a16="http://schemas.microsoft.com/office/drawing/2014/main" val="4098920687"/>
                    </a:ext>
                  </a:extLst>
                </a:gridCol>
                <a:gridCol w="1565163">
                  <a:extLst>
                    <a:ext uri="{9D8B030D-6E8A-4147-A177-3AD203B41FA5}">
                      <a16:colId xmlns:a16="http://schemas.microsoft.com/office/drawing/2014/main" val="823942061"/>
                    </a:ext>
                  </a:extLst>
                </a:gridCol>
                <a:gridCol w="1565163">
                  <a:extLst>
                    <a:ext uri="{9D8B030D-6E8A-4147-A177-3AD203B41FA5}">
                      <a16:colId xmlns:a16="http://schemas.microsoft.com/office/drawing/2014/main" val="1943721966"/>
                    </a:ext>
                  </a:extLst>
                </a:gridCol>
                <a:gridCol w="1565163">
                  <a:extLst>
                    <a:ext uri="{9D8B030D-6E8A-4147-A177-3AD203B41FA5}">
                      <a16:colId xmlns:a16="http://schemas.microsoft.com/office/drawing/2014/main" val="3040261686"/>
                    </a:ext>
                  </a:extLst>
                </a:gridCol>
              </a:tblGrid>
              <a:tr h="333155">
                <a:tc>
                  <a:txBody>
                    <a:bodyPr/>
                    <a:lstStyle/>
                    <a:p>
                      <a:endParaRPr lang="en-GB" sz="1400" noProof="0" dirty="0"/>
                    </a:p>
                  </a:txBody>
                  <a:tcPr>
                    <a:noFill/>
                  </a:tcPr>
                </a:tc>
                <a:tc>
                  <a:txBody>
                    <a:bodyPr/>
                    <a:lstStyle/>
                    <a:p>
                      <a:endParaRPr lang="en-GB" sz="1400" noProof="0" dirty="0"/>
                    </a:p>
                  </a:txBody>
                  <a:tcPr>
                    <a:noFill/>
                  </a:tcPr>
                </a:tc>
                <a:tc>
                  <a:txBody>
                    <a:bodyPr/>
                    <a:lstStyle/>
                    <a:p>
                      <a:pPr algn="ctr"/>
                      <a:r>
                        <a:rPr lang="en-GB" sz="1400" noProof="0" dirty="0"/>
                        <a:t>Safe Life</a:t>
                      </a:r>
                    </a:p>
                  </a:txBody>
                  <a:tcPr/>
                </a:tc>
                <a:tc>
                  <a:txBody>
                    <a:bodyPr/>
                    <a:lstStyle/>
                    <a:p>
                      <a:pPr algn="ctr"/>
                      <a:r>
                        <a:rPr lang="en-GB" sz="1400" noProof="0" dirty="0"/>
                        <a:t>Safe car</a:t>
                      </a:r>
                    </a:p>
                  </a:txBody>
                  <a:tcPr/>
                </a:tc>
                <a:tc>
                  <a:txBody>
                    <a:bodyPr/>
                    <a:lstStyle/>
                    <a:p>
                      <a:pPr algn="ctr"/>
                      <a:r>
                        <a:rPr lang="en-GB" sz="1400" noProof="0" dirty="0"/>
                        <a:t>Communication</a:t>
                      </a:r>
                    </a:p>
                  </a:txBody>
                  <a:tcPr/>
                </a:tc>
                <a:extLst>
                  <a:ext uri="{0D108BD9-81ED-4DB2-BD59-A6C34878D82A}">
                    <a16:rowId xmlns:a16="http://schemas.microsoft.com/office/drawing/2014/main" val="897511581"/>
                  </a:ext>
                </a:extLst>
              </a:tr>
              <a:tr h="370840">
                <a:tc>
                  <a:txBody>
                    <a:bodyPr/>
                    <a:lstStyle/>
                    <a:p>
                      <a:r>
                        <a:rPr lang="en-GB" sz="1400" noProof="0" dirty="0"/>
                        <a:t>Sound presence</a:t>
                      </a:r>
                    </a:p>
                  </a:txBody>
                  <a:tcPr/>
                </a:tc>
                <a:tc>
                  <a:txBody>
                    <a:bodyPr/>
                    <a:lstStyle/>
                    <a:p>
                      <a:r>
                        <a:rPr lang="en-GB" sz="1400" noProof="0" dirty="0"/>
                        <a:t>Mandatory ? Exemptions ?</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extLst>
                  <a:ext uri="{0D108BD9-81ED-4DB2-BD59-A6C34878D82A}">
                    <a16:rowId xmlns:a16="http://schemas.microsoft.com/office/drawing/2014/main" val="1940781832"/>
                  </a:ext>
                </a:extLst>
              </a:tr>
              <a:tr h="370840">
                <a:tc rowSpan="2">
                  <a:txBody>
                    <a:bodyPr/>
                    <a:lstStyle/>
                    <a:p>
                      <a:r>
                        <a:rPr lang="en-GB" sz="1400" noProof="0" dirty="0"/>
                        <a:t>Sound level</a:t>
                      </a:r>
                    </a:p>
                  </a:txBody>
                  <a:tcPr/>
                </a:tc>
                <a:tc>
                  <a:txBody>
                    <a:bodyPr/>
                    <a:lstStyle/>
                    <a:p>
                      <a:r>
                        <a:rPr lang="en-GB" sz="1400" noProof="0" dirty="0"/>
                        <a:t>Minimum ? Maximum ?</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extLst>
                  <a:ext uri="{0D108BD9-81ED-4DB2-BD59-A6C34878D82A}">
                    <a16:rowId xmlns:a16="http://schemas.microsoft.com/office/drawing/2014/main" val="1583271007"/>
                  </a:ext>
                </a:extLst>
              </a:tr>
              <a:tr h="370840">
                <a:tc vMerge="1">
                  <a:txBody>
                    <a:bodyPr/>
                    <a:lstStyle/>
                    <a:p>
                      <a:endParaRPr lang="fr-FR" dirty="0"/>
                    </a:p>
                  </a:txBody>
                  <a:tcPr/>
                </a:tc>
                <a:tc>
                  <a:txBody>
                    <a:bodyPr/>
                    <a:lstStyle/>
                    <a:p>
                      <a:r>
                        <a:rPr lang="en-GB" sz="1400" noProof="0" dirty="0"/>
                        <a:t>Self adjusted to background ?</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3250373963"/>
                  </a:ext>
                </a:extLst>
              </a:tr>
              <a:tr h="370840">
                <a:tc rowSpan="3">
                  <a:txBody>
                    <a:bodyPr/>
                    <a:lstStyle/>
                    <a:p>
                      <a:r>
                        <a:rPr lang="en-GB" sz="1400" noProof="0" dirty="0"/>
                        <a:t>Sound descriptors</a:t>
                      </a:r>
                    </a:p>
                  </a:txBody>
                  <a:tcPr/>
                </a:tc>
                <a:tc>
                  <a:txBody>
                    <a:bodyPr/>
                    <a:lstStyle/>
                    <a:p>
                      <a:r>
                        <a:rPr lang="en-GB" sz="1400" noProof="0" dirty="0"/>
                        <a:t>Subjective description</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solidFill>
                          <a:srgbClr val="FF0000"/>
                        </a:solidFill>
                      </a:endParaRPr>
                    </a:p>
                  </a:txBody>
                  <a:tcPr/>
                </a:tc>
                <a:extLst>
                  <a:ext uri="{0D108BD9-81ED-4DB2-BD59-A6C34878D82A}">
                    <a16:rowId xmlns:a16="http://schemas.microsoft.com/office/drawing/2014/main" val="104560294"/>
                  </a:ext>
                </a:extLst>
              </a:tr>
              <a:tr h="370840">
                <a:tc vMerge="1">
                  <a:txBody>
                    <a:bodyPr/>
                    <a:lstStyle/>
                    <a:p>
                      <a:endParaRPr lang="en-GB" sz="1400" noProof="0" dirty="0"/>
                    </a:p>
                  </a:txBody>
                  <a:tcPr/>
                </a:tc>
                <a:tc>
                  <a:txBody>
                    <a:bodyPr/>
                    <a:lstStyle/>
                    <a:p>
                      <a:r>
                        <a:rPr lang="en-GB" sz="1400" noProof="0" dirty="0"/>
                        <a:t>Frequency range, frequency emergence</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47698498"/>
                  </a:ext>
                </a:extLst>
              </a:tr>
              <a:tr h="370840">
                <a:tc vMerge="1">
                  <a:txBody>
                    <a:bodyPr/>
                    <a:lstStyle/>
                    <a:p>
                      <a:endParaRPr lang="en-GB" sz="1400" noProof="0" dirty="0"/>
                    </a:p>
                  </a:txBody>
                  <a:tcPr/>
                </a:tc>
                <a:tc>
                  <a:txBody>
                    <a:bodyPr/>
                    <a:lstStyle/>
                    <a:p>
                      <a:r>
                        <a:rPr lang="en-GB" sz="1400" noProof="0" dirty="0"/>
                        <a:t>Sound pattern</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40860756"/>
                  </a:ext>
                </a:extLst>
              </a:tr>
              <a:tr h="370840">
                <a:tc rowSpan="3">
                  <a:txBody>
                    <a:bodyPr/>
                    <a:lstStyle/>
                    <a:p>
                      <a:r>
                        <a:rPr lang="en-GB" sz="1400" noProof="0" dirty="0"/>
                        <a:t>Component</a:t>
                      </a:r>
                    </a:p>
                  </a:txBody>
                  <a:tcPr/>
                </a:tc>
                <a:tc>
                  <a:txBody>
                    <a:bodyPr/>
                    <a:lstStyle/>
                    <a:p>
                      <a:r>
                        <a:rPr lang="en-GB" sz="1400" noProof="0" dirty="0"/>
                        <a:t>Technology</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999389216"/>
                  </a:ext>
                </a:extLst>
              </a:tr>
              <a:tr h="370840">
                <a:tc vMerge="1">
                  <a:txBody>
                    <a:bodyPr/>
                    <a:lstStyle/>
                    <a:p>
                      <a:endParaRPr lang="en-GB" sz="1400" noProof="0" dirty="0"/>
                    </a:p>
                  </a:txBody>
                  <a:tcPr/>
                </a:tc>
                <a:tc>
                  <a:txBody>
                    <a:bodyPr/>
                    <a:lstStyle/>
                    <a:p>
                      <a:r>
                        <a:rPr lang="en-GB" sz="1400" noProof="0" dirty="0"/>
                        <a:t>Specification on component</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635808358"/>
                  </a:ext>
                </a:extLst>
              </a:tr>
              <a:tr h="370840">
                <a:tc vMerge="1">
                  <a:txBody>
                    <a:bodyPr/>
                    <a:lstStyle/>
                    <a:p>
                      <a:endParaRPr lang="en-GB" sz="1400" noProof="0" dirty="0"/>
                    </a:p>
                  </a:txBody>
                  <a:tcPr/>
                </a:tc>
                <a:tc>
                  <a:txBody>
                    <a:bodyPr/>
                    <a:lstStyle/>
                    <a:p>
                      <a:r>
                        <a:rPr lang="en-GB" sz="1400" noProof="0" dirty="0"/>
                        <a:t>Component installation</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4093551377"/>
                  </a:ext>
                </a:extLst>
              </a:tr>
              <a:tr h="210106">
                <a:tc rowSpan="2">
                  <a:txBody>
                    <a:bodyPr/>
                    <a:lstStyle/>
                    <a:p>
                      <a:r>
                        <a:rPr lang="en-GB" sz="1400" noProof="0" dirty="0"/>
                        <a:t>Users features</a:t>
                      </a:r>
                    </a:p>
                  </a:txBody>
                  <a:tcPr/>
                </a:tc>
                <a:tc>
                  <a:txBody>
                    <a:bodyPr/>
                    <a:lstStyle/>
                    <a:p>
                      <a:r>
                        <a:rPr lang="en-GB" sz="1400" noProof="0" dirty="0"/>
                        <a:t>Pause function</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612489047"/>
                  </a:ext>
                </a:extLst>
              </a:tr>
              <a:tr h="210106">
                <a:tc vMerge="1">
                  <a:txBody>
                    <a:bodyPr/>
                    <a:lstStyle/>
                    <a:p>
                      <a:endParaRPr lang="en-GB" sz="1400" noProof="0" dirty="0"/>
                    </a:p>
                  </a:txBody>
                  <a:tcPr/>
                </a:tc>
                <a:tc>
                  <a:txBody>
                    <a:bodyPr/>
                    <a:lstStyle/>
                    <a:p>
                      <a:r>
                        <a:rPr lang="en-GB" sz="1400" noProof="0" dirty="0"/>
                        <a:t>Selectable sound</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443775705"/>
                  </a:ext>
                </a:extLst>
              </a:tr>
              <a:tr h="210106">
                <a:tc>
                  <a:txBody>
                    <a:bodyPr/>
                    <a:lstStyle/>
                    <a:p>
                      <a:r>
                        <a:rPr lang="en-GB" sz="1400" noProof="0" dirty="0"/>
                        <a:t>Test procedure</a:t>
                      </a:r>
                    </a:p>
                  </a:txBody>
                  <a:tcPr/>
                </a:tc>
                <a:tc>
                  <a:txBody>
                    <a:bodyPr/>
                    <a:lstStyle/>
                    <a:p>
                      <a:r>
                        <a:rPr lang="en-GB" sz="1400" noProof="0" dirty="0"/>
                        <a:t>Microphone distance, height, test facility</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3004398650"/>
                  </a:ext>
                </a:extLst>
              </a:tr>
            </a:tbl>
          </a:graphicData>
        </a:graphic>
      </p:graphicFrame>
      <p:sp>
        <p:nvSpPr>
          <p:cNvPr id="8" name="ZoneTexte 7">
            <a:extLst>
              <a:ext uri="{FF2B5EF4-FFF2-40B4-BE49-F238E27FC236}">
                <a16:creationId xmlns:a16="http://schemas.microsoft.com/office/drawing/2014/main" id="{93CBD54E-C7B7-06F1-6F94-DB0FC40D7605}"/>
              </a:ext>
            </a:extLst>
          </p:cNvPr>
          <p:cNvSpPr txBox="1"/>
          <p:nvPr/>
        </p:nvSpPr>
        <p:spPr>
          <a:xfrm>
            <a:off x="7357671" y="2818510"/>
            <a:ext cx="255198" cy="1323439"/>
          </a:xfrm>
          <a:prstGeom prst="rect">
            <a:avLst/>
          </a:prstGeom>
          <a:noFill/>
        </p:spPr>
        <p:txBody>
          <a:bodyPr wrap="none" rtlCol="0">
            <a:spAutoFit/>
          </a:bodyPr>
          <a:lstStyle/>
          <a:p>
            <a:r>
              <a:rPr lang="en-GB" sz="2000" dirty="0">
                <a:solidFill>
                  <a:schemeClr val="bg1">
                    <a:lumMod val="50000"/>
                  </a:schemeClr>
                </a:solidFill>
              </a:rPr>
              <a:t>.</a:t>
            </a:r>
          </a:p>
          <a:p>
            <a:r>
              <a:rPr lang="en-GB" sz="2000" dirty="0">
                <a:solidFill>
                  <a:schemeClr val="bg1">
                    <a:lumMod val="50000"/>
                  </a:schemeClr>
                </a:solidFill>
              </a:rPr>
              <a:t>.</a:t>
            </a:r>
          </a:p>
          <a:p>
            <a:r>
              <a:rPr lang="en-GB" sz="2000" dirty="0">
                <a:solidFill>
                  <a:schemeClr val="bg1">
                    <a:lumMod val="50000"/>
                  </a:schemeClr>
                </a:solidFill>
              </a:rPr>
              <a:t>.</a:t>
            </a:r>
          </a:p>
          <a:p>
            <a:r>
              <a:rPr lang="en-GB" sz="2000" dirty="0">
                <a:solidFill>
                  <a:schemeClr val="bg1">
                    <a:lumMod val="50000"/>
                  </a:schemeClr>
                </a:solidFill>
              </a:rPr>
              <a:t>.</a:t>
            </a:r>
          </a:p>
        </p:txBody>
      </p:sp>
      <p:sp>
        <p:nvSpPr>
          <p:cNvPr id="9" name="ZoneTexte 8">
            <a:extLst>
              <a:ext uri="{FF2B5EF4-FFF2-40B4-BE49-F238E27FC236}">
                <a16:creationId xmlns:a16="http://schemas.microsoft.com/office/drawing/2014/main" id="{2E2056FD-D797-BB5B-1CDE-F076E3F8C87A}"/>
              </a:ext>
            </a:extLst>
          </p:cNvPr>
          <p:cNvSpPr txBox="1"/>
          <p:nvPr/>
        </p:nvSpPr>
        <p:spPr>
          <a:xfrm>
            <a:off x="8881671" y="2767280"/>
            <a:ext cx="255198" cy="1323439"/>
          </a:xfrm>
          <a:prstGeom prst="rect">
            <a:avLst/>
          </a:prstGeom>
          <a:noFill/>
        </p:spPr>
        <p:txBody>
          <a:bodyPr wrap="none" rtlCol="0">
            <a:spAutoFit/>
          </a:bodyPr>
          <a:lstStyle/>
          <a:p>
            <a:r>
              <a:rPr lang="en-GB" sz="2000" dirty="0">
                <a:solidFill>
                  <a:schemeClr val="bg1">
                    <a:lumMod val="50000"/>
                  </a:schemeClr>
                </a:solidFill>
              </a:rPr>
              <a:t>.</a:t>
            </a:r>
          </a:p>
          <a:p>
            <a:r>
              <a:rPr lang="en-GB" sz="2000" dirty="0">
                <a:solidFill>
                  <a:schemeClr val="bg1">
                    <a:lumMod val="50000"/>
                  </a:schemeClr>
                </a:solidFill>
              </a:rPr>
              <a:t>.</a:t>
            </a:r>
          </a:p>
          <a:p>
            <a:r>
              <a:rPr lang="en-GB" sz="2000" dirty="0">
                <a:solidFill>
                  <a:schemeClr val="bg1">
                    <a:lumMod val="50000"/>
                  </a:schemeClr>
                </a:solidFill>
              </a:rPr>
              <a:t>.</a:t>
            </a:r>
          </a:p>
          <a:p>
            <a:r>
              <a:rPr lang="en-GB" sz="2000" dirty="0">
                <a:solidFill>
                  <a:schemeClr val="bg1">
                    <a:lumMod val="50000"/>
                  </a:schemeClr>
                </a:solidFill>
              </a:rPr>
              <a:t>.</a:t>
            </a:r>
          </a:p>
        </p:txBody>
      </p:sp>
      <p:sp>
        <p:nvSpPr>
          <p:cNvPr id="11" name="ZoneTexte 10">
            <a:extLst>
              <a:ext uri="{FF2B5EF4-FFF2-40B4-BE49-F238E27FC236}">
                <a16:creationId xmlns:a16="http://schemas.microsoft.com/office/drawing/2014/main" id="{0EC9FDC6-C8DC-3CB2-5D35-71F973785528}"/>
              </a:ext>
            </a:extLst>
          </p:cNvPr>
          <p:cNvSpPr txBox="1"/>
          <p:nvPr/>
        </p:nvSpPr>
        <p:spPr>
          <a:xfrm>
            <a:off x="10405671" y="2716050"/>
            <a:ext cx="255198" cy="1323439"/>
          </a:xfrm>
          <a:prstGeom prst="rect">
            <a:avLst/>
          </a:prstGeom>
          <a:noFill/>
        </p:spPr>
        <p:txBody>
          <a:bodyPr wrap="none" rtlCol="0">
            <a:spAutoFit/>
          </a:bodyPr>
          <a:lstStyle/>
          <a:p>
            <a:r>
              <a:rPr lang="en-GB" sz="2000" dirty="0">
                <a:solidFill>
                  <a:schemeClr val="bg1">
                    <a:lumMod val="50000"/>
                  </a:schemeClr>
                </a:solidFill>
              </a:rPr>
              <a:t>.</a:t>
            </a:r>
          </a:p>
          <a:p>
            <a:r>
              <a:rPr lang="en-GB" sz="2000" dirty="0">
                <a:solidFill>
                  <a:schemeClr val="bg1">
                    <a:lumMod val="50000"/>
                  </a:schemeClr>
                </a:solidFill>
              </a:rPr>
              <a:t>.</a:t>
            </a:r>
          </a:p>
          <a:p>
            <a:r>
              <a:rPr lang="en-GB" sz="2000" dirty="0">
                <a:solidFill>
                  <a:schemeClr val="bg1">
                    <a:lumMod val="50000"/>
                  </a:schemeClr>
                </a:solidFill>
              </a:rPr>
              <a:t>.</a:t>
            </a:r>
          </a:p>
          <a:p>
            <a:r>
              <a:rPr lang="en-GB" sz="2000" dirty="0">
                <a:solidFill>
                  <a:schemeClr val="bg1">
                    <a:lumMod val="50000"/>
                  </a:schemeClr>
                </a:solidFill>
              </a:rPr>
              <a:t>.</a:t>
            </a:r>
          </a:p>
        </p:txBody>
      </p:sp>
    </p:spTree>
    <p:extLst>
      <p:ext uri="{BB962C8B-B14F-4D97-AF65-F5344CB8AC3E}">
        <p14:creationId xmlns:p14="http://schemas.microsoft.com/office/powerpoint/2010/main" val="213578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7CD9-CA0C-8338-69FF-D527425B00F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2FA0B9-612C-8BA3-737E-2659C7E076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332FA0B9-612C-8BA3-737E-2659C7E076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9EB96F3-119A-844F-17BE-91EEF0D1B104}"/>
              </a:ext>
            </a:extLst>
          </p:cNvPr>
          <p:cNvSpPr>
            <a:spLocks noGrp="1"/>
          </p:cNvSpPr>
          <p:nvPr>
            <p:ph type="sldNum" sz="quarter" idx="12"/>
          </p:nvPr>
        </p:nvSpPr>
        <p:spPr/>
        <p:txBody>
          <a:bodyPr/>
          <a:lstStyle/>
          <a:p>
            <a:fld id="{CAA8C5D3-8A3B-F94C-BECF-6BE38BB7C66C}" type="slidenum">
              <a:rPr lang="en-GB" noProof="0" smtClean="0"/>
              <a:pPr/>
              <a:t>12</a:t>
            </a:fld>
            <a:endParaRPr lang="en-GB" noProof="0" dirty="0"/>
          </a:p>
        </p:txBody>
      </p:sp>
      <p:sp>
        <p:nvSpPr>
          <p:cNvPr id="4" name="Text Placeholder 3">
            <a:extLst>
              <a:ext uri="{FF2B5EF4-FFF2-40B4-BE49-F238E27FC236}">
                <a16:creationId xmlns:a16="http://schemas.microsoft.com/office/drawing/2014/main" id="{7B4C12DE-0D4A-1725-DAEF-80BEE727FDAF}"/>
              </a:ext>
            </a:extLst>
          </p:cNvPr>
          <p:cNvSpPr>
            <a:spLocks noGrp="1"/>
          </p:cNvSpPr>
          <p:nvPr>
            <p:ph type="body" sz="quarter" idx="14"/>
          </p:nvPr>
        </p:nvSpPr>
        <p:spPr>
          <a:xfrm>
            <a:off x="293450" y="200634"/>
            <a:ext cx="10515600" cy="712800"/>
          </a:xfrm>
        </p:spPr>
        <p:txBody>
          <a:bodyPr>
            <a:normAutofit/>
          </a:bodyPr>
          <a:lstStyle/>
          <a:p>
            <a:r>
              <a:rPr lang="en-GB" sz="3200" noProof="0" dirty="0"/>
              <a:t>Report on Task 2 progress</a:t>
            </a:r>
          </a:p>
          <a:p>
            <a:endParaRPr lang="en-GB" sz="3200" noProof="0" dirty="0"/>
          </a:p>
        </p:txBody>
      </p:sp>
      <p:sp>
        <p:nvSpPr>
          <p:cNvPr id="5" name="Footer Placeholder 4">
            <a:extLst>
              <a:ext uri="{FF2B5EF4-FFF2-40B4-BE49-F238E27FC236}">
                <a16:creationId xmlns:a16="http://schemas.microsoft.com/office/drawing/2014/main" id="{9C7D390F-8995-9394-3C09-094F9A35DDD7}"/>
              </a:ext>
            </a:extLst>
          </p:cNvPr>
          <p:cNvSpPr>
            <a:spLocks noGrp="1"/>
          </p:cNvSpPr>
          <p:nvPr>
            <p:ph type="ftr" sz="quarter" idx="3"/>
          </p:nvPr>
        </p:nvSpPr>
        <p:spPr/>
        <p:txBody>
          <a:bodyPr/>
          <a:lstStyle/>
          <a:p>
            <a:pPr algn="l"/>
            <a:r>
              <a:rPr lang="en-GB" noProof="0" dirty="0"/>
              <a:t>www.acea.auto</a:t>
            </a:r>
          </a:p>
        </p:txBody>
      </p:sp>
      <p:sp>
        <p:nvSpPr>
          <p:cNvPr id="6" name="Text Placeholder 5">
            <a:extLst>
              <a:ext uri="{FF2B5EF4-FFF2-40B4-BE49-F238E27FC236}">
                <a16:creationId xmlns:a16="http://schemas.microsoft.com/office/drawing/2014/main" id="{55F506DA-C9B1-83C6-5A61-1B73B9443990}"/>
              </a:ext>
            </a:extLst>
          </p:cNvPr>
          <p:cNvSpPr>
            <a:spLocks noGrp="1"/>
          </p:cNvSpPr>
          <p:nvPr>
            <p:ph type="body" sz="quarter" idx="13"/>
          </p:nvPr>
        </p:nvSpPr>
        <p:spPr>
          <a:xfrm>
            <a:off x="293450" y="892776"/>
            <a:ext cx="11263550" cy="640129"/>
          </a:xfrm>
        </p:spPr>
        <p:txBody>
          <a:bodyPr>
            <a:noAutofit/>
          </a:bodyPr>
          <a:lstStyle/>
          <a:p>
            <a:r>
              <a:rPr lang="en-GB" sz="2800" cap="none" dirty="0"/>
              <a:t>Proposal of a template to draft regulations on exterior signalling</a:t>
            </a:r>
          </a:p>
          <a:p>
            <a:pPr marL="457200" indent="-457200">
              <a:buFont typeface="Arial" panose="020B0604020202020204" pitchFamily="34" charset="0"/>
              <a:buChar char="•"/>
            </a:pPr>
            <a:r>
              <a:rPr lang="en-GB" sz="2400" cap="none" dirty="0"/>
              <a:t>Provide guidelines for the drafting of exterior sound signals specifications,</a:t>
            </a:r>
          </a:p>
          <a:p>
            <a:pPr marL="457200" indent="-457200">
              <a:buFont typeface="Arial" panose="020B0604020202020204" pitchFamily="34" charset="0"/>
              <a:buChar char="•"/>
            </a:pPr>
            <a:r>
              <a:rPr lang="en-GB" sz="2400" cap="none" dirty="0"/>
              <a:t>taking into account their level of priority (safe life, safe car, communication)</a:t>
            </a:r>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r>
              <a:rPr lang="en-GB" sz="2400" cap="none" dirty="0"/>
              <a:t>Format: a Document For Reference Only ?</a:t>
            </a:r>
          </a:p>
          <a:p>
            <a:pPr marL="457200" indent="-457200">
              <a:buFont typeface="Arial" panose="020B0604020202020204" pitchFamily="34" charset="0"/>
              <a:buChar char="•"/>
            </a:pPr>
            <a:r>
              <a:rPr lang="en-GB" sz="2400" cap="none" dirty="0"/>
              <a:t>Communication to other GRs ?</a:t>
            </a:r>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noProof="0" dirty="0"/>
          </a:p>
        </p:txBody>
      </p:sp>
    </p:spTree>
    <p:extLst>
      <p:ext uri="{BB962C8B-B14F-4D97-AF65-F5344CB8AC3E}">
        <p14:creationId xmlns:p14="http://schemas.microsoft.com/office/powerpoint/2010/main" val="13281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8D5A-9FF0-011B-69D4-6C771C2454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8F865E-C50F-8D29-5C3C-164193F35CAF}"/>
              </a:ext>
            </a:extLst>
          </p:cNvPr>
          <p:cNvSpPr>
            <a:spLocks noGrp="1"/>
          </p:cNvSpPr>
          <p:nvPr>
            <p:ph type="body" sz="quarter" idx="12"/>
          </p:nvPr>
        </p:nvSpPr>
        <p:spPr/>
        <p:txBody>
          <a:bodyPr/>
          <a:lstStyle/>
          <a:p>
            <a:r>
              <a:rPr lang="en-GB" noProof="0" dirty="0"/>
              <a:t>Task 3 Progress</a:t>
            </a:r>
          </a:p>
        </p:txBody>
      </p:sp>
      <p:sp>
        <p:nvSpPr>
          <p:cNvPr id="4" name="Text Placeholder 3">
            <a:extLst>
              <a:ext uri="{FF2B5EF4-FFF2-40B4-BE49-F238E27FC236}">
                <a16:creationId xmlns:a16="http://schemas.microsoft.com/office/drawing/2014/main" id="{AFF76304-8EFE-7F93-2189-4681AE8EB747}"/>
              </a:ext>
            </a:extLst>
          </p:cNvPr>
          <p:cNvSpPr>
            <a:spLocks noGrp="1"/>
          </p:cNvSpPr>
          <p:nvPr>
            <p:ph type="body" sz="quarter" idx="11"/>
          </p:nvPr>
        </p:nvSpPr>
        <p:spPr/>
        <p:txBody>
          <a:bodyPr/>
          <a:lstStyle/>
          <a:p>
            <a:r>
              <a:rPr lang="en-GB" sz="2800" noProof="0" dirty="0"/>
              <a:t> </a:t>
            </a:r>
          </a:p>
        </p:txBody>
      </p:sp>
      <p:sp>
        <p:nvSpPr>
          <p:cNvPr id="2" name="Text Placeholder 3">
            <a:extLst>
              <a:ext uri="{FF2B5EF4-FFF2-40B4-BE49-F238E27FC236}">
                <a16:creationId xmlns:a16="http://schemas.microsoft.com/office/drawing/2014/main" id="{3B18F8EB-4780-8E8B-C68C-7EC77B073122}"/>
              </a:ext>
            </a:extLst>
          </p:cNvPr>
          <p:cNvSpPr txBox="1">
            <a:spLocks/>
          </p:cNvSpPr>
          <p:nvPr/>
        </p:nvSpPr>
        <p:spPr>
          <a:xfrm>
            <a:off x="990598" y="5387990"/>
            <a:ext cx="10515600" cy="546903"/>
          </a:xfrm>
          <a:prstGeom prst="rect">
            <a:avLst/>
          </a:prstGeom>
        </p:spPr>
        <p:txBody>
          <a:bodyPr vert="horz" lIns="0" tIns="45720" rIns="0" bIns="45720" rtlCol="0">
            <a:noAutofit/>
          </a:bodyPr>
          <a:lstStyle>
            <a:lvl1pPr marL="0" indent="0" algn="r" defTabSz="914400" rtl="0" eaLnBrk="1" latinLnBrk="0" hangingPunct="1">
              <a:lnSpc>
                <a:spcPct val="90000"/>
              </a:lnSpc>
              <a:spcBef>
                <a:spcPts val="600"/>
              </a:spcBef>
              <a:buClr>
                <a:schemeClr val="accent1"/>
              </a:buClr>
              <a:buFont typeface="Arial" panose="020B0604020202020204" pitchFamily="34" charset="0"/>
              <a:buNone/>
              <a:defRPr sz="3600" b="0" kern="1200" cap="all" baseline="0">
                <a:solidFill>
                  <a:schemeClr val="tx1"/>
                </a:solidFill>
                <a:latin typeface="+mj-lt"/>
                <a:ea typeface="+mn-ea"/>
                <a:cs typeface="Arial" panose="020B0604020202020204" pitchFamily="34" charset="0"/>
              </a:defRPr>
            </a:lvl1pPr>
            <a:lvl2pPr marL="0" indent="0" algn="l" defTabSz="914400" rtl="0" eaLnBrk="1" latinLnBrk="0" hangingPunct="1">
              <a:lnSpc>
                <a:spcPct val="90000"/>
              </a:lnSpc>
              <a:spcBef>
                <a:spcPts val="0"/>
              </a:spcBef>
              <a:buClr>
                <a:schemeClr val="tx2"/>
              </a:buClr>
              <a:buSzPct val="25000"/>
              <a:buFont typeface="Corbel" panose="020B0503020204020204" pitchFamily="34" charset="0"/>
              <a:buNone/>
              <a:defRPr sz="3200" kern="1200">
                <a:solidFill>
                  <a:srgbClr val="FF0000"/>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1200"/>
              </a:spcBef>
              <a:buClr>
                <a:schemeClr val="accent1"/>
              </a:buClr>
              <a:buFont typeface="Courier New" panose="02070309020205020404" pitchFamily="49" charset="0"/>
              <a:buNone/>
              <a:defRPr sz="2000" kern="1200" cap="all" baseline="0">
                <a:solidFill>
                  <a:srgbClr val="155396"/>
                </a:solidFill>
                <a:latin typeface="Arial" panose="020B0604020202020204" pitchFamily="34" charset="0"/>
                <a:ea typeface="+mn-ea"/>
                <a:cs typeface="Arial" panose="020B0604020202020204" pitchFamily="34" charset="0"/>
              </a:defRPr>
            </a:lvl3pPr>
            <a:lvl4pPr marL="0" indent="11113" algn="l" defTabSz="914400" rtl="0" eaLnBrk="1" latinLnBrk="0" hangingPunct="1">
              <a:lnSpc>
                <a:spcPct val="90000"/>
              </a:lnSpc>
              <a:spcBef>
                <a:spcPts val="600"/>
              </a:spcBef>
              <a:buClr>
                <a:schemeClr val="tx2"/>
              </a:buClr>
              <a:buFont typeface="Wingdings" pitchFamily="2" charset="2"/>
              <a:buChar char="§"/>
              <a:defRPr sz="1400" b="1" kern="1200">
                <a:solidFill>
                  <a:schemeClr val="tx1"/>
                </a:solidFill>
                <a:latin typeface="+mn-lt"/>
                <a:ea typeface="+mn-ea"/>
                <a:cs typeface="Arial" panose="020B0604020202020204" pitchFamily="34" charset="0"/>
              </a:defRPr>
            </a:lvl4pPr>
            <a:lvl5pPr marL="0" indent="0" algn="l" defTabSz="914400" rtl="0" eaLnBrk="1" latinLnBrk="0" hangingPunct="1">
              <a:lnSpc>
                <a:spcPct val="90000"/>
              </a:lnSpc>
              <a:spcBef>
                <a:spcPts val="500"/>
              </a:spcBef>
              <a:buClr>
                <a:schemeClr val="tx2"/>
              </a:buClr>
              <a:buFont typeface="Courier New" panose="02070309020205020404" pitchFamily="49" charset="0"/>
              <a:buNone/>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noProof="0" dirty="0"/>
              <a:t>Amend texts</a:t>
            </a:r>
            <a:endParaRPr lang="en-GB" noProof="0" dirty="0"/>
          </a:p>
        </p:txBody>
      </p:sp>
    </p:spTree>
    <p:extLst>
      <p:ext uri="{BB962C8B-B14F-4D97-AF65-F5344CB8AC3E}">
        <p14:creationId xmlns:p14="http://schemas.microsoft.com/office/powerpoint/2010/main" val="87782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36B4B-B53F-5B2D-4ED8-C02B65D970E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17AC778-60C1-2992-DC3C-AC18C36F72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317AC778-60C1-2992-DC3C-AC18C36F72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A740BCC-7582-6896-5ABD-B3A8A675EBDA}"/>
              </a:ext>
            </a:extLst>
          </p:cNvPr>
          <p:cNvSpPr>
            <a:spLocks noGrp="1"/>
          </p:cNvSpPr>
          <p:nvPr>
            <p:ph type="sldNum" sz="quarter" idx="12"/>
          </p:nvPr>
        </p:nvSpPr>
        <p:spPr/>
        <p:txBody>
          <a:bodyPr/>
          <a:lstStyle/>
          <a:p>
            <a:fld id="{CAA8C5D3-8A3B-F94C-BECF-6BE38BB7C66C}" type="slidenum">
              <a:rPr lang="en-GB" noProof="0" smtClean="0"/>
              <a:pPr/>
              <a:t>14</a:t>
            </a:fld>
            <a:endParaRPr lang="en-GB" noProof="0" dirty="0"/>
          </a:p>
        </p:txBody>
      </p:sp>
      <p:sp>
        <p:nvSpPr>
          <p:cNvPr id="4" name="Text Placeholder 3">
            <a:extLst>
              <a:ext uri="{FF2B5EF4-FFF2-40B4-BE49-F238E27FC236}">
                <a16:creationId xmlns:a16="http://schemas.microsoft.com/office/drawing/2014/main" id="{5FFD3060-DA29-BDDE-DFFF-F3FBDD8CAC76}"/>
              </a:ext>
            </a:extLst>
          </p:cNvPr>
          <p:cNvSpPr>
            <a:spLocks noGrp="1"/>
          </p:cNvSpPr>
          <p:nvPr>
            <p:ph type="body" sz="quarter" idx="14"/>
          </p:nvPr>
        </p:nvSpPr>
        <p:spPr>
          <a:xfrm>
            <a:off x="293450" y="200634"/>
            <a:ext cx="10515600" cy="712800"/>
          </a:xfrm>
        </p:spPr>
        <p:txBody>
          <a:bodyPr>
            <a:normAutofit/>
          </a:bodyPr>
          <a:lstStyle/>
          <a:p>
            <a:r>
              <a:rPr lang="en-GB" sz="3200" noProof="0" dirty="0"/>
              <a:t>Plans for Task 3</a:t>
            </a:r>
          </a:p>
          <a:p>
            <a:endParaRPr lang="en-GB" sz="3200" noProof="0" dirty="0"/>
          </a:p>
        </p:txBody>
      </p:sp>
      <p:sp>
        <p:nvSpPr>
          <p:cNvPr id="5" name="Footer Placeholder 4">
            <a:extLst>
              <a:ext uri="{FF2B5EF4-FFF2-40B4-BE49-F238E27FC236}">
                <a16:creationId xmlns:a16="http://schemas.microsoft.com/office/drawing/2014/main" id="{7DEAD560-3E22-7611-096C-178198A15EAA}"/>
              </a:ext>
            </a:extLst>
          </p:cNvPr>
          <p:cNvSpPr>
            <a:spLocks noGrp="1"/>
          </p:cNvSpPr>
          <p:nvPr>
            <p:ph type="ftr" sz="quarter" idx="3"/>
          </p:nvPr>
        </p:nvSpPr>
        <p:spPr/>
        <p:txBody>
          <a:bodyPr/>
          <a:lstStyle/>
          <a:p>
            <a:pPr algn="l"/>
            <a:r>
              <a:rPr lang="en-GB" noProof="0" dirty="0"/>
              <a:t>www.acea.auto</a:t>
            </a:r>
          </a:p>
        </p:txBody>
      </p:sp>
      <p:sp>
        <p:nvSpPr>
          <p:cNvPr id="6" name="Text Placeholder 5">
            <a:extLst>
              <a:ext uri="{FF2B5EF4-FFF2-40B4-BE49-F238E27FC236}">
                <a16:creationId xmlns:a16="http://schemas.microsoft.com/office/drawing/2014/main" id="{875D4DA4-5E5A-06A5-D7BC-17705EDDDBD0}"/>
              </a:ext>
            </a:extLst>
          </p:cNvPr>
          <p:cNvSpPr>
            <a:spLocks noGrp="1"/>
          </p:cNvSpPr>
          <p:nvPr>
            <p:ph type="body" sz="quarter" idx="13"/>
          </p:nvPr>
        </p:nvSpPr>
        <p:spPr>
          <a:xfrm>
            <a:off x="293450" y="783671"/>
            <a:ext cx="11898550" cy="640129"/>
          </a:xfrm>
        </p:spPr>
        <p:txBody>
          <a:bodyPr>
            <a:noAutofit/>
          </a:bodyPr>
          <a:lstStyle/>
          <a:p>
            <a:r>
              <a:rPr lang="en-GB" sz="2800" cap="none" dirty="0"/>
              <a:t>Are there amendments needed to GRBP, GRSG regulations?</a:t>
            </a:r>
          </a:p>
          <a:p>
            <a:pPr marL="457200" indent="-457200">
              <a:buFont typeface="Arial" panose="020B0604020202020204" pitchFamily="34" charset="0"/>
              <a:buChar char="•"/>
            </a:pPr>
            <a:r>
              <a:rPr lang="en-GB" sz="2400" cap="none" dirty="0"/>
              <a:t>What are the texts that would need to be amended to adapt to upcoming technologies? Example of an “all-in-one” system:</a:t>
            </a:r>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noProof="0" dirty="0"/>
          </a:p>
        </p:txBody>
      </p:sp>
      <p:sp>
        <p:nvSpPr>
          <p:cNvPr id="2" name="Text Placeholder 5">
            <a:extLst>
              <a:ext uri="{FF2B5EF4-FFF2-40B4-BE49-F238E27FC236}">
                <a16:creationId xmlns:a16="http://schemas.microsoft.com/office/drawing/2014/main" id="{84D274FC-D33F-3B29-B98E-DE5CB2A4560A}"/>
              </a:ext>
            </a:extLst>
          </p:cNvPr>
          <p:cNvSpPr txBox="1">
            <a:spLocks/>
          </p:cNvSpPr>
          <p:nvPr/>
        </p:nvSpPr>
        <p:spPr>
          <a:xfrm>
            <a:off x="577176" y="5325095"/>
            <a:ext cx="11798030" cy="6401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accent1"/>
              </a:buClr>
              <a:buFont typeface="Arial" panose="020B0604020202020204" pitchFamily="34" charset="0"/>
              <a:buNone/>
              <a:defRPr sz="3000" kern="1200" cap="all" baseline="0">
                <a:solidFill>
                  <a:schemeClr val="tx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400" cap="none" dirty="0"/>
              <a:t>OK with all other GRBP, GRSG regulations (so far)</a:t>
            </a:r>
          </a:p>
          <a:p>
            <a:pPr marL="457200" indent="-457200">
              <a:buFont typeface="Arial" panose="020B0604020202020204" pitchFamily="34" charset="0"/>
              <a:buChar char="•"/>
            </a:pPr>
            <a:r>
              <a:rPr lang="en-GB" sz="2400" cap="none" dirty="0"/>
              <a:t>UN-R28 : amendment needed to allow system approval by OEMs</a:t>
            </a:r>
          </a:p>
          <a:p>
            <a:pPr marL="1257300" lvl="1" indent="-457200"/>
            <a:r>
              <a:rPr lang="en-GB" sz="1900" dirty="0"/>
              <a:t>Amendment proposal for GRPB 83</a:t>
            </a:r>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p:txBody>
      </p:sp>
      <p:pic>
        <p:nvPicPr>
          <p:cNvPr id="8" name="Picture 2" descr="■9س&quot; &#10;٩ &#10;■ &#10;u.....a..L...' &#10;لا &#10;_—••••••*&quot;•••• &#10;■٩٩٩٩■■لا &#10;٩٩ &#10;••reasMZZ2• ">
            <a:extLst>
              <a:ext uri="{FF2B5EF4-FFF2-40B4-BE49-F238E27FC236}">
                <a16:creationId xmlns:a16="http://schemas.microsoft.com/office/drawing/2014/main" id="{E15EC16F-9001-41FB-C161-F91A0D1F2D23}"/>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56056" y="3532766"/>
            <a:ext cx="1058009" cy="97211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A8A8CF9-45A4-4D1B-F8C3-D5C353C4573E}"/>
              </a:ext>
            </a:extLst>
          </p:cNvPr>
          <p:cNvSpPr txBox="1"/>
          <p:nvPr/>
        </p:nvSpPr>
        <p:spPr>
          <a:xfrm>
            <a:off x="2563891" y="3695655"/>
            <a:ext cx="1200970" cy="646331"/>
          </a:xfrm>
          <a:prstGeom prst="rect">
            <a:avLst/>
          </a:prstGeom>
          <a:noFill/>
        </p:spPr>
        <p:txBody>
          <a:bodyPr wrap="none" rtlCol="0">
            <a:spAutoFit/>
          </a:bodyPr>
          <a:lstStyle/>
          <a:p>
            <a:pPr algn="ctr"/>
            <a:r>
              <a:rPr lang="fr-FR" dirty="0"/>
              <a:t>Speaker</a:t>
            </a:r>
          </a:p>
          <a:p>
            <a:pPr algn="ctr"/>
            <a:r>
              <a:rPr lang="fr-FR" dirty="0"/>
              <a:t>Supplier B</a:t>
            </a:r>
          </a:p>
        </p:txBody>
      </p:sp>
      <p:cxnSp>
        <p:nvCxnSpPr>
          <p:cNvPr id="10" name="Connecteur : en angle 9">
            <a:extLst>
              <a:ext uri="{FF2B5EF4-FFF2-40B4-BE49-F238E27FC236}">
                <a16:creationId xmlns:a16="http://schemas.microsoft.com/office/drawing/2014/main" id="{C339CB3C-EB3E-7831-D172-AD13DE944285}"/>
              </a:ext>
            </a:extLst>
          </p:cNvPr>
          <p:cNvCxnSpPr>
            <a:cxnSpLocks/>
            <a:endCxn id="8" idx="0"/>
          </p:cNvCxnSpPr>
          <p:nvPr/>
        </p:nvCxnSpPr>
        <p:spPr>
          <a:xfrm rot="5400000">
            <a:off x="1850797" y="3298500"/>
            <a:ext cx="468531" cy="1"/>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C5056275-49A8-683E-1443-F3D598A29D0B}"/>
              </a:ext>
            </a:extLst>
          </p:cNvPr>
          <p:cNvSpPr txBox="1"/>
          <p:nvPr/>
        </p:nvSpPr>
        <p:spPr>
          <a:xfrm>
            <a:off x="2994763" y="2471372"/>
            <a:ext cx="1197765" cy="369332"/>
          </a:xfrm>
          <a:prstGeom prst="rect">
            <a:avLst/>
          </a:prstGeom>
          <a:noFill/>
        </p:spPr>
        <p:txBody>
          <a:bodyPr wrap="none" rtlCol="0">
            <a:spAutoFit/>
          </a:bodyPr>
          <a:lstStyle/>
          <a:p>
            <a:pPr algn="ctr"/>
            <a:r>
              <a:rPr lang="fr-FR" dirty="0"/>
              <a:t>Supplier A</a:t>
            </a:r>
          </a:p>
        </p:txBody>
      </p:sp>
      <p:sp>
        <p:nvSpPr>
          <p:cNvPr id="12" name="ZoneTexte 11">
            <a:extLst>
              <a:ext uri="{FF2B5EF4-FFF2-40B4-BE49-F238E27FC236}">
                <a16:creationId xmlns:a16="http://schemas.microsoft.com/office/drawing/2014/main" id="{8F937B80-FC2A-CC46-D3C9-B0656D045645}"/>
              </a:ext>
            </a:extLst>
          </p:cNvPr>
          <p:cNvSpPr txBox="1"/>
          <p:nvPr/>
        </p:nvSpPr>
        <p:spPr>
          <a:xfrm>
            <a:off x="577176" y="4437641"/>
            <a:ext cx="2837238" cy="646331"/>
          </a:xfrm>
          <a:prstGeom prst="rect">
            <a:avLst/>
          </a:prstGeom>
          <a:noFill/>
          <a:ln>
            <a:noFill/>
          </a:ln>
        </p:spPr>
        <p:txBody>
          <a:bodyPr wrap="square" rtlCol="0">
            <a:spAutoFit/>
          </a:bodyPr>
          <a:lstStyle/>
          <a:p>
            <a:pPr algn="ctr"/>
            <a:r>
              <a:rPr lang="fr-FR" b="1" dirty="0" err="1"/>
              <a:t>External</a:t>
            </a:r>
            <a:r>
              <a:rPr lang="fr-FR" b="1" dirty="0"/>
              <a:t> Sound System</a:t>
            </a:r>
          </a:p>
          <a:p>
            <a:pPr algn="ctr"/>
            <a:r>
              <a:rPr lang="fr-FR" b="1" dirty="0"/>
              <a:t>(</a:t>
            </a:r>
            <a:r>
              <a:rPr lang="fr-FR" b="1" dirty="0" err="1"/>
              <a:t>OEM’s</a:t>
            </a:r>
            <a:r>
              <a:rPr lang="fr-FR" b="1" dirty="0"/>
              <a:t>)</a:t>
            </a:r>
          </a:p>
        </p:txBody>
      </p:sp>
      <p:sp>
        <p:nvSpPr>
          <p:cNvPr id="13" name="ZoneTexte 12">
            <a:extLst>
              <a:ext uri="{FF2B5EF4-FFF2-40B4-BE49-F238E27FC236}">
                <a16:creationId xmlns:a16="http://schemas.microsoft.com/office/drawing/2014/main" id="{CE842E2B-1582-F475-B044-E8422BF43ABE}"/>
              </a:ext>
            </a:extLst>
          </p:cNvPr>
          <p:cNvSpPr txBox="1"/>
          <p:nvPr/>
        </p:nvSpPr>
        <p:spPr>
          <a:xfrm>
            <a:off x="5781571" y="2068527"/>
            <a:ext cx="4294317" cy="461665"/>
          </a:xfrm>
          <a:prstGeom prst="rect">
            <a:avLst/>
          </a:prstGeom>
          <a:noFill/>
        </p:spPr>
        <p:txBody>
          <a:bodyPr wrap="none" rtlCol="0">
            <a:spAutoFit/>
          </a:bodyPr>
          <a:lstStyle/>
          <a:p>
            <a:r>
              <a:rPr lang="fr-FR" sz="2400" b="1" dirty="0"/>
              <a:t>Audible Warning </a:t>
            </a:r>
            <a:r>
              <a:rPr lang="fr-FR" sz="2400" b="1" dirty="0" err="1"/>
              <a:t>Device</a:t>
            </a:r>
            <a:r>
              <a:rPr lang="fr-FR" sz="2400" b="1" dirty="0"/>
              <a:t> – R28</a:t>
            </a:r>
            <a:endParaRPr lang="fr-FR" dirty="0"/>
          </a:p>
        </p:txBody>
      </p:sp>
      <p:sp>
        <p:nvSpPr>
          <p:cNvPr id="14" name="ZoneTexte 13">
            <a:extLst>
              <a:ext uri="{FF2B5EF4-FFF2-40B4-BE49-F238E27FC236}">
                <a16:creationId xmlns:a16="http://schemas.microsoft.com/office/drawing/2014/main" id="{5208E892-09B4-7511-2BB6-9CA2A9D1C26D}"/>
              </a:ext>
            </a:extLst>
          </p:cNvPr>
          <p:cNvSpPr txBox="1"/>
          <p:nvPr/>
        </p:nvSpPr>
        <p:spPr>
          <a:xfrm>
            <a:off x="5823167" y="2914454"/>
            <a:ext cx="1869743" cy="461665"/>
          </a:xfrm>
          <a:prstGeom prst="rect">
            <a:avLst/>
          </a:prstGeom>
          <a:noFill/>
        </p:spPr>
        <p:txBody>
          <a:bodyPr wrap="none" rtlCol="0">
            <a:spAutoFit/>
          </a:bodyPr>
          <a:lstStyle/>
          <a:p>
            <a:r>
              <a:rPr lang="fr-FR" sz="2400" b="1" dirty="0"/>
              <a:t>AVAS – R138</a:t>
            </a:r>
            <a:endParaRPr lang="fr-FR" dirty="0"/>
          </a:p>
        </p:txBody>
      </p:sp>
      <p:sp>
        <p:nvSpPr>
          <p:cNvPr id="15" name="ZoneTexte 14">
            <a:extLst>
              <a:ext uri="{FF2B5EF4-FFF2-40B4-BE49-F238E27FC236}">
                <a16:creationId xmlns:a16="http://schemas.microsoft.com/office/drawing/2014/main" id="{8FFEA184-593A-3C15-62D1-510B1C7BC4FC}"/>
              </a:ext>
            </a:extLst>
          </p:cNvPr>
          <p:cNvSpPr txBox="1"/>
          <p:nvPr/>
        </p:nvSpPr>
        <p:spPr>
          <a:xfrm>
            <a:off x="5861428" y="4606308"/>
            <a:ext cx="3969933" cy="461665"/>
          </a:xfrm>
          <a:prstGeom prst="rect">
            <a:avLst/>
          </a:prstGeom>
          <a:noFill/>
        </p:spPr>
        <p:txBody>
          <a:bodyPr wrap="none" rtlCol="0">
            <a:spAutoFit/>
          </a:bodyPr>
          <a:lstStyle/>
          <a:p>
            <a:r>
              <a:rPr lang="fr-FR" sz="2400" b="1" dirty="0" err="1"/>
              <a:t>Rear</a:t>
            </a:r>
            <a:r>
              <a:rPr lang="fr-FR" sz="2400" b="1" dirty="0"/>
              <a:t> Warning Sound – R165</a:t>
            </a:r>
            <a:endParaRPr lang="fr-FR" dirty="0"/>
          </a:p>
        </p:txBody>
      </p:sp>
      <p:sp>
        <p:nvSpPr>
          <p:cNvPr id="16" name="ZoneTexte 15">
            <a:extLst>
              <a:ext uri="{FF2B5EF4-FFF2-40B4-BE49-F238E27FC236}">
                <a16:creationId xmlns:a16="http://schemas.microsoft.com/office/drawing/2014/main" id="{EB980499-047D-8934-C6CE-84336FD9DA47}"/>
              </a:ext>
            </a:extLst>
          </p:cNvPr>
          <p:cNvSpPr txBox="1"/>
          <p:nvPr/>
        </p:nvSpPr>
        <p:spPr>
          <a:xfrm>
            <a:off x="5832176" y="3760381"/>
            <a:ext cx="3385222" cy="461665"/>
          </a:xfrm>
          <a:prstGeom prst="rect">
            <a:avLst/>
          </a:prstGeom>
          <a:noFill/>
        </p:spPr>
        <p:txBody>
          <a:bodyPr wrap="none" rtlCol="0">
            <a:spAutoFit/>
          </a:bodyPr>
          <a:lstStyle/>
          <a:p>
            <a:r>
              <a:rPr lang="fr-FR" sz="2400" b="1" dirty="0"/>
              <a:t>Anti Theft </a:t>
            </a:r>
            <a:r>
              <a:rPr lang="fr-FR" sz="2400" b="1" dirty="0" err="1"/>
              <a:t>Alarm</a:t>
            </a:r>
            <a:r>
              <a:rPr lang="fr-FR" sz="2400" b="1" dirty="0"/>
              <a:t> – R116</a:t>
            </a:r>
            <a:endParaRPr lang="fr-FR" dirty="0"/>
          </a:p>
        </p:txBody>
      </p:sp>
      <p:grpSp>
        <p:nvGrpSpPr>
          <p:cNvPr id="23" name="Groupe 22">
            <a:extLst>
              <a:ext uri="{FF2B5EF4-FFF2-40B4-BE49-F238E27FC236}">
                <a16:creationId xmlns:a16="http://schemas.microsoft.com/office/drawing/2014/main" id="{BD8F0317-ADF1-0CED-EE35-C22B206EDA1E}"/>
              </a:ext>
            </a:extLst>
          </p:cNvPr>
          <p:cNvGrpSpPr/>
          <p:nvPr/>
        </p:nvGrpSpPr>
        <p:grpSpPr>
          <a:xfrm>
            <a:off x="4475554" y="2318380"/>
            <a:ext cx="1138998" cy="2458191"/>
            <a:chOff x="4339388" y="2314668"/>
            <a:chExt cx="1138998" cy="3134557"/>
          </a:xfrm>
        </p:grpSpPr>
        <p:sp>
          <p:nvSpPr>
            <p:cNvPr id="17" name="Flèche : droite 16">
              <a:extLst>
                <a:ext uri="{FF2B5EF4-FFF2-40B4-BE49-F238E27FC236}">
                  <a16:creationId xmlns:a16="http://schemas.microsoft.com/office/drawing/2014/main" id="{CC2AE12A-DA46-FAE9-75A9-D1C45DC14A0D}"/>
                </a:ext>
              </a:extLst>
            </p:cNvPr>
            <p:cNvSpPr/>
            <p:nvPr/>
          </p:nvSpPr>
          <p:spPr>
            <a:xfrm rot="20767145">
              <a:off x="4619579" y="3248412"/>
              <a:ext cx="828327" cy="4329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 droite 17">
              <a:extLst>
                <a:ext uri="{FF2B5EF4-FFF2-40B4-BE49-F238E27FC236}">
                  <a16:creationId xmlns:a16="http://schemas.microsoft.com/office/drawing/2014/main" id="{88B89D1D-287F-3125-06F5-BBFE4EE766F8}"/>
                </a:ext>
              </a:extLst>
            </p:cNvPr>
            <p:cNvSpPr/>
            <p:nvPr/>
          </p:nvSpPr>
          <p:spPr>
            <a:xfrm rot="20243472">
              <a:off x="4339388" y="2314668"/>
              <a:ext cx="828327" cy="4329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9" name="Groupe 18">
              <a:extLst>
                <a:ext uri="{FF2B5EF4-FFF2-40B4-BE49-F238E27FC236}">
                  <a16:creationId xmlns:a16="http://schemas.microsoft.com/office/drawing/2014/main" id="{44F0BCC3-5438-DE96-04E4-E079A9073E4B}"/>
                </a:ext>
              </a:extLst>
            </p:cNvPr>
            <p:cNvGrpSpPr/>
            <p:nvPr/>
          </p:nvGrpSpPr>
          <p:grpSpPr>
            <a:xfrm flipV="1">
              <a:off x="4339388" y="4156563"/>
              <a:ext cx="1138998" cy="1292662"/>
              <a:chOff x="4461308" y="2541123"/>
              <a:chExt cx="1138998" cy="1292662"/>
            </a:xfrm>
          </p:grpSpPr>
          <p:sp>
            <p:nvSpPr>
              <p:cNvPr id="20" name="Flèche : droite 19">
                <a:extLst>
                  <a:ext uri="{FF2B5EF4-FFF2-40B4-BE49-F238E27FC236}">
                    <a16:creationId xmlns:a16="http://schemas.microsoft.com/office/drawing/2014/main" id="{5B5BA1C9-DB54-B249-8226-370DE5BBFA48}"/>
                  </a:ext>
                </a:extLst>
              </p:cNvPr>
              <p:cNvSpPr/>
              <p:nvPr/>
            </p:nvSpPr>
            <p:spPr>
              <a:xfrm rot="20767145">
                <a:off x="4771979" y="3400812"/>
                <a:ext cx="828327" cy="4329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 droite 20">
                <a:extLst>
                  <a:ext uri="{FF2B5EF4-FFF2-40B4-BE49-F238E27FC236}">
                    <a16:creationId xmlns:a16="http://schemas.microsoft.com/office/drawing/2014/main" id="{7806D952-CAF9-41DB-99E7-20A03A5FE8C5}"/>
                  </a:ext>
                </a:extLst>
              </p:cNvPr>
              <p:cNvSpPr/>
              <p:nvPr/>
            </p:nvSpPr>
            <p:spPr>
              <a:xfrm rot="20243472">
                <a:off x="4461308" y="2541123"/>
                <a:ext cx="828327" cy="4329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22" name="Rectangle 21">
            <a:extLst>
              <a:ext uri="{FF2B5EF4-FFF2-40B4-BE49-F238E27FC236}">
                <a16:creationId xmlns:a16="http://schemas.microsoft.com/office/drawing/2014/main" id="{43F8F48D-037B-9DBA-BB79-E4C1A18BA580}"/>
              </a:ext>
            </a:extLst>
          </p:cNvPr>
          <p:cNvSpPr/>
          <p:nvPr/>
        </p:nvSpPr>
        <p:spPr>
          <a:xfrm>
            <a:off x="1248039" y="2391397"/>
            <a:ext cx="1674042" cy="6516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Sound </a:t>
            </a:r>
            <a:r>
              <a:rPr lang="fr-FR" dirty="0" err="1"/>
              <a:t>player</a:t>
            </a:r>
            <a:r>
              <a:rPr lang="fr-FR" dirty="0"/>
              <a:t> </a:t>
            </a:r>
            <a:r>
              <a:rPr lang="fr-FR" dirty="0" err="1"/>
              <a:t>device</a:t>
            </a:r>
            <a:r>
              <a:rPr lang="fr-FR" dirty="0"/>
              <a:t> + ampli</a:t>
            </a:r>
          </a:p>
        </p:txBody>
      </p:sp>
    </p:spTree>
    <p:extLst>
      <p:ext uri="{BB962C8B-B14F-4D97-AF65-F5344CB8AC3E}">
        <p14:creationId xmlns:p14="http://schemas.microsoft.com/office/powerpoint/2010/main" val="4032667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903E-A2FF-3963-1289-6690F4CB14F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B3B12EC-7CD6-3B8E-25CF-41F42ACD65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FB3B12EC-7CD6-3B8E-25CF-41F42ACD65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6FE25F2-D2AD-4C9B-B84F-0FD2AFE407C4}"/>
              </a:ext>
            </a:extLst>
          </p:cNvPr>
          <p:cNvSpPr>
            <a:spLocks noGrp="1"/>
          </p:cNvSpPr>
          <p:nvPr>
            <p:ph type="sldNum" sz="quarter" idx="12"/>
          </p:nvPr>
        </p:nvSpPr>
        <p:spPr/>
        <p:txBody>
          <a:bodyPr/>
          <a:lstStyle/>
          <a:p>
            <a:fld id="{CAA8C5D3-8A3B-F94C-BECF-6BE38BB7C66C}" type="slidenum">
              <a:rPr lang="en-GB" noProof="0" smtClean="0"/>
              <a:pPr/>
              <a:t>15</a:t>
            </a:fld>
            <a:endParaRPr lang="en-GB" noProof="0" dirty="0"/>
          </a:p>
        </p:txBody>
      </p:sp>
      <p:sp>
        <p:nvSpPr>
          <p:cNvPr id="4" name="Text Placeholder 3">
            <a:extLst>
              <a:ext uri="{FF2B5EF4-FFF2-40B4-BE49-F238E27FC236}">
                <a16:creationId xmlns:a16="http://schemas.microsoft.com/office/drawing/2014/main" id="{6A15BF61-DA42-96CC-BD02-829223D9A245}"/>
              </a:ext>
            </a:extLst>
          </p:cNvPr>
          <p:cNvSpPr>
            <a:spLocks noGrp="1"/>
          </p:cNvSpPr>
          <p:nvPr>
            <p:ph type="body" sz="quarter" idx="14"/>
          </p:nvPr>
        </p:nvSpPr>
        <p:spPr>
          <a:xfrm>
            <a:off x="293450" y="200634"/>
            <a:ext cx="10515600" cy="712800"/>
          </a:xfrm>
        </p:spPr>
        <p:txBody>
          <a:bodyPr>
            <a:normAutofit/>
          </a:bodyPr>
          <a:lstStyle/>
          <a:p>
            <a:r>
              <a:rPr lang="en-GB" sz="3200" noProof="0" dirty="0"/>
              <a:t>Plans for Task 3</a:t>
            </a:r>
          </a:p>
          <a:p>
            <a:endParaRPr lang="en-GB" sz="3200" noProof="0" dirty="0"/>
          </a:p>
        </p:txBody>
      </p:sp>
      <p:sp>
        <p:nvSpPr>
          <p:cNvPr id="5" name="Footer Placeholder 4">
            <a:extLst>
              <a:ext uri="{FF2B5EF4-FFF2-40B4-BE49-F238E27FC236}">
                <a16:creationId xmlns:a16="http://schemas.microsoft.com/office/drawing/2014/main" id="{70274E9B-A8DE-AFF1-B408-8A257562584C}"/>
              </a:ext>
            </a:extLst>
          </p:cNvPr>
          <p:cNvSpPr>
            <a:spLocks noGrp="1"/>
          </p:cNvSpPr>
          <p:nvPr>
            <p:ph type="ftr" sz="quarter" idx="3"/>
          </p:nvPr>
        </p:nvSpPr>
        <p:spPr/>
        <p:txBody>
          <a:bodyPr/>
          <a:lstStyle/>
          <a:p>
            <a:pPr algn="l"/>
            <a:r>
              <a:rPr lang="en-GB" noProof="0" dirty="0"/>
              <a:t>www.acea.auto</a:t>
            </a:r>
          </a:p>
        </p:txBody>
      </p:sp>
      <p:sp>
        <p:nvSpPr>
          <p:cNvPr id="6" name="Text Placeholder 5">
            <a:extLst>
              <a:ext uri="{FF2B5EF4-FFF2-40B4-BE49-F238E27FC236}">
                <a16:creationId xmlns:a16="http://schemas.microsoft.com/office/drawing/2014/main" id="{521881B1-D091-D167-1970-07B572C580CD}"/>
              </a:ext>
            </a:extLst>
          </p:cNvPr>
          <p:cNvSpPr>
            <a:spLocks noGrp="1"/>
          </p:cNvSpPr>
          <p:nvPr>
            <p:ph type="body" sz="quarter" idx="13"/>
          </p:nvPr>
        </p:nvSpPr>
        <p:spPr>
          <a:xfrm>
            <a:off x="293450" y="783671"/>
            <a:ext cx="11898550" cy="640129"/>
          </a:xfrm>
        </p:spPr>
        <p:txBody>
          <a:bodyPr>
            <a:noAutofit/>
          </a:bodyPr>
          <a:lstStyle/>
          <a:p>
            <a:r>
              <a:rPr lang="en-GB" sz="2800" cap="none" dirty="0"/>
              <a:t>Towards a “Sound System Approval” ?</a:t>
            </a:r>
          </a:p>
          <a:p>
            <a:pPr marL="457200" indent="-457200">
              <a:buFont typeface="Arial" panose="020B0604020202020204" pitchFamily="34" charset="0"/>
              <a:buChar char="•"/>
            </a:pPr>
            <a:r>
              <a:rPr lang="en-GB" sz="2400" cap="none" dirty="0"/>
              <a:t>Amend, or draft an new regulation gathering Device/Sound System approval requirements?</a:t>
            </a:r>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r>
              <a:rPr lang="en-GB" sz="2400" cap="none" dirty="0"/>
              <a:t>What would be the benefit?</a:t>
            </a:r>
          </a:p>
          <a:p>
            <a:pPr marL="457200" indent="-457200">
              <a:buFont typeface="Arial" panose="020B0604020202020204" pitchFamily="34" charset="0"/>
              <a:buChar char="•"/>
            </a:pPr>
            <a:r>
              <a:rPr lang="en-GB" sz="2400" cap="none" dirty="0"/>
              <a:t>This task would need to be addressed </a:t>
            </a:r>
            <a:r>
              <a:rPr lang="en-GB" sz="2400" cap="none"/>
              <a:t>in a dedicated </a:t>
            </a:r>
            <a:r>
              <a:rPr lang="en-GB" sz="2400" cap="none" dirty="0"/>
              <a:t>Task Force</a:t>
            </a:r>
          </a:p>
          <a:p>
            <a:pPr marL="457200" indent="-457200">
              <a:buFont typeface="Arial" panose="020B0604020202020204" pitchFamily="34" charset="0"/>
              <a:buChar char="•"/>
            </a:pPr>
            <a:endParaRPr lang="en-GB" sz="2400" cap="none" dirty="0"/>
          </a:p>
          <a:p>
            <a:pPr marL="457200" indent="-457200">
              <a:buFont typeface="Arial" panose="020B0604020202020204" pitchFamily="34" charset="0"/>
              <a:buChar char="•"/>
            </a:pPr>
            <a:endParaRPr lang="en-GB" sz="2400" cap="none" noProof="0" dirty="0"/>
          </a:p>
        </p:txBody>
      </p:sp>
      <p:sp>
        <p:nvSpPr>
          <p:cNvPr id="24" name="Rectangle : coins arrondis 23">
            <a:extLst>
              <a:ext uri="{FF2B5EF4-FFF2-40B4-BE49-F238E27FC236}">
                <a16:creationId xmlns:a16="http://schemas.microsoft.com/office/drawing/2014/main" id="{C9228017-B942-6ABA-5B59-C60715A4C4D5}"/>
              </a:ext>
            </a:extLst>
          </p:cNvPr>
          <p:cNvSpPr/>
          <p:nvPr/>
        </p:nvSpPr>
        <p:spPr>
          <a:xfrm>
            <a:off x="3415004" y="2006837"/>
            <a:ext cx="4833257" cy="1012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Sound Device / System approval</a:t>
            </a:r>
          </a:p>
          <a:p>
            <a:pPr marL="285750" indent="-285750" algn="ctr">
              <a:buFontTx/>
              <a:buChar char="-"/>
            </a:pPr>
            <a:r>
              <a:rPr lang="en-GB" dirty="0"/>
              <a:t>Sound criteria</a:t>
            </a:r>
          </a:p>
          <a:p>
            <a:pPr marL="285750" indent="-285750" algn="ctr">
              <a:buFontTx/>
              <a:buChar char="-"/>
            </a:pPr>
            <a:r>
              <a:rPr lang="en-GB" dirty="0"/>
              <a:t>Durability</a:t>
            </a:r>
          </a:p>
        </p:txBody>
      </p:sp>
      <p:sp>
        <p:nvSpPr>
          <p:cNvPr id="25" name="Rectangle : coins arrondis 24">
            <a:extLst>
              <a:ext uri="{FF2B5EF4-FFF2-40B4-BE49-F238E27FC236}">
                <a16:creationId xmlns:a16="http://schemas.microsoft.com/office/drawing/2014/main" id="{594EBCAE-15B3-B909-F795-723B901CD563}"/>
              </a:ext>
            </a:extLst>
          </p:cNvPr>
          <p:cNvSpPr/>
          <p:nvPr/>
        </p:nvSpPr>
        <p:spPr>
          <a:xfrm>
            <a:off x="746449" y="3792324"/>
            <a:ext cx="2052736" cy="1012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R28</a:t>
            </a:r>
          </a:p>
          <a:p>
            <a:pPr algn="ctr"/>
            <a:r>
              <a:rPr lang="en-GB" dirty="0"/>
              <a:t>Horn</a:t>
            </a:r>
            <a:endParaRPr lang="en-GB" sz="2000" dirty="0"/>
          </a:p>
          <a:p>
            <a:pPr marL="285750" indent="-285750" algn="ctr">
              <a:buFontTx/>
              <a:buChar char="-"/>
            </a:pPr>
            <a:r>
              <a:rPr lang="en-GB" dirty="0"/>
              <a:t>Part I (Device)</a:t>
            </a:r>
          </a:p>
        </p:txBody>
      </p:sp>
      <p:sp>
        <p:nvSpPr>
          <p:cNvPr id="26" name="Rectangle : coins arrondis 25">
            <a:extLst>
              <a:ext uri="{FF2B5EF4-FFF2-40B4-BE49-F238E27FC236}">
                <a16:creationId xmlns:a16="http://schemas.microsoft.com/office/drawing/2014/main" id="{AE4185CE-778E-4CDD-3939-AC937DCCC3F4}"/>
              </a:ext>
            </a:extLst>
          </p:cNvPr>
          <p:cNvSpPr/>
          <p:nvPr/>
        </p:nvSpPr>
        <p:spPr>
          <a:xfrm>
            <a:off x="3097762" y="3792323"/>
            <a:ext cx="2519267" cy="1012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R165</a:t>
            </a:r>
          </a:p>
          <a:p>
            <a:pPr algn="ctr"/>
            <a:r>
              <a:rPr lang="en-GB" dirty="0"/>
              <a:t>Rear Warning Sound</a:t>
            </a:r>
            <a:endParaRPr lang="en-GB" sz="2400" dirty="0"/>
          </a:p>
          <a:p>
            <a:pPr marL="285750" indent="-285750" algn="ctr">
              <a:buFontTx/>
              <a:buChar char="-"/>
            </a:pPr>
            <a:r>
              <a:rPr lang="en-GB" dirty="0"/>
              <a:t>Part I</a:t>
            </a:r>
          </a:p>
        </p:txBody>
      </p:sp>
      <p:sp>
        <p:nvSpPr>
          <p:cNvPr id="27" name="Rectangle : coins arrondis 26">
            <a:extLst>
              <a:ext uri="{FF2B5EF4-FFF2-40B4-BE49-F238E27FC236}">
                <a16:creationId xmlns:a16="http://schemas.microsoft.com/office/drawing/2014/main" id="{7A9262F9-0137-1DFC-76EF-407039022F60}"/>
              </a:ext>
            </a:extLst>
          </p:cNvPr>
          <p:cNvSpPr/>
          <p:nvPr/>
        </p:nvSpPr>
        <p:spPr>
          <a:xfrm>
            <a:off x="5915606" y="3792324"/>
            <a:ext cx="2519267" cy="1012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R116</a:t>
            </a:r>
          </a:p>
          <a:p>
            <a:pPr algn="ctr"/>
            <a:r>
              <a:rPr lang="en-GB" dirty="0"/>
              <a:t>Antitheft</a:t>
            </a:r>
            <a:endParaRPr lang="en-GB" sz="2400" dirty="0"/>
          </a:p>
          <a:p>
            <a:pPr marL="285750" indent="-285750" algn="ctr">
              <a:buFontTx/>
              <a:buChar char="-"/>
            </a:pPr>
            <a:r>
              <a:rPr lang="en-GB" dirty="0"/>
              <a:t>Part III</a:t>
            </a:r>
          </a:p>
        </p:txBody>
      </p:sp>
      <p:sp>
        <p:nvSpPr>
          <p:cNvPr id="30" name="Rectangle : coins arrondis 29">
            <a:extLst>
              <a:ext uri="{FF2B5EF4-FFF2-40B4-BE49-F238E27FC236}">
                <a16:creationId xmlns:a16="http://schemas.microsoft.com/office/drawing/2014/main" id="{5EAD52A6-7536-D99C-31D7-184729AD4E3D}"/>
              </a:ext>
            </a:extLst>
          </p:cNvPr>
          <p:cNvSpPr/>
          <p:nvPr/>
        </p:nvSpPr>
        <p:spPr>
          <a:xfrm>
            <a:off x="8733450" y="3792322"/>
            <a:ext cx="2519267" cy="10123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R163</a:t>
            </a:r>
          </a:p>
          <a:p>
            <a:pPr algn="ctr"/>
            <a:r>
              <a:rPr lang="en-GB" dirty="0"/>
              <a:t>Alarms</a:t>
            </a:r>
            <a:endParaRPr lang="en-GB" sz="2400" dirty="0"/>
          </a:p>
          <a:p>
            <a:pPr marL="285750" indent="-285750" algn="ctr">
              <a:buFontTx/>
              <a:buChar char="-"/>
            </a:pPr>
            <a:r>
              <a:rPr lang="en-GB" dirty="0"/>
              <a:t>Part II</a:t>
            </a:r>
          </a:p>
        </p:txBody>
      </p:sp>
      <p:cxnSp>
        <p:nvCxnSpPr>
          <p:cNvPr id="32" name="Connecteur : en angle 31">
            <a:extLst>
              <a:ext uri="{FF2B5EF4-FFF2-40B4-BE49-F238E27FC236}">
                <a16:creationId xmlns:a16="http://schemas.microsoft.com/office/drawing/2014/main" id="{A73B6B58-99E7-0951-A7C0-F450B672A172}"/>
              </a:ext>
            </a:extLst>
          </p:cNvPr>
          <p:cNvCxnSpPr>
            <a:stCxn id="24" idx="2"/>
            <a:endCxn id="25" idx="0"/>
          </p:cNvCxnSpPr>
          <p:nvPr/>
        </p:nvCxnSpPr>
        <p:spPr>
          <a:xfrm rot="5400000">
            <a:off x="3415667" y="1376358"/>
            <a:ext cx="773116" cy="405881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ngle 32">
            <a:extLst>
              <a:ext uri="{FF2B5EF4-FFF2-40B4-BE49-F238E27FC236}">
                <a16:creationId xmlns:a16="http://schemas.microsoft.com/office/drawing/2014/main" id="{BD842832-C112-25D6-2C1D-6C57962A5585}"/>
              </a:ext>
            </a:extLst>
          </p:cNvPr>
          <p:cNvCxnSpPr>
            <a:cxnSpLocks/>
            <a:stCxn id="24" idx="2"/>
            <a:endCxn id="26" idx="0"/>
          </p:cNvCxnSpPr>
          <p:nvPr/>
        </p:nvCxnSpPr>
        <p:spPr>
          <a:xfrm rot="5400000">
            <a:off x="4707958" y="2668647"/>
            <a:ext cx="773115" cy="147423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35">
            <a:extLst>
              <a:ext uri="{FF2B5EF4-FFF2-40B4-BE49-F238E27FC236}">
                <a16:creationId xmlns:a16="http://schemas.microsoft.com/office/drawing/2014/main" id="{6AAE99E1-9A81-D6F3-834D-5AD687B47205}"/>
              </a:ext>
            </a:extLst>
          </p:cNvPr>
          <p:cNvCxnSpPr>
            <a:cxnSpLocks/>
            <a:stCxn id="24" idx="2"/>
            <a:endCxn id="27" idx="0"/>
          </p:cNvCxnSpPr>
          <p:nvPr/>
        </p:nvCxnSpPr>
        <p:spPr>
          <a:xfrm rot="16200000" flipH="1">
            <a:off x="6116878" y="2733962"/>
            <a:ext cx="773116" cy="134360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A7231522-C562-BFBA-9A27-7AC08AA880FD}"/>
              </a:ext>
            </a:extLst>
          </p:cNvPr>
          <p:cNvCxnSpPr>
            <a:cxnSpLocks/>
            <a:stCxn id="24" idx="2"/>
            <a:endCxn id="30" idx="0"/>
          </p:cNvCxnSpPr>
          <p:nvPr/>
        </p:nvCxnSpPr>
        <p:spPr>
          <a:xfrm rot="16200000" flipH="1">
            <a:off x="7525801" y="1325039"/>
            <a:ext cx="773114" cy="4161451"/>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0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40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6EEC29-D9D8-E337-3EAF-E6B14A0D34B9}"/>
              </a:ext>
            </a:extLst>
          </p:cNvPr>
          <p:cNvSpPr>
            <a:spLocks noGrp="1"/>
          </p:cNvSpPr>
          <p:nvPr>
            <p:ph type="title"/>
          </p:nvPr>
        </p:nvSpPr>
        <p:spPr>
          <a:xfrm>
            <a:off x="963084" y="4406901"/>
            <a:ext cx="10363200" cy="1362075"/>
          </a:xfrm>
        </p:spPr>
        <p:txBody>
          <a:bodyPr vert="horz"/>
          <a:lstStyle/>
          <a:p>
            <a:r>
              <a:rPr lang="en-GB" noProof="0" dirty="0">
                <a:solidFill>
                  <a:schemeClr val="tx1"/>
                </a:solidFill>
              </a:rPr>
              <a:t>Thank you for your attention!</a:t>
            </a:r>
          </a:p>
        </p:txBody>
      </p:sp>
      <p:graphicFrame>
        <p:nvGraphicFramePr>
          <p:cNvPr id="7" name="think-cell data - do not delete" hidden="1">
            <a:extLst>
              <a:ext uri="{FF2B5EF4-FFF2-40B4-BE49-F238E27FC236}">
                <a16:creationId xmlns:a16="http://schemas.microsoft.com/office/drawing/2014/main" id="{A9385CD0-2F9C-0847-7C36-BD2C379F7D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A9385CD0-2F9C-0847-7C36-BD2C379F7D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Image 6">
            <a:extLst>
              <a:ext uri="{FF2B5EF4-FFF2-40B4-BE49-F238E27FC236}">
                <a16:creationId xmlns:a16="http://schemas.microsoft.com/office/drawing/2014/main" id="{CAFC7380-6B2B-8C20-6210-6C391A0AD13A}"/>
              </a:ext>
            </a:extLst>
          </p:cNvPr>
          <p:cNvPicPr>
            <a:picLocks noChangeAspect="1"/>
          </p:cNvPicPr>
          <p:nvPr/>
        </p:nvPicPr>
        <p:blipFill>
          <a:blip r:embed="rId6"/>
          <a:stretch>
            <a:fillRect/>
          </a:stretch>
        </p:blipFill>
        <p:spPr>
          <a:xfrm>
            <a:off x="1115616" y="128212"/>
            <a:ext cx="1512168" cy="1230682"/>
          </a:xfrm>
          <a:prstGeom prst="rect">
            <a:avLst/>
          </a:prstGeom>
        </p:spPr>
      </p:pic>
    </p:spTree>
    <p:extLst>
      <p:ext uri="{BB962C8B-B14F-4D97-AF65-F5344CB8AC3E}">
        <p14:creationId xmlns:p14="http://schemas.microsoft.com/office/powerpoint/2010/main" val="289750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D1EAD44A-BD6F-4FD1-88CA-9703341D579E}"/>
              </a:ext>
            </a:extLst>
          </p:cNvPr>
          <p:cNvSpPr>
            <a:spLocks noGrp="1"/>
          </p:cNvSpPr>
          <p:nvPr>
            <p:ph type="body" sz="quarter" idx="10"/>
          </p:nvPr>
        </p:nvSpPr>
        <p:spPr/>
        <p:txBody>
          <a:bodyPr>
            <a:normAutofit fontScale="77500" lnSpcReduction="20000"/>
          </a:bodyPr>
          <a:lstStyle/>
          <a:p>
            <a:r>
              <a:rPr lang="en-GB" noProof="0" dirty="0"/>
              <a:t>82</a:t>
            </a:r>
            <a:r>
              <a:rPr lang="en-GB" baseline="30000" noProof="0" dirty="0"/>
              <a:t>nd</a:t>
            </a:r>
            <a:r>
              <a:rPr lang="en-GB" noProof="0" dirty="0"/>
              <a:t> session, Palais des Nations, Geneva</a:t>
            </a:r>
          </a:p>
          <a:p>
            <a:endParaRPr lang="en-GB" noProof="0" dirty="0"/>
          </a:p>
        </p:txBody>
      </p:sp>
      <p:sp>
        <p:nvSpPr>
          <p:cNvPr id="24" name="Text Placeholder 23">
            <a:extLst>
              <a:ext uri="{FF2B5EF4-FFF2-40B4-BE49-F238E27FC236}">
                <a16:creationId xmlns:a16="http://schemas.microsoft.com/office/drawing/2014/main" id="{A3604034-8F97-4B8E-8A2D-8B6D893117A3}"/>
              </a:ext>
            </a:extLst>
          </p:cNvPr>
          <p:cNvSpPr>
            <a:spLocks noGrp="1"/>
          </p:cNvSpPr>
          <p:nvPr>
            <p:ph type="body" sz="quarter" idx="11"/>
          </p:nvPr>
        </p:nvSpPr>
        <p:spPr/>
        <p:txBody>
          <a:bodyPr>
            <a:normAutofit fontScale="70000" lnSpcReduction="20000"/>
          </a:bodyPr>
          <a:lstStyle/>
          <a:p>
            <a:r>
              <a:rPr lang="en-GB" sz="2400" noProof="0" dirty="0"/>
              <a:t>Working Party on Noise and Tyres (GRBP)</a:t>
            </a:r>
            <a:endParaRPr lang="en-GB" sz="2000" noProof="0" dirty="0"/>
          </a:p>
        </p:txBody>
      </p:sp>
      <p:sp>
        <p:nvSpPr>
          <p:cNvPr id="25" name="Text Placeholder 24">
            <a:extLst>
              <a:ext uri="{FF2B5EF4-FFF2-40B4-BE49-F238E27FC236}">
                <a16:creationId xmlns:a16="http://schemas.microsoft.com/office/drawing/2014/main" id="{4B5DF335-66F1-4A7E-A879-C7794EF32FAE}"/>
              </a:ext>
            </a:extLst>
          </p:cNvPr>
          <p:cNvSpPr>
            <a:spLocks noGrp="1"/>
          </p:cNvSpPr>
          <p:nvPr>
            <p:ph type="body" sz="quarter" idx="12"/>
          </p:nvPr>
        </p:nvSpPr>
        <p:spPr/>
        <p:txBody>
          <a:bodyPr/>
          <a:lstStyle/>
          <a:p>
            <a:r>
              <a:rPr lang="en-GB" noProof="0" dirty="0"/>
              <a:t>Pilot of ACEA TF-ACSI</a:t>
            </a:r>
          </a:p>
        </p:txBody>
      </p:sp>
      <p:sp>
        <p:nvSpPr>
          <p:cNvPr id="26" name="Text Placeholder 25">
            <a:extLst>
              <a:ext uri="{FF2B5EF4-FFF2-40B4-BE49-F238E27FC236}">
                <a16:creationId xmlns:a16="http://schemas.microsoft.com/office/drawing/2014/main" id="{D175C3B6-A072-412B-A52A-281AFF30B8E8}"/>
              </a:ext>
            </a:extLst>
          </p:cNvPr>
          <p:cNvSpPr>
            <a:spLocks noGrp="1"/>
          </p:cNvSpPr>
          <p:nvPr>
            <p:ph type="body" sz="quarter" idx="13"/>
          </p:nvPr>
        </p:nvSpPr>
        <p:spPr/>
        <p:txBody>
          <a:bodyPr/>
          <a:lstStyle/>
          <a:p>
            <a:r>
              <a:rPr lang="en-GB" sz="2000" noProof="0" dirty="0"/>
              <a:t>Yannick Denoual (Renault)</a:t>
            </a:r>
          </a:p>
        </p:txBody>
      </p:sp>
      <p:sp>
        <p:nvSpPr>
          <p:cNvPr id="28" name="Text Placeholder 27">
            <a:extLst>
              <a:ext uri="{FF2B5EF4-FFF2-40B4-BE49-F238E27FC236}">
                <a16:creationId xmlns:a16="http://schemas.microsoft.com/office/drawing/2014/main" id="{9351AB0D-4A36-4043-BAA4-E0B8E45BE386}"/>
              </a:ext>
            </a:extLst>
          </p:cNvPr>
          <p:cNvSpPr>
            <a:spLocks noGrp="1"/>
          </p:cNvSpPr>
          <p:nvPr>
            <p:ph type="body" sz="quarter" idx="15"/>
          </p:nvPr>
        </p:nvSpPr>
        <p:spPr/>
        <p:txBody>
          <a:bodyPr>
            <a:normAutofit lnSpcReduction="10000"/>
          </a:bodyPr>
          <a:lstStyle/>
          <a:p>
            <a:r>
              <a:rPr lang="en-GB" noProof="0" dirty="0"/>
              <a:t>Exterior </a:t>
            </a:r>
            <a:br>
              <a:rPr lang="en-GB" noProof="0" dirty="0"/>
            </a:br>
            <a:r>
              <a:rPr lang="en-GB" noProof="0" dirty="0"/>
              <a:t>Acoustic </a:t>
            </a:r>
            <a:r>
              <a:rPr lang="en-GB" noProof="0" dirty="0" err="1"/>
              <a:t>Signaling</a:t>
            </a:r>
            <a:endParaRPr lang="en-GB" noProof="0" dirty="0"/>
          </a:p>
        </p:txBody>
      </p:sp>
      <p:sp>
        <p:nvSpPr>
          <p:cNvPr id="27" name="Text Placeholder 26">
            <a:extLst>
              <a:ext uri="{FF2B5EF4-FFF2-40B4-BE49-F238E27FC236}">
                <a16:creationId xmlns:a16="http://schemas.microsoft.com/office/drawing/2014/main" id="{B0F21AC6-594F-4DB3-9CAA-3D9DA756ACFA}"/>
              </a:ext>
            </a:extLst>
          </p:cNvPr>
          <p:cNvSpPr>
            <a:spLocks noGrp="1"/>
          </p:cNvSpPr>
          <p:nvPr>
            <p:ph type="body" sz="quarter" idx="14"/>
          </p:nvPr>
        </p:nvSpPr>
        <p:spPr/>
        <p:txBody>
          <a:bodyPr/>
          <a:lstStyle/>
          <a:p>
            <a:r>
              <a:rPr lang="en-GB" noProof="0" dirty="0">
                <a:latin typeface="Arial"/>
                <a:cs typeface="Arial"/>
              </a:rPr>
              <a:t>5 September 2025</a:t>
            </a:r>
          </a:p>
        </p:txBody>
      </p:sp>
      <p:sp>
        <p:nvSpPr>
          <p:cNvPr id="29" name="Text Placeholder 28">
            <a:extLst>
              <a:ext uri="{FF2B5EF4-FFF2-40B4-BE49-F238E27FC236}">
                <a16:creationId xmlns:a16="http://schemas.microsoft.com/office/drawing/2014/main" id="{2B9463A8-8A4F-46C3-BD16-D92D825B5DFB}"/>
              </a:ext>
            </a:extLst>
          </p:cNvPr>
          <p:cNvSpPr>
            <a:spLocks noGrp="1"/>
          </p:cNvSpPr>
          <p:nvPr>
            <p:ph type="body" sz="quarter" idx="16"/>
          </p:nvPr>
        </p:nvSpPr>
        <p:spPr/>
        <p:txBody>
          <a:bodyPr/>
          <a:lstStyle/>
          <a:p>
            <a:r>
              <a:rPr lang="en-GB" noProof="0" dirty="0"/>
              <a:t>Work in progress</a:t>
            </a:r>
            <a:br>
              <a:rPr lang="en-GB" noProof="0" dirty="0"/>
            </a:br>
            <a:r>
              <a:rPr lang="en-GB" noProof="0" dirty="0"/>
              <a:t>ACEA TF-ACSI </a:t>
            </a:r>
          </a:p>
        </p:txBody>
      </p:sp>
    </p:spTree>
    <p:extLst>
      <p:ext uri="{BB962C8B-B14F-4D97-AF65-F5344CB8AC3E}">
        <p14:creationId xmlns:p14="http://schemas.microsoft.com/office/powerpoint/2010/main" val="162696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4DDFE556-FAD7-5223-831A-20FA9CF6D5C6}"/>
              </a:ext>
            </a:extLst>
          </p:cNvPr>
          <p:cNvGraphicFramePr>
            <a:graphicFrameLocks noChangeAspect="1"/>
          </p:cNvGraphicFramePr>
          <p:nvPr>
            <p:custDataLst>
              <p:tags r:id="rId1"/>
            </p:custDataLst>
            <p:extLst>
              <p:ext uri="{D42A27DB-BD31-4B8C-83A1-F6EECF244321}">
                <p14:modId xmlns:p14="http://schemas.microsoft.com/office/powerpoint/2010/main" val="305978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20" name="think-cell data - do not delete" hidden="1">
                        <a:extLst>
                          <a:ext uri="{FF2B5EF4-FFF2-40B4-BE49-F238E27FC236}">
                            <a16:creationId xmlns:a16="http://schemas.microsoft.com/office/drawing/2014/main" id="{4DDFE556-FAD7-5223-831A-20FA9CF6D5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platzhalter 5">
            <a:extLst>
              <a:ext uri="{FF2B5EF4-FFF2-40B4-BE49-F238E27FC236}">
                <a16:creationId xmlns:a16="http://schemas.microsoft.com/office/drawing/2014/main" id="{D33F23F4-0745-D383-B6FE-205B53C46D0A}"/>
              </a:ext>
            </a:extLst>
          </p:cNvPr>
          <p:cNvSpPr>
            <a:spLocks noGrp="1"/>
          </p:cNvSpPr>
          <p:nvPr>
            <p:ph type="body" sz="quarter" idx="13"/>
          </p:nvPr>
        </p:nvSpPr>
        <p:spPr/>
        <p:txBody>
          <a:bodyPr/>
          <a:lstStyle/>
          <a:p>
            <a:r>
              <a:rPr lang="en-GB" noProof="0" dirty="0"/>
              <a:t>ACEA Task Acoustic </a:t>
            </a:r>
            <a:r>
              <a:rPr lang="en-GB" noProof="0" dirty="0" err="1"/>
              <a:t>Signaling</a:t>
            </a:r>
            <a:r>
              <a:rPr lang="en-GB" noProof="0" dirty="0"/>
              <a:t> (TF-ACSI)</a:t>
            </a:r>
          </a:p>
        </p:txBody>
      </p:sp>
      <p:sp>
        <p:nvSpPr>
          <p:cNvPr id="7" name="Textplatzhalter 6">
            <a:extLst>
              <a:ext uri="{FF2B5EF4-FFF2-40B4-BE49-F238E27FC236}">
                <a16:creationId xmlns:a16="http://schemas.microsoft.com/office/drawing/2014/main" id="{75CB15EA-175A-0659-3B4C-65E730BE9FF6}"/>
              </a:ext>
            </a:extLst>
          </p:cNvPr>
          <p:cNvSpPr>
            <a:spLocks noGrp="1"/>
          </p:cNvSpPr>
          <p:nvPr>
            <p:ph type="body" sz="quarter" idx="15"/>
          </p:nvPr>
        </p:nvSpPr>
        <p:spPr/>
        <p:txBody>
          <a:bodyPr/>
          <a:lstStyle/>
          <a:p>
            <a:r>
              <a:rPr lang="en-GB" noProof="0" dirty="0"/>
              <a:t>Meetings and Participants</a:t>
            </a:r>
          </a:p>
        </p:txBody>
      </p:sp>
      <p:sp>
        <p:nvSpPr>
          <p:cNvPr id="8" name="Inhaltsplatzhalter 6">
            <a:extLst>
              <a:ext uri="{FF2B5EF4-FFF2-40B4-BE49-F238E27FC236}">
                <a16:creationId xmlns:a16="http://schemas.microsoft.com/office/drawing/2014/main" id="{8A966C25-B0B3-528B-D506-32BB552C81BE}"/>
              </a:ext>
            </a:extLst>
          </p:cNvPr>
          <p:cNvSpPr txBox="1">
            <a:spLocks/>
          </p:cNvSpPr>
          <p:nvPr/>
        </p:nvSpPr>
        <p:spPr>
          <a:xfrm>
            <a:off x="838200" y="3724187"/>
            <a:ext cx="5181600" cy="2601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400" b="1" noProof="0" dirty="0"/>
              <a:t>Number of Meetings </a:t>
            </a:r>
          </a:p>
          <a:p>
            <a:pPr marL="0" indent="0">
              <a:lnSpc>
                <a:spcPct val="120000"/>
              </a:lnSpc>
              <a:buFont typeface="Arial" panose="020B0604020202020204" pitchFamily="34" charset="0"/>
              <a:buNone/>
            </a:pPr>
            <a:r>
              <a:rPr lang="en-GB" sz="1600" noProof="0" dirty="0">
                <a:solidFill>
                  <a:schemeClr val="accent6"/>
                </a:solidFill>
              </a:rPr>
              <a:t>Hybrid-meetings</a:t>
            </a:r>
          </a:p>
          <a:p>
            <a:pPr marL="0" indent="0" defTabSz="444500">
              <a:lnSpc>
                <a:spcPct val="120000"/>
              </a:lnSpc>
              <a:buFont typeface="Arial" panose="020B0604020202020204" pitchFamily="34" charset="0"/>
              <a:buNone/>
            </a:pPr>
            <a:r>
              <a:rPr lang="en-GB" sz="1400" noProof="0" dirty="0"/>
              <a:t>7th 	TF ACSI:</a:t>
            </a:r>
            <a:r>
              <a:rPr lang="en-GB" sz="1400" noProof="0" dirty="0">
                <a:solidFill>
                  <a:schemeClr val="accent1"/>
                </a:solidFill>
              </a:rPr>
              <a:t> 	</a:t>
            </a:r>
            <a:r>
              <a:rPr lang="en-GB" sz="1400" noProof="0" dirty="0"/>
              <a:t>2025, May 21 </a:t>
            </a:r>
          </a:p>
          <a:p>
            <a:pPr marL="0" indent="0" defTabSz="444500">
              <a:lnSpc>
                <a:spcPct val="120000"/>
              </a:lnSpc>
              <a:buFont typeface="Arial" panose="020B0604020202020204" pitchFamily="34" charset="0"/>
              <a:buNone/>
            </a:pPr>
            <a:r>
              <a:rPr lang="en-GB" sz="1400" noProof="0" dirty="0"/>
              <a:t>8th 	TF ACSI: 	2025, June 23</a:t>
            </a:r>
          </a:p>
          <a:p>
            <a:pPr marL="0" indent="0" defTabSz="444500">
              <a:lnSpc>
                <a:spcPct val="120000"/>
              </a:lnSpc>
              <a:buNone/>
            </a:pPr>
            <a:r>
              <a:rPr lang="en-GB" sz="1400" noProof="0" dirty="0"/>
              <a:t>9th 	TF ACSI:	2025, July 18</a:t>
            </a:r>
          </a:p>
          <a:p>
            <a:pPr marL="0" indent="0" defTabSz="444500">
              <a:lnSpc>
                <a:spcPct val="120000"/>
              </a:lnSpc>
              <a:buNone/>
            </a:pPr>
            <a:r>
              <a:rPr lang="en-GB" sz="1400" noProof="0" dirty="0"/>
              <a:t>10th 	TF ACSI:	2025, August 27</a:t>
            </a:r>
            <a:endParaRPr lang="en-GB" noProof="0" dirty="0"/>
          </a:p>
        </p:txBody>
      </p:sp>
      <p:cxnSp>
        <p:nvCxnSpPr>
          <p:cNvPr id="9" name="Gerader Verbinder 8">
            <a:extLst>
              <a:ext uri="{FF2B5EF4-FFF2-40B4-BE49-F238E27FC236}">
                <a16:creationId xmlns:a16="http://schemas.microsoft.com/office/drawing/2014/main" id="{3D07906D-7DF4-AF25-3179-47A033D2926F}"/>
              </a:ext>
            </a:extLst>
          </p:cNvPr>
          <p:cNvCxnSpPr/>
          <p:nvPr/>
        </p:nvCxnSpPr>
        <p:spPr>
          <a:xfrm>
            <a:off x="956747" y="4139212"/>
            <a:ext cx="4062196" cy="0"/>
          </a:xfrm>
          <a:prstGeom prst="line">
            <a:avLst/>
          </a:prstGeom>
          <a:ln w="254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Graphic 4">
            <a:extLst>
              <a:ext uri="{FF2B5EF4-FFF2-40B4-BE49-F238E27FC236}">
                <a16:creationId xmlns:a16="http://schemas.microsoft.com/office/drawing/2014/main" id="{7C67BB45-BE11-5146-EAAD-B29F6D4F39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7028" y="2241082"/>
            <a:ext cx="739170" cy="739170"/>
          </a:xfrm>
          <a:prstGeom prst="rect">
            <a:avLst/>
          </a:prstGeom>
        </p:spPr>
      </p:pic>
      <p:sp>
        <p:nvSpPr>
          <p:cNvPr id="13" name="Textplatzhalter 5">
            <a:extLst>
              <a:ext uri="{FF2B5EF4-FFF2-40B4-BE49-F238E27FC236}">
                <a16:creationId xmlns:a16="http://schemas.microsoft.com/office/drawing/2014/main" id="{5F5DA1B9-9F4C-B213-BBB4-92B371E03D80}"/>
              </a:ext>
            </a:extLst>
          </p:cNvPr>
          <p:cNvSpPr txBox="1">
            <a:spLocks/>
          </p:cNvSpPr>
          <p:nvPr/>
        </p:nvSpPr>
        <p:spPr>
          <a:xfrm>
            <a:off x="962492" y="3001873"/>
            <a:ext cx="4068242" cy="648000"/>
          </a:xfrm>
          <a:prstGeom prst="rect">
            <a:avLst/>
          </a:prstGeom>
        </p:spPr>
        <p:txBody>
          <a:bodyPr vert="horz" wrap="square" lIns="0" tIns="0" rIns="0" bIns="0" rtlCol="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GB" sz="4000" b="1" noProof="0" dirty="0"/>
              <a:t>4</a:t>
            </a:r>
          </a:p>
        </p:txBody>
      </p:sp>
      <p:sp>
        <p:nvSpPr>
          <p:cNvPr id="14" name="Inhaltsplatzhalter 1">
            <a:extLst>
              <a:ext uri="{FF2B5EF4-FFF2-40B4-BE49-F238E27FC236}">
                <a16:creationId xmlns:a16="http://schemas.microsoft.com/office/drawing/2014/main" id="{F0D5E176-6C0D-7EFD-CA13-76C328587AC9}"/>
              </a:ext>
            </a:extLst>
          </p:cNvPr>
          <p:cNvSpPr txBox="1">
            <a:spLocks/>
          </p:cNvSpPr>
          <p:nvPr/>
        </p:nvSpPr>
        <p:spPr>
          <a:xfrm>
            <a:off x="6172200" y="3808528"/>
            <a:ext cx="5181600" cy="2132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noProof="0" dirty="0"/>
              <a:t>Participants</a:t>
            </a:r>
          </a:p>
          <a:p>
            <a:pPr>
              <a:lnSpc>
                <a:spcPct val="120000"/>
              </a:lnSpc>
            </a:pPr>
            <a:r>
              <a:rPr lang="en-GB" sz="1600" noProof="0" dirty="0">
                <a:solidFill>
                  <a:schemeClr val="accent6"/>
                </a:solidFill>
              </a:rPr>
              <a:t>ACEA: </a:t>
            </a:r>
            <a:br>
              <a:rPr lang="en-GB" sz="1600" noProof="0" dirty="0">
                <a:solidFill>
                  <a:schemeClr val="accent6"/>
                </a:solidFill>
              </a:rPr>
            </a:br>
            <a:r>
              <a:rPr lang="en-GB" sz="1600" noProof="0" dirty="0"/>
              <a:t>Vehicle and Commercial vehicle manufacturers </a:t>
            </a:r>
            <a:br>
              <a:rPr lang="en-GB" sz="1600" noProof="0" dirty="0"/>
            </a:br>
            <a:r>
              <a:rPr lang="en-GB" sz="1600" noProof="0" dirty="0"/>
              <a:t>from EU and Japan, Korea (via importers)</a:t>
            </a:r>
          </a:p>
          <a:p>
            <a:pPr>
              <a:lnSpc>
                <a:spcPct val="120000"/>
              </a:lnSpc>
            </a:pPr>
            <a:r>
              <a:rPr lang="en-GB" sz="1600" noProof="0" dirty="0">
                <a:solidFill>
                  <a:schemeClr val="accent6"/>
                </a:solidFill>
              </a:rPr>
              <a:t>Acoustic Experts:</a:t>
            </a:r>
            <a:br>
              <a:rPr lang="en-GB" sz="1600" noProof="0" dirty="0">
                <a:solidFill>
                  <a:schemeClr val="accent6"/>
                </a:solidFill>
              </a:rPr>
            </a:br>
            <a:r>
              <a:rPr lang="en-GB" sz="1600" noProof="0" dirty="0"/>
              <a:t>ACEA, AFAI</a:t>
            </a:r>
          </a:p>
        </p:txBody>
      </p:sp>
      <p:sp>
        <p:nvSpPr>
          <p:cNvPr id="15" name="Textplatzhalter 5">
            <a:extLst>
              <a:ext uri="{FF2B5EF4-FFF2-40B4-BE49-F238E27FC236}">
                <a16:creationId xmlns:a16="http://schemas.microsoft.com/office/drawing/2014/main" id="{D442A2BB-AEA9-4A47-7AD0-390D5F02C6B6}"/>
              </a:ext>
            </a:extLst>
          </p:cNvPr>
          <p:cNvSpPr txBox="1">
            <a:spLocks/>
          </p:cNvSpPr>
          <p:nvPr/>
        </p:nvSpPr>
        <p:spPr>
          <a:xfrm>
            <a:off x="6280612" y="2974424"/>
            <a:ext cx="4068242" cy="648000"/>
          </a:xfrm>
          <a:prstGeom prst="rect">
            <a:avLst/>
          </a:prstGeom>
        </p:spPr>
        <p:txBody>
          <a:bodyPr vert="horz" wrap="square" lIns="0" tIns="0" rIns="0" bIns="0" rtlCol="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en-GB" sz="4000" b="1" noProof="0" dirty="0"/>
              <a:t>4</a:t>
            </a:r>
          </a:p>
        </p:txBody>
      </p:sp>
      <p:pic>
        <p:nvPicPr>
          <p:cNvPr id="16" name="Graphic 4">
            <a:extLst>
              <a:ext uri="{FF2B5EF4-FFF2-40B4-BE49-F238E27FC236}">
                <a16:creationId xmlns:a16="http://schemas.microsoft.com/office/drawing/2014/main" id="{E25B914C-B837-0F49-027F-9DC5E04C67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4733" y="2266461"/>
            <a:ext cx="720000" cy="720000"/>
          </a:xfrm>
          <a:prstGeom prst="rect">
            <a:avLst/>
          </a:prstGeom>
        </p:spPr>
      </p:pic>
      <p:cxnSp>
        <p:nvCxnSpPr>
          <p:cNvPr id="19" name="Gerader Verbinder 18">
            <a:extLst>
              <a:ext uri="{FF2B5EF4-FFF2-40B4-BE49-F238E27FC236}">
                <a16:creationId xmlns:a16="http://schemas.microsoft.com/office/drawing/2014/main" id="{DCA8CA61-2C81-8017-D4AD-31233889CD23}"/>
              </a:ext>
            </a:extLst>
          </p:cNvPr>
          <p:cNvCxnSpPr/>
          <p:nvPr/>
        </p:nvCxnSpPr>
        <p:spPr>
          <a:xfrm>
            <a:off x="6286658" y="4142981"/>
            <a:ext cx="4062196" cy="0"/>
          </a:xfrm>
          <a:prstGeom prst="line">
            <a:avLst/>
          </a:prstGeom>
          <a:ln w="254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8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CB06FEC-01EE-2539-D49A-950066D55F6D}"/>
              </a:ext>
            </a:extLst>
          </p:cNvPr>
          <p:cNvGraphicFramePr>
            <a:graphicFrameLocks noChangeAspect="1"/>
          </p:cNvGraphicFramePr>
          <p:nvPr>
            <p:custDataLst>
              <p:tags r:id="rId1"/>
            </p:custDataLst>
            <p:extLst>
              <p:ext uri="{D42A27DB-BD31-4B8C-83A1-F6EECF244321}">
                <p14:modId xmlns:p14="http://schemas.microsoft.com/office/powerpoint/2010/main" val="3275834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6" name="think-cell data - do not delete" hidden="1">
                        <a:extLst>
                          <a:ext uri="{FF2B5EF4-FFF2-40B4-BE49-F238E27FC236}">
                            <a16:creationId xmlns:a16="http://schemas.microsoft.com/office/drawing/2014/main" id="{0CB06FEC-01EE-2539-D49A-950066D55F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3094FC0D-0D1D-49B0-8465-8FADABE3543C}"/>
              </a:ext>
            </a:extLst>
          </p:cNvPr>
          <p:cNvSpPr>
            <a:spLocks noGrp="1"/>
          </p:cNvSpPr>
          <p:nvPr>
            <p:ph idx="1"/>
          </p:nvPr>
        </p:nvSpPr>
        <p:spPr/>
        <p:txBody>
          <a:bodyPr>
            <a:noAutofit/>
          </a:bodyPr>
          <a:lstStyle/>
          <a:p>
            <a:pPr>
              <a:lnSpc>
                <a:spcPct val="120000"/>
              </a:lnSpc>
            </a:pPr>
            <a:r>
              <a:rPr lang="en-GB" sz="2400" noProof="0" dirty="0"/>
              <a:t>Following documents WP.29-191-05r1 and </a:t>
            </a:r>
            <a:r>
              <a:rPr lang="en-GB" sz="2400" noProof="0" dirty="0">
                <a:hlinkClick r:id="rId6"/>
              </a:rPr>
              <a:t>GRBP-78-02</a:t>
            </a:r>
            <a:r>
              <a:rPr lang="en-GB" sz="2400" noProof="0" dirty="0"/>
              <a:t>, </a:t>
            </a:r>
            <a:br>
              <a:rPr lang="en-GB" sz="2400" noProof="0" dirty="0"/>
            </a:br>
            <a:r>
              <a:rPr lang="en-GB" sz="2400" noProof="0" dirty="0"/>
              <a:t>OICA asked ACEA to work on Exterior Acoustic Signalling. </a:t>
            </a:r>
          </a:p>
          <a:p>
            <a:pPr>
              <a:lnSpc>
                <a:spcPct val="120000"/>
              </a:lnSpc>
            </a:pPr>
            <a:r>
              <a:rPr lang="en-GB" sz="2400" noProof="0" dirty="0"/>
              <a:t>ACEA established the Task Force Acoustic Signalling (TF-ACSI).</a:t>
            </a:r>
            <a:endParaRPr lang="en-GB" sz="2400" noProof="0" dirty="0">
              <a:highlight>
                <a:srgbClr val="FFFF00"/>
              </a:highlight>
            </a:endParaRPr>
          </a:p>
          <a:p>
            <a:pPr>
              <a:lnSpc>
                <a:spcPct val="120000"/>
              </a:lnSpc>
            </a:pPr>
            <a:r>
              <a:rPr lang="en-GB" sz="2400" noProof="0" dirty="0"/>
              <a:t>TF-ACSI aims to work on acoustic signalling:</a:t>
            </a:r>
          </a:p>
          <a:p>
            <a:pPr lvl="1">
              <a:lnSpc>
                <a:spcPct val="120000"/>
              </a:lnSpc>
            </a:pPr>
            <a:r>
              <a:rPr lang="en-GB" sz="2000" noProof="0" dirty="0"/>
              <a:t>To harmonize requirements</a:t>
            </a:r>
          </a:p>
          <a:p>
            <a:pPr lvl="1">
              <a:lnSpc>
                <a:spcPct val="120000"/>
              </a:lnSpc>
            </a:pPr>
            <a:r>
              <a:rPr lang="en-GB" sz="2000" noProof="0" dirty="0"/>
              <a:t>To orient requirements to function related specifications</a:t>
            </a:r>
          </a:p>
          <a:p>
            <a:pPr lvl="1">
              <a:lnSpc>
                <a:spcPct val="120000"/>
              </a:lnSpc>
            </a:pPr>
            <a:r>
              <a:rPr lang="en-GB" sz="2000" noProof="0" dirty="0"/>
              <a:t>To propose a framework for exterior acoustic signals specifications</a:t>
            </a:r>
            <a:endParaRPr lang="en-GB" sz="2400" noProof="0" dirty="0"/>
          </a:p>
          <a:p>
            <a:pPr>
              <a:lnSpc>
                <a:spcPct val="120000"/>
              </a:lnSpc>
              <a:tabLst>
                <a:tab pos="539750" algn="l"/>
              </a:tabLst>
            </a:pPr>
            <a:r>
              <a:rPr lang="en-GB" sz="2400" noProof="0" dirty="0"/>
              <a:t>TF-ACSI </a:t>
            </a:r>
            <a:r>
              <a:rPr lang="en-GB" sz="2400" b="1" noProof="0" dirty="0"/>
              <a:t>will not define the need for acoustic signals</a:t>
            </a:r>
            <a:r>
              <a:rPr lang="en-GB" sz="2400" noProof="0" dirty="0"/>
              <a:t>, but</a:t>
            </a:r>
            <a:r>
              <a:rPr lang="en-GB" sz="2400" b="1" noProof="0" dirty="0"/>
              <a:t> </a:t>
            </a:r>
            <a:r>
              <a:rPr lang="en-GB" sz="2400" noProof="0" dirty="0"/>
              <a:t>a common way to define their specifications.</a:t>
            </a:r>
          </a:p>
          <a:p>
            <a:endParaRPr lang="en-GB" sz="2400" noProof="0" dirty="0"/>
          </a:p>
        </p:txBody>
      </p:sp>
      <p:sp>
        <p:nvSpPr>
          <p:cNvPr id="3" name="Slide Number Placeholder 2">
            <a:extLst>
              <a:ext uri="{FF2B5EF4-FFF2-40B4-BE49-F238E27FC236}">
                <a16:creationId xmlns:a16="http://schemas.microsoft.com/office/drawing/2014/main" id="{7882E17D-8B79-44BD-89D2-974DE3D8F5B0}"/>
              </a:ext>
            </a:extLst>
          </p:cNvPr>
          <p:cNvSpPr>
            <a:spLocks noGrp="1"/>
          </p:cNvSpPr>
          <p:nvPr>
            <p:ph type="sldNum" sz="quarter" idx="12"/>
          </p:nvPr>
        </p:nvSpPr>
        <p:spPr/>
        <p:txBody>
          <a:bodyPr/>
          <a:lstStyle/>
          <a:p>
            <a:fld id="{CAA8C5D3-8A3B-F94C-BECF-6BE38BB7C66C}" type="slidenum">
              <a:rPr lang="en-GB" noProof="0" smtClean="0"/>
              <a:pPr/>
              <a:t>4</a:t>
            </a:fld>
            <a:endParaRPr lang="en-GB" noProof="0" dirty="0"/>
          </a:p>
        </p:txBody>
      </p:sp>
      <p:sp>
        <p:nvSpPr>
          <p:cNvPr id="4" name="Text Placeholder 3">
            <a:extLst>
              <a:ext uri="{FF2B5EF4-FFF2-40B4-BE49-F238E27FC236}">
                <a16:creationId xmlns:a16="http://schemas.microsoft.com/office/drawing/2014/main" id="{0C8E4F38-6BC2-47D0-9AA6-DA1C75C60E3B}"/>
              </a:ext>
            </a:extLst>
          </p:cNvPr>
          <p:cNvSpPr>
            <a:spLocks noGrp="1"/>
          </p:cNvSpPr>
          <p:nvPr>
            <p:ph type="body" sz="quarter" idx="14"/>
          </p:nvPr>
        </p:nvSpPr>
        <p:spPr/>
        <p:txBody>
          <a:bodyPr/>
          <a:lstStyle/>
          <a:p>
            <a:r>
              <a:rPr lang="en-GB" noProof="0" dirty="0"/>
              <a:t>Situation and Motivation</a:t>
            </a:r>
          </a:p>
        </p:txBody>
      </p:sp>
      <p:sp>
        <p:nvSpPr>
          <p:cNvPr id="5" name="Footer Placeholder 4">
            <a:extLst>
              <a:ext uri="{FF2B5EF4-FFF2-40B4-BE49-F238E27FC236}">
                <a16:creationId xmlns:a16="http://schemas.microsoft.com/office/drawing/2014/main" id="{C2EC6F7A-5510-4FFC-A2CA-F0B5D25ABC50}"/>
              </a:ext>
            </a:extLst>
          </p:cNvPr>
          <p:cNvSpPr>
            <a:spLocks noGrp="1"/>
          </p:cNvSpPr>
          <p:nvPr>
            <p:ph type="ftr" sz="quarter" idx="3"/>
          </p:nvPr>
        </p:nvSpPr>
        <p:spPr/>
        <p:txBody>
          <a:bodyPr/>
          <a:lstStyle/>
          <a:p>
            <a:pPr algn="l"/>
            <a:r>
              <a:rPr lang="en-GB" noProof="0" dirty="0"/>
              <a:t>www.acea.auto</a:t>
            </a:r>
          </a:p>
        </p:txBody>
      </p:sp>
    </p:spTree>
    <p:extLst>
      <p:ext uri="{BB962C8B-B14F-4D97-AF65-F5344CB8AC3E}">
        <p14:creationId xmlns:p14="http://schemas.microsoft.com/office/powerpoint/2010/main" val="209279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880BD6-AE76-02EC-D623-9B14886F055F}"/>
              </a:ext>
            </a:extLst>
          </p:cNvPr>
          <p:cNvGraphicFramePr>
            <a:graphicFrameLocks noChangeAspect="1"/>
          </p:cNvGraphicFramePr>
          <p:nvPr>
            <p:custDataLst>
              <p:tags r:id="rId1"/>
            </p:custDataLst>
            <p:extLst>
              <p:ext uri="{D42A27DB-BD31-4B8C-83A1-F6EECF244321}">
                <p14:modId xmlns:p14="http://schemas.microsoft.com/office/powerpoint/2010/main" val="2742508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57880BD6-AE76-02EC-D623-9B14886F0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8E675CBC-0B1B-48FC-878B-13AE257BC725}"/>
              </a:ext>
            </a:extLst>
          </p:cNvPr>
          <p:cNvSpPr>
            <a:spLocks noGrp="1"/>
          </p:cNvSpPr>
          <p:nvPr>
            <p:ph idx="1"/>
          </p:nvPr>
        </p:nvSpPr>
        <p:spPr>
          <a:xfrm>
            <a:off x="475169" y="882599"/>
            <a:ext cx="10878629" cy="1860602"/>
          </a:xfrm>
        </p:spPr>
        <p:txBody>
          <a:bodyPr vert="horz" lIns="91440" tIns="45720" rIns="91440" bIns="45720" rtlCol="0" anchor="t">
            <a:noAutofit/>
          </a:bodyPr>
          <a:lstStyle/>
          <a:p>
            <a:pPr marL="0" indent="0">
              <a:buNone/>
            </a:pPr>
            <a:r>
              <a:rPr lang="en-GB" sz="2800" b="1" noProof="0" dirty="0">
                <a:latin typeface="Arial"/>
                <a:cs typeface="Arial"/>
              </a:rPr>
              <a:t>Task 1 – Regulation scanning</a:t>
            </a:r>
          </a:p>
          <a:p>
            <a:r>
              <a:rPr lang="en-GB" sz="2000" noProof="0" dirty="0">
                <a:latin typeface="Arial"/>
                <a:cs typeface="Arial"/>
              </a:rPr>
              <a:t>Scan regulations and standards to identify specifications of exterior acoustic signals</a:t>
            </a:r>
          </a:p>
          <a:p>
            <a:r>
              <a:rPr lang="en-GB" sz="2000" noProof="0" dirty="0">
                <a:latin typeface="Arial"/>
                <a:cs typeface="Arial"/>
              </a:rPr>
              <a:t>Examine regulations and standards on how the acoustic signal is specified</a:t>
            </a:r>
          </a:p>
          <a:p>
            <a:r>
              <a:rPr lang="en-GB" sz="2000" noProof="0" dirty="0">
                <a:latin typeface="Arial"/>
                <a:cs typeface="Arial"/>
              </a:rPr>
              <a:t>Create an overview of cross functions on devices.</a:t>
            </a:r>
          </a:p>
          <a:p>
            <a:endParaRPr lang="en-GB" sz="2400" noProof="0" dirty="0"/>
          </a:p>
        </p:txBody>
      </p:sp>
      <p:sp>
        <p:nvSpPr>
          <p:cNvPr id="3" name="Slide Number Placeholder 2">
            <a:extLst>
              <a:ext uri="{FF2B5EF4-FFF2-40B4-BE49-F238E27FC236}">
                <a16:creationId xmlns:a16="http://schemas.microsoft.com/office/drawing/2014/main" id="{DA1D52FD-01F9-471F-B5BA-D4AD24A48F5D}"/>
              </a:ext>
            </a:extLst>
          </p:cNvPr>
          <p:cNvSpPr>
            <a:spLocks noGrp="1"/>
          </p:cNvSpPr>
          <p:nvPr>
            <p:ph type="sldNum" sz="quarter" idx="12"/>
          </p:nvPr>
        </p:nvSpPr>
        <p:spPr/>
        <p:txBody>
          <a:bodyPr/>
          <a:lstStyle/>
          <a:p>
            <a:fld id="{CAA8C5D3-8A3B-F94C-BECF-6BE38BB7C66C}" type="slidenum">
              <a:rPr lang="en-GB" noProof="0" smtClean="0"/>
              <a:pPr/>
              <a:t>5</a:t>
            </a:fld>
            <a:endParaRPr lang="en-GB" noProof="0" dirty="0"/>
          </a:p>
        </p:txBody>
      </p:sp>
      <p:sp>
        <p:nvSpPr>
          <p:cNvPr id="4" name="Text Placeholder 3">
            <a:extLst>
              <a:ext uri="{FF2B5EF4-FFF2-40B4-BE49-F238E27FC236}">
                <a16:creationId xmlns:a16="http://schemas.microsoft.com/office/drawing/2014/main" id="{A9680ED7-69EB-4122-A5E2-1F53C9A02764}"/>
              </a:ext>
            </a:extLst>
          </p:cNvPr>
          <p:cNvSpPr>
            <a:spLocks noGrp="1"/>
          </p:cNvSpPr>
          <p:nvPr>
            <p:ph type="body" sz="quarter" idx="14"/>
          </p:nvPr>
        </p:nvSpPr>
        <p:spPr>
          <a:xfrm>
            <a:off x="475170" y="169798"/>
            <a:ext cx="10515600" cy="712800"/>
          </a:xfrm>
        </p:spPr>
        <p:txBody>
          <a:bodyPr>
            <a:normAutofit/>
          </a:bodyPr>
          <a:lstStyle/>
          <a:p>
            <a:r>
              <a:rPr lang="en-GB" noProof="0" dirty="0"/>
              <a:t>Framework</a:t>
            </a:r>
          </a:p>
        </p:txBody>
      </p:sp>
      <p:sp>
        <p:nvSpPr>
          <p:cNvPr id="5" name="Footer Placeholder 4">
            <a:extLst>
              <a:ext uri="{FF2B5EF4-FFF2-40B4-BE49-F238E27FC236}">
                <a16:creationId xmlns:a16="http://schemas.microsoft.com/office/drawing/2014/main" id="{268641A4-097E-4C65-824C-701A153A3FCB}"/>
              </a:ext>
            </a:extLst>
          </p:cNvPr>
          <p:cNvSpPr>
            <a:spLocks noGrp="1"/>
          </p:cNvSpPr>
          <p:nvPr>
            <p:ph type="ftr" sz="quarter" idx="3"/>
          </p:nvPr>
        </p:nvSpPr>
        <p:spPr/>
        <p:txBody>
          <a:bodyPr/>
          <a:lstStyle/>
          <a:p>
            <a:pPr algn="l"/>
            <a:r>
              <a:rPr lang="en-GB" noProof="0" dirty="0"/>
              <a:t>www.acea.auto</a:t>
            </a:r>
          </a:p>
        </p:txBody>
      </p:sp>
      <p:sp>
        <p:nvSpPr>
          <p:cNvPr id="10" name="Content Placeholder 1">
            <a:extLst>
              <a:ext uri="{FF2B5EF4-FFF2-40B4-BE49-F238E27FC236}">
                <a16:creationId xmlns:a16="http://schemas.microsoft.com/office/drawing/2014/main" id="{08ED6698-95B0-5F60-93D6-47839E1136A8}"/>
              </a:ext>
            </a:extLst>
          </p:cNvPr>
          <p:cNvSpPr txBox="1">
            <a:spLocks/>
          </p:cNvSpPr>
          <p:nvPr/>
        </p:nvSpPr>
        <p:spPr>
          <a:xfrm>
            <a:off x="475170" y="2743201"/>
            <a:ext cx="11373119" cy="18606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800" b="1" noProof="0" dirty="0">
                <a:latin typeface="Arial"/>
                <a:cs typeface="Arial"/>
              </a:rPr>
              <a:t>Task 2 – Propose guidelines</a:t>
            </a:r>
          </a:p>
          <a:p>
            <a:r>
              <a:rPr lang="en-GB" sz="2000" noProof="0" dirty="0">
                <a:latin typeface="Arial"/>
                <a:cs typeface="Arial"/>
              </a:rPr>
              <a:t>Create general template for the definition of sounds specification (pattern, frequency, level, …)</a:t>
            </a:r>
          </a:p>
          <a:p>
            <a:r>
              <a:rPr lang="en-GB" sz="2000" noProof="0" dirty="0">
                <a:latin typeface="Arial"/>
                <a:cs typeface="Arial"/>
              </a:rPr>
              <a:t>Cluster in exterior acoustic signalling functions (safe life, safe car, information/communication,…)  </a:t>
            </a:r>
          </a:p>
          <a:p>
            <a:r>
              <a:rPr lang="en-GB" sz="2000" noProof="0" dirty="0">
                <a:latin typeface="Arial"/>
                <a:cs typeface="Arial"/>
              </a:rPr>
              <a:t>Propose how to manage priorities defined in GRs in exterior acoustic signals</a:t>
            </a:r>
          </a:p>
          <a:p>
            <a:endParaRPr lang="en-GB" sz="2400" noProof="0" dirty="0"/>
          </a:p>
        </p:txBody>
      </p:sp>
      <p:sp>
        <p:nvSpPr>
          <p:cNvPr id="6" name="Content Placeholder 1">
            <a:extLst>
              <a:ext uri="{FF2B5EF4-FFF2-40B4-BE49-F238E27FC236}">
                <a16:creationId xmlns:a16="http://schemas.microsoft.com/office/drawing/2014/main" id="{E15328EB-0459-0AC0-46A8-85BEECB548D6}"/>
              </a:ext>
            </a:extLst>
          </p:cNvPr>
          <p:cNvSpPr txBox="1">
            <a:spLocks/>
          </p:cNvSpPr>
          <p:nvPr/>
        </p:nvSpPr>
        <p:spPr>
          <a:xfrm>
            <a:off x="475170" y="4664545"/>
            <a:ext cx="11596856" cy="18606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800" b="1" noProof="0" dirty="0">
                <a:latin typeface="Arial"/>
                <a:cs typeface="Arial"/>
              </a:rPr>
              <a:t>Task 3 – Propose amendments</a:t>
            </a:r>
          </a:p>
          <a:p>
            <a:r>
              <a:rPr lang="en-GB" sz="2000" noProof="0" dirty="0"/>
              <a:t>Ensure test procedures are well described and consistent</a:t>
            </a:r>
          </a:p>
          <a:p>
            <a:r>
              <a:rPr lang="en-GB" sz="2000" noProof="0" dirty="0"/>
              <a:t>Amend device-oriented requirements to function-oriented, to broaden the scope of technologies</a:t>
            </a:r>
          </a:p>
          <a:p>
            <a:r>
              <a:rPr lang="en-GB" sz="2000" noProof="0" dirty="0"/>
              <a:t>Propose guidelines for the specification of sound signals in future regulations</a:t>
            </a:r>
          </a:p>
          <a:p>
            <a:endParaRPr lang="en-GB" sz="2000" noProof="0" dirty="0"/>
          </a:p>
        </p:txBody>
      </p:sp>
    </p:spTree>
    <p:extLst>
      <p:ext uri="{BB962C8B-B14F-4D97-AF65-F5344CB8AC3E}">
        <p14:creationId xmlns:p14="http://schemas.microsoft.com/office/powerpoint/2010/main" val="418112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C239A05-E642-D4DA-CFA7-8E18ED8A7F35}"/>
              </a:ext>
            </a:extLst>
          </p:cNvPr>
          <p:cNvGraphicFramePr>
            <a:graphicFrameLocks noChangeAspect="1"/>
          </p:cNvGraphicFramePr>
          <p:nvPr>
            <p:custDataLst>
              <p:tags r:id="rId1"/>
            </p:custDataLst>
            <p:extLst>
              <p:ext uri="{D42A27DB-BD31-4B8C-83A1-F6EECF244321}">
                <p14:modId xmlns:p14="http://schemas.microsoft.com/office/powerpoint/2010/main" val="362128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8" name="think-cell data - do not delete" hidden="1">
                        <a:extLst>
                          <a:ext uri="{FF2B5EF4-FFF2-40B4-BE49-F238E27FC236}">
                            <a16:creationId xmlns:a16="http://schemas.microsoft.com/office/drawing/2014/main" id="{8C239A05-E642-D4DA-CFA7-8E18ED8A7F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platzhalter 18">
            <a:extLst>
              <a:ext uri="{FF2B5EF4-FFF2-40B4-BE49-F238E27FC236}">
                <a16:creationId xmlns:a16="http://schemas.microsoft.com/office/drawing/2014/main" id="{C81E2887-B561-562D-EF11-443776939CA8}"/>
              </a:ext>
            </a:extLst>
          </p:cNvPr>
          <p:cNvSpPr>
            <a:spLocks noGrp="1"/>
          </p:cNvSpPr>
          <p:nvPr>
            <p:ph type="body" sz="quarter" idx="15"/>
          </p:nvPr>
        </p:nvSpPr>
        <p:spPr>
          <a:xfrm>
            <a:off x="213049" y="359591"/>
            <a:ext cx="10515600" cy="712800"/>
          </a:xfrm>
        </p:spPr>
        <p:txBody>
          <a:bodyPr>
            <a:noAutofit/>
          </a:bodyPr>
          <a:lstStyle/>
          <a:p>
            <a:r>
              <a:rPr lang="en-GB" sz="3200" noProof="0" dirty="0"/>
              <a:t>TF Acoustic signalling deliverables</a:t>
            </a:r>
          </a:p>
        </p:txBody>
      </p:sp>
      <p:sp>
        <p:nvSpPr>
          <p:cNvPr id="16" name="Inhaltsplatzhalter 15">
            <a:extLst>
              <a:ext uri="{FF2B5EF4-FFF2-40B4-BE49-F238E27FC236}">
                <a16:creationId xmlns:a16="http://schemas.microsoft.com/office/drawing/2014/main" id="{CD197D11-59A9-22C1-D555-F4E57AF92340}"/>
              </a:ext>
            </a:extLst>
          </p:cNvPr>
          <p:cNvSpPr>
            <a:spLocks noGrp="1"/>
          </p:cNvSpPr>
          <p:nvPr>
            <p:ph sz="half" idx="1"/>
          </p:nvPr>
        </p:nvSpPr>
        <p:spPr>
          <a:xfrm>
            <a:off x="548950" y="1424781"/>
            <a:ext cx="10515599" cy="4008438"/>
          </a:xfrm>
        </p:spPr>
        <p:txBody>
          <a:bodyPr>
            <a:noAutofit/>
          </a:bodyPr>
          <a:lstStyle/>
          <a:p>
            <a:pPr>
              <a:lnSpc>
                <a:spcPct val="120000"/>
              </a:lnSpc>
            </a:pPr>
            <a:r>
              <a:rPr lang="en-GB" sz="2000" noProof="0" dirty="0"/>
              <a:t>79</a:t>
            </a:r>
            <a:r>
              <a:rPr lang="en-GB" sz="2000" baseline="30000" noProof="0" dirty="0"/>
              <a:t>th</a:t>
            </a:r>
            <a:r>
              <a:rPr lang="en-GB" sz="2000" noProof="0" dirty="0"/>
              <a:t> GRBP (February 2024):</a:t>
            </a:r>
          </a:p>
          <a:p>
            <a:pPr lvl="1">
              <a:lnSpc>
                <a:spcPct val="120000"/>
              </a:lnSpc>
            </a:pPr>
            <a:r>
              <a:rPr lang="en-GB" sz="1800" noProof="0" dirty="0"/>
              <a:t>Status Report on working program</a:t>
            </a:r>
          </a:p>
          <a:p>
            <a:pPr>
              <a:lnSpc>
                <a:spcPct val="120000"/>
              </a:lnSpc>
            </a:pPr>
            <a:r>
              <a:rPr lang="en-GB" sz="2000" noProof="0" dirty="0"/>
              <a:t>80</a:t>
            </a:r>
            <a:r>
              <a:rPr lang="en-GB" sz="2000" baseline="30000" noProof="0" dirty="0"/>
              <a:t>th</a:t>
            </a:r>
            <a:r>
              <a:rPr lang="en-GB" sz="2000" noProof="0" dirty="0"/>
              <a:t> GRBP (September 2024):</a:t>
            </a:r>
          </a:p>
          <a:p>
            <a:pPr lvl="1">
              <a:lnSpc>
                <a:spcPct val="120000"/>
              </a:lnSpc>
            </a:pPr>
            <a:r>
              <a:rPr lang="en-GB" sz="1800" noProof="0" dirty="0"/>
              <a:t>Reporting postponed</a:t>
            </a:r>
          </a:p>
          <a:p>
            <a:pPr>
              <a:lnSpc>
                <a:spcPct val="120000"/>
              </a:lnSpc>
            </a:pPr>
            <a:r>
              <a:rPr lang="en-GB" sz="2000" noProof="0" dirty="0"/>
              <a:t>81</a:t>
            </a:r>
            <a:r>
              <a:rPr lang="en-GB" sz="2000" baseline="30000" noProof="0" dirty="0"/>
              <a:t>st</a:t>
            </a:r>
            <a:r>
              <a:rPr lang="en-GB" sz="2000" noProof="0" dirty="0"/>
              <a:t> GRBP (February 2025):</a:t>
            </a:r>
          </a:p>
          <a:p>
            <a:pPr lvl="1">
              <a:lnSpc>
                <a:spcPct val="120000"/>
              </a:lnSpc>
            </a:pPr>
            <a:r>
              <a:rPr lang="en-GB" sz="1800" noProof="0" dirty="0"/>
              <a:t>Outcome from Task 1 (in progress)</a:t>
            </a:r>
          </a:p>
          <a:p>
            <a:pPr lvl="1">
              <a:lnSpc>
                <a:spcPct val="120000"/>
              </a:lnSpc>
            </a:pPr>
            <a:r>
              <a:rPr lang="en-GB" sz="1800" noProof="0" dirty="0"/>
              <a:t>Proposed framework for acoustic signal specification</a:t>
            </a:r>
          </a:p>
          <a:p>
            <a:pPr>
              <a:lnSpc>
                <a:spcPct val="120000"/>
              </a:lnSpc>
            </a:pPr>
            <a:r>
              <a:rPr lang="en-GB" sz="2000" noProof="0" dirty="0"/>
              <a:t>82</a:t>
            </a:r>
            <a:r>
              <a:rPr lang="en-GB" sz="2000" baseline="30000" noProof="0" dirty="0"/>
              <a:t>nd</a:t>
            </a:r>
            <a:r>
              <a:rPr lang="en-GB" sz="2000" noProof="0" dirty="0"/>
              <a:t> GRBP (September 2025):</a:t>
            </a:r>
          </a:p>
          <a:p>
            <a:pPr lvl="1">
              <a:lnSpc>
                <a:spcPct val="120000"/>
              </a:lnSpc>
            </a:pPr>
            <a:r>
              <a:rPr lang="en-GB" sz="1800" noProof="0" dirty="0"/>
              <a:t>Outcome from Task 1 (finalized)</a:t>
            </a:r>
          </a:p>
          <a:p>
            <a:pPr lvl="1">
              <a:lnSpc>
                <a:spcPct val="120000"/>
              </a:lnSpc>
            </a:pPr>
            <a:r>
              <a:rPr lang="en-GB" sz="1800" noProof="0" dirty="0"/>
              <a:t>Progress on Task 2 (framework)</a:t>
            </a:r>
          </a:p>
          <a:p>
            <a:pPr lvl="1">
              <a:lnSpc>
                <a:spcPct val="120000"/>
              </a:lnSpc>
            </a:pPr>
            <a:r>
              <a:rPr lang="en-GB" sz="1800" noProof="0" dirty="0"/>
              <a:t>Progress on Task 3 </a:t>
            </a:r>
          </a:p>
          <a:p>
            <a:pPr lvl="1"/>
            <a:endParaRPr lang="en-GB" sz="1800" noProof="0" dirty="0"/>
          </a:p>
          <a:p>
            <a:endParaRPr lang="en-GB" sz="2000" noProof="0" dirty="0"/>
          </a:p>
        </p:txBody>
      </p:sp>
      <p:sp>
        <p:nvSpPr>
          <p:cNvPr id="4" name="Slide Number Placeholder 3">
            <a:extLst>
              <a:ext uri="{FF2B5EF4-FFF2-40B4-BE49-F238E27FC236}">
                <a16:creationId xmlns:a16="http://schemas.microsoft.com/office/drawing/2014/main" id="{FD7348E4-C99A-457C-9F79-A4221ECE11C5}"/>
              </a:ext>
            </a:extLst>
          </p:cNvPr>
          <p:cNvSpPr>
            <a:spLocks noGrp="1"/>
          </p:cNvSpPr>
          <p:nvPr>
            <p:ph type="sldNum" sz="quarter" idx="12"/>
          </p:nvPr>
        </p:nvSpPr>
        <p:spPr/>
        <p:txBody>
          <a:bodyPr/>
          <a:lstStyle/>
          <a:p>
            <a:fld id="{CAA8C5D3-8A3B-F94C-BECF-6BE38BB7C66C}" type="slidenum">
              <a:rPr lang="en-GB" noProof="0" smtClean="0"/>
              <a:pPr/>
              <a:t>6</a:t>
            </a:fld>
            <a:endParaRPr lang="en-GB" noProof="0" dirty="0"/>
          </a:p>
        </p:txBody>
      </p:sp>
      <p:sp>
        <p:nvSpPr>
          <p:cNvPr id="7" name="Footer Placeholder 6">
            <a:extLst>
              <a:ext uri="{FF2B5EF4-FFF2-40B4-BE49-F238E27FC236}">
                <a16:creationId xmlns:a16="http://schemas.microsoft.com/office/drawing/2014/main" id="{239D65D5-5C23-4F52-8DB1-0FDE991DBD46}"/>
              </a:ext>
            </a:extLst>
          </p:cNvPr>
          <p:cNvSpPr>
            <a:spLocks noGrp="1"/>
          </p:cNvSpPr>
          <p:nvPr>
            <p:ph type="ftr" sz="quarter" idx="3"/>
          </p:nvPr>
        </p:nvSpPr>
        <p:spPr/>
        <p:txBody>
          <a:bodyPr/>
          <a:lstStyle/>
          <a:p>
            <a:pPr algn="l"/>
            <a:r>
              <a:rPr lang="en-GB" noProof="0" dirty="0"/>
              <a:t>www.acea.auto</a:t>
            </a:r>
          </a:p>
        </p:txBody>
      </p:sp>
      <p:sp>
        <p:nvSpPr>
          <p:cNvPr id="5" name="Content Placeholder 1">
            <a:extLst>
              <a:ext uri="{FF2B5EF4-FFF2-40B4-BE49-F238E27FC236}">
                <a16:creationId xmlns:a16="http://schemas.microsoft.com/office/drawing/2014/main" id="{2F15E6C5-5293-BC85-8BE5-64E7548D84DA}"/>
              </a:ext>
            </a:extLst>
          </p:cNvPr>
          <p:cNvSpPr txBox="1">
            <a:spLocks/>
          </p:cNvSpPr>
          <p:nvPr/>
        </p:nvSpPr>
        <p:spPr>
          <a:xfrm>
            <a:off x="475169" y="882599"/>
            <a:ext cx="10878629" cy="18606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tx2"/>
              </a:buClr>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500"/>
              </a:spcBef>
              <a:buClr>
                <a:schemeClr val="tx2"/>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800" b="1" dirty="0">
                <a:latin typeface="Arial"/>
                <a:cs typeface="Arial"/>
              </a:rPr>
              <a:t>Milestones</a:t>
            </a:r>
          </a:p>
          <a:p>
            <a:endParaRPr lang="en-GB" sz="2400" dirty="0"/>
          </a:p>
        </p:txBody>
      </p:sp>
    </p:spTree>
    <p:extLst>
      <p:ext uri="{BB962C8B-B14F-4D97-AF65-F5344CB8AC3E}">
        <p14:creationId xmlns:p14="http://schemas.microsoft.com/office/powerpoint/2010/main" val="64964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1D48D5-4DA5-4126-8B27-EF0824545343}"/>
              </a:ext>
            </a:extLst>
          </p:cNvPr>
          <p:cNvSpPr>
            <a:spLocks noGrp="1"/>
          </p:cNvSpPr>
          <p:nvPr>
            <p:ph type="body" sz="quarter" idx="12"/>
          </p:nvPr>
        </p:nvSpPr>
        <p:spPr/>
        <p:txBody>
          <a:bodyPr/>
          <a:lstStyle/>
          <a:p>
            <a:r>
              <a:rPr lang="en-GB" noProof="0" dirty="0"/>
              <a:t>Results of Task 1</a:t>
            </a:r>
          </a:p>
        </p:txBody>
      </p:sp>
      <p:sp>
        <p:nvSpPr>
          <p:cNvPr id="4" name="Text Placeholder 3">
            <a:extLst>
              <a:ext uri="{FF2B5EF4-FFF2-40B4-BE49-F238E27FC236}">
                <a16:creationId xmlns:a16="http://schemas.microsoft.com/office/drawing/2014/main" id="{24550954-4235-42A2-8BFA-1BBFFB054963}"/>
              </a:ext>
            </a:extLst>
          </p:cNvPr>
          <p:cNvSpPr>
            <a:spLocks noGrp="1"/>
          </p:cNvSpPr>
          <p:nvPr>
            <p:ph type="body" sz="quarter" idx="11"/>
          </p:nvPr>
        </p:nvSpPr>
        <p:spPr/>
        <p:txBody>
          <a:bodyPr/>
          <a:lstStyle/>
          <a:p>
            <a:r>
              <a:rPr lang="en-GB" noProof="0" dirty="0"/>
              <a:t>Review of Regulation / standards </a:t>
            </a:r>
          </a:p>
          <a:p>
            <a:endParaRPr lang="en-GB" noProof="0" dirty="0"/>
          </a:p>
        </p:txBody>
      </p:sp>
    </p:spTree>
    <p:extLst>
      <p:ext uri="{BB962C8B-B14F-4D97-AF65-F5344CB8AC3E}">
        <p14:creationId xmlns:p14="http://schemas.microsoft.com/office/powerpoint/2010/main" val="372289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 coins arrondis 40">
            <a:extLst>
              <a:ext uri="{FF2B5EF4-FFF2-40B4-BE49-F238E27FC236}">
                <a16:creationId xmlns:a16="http://schemas.microsoft.com/office/drawing/2014/main" id="{8C852036-CCD4-6C3C-D756-DED800EFE3EA}"/>
              </a:ext>
            </a:extLst>
          </p:cNvPr>
          <p:cNvSpPr/>
          <p:nvPr/>
        </p:nvSpPr>
        <p:spPr>
          <a:xfrm>
            <a:off x="3943151" y="1258496"/>
            <a:ext cx="8021865" cy="509785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 coins arrondis 13">
            <a:extLst>
              <a:ext uri="{FF2B5EF4-FFF2-40B4-BE49-F238E27FC236}">
                <a16:creationId xmlns:a16="http://schemas.microsoft.com/office/drawing/2014/main" id="{728D412E-D10F-77C7-D6BC-262FFBE59A87}"/>
              </a:ext>
            </a:extLst>
          </p:cNvPr>
          <p:cNvSpPr/>
          <p:nvPr/>
        </p:nvSpPr>
        <p:spPr>
          <a:xfrm>
            <a:off x="379374" y="1493100"/>
            <a:ext cx="2918298" cy="355555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aphicFrame>
        <p:nvGraphicFramePr>
          <p:cNvPr id="7" name="think-cell data - do not delete" hidden="1">
            <a:extLst>
              <a:ext uri="{FF2B5EF4-FFF2-40B4-BE49-F238E27FC236}">
                <a16:creationId xmlns:a16="http://schemas.microsoft.com/office/drawing/2014/main" id="{57880BD6-AE76-02EC-D623-9B14886F05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57880BD6-AE76-02EC-D623-9B14886F0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A1D52FD-01F9-471F-B5BA-D4AD24A48F5D}"/>
              </a:ext>
            </a:extLst>
          </p:cNvPr>
          <p:cNvSpPr>
            <a:spLocks noGrp="1"/>
          </p:cNvSpPr>
          <p:nvPr>
            <p:ph type="sldNum" sz="quarter" idx="12"/>
          </p:nvPr>
        </p:nvSpPr>
        <p:spPr>
          <a:xfrm>
            <a:off x="10491550" y="6356350"/>
            <a:ext cx="726057" cy="365125"/>
          </a:xfrm>
        </p:spPr>
        <p:txBody>
          <a:bodyPr/>
          <a:lstStyle/>
          <a:p>
            <a:fld id="{CAA8C5D3-8A3B-F94C-BECF-6BE38BB7C66C}" type="slidenum">
              <a:rPr lang="en-GB" noProof="0" smtClean="0"/>
              <a:pPr/>
              <a:t>8</a:t>
            </a:fld>
            <a:endParaRPr lang="en-GB" noProof="0" dirty="0"/>
          </a:p>
        </p:txBody>
      </p:sp>
      <p:sp>
        <p:nvSpPr>
          <p:cNvPr id="4" name="Text Placeholder 3">
            <a:extLst>
              <a:ext uri="{FF2B5EF4-FFF2-40B4-BE49-F238E27FC236}">
                <a16:creationId xmlns:a16="http://schemas.microsoft.com/office/drawing/2014/main" id="{A9680ED7-69EB-4122-A5E2-1F53C9A02764}"/>
              </a:ext>
            </a:extLst>
          </p:cNvPr>
          <p:cNvSpPr>
            <a:spLocks noGrp="1"/>
          </p:cNvSpPr>
          <p:nvPr>
            <p:ph type="body" sz="quarter" idx="14"/>
          </p:nvPr>
        </p:nvSpPr>
        <p:spPr>
          <a:xfrm>
            <a:off x="306352" y="207044"/>
            <a:ext cx="10515600" cy="712800"/>
          </a:xfrm>
        </p:spPr>
        <p:txBody>
          <a:bodyPr>
            <a:normAutofit/>
          </a:bodyPr>
          <a:lstStyle/>
          <a:p>
            <a:r>
              <a:rPr lang="en-GB" sz="3200" noProof="0" dirty="0"/>
              <a:t>Task 1: </a:t>
            </a:r>
            <a:r>
              <a:rPr lang="en-GB" sz="2800" noProof="0" dirty="0"/>
              <a:t>Review of Regulation / standards</a:t>
            </a:r>
            <a:endParaRPr lang="en-GB" sz="3200" noProof="0" dirty="0"/>
          </a:p>
        </p:txBody>
      </p:sp>
      <p:sp>
        <p:nvSpPr>
          <p:cNvPr id="5" name="Footer Placeholder 4">
            <a:extLst>
              <a:ext uri="{FF2B5EF4-FFF2-40B4-BE49-F238E27FC236}">
                <a16:creationId xmlns:a16="http://schemas.microsoft.com/office/drawing/2014/main" id="{268641A4-097E-4C65-824C-701A153A3FCB}"/>
              </a:ext>
            </a:extLst>
          </p:cNvPr>
          <p:cNvSpPr>
            <a:spLocks noGrp="1"/>
          </p:cNvSpPr>
          <p:nvPr>
            <p:ph type="ftr" sz="quarter" idx="3"/>
          </p:nvPr>
        </p:nvSpPr>
        <p:spPr>
          <a:xfrm>
            <a:off x="702008" y="6345827"/>
            <a:ext cx="1417320" cy="365125"/>
          </a:xfrm>
        </p:spPr>
        <p:txBody>
          <a:bodyPr/>
          <a:lstStyle/>
          <a:p>
            <a:pPr algn="l"/>
            <a:r>
              <a:rPr lang="en-GB" noProof="0" dirty="0"/>
              <a:t>www.acea.auto</a:t>
            </a:r>
          </a:p>
        </p:txBody>
      </p:sp>
      <p:sp>
        <p:nvSpPr>
          <p:cNvPr id="6" name="Text Placeholder 5">
            <a:extLst>
              <a:ext uri="{FF2B5EF4-FFF2-40B4-BE49-F238E27FC236}">
                <a16:creationId xmlns:a16="http://schemas.microsoft.com/office/drawing/2014/main" id="{D5E46EFF-31A7-4659-8390-1F94AF5101EA}"/>
              </a:ext>
            </a:extLst>
          </p:cNvPr>
          <p:cNvSpPr>
            <a:spLocks noGrp="1"/>
          </p:cNvSpPr>
          <p:nvPr>
            <p:ph type="body" sz="quarter" idx="13"/>
          </p:nvPr>
        </p:nvSpPr>
        <p:spPr>
          <a:xfrm>
            <a:off x="412540" y="683112"/>
            <a:ext cx="10515600" cy="640129"/>
          </a:xfrm>
        </p:spPr>
        <p:txBody>
          <a:bodyPr>
            <a:normAutofit/>
          </a:bodyPr>
          <a:lstStyle/>
          <a:p>
            <a:r>
              <a:rPr lang="en-GB" sz="2400" cap="none" noProof="0" dirty="0"/>
              <a:t>Regulations / standards related to exterior acoustic signalling. </a:t>
            </a:r>
          </a:p>
        </p:txBody>
      </p:sp>
      <p:sp>
        <p:nvSpPr>
          <p:cNvPr id="9" name="Rectangle : coins arrondis 8">
            <a:extLst>
              <a:ext uri="{FF2B5EF4-FFF2-40B4-BE49-F238E27FC236}">
                <a16:creationId xmlns:a16="http://schemas.microsoft.com/office/drawing/2014/main" id="{506F8039-4437-6625-EA03-B4D547240401}"/>
              </a:ext>
            </a:extLst>
          </p:cNvPr>
          <p:cNvSpPr/>
          <p:nvPr/>
        </p:nvSpPr>
        <p:spPr>
          <a:xfrm>
            <a:off x="612837" y="2208049"/>
            <a:ext cx="2500009" cy="564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t>R28 - Horn</a:t>
            </a:r>
          </a:p>
        </p:txBody>
      </p:sp>
      <p:sp>
        <p:nvSpPr>
          <p:cNvPr id="10" name="Rectangle : coins arrondis 9">
            <a:extLst>
              <a:ext uri="{FF2B5EF4-FFF2-40B4-BE49-F238E27FC236}">
                <a16:creationId xmlns:a16="http://schemas.microsoft.com/office/drawing/2014/main" id="{67C7C6C4-7128-085A-4218-77391F4CA698}"/>
              </a:ext>
            </a:extLst>
          </p:cNvPr>
          <p:cNvSpPr/>
          <p:nvPr/>
        </p:nvSpPr>
        <p:spPr>
          <a:xfrm>
            <a:off x="612837" y="2876409"/>
            <a:ext cx="2500009" cy="564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t>R51 – Vehicle sound</a:t>
            </a:r>
          </a:p>
        </p:txBody>
      </p:sp>
      <p:sp>
        <p:nvSpPr>
          <p:cNvPr id="11" name="Rectangle : coins arrondis 10">
            <a:extLst>
              <a:ext uri="{FF2B5EF4-FFF2-40B4-BE49-F238E27FC236}">
                <a16:creationId xmlns:a16="http://schemas.microsoft.com/office/drawing/2014/main" id="{586E0B17-23D3-1D2C-6555-526438353739}"/>
              </a:ext>
            </a:extLst>
          </p:cNvPr>
          <p:cNvSpPr/>
          <p:nvPr/>
        </p:nvSpPr>
        <p:spPr>
          <a:xfrm>
            <a:off x="612837" y="3563067"/>
            <a:ext cx="2500009" cy="564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t>R138 - AVAS</a:t>
            </a:r>
          </a:p>
        </p:txBody>
      </p:sp>
      <p:sp>
        <p:nvSpPr>
          <p:cNvPr id="12" name="Rectangle : coins arrondis 11">
            <a:extLst>
              <a:ext uri="{FF2B5EF4-FFF2-40B4-BE49-F238E27FC236}">
                <a16:creationId xmlns:a16="http://schemas.microsoft.com/office/drawing/2014/main" id="{6978DB4E-F76C-E64E-199C-8050C7CFCEA5}"/>
              </a:ext>
            </a:extLst>
          </p:cNvPr>
          <p:cNvSpPr/>
          <p:nvPr/>
        </p:nvSpPr>
        <p:spPr>
          <a:xfrm>
            <a:off x="612837" y="4237409"/>
            <a:ext cx="2500009" cy="564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noProof="0" dirty="0"/>
              <a:t>R165 - RWS</a:t>
            </a:r>
          </a:p>
        </p:txBody>
      </p:sp>
      <p:sp>
        <p:nvSpPr>
          <p:cNvPr id="15" name="ZoneTexte 14">
            <a:extLst>
              <a:ext uri="{FF2B5EF4-FFF2-40B4-BE49-F238E27FC236}">
                <a16:creationId xmlns:a16="http://schemas.microsoft.com/office/drawing/2014/main" id="{6B49081C-C6A9-A5AD-CC88-7A0D778EC992}"/>
              </a:ext>
            </a:extLst>
          </p:cNvPr>
          <p:cNvSpPr txBox="1"/>
          <p:nvPr/>
        </p:nvSpPr>
        <p:spPr>
          <a:xfrm>
            <a:off x="1410668" y="1602848"/>
            <a:ext cx="838691" cy="369332"/>
          </a:xfrm>
          <a:prstGeom prst="rect">
            <a:avLst/>
          </a:prstGeom>
          <a:noFill/>
        </p:spPr>
        <p:txBody>
          <a:bodyPr wrap="none" rtlCol="0">
            <a:spAutoFit/>
          </a:bodyPr>
          <a:lstStyle/>
          <a:p>
            <a:r>
              <a:rPr lang="en-GB" noProof="0" dirty="0"/>
              <a:t>GRBP</a:t>
            </a:r>
          </a:p>
        </p:txBody>
      </p:sp>
      <p:sp>
        <p:nvSpPr>
          <p:cNvPr id="16" name="Rectangle : coins arrondis 15">
            <a:extLst>
              <a:ext uri="{FF2B5EF4-FFF2-40B4-BE49-F238E27FC236}">
                <a16:creationId xmlns:a16="http://schemas.microsoft.com/office/drawing/2014/main" id="{E8600772-37B9-AF94-9CFF-09F533DB4BF0}"/>
              </a:ext>
            </a:extLst>
          </p:cNvPr>
          <p:cNvSpPr/>
          <p:nvPr/>
        </p:nvSpPr>
        <p:spPr>
          <a:xfrm>
            <a:off x="8861893" y="1410852"/>
            <a:ext cx="2678345" cy="22856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sp>
        <p:nvSpPr>
          <p:cNvPr id="17" name="ZoneTexte 16">
            <a:extLst>
              <a:ext uri="{FF2B5EF4-FFF2-40B4-BE49-F238E27FC236}">
                <a16:creationId xmlns:a16="http://schemas.microsoft.com/office/drawing/2014/main" id="{26C642E3-B2C9-02E7-3E37-345EA5C1A133}"/>
              </a:ext>
            </a:extLst>
          </p:cNvPr>
          <p:cNvSpPr txBox="1"/>
          <p:nvPr/>
        </p:nvSpPr>
        <p:spPr>
          <a:xfrm>
            <a:off x="9066180" y="1507098"/>
            <a:ext cx="2448106" cy="646331"/>
          </a:xfrm>
          <a:prstGeom prst="rect">
            <a:avLst/>
          </a:prstGeom>
          <a:noFill/>
        </p:spPr>
        <p:txBody>
          <a:bodyPr wrap="none" rtlCol="0">
            <a:spAutoFit/>
          </a:bodyPr>
          <a:lstStyle/>
          <a:p>
            <a:pPr algn="ctr"/>
            <a:r>
              <a:rPr lang="en-GB" b="1" noProof="0" dirty="0">
                <a:solidFill>
                  <a:schemeClr val="bg1"/>
                </a:solidFill>
              </a:rPr>
              <a:t>R97</a:t>
            </a:r>
          </a:p>
          <a:p>
            <a:pPr algn="ctr"/>
            <a:r>
              <a:rPr lang="en-GB" b="1" noProof="0" dirty="0">
                <a:solidFill>
                  <a:schemeClr val="bg1"/>
                </a:solidFill>
              </a:rPr>
              <a:t>Alarm + </a:t>
            </a:r>
            <a:r>
              <a:rPr lang="en-GB" b="1" noProof="0" dirty="0" err="1">
                <a:solidFill>
                  <a:schemeClr val="bg1"/>
                </a:solidFill>
              </a:rPr>
              <a:t>Immoblizers</a:t>
            </a:r>
            <a:endParaRPr lang="en-GB" b="1" noProof="0" dirty="0">
              <a:solidFill>
                <a:schemeClr val="bg1"/>
              </a:solidFill>
            </a:endParaRPr>
          </a:p>
        </p:txBody>
      </p:sp>
      <p:sp>
        <p:nvSpPr>
          <p:cNvPr id="18" name="Rectangle 17">
            <a:extLst>
              <a:ext uri="{FF2B5EF4-FFF2-40B4-BE49-F238E27FC236}">
                <a16:creationId xmlns:a16="http://schemas.microsoft.com/office/drawing/2014/main" id="{C3A21E1E-6D88-8D23-9C89-13B942C5325E}"/>
              </a:ext>
            </a:extLst>
          </p:cNvPr>
          <p:cNvSpPr/>
          <p:nvPr/>
        </p:nvSpPr>
        <p:spPr>
          <a:xfrm>
            <a:off x="9084813" y="2356477"/>
            <a:ext cx="241084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noProof="0" dirty="0"/>
              <a:t>Part I – Alarm</a:t>
            </a:r>
          </a:p>
          <a:p>
            <a:r>
              <a:rPr lang="en-GB" sz="1600" noProof="0" dirty="0"/>
              <a:t>Part II – Alarm on </a:t>
            </a:r>
            <a:r>
              <a:rPr lang="en-GB" sz="1600" noProof="0" dirty="0" err="1"/>
              <a:t>veh</a:t>
            </a:r>
            <a:r>
              <a:rPr lang="en-GB" sz="1600" noProof="0" dirty="0"/>
              <a:t>.</a:t>
            </a:r>
          </a:p>
          <a:p>
            <a:r>
              <a:rPr lang="en-GB" sz="1600" noProof="0" dirty="0"/>
              <a:t>Part III – Immobilizers</a:t>
            </a:r>
          </a:p>
        </p:txBody>
      </p:sp>
      <p:sp>
        <p:nvSpPr>
          <p:cNvPr id="19" name="Rectangle : coins arrondis 18">
            <a:extLst>
              <a:ext uri="{FF2B5EF4-FFF2-40B4-BE49-F238E27FC236}">
                <a16:creationId xmlns:a16="http://schemas.microsoft.com/office/drawing/2014/main" id="{B75A4FD0-557F-2095-96A9-25094A7A3C35}"/>
              </a:ext>
            </a:extLst>
          </p:cNvPr>
          <p:cNvSpPr/>
          <p:nvPr/>
        </p:nvSpPr>
        <p:spPr>
          <a:xfrm>
            <a:off x="8861894" y="3905825"/>
            <a:ext cx="2704296" cy="22856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sp>
        <p:nvSpPr>
          <p:cNvPr id="20" name="ZoneTexte 19">
            <a:extLst>
              <a:ext uri="{FF2B5EF4-FFF2-40B4-BE49-F238E27FC236}">
                <a16:creationId xmlns:a16="http://schemas.microsoft.com/office/drawing/2014/main" id="{AC8CC55F-1FB9-29EE-591C-B4F80B9F5C5D}"/>
              </a:ext>
            </a:extLst>
          </p:cNvPr>
          <p:cNvSpPr txBox="1"/>
          <p:nvPr/>
        </p:nvSpPr>
        <p:spPr>
          <a:xfrm>
            <a:off x="9749362" y="4002071"/>
            <a:ext cx="1133645" cy="646331"/>
          </a:xfrm>
          <a:prstGeom prst="rect">
            <a:avLst/>
          </a:prstGeom>
          <a:noFill/>
        </p:spPr>
        <p:txBody>
          <a:bodyPr wrap="none" rtlCol="0">
            <a:spAutoFit/>
          </a:bodyPr>
          <a:lstStyle/>
          <a:p>
            <a:pPr algn="ctr"/>
            <a:r>
              <a:rPr lang="en-GB" b="1" noProof="0" dirty="0">
                <a:solidFill>
                  <a:schemeClr val="bg1"/>
                </a:solidFill>
              </a:rPr>
              <a:t>R116</a:t>
            </a:r>
          </a:p>
          <a:p>
            <a:pPr algn="ctr"/>
            <a:r>
              <a:rPr lang="en-GB" b="1" noProof="0" dirty="0">
                <a:solidFill>
                  <a:schemeClr val="bg1"/>
                </a:solidFill>
              </a:rPr>
              <a:t>Antitheft</a:t>
            </a:r>
          </a:p>
        </p:txBody>
      </p:sp>
      <p:sp>
        <p:nvSpPr>
          <p:cNvPr id="21" name="Rectangle 20">
            <a:extLst>
              <a:ext uri="{FF2B5EF4-FFF2-40B4-BE49-F238E27FC236}">
                <a16:creationId xmlns:a16="http://schemas.microsoft.com/office/drawing/2014/main" id="{C104A159-D1AA-C170-A919-EC6B9123618B}"/>
              </a:ext>
            </a:extLst>
          </p:cNvPr>
          <p:cNvSpPr/>
          <p:nvPr/>
        </p:nvSpPr>
        <p:spPr>
          <a:xfrm>
            <a:off x="9023607" y="4744648"/>
            <a:ext cx="2533251"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noProof="0" dirty="0"/>
              <a:t>Part I – Veh. immobilizers</a:t>
            </a:r>
          </a:p>
          <a:p>
            <a:r>
              <a:rPr lang="en-GB" sz="1600" noProof="0" dirty="0"/>
              <a:t>Part II – Alarm</a:t>
            </a:r>
          </a:p>
          <a:p>
            <a:r>
              <a:rPr lang="en-GB" sz="1600" noProof="0" dirty="0"/>
              <a:t>Part III – Alarm on </a:t>
            </a:r>
            <a:r>
              <a:rPr lang="en-GB" sz="1600" noProof="0" dirty="0" err="1"/>
              <a:t>veh</a:t>
            </a:r>
            <a:r>
              <a:rPr lang="en-GB" sz="1600" noProof="0" dirty="0"/>
              <a:t>.</a:t>
            </a:r>
          </a:p>
          <a:p>
            <a:r>
              <a:rPr lang="en-GB" sz="1600" noProof="0" dirty="0"/>
              <a:t>Part IV – Veh. antitheft</a:t>
            </a:r>
          </a:p>
        </p:txBody>
      </p:sp>
      <p:sp>
        <p:nvSpPr>
          <p:cNvPr id="22" name="Rectangle : coins arrondis 21">
            <a:extLst>
              <a:ext uri="{FF2B5EF4-FFF2-40B4-BE49-F238E27FC236}">
                <a16:creationId xmlns:a16="http://schemas.microsoft.com/office/drawing/2014/main" id="{8F04E1F3-56DF-0D66-370C-C503C69196CB}"/>
              </a:ext>
            </a:extLst>
          </p:cNvPr>
          <p:cNvSpPr/>
          <p:nvPr/>
        </p:nvSpPr>
        <p:spPr>
          <a:xfrm>
            <a:off x="4461347" y="1841611"/>
            <a:ext cx="2678345" cy="22856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sp>
        <p:nvSpPr>
          <p:cNvPr id="23" name="ZoneTexte 22">
            <a:extLst>
              <a:ext uri="{FF2B5EF4-FFF2-40B4-BE49-F238E27FC236}">
                <a16:creationId xmlns:a16="http://schemas.microsoft.com/office/drawing/2014/main" id="{976151CA-6681-5162-5009-FE289E482F93}"/>
              </a:ext>
            </a:extLst>
          </p:cNvPr>
          <p:cNvSpPr txBox="1"/>
          <p:nvPr/>
        </p:nvSpPr>
        <p:spPr>
          <a:xfrm>
            <a:off x="4887449" y="1861922"/>
            <a:ext cx="1826142" cy="646331"/>
          </a:xfrm>
          <a:prstGeom prst="rect">
            <a:avLst/>
          </a:prstGeom>
          <a:noFill/>
        </p:spPr>
        <p:txBody>
          <a:bodyPr wrap="none" rtlCol="0">
            <a:spAutoFit/>
          </a:bodyPr>
          <a:lstStyle/>
          <a:p>
            <a:pPr algn="ctr"/>
            <a:r>
              <a:rPr lang="en-GB" b="1" noProof="0" dirty="0">
                <a:solidFill>
                  <a:schemeClr val="bg1"/>
                </a:solidFill>
              </a:rPr>
              <a:t>R163</a:t>
            </a:r>
          </a:p>
          <a:p>
            <a:pPr algn="ctr"/>
            <a:r>
              <a:rPr lang="en-GB" b="1" noProof="0" dirty="0">
                <a:solidFill>
                  <a:schemeClr val="bg1"/>
                </a:solidFill>
              </a:rPr>
              <a:t>Alarm systems</a:t>
            </a:r>
          </a:p>
        </p:txBody>
      </p:sp>
      <p:sp>
        <p:nvSpPr>
          <p:cNvPr id="24" name="Rectangle 23">
            <a:extLst>
              <a:ext uri="{FF2B5EF4-FFF2-40B4-BE49-F238E27FC236}">
                <a16:creationId xmlns:a16="http://schemas.microsoft.com/office/drawing/2014/main" id="{F6E225FD-F27F-CEA7-4A55-8AE6D6F9C98A}"/>
              </a:ext>
            </a:extLst>
          </p:cNvPr>
          <p:cNvSpPr/>
          <p:nvPr/>
        </p:nvSpPr>
        <p:spPr>
          <a:xfrm>
            <a:off x="4673736" y="2693205"/>
            <a:ext cx="241084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noProof="0" dirty="0"/>
              <a:t>Part I – Alarm</a:t>
            </a:r>
          </a:p>
          <a:p>
            <a:r>
              <a:rPr lang="en-GB" sz="1600" noProof="0" dirty="0"/>
              <a:t>Part II – Alarm on </a:t>
            </a:r>
            <a:r>
              <a:rPr lang="en-GB" sz="1600" noProof="0" dirty="0" err="1"/>
              <a:t>veh</a:t>
            </a:r>
            <a:r>
              <a:rPr lang="en-GB" sz="1600" noProof="0" dirty="0"/>
              <a:t>.</a:t>
            </a:r>
          </a:p>
        </p:txBody>
      </p:sp>
      <p:cxnSp>
        <p:nvCxnSpPr>
          <p:cNvPr id="30" name="Connecteur : en angle 29">
            <a:extLst>
              <a:ext uri="{FF2B5EF4-FFF2-40B4-BE49-F238E27FC236}">
                <a16:creationId xmlns:a16="http://schemas.microsoft.com/office/drawing/2014/main" id="{BC0755C7-9653-C578-534E-37CD531F8EE5}"/>
              </a:ext>
            </a:extLst>
          </p:cNvPr>
          <p:cNvCxnSpPr>
            <a:cxnSpLocks/>
          </p:cNvCxnSpPr>
          <p:nvPr/>
        </p:nvCxnSpPr>
        <p:spPr>
          <a:xfrm>
            <a:off x="7192786" y="3236618"/>
            <a:ext cx="1892027" cy="1564995"/>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7885A122-7FFA-292C-F946-C3B685053C19}"/>
              </a:ext>
            </a:extLst>
          </p:cNvPr>
          <p:cNvCxnSpPr>
            <a:cxnSpLocks/>
          </p:cNvCxnSpPr>
          <p:nvPr/>
        </p:nvCxnSpPr>
        <p:spPr>
          <a:xfrm flipV="1">
            <a:off x="7192786" y="2570812"/>
            <a:ext cx="1562919" cy="289934"/>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C4EFE826-F096-8EF4-7648-094D2A900D8A}"/>
              </a:ext>
            </a:extLst>
          </p:cNvPr>
          <p:cNvCxnSpPr>
            <a:cxnSpLocks/>
            <a:stCxn id="9" idx="3"/>
          </p:cNvCxnSpPr>
          <p:nvPr/>
        </p:nvCxnSpPr>
        <p:spPr>
          <a:xfrm>
            <a:off x="3112846" y="2490151"/>
            <a:ext cx="1449430" cy="708245"/>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57C9568E-6643-26C5-970A-3EEC7ACFE857}"/>
              </a:ext>
            </a:extLst>
          </p:cNvPr>
          <p:cNvSpPr txBox="1"/>
          <p:nvPr/>
        </p:nvSpPr>
        <p:spPr>
          <a:xfrm>
            <a:off x="7192786" y="1348314"/>
            <a:ext cx="864339" cy="369332"/>
          </a:xfrm>
          <a:prstGeom prst="rect">
            <a:avLst/>
          </a:prstGeom>
          <a:noFill/>
        </p:spPr>
        <p:txBody>
          <a:bodyPr wrap="none" rtlCol="0">
            <a:spAutoFit/>
          </a:bodyPr>
          <a:lstStyle/>
          <a:p>
            <a:r>
              <a:rPr lang="en-GB" noProof="0" dirty="0"/>
              <a:t>GRSG</a:t>
            </a:r>
          </a:p>
        </p:txBody>
      </p:sp>
      <p:sp>
        <p:nvSpPr>
          <p:cNvPr id="2" name="ZoneTexte 1">
            <a:extLst>
              <a:ext uri="{FF2B5EF4-FFF2-40B4-BE49-F238E27FC236}">
                <a16:creationId xmlns:a16="http://schemas.microsoft.com/office/drawing/2014/main" id="{BE753623-9333-9D47-5EB6-F23EB5D4F534}"/>
              </a:ext>
            </a:extLst>
          </p:cNvPr>
          <p:cNvSpPr txBox="1"/>
          <p:nvPr/>
        </p:nvSpPr>
        <p:spPr>
          <a:xfrm>
            <a:off x="379374" y="5284524"/>
            <a:ext cx="6226699" cy="646331"/>
          </a:xfrm>
          <a:prstGeom prst="rect">
            <a:avLst/>
          </a:prstGeom>
          <a:noFill/>
        </p:spPr>
        <p:txBody>
          <a:bodyPr wrap="square" rtlCol="0">
            <a:spAutoFit/>
          </a:bodyPr>
          <a:lstStyle/>
          <a:p>
            <a:r>
              <a:rPr lang="en-GB" b="1" noProof="0" dirty="0"/>
              <a:t>Regulations from GRSG refer to R163 and R28 for sound specifications and testing procedures</a:t>
            </a:r>
          </a:p>
        </p:txBody>
      </p:sp>
    </p:spTree>
    <p:extLst>
      <p:ext uri="{BB962C8B-B14F-4D97-AF65-F5344CB8AC3E}">
        <p14:creationId xmlns:p14="http://schemas.microsoft.com/office/powerpoint/2010/main" val="355124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880BD6-AE76-02EC-D623-9B14886F05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00" imgH="396" progId="TCLayout.ActiveDocument.1">
                  <p:embed/>
                </p:oleObj>
              </mc:Choice>
              <mc:Fallback>
                <p:oleObj name="think-cell Folie" r:id="rId4" imgW="400" imgH="396" progId="TCLayout.ActiveDocument.1">
                  <p:embed/>
                  <p:pic>
                    <p:nvPicPr>
                      <p:cNvPr id="7" name="think-cell data - do not delete" hidden="1">
                        <a:extLst>
                          <a:ext uri="{FF2B5EF4-FFF2-40B4-BE49-F238E27FC236}">
                            <a16:creationId xmlns:a16="http://schemas.microsoft.com/office/drawing/2014/main" id="{57880BD6-AE76-02EC-D623-9B14886F05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A1D52FD-01F9-471F-B5BA-D4AD24A48F5D}"/>
              </a:ext>
            </a:extLst>
          </p:cNvPr>
          <p:cNvSpPr>
            <a:spLocks noGrp="1"/>
          </p:cNvSpPr>
          <p:nvPr>
            <p:ph type="sldNum" sz="quarter" idx="12"/>
          </p:nvPr>
        </p:nvSpPr>
        <p:spPr/>
        <p:txBody>
          <a:bodyPr/>
          <a:lstStyle/>
          <a:p>
            <a:fld id="{CAA8C5D3-8A3B-F94C-BECF-6BE38BB7C66C}" type="slidenum">
              <a:rPr lang="en-GB" noProof="0" smtClean="0"/>
              <a:pPr/>
              <a:t>9</a:t>
            </a:fld>
            <a:endParaRPr lang="en-GB" noProof="0" dirty="0"/>
          </a:p>
        </p:txBody>
      </p:sp>
      <p:sp>
        <p:nvSpPr>
          <p:cNvPr id="4" name="Text Placeholder 3">
            <a:extLst>
              <a:ext uri="{FF2B5EF4-FFF2-40B4-BE49-F238E27FC236}">
                <a16:creationId xmlns:a16="http://schemas.microsoft.com/office/drawing/2014/main" id="{A9680ED7-69EB-4122-A5E2-1F53C9A02764}"/>
              </a:ext>
            </a:extLst>
          </p:cNvPr>
          <p:cNvSpPr>
            <a:spLocks noGrp="1"/>
          </p:cNvSpPr>
          <p:nvPr>
            <p:ph type="body" sz="quarter" idx="14"/>
          </p:nvPr>
        </p:nvSpPr>
        <p:spPr>
          <a:xfrm>
            <a:off x="244812" y="178345"/>
            <a:ext cx="10515600" cy="712800"/>
          </a:xfrm>
        </p:spPr>
        <p:txBody>
          <a:bodyPr>
            <a:normAutofit/>
          </a:bodyPr>
          <a:lstStyle/>
          <a:p>
            <a:r>
              <a:rPr lang="en-GB" sz="3200" noProof="0" dirty="0"/>
              <a:t>Task 1: </a:t>
            </a:r>
            <a:r>
              <a:rPr lang="en-GB" sz="2800" noProof="0" dirty="0"/>
              <a:t>Review of Regulation / standards</a:t>
            </a:r>
            <a:endParaRPr lang="en-GB" sz="3200" noProof="0" dirty="0"/>
          </a:p>
        </p:txBody>
      </p:sp>
      <p:sp>
        <p:nvSpPr>
          <p:cNvPr id="5" name="Footer Placeholder 4">
            <a:extLst>
              <a:ext uri="{FF2B5EF4-FFF2-40B4-BE49-F238E27FC236}">
                <a16:creationId xmlns:a16="http://schemas.microsoft.com/office/drawing/2014/main" id="{268641A4-097E-4C65-824C-701A153A3FCB}"/>
              </a:ext>
            </a:extLst>
          </p:cNvPr>
          <p:cNvSpPr>
            <a:spLocks noGrp="1"/>
          </p:cNvSpPr>
          <p:nvPr>
            <p:ph type="ftr" sz="quarter" idx="3"/>
          </p:nvPr>
        </p:nvSpPr>
        <p:spPr/>
        <p:txBody>
          <a:bodyPr/>
          <a:lstStyle/>
          <a:p>
            <a:pPr algn="l"/>
            <a:r>
              <a:rPr lang="en-GB" noProof="0" dirty="0"/>
              <a:t>www.acea.auto</a:t>
            </a:r>
          </a:p>
        </p:txBody>
      </p:sp>
      <p:sp>
        <p:nvSpPr>
          <p:cNvPr id="6" name="Text Placeholder 5">
            <a:extLst>
              <a:ext uri="{FF2B5EF4-FFF2-40B4-BE49-F238E27FC236}">
                <a16:creationId xmlns:a16="http://schemas.microsoft.com/office/drawing/2014/main" id="{D5E46EFF-31A7-4659-8390-1F94AF5101EA}"/>
              </a:ext>
            </a:extLst>
          </p:cNvPr>
          <p:cNvSpPr>
            <a:spLocks noGrp="1"/>
          </p:cNvSpPr>
          <p:nvPr>
            <p:ph type="body" sz="quarter" idx="13"/>
          </p:nvPr>
        </p:nvSpPr>
        <p:spPr>
          <a:xfrm>
            <a:off x="244812" y="657837"/>
            <a:ext cx="10515600" cy="6063638"/>
          </a:xfrm>
          <a:solidFill>
            <a:schemeClr val="bg1"/>
          </a:solidFill>
        </p:spPr>
        <p:txBody>
          <a:bodyPr>
            <a:noAutofit/>
          </a:bodyPr>
          <a:lstStyle/>
          <a:p>
            <a:r>
              <a:rPr lang="en-GB" sz="2400" cap="none" noProof="0" dirty="0"/>
              <a:t>Requirements on acoustic signalling in GRBP, GRSG, EU</a:t>
            </a:r>
          </a:p>
          <a:p>
            <a:endParaRPr lang="en-GB" sz="2400" cap="none" dirty="0"/>
          </a:p>
          <a:p>
            <a:endParaRPr lang="en-GB" sz="2400" cap="none" noProof="0" dirty="0"/>
          </a:p>
          <a:p>
            <a:endParaRPr lang="en-GB" sz="2400" cap="none" dirty="0"/>
          </a:p>
          <a:p>
            <a:endParaRPr lang="en-GB" sz="2400" cap="none" noProof="0" dirty="0"/>
          </a:p>
          <a:p>
            <a:endParaRPr lang="en-GB" sz="2400" cap="none" dirty="0"/>
          </a:p>
          <a:p>
            <a:endParaRPr lang="en-GB" sz="2400" cap="none" noProof="0" dirty="0"/>
          </a:p>
          <a:p>
            <a:endParaRPr lang="en-GB" sz="2400" cap="none" dirty="0"/>
          </a:p>
          <a:p>
            <a:endParaRPr lang="en-GB" sz="2400" cap="none" noProof="0" dirty="0"/>
          </a:p>
          <a:p>
            <a:endParaRPr lang="en-GB" sz="2400" cap="none" dirty="0"/>
          </a:p>
          <a:p>
            <a:endParaRPr lang="en-GB" sz="2400" cap="none" noProof="0" dirty="0"/>
          </a:p>
          <a:p>
            <a:endParaRPr lang="en-GB" sz="2400" cap="none" noProof="0" dirty="0"/>
          </a:p>
          <a:p>
            <a:endParaRPr lang="en-GB" sz="2400" cap="none" dirty="0"/>
          </a:p>
          <a:p>
            <a:endParaRPr lang="en-GB" sz="2400" cap="none" noProof="0" dirty="0"/>
          </a:p>
          <a:p>
            <a:r>
              <a:rPr lang="en-GB" sz="2100" i="1" cap="none" noProof="0" dirty="0"/>
              <a:t>Review national regulations specifying exterior sound signals</a:t>
            </a:r>
            <a:endParaRPr lang="en-GB" sz="2400" i="1" cap="none" noProof="0" dirty="0"/>
          </a:p>
        </p:txBody>
      </p:sp>
      <p:graphicFrame>
        <p:nvGraphicFramePr>
          <p:cNvPr id="8" name="Tableau 7">
            <a:extLst>
              <a:ext uri="{FF2B5EF4-FFF2-40B4-BE49-F238E27FC236}">
                <a16:creationId xmlns:a16="http://schemas.microsoft.com/office/drawing/2014/main" id="{25F3E0B1-ADF0-E143-2BBF-30355EFEAD8E}"/>
              </a:ext>
            </a:extLst>
          </p:cNvPr>
          <p:cNvGraphicFramePr>
            <a:graphicFrameLocks noGrp="1"/>
          </p:cNvGraphicFramePr>
          <p:nvPr>
            <p:extLst>
              <p:ext uri="{D42A27DB-BD31-4B8C-83A1-F6EECF244321}">
                <p14:modId xmlns:p14="http://schemas.microsoft.com/office/powerpoint/2010/main" val="3129834597"/>
              </p:ext>
            </p:extLst>
          </p:nvPr>
        </p:nvGraphicFramePr>
        <p:xfrm>
          <a:off x="390671" y="1012821"/>
          <a:ext cx="11379798" cy="5166360"/>
        </p:xfrm>
        <a:graphic>
          <a:graphicData uri="http://schemas.openxmlformats.org/drawingml/2006/table">
            <a:tbl>
              <a:tblPr firstRow="1" bandRow="1">
                <a:tableStyleId>{5C22544A-7EE6-4342-B048-85BDC9FD1C3A}</a:tableStyleId>
              </a:tblPr>
              <a:tblGrid>
                <a:gridCol w="1739210">
                  <a:extLst>
                    <a:ext uri="{9D8B030D-6E8A-4147-A177-3AD203B41FA5}">
                      <a16:colId xmlns:a16="http://schemas.microsoft.com/office/drawing/2014/main" val="2049469071"/>
                    </a:ext>
                  </a:extLst>
                </a:gridCol>
                <a:gridCol w="3537874">
                  <a:extLst>
                    <a:ext uri="{9D8B030D-6E8A-4147-A177-3AD203B41FA5}">
                      <a16:colId xmlns:a16="http://schemas.microsoft.com/office/drawing/2014/main" val="4098920687"/>
                    </a:ext>
                  </a:extLst>
                </a:gridCol>
                <a:gridCol w="1017119">
                  <a:extLst>
                    <a:ext uri="{9D8B030D-6E8A-4147-A177-3AD203B41FA5}">
                      <a16:colId xmlns:a16="http://schemas.microsoft.com/office/drawing/2014/main" val="823942061"/>
                    </a:ext>
                  </a:extLst>
                </a:gridCol>
                <a:gridCol w="1017119">
                  <a:extLst>
                    <a:ext uri="{9D8B030D-6E8A-4147-A177-3AD203B41FA5}">
                      <a16:colId xmlns:a16="http://schemas.microsoft.com/office/drawing/2014/main" val="1943721966"/>
                    </a:ext>
                  </a:extLst>
                </a:gridCol>
                <a:gridCol w="1017119">
                  <a:extLst>
                    <a:ext uri="{9D8B030D-6E8A-4147-A177-3AD203B41FA5}">
                      <a16:colId xmlns:a16="http://schemas.microsoft.com/office/drawing/2014/main" val="3040261686"/>
                    </a:ext>
                  </a:extLst>
                </a:gridCol>
                <a:gridCol w="1017119">
                  <a:extLst>
                    <a:ext uri="{9D8B030D-6E8A-4147-A177-3AD203B41FA5}">
                      <a16:colId xmlns:a16="http://schemas.microsoft.com/office/drawing/2014/main" val="529095257"/>
                    </a:ext>
                  </a:extLst>
                </a:gridCol>
                <a:gridCol w="1017119">
                  <a:extLst>
                    <a:ext uri="{9D8B030D-6E8A-4147-A177-3AD203B41FA5}">
                      <a16:colId xmlns:a16="http://schemas.microsoft.com/office/drawing/2014/main" val="3566102880"/>
                    </a:ext>
                  </a:extLst>
                </a:gridCol>
                <a:gridCol w="1017119">
                  <a:extLst>
                    <a:ext uri="{9D8B030D-6E8A-4147-A177-3AD203B41FA5}">
                      <a16:colId xmlns:a16="http://schemas.microsoft.com/office/drawing/2014/main" val="266476576"/>
                    </a:ext>
                  </a:extLst>
                </a:gridCol>
              </a:tblGrid>
              <a:tr h="333155">
                <a:tc>
                  <a:txBody>
                    <a:bodyPr/>
                    <a:lstStyle/>
                    <a:p>
                      <a:endParaRPr lang="en-GB" sz="1400" noProof="0" dirty="0"/>
                    </a:p>
                  </a:txBody>
                  <a:tcPr>
                    <a:noFill/>
                  </a:tcPr>
                </a:tc>
                <a:tc>
                  <a:txBody>
                    <a:bodyPr/>
                    <a:lstStyle/>
                    <a:p>
                      <a:endParaRPr lang="en-GB" sz="1400" noProof="0" dirty="0"/>
                    </a:p>
                  </a:txBody>
                  <a:tcPr>
                    <a:noFill/>
                  </a:tcPr>
                </a:tc>
                <a:tc>
                  <a:txBody>
                    <a:bodyPr/>
                    <a:lstStyle/>
                    <a:p>
                      <a:pPr algn="ctr"/>
                      <a:r>
                        <a:rPr lang="en-GB" sz="1400" noProof="0" dirty="0"/>
                        <a:t>R28</a:t>
                      </a:r>
                    </a:p>
                    <a:p>
                      <a:pPr algn="ctr"/>
                      <a:r>
                        <a:rPr lang="en-GB" sz="1400" noProof="0" dirty="0"/>
                        <a:t>Horn</a:t>
                      </a:r>
                    </a:p>
                  </a:txBody>
                  <a:tcPr/>
                </a:tc>
                <a:tc>
                  <a:txBody>
                    <a:bodyPr/>
                    <a:lstStyle/>
                    <a:p>
                      <a:pPr algn="ctr"/>
                      <a:r>
                        <a:rPr lang="en-GB" sz="1400" noProof="0" dirty="0"/>
                        <a:t>R138</a:t>
                      </a:r>
                    </a:p>
                    <a:p>
                      <a:pPr algn="ctr"/>
                      <a:r>
                        <a:rPr lang="en-GB" sz="1400" noProof="0" dirty="0"/>
                        <a:t>AVAS</a:t>
                      </a:r>
                    </a:p>
                  </a:txBody>
                  <a:tcPr/>
                </a:tc>
                <a:tc>
                  <a:txBody>
                    <a:bodyPr/>
                    <a:lstStyle/>
                    <a:p>
                      <a:pPr algn="ctr"/>
                      <a:r>
                        <a:rPr lang="en-GB" sz="1400" noProof="0" dirty="0"/>
                        <a:t>R165</a:t>
                      </a:r>
                    </a:p>
                    <a:p>
                      <a:pPr algn="ctr"/>
                      <a:r>
                        <a:rPr lang="en-GB" sz="1400" noProof="0" dirty="0"/>
                        <a:t>RWS</a:t>
                      </a:r>
                    </a:p>
                  </a:txBody>
                  <a:tcPr/>
                </a:tc>
                <a:tc>
                  <a:txBody>
                    <a:bodyPr/>
                    <a:lstStyle/>
                    <a:p>
                      <a:pPr algn="ctr"/>
                      <a:r>
                        <a:rPr lang="en-GB" sz="1400" noProof="0" dirty="0"/>
                        <a:t>R163</a:t>
                      </a:r>
                    </a:p>
                    <a:p>
                      <a:pPr algn="ctr"/>
                      <a:r>
                        <a:rPr lang="en-GB" sz="1400" noProof="0" dirty="0"/>
                        <a:t>Alarm</a:t>
                      </a:r>
                    </a:p>
                  </a:txBody>
                  <a:tcPr/>
                </a:tc>
                <a:tc>
                  <a:txBody>
                    <a:bodyPr/>
                    <a:lstStyle/>
                    <a:p>
                      <a:pPr algn="ctr"/>
                      <a:r>
                        <a:rPr lang="en-GB" sz="1400" noProof="0" dirty="0"/>
                        <a:t>R116</a:t>
                      </a:r>
                    </a:p>
                    <a:p>
                      <a:pPr algn="ctr"/>
                      <a:r>
                        <a:rPr lang="en-GB" sz="1400" noProof="0" dirty="0"/>
                        <a:t>Antitheft</a:t>
                      </a:r>
                    </a:p>
                  </a:txBody>
                  <a:tcPr/>
                </a:tc>
                <a:tc>
                  <a:txBody>
                    <a:bodyPr/>
                    <a:lstStyle/>
                    <a:p>
                      <a:pPr algn="ctr"/>
                      <a:r>
                        <a:rPr lang="en-GB" sz="1400" noProof="0" dirty="0"/>
                        <a:t>EU 540/2014*2019/839</a:t>
                      </a:r>
                    </a:p>
                  </a:txBody>
                  <a:tcPr/>
                </a:tc>
                <a:extLst>
                  <a:ext uri="{0D108BD9-81ED-4DB2-BD59-A6C34878D82A}">
                    <a16:rowId xmlns:a16="http://schemas.microsoft.com/office/drawing/2014/main" val="897511581"/>
                  </a:ext>
                </a:extLst>
              </a:tr>
              <a:tr h="370840">
                <a:tc>
                  <a:txBody>
                    <a:bodyPr/>
                    <a:lstStyle/>
                    <a:p>
                      <a:r>
                        <a:rPr lang="en-GB" sz="1400" noProof="0" dirty="0"/>
                        <a:t>Sound presence</a:t>
                      </a:r>
                    </a:p>
                  </a:txBody>
                  <a:tcPr/>
                </a:tc>
                <a:tc>
                  <a:txBody>
                    <a:bodyPr/>
                    <a:lstStyle/>
                    <a:p>
                      <a:r>
                        <a:rPr lang="en-GB" sz="1400" noProof="0" dirty="0"/>
                        <a:t>Mandatory ? Exemptions ?</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t>√</a:t>
                      </a:r>
                    </a:p>
                  </a:txBody>
                  <a:tcPr/>
                </a:tc>
                <a:extLst>
                  <a:ext uri="{0D108BD9-81ED-4DB2-BD59-A6C34878D82A}">
                    <a16:rowId xmlns:a16="http://schemas.microsoft.com/office/drawing/2014/main" val="1940781832"/>
                  </a:ext>
                </a:extLst>
              </a:tr>
              <a:tr h="370840">
                <a:tc rowSpan="2">
                  <a:txBody>
                    <a:bodyPr/>
                    <a:lstStyle/>
                    <a:p>
                      <a:r>
                        <a:rPr lang="en-GB" sz="1400" noProof="0" dirty="0"/>
                        <a:t>Sound level</a:t>
                      </a:r>
                    </a:p>
                  </a:txBody>
                  <a:tcPr/>
                </a:tc>
                <a:tc>
                  <a:txBody>
                    <a:bodyPr/>
                    <a:lstStyle/>
                    <a:p>
                      <a:r>
                        <a:rPr lang="en-GB" sz="1400" noProof="0" dirty="0"/>
                        <a:t>Minimum ? Maximum ?</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noProof="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noProof="0" dirty="0"/>
                    </a:p>
                  </a:txBody>
                  <a:tcPr/>
                </a:tc>
                <a:extLst>
                  <a:ext uri="{0D108BD9-81ED-4DB2-BD59-A6C34878D82A}">
                    <a16:rowId xmlns:a16="http://schemas.microsoft.com/office/drawing/2014/main" val="1583271007"/>
                  </a:ext>
                </a:extLst>
              </a:tr>
              <a:tr h="370840">
                <a:tc vMerge="1">
                  <a:txBody>
                    <a:bodyPr/>
                    <a:lstStyle/>
                    <a:p>
                      <a:endParaRPr lang="fr-FR" dirty="0"/>
                    </a:p>
                  </a:txBody>
                  <a:tcPr/>
                </a:tc>
                <a:tc>
                  <a:txBody>
                    <a:bodyPr/>
                    <a:lstStyle/>
                    <a:p>
                      <a:r>
                        <a:rPr lang="en-GB" sz="1400" noProof="0" dirty="0"/>
                        <a:t>Self adjusted to background ?</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3250373963"/>
                  </a:ext>
                </a:extLst>
              </a:tr>
              <a:tr h="370840">
                <a:tc rowSpan="3">
                  <a:txBody>
                    <a:bodyPr/>
                    <a:lstStyle/>
                    <a:p>
                      <a:r>
                        <a:rPr lang="en-GB" sz="1400" noProof="0" dirty="0"/>
                        <a:t>Sound descriptors</a:t>
                      </a:r>
                    </a:p>
                  </a:txBody>
                  <a:tcPr/>
                </a:tc>
                <a:tc>
                  <a:txBody>
                    <a:bodyPr/>
                    <a:lstStyle/>
                    <a:p>
                      <a:r>
                        <a:rPr lang="en-GB" sz="1400" noProof="0" dirty="0"/>
                        <a:t>Subjective description</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endParaRPr lang="en-GB" sz="1800" b="1" noProof="0" dirty="0">
                        <a:solidFill>
                          <a:srgbClr val="FF0000"/>
                        </a:solidFill>
                      </a:endParaRPr>
                    </a:p>
                  </a:txBody>
                  <a:tcPr/>
                </a:tc>
                <a:tc>
                  <a:txBody>
                    <a:bodyPr/>
                    <a:lstStyle/>
                    <a:p>
                      <a:pPr algn="ctr"/>
                      <a:endParaRPr lang="en-GB" sz="1800" b="1" noProof="0" dirty="0">
                        <a:solidFill>
                          <a:srgbClr val="FF0000"/>
                        </a:solidFill>
                      </a:endParaRPr>
                    </a:p>
                  </a:txBody>
                  <a:tcPr/>
                </a:tc>
                <a:tc>
                  <a:txBody>
                    <a:bodyPr/>
                    <a:lstStyle/>
                    <a:p>
                      <a:pPr algn="ctr"/>
                      <a:endParaRPr lang="en-GB" sz="1800" b="1" noProof="0" dirty="0">
                        <a:solidFill>
                          <a:srgbClr val="FF0000"/>
                        </a:solidFill>
                      </a:endParaRPr>
                    </a:p>
                  </a:txBody>
                  <a:tcPr/>
                </a:tc>
                <a:tc>
                  <a:txBody>
                    <a:bodyPr/>
                    <a:lstStyle/>
                    <a:p>
                      <a:pPr algn="ctr"/>
                      <a:r>
                        <a:rPr lang="en-GB" sz="1800" b="1" noProof="0" dirty="0"/>
                        <a:t>√</a:t>
                      </a:r>
                      <a:endParaRPr lang="en-GB" sz="1800" b="1" noProof="0" dirty="0">
                        <a:solidFill>
                          <a:srgbClr val="FF0000"/>
                        </a:solidFill>
                      </a:endParaRPr>
                    </a:p>
                  </a:txBody>
                  <a:tcPr/>
                </a:tc>
                <a:extLst>
                  <a:ext uri="{0D108BD9-81ED-4DB2-BD59-A6C34878D82A}">
                    <a16:rowId xmlns:a16="http://schemas.microsoft.com/office/drawing/2014/main" val="104560294"/>
                  </a:ext>
                </a:extLst>
              </a:tr>
              <a:tr h="370840">
                <a:tc vMerge="1">
                  <a:txBody>
                    <a:bodyPr/>
                    <a:lstStyle/>
                    <a:p>
                      <a:endParaRPr lang="en-GB" sz="1400" noProof="0" dirty="0"/>
                    </a:p>
                  </a:txBody>
                  <a:tcPr/>
                </a:tc>
                <a:tc>
                  <a:txBody>
                    <a:bodyPr/>
                    <a:lstStyle/>
                    <a:p>
                      <a:r>
                        <a:rPr lang="en-GB" sz="1400" noProof="0" dirty="0"/>
                        <a:t>Frequency range, frequency emergence</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extLst>
                  <a:ext uri="{0D108BD9-81ED-4DB2-BD59-A6C34878D82A}">
                    <a16:rowId xmlns:a16="http://schemas.microsoft.com/office/drawing/2014/main" val="47698498"/>
                  </a:ext>
                </a:extLst>
              </a:tr>
              <a:tr h="370840">
                <a:tc vMerge="1">
                  <a:txBody>
                    <a:bodyPr/>
                    <a:lstStyle/>
                    <a:p>
                      <a:endParaRPr lang="en-GB" sz="1400" noProof="0" dirty="0"/>
                    </a:p>
                  </a:txBody>
                  <a:tcPr/>
                </a:tc>
                <a:tc>
                  <a:txBody>
                    <a:bodyPr/>
                    <a:lstStyle/>
                    <a:p>
                      <a:r>
                        <a:rPr lang="en-GB" sz="1400" noProof="0" dirty="0"/>
                        <a:t>Sound pattern</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extLst>
                  <a:ext uri="{0D108BD9-81ED-4DB2-BD59-A6C34878D82A}">
                    <a16:rowId xmlns:a16="http://schemas.microsoft.com/office/drawing/2014/main" val="40860756"/>
                  </a:ext>
                </a:extLst>
              </a:tr>
              <a:tr h="370840">
                <a:tc rowSpan="3">
                  <a:txBody>
                    <a:bodyPr/>
                    <a:lstStyle/>
                    <a:p>
                      <a:r>
                        <a:rPr lang="en-GB" sz="1400" noProof="0" dirty="0"/>
                        <a:t>Component</a:t>
                      </a:r>
                    </a:p>
                  </a:txBody>
                  <a:tcPr/>
                </a:tc>
                <a:tc>
                  <a:txBody>
                    <a:bodyPr/>
                    <a:lstStyle/>
                    <a:p>
                      <a:r>
                        <a:rPr lang="en-GB" sz="1400" noProof="0" dirty="0"/>
                        <a:t>Technology</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999389216"/>
                  </a:ext>
                </a:extLst>
              </a:tr>
              <a:tr h="370840">
                <a:tc vMerge="1">
                  <a:txBody>
                    <a:bodyPr/>
                    <a:lstStyle/>
                    <a:p>
                      <a:endParaRPr lang="en-GB" sz="1400" noProof="0" dirty="0"/>
                    </a:p>
                  </a:txBody>
                  <a:tcPr/>
                </a:tc>
                <a:tc>
                  <a:txBody>
                    <a:bodyPr/>
                    <a:lstStyle/>
                    <a:p>
                      <a:r>
                        <a:rPr lang="en-GB" sz="1400" noProof="0" dirty="0"/>
                        <a:t>Specification on component</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extLst>
                  <a:ext uri="{0D108BD9-81ED-4DB2-BD59-A6C34878D82A}">
                    <a16:rowId xmlns:a16="http://schemas.microsoft.com/office/drawing/2014/main" val="635808358"/>
                  </a:ext>
                </a:extLst>
              </a:tr>
              <a:tr h="370840">
                <a:tc vMerge="1">
                  <a:txBody>
                    <a:bodyPr/>
                    <a:lstStyle/>
                    <a:p>
                      <a:endParaRPr lang="en-GB" sz="1400" noProof="0" dirty="0"/>
                    </a:p>
                  </a:txBody>
                  <a:tcPr/>
                </a:tc>
                <a:tc>
                  <a:txBody>
                    <a:bodyPr/>
                    <a:lstStyle/>
                    <a:p>
                      <a:r>
                        <a:rPr lang="en-GB" sz="1400" noProof="0" dirty="0"/>
                        <a:t>Component installation</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4093551377"/>
                  </a:ext>
                </a:extLst>
              </a:tr>
              <a:tr h="210106">
                <a:tc rowSpan="2">
                  <a:txBody>
                    <a:bodyPr/>
                    <a:lstStyle/>
                    <a:p>
                      <a:r>
                        <a:rPr lang="en-GB" sz="1400" noProof="0" dirty="0"/>
                        <a:t>Users features</a:t>
                      </a:r>
                    </a:p>
                  </a:txBody>
                  <a:tcPr/>
                </a:tc>
                <a:tc>
                  <a:txBody>
                    <a:bodyPr/>
                    <a:lstStyle/>
                    <a:p>
                      <a:r>
                        <a:rPr lang="en-GB" sz="1400" noProof="0" dirty="0"/>
                        <a:t>Pause function</a:t>
                      </a:r>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extLst>
                  <a:ext uri="{0D108BD9-81ED-4DB2-BD59-A6C34878D82A}">
                    <a16:rowId xmlns:a16="http://schemas.microsoft.com/office/drawing/2014/main" val="612489047"/>
                  </a:ext>
                </a:extLst>
              </a:tr>
              <a:tr h="210106">
                <a:tc vMerge="1">
                  <a:txBody>
                    <a:bodyPr/>
                    <a:lstStyle/>
                    <a:p>
                      <a:endParaRPr lang="en-GB" sz="1400" noProof="0" dirty="0"/>
                    </a:p>
                  </a:txBody>
                  <a:tcPr/>
                </a:tc>
                <a:tc>
                  <a:txBody>
                    <a:bodyPr/>
                    <a:lstStyle/>
                    <a:p>
                      <a:r>
                        <a:rPr lang="en-GB" sz="1400" noProof="0" dirty="0"/>
                        <a:t>Selectable sound</a:t>
                      </a:r>
                    </a:p>
                  </a:txBody>
                  <a:tcPr/>
                </a:tc>
                <a:tc>
                  <a:txBody>
                    <a:bodyPr/>
                    <a:lstStyle/>
                    <a:p>
                      <a:pPr algn="ctr"/>
                      <a:endParaRPr lang="en-GB" sz="1800" b="1" noProof="0" dirty="0"/>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tc>
                  <a:txBody>
                    <a:bodyPr/>
                    <a:lstStyle/>
                    <a:p>
                      <a:pPr algn="ctr"/>
                      <a:endParaRPr lang="en-GB" sz="1800" b="1" noProof="0" dirty="0"/>
                    </a:p>
                  </a:txBody>
                  <a:tcPr/>
                </a:tc>
                <a:tc>
                  <a:txBody>
                    <a:bodyPr/>
                    <a:lstStyle/>
                    <a:p>
                      <a:pPr algn="ctr"/>
                      <a:endParaRPr lang="en-GB" sz="1800" b="1" noProof="0" dirty="0"/>
                    </a:p>
                  </a:txBody>
                  <a:tcPr/>
                </a:tc>
                <a:extLst>
                  <a:ext uri="{0D108BD9-81ED-4DB2-BD59-A6C34878D82A}">
                    <a16:rowId xmlns:a16="http://schemas.microsoft.com/office/drawing/2014/main" val="443775705"/>
                  </a:ext>
                </a:extLst>
              </a:tr>
              <a:tr h="210106">
                <a:tc>
                  <a:txBody>
                    <a:bodyPr/>
                    <a:lstStyle/>
                    <a:p>
                      <a:r>
                        <a:rPr lang="en-GB" sz="1400" noProof="0" dirty="0"/>
                        <a:t>Test procedure</a:t>
                      </a:r>
                    </a:p>
                  </a:txBody>
                  <a:tcPr/>
                </a:tc>
                <a:tc>
                  <a:txBody>
                    <a:bodyPr/>
                    <a:lstStyle/>
                    <a:p>
                      <a:r>
                        <a:rPr lang="en-GB" sz="1400" noProof="0" dirty="0"/>
                        <a:t>Microphone distance, height, test facility</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r>
                        <a:rPr lang="en-GB" sz="1800" b="1" noProof="0" dirty="0"/>
                        <a:t>√</a:t>
                      </a:r>
                    </a:p>
                  </a:txBody>
                  <a:tcPr/>
                </a:tc>
                <a:tc>
                  <a:txBody>
                    <a:bodyPr/>
                    <a:lstStyle/>
                    <a:p>
                      <a:pPr algn="ctr"/>
                      <a:endParaRPr lang="en-GB" sz="1800" b="1" noProof="0" dirty="0"/>
                    </a:p>
                  </a:txBody>
                  <a:tcPr/>
                </a:tc>
                <a:extLst>
                  <a:ext uri="{0D108BD9-81ED-4DB2-BD59-A6C34878D82A}">
                    <a16:rowId xmlns:a16="http://schemas.microsoft.com/office/drawing/2014/main" val="3004398650"/>
                  </a:ext>
                </a:extLst>
              </a:tr>
            </a:tbl>
          </a:graphicData>
        </a:graphic>
      </p:graphicFrame>
    </p:spTree>
    <p:extLst>
      <p:ext uri="{BB962C8B-B14F-4D97-AF65-F5344CB8AC3E}">
        <p14:creationId xmlns:p14="http://schemas.microsoft.com/office/powerpoint/2010/main" val="3728397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t ACEA">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F751B9C9-B11F-448D-8F7B-5F7999D51242}"/>
    </a:ext>
  </a:extLst>
</a:theme>
</file>

<file path=ppt/theme/theme2.xml><?xml version="1.0" encoding="utf-8"?>
<a:theme xmlns:a="http://schemas.openxmlformats.org/drawingml/2006/main" name="Cov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FD3E8BCC-7334-4F6A-A7C0-05E5949DD5E3}"/>
    </a:ext>
  </a:extLst>
</a:theme>
</file>

<file path=ppt/theme/theme3.xml><?xml version="1.0" encoding="utf-8"?>
<a:theme xmlns:a="http://schemas.openxmlformats.org/drawingml/2006/main" name="Chapter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797B9A7C-E9BF-4A9D-9572-BE886A08D488}"/>
    </a:ext>
  </a:extLst>
</a:theme>
</file>

<file path=ppt/theme/theme4.xml><?xml version="1.0" encoding="utf-8"?>
<a:theme xmlns:a="http://schemas.openxmlformats.org/drawingml/2006/main" name="Specials">
  <a:themeElements>
    <a:clrScheme name="ACEA1">
      <a:dk1>
        <a:srgbClr val="000000"/>
      </a:dk1>
      <a:lt1>
        <a:srgbClr val="FFFFFF"/>
      </a:lt1>
      <a:dk2>
        <a:srgbClr val="002C41"/>
      </a:dk2>
      <a:lt2>
        <a:srgbClr val="DEDEDE"/>
      </a:lt2>
      <a:accent1>
        <a:srgbClr val="00C4DA"/>
      </a:accent1>
      <a:accent2>
        <a:srgbClr val="BF3A47"/>
      </a:accent2>
      <a:accent3>
        <a:srgbClr val="DDC54B"/>
      </a:accent3>
      <a:accent4>
        <a:srgbClr val="1C7577"/>
      </a:accent4>
      <a:accent5>
        <a:srgbClr val="FFA978"/>
      </a:accent5>
      <a:accent6>
        <a:srgbClr val="2B3E97"/>
      </a:accent6>
      <a:hlink>
        <a:srgbClr val="00C4DA"/>
      </a:hlink>
      <a:folHlink>
        <a:srgbClr val="BF3A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A Template niet goed.potx" id="{7AF1EE70-B75F-41B2-B7C3-38149FC5C5C8}" vid="{CD802B23-4CC4-4B94-9B4A-DBECB52AA0A0}"/>
    </a:ext>
  </a:extLst>
</a:theme>
</file>

<file path=ppt/theme/theme5.xml><?xml version="1.0" encoding="utf-8"?>
<a:theme xmlns:a="http://schemas.openxmlformats.org/drawingml/2006/main" name="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6.xml><?xml version="1.0" encoding="utf-8"?>
<a:theme xmlns:a="http://schemas.openxmlformats.org/drawingml/2006/main" name="1_Masque présentation 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que présentation avec nouveau logo et format 16x9" id="{85D48C29-F5D1-45D1-86B0-358C96AA2DC8}" vid="{438186FC-A8D2-4D68-B072-911AEBB13642}"/>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21" ma:contentTypeDescription="Create a new document." ma:contentTypeScope="" ma:versionID="70aa97d293dc1b068aad8ec574bd5b29">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116effa8a8d4dca7515820515ac66886"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element ref="ns3: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Path" ma:index="27" nillable="true" ma:displayName="Path" ma:internalName="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Path xmlns="acccb6d4-dbe5-46d2-b4d3-5733603d8cc6" xsi:nil="true"/>
  </documentManagement>
</p:properties>
</file>

<file path=customXml/itemProps1.xml><?xml version="1.0" encoding="utf-8"?>
<ds:datastoreItem xmlns:ds="http://schemas.openxmlformats.org/officeDocument/2006/customXml" ds:itemID="{FB654DC5-0E65-49B3-9CB2-4D93CB0E47B7}">
  <ds:schemaRefs>
    <ds:schemaRef ds:uri="http://schemas.microsoft.com/sharepoint/v3/contenttype/forms"/>
  </ds:schemaRefs>
</ds:datastoreItem>
</file>

<file path=customXml/itemProps2.xml><?xml version="1.0" encoding="utf-8"?>
<ds:datastoreItem xmlns:ds="http://schemas.openxmlformats.org/officeDocument/2006/customXml" ds:itemID="{5F4DF127-A25E-4B0F-B5C2-038496429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B32760-14B6-4A44-944F-A29061384314}">
  <ds:schemaRef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documentManagement/types"/>
    <ds:schemaRef ds:uri="afe9b22d-cc97-4b54-95eb-6170a02d6d01"/>
    <ds:schemaRef ds:uri="http://schemas.microsoft.com/office/2006/metadata/properties"/>
    <ds:schemaRef ds:uri="http://purl.org/dc/terms/"/>
    <ds:schemaRef ds:uri="eb774577-1b74-4d7e-9d7b-b91730bd145b"/>
    <ds:schemaRef ds:uri="102a6e23-cd47-4431-b785-71f85739a36e"/>
    <ds:schemaRef ds:uri="http://schemas.microsoft.com/sharepoint/v3"/>
    <ds:schemaRef ds:uri="acccb6d4-dbe5-46d2-b4d3-5733603d8cc6"/>
    <ds:schemaRef ds:uri="985ec44e-1bab-4c0b-9df0-6ba128686fc9"/>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 id="{fd1c0902-ed92-4fed-896d-2e7725de02d4}" enabled="1" method="Standard" siteId="{d6b0bbee-7cd9-4d60-bce6-4a67b543e2ae}" removed="0"/>
</clbl:labelList>
</file>

<file path=docProps/app.xml><?xml version="1.0" encoding="utf-8"?>
<Properties xmlns="http://schemas.openxmlformats.org/officeDocument/2006/extended-properties" xmlns:vt="http://schemas.openxmlformats.org/officeDocument/2006/docPropsVTypes">
  <Template>PPT Template - ACEA</Template>
  <TotalTime>6094</TotalTime>
  <Words>1082</Words>
  <Application>Microsoft Office PowerPoint</Application>
  <PresentationFormat>Widescreen</PresentationFormat>
  <Paragraphs>306</Paragraphs>
  <Slides>17</Slides>
  <Notes>12</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30" baseType="lpstr">
      <vt:lpstr>Arial</vt:lpstr>
      <vt:lpstr>Arial Narrow</vt:lpstr>
      <vt:lpstr>Calibri</vt:lpstr>
      <vt:lpstr>Corbel</vt:lpstr>
      <vt:lpstr>Courier New</vt:lpstr>
      <vt:lpstr>Wingdings</vt:lpstr>
      <vt:lpstr>Content ACEA</vt:lpstr>
      <vt:lpstr>Covers</vt:lpstr>
      <vt:lpstr>Chapters</vt:lpstr>
      <vt:lpstr>Specials</vt:lpstr>
      <vt:lpstr>Masque présentation OICA</vt:lpstr>
      <vt:lpstr>1_Masque présentation OICA</vt:lpstr>
      <vt:lpstr>think-cell Folie</vt:lpstr>
      <vt:lpstr>Work on  Exterior Acoustic Signaling Status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Madiha CHOKRAOUI</dc:creator>
  <cp:lastModifiedBy>Konstantin Glukhenkiy</cp:lastModifiedBy>
  <cp:revision>42</cp:revision>
  <dcterms:created xsi:type="dcterms:W3CDTF">2021-06-08T08:58:11Z</dcterms:created>
  <dcterms:modified xsi:type="dcterms:W3CDTF">2025-09-01T11:25:01Z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d1c0902-ed92-4fed-896d-2e7725de02d4_SetDate">
    <vt:lpwstr>2024-04-25T10:13:24Z</vt:lpwstr>
  </property>
  <property fmtid="{D5CDD505-2E9C-101B-9397-08002B2CF9AE}" pid="3" name="MSIP_Label_fd1c0902-ed92-4fed-896d-2e7725de02d4_Name">
    <vt:lpwstr>Anyone (not protected)</vt:lpwstr>
  </property>
  <property fmtid="{D5CDD505-2E9C-101B-9397-08002B2CF9AE}" pid="4" name="MSIP_Label_fd1c0902-ed92-4fed-896d-2e7725de02d4_ActionId">
    <vt:lpwstr>52c7eb94-d201-4118-a100-f6be2478678f</vt:lpwstr>
  </property>
  <property fmtid="{D5CDD505-2E9C-101B-9397-08002B2CF9AE}" pid="5" name="MSIP_Label_fd1c0902-ed92-4fed-896d-2e7725de02d4_ContentBits">
    <vt:lpwstr>2</vt:lpwstr>
  </property>
  <property fmtid="{D5CDD505-2E9C-101B-9397-08002B2CF9AE}" pid="6" name="MediaServiceImageTags">
    <vt:lpwstr/>
  </property>
  <property fmtid="{D5CDD505-2E9C-101B-9397-08002B2CF9AE}" pid="7" name="MSIP_Label_fd1c0902-ed92-4fed-896d-2e7725de02d4_Enabled">
    <vt:lpwstr>true</vt:lpwstr>
  </property>
  <property fmtid="{D5CDD505-2E9C-101B-9397-08002B2CF9AE}" pid="8" name="MSIP_Label_fd1c0902-ed92-4fed-896d-2e7725de02d4_Method">
    <vt:lpwstr>Standard</vt:lpwstr>
  </property>
  <property fmtid="{D5CDD505-2E9C-101B-9397-08002B2CF9AE}" pid="9" name="MSIP_Label_fd1c0902-ed92-4fed-896d-2e7725de02d4_SiteId">
    <vt:lpwstr>d6b0bbee-7cd9-4d60-bce6-4a67b543e2ae</vt:lpwstr>
  </property>
  <property fmtid="{D5CDD505-2E9C-101B-9397-08002B2CF9AE}" pid="10" name="ContentTypeId">
    <vt:lpwstr>0x0101003B8422D08C252547BB1CFA7F78E2CB83</vt:lpwstr>
  </property>
  <property fmtid="{D5CDD505-2E9C-101B-9397-08002B2CF9AE}" pid="11" name="_NewReviewCycle">
    <vt:lpwstr/>
  </property>
  <property fmtid="{D5CDD505-2E9C-101B-9397-08002B2CF9AE}" pid="12" name="MSIP_Label_19540963-e559-4020-8a90-fe8a502c2801_Enabled">
    <vt:lpwstr>true</vt:lpwstr>
  </property>
  <property fmtid="{D5CDD505-2E9C-101B-9397-08002B2CF9AE}" pid="13" name="MSIP_Label_19540963-e559-4020-8a90-fe8a502c2801_SetDate">
    <vt:lpwstr>2025-02-11T10:10:47Z</vt:lpwstr>
  </property>
  <property fmtid="{D5CDD505-2E9C-101B-9397-08002B2CF9AE}" pid="14" name="MSIP_Label_19540963-e559-4020-8a90-fe8a502c2801_Method">
    <vt:lpwstr>Standard</vt:lpwstr>
  </property>
  <property fmtid="{D5CDD505-2E9C-101B-9397-08002B2CF9AE}" pid="15" name="MSIP_Label_19540963-e559-4020-8a90-fe8a502c2801_Name">
    <vt:lpwstr>19540963-e559-4020-8a90-fe8a502c2801</vt:lpwstr>
  </property>
  <property fmtid="{D5CDD505-2E9C-101B-9397-08002B2CF9AE}" pid="16" name="MSIP_Label_19540963-e559-4020-8a90-fe8a502c2801_SiteId">
    <vt:lpwstr>f25493ae-1c98-41d7-8a33-0be75f5fe603</vt:lpwstr>
  </property>
  <property fmtid="{D5CDD505-2E9C-101B-9397-08002B2CF9AE}" pid="17" name="MSIP_Label_19540963-e559-4020-8a90-fe8a502c2801_ActionId">
    <vt:lpwstr>4a17bbbe-a2f0-448c-bd8e-98c94dc1bb30</vt:lpwstr>
  </property>
  <property fmtid="{D5CDD505-2E9C-101B-9397-08002B2CF9AE}" pid="18" name="MSIP_Label_19540963-e559-4020-8a90-fe8a502c2801_ContentBits">
    <vt:lpwstr>0</vt:lpwstr>
  </property>
  <property fmtid="{D5CDD505-2E9C-101B-9397-08002B2CF9AE}" pid="19" name="_AdHocReviewCycleID">
    <vt:i4>1267072924</vt:i4>
  </property>
  <property fmtid="{D5CDD505-2E9C-101B-9397-08002B2CF9AE}" pid="20" name="_EmailSubject">
    <vt:lpwstr>GRBP Agenda Item 12 - TF Acoustic Signalling Status Report</vt:lpwstr>
  </property>
  <property fmtid="{D5CDD505-2E9C-101B-9397-08002B2CF9AE}" pid="21" name="_AuthorEmail">
    <vt:lpwstr>yannick.denoual@renault.com</vt:lpwstr>
  </property>
  <property fmtid="{D5CDD505-2E9C-101B-9397-08002B2CF9AE}" pid="22" name="_AuthorEmailDisplayName">
    <vt:lpwstr>DENOUAL Yannick</vt:lpwstr>
  </property>
  <property fmtid="{D5CDD505-2E9C-101B-9397-08002B2CF9AE}" pid="23" name="gba66df640194346a5267c50f24d4797">
    <vt:lpwstr/>
  </property>
  <property fmtid="{D5CDD505-2E9C-101B-9397-08002B2CF9AE}" pid="24" name="Office_x0020_of_x0020_Origin">
    <vt:lpwstr/>
  </property>
  <property fmtid="{D5CDD505-2E9C-101B-9397-08002B2CF9AE}" pid="25" name="Office of Origin">
    <vt:lpwstr/>
  </property>
</Properties>
</file>