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0.xml" ContentType="application/vnd.openxmlformats-officedocument.presentationml.tags+xml"/>
  <Override PartName="/ppt/tags/tag1.xml" ContentType="application/vnd.openxmlformats-officedocument.presentationml.tags+xml"/>
  <Override PartName="/ppt/tags/tag18.xml" ContentType="application/vnd.openxmlformats-officedocument.presentationml.tags+xml"/>
  <Override PartName="/ppt/tags/tag9.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6.xml" ContentType="application/vnd.openxmlformats-officedocument.presentationml.tags+xml"/>
  <Override PartName="/ppt/tags/tag11.xml" ContentType="application/vnd.openxmlformats-officedocument.presentationml.tags+xml"/>
  <Override PartName="/ppt/tags/tag1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tags/tag8.xml" ContentType="application/vnd.openxmlformats-officedocument.presentationml.tags+xml"/>
  <Override PartName="/ppt/tags/tag7.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578" r:id="rId2"/>
    <p:sldId id="575" r:id="rId3"/>
    <p:sldId id="579" r:id="rId4"/>
    <p:sldId id="580" r:id="rId5"/>
    <p:sldId id="262" r:id="rId6"/>
  </p:sldIdLst>
  <p:sldSz cx="12192000" cy="6858000"/>
  <p:notesSz cx="6858000" cy="9144000"/>
  <p:custDataLst>
    <p:tags r:id="rId8"/>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71" d="100"/>
          <a:sy n="71" d="100"/>
        </p:scale>
        <p:origin x="950"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54B3ED2D-D42F-4B93-B650-26CC799E01CE}" type="datetimeFigureOut">
              <a:rPr lang="en-US" smtClean="0"/>
              <a:pPr/>
              <a:t>8/29/2025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FF8481F3-3343-4D9C-8634-45E1E7B344D1}" type="slidenum">
              <a:rPr lang="en-US" smtClean="0"/>
              <a:pPr/>
              <a:t>‹#›</a:t>
            </a:fld>
            <a:endParaRPr lang="en-US" dirty="0"/>
          </a:p>
        </p:txBody>
      </p:sp>
    </p:spTree>
    <p:extLst>
      <p:ext uri="{BB962C8B-B14F-4D97-AF65-F5344CB8AC3E}">
        <p14:creationId xmlns:p14="http://schemas.microsoft.com/office/powerpoint/2010/main" val="1554174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FF8481F3-3343-4D9C-8634-45E1E7B344D1}" type="slidenum">
              <a:rPr lang="en-US" smtClean="0"/>
              <a:pPr/>
              <a:t>1</a:t>
            </a:fld>
            <a:endParaRPr lang="en-US" dirty="0"/>
          </a:p>
        </p:txBody>
      </p:sp>
    </p:spTree>
    <p:extLst>
      <p:ext uri="{BB962C8B-B14F-4D97-AF65-F5344CB8AC3E}">
        <p14:creationId xmlns:p14="http://schemas.microsoft.com/office/powerpoint/2010/main" val="3030117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6723CF4-5F3F-48D1-B859-759DFE8781C5}" type="slidenum">
              <a:rPr lang="en-US" smtClean="0"/>
              <a:pPr/>
              <a:t>2</a:t>
            </a:fld>
            <a:endParaRPr lang="en-US" dirty="0"/>
          </a:p>
        </p:txBody>
      </p:sp>
    </p:spTree>
    <p:extLst>
      <p:ext uri="{BB962C8B-B14F-4D97-AF65-F5344CB8AC3E}">
        <p14:creationId xmlns:p14="http://schemas.microsoft.com/office/powerpoint/2010/main" val="2123609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709BB-4EFE-1D03-C306-D4F609DB8ED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4DB2302-CFBB-3DEF-7FD3-545598DF4C7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021EFE7-895E-864E-06DF-DF07A12A9C89}"/>
              </a:ext>
            </a:extLst>
          </p:cNvPr>
          <p:cNvSpPr>
            <a:spLocks noGrp="1"/>
          </p:cNvSpPr>
          <p:nvPr>
            <p:ph type="body" idx="1"/>
          </p:nvPr>
        </p:nvSpPr>
        <p:spPr/>
        <p:txBody>
          <a:bodyPr/>
          <a:lstStyle/>
          <a:p>
            <a:endParaRPr lang="en-US" dirty="0"/>
          </a:p>
        </p:txBody>
      </p:sp>
      <p:sp>
        <p:nvSpPr>
          <p:cNvPr id="4" name="Foliennummernplatzhalter 3">
            <a:extLst>
              <a:ext uri="{FF2B5EF4-FFF2-40B4-BE49-F238E27FC236}">
                <a16:creationId xmlns:a16="http://schemas.microsoft.com/office/drawing/2014/main" id="{C6BB527D-40DA-1E33-5D0A-3FE73EB62145}"/>
              </a:ext>
            </a:extLst>
          </p:cNvPr>
          <p:cNvSpPr>
            <a:spLocks noGrp="1"/>
          </p:cNvSpPr>
          <p:nvPr>
            <p:ph type="sldNum" sz="quarter" idx="5"/>
          </p:nvPr>
        </p:nvSpPr>
        <p:spPr/>
        <p:txBody>
          <a:bodyPr/>
          <a:lstStyle/>
          <a:p>
            <a:fld id="{56723CF4-5F3F-48D1-B859-759DFE8781C5}" type="slidenum">
              <a:rPr lang="en-US" smtClean="0"/>
              <a:pPr/>
              <a:t>3</a:t>
            </a:fld>
            <a:endParaRPr lang="en-US" dirty="0"/>
          </a:p>
        </p:txBody>
      </p:sp>
    </p:spTree>
    <p:extLst>
      <p:ext uri="{BB962C8B-B14F-4D97-AF65-F5344CB8AC3E}">
        <p14:creationId xmlns:p14="http://schemas.microsoft.com/office/powerpoint/2010/main" val="3819716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7DF9D3-91B0-E053-9F45-10724DEAE9A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1AF8D61-055D-304B-2E78-9A0553F6880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189F06B-90C0-9C93-2911-2B6571250567}"/>
              </a:ext>
            </a:extLst>
          </p:cNvPr>
          <p:cNvSpPr>
            <a:spLocks noGrp="1"/>
          </p:cNvSpPr>
          <p:nvPr>
            <p:ph type="body" idx="1"/>
          </p:nvPr>
        </p:nvSpPr>
        <p:spPr/>
        <p:txBody>
          <a:bodyPr/>
          <a:lstStyle/>
          <a:p>
            <a:endParaRPr lang="en-US" dirty="0"/>
          </a:p>
        </p:txBody>
      </p:sp>
      <p:sp>
        <p:nvSpPr>
          <p:cNvPr id="4" name="Foliennummernplatzhalter 3">
            <a:extLst>
              <a:ext uri="{FF2B5EF4-FFF2-40B4-BE49-F238E27FC236}">
                <a16:creationId xmlns:a16="http://schemas.microsoft.com/office/drawing/2014/main" id="{96F1DD40-DC30-C064-5E35-A9E5CF1056E8}"/>
              </a:ext>
            </a:extLst>
          </p:cNvPr>
          <p:cNvSpPr>
            <a:spLocks noGrp="1"/>
          </p:cNvSpPr>
          <p:nvPr>
            <p:ph type="sldNum" sz="quarter" idx="5"/>
          </p:nvPr>
        </p:nvSpPr>
        <p:spPr/>
        <p:txBody>
          <a:bodyPr/>
          <a:lstStyle/>
          <a:p>
            <a:fld id="{56723CF4-5F3F-48D1-B859-759DFE8781C5}" type="slidenum">
              <a:rPr lang="en-US" smtClean="0"/>
              <a:pPr/>
              <a:t>4</a:t>
            </a:fld>
            <a:endParaRPr lang="en-US" dirty="0"/>
          </a:p>
        </p:txBody>
      </p:sp>
    </p:spTree>
    <p:extLst>
      <p:ext uri="{BB962C8B-B14F-4D97-AF65-F5344CB8AC3E}">
        <p14:creationId xmlns:p14="http://schemas.microsoft.com/office/powerpoint/2010/main" val="120428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FF8481F3-3343-4D9C-8634-45E1E7B344D1}" type="slidenum">
              <a:rPr lang="en-US" smtClean="0"/>
              <a:pPr/>
              <a:t>5</a:t>
            </a:fld>
            <a:endParaRPr lang="en-US" dirty="0"/>
          </a:p>
        </p:txBody>
      </p:sp>
    </p:spTree>
    <p:extLst>
      <p:ext uri="{BB962C8B-B14F-4D97-AF65-F5344CB8AC3E}">
        <p14:creationId xmlns:p14="http://schemas.microsoft.com/office/powerpoint/2010/main" val="10405421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46517B14-8E68-890D-7306-20BF43805C90}"/>
              </a:ext>
            </a:extLst>
          </p:cNvPr>
          <p:cNvGraphicFramePr>
            <a:graphicFrameLocks noChangeAspect="1"/>
          </p:cNvGraphicFramePr>
          <p:nvPr userDrawn="1">
            <p:custDataLst>
              <p:tags r:id="rId1"/>
            </p:custDataLst>
            <p:extLst>
              <p:ext uri="{D42A27DB-BD31-4B8C-83A1-F6EECF244321}">
                <p14:modId xmlns:p14="http://schemas.microsoft.com/office/powerpoint/2010/main" val="7435437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8" name="Objekt 7" hidden="1">
                        <a:extLst>
                          <a:ext uri="{FF2B5EF4-FFF2-40B4-BE49-F238E27FC236}">
                            <a16:creationId xmlns:a16="http://schemas.microsoft.com/office/drawing/2014/main" id="{46517B14-8E68-890D-7306-20BF43805C9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8FCB70D-A39C-4C76-A438-4B53D8C96F7A}"/>
              </a:ext>
            </a:extLst>
          </p:cNvPr>
          <p:cNvSpPr>
            <a:spLocks noGrp="1"/>
          </p:cNvSpPr>
          <p:nvPr>
            <p:ph type="ctrTitle" hasCustomPrompt="1"/>
          </p:nvPr>
        </p:nvSpPr>
        <p:spPr>
          <a:xfrm>
            <a:off x="1524000" y="1122363"/>
            <a:ext cx="9144000" cy="2387600"/>
          </a:xfrm>
        </p:spPr>
        <p:txBody>
          <a:bodyPr vert="horz" anchor="b"/>
          <a:lstStyle>
            <a:lvl1pPr algn="ctr" rtl="0">
              <a:defRPr sz="6000"/>
            </a:lvl1pPr>
          </a:lstStyle>
          <a:p>
            <a:r>
              <a:rPr lang="en-US" dirty="0"/>
              <a:t>Click to edit Master </a:t>
            </a:r>
            <a:r>
              <a:rPr lang="en-US"/>
              <a:t>title style</a:t>
            </a:r>
            <a:endParaRPr lang="en-US" dirty="0"/>
          </a:p>
        </p:txBody>
      </p:sp>
      <p:sp>
        <p:nvSpPr>
          <p:cNvPr id="3" name="Subtitle 2">
            <a:extLst>
              <a:ext uri="{FF2B5EF4-FFF2-40B4-BE49-F238E27FC236}">
                <a16:creationId xmlns:a16="http://schemas.microsoft.com/office/drawing/2014/main" id="{DA562F21-6CF2-40D0-8EB8-DFEB9D357135}"/>
              </a:ext>
            </a:extLst>
          </p:cNvPr>
          <p:cNvSpPr>
            <a:spLocks noGrp="1"/>
          </p:cNvSpPr>
          <p:nvPr>
            <p:ph type="subTitle" idx="1" hasCustomPrompt="1"/>
          </p:nvPr>
        </p:nvSpPr>
        <p:spPr>
          <a:xfrm>
            <a:off x="1524000" y="3602038"/>
            <a:ext cx="9144000" cy="1655762"/>
          </a:xfrm>
        </p:spPr>
        <p:txBody>
          <a:bodyPr/>
          <a:lstStyle>
            <a:lvl1pPr marL="0" indent="0" algn="ctr" rtl="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a:t>
            </a:r>
            <a:r>
              <a:rPr lang="en-US"/>
              <a:t>subtitle style</a:t>
            </a:r>
            <a:endParaRPr lang="en-US" dirty="0"/>
          </a:p>
        </p:txBody>
      </p:sp>
      <p:sp>
        <p:nvSpPr>
          <p:cNvPr id="4" name="Date Placeholder 3">
            <a:extLst>
              <a:ext uri="{FF2B5EF4-FFF2-40B4-BE49-F238E27FC236}">
                <a16:creationId xmlns:a16="http://schemas.microsoft.com/office/drawing/2014/main" id="{227C0B69-121C-4AF3-A136-063A3A04457A}"/>
              </a:ext>
            </a:extLst>
          </p:cNvPr>
          <p:cNvSpPr>
            <a:spLocks noGrp="1"/>
          </p:cNvSpPr>
          <p:nvPr>
            <p:ph type="dt" sz="half" idx="10"/>
          </p:nvPr>
        </p:nvSpPr>
        <p:spPr/>
        <p:txBody>
          <a:bodyPr/>
          <a:lstStyle>
            <a:lvl1pPr rtl="0">
              <a:defRPr/>
            </a:lvl1pPr>
          </a:lstStyle>
          <a:p>
            <a:fld id="{DDDA720B-B21E-49D3-BCD1-E24EDAF21761}" type="datetime1">
              <a:rPr lang="en-US" smtClean="0"/>
              <a:t>8/29/2025</a:t>
            </a:fld>
            <a:endParaRPr lang="en-US" dirty="0"/>
          </a:p>
        </p:txBody>
      </p:sp>
      <p:sp>
        <p:nvSpPr>
          <p:cNvPr id="5" name="Footer Placeholder 4">
            <a:extLst>
              <a:ext uri="{FF2B5EF4-FFF2-40B4-BE49-F238E27FC236}">
                <a16:creationId xmlns:a16="http://schemas.microsoft.com/office/drawing/2014/main" id="{5F2FF27A-6240-49CE-83E8-931F92D6BCBB}"/>
              </a:ext>
            </a:extLst>
          </p:cNvPr>
          <p:cNvSpPr>
            <a:spLocks noGrp="1"/>
          </p:cNvSpPr>
          <p:nvPr>
            <p:ph type="ftr" sz="quarter" idx="11"/>
          </p:nvPr>
        </p:nvSpPr>
        <p:spPr/>
        <p:txBody>
          <a:bodyPr/>
          <a:lstStyle>
            <a:lvl1pPr rtl="0">
              <a:defRPr/>
            </a:lvl1pPr>
          </a:lstStyle>
          <a:p>
            <a:endParaRPr lang="en-US" dirty="0"/>
          </a:p>
        </p:txBody>
      </p:sp>
      <p:sp>
        <p:nvSpPr>
          <p:cNvPr id="6" name="Slide Number Placeholder 5">
            <a:extLst>
              <a:ext uri="{FF2B5EF4-FFF2-40B4-BE49-F238E27FC236}">
                <a16:creationId xmlns:a16="http://schemas.microsoft.com/office/drawing/2014/main" id="{12165679-2400-47D9-8B9C-7520953E9E13}"/>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1132083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03028F49-B534-982B-B0DE-04F3B8BA547A}"/>
              </a:ext>
            </a:extLst>
          </p:cNvPr>
          <p:cNvGraphicFramePr>
            <a:graphicFrameLocks noChangeAspect="1"/>
          </p:cNvGraphicFramePr>
          <p:nvPr userDrawn="1">
            <p:custDataLst>
              <p:tags r:id="rId1"/>
            </p:custDataLst>
            <p:extLst>
              <p:ext uri="{D42A27DB-BD31-4B8C-83A1-F6EECF244321}">
                <p14:modId xmlns:p14="http://schemas.microsoft.com/office/powerpoint/2010/main" val="28263134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8" name="Objekt 7" hidden="1">
                        <a:extLst>
                          <a:ext uri="{FF2B5EF4-FFF2-40B4-BE49-F238E27FC236}">
                            <a16:creationId xmlns:a16="http://schemas.microsoft.com/office/drawing/2014/main" id="{03028F49-B534-982B-B0DE-04F3B8BA547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D5A5F47-39B1-4C72-B165-2D7431BE96B5}"/>
              </a:ext>
            </a:extLst>
          </p:cNvPr>
          <p:cNvSpPr>
            <a:spLocks noGrp="1"/>
          </p:cNvSpPr>
          <p:nvPr>
            <p:ph type="title" hasCustomPrompt="1"/>
          </p:nvPr>
        </p:nvSpPr>
        <p:spPr/>
        <p:txBody>
          <a:bodyPr vert="horz"/>
          <a:lstStyle>
            <a:lvl1pPr rtl="0">
              <a:defRPr/>
            </a:lvl1pPr>
          </a:lstStyle>
          <a:p>
            <a:r>
              <a:rPr lang="en-US" dirty="0"/>
              <a:t>Click to edit Master </a:t>
            </a:r>
            <a:r>
              <a:rPr lang="en-US"/>
              <a:t>title style</a:t>
            </a:r>
            <a:endParaRPr lang="en-US" dirty="0"/>
          </a:p>
        </p:txBody>
      </p:sp>
      <p:sp>
        <p:nvSpPr>
          <p:cNvPr id="3" name="Vertical Text Placeholder 2">
            <a:extLst>
              <a:ext uri="{FF2B5EF4-FFF2-40B4-BE49-F238E27FC236}">
                <a16:creationId xmlns:a16="http://schemas.microsoft.com/office/drawing/2014/main" id="{F15A6374-4C1C-4BEE-BFF7-353EC02BCA2B}"/>
              </a:ext>
            </a:extLst>
          </p:cNvPr>
          <p:cNvSpPr>
            <a:spLocks noGrp="1"/>
          </p:cNvSpPr>
          <p:nvPr>
            <p:ph type="body" orient="vert" idx="1" hasCustomPrompt="1"/>
          </p:nvPr>
        </p:nvSpPr>
        <p:spPr/>
        <p:txBody>
          <a:bodyPr vert="eaVert"/>
          <a:lstStyle>
            <a:lvl1pPr rtl="0">
              <a:defRPr/>
            </a:lvl1pPr>
            <a:lvl2pPr rtl="0">
              <a:defRPr/>
            </a:lvl2pPr>
            <a:lvl3pPr rtl="0">
              <a:defRPr/>
            </a:lvl3pPr>
            <a:lvl4pPr rtl="0">
              <a:defRPr/>
            </a:lvl4pPr>
            <a:lvl5pPr rtl="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4AC40D8-911F-4A93-9361-6F32D308045F}"/>
              </a:ext>
            </a:extLst>
          </p:cNvPr>
          <p:cNvSpPr>
            <a:spLocks noGrp="1"/>
          </p:cNvSpPr>
          <p:nvPr>
            <p:ph type="dt" sz="half" idx="10"/>
          </p:nvPr>
        </p:nvSpPr>
        <p:spPr/>
        <p:txBody>
          <a:bodyPr/>
          <a:lstStyle>
            <a:lvl1pPr rtl="0">
              <a:defRPr/>
            </a:lvl1pPr>
          </a:lstStyle>
          <a:p>
            <a:fld id="{194BABF3-8E56-4785-9616-CA9FE4B49EE1}" type="datetime1">
              <a:rPr lang="en-US" smtClean="0"/>
              <a:t>8/29/2025</a:t>
            </a:fld>
            <a:endParaRPr lang="en-US" dirty="0"/>
          </a:p>
        </p:txBody>
      </p:sp>
      <p:sp>
        <p:nvSpPr>
          <p:cNvPr id="5" name="Footer Placeholder 4">
            <a:extLst>
              <a:ext uri="{FF2B5EF4-FFF2-40B4-BE49-F238E27FC236}">
                <a16:creationId xmlns:a16="http://schemas.microsoft.com/office/drawing/2014/main" id="{B05C8629-6B84-476F-B926-DF6D04FBE604}"/>
              </a:ext>
            </a:extLst>
          </p:cNvPr>
          <p:cNvSpPr>
            <a:spLocks noGrp="1"/>
          </p:cNvSpPr>
          <p:nvPr>
            <p:ph type="ftr" sz="quarter" idx="11"/>
          </p:nvPr>
        </p:nvSpPr>
        <p:spPr/>
        <p:txBody>
          <a:bodyPr/>
          <a:lstStyle>
            <a:lvl1pPr rtl="0">
              <a:defRPr/>
            </a:lvl1pPr>
          </a:lstStyle>
          <a:p>
            <a:endParaRPr lang="en-US" dirty="0"/>
          </a:p>
        </p:txBody>
      </p:sp>
      <p:sp>
        <p:nvSpPr>
          <p:cNvPr id="6" name="Slide Number Placeholder 5">
            <a:extLst>
              <a:ext uri="{FF2B5EF4-FFF2-40B4-BE49-F238E27FC236}">
                <a16:creationId xmlns:a16="http://schemas.microsoft.com/office/drawing/2014/main" id="{E06601A4-58B2-4E65-A754-94DAC5FF66DC}"/>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2074181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05AB2A86-C8B3-0068-6162-4C6B939B3B87}"/>
              </a:ext>
            </a:extLst>
          </p:cNvPr>
          <p:cNvGraphicFramePr>
            <a:graphicFrameLocks noChangeAspect="1"/>
          </p:cNvGraphicFramePr>
          <p:nvPr userDrawn="1">
            <p:custDataLst>
              <p:tags r:id="rId1"/>
            </p:custDataLst>
            <p:extLst>
              <p:ext uri="{D42A27DB-BD31-4B8C-83A1-F6EECF244321}">
                <p14:modId xmlns:p14="http://schemas.microsoft.com/office/powerpoint/2010/main" val="13391217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8" name="Objekt 7" hidden="1">
                        <a:extLst>
                          <a:ext uri="{FF2B5EF4-FFF2-40B4-BE49-F238E27FC236}">
                            <a16:creationId xmlns:a16="http://schemas.microsoft.com/office/drawing/2014/main" id="{05AB2A86-C8B3-0068-6162-4C6B939B3B8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Vertical Title 1">
            <a:extLst>
              <a:ext uri="{FF2B5EF4-FFF2-40B4-BE49-F238E27FC236}">
                <a16:creationId xmlns:a16="http://schemas.microsoft.com/office/drawing/2014/main" id="{FF7DE1D5-5C61-4CE1-A17D-1249E36390DA}"/>
              </a:ext>
            </a:extLst>
          </p:cNvPr>
          <p:cNvSpPr>
            <a:spLocks noGrp="1"/>
          </p:cNvSpPr>
          <p:nvPr>
            <p:ph type="title" orient="vert" hasCustomPrompt="1"/>
          </p:nvPr>
        </p:nvSpPr>
        <p:spPr>
          <a:xfrm>
            <a:off x="8724900" y="365125"/>
            <a:ext cx="2628900" cy="5811838"/>
          </a:xfrm>
        </p:spPr>
        <p:txBody>
          <a:bodyPr vert="eaVert"/>
          <a:lstStyle>
            <a:lvl1pPr rtl="0">
              <a:defRPr/>
            </a:lvl1pPr>
          </a:lstStyle>
          <a:p>
            <a:r>
              <a:rPr lang="en-US" dirty="0"/>
              <a:t>Click to edit Master </a:t>
            </a:r>
            <a:r>
              <a:rPr lang="en-US"/>
              <a:t>title style</a:t>
            </a:r>
            <a:endParaRPr lang="en-US" dirty="0"/>
          </a:p>
        </p:txBody>
      </p:sp>
      <p:sp>
        <p:nvSpPr>
          <p:cNvPr id="3" name="Vertical Text Placeholder 2">
            <a:extLst>
              <a:ext uri="{FF2B5EF4-FFF2-40B4-BE49-F238E27FC236}">
                <a16:creationId xmlns:a16="http://schemas.microsoft.com/office/drawing/2014/main" id="{2532CE30-2BBA-4DF6-BF49-217954B4A850}"/>
              </a:ext>
            </a:extLst>
          </p:cNvPr>
          <p:cNvSpPr>
            <a:spLocks noGrp="1"/>
          </p:cNvSpPr>
          <p:nvPr>
            <p:ph type="body" orient="vert" idx="1" hasCustomPrompt="1"/>
          </p:nvPr>
        </p:nvSpPr>
        <p:spPr>
          <a:xfrm>
            <a:off x="838200" y="365125"/>
            <a:ext cx="7734300" cy="5811838"/>
          </a:xfrm>
        </p:spPr>
        <p:txBody>
          <a:bodyPr vert="eaVert"/>
          <a:lstStyle>
            <a:lvl1pPr rtl="0">
              <a:defRPr/>
            </a:lvl1pPr>
            <a:lvl2pPr rtl="0">
              <a:defRPr/>
            </a:lvl2pPr>
            <a:lvl3pPr rtl="0">
              <a:defRPr/>
            </a:lvl3pPr>
            <a:lvl4pPr rtl="0">
              <a:defRPr/>
            </a:lvl4pPr>
            <a:lvl5pPr rtl="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999059-2D82-4328-88D4-DA2AB9036D82}"/>
              </a:ext>
            </a:extLst>
          </p:cNvPr>
          <p:cNvSpPr>
            <a:spLocks noGrp="1"/>
          </p:cNvSpPr>
          <p:nvPr>
            <p:ph type="dt" sz="half" idx="10"/>
          </p:nvPr>
        </p:nvSpPr>
        <p:spPr/>
        <p:txBody>
          <a:bodyPr/>
          <a:lstStyle>
            <a:lvl1pPr rtl="0">
              <a:defRPr/>
            </a:lvl1pPr>
          </a:lstStyle>
          <a:p>
            <a:fld id="{2300629D-A3A3-4370-9367-B956E49D69C3}" type="datetime1">
              <a:rPr lang="en-US" smtClean="0"/>
              <a:t>8/29/2025</a:t>
            </a:fld>
            <a:endParaRPr lang="en-US" dirty="0"/>
          </a:p>
        </p:txBody>
      </p:sp>
      <p:sp>
        <p:nvSpPr>
          <p:cNvPr id="5" name="Footer Placeholder 4">
            <a:extLst>
              <a:ext uri="{FF2B5EF4-FFF2-40B4-BE49-F238E27FC236}">
                <a16:creationId xmlns:a16="http://schemas.microsoft.com/office/drawing/2014/main" id="{71549680-5972-4ADA-B095-09272499004A}"/>
              </a:ext>
            </a:extLst>
          </p:cNvPr>
          <p:cNvSpPr>
            <a:spLocks noGrp="1"/>
          </p:cNvSpPr>
          <p:nvPr>
            <p:ph type="ftr" sz="quarter" idx="11"/>
          </p:nvPr>
        </p:nvSpPr>
        <p:spPr/>
        <p:txBody>
          <a:bodyPr/>
          <a:lstStyle>
            <a:lvl1pPr rtl="0">
              <a:defRPr/>
            </a:lvl1pPr>
          </a:lstStyle>
          <a:p>
            <a:endParaRPr lang="en-US" dirty="0"/>
          </a:p>
        </p:txBody>
      </p:sp>
      <p:sp>
        <p:nvSpPr>
          <p:cNvPr id="6" name="Slide Number Placeholder 5">
            <a:extLst>
              <a:ext uri="{FF2B5EF4-FFF2-40B4-BE49-F238E27FC236}">
                <a16:creationId xmlns:a16="http://schemas.microsoft.com/office/drawing/2014/main" id="{92DCEE30-1D3C-46AE-A908-8856AB7BC851}"/>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4035639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838BD8ED-F93D-CD35-8DB4-24CCCE14D6F0}"/>
              </a:ext>
            </a:extLst>
          </p:cNvPr>
          <p:cNvGraphicFramePr>
            <a:graphicFrameLocks noChangeAspect="1"/>
          </p:cNvGraphicFramePr>
          <p:nvPr userDrawn="1">
            <p:custDataLst>
              <p:tags r:id="rId1"/>
            </p:custDataLst>
            <p:extLst>
              <p:ext uri="{D42A27DB-BD31-4B8C-83A1-F6EECF244321}">
                <p14:modId xmlns:p14="http://schemas.microsoft.com/office/powerpoint/2010/main" val="35602187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8" name="Objekt 7" hidden="1">
                        <a:extLst>
                          <a:ext uri="{FF2B5EF4-FFF2-40B4-BE49-F238E27FC236}">
                            <a16:creationId xmlns:a16="http://schemas.microsoft.com/office/drawing/2014/main" id="{838BD8ED-F93D-CD35-8DB4-24CCCE14D6F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8097696-9543-4A3A-B7D9-000D2E83C74A}"/>
              </a:ext>
            </a:extLst>
          </p:cNvPr>
          <p:cNvSpPr>
            <a:spLocks noGrp="1"/>
          </p:cNvSpPr>
          <p:nvPr>
            <p:ph type="title" hasCustomPrompt="1"/>
          </p:nvPr>
        </p:nvSpPr>
        <p:spPr/>
        <p:txBody>
          <a:bodyPr vert="horz"/>
          <a:lstStyle>
            <a:lvl1pPr rtl="0">
              <a:defRPr/>
            </a:lvl1pPr>
          </a:lstStyle>
          <a:p>
            <a:r>
              <a:rPr lang="en-US" dirty="0"/>
              <a:t>Click to edit Master </a:t>
            </a:r>
            <a:r>
              <a:rPr lang="en-US"/>
              <a:t>title style</a:t>
            </a:r>
            <a:endParaRPr lang="en-US" dirty="0"/>
          </a:p>
        </p:txBody>
      </p:sp>
      <p:sp>
        <p:nvSpPr>
          <p:cNvPr id="3" name="Content Placeholder 2">
            <a:extLst>
              <a:ext uri="{FF2B5EF4-FFF2-40B4-BE49-F238E27FC236}">
                <a16:creationId xmlns:a16="http://schemas.microsoft.com/office/drawing/2014/main" id="{2A88788D-5574-43F5-9F6C-987CFE6639E4}"/>
              </a:ext>
            </a:extLst>
          </p:cNvPr>
          <p:cNvSpPr>
            <a:spLocks noGrp="1"/>
          </p:cNvSpPr>
          <p:nvPr>
            <p:ph idx="1" hasCustomPrompt="1"/>
          </p:nvPr>
        </p:nvSpPr>
        <p:spPr/>
        <p:txBody>
          <a:bodyPr/>
          <a:lstStyle>
            <a:lvl1pPr rtl="0">
              <a:defRPr/>
            </a:lvl1pPr>
            <a:lvl2pPr rtl="0">
              <a:defRPr/>
            </a:lvl2pPr>
            <a:lvl3pPr rtl="0">
              <a:defRPr/>
            </a:lvl3pPr>
            <a:lvl4pPr rtl="0">
              <a:defRPr/>
            </a:lvl4pPr>
            <a:lvl5pPr rtl="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5343F4B-5A56-4C7F-96A6-2B1E6A5EC20B}"/>
              </a:ext>
            </a:extLst>
          </p:cNvPr>
          <p:cNvSpPr>
            <a:spLocks noGrp="1"/>
          </p:cNvSpPr>
          <p:nvPr>
            <p:ph type="dt" sz="half" idx="10"/>
          </p:nvPr>
        </p:nvSpPr>
        <p:spPr/>
        <p:txBody>
          <a:bodyPr/>
          <a:lstStyle>
            <a:lvl1pPr rtl="0">
              <a:defRPr/>
            </a:lvl1pPr>
          </a:lstStyle>
          <a:p>
            <a:fld id="{423B46A4-9EBB-4AB4-8FB9-2E8CF8007B92}" type="datetime1">
              <a:rPr lang="en-US" smtClean="0"/>
              <a:t>8/29/2025</a:t>
            </a:fld>
            <a:endParaRPr lang="en-US" dirty="0"/>
          </a:p>
        </p:txBody>
      </p:sp>
      <p:sp>
        <p:nvSpPr>
          <p:cNvPr id="5" name="Footer Placeholder 4">
            <a:extLst>
              <a:ext uri="{FF2B5EF4-FFF2-40B4-BE49-F238E27FC236}">
                <a16:creationId xmlns:a16="http://schemas.microsoft.com/office/drawing/2014/main" id="{3428DE35-7008-4358-A06A-D9624B7086AB}"/>
              </a:ext>
            </a:extLst>
          </p:cNvPr>
          <p:cNvSpPr>
            <a:spLocks noGrp="1"/>
          </p:cNvSpPr>
          <p:nvPr>
            <p:ph type="ftr" sz="quarter" idx="11"/>
          </p:nvPr>
        </p:nvSpPr>
        <p:spPr/>
        <p:txBody>
          <a:bodyPr/>
          <a:lstStyle>
            <a:lvl1pPr rtl="0">
              <a:defRPr/>
            </a:lvl1pPr>
          </a:lstStyle>
          <a:p>
            <a:endParaRPr lang="en-US" dirty="0"/>
          </a:p>
        </p:txBody>
      </p:sp>
      <p:sp>
        <p:nvSpPr>
          <p:cNvPr id="6" name="Slide Number Placeholder 5">
            <a:extLst>
              <a:ext uri="{FF2B5EF4-FFF2-40B4-BE49-F238E27FC236}">
                <a16:creationId xmlns:a16="http://schemas.microsoft.com/office/drawing/2014/main" id="{704DB03E-9ADE-42C7-8B9C-4C09A3266A98}"/>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3269413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A9BED4C6-C2DB-1EBB-FDBF-D3D3D9C5C92E}"/>
              </a:ext>
            </a:extLst>
          </p:cNvPr>
          <p:cNvGraphicFramePr>
            <a:graphicFrameLocks noChangeAspect="1"/>
          </p:cNvGraphicFramePr>
          <p:nvPr userDrawn="1">
            <p:custDataLst>
              <p:tags r:id="rId1"/>
            </p:custDataLst>
            <p:extLst>
              <p:ext uri="{D42A27DB-BD31-4B8C-83A1-F6EECF244321}">
                <p14:modId xmlns:p14="http://schemas.microsoft.com/office/powerpoint/2010/main" val="4057232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8" name="Objekt 7" hidden="1">
                        <a:extLst>
                          <a:ext uri="{FF2B5EF4-FFF2-40B4-BE49-F238E27FC236}">
                            <a16:creationId xmlns:a16="http://schemas.microsoft.com/office/drawing/2014/main" id="{A9BED4C6-C2DB-1EBB-FDBF-D3D3D9C5C92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9775B7BE-6E2B-4E1D-A2F7-23FB298A0126}"/>
              </a:ext>
            </a:extLst>
          </p:cNvPr>
          <p:cNvSpPr>
            <a:spLocks noGrp="1"/>
          </p:cNvSpPr>
          <p:nvPr>
            <p:ph type="title" hasCustomPrompt="1"/>
          </p:nvPr>
        </p:nvSpPr>
        <p:spPr>
          <a:xfrm>
            <a:off x="831850" y="1709738"/>
            <a:ext cx="10515600" cy="2852737"/>
          </a:xfrm>
        </p:spPr>
        <p:txBody>
          <a:bodyPr vert="horz" anchor="b"/>
          <a:lstStyle>
            <a:lvl1pPr rtl="0">
              <a:defRPr sz="6000"/>
            </a:lvl1pPr>
          </a:lstStyle>
          <a:p>
            <a:r>
              <a:rPr lang="en-US" dirty="0"/>
              <a:t>Click to edit Master </a:t>
            </a:r>
            <a:r>
              <a:rPr lang="en-US"/>
              <a:t>title style</a:t>
            </a:r>
            <a:endParaRPr lang="en-US" dirty="0"/>
          </a:p>
        </p:txBody>
      </p:sp>
      <p:sp>
        <p:nvSpPr>
          <p:cNvPr id="3" name="Text Placeholder 2">
            <a:extLst>
              <a:ext uri="{FF2B5EF4-FFF2-40B4-BE49-F238E27FC236}">
                <a16:creationId xmlns:a16="http://schemas.microsoft.com/office/drawing/2014/main" id="{117F01D1-E2BB-43FF-9B38-171F98713D32}"/>
              </a:ext>
            </a:extLst>
          </p:cNvPr>
          <p:cNvSpPr>
            <a:spLocks noGrp="1"/>
          </p:cNvSpPr>
          <p:nvPr>
            <p:ph type="body" idx="1" hasCustomPrompt="1"/>
          </p:nvPr>
        </p:nvSpPr>
        <p:spPr>
          <a:xfrm>
            <a:off x="831850" y="4589463"/>
            <a:ext cx="10515600" cy="1500187"/>
          </a:xfrm>
        </p:spPr>
        <p:txBody>
          <a:bodyPr/>
          <a:lstStyle>
            <a:lvl1pPr marL="0" indent="0" rtl="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67165D2-DD4D-4A97-9AB1-BAE37B019F7E}"/>
              </a:ext>
            </a:extLst>
          </p:cNvPr>
          <p:cNvSpPr>
            <a:spLocks noGrp="1"/>
          </p:cNvSpPr>
          <p:nvPr>
            <p:ph type="dt" sz="half" idx="10"/>
          </p:nvPr>
        </p:nvSpPr>
        <p:spPr/>
        <p:txBody>
          <a:bodyPr/>
          <a:lstStyle>
            <a:lvl1pPr rtl="0">
              <a:defRPr/>
            </a:lvl1pPr>
          </a:lstStyle>
          <a:p>
            <a:fld id="{C3278C6F-1B80-4EE9-95B2-B2C612E2E03D}" type="datetime1">
              <a:rPr lang="en-US" smtClean="0"/>
              <a:t>8/29/2025</a:t>
            </a:fld>
            <a:endParaRPr lang="en-US" dirty="0"/>
          </a:p>
        </p:txBody>
      </p:sp>
      <p:sp>
        <p:nvSpPr>
          <p:cNvPr id="5" name="Footer Placeholder 4">
            <a:extLst>
              <a:ext uri="{FF2B5EF4-FFF2-40B4-BE49-F238E27FC236}">
                <a16:creationId xmlns:a16="http://schemas.microsoft.com/office/drawing/2014/main" id="{0112D925-19F1-4025-8D19-130D671E7B0E}"/>
              </a:ext>
            </a:extLst>
          </p:cNvPr>
          <p:cNvSpPr>
            <a:spLocks noGrp="1"/>
          </p:cNvSpPr>
          <p:nvPr>
            <p:ph type="ftr" sz="quarter" idx="11"/>
          </p:nvPr>
        </p:nvSpPr>
        <p:spPr/>
        <p:txBody>
          <a:bodyPr/>
          <a:lstStyle>
            <a:lvl1pPr rtl="0">
              <a:defRPr/>
            </a:lvl1pPr>
          </a:lstStyle>
          <a:p>
            <a:endParaRPr lang="en-US" dirty="0"/>
          </a:p>
        </p:txBody>
      </p:sp>
      <p:sp>
        <p:nvSpPr>
          <p:cNvPr id="6" name="Slide Number Placeholder 5">
            <a:extLst>
              <a:ext uri="{FF2B5EF4-FFF2-40B4-BE49-F238E27FC236}">
                <a16:creationId xmlns:a16="http://schemas.microsoft.com/office/drawing/2014/main" id="{E2784A33-8D6F-4163-8A99-8B877C086EE6}"/>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354730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8ACF696C-0727-9634-B796-C2551AF92583}"/>
              </a:ext>
            </a:extLst>
          </p:cNvPr>
          <p:cNvGraphicFramePr>
            <a:graphicFrameLocks noChangeAspect="1"/>
          </p:cNvGraphicFramePr>
          <p:nvPr userDrawn="1">
            <p:custDataLst>
              <p:tags r:id="rId1"/>
            </p:custDataLst>
            <p:extLst>
              <p:ext uri="{D42A27DB-BD31-4B8C-83A1-F6EECF244321}">
                <p14:modId xmlns:p14="http://schemas.microsoft.com/office/powerpoint/2010/main" val="415709301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9" name="Objekt 8" hidden="1">
                        <a:extLst>
                          <a:ext uri="{FF2B5EF4-FFF2-40B4-BE49-F238E27FC236}">
                            <a16:creationId xmlns:a16="http://schemas.microsoft.com/office/drawing/2014/main" id="{8ACF696C-0727-9634-B796-C2551AF9258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00740DB-BA4D-4162-B85C-85C6DA55DCDE}"/>
              </a:ext>
            </a:extLst>
          </p:cNvPr>
          <p:cNvSpPr>
            <a:spLocks noGrp="1"/>
          </p:cNvSpPr>
          <p:nvPr>
            <p:ph type="title" hasCustomPrompt="1"/>
          </p:nvPr>
        </p:nvSpPr>
        <p:spPr/>
        <p:txBody>
          <a:bodyPr vert="horz"/>
          <a:lstStyle>
            <a:lvl1pPr rtl="0">
              <a:defRPr/>
            </a:lvl1pPr>
          </a:lstStyle>
          <a:p>
            <a:r>
              <a:rPr lang="en-US" dirty="0"/>
              <a:t>Click to edit Master </a:t>
            </a:r>
            <a:r>
              <a:rPr lang="en-US"/>
              <a:t>title style</a:t>
            </a:r>
            <a:endParaRPr lang="en-US" dirty="0"/>
          </a:p>
        </p:txBody>
      </p:sp>
      <p:sp>
        <p:nvSpPr>
          <p:cNvPr id="3" name="Content Placeholder 2">
            <a:extLst>
              <a:ext uri="{FF2B5EF4-FFF2-40B4-BE49-F238E27FC236}">
                <a16:creationId xmlns:a16="http://schemas.microsoft.com/office/drawing/2014/main" id="{7B411E80-829D-451C-8BB1-16AACA9991F8}"/>
              </a:ext>
            </a:extLst>
          </p:cNvPr>
          <p:cNvSpPr>
            <a:spLocks noGrp="1"/>
          </p:cNvSpPr>
          <p:nvPr>
            <p:ph sz="half" idx="1" hasCustomPrompt="1"/>
          </p:nvPr>
        </p:nvSpPr>
        <p:spPr>
          <a:xfrm>
            <a:off x="838200" y="1825625"/>
            <a:ext cx="5181600" cy="4351338"/>
          </a:xfrm>
        </p:spPr>
        <p:txBody>
          <a:bodyPr/>
          <a:lstStyle>
            <a:lvl1pPr rtl="0">
              <a:defRPr/>
            </a:lvl1pPr>
            <a:lvl2pPr rtl="0">
              <a:defRPr/>
            </a:lvl2pPr>
            <a:lvl3pPr rtl="0">
              <a:defRPr/>
            </a:lvl3pPr>
            <a:lvl4pPr rtl="0">
              <a:defRPr/>
            </a:lvl4pPr>
            <a:lvl5pPr rtl="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FDBA9A3-B577-4234-BF30-385835ABDD79}"/>
              </a:ext>
            </a:extLst>
          </p:cNvPr>
          <p:cNvSpPr>
            <a:spLocks noGrp="1"/>
          </p:cNvSpPr>
          <p:nvPr>
            <p:ph sz="half" idx="2" hasCustomPrompt="1"/>
          </p:nvPr>
        </p:nvSpPr>
        <p:spPr>
          <a:xfrm>
            <a:off x="6172200" y="1825625"/>
            <a:ext cx="5181600" cy="4351338"/>
          </a:xfrm>
        </p:spPr>
        <p:txBody>
          <a:bodyPr/>
          <a:lstStyle>
            <a:lvl1pPr rtl="0">
              <a:defRPr/>
            </a:lvl1pPr>
            <a:lvl2pPr rtl="0">
              <a:defRPr/>
            </a:lvl2pPr>
            <a:lvl3pPr rtl="0">
              <a:defRPr/>
            </a:lvl3pPr>
            <a:lvl4pPr rtl="0">
              <a:defRPr/>
            </a:lvl4pPr>
            <a:lvl5pPr rtl="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35F6EEBE-326C-4B08-A8D6-A1989A13A876}"/>
              </a:ext>
            </a:extLst>
          </p:cNvPr>
          <p:cNvSpPr>
            <a:spLocks noGrp="1"/>
          </p:cNvSpPr>
          <p:nvPr>
            <p:ph type="dt" sz="half" idx="10"/>
          </p:nvPr>
        </p:nvSpPr>
        <p:spPr/>
        <p:txBody>
          <a:bodyPr/>
          <a:lstStyle>
            <a:lvl1pPr rtl="0">
              <a:defRPr/>
            </a:lvl1pPr>
          </a:lstStyle>
          <a:p>
            <a:fld id="{9C910C88-E467-40CA-91A5-A1C82D649425}" type="datetime1">
              <a:rPr lang="en-US" smtClean="0"/>
              <a:t>8/29/2025</a:t>
            </a:fld>
            <a:endParaRPr lang="en-US" dirty="0"/>
          </a:p>
        </p:txBody>
      </p:sp>
      <p:sp>
        <p:nvSpPr>
          <p:cNvPr id="6" name="Footer Placeholder 5">
            <a:extLst>
              <a:ext uri="{FF2B5EF4-FFF2-40B4-BE49-F238E27FC236}">
                <a16:creationId xmlns:a16="http://schemas.microsoft.com/office/drawing/2014/main" id="{26CA11EC-18F4-4535-A537-4039B597B41B}"/>
              </a:ext>
            </a:extLst>
          </p:cNvPr>
          <p:cNvSpPr>
            <a:spLocks noGrp="1"/>
          </p:cNvSpPr>
          <p:nvPr>
            <p:ph type="ftr" sz="quarter" idx="11"/>
          </p:nvPr>
        </p:nvSpPr>
        <p:spPr/>
        <p:txBody>
          <a:bodyPr/>
          <a:lstStyle>
            <a:lvl1pPr rtl="0">
              <a:defRPr/>
            </a:lvl1pPr>
          </a:lstStyle>
          <a:p>
            <a:endParaRPr lang="en-US" dirty="0"/>
          </a:p>
        </p:txBody>
      </p:sp>
      <p:sp>
        <p:nvSpPr>
          <p:cNvPr id="7" name="Slide Number Placeholder 6">
            <a:extLst>
              <a:ext uri="{FF2B5EF4-FFF2-40B4-BE49-F238E27FC236}">
                <a16:creationId xmlns:a16="http://schemas.microsoft.com/office/drawing/2014/main" id="{E8D68B72-99C7-4603-99B8-B75F162B19A6}"/>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272278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aphicFrame>
        <p:nvGraphicFramePr>
          <p:cNvPr id="11" name="Objekt 10" hidden="1">
            <a:extLst>
              <a:ext uri="{FF2B5EF4-FFF2-40B4-BE49-F238E27FC236}">
                <a16:creationId xmlns:a16="http://schemas.microsoft.com/office/drawing/2014/main" id="{87E40857-2F5C-5B63-9D4D-9D4EE94FAE66}"/>
              </a:ext>
            </a:extLst>
          </p:cNvPr>
          <p:cNvGraphicFramePr>
            <a:graphicFrameLocks noChangeAspect="1"/>
          </p:cNvGraphicFramePr>
          <p:nvPr userDrawn="1">
            <p:custDataLst>
              <p:tags r:id="rId1"/>
            </p:custDataLst>
            <p:extLst>
              <p:ext uri="{D42A27DB-BD31-4B8C-83A1-F6EECF244321}">
                <p14:modId xmlns:p14="http://schemas.microsoft.com/office/powerpoint/2010/main" val="5409945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11" name="Objekt 10" hidden="1">
                        <a:extLst>
                          <a:ext uri="{FF2B5EF4-FFF2-40B4-BE49-F238E27FC236}">
                            <a16:creationId xmlns:a16="http://schemas.microsoft.com/office/drawing/2014/main" id="{87E40857-2F5C-5B63-9D4D-9D4EE94FAE6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EBFADA4-C8A8-479F-A791-59D90A439066}"/>
              </a:ext>
            </a:extLst>
          </p:cNvPr>
          <p:cNvSpPr>
            <a:spLocks noGrp="1"/>
          </p:cNvSpPr>
          <p:nvPr>
            <p:ph type="title" hasCustomPrompt="1"/>
          </p:nvPr>
        </p:nvSpPr>
        <p:spPr>
          <a:xfrm>
            <a:off x="839788" y="365125"/>
            <a:ext cx="10515600" cy="1325563"/>
          </a:xfrm>
        </p:spPr>
        <p:txBody>
          <a:bodyPr vert="horz"/>
          <a:lstStyle>
            <a:lvl1pPr rtl="0">
              <a:defRPr/>
            </a:lvl1pPr>
          </a:lstStyle>
          <a:p>
            <a:r>
              <a:rPr lang="en-US" dirty="0"/>
              <a:t>Click to edit Master </a:t>
            </a:r>
            <a:r>
              <a:rPr lang="en-US"/>
              <a:t>title style</a:t>
            </a:r>
            <a:endParaRPr lang="en-US" dirty="0"/>
          </a:p>
        </p:txBody>
      </p:sp>
      <p:sp>
        <p:nvSpPr>
          <p:cNvPr id="3" name="Text Placeholder 2">
            <a:extLst>
              <a:ext uri="{FF2B5EF4-FFF2-40B4-BE49-F238E27FC236}">
                <a16:creationId xmlns:a16="http://schemas.microsoft.com/office/drawing/2014/main" id="{B9B4130F-CE19-46B0-9E1B-7CF3FF3EF3B6}"/>
              </a:ext>
            </a:extLst>
          </p:cNvPr>
          <p:cNvSpPr>
            <a:spLocks noGrp="1"/>
          </p:cNvSpPr>
          <p:nvPr>
            <p:ph type="body" idx="1" hasCustomPrompt="1"/>
          </p:nvPr>
        </p:nvSpPr>
        <p:spPr>
          <a:xfrm>
            <a:off x="839788" y="1681163"/>
            <a:ext cx="5157787" cy="823912"/>
          </a:xfrm>
        </p:spPr>
        <p:txBody>
          <a:bodyPr anchor="b"/>
          <a:lstStyle>
            <a:lvl1pPr marL="0" indent="0" rtl="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7913648-48EA-4E94-BC61-C536EF3B4165}"/>
              </a:ext>
            </a:extLst>
          </p:cNvPr>
          <p:cNvSpPr>
            <a:spLocks noGrp="1"/>
          </p:cNvSpPr>
          <p:nvPr>
            <p:ph sz="half" idx="2" hasCustomPrompt="1"/>
          </p:nvPr>
        </p:nvSpPr>
        <p:spPr>
          <a:xfrm>
            <a:off x="839788" y="2505075"/>
            <a:ext cx="5157787" cy="3684588"/>
          </a:xfrm>
        </p:spPr>
        <p:txBody>
          <a:bodyPr/>
          <a:lstStyle>
            <a:lvl1pPr rtl="0">
              <a:defRPr/>
            </a:lvl1pPr>
            <a:lvl2pPr rtl="0">
              <a:defRPr/>
            </a:lvl2pPr>
            <a:lvl3pPr rtl="0">
              <a:defRPr/>
            </a:lvl3pPr>
            <a:lvl4pPr rtl="0">
              <a:defRPr/>
            </a:lvl4pPr>
            <a:lvl5pPr rtl="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24FC35C-F78F-48EA-97E5-DF2C8997F75E}"/>
              </a:ext>
            </a:extLst>
          </p:cNvPr>
          <p:cNvSpPr>
            <a:spLocks noGrp="1"/>
          </p:cNvSpPr>
          <p:nvPr>
            <p:ph type="body" sz="quarter" idx="3" hasCustomPrompt="1"/>
          </p:nvPr>
        </p:nvSpPr>
        <p:spPr>
          <a:xfrm>
            <a:off x="6172200" y="1681163"/>
            <a:ext cx="5183188" cy="823912"/>
          </a:xfrm>
        </p:spPr>
        <p:txBody>
          <a:bodyPr anchor="b"/>
          <a:lstStyle>
            <a:lvl1pPr marL="0" indent="0" rtl="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A9CC18F0-0D56-44A5-832D-7B0F6BD7F528}"/>
              </a:ext>
            </a:extLst>
          </p:cNvPr>
          <p:cNvSpPr>
            <a:spLocks noGrp="1"/>
          </p:cNvSpPr>
          <p:nvPr>
            <p:ph sz="quarter" idx="4" hasCustomPrompt="1"/>
          </p:nvPr>
        </p:nvSpPr>
        <p:spPr>
          <a:xfrm>
            <a:off x="6172200" y="2505075"/>
            <a:ext cx="5183188" cy="3684588"/>
          </a:xfrm>
        </p:spPr>
        <p:txBody>
          <a:bodyPr/>
          <a:lstStyle>
            <a:lvl1pPr rtl="0">
              <a:defRPr/>
            </a:lvl1pPr>
            <a:lvl2pPr rtl="0">
              <a:defRPr/>
            </a:lvl2pPr>
            <a:lvl3pPr rtl="0">
              <a:defRPr/>
            </a:lvl3pPr>
            <a:lvl4pPr rtl="0">
              <a:defRPr/>
            </a:lvl4pPr>
            <a:lvl5pPr rtl="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96E2B4F-A7B9-4DF0-A57E-A6C385F67CC1}"/>
              </a:ext>
            </a:extLst>
          </p:cNvPr>
          <p:cNvSpPr>
            <a:spLocks noGrp="1"/>
          </p:cNvSpPr>
          <p:nvPr>
            <p:ph type="dt" sz="half" idx="10"/>
          </p:nvPr>
        </p:nvSpPr>
        <p:spPr/>
        <p:txBody>
          <a:bodyPr/>
          <a:lstStyle>
            <a:lvl1pPr rtl="0">
              <a:defRPr/>
            </a:lvl1pPr>
          </a:lstStyle>
          <a:p>
            <a:fld id="{90DED2A0-45CE-4B26-A879-B96EAF6CE358}" type="datetime1">
              <a:rPr lang="en-US" smtClean="0"/>
              <a:t>8/29/2025</a:t>
            </a:fld>
            <a:endParaRPr lang="en-US" dirty="0"/>
          </a:p>
        </p:txBody>
      </p:sp>
      <p:sp>
        <p:nvSpPr>
          <p:cNvPr id="8" name="Footer Placeholder 7">
            <a:extLst>
              <a:ext uri="{FF2B5EF4-FFF2-40B4-BE49-F238E27FC236}">
                <a16:creationId xmlns:a16="http://schemas.microsoft.com/office/drawing/2014/main" id="{01136CFE-1A00-4632-97B2-BD07F67E5973}"/>
              </a:ext>
            </a:extLst>
          </p:cNvPr>
          <p:cNvSpPr>
            <a:spLocks noGrp="1"/>
          </p:cNvSpPr>
          <p:nvPr>
            <p:ph type="ftr" sz="quarter" idx="11"/>
          </p:nvPr>
        </p:nvSpPr>
        <p:spPr/>
        <p:txBody>
          <a:bodyPr/>
          <a:lstStyle>
            <a:lvl1pPr rtl="0">
              <a:defRPr/>
            </a:lvl1pPr>
          </a:lstStyle>
          <a:p>
            <a:endParaRPr lang="en-US" dirty="0"/>
          </a:p>
        </p:txBody>
      </p:sp>
      <p:sp>
        <p:nvSpPr>
          <p:cNvPr id="9" name="Slide Number Placeholder 8">
            <a:extLst>
              <a:ext uri="{FF2B5EF4-FFF2-40B4-BE49-F238E27FC236}">
                <a16:creationId xmlns:a16="http://schemas.microsoft.com/office/drawing/2014/main" id="{953264AC-8820-404E-B12E-3E060F0F21DC}"/>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4070817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6675EA64-5AB4-E7E2-04A2-87C9F9D5F55B}"/>
              </a:ext>
            </a:extLst>
          </p:cNvPr>
          <p:cNvGraphicFramePr>
            <a:graphicFrameLocks noChangeAspect="1"/>
          </p:cNvGraphicFramePr>
          <p:nvPr userDrawn="1">
            <p:custDataLst>
              <p:tags r:id="rId1"/>
            </p:custDataLst>
            <p:extLst>
              <p:ext uri="{D42A27DB-BD31-4B8C-83A1-F6EECF244321}">
                <p14:modId xmlns:p14="http://schemas.microsoft.com/office/powerpoint/2010/main" val="27141916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7" name="Objekt 6" hidden="1">
                        <a:extLst>
                          <a:ext uri="{FF2B5EF4-FFF2-40B4-BE49-F238E27FC236}">
                            <a16:creationId xmlns:a16="http://schemas.microsoft.com/office/drawing/2014/main" id="{6675EA64-5AB4-E7E2-04A2-87C9F9D5F5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E4D8334-B522-4F7C-88E0-1F8517BB367F}"/>
              </a:ext>
            </a:extLst>
          </p:cNvPr>
          <p:cNvSpPr>
            <a:spLocks noGrp="1"/>
          </p:cNvSpPr>
          <p:nvPr>
            <p:ph type="title" hasCustomPrompt="1"/>
          </p:nvPr>
        </p:nvSpPr>
        <p:spPr/>
        <p:txBody>
          <a:bodyPr vert="horz"/>
          <a:lstStyle>
            <a:lvl1pPr rtl="0">
              <a:defRPr/>
            </a:lvl1pPr>
          </a:lstStyle>
          <a:p>
            <a:r>
              <a:rPr lang="en-US" dirty="0"/>
              <a:t>Click to edit Master </a:t>
            </a:r>
            <a:r>
              <a:rPr lang="en-US"/>
              <a:t>title style</a:t>
            </a:r>
            <a:endParaRPr lang="en-US" dirty="0"/>
          </a:p>
        </p:txBody>
      </p:sp>
      <p:sp>
        <p:nvSpPr>
          <p:cNvPr id="3" name="Date Placeholder 2">
            <a:extLst>
              <a:ext uri="{FF2B5EF4-FFF2-40B4-BE49-F238E27FC236}">
                <a16:creationId xmlns:a16="http://schemas.microsoft.com/office/drawing/2014/main" id="{5AA66A47-6DC4-4241-80E6-84493F07AFB2}"/>
              </a:ext>
            </a:extLst>
          </p:cNvPr>
          <p:cNvSpPr>
            <a:spLocks noGrp="1"/>
          </p:cNvSpPr>
          <p:nvPr>
            <p:ph type="dt" sz="half" idx="10"/>
          </p:nvPr>
        </p:nvSpPr>
        <p:spPr/>
        <p:txBody>
          <a:bodyPr/>
          <a:lstStyle>
            <a:lvl1pPr rtl="0">
              <a:defRPr/>
            </a:lvl1pPr>
          </a:lstStyle>
          <a:p>
            <a:fld id="{BED50AB7-01E1-4960-921B-47298B91802C}" type="datetime1">
              <a:rPr lang="en-US" smtClean="0"/>
              <a:t>8/29/2025</a:t>
            </a:fld>
            <a:endParaRPr lang="en-US" dirty="0"/>
          </a:p>
        </p:txBody>
      </p:sp>
      <p:sp>
        <p:nvSpPr>
          <p:cNvPr id="4" name="Footer Placeholder 3">
            <a:extLst>
              <a:ext uri="{FF2B5EF4-FFF2-40B4-BE49-F238E27FC236}">
                <a16:creationId xmlns:a16="http://schemas.microsoft.com/office/drawing/2014/main" id="{0FB670F2-E3A0-4EB0-ADC5-8395100BD50F}"/>
              </a:ext>
            </a:extLst>
          </p:cNvPr>
          <p:cNvSpPr>
            <a:spLocks noGrp="1"/>
          </p:cNvSpPr>
          <p:nvPr>
            <p:ph type="ftr" sz="quarter" idx="11"/>
          </p:nvPr>
        </p:nvSpPr>
        <p:spPr/>
        <p:txBody>
          <a:bodyPr/>
          <a:lstStyle>
            <a:lvl1pPr rtl="0">
              <a:defRPr/>
            </a:lvl1pPr>
          </a:lstStyle>
          <a:p>
            <a:endParaRPr lang="en-US" dirty="0"/>
          </a:p>
        </p:txBody>
      </p:sp>
      <p:sp>
        <p:nvSpPr>
          <p:cNvPr id="5" name="Slide Number Placeholder 4">
            <a:extLst>
              <a:ext uri="{FF2B5EF4-FFF2-40B4-BE49-F238E27FC236}">
                <a16:creationId xmlns:a16="http://schemas.microsoft.com/office/drawing/2014/main" id="{BBFF0FAA-8058-4F59-A716-10178AACE9CD}"/>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2865184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422CE587-19C3-EA7F-44A1-560F1BB0A431}"/>
              </a:ext>
            </a:extLst>
          </p:cNvPr>
          <p:cNvGraphicFramePr>
            <a:graphicFrameLocks noChangeAspect="1"/>
          </p:cNvGraphicFramePr>
          <p:nvPr userDrawn="1">
            <p:custDataLst>
              <p:tags r:id="rId1"/>
            </p:custDataLst>
            <p:extLst>
              <p:ext uri="{D42A27DB-BD31-4B8C-83A1-F6EECF244321}">
                <p14:modId xmlns:p14="http://schemas.microsoft.com/office/powerpoint/2010/main" val="4200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5" name="Objekt 4" hidden="1">
                        <a:extLst>
                          <a:ext uri="{FF2B5EF4-FFF2-40B4-BE49-F238E27FC236}">
                            <a16:creationId xmlns:a16="http://schemas.microsoft.com/office/drawing/2014/main" id="{422CE587-19C3-EA7F-44A1-560F1BB0A43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Date Placeholder 1">
            <a:extLst>
              <a:ext uri="{FF2B5EF4-FFF2-40B4-BE49-F238E27FC236}">
                <a16:creationId xmlns:a16="http://schemas.microsoft.com/office/drawing/2014/main" id="{B462BD31-CDB5-46C8-A478-2F02B13B0351}"/>
              </a:ext>
            </a:extLst>
          </p:cNvPr>
          <p:cNvSpPr>
            <a:spLocks noGrp="1"/>
          </p:cNvSpPr>
          <p:nvPr>
            <p:ph type="dt" sz="half" idx="10"/>
          </p:nvPr>
        </p:nvSpPr>
        <p:spPr/>
        <p:txBody>
          <a:bodyPr/>
          <a:lstStyle>
            <a:lvl1pPr rtl="0">
              <a:defRPr/>
            </a:lvl1pPr>
          </a:lstStyle>
          <a:p>
            <a:fld id="{25004B2E-FFC4-40B9-9F12-19518A412D34}" type="datetime1">
              <a:rPr lang="en-US" smtClean="0"/>
              <a:t>8/29/2025</a:t>
            </a:fld>
            <a:endParaRPr lang="en-US" dirty="0"/>
          </a:p>
        </p:txBody>
      </p:sp>
      <p:sp>
        <p:nvSpPr>
          <p:cNvPr id="3" name="Footer Placeholder 2">
            <a:extLst>
              <a:ext uri="{FF2B5EF4-FFF2-40B4-BE49-F238E27FC236}">
                <a16:creationId xmlns:a16="http://schemas.microsoft.com/office/drawing/2014/main" id="{B10865E7-05B0-406D-AF05-2CE413A0C534}"/>
              </a:ext>
            </a:extLst>
          </p:cNvPr>
          <p:cNvSpPr>
            <a:spLocks noGrp="1"/>
          </p:cNvSpPr>
          <p:nvPr>
            <p:ph type="ftr" sz="quarter" idx="11"/>
          </p:nvPr>
        </p:nvSpPr>
        <p:spPr/>
        <p:txBody>
          <a:bodyPr/>
          <a:lstStyle>
            <a:lvl1pPr rtl="0">
              <a:defRPr/>
            </a:lvl1pPr>
          </a:lstStyle>
          <a:p>
            <a:endParaRPr lang="en-US" dirty="0"/>
          </a:p>
        </p:txBody>
      </p:sp>
      <p:sp>
        <p:nvSpPr>
          <p:cNvPr id="4" name="Slide Number Placeholder 3">
            <a:extLst>
              <a:ext uri="{FF2B5EF4-FFF2-40B4-BE49-F238E27FC236}">
                <a16:creationId xmlns:a16="http://schemas.microsoft.com/office/drawing/2014/main" id="{CB487D15-63F9-4488-8842-AC430B751DF6}"/>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383049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7DC5724E-2F2F-D506-CE85-A9BF0576937A}"/>
              </a:ext>
            </a:extLst>
          </p:cNvPr>
          <p:cNvGraphicFramePr>
            <a:graphicFrameLocks noChangeAspect="1"/>
          </p:cNvGraphicFramePr>
          <p:nvPr userDrawn="1">
            <p:custDataLst>
              <p:tags r:id="rId1"/>
            </p:custDataLst>
            <p:extLst>
              <p:ext uri="{D42A27DB-BD31-4B8C-83A1-F6EECF244321}">
                <p14:modId xmlns:p14="http://schemas.microsoft.com/office/powerpoint/2010/main" val="1488689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9" name="Objekt 8" hidden="1">
                        <a:extLst>
                          <a:ext uri="{FF2B5EF4-FFF2-40B4-BE49-F238E27FC236}">
                            <a16:creationId xmlns:a16="http://schemas.microsoft.com/office/drawing/2014/main" id="{7DC5724E-2F2F-D506-CE85-A9BF0576937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23E648A-4419-4F69-B88E-ADBF5F30FBF3}"/>
              </a:ext>
            </a:extLst>
          </p:cNvPr>
          <p:cNvSpPr>
            <a:spLocks noGrp="1"/>
          </p:cNvSpPr>
          <p:nvPr>
            <p:ph type="title" hasCustomPrompt="1"/>
          </p:nvPr>
        </p:nvSpPr>
        <p:spPr>
          <a:xfrm>
            <a:off x="839788" y="457200"/>
            <a:ext cx="3932237" cy="1600200"/>
          </a:xfrm>
        </p:spPr>
        <p:txBody>
          <a:bodyPr vert="horz" anchor="b"/>
          <a:lstStyle>
            <a:lvl1pPr rtl="0">
              <a:defRPr sz="3200"/>
            </a:lvl1pPr>
          </a:lstStyle>
          <a:p>
            <a:r>
              <a:rPr lang="en-US" dirty="0"/>
              <a:t>Click to edit Master </a:t>
            </a:r>
            <a:r>
              <a:rPr lang="en-US"/>
              <a:t>title style</a:t>
            </a:r>
            <a:endParaRPr lang="en-US" dirty="0"/>
          </a:p>
        </p:txBody>
      </p:sp>
      <p:sp>
        <p:nvSpPr>
          <p:cNvPr id="3" name="Content Placeholder 2">
            <a:extLst>
              <a:ext uri="{FF2B5EF4-FFF2-40B4-BE49-F238E27FC236}">
                <a16:creationId xmlns:a16="http://schemas.microsoft.com/office/drawing/2014/main" id="{5AC44B20-25BE-4AF5-A8A8-BCB7E5A5F296}"/>
              </a:ext>
            </a:extLst>
          </p:cNvPr>
          <p:cNvSpPr>
            <a:spLocks noGrp="1"/>
          </p:cNvSpPr>
          <p:nvPr>
            <p:ph idx="1" hasCustomPrompt="1"/>
          </p:nvPr>
        </p:nvSpPr>
        <p:spPr>
          <a:xfrm>
            <a:off x="5183188" y="987425"/>
            <a:ext cx="6172200" cy="4873625"/>
          </a:xfrm>
        </p:spPr>
        <p:txBody>
          <a:bodyPr/>
          <a:lstStyle>
            <a:lvl1pPr rtl="0">
              <a:defRPr sz="3200"/>
            </a:lvl1pPr>
            <a:lvl2pPr rtl="0">
              <a:defRPr sz="2800"/>
            </a:lvl2pPr>
            <a:lvl3pPr rtl="0">
              <a:defRPr sz="2400"/>
            </a:lvl3pPr>
            <a:lvl4pPr rtl="0">
              <a:defRPr sz="2000"/>
            </a:lvl4pPr>
            <a:lvl5pPr rtl="0">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EA8423F-8552-4CE2-87E9-5E0F2C300F84}"/>
              </a:ext>
            </a:extLst>
          </p:cNvPr>
          <p:cNvSpPr>
            <a:spLocks noGrp="1"/>
          </p:cNvSpPr>
          <p:nvPr>
            <p:ph type="body" sz="half" idx="2" hasCustomPrompt="1"/>
          </p:nvPr>
        </p:nvSpPr>
        <p:spPr>
          <a:xfrm>
            <a:off x="839788" y="2057400"/>
            <a:ext cx="3932237" cy="3811588"/>
          </a:xfrm>
        </p:spPr>
        <p:txBody>
          <a:bodyPr/>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43C782-29F3-4A70-89B7-1DC794298B3F}"/>
              </a:ext>
            </a:extLst>
          </p:cNvPr>
          <p:cNvSpPr>
            <a:spLocks noGrp="1"/>
          </p:cNvSpPr>
          <p:nvPr>
            <p:ph type="dt" sz="half" idx="10"/>
          </p:nvPr>
        </p:nvSpPr>
        <p:spPr/>
        <p:txBody>
          <a:bodyPr/>
          <a:lstStyle>
            <a:lvl1pPr rtl="0">
              <a:defRPr/>
            </a:lvl1pPr>
          </a:lstStyle>
          <a:p>
            <a:fld id="{D61020E0-1488-4D8F-B734-C0236E13F032}" type="datetime1">
              <a:rPr lang="en-US" smtClean="0"/>
              <a:t>8/29/2025</a:t>
            </a:fld>
            <a:endParaRPr lang="en-US" dirty="0"/>
          </a:p>
        </p:txBody>
      </p:sp>
      <p:sp>
        <p:nvSpPr>
          <p:cNvPr id="6" name="Footer Placeholder 5">
            <a:extLst>
              <a:ext uri="{FF2B5EF4-FFF2-40B4-BE49-F238E27FC236}">
                <a16:creationId xmlns:a16="http://schemas.microsoft.com/office/drawing/2014/main" id="{C60D4493-8645-4228-A6BE-837D6999C7FE}"/>
              </a:ext>
            </a:extLst>
          </p:cNvPr>
          <p:cNvSpPr>
            <a:spLocks noGrp="1"/>
          </p:cNvSpPr>
          <p:nvPr>
            <p:ph type="ftr" sz="quarter" idx="11"/>
          </p:nvPr>
        </p:nvSpPr>
        <p:spPr/>
        <p:txBody>
          <a:bodyPr/>
          <a:lstStyle>
            <a:lvl1pPr rtl="0">
              <a:defRPr/>
            </a:lvl1pPr>
          </a:lstStyle>
          <a:p>
            <a:endParaRPr lang="en-US" dirty="0"/>
          </a:p>
        </p:txBody>
      </p:sp>
      <p:sp>
        <p:nvSpPr>
          <p:cNvPr id="7" name="Slide Number Placeholder 6">
            <a:extLst>
              <a:ext uri="{FF2B5EF4-FFF2-40B4-BE49-F238E27FC236}">
                <a16:creationId xmlns:a16="http://schemas.microsoft.com/office/drawing/2014/main" id="{A7C32DD1-2AEC-4081-9AFB-7AE43071FFC0}"/>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42530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C4384BB0-3559-1BB3-15F0-150B27BA9950}"/>
              </a:ext>
            </a:extLst>
          </p:cNvPr>
          <p:cNvGraphicFramePr>
            <a:graphicFrameLocks noChangeAspect="1"/>
          </p:cNvGraphicFramePr>
          <p:nvPr userDrawn="1">
            <p:custDataLst>
              <p:tags r:id="rId1"/>
            </p:custDataLst>
            <p:extLst>
              <p:ext uri="{D42A27DB-BD31-4B8C-83A1-F6EECF244321}">
                <p14:modId xmlns:p14="http://schemas.microsoft.com/office/powerpoint/2010/main" val="19218881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0" imgH="396" progId="TCLayout.ActiveDocument.1">
                  <p:embed/>
                </p:oleObj>
              </mc:Choice>
              <mc:Fallback>
                <p:oleObj name="think-cell Folie" r:id="rId3" imgW="400" imgH="396" progId="TCLayout.ActiveDocument.1">
                  <p:embed/>
                  <p:pic>
                    <p:nvPicPr>
                      <p:cNvPr id="9" name="Objekt 8" hidden="1">
                        <a:extLst>
                          <a:ext uri="{FF2B5EF4-FFF2-40B4-BE49-F238E27FC236}">
                            <a16:creationId xmlns:a16="http://schemas.microsoft.com/office/drawing/2014/main" id="{C4384BB0-3559-1BB3-15F0-150B27BA995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2BEED793-E951-4CEB-A461-F9BD234E7CE6}"/>
              </a:ext>
            </a:extLst>
          </p:cNvPr>
          <p:cNvSpPr>
            <a:spLocks noGrp="1"/>
          </p:cNvSpPr>
          <p:nvPr>
            <p:ph type="title" hasCustomPrompt="1"/>
          </p:nvPr>
        </p:nvSpPr>
        <p:spPr>
          <a:xfrm>
            <a:off x="839788" y="457200"/>
            <a:ext cx="3932237" cy="1600200"/>
          </a:xfrm>
        </p:spPr>
        <p:txBody>
          <a:bodyPr vert="horz" anchor="b"/>
          <a:lstStyle>
            <a:lvl1pPr rtl="0">
              <a:defRPr sz="3200"/>
            </a:lvl1pPr>
          </a:lstStyle>
          <a:p>
            <a:r>
              <a:rPr lang="en-US" dirty="0"/>
              <a:t>Click to edit Master </a:t>
            </a:r>
            <a:r>
              <a:rPr lang="en-US"/>
              <a:t>title style</a:t>
            </a:r>
            <a:endParaRPr lang="en-US" dirty="0"/>
          </a:p>
        </p:txBody>
      </p:sp>
      <p:sp>
        <p:nvSpPr>
          <p:cNvPr id="3" name="Picture Placeholder 2">
            <a:extLst>
              <a:ext uri="{FF2B5EF4-FFF2-40B4-BE49-F238E27FC236}">
                <a16:creationId xmlns:a16="http://schemas.microsoft.com/office/drawing/2014/main" id="{5E5D0399-7B58-483D-A217-B2FBFD799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a:extLst>
              <a:ext uri="{FF2B5EF4-FFF2-40B4-BE49-F238E27FC236}">
                <a16:creationId xmlns:a16="http://schemas.microsoft.com/office/drawing/2014/main" id="{BAC158AC-7B22-4B84-BEB8-A101AFDCD41F}"/>
              </a:ext>
            </a:extLst>
          </p:cNvPr>
          <p:cNvSpPr>
            <a:spLocks noGrp="1"/>
          </p:cNvSpPr>
          <p:nvPr>
            <p:ph type="body" sz="half" idx="2" hasCustomPrompt="1"/>
          </p:nvPr>
        </p:nvSpPr>
        <p:spPr>
          <a:xfrm>
            <a:off x="839788" y="2057400"/>
            <a:ext cx="3932237" cy="3811588"/>
          </a:xfrm>
        </p:spPr>
        <p:txBody>
          <a:bodyPr/>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87A437D-6B6C-46C1-88C4-214A27140214}"/>
              </a:ext>
            </a:extLst>
          </p:cNvPr>
          <p:cNvSpPr>
            <a:spLocks noGrp="1"/>
          </p:cNvSpPr>
          <p:nvPr>
            <p:ph type="dt" sz="half" idx="10"/>
          </p:nvPr>
        </p:nvSpPr>
        <p:spPr/>
        <p:txBody>
          <a:bodyPr/>
          <a:lstStyle>
            <a:lvl1pPr rtl="0">
              <a:defRPr/>
            </a:lvl1pPr>
          </a:lstStyle>
          <a:p>
            <a:fld id="{D78498C0-7FEB-4E74-B31F-F3F83D748A25}" type="datetime1">
              <a:rPr lang="en-US" smtClean="0"/>
              <a:t>8/29/2025</a:t>
            </a:fld>
            <a:endParaRPr lang="en-US" dirty="0"/>
          </a:p>
        </p:txBody>
      </p:sp>
      <p:sp>
        <p:nvSpPr>
          <p:cNvPr id="6" name="Footer Placeholder 5">
            <a:extLst>
              <a:ext uri="{FF2B5EF4-FFF2-40B4-BE49-F238E27FC236}">
                <a16:creationId xmlns:a16="http://schemas.microsoft.com/office/drawing/2014/main" id="{501C463F-6373-41D5-8ABC-CFC4CE9C8E36}"/>
              </a:ext>
            </a:extLst>
          </p:cNvPr>
          <p:cNvSpPr>
            <a:spLocks noGrp="1"/>
          </p:cNvSpPr>
          <p:nvPr>
            <p:ph type="ftr" sz="quarter" idx="11"/>
          </p:nvPr>
        </p:nvSpPr>
        <p:spPr/>
        <p:txBody>
          <a:bodyPr/>
          <a:lstStyle>
            <a:lvl1pPr rtl="0">
              <a:defRPr/>
            </a:lvl1pPr>
          </a:lstStyle>
          <a:p>
            <a:endParaRPr lang="en-US" dirty="0"/>
          </a:p>
        </p:txBody>
      </p:sp>
      <p:sp>
        <p:nvSpPr>
          <p:cNvPr id="7" name="Slide Number Placeholder 6">
            <a:extLst>
              <a:ext uri="{FF2B5EF4-FFF2-40B4-BE49-F238E27FC236}">
                <a16:creationId xmlns:a16="http://schemas.microsoft.com/office/drawing/2014/main" id="{2A7D0C45-6B4F-43C8-816D-865BE785AC9D}"/>
              </a:ext>
            </a:extLst>
          </p:cNvPr>
          <p:cNvSpPr>
            <a:spLocks noGrp="1"/>
          </p:cNvSpPr>
          <p:nvPr>
            <p:ph type="sldNum" sz="quarter" idx="12"/>
          </p:nvPr>
        </p:nvSpPr>
        <p:spPr/>
        <p:txBody>
          <a:bodyPr/>
          <a:lstStyle>
            <a:lvl1pPr rtl="0">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117809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4BA45714-C7CA-4F4C-A785-ACEBD6571309}"/>
              </a:ext>
            </a:extLst>
          </p:cNvPr>
          <p:cNvGraphicFramePr>
            <a:graphicFrameLocks noChangeAspect="1"/>
          </p:cNvGraphicFramePr>
          <p:nvPr userDrawn="1">
            <p:custDataLst>
              <p:tags r:id="rId13"/>
            </p:custDataLst>
            <p:extLst>
              <p:ext uri="{D42A27DB-BD31-4B8C-83A1-F6EECF244321}">
                <p14:modId xmlns:p14="http://schemas.microsoft.com/office/powerpoint/2010/main" val="3962764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00" imgH="396" progId="TCLayout.ActiveDocument.1">
                  <p:embed/>
                </p:oleObj>
              </mc:Choice>
              <mc:Fallback>
                <p:oleObj name="think-cell Folie" r:id="rId14" imgW="400" imgH="396" progId="TCLayout.ActiveDocument.1">
                  <p:embed/>
                  <p:pic>
                    <p:nvPicPr>
                      <p:cNvPr id="8" name="Objekt 7" hidden="1">
                        <a:extLst>
                          <a:ext uri="{FF2B5EF4-FFF2-40B4-BE49-F238E27FC236}">
                            <a16:creationId xmlns:a16="http://schemas.microsoft.com/office/drawing/2014/main" id="{4BA45714-C7CA-4F4C-A785-ACEBD6571309}"/>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7ACE731D-847D-4A65-9DC6-317058EA88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a:t>
            </a:r>
            <a:r>
              <a:rPr lang="en-US"/>
              <a:t>title style</a:t>
            </a:r>
            <a:endParaRPr lang="en-US" dirty="0"/>
          </a:p>
        </p:txBody>
      </p:sp>
      <p:sp>
        <p:nvSpPr>
          <p:cNvPr id="3" name="Text Placeholder 2">
            <a:extLst>
              <a:ext uri="{FF2B5EF4-FFF2-40B4-BE49-F238E27FC236}">
                <a16:creationId xmlns:a16="http://schemas.microsoft.com/office/drawing/2014/main" id="{A46B6B95-938C-4D59-B086-BB193DF4C9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A4DB8D-25B7-49E5-B7FF-83E0530F43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rtl="0">
              <a:defRPr sz="1200">
                <a:solidFill>
                  <a:schemeClr val="tx1">
                    <a:tint val="75000"/>
                  </a:schemeClr>
                </a:solidFill>
              </a:defRPr>
            </a:lvl1pPr>
          </a:lstStyle>
          <a:p>
            <a:fld id="{A5509ABC-BF75-47E8-8408-BFDD35B1DB78}" type="datetime1">
              <a:rPr lang="en-US" smtClean="0"/>
              <a:t>8/29/2025</a:t>
            </a:fld>
            <a:endParaRPr lang="en-US" dirty="0"/>
          </a:p>
        </p:txBody>
      </p:sp>
      <p:sp>
        <p:nvSpPr>
          <p:cNvPr id="5" name="Footer Placeholder 4">
            <a:extLst>
              <a:ext uri="{FF2B5EF4-FFF2-40B4-BE49-F238E27FC236}">
                <a16:creationId xmlns:a16="http://schemas.microsoft.com/office/drawing/2014/main" id="{6EB31C3C-2AAF-42C9-AB3E-1234F99DB9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rtl="0">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1ED5C54-F4F3-408F-AC93-685674D94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rtl="0">
              <a:defRPr sz="1200">
                <a:solidFill>
                  <a:schemeClr val="tx1">
                    <a:tint val="75000"/>
                  </a:schemeClr>
                </a:solidFill>
              </a:defRPr>
            </a:lvl1pPr>
          </a:lstStyle>
          <a:p>
            <a:fld id="{32F358AF-5730-43DE-AF33-67BCA06BF621}" type="slidenum">
              <a:rPr lang="en-US" smtClean="0"/>
              <a:pPr/>
              <a:t>‹#›</a:t>
            </a:fld>
            <a:endParaRPr lang="en-US" dirty="0"/>
          </a:p>
        </p:txBody>
      </p:sp>
    </p:spTree>
    <p:extLst>
      <p:ext uri="{BB962C8B-B14F-4D97-AF65-F5344CB8AC3E}">
        <p14:creationId xmlns:p14="http://schemas.microsoft.com/office/powerpoint/2010/main" val="3299918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5" Type="http://schemas.openxmlformats.org/officeDocument/2006/relationships/image" Target="../media/image1.emf"/><Relationship Id="rId4"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1.emf"/><Relationship Id="rId4" Type="http://schemas.openxmlformats.org/officeDocument/2006/relationships/oleObject" Target="../embeddings/oleObject14.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image" Target="../media/image1.emf"/><Relationship Id="rId4" Type="http://schemas.openxmlformats.org/officeDocument/2006/relationships/oleObject" Target="../embeddings/oleObject14.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image" Target="../media/image1.emf"/><Relationship Id="rId4" Type="http://schemas.openxmlformats.org/officeDocument/2006/relationships/oleObject" Target="../embeddings/oleObject14.bin"/></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5.xml"/><Relationship Id="rId7" Type="http://schemas.openxmlformats.org/officeDocument/2006/relationships/image" Target="../media/image3.svg"/><Relationship Id="rId2" Type="http://schemas.openxmlformats.org/officeDocument/2006/relationships/slideLayout" Target="../slideLayouts/slideLayout7.xml"/><Relationship Id="rId1" Type="http://schemas.openxmlformats.org/officeDocument/2006/relationships/tags" Target="../tags/tag18.xml"/><Relationship Id="rId6" Type="http://schemas.openxmlformats.org/officeDocument/2006/relationships/image" Target="../media/image2.png"/><Relationship Id="rId5" Type="http://schemas.openxmlformats.org/officeDocument/2006/relationships/image" Target="../media/image1.emf"/><Relationship Id="rId10" Type="http://schemas.openxmlformats.org/officeDocument/2006/relationships/image" Target="../media/image6.png"/><Relationship Id="rId4" Type="http://schemas.openxmlformats.org/officeDocument/2006/relationships/oleObject" Target="../embeddings/oleObject15.bin"/><Relationship Id="rId9"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0CBB3CF1-97B7-4E04-B163-2836B63CF887}"/>
              </a:ext>
            </a:extLst>
          </p:cNvPr>
          <p:cNvGraphicFramePr>
            <a:graphicFrameLocks noChangeAspect="1"/>
          </p:cNvGraphicFramePr>
          <p:nvPr>
            <p:custDataLst>
              <p:tags r:id="rId1"/>
            </p:custDataLst>
            <p:extLst>
              <p:ext uri="{D42A27DB-BD31-4B8C-83A1-F6EECF244321}">
                <p14:modId xmlns:p14="http://schemas.microsoft.com/office/powerpoint/2010/main" val="33914758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00" imgH="396" progId="TCLayout.ActiveDocument.1">
                  <p:embed/>
                </p:oleObj>
              </mc:Choice>
              <mc:Fallback>
                <p:oleObj name="think-cell Folie" r:id="rId4" imgW="400" imgH="396" progId="TCLayout.ActiveDocument.1">
                  <p:embed/>
                  <p:pic>
                    <p:nvPicPr>
                      <p:cNvPr id="7" name="Objekt 6" hidden="1">
                        <a:extLst>
                          <a:ext uri="{FF2B5EF4-FFF2-40B4-BE49-F238E27FC236}">
                            <a16:creationId xmlns:a16="http://schemas.microsoft.com/office/drawing/2014/main" id="{0CBB3CF1-97B7-4E04-B163-2836B63CF8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A126C82-208A-4942-A7F6-8E5D375728F5}"/>
              </a:ext>
            </a:extLst>
          </p:cNvPr>
          <p:cNvSpPr>
            <a:spLocks noGrp="1"/>
          </p:cNvSpPr>
          <p:nvPr>
            <p:ph type="ctrTitle"/>
          </p:nvPr>
        </p:nvSpPr>
        <p:spPr>
          <a:xfrm>
            <a:off x="1524000" y="1543938"/>
            <a:ext cx="9144000" cy="2387600"/>
          </a:xfrm>
        </p:spPr>
        <p:txBody>
          <a:bodyPr vert="horz">
            <a:normAutofit/>
          </a:bodyPr>
          <a:lstStyle/>
          <a:p>
            <a:r>
              <a:rPr lang="en-US" sz="4000" b="1" dirty="0"/>
              <a:t>Background Information to Informal Document GRBP-82-18</a:t>
            </a:r>
          </a:p>
        </p:txBody>
      </p:sp>
      <p:sp>
        <p:nvSpPr>
          <p:cNvPr id="3" name="Subtitle 2">
            <a:extLst>
              <a:ext uri="{FF2B5EF4-FFF2-40B4-BE49-F238E27FC236}">
                <a16:creationId xmlns:a16="http://schemas.microsoft.com/office/drawing/2014/main" id="{CAD92662-9D5D-46D5-9C8A-7E4B76847114}"/>
              </a:ext>
            </a:extLst>
          </p:cNvPr>
          <p:cNvSpPr>
            <a:spLocks noGrp="1"/>
          </p:cNvSpPr>
          <p:nvPr>
            <p:ph type="subTitle" idx="1"/>
          </p:nvPr>
        </p:nvSpPr>
        <p:spPr>
          <a:xfrm>
            <a:off x="1524000" y="4023613"/>
            <a:ext cx="9144000" cy="1655762"/>
          </a:xfrm>
        </p:spPr>
        <p:txBody>
          <a:bodyPr>
            <a:normAutofit/>
          </a:bodyPr>
          <a:lstStyle/>
          <a:p>
            <a:r>
              <a:rPr kumimoji="0" lang="en-US" sz="3200" i="0" u="none" strike="noStrike" kern="1200" cap="none" spc="0" normalizeH="0" baseline="0" noProof="0" dirty="0">
                <a:ln>
                  <a:noFill/>
                </a:ln>
                <a:solidFill>
                  <a:prstClr val="black"/>
                </a:solidFill>
                <a:effectLst/>
                <a:uLnTx/>
                <a:uFillTx/>
                <a:latin typeface="Calibri Light" panose="020F0302020204030204"/>
                <a:ea typeface="+mj-ea"/>
                <a:cs typeface="+mj-cs"/>
              </a:rPr>
              <a:t>A Revision of </a:t>
            </a:r>
            <a:br>
              <a:rPr kumimoji="0" lang="en-US" sz="320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3200" i="0" u="none" strike="noStrike" kern="1200" cap="none" spc="0" normalizeH="0" baseline="0" noProof="0" dirty="0">
                <a:ln>
                  <a:noFill/>
                </a:ln>
                <a:solidFill>
                  <a:prstClr val="black"/>
                </a:solidFill>
                <a:effectLst/>
                <a:uLnTx/>
                <a:uFillTx/>
                <a:latin typeface="Calibri Light" panose="020F0302020204030204"/>
                <a:ea typeface="+mj-ea"/>
                <a:cs typeface="+mj-cs"/>
              </a:rPr>
              <a:t>Document for Reference GRBP/2024/8</a:t>
            </a:r>
            <a:endParaRPr lang="en-US" sz="2000" dirty="0"/>
          </a:p>
        </p:txBody>
      </p:sp>
      <p:sp>
        <p:nvSpPr>
          <p:cNvPr id="6" name="Slide Number Placeholder 5">
            <a:extLst>
              <a:ext uri="{FF2B5EF4-FFF2-40B4-BE49-F238E27FC236}">
                <a16:creationId xmlns:a16="http://schemas.microsoft.com/office/drawing/2014/main" id="{5C32616F-596B-4CAC-BB2D-DE6D591EC782}"/>
              </a:ext>
            </a:extLst>
          </p:cNvPr>
          <p:cNvSpPr>
            <a:spLocks noGrp="1"/>
          </p:cNvSpPr>
          <p:nvPr>
            <p:ph type="sldNum" sz="quarter" idx="12"/>
          </p:nvPr>
        </p:nvSpPr>
        <p:spPr/>
        <p:txBody>
          <a:bodyPr/>
          <a:lstStyle/>
          <a:p>
            <a:fld id="{32F358AF-5730-43DE-AF33-67BCA06BF621}" type="slidenum">
              <a:rPr lang="en-US" smtClean="0"/>
              <a:pPr/>
              <a:t>1</a:t>
            </a:fld>
            <a:endParaRPr lang="en-US" dirty="0"/>
          </a:p>
        </p:txBody>
      </p:sp>
      <p:sp>
        <p:nvSpPr>
          <p:cNvPr id="4" name="TextBox 3">
            <a:extLst>
              <a:ext uri="{FF2B5EF4-FFF2-40B4-BE49-F238E27FC236}">
                <a16:creationId xmlns:a16="http://schemas.microsoft.com/office/drawing/2014/main" id="{5BA46932-961C-4162-8C77-9056444970D8}"/>
              </a:ext>
            </a:extLst>
          </p:cNvPr>
          <p:cNvSpPr txBox="1"/>
          <p:nvPr/>
        </p:nvSpPr>
        <p:spPr>
          <a:xfrm>
            <a:off x="833120" y="375920"/>
            <a:ext cx="2551468" cy="646331"/>
          </a:xfrm>
          <a:prstGeom prst="rect">
            <a:avLst/>
          </a:prstGeom>
          <a:noFill/>
        </p:spPr>
        <p:txBody>
          <a:bodyPr wrap="none" rtlCol="0">
            <a:spAutoFit/>
          </a:bodyPr>
          <a:lstStyle/>
          <a:p>
            <a:r>
              <a:rPr lang="en-US" b="1" dirty="0"/>
              <a:t>Transmitted by </a:t>
            </a:r>
            <a:br>
              <a:rPr lang="en-US" b="1" dirty="0"/>
            </a:br>
            <a:r>
              <a:rPr lang="en-US" b="1" dirty="0"/>
              <a:t>Former Chair of IWG MU</a:t>
            </a:r>
          </a:p>
        </p:txBody>
      </p:sp>
      <p:sp>
        <p:nvSpPr>
          <p:cNvPr id="5" name="TextBox 4">
            <a:extLst>
              <a:ext uri="{FF2B5EF4-FFF2-40B4-BE49-F238E27FC236}">
                <a16:creationId xmlns:a16="http://schemas.microsoft.com/office/drawing/2014/main" id="{F6FC4AF4-E468-4466-AB2F-DF925A5E6D87}"/>
              </a:ext>
            </a:extLst>
          </p:cNvPr>
          <p:cNvSpPr txBox="1"/>
          <p:nvPr/>
        </p:nvSpPr>
        <p:spPr>
          <a:xfrm>
            <a:off x="7633182" y="283566"/>
            <a:ext cx="3270960" cy="1200329"/>
          </a:xfrm>
          <a:prstGeom prst="rect">
            <a:avLst/>
          </a:prstGeom>
          <a:noFill/>
        </p:spPr>
        <p:txBody>
          <a:bodyPr wrap="none" rtlCol="0">
            <a:spAutoFit/>
          </a:bodyPr>
          <a:lstStyle/>
          <a:p>
            <a:pPr algn="r"/>
            <a:r>
              <a:rPr lang="en-US" dirty="0"/>
              <a:t>GRBP-82-19</a:t>
            </a:r>
            <a:endParaRPr lang="en-US" b="1" dirty="0">
              <a:solidFill>
                <a:srgbClr val="FF0000"/>
              </a:solidFill>
            </a:endParaRPr>
          </a:p>
          <a:p>
            <a:pPr algn="r"/>
            <a:r>
              <a:rPr lang="en-US" dirty="0"/>
              <a:t>82</a:t>
            </a:r>
            <a:r>
              <a:rPr lang="en-US" baseline="30000" dirty="0"/>
              <a:t>nd</a:t>
            </a:r>
            <a:r>
              <a:rPr lang="en-US" dirty="0"/>
              <a:t> GRBP, 3-5 Sept. 2025 </a:t>
            </a:r>
            <a:br>
              <a:rPr lang="en-US" dirty="0"/>
            </a:br>
            <a:r>
              <a:rPr lang="en-US" dirty="0"/>
              <a:t>Item 3 of the provisional agenda </a:t>
            </a:r>
          </a:p>
          <a:p>
            <a:pPr algn="r"/>
            <a:endParaRPr lang="en-US" dirty="0"/>
          </a:p>
        </p:txBody>
      </p:sp>
    </p:spTree>
    <p:extLst>
      <p:ext uri="{BB962C8B-B14F-4D97-AF65-F5344CB8AC3E}">
        <p14:creationId xmlns:p14="http://schemas.microsoft.com/office/powerpoint/2010/main" val="1800087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5977F4A7-3B88-4670-ADCE-27A23B36D3C6}"/>
              </a:ext>
            </a:extLst>
          </p:cNvPr>
          <p:cNvGraphicFramePr>
            <a:graphicFrameLocks noChangeAspect="1"/>
          </p:cNvGraphicFramePr>
          <p:nvPr>
            <p:custDataLst>
              <p:tags r:id="rId1"/>
            </p:custDataLst>
            <p:extLst>
              <p:ext uri="{D42A27DB-BD31-4B8C-83A1-F6EECF244321}">
                <p14:modId xmlns:p14="http://schemas.microsoft.com/office/powerpoint/2010/main" val="1755391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00" imgH="396" progId="TCLayout.ActiveDocument.1">
                  <p:embed/>
                </p:oleObj>
              </mc:Choice>
              <mc:Fallback>
                <p:oleObj name="think-cell Folie" r:id="rId4" imgW="400" imgH="396" progId="TCLayout.ActiveDocument.1">
                  <p:embed/>
                  <p:pic>
                    <p:nvPicPr>
                      <p:cNvPr id="6" name="Objekt 5" hidden="1">
                        <a:extLst>
                          <a:ext uri="{FF2B5EF4-FFF2-40B4-BE49-F238E27FC236}">
                            <a16:creationId xmlns:a16="http://schemas.microsoft.com/office/drawing/2014/main" id="{5977F4A7-3B88-4670-ADCE-27A23B36D3C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D59B033-64B8-4D6D-85A6-CF858094F61B}"/>
              </a:ext>
            </a:extLst>
          </p:cNvPr>
          <p:cNvSpPr>
            <a:spLocks noGrp="1"/>
          </p:cNvSpPr>
          <p:nvPr>
            <p:ph type="title"/>
          </p:nvPr>
        </p:nvSpPr>
        <p:spPr/>
        <p:txBody>
          <a:bodyPr vert="horz"/>
          <a:lstStyle/>
          <a:p>
            <a:r>
              <a:rPr lang="en-US" sz="3600" b="1" dirty="0"/>
              <a:t>Short history: </a:t>
            </a:r>
            <a:br>
              <a:rPr lang="en-US" sz="3600" b="1" dirty="0"/>
            </a:br>
            <a:endParaRPr lang="en-US" sz="3600" b="1" dirty="0"/>
          </a:p>
        </p:txBody>
      </p:sp>
      <p:sp>
        <p:nvSpPr>
          <p:cNvPr id="27" name="Inhaltsplatzhalter 26">
            <a:extLst>
              <a:ext uri="{FF2B5EF4-FFF2-40B4-BE49-F238E27FC236}">
                <a16:creationId xmlns:a16="http://schemas.microsoft.com/office/drawing/2014/main" id="{1BC6E84B-1A16-3120-8E9C-EE9D0E3D83A6}"/>
              </a:ext>
            </a:extLst>
          </p:cNvPr>
          <p:cNvSpPr>
            <a:spLocks noGrp="1"/>
          </p:cNvSpPr>
          <p:nvPr>
            <p:ph idx="1"/>
          </p:nvPr>
        </p:nvSpPr>
        <p:spPr>
          <a:xfrm>
            <a:off x="838200" y="1253331"/>
            <a:ext cx="10515600" cy="5468144"/>
          </a:xfrm>
        </p:spPr>
        <p:txBody>
          <a:bodyPr>
            <a:normAutofit fontScale="55000" lnSpcReduction="20000"/>
          </a:bodyPr>
          <a:lstStyle/>
          <a:p>
            <a:pPr marL="514350" indent="-514350">
              <a:lnSpc>
                <a:spcPct val="120000"/>
              </a:lnSpc>
              <a:spcBef>
                <a:spcPts val="1200"/>
              </a:spcBef>
              <a:buFont typeface="+mj-lt"/>
              <a:buAutoNum type="arabicPeriod"/>
            </a:pPr>
            <a:r>
              <a:rPr lang="en-US" sz="4400" dirty="0"/>
              <a:t>79</a:t>
            </a:r>
            <a:r>
              <a:rPr lang="en-US" sz="4400" baseline="30000" dirty="0"/>
              <a:t>th</a:t>
            </a:r>
            <a:r>
              <a:rPr lang="en-US" sz="4400" dirty="0"/>
              <a:t> GRBP, February 2024</a:t>
            </a:r>
            <a:br>
              <a:rPr lang="en-US" dirty="0"/>
            </a:br>
            <a:r>
              <a:rPr lang="en-US" sz="3300" dirty="0"/>
              <a:t>To complete the tasks given by the Terms of Reference, the Informal Working Group on Measurement Uncertainties delivered a Working Document GRBP/2024/8. </a:t>
            </a:r>
            <a:br>
              <a:rPr lang="en-US" sz="3300" dirty="0"/>
            </a:br>
            <a:r>
              <a:rPr lang="en-US" sz="3300" dirty="0"/>
              <a:t>The intention of this Document for Reference, was to provide background information about the development of the uncertainty budget for UN-R 51/03 and UN-R 117. Basically, the document was intend</a:t>
            </a:r>
            <a:r>
              <a:rPr lang="en-US" sz="3300" dirty="0">
                <a:solidFill>
                  <a:srgbClr val="FF0000"/>
                </a:solidFill>
              </a:rPr>
              <a:t>ed</a:t>
            </a:r>
            <a:r>
              <a:rPr lang="en-US" sz="3300" dirty="0"/>
              <a:t> to be a knowledge management tool for measurement procedures used in UN Regulations for the Working Party of Noise and Tyres.</a:t>
            </a:r>
          </a:p>
          <a:p>
            <a:pPr marL="514350" indent="-514350">
              <a:lnSpc>
                <a:spcPct val="120000"/>
              </a:lnSpc>
              <a:spcBef>
                <a:spcPts val="1200"/>
              </a:spcBef>
              <a:buFont typeface="+mj-lt"/>
              <a:buAutoNum type="arabicPeriod"/>
            </a:pPr>
            <a:r>
              <a:rPr lang="en-US" sz="4400" dirty="0"/>
              <a:t>80</a:t>
            </a:r>
            <a:r>
              <a:rPr lang="en-US" sz="4400" baseline="30000" dirty="0"/>
              <a:t>th</a:t>
            </a:r>
            <a:r>
              <a:rPr lang="en-US" sz="4400" dirty="0"/>
              <a:t> GRBP, September 2024</a:t>
            </a:r>
            <a:br>
              <a:rPr lang="en-US" sz="3300" dirty="0"/>
            </a:br>
            <a:r>
              <a:rPr lang="en-US" sz="3300" dirty="0"/>
              <a:t>Based on feedback from CPs, an Informal Document, GRBP-80-07.Rev.1, was presented as a replacement for GRBP/2024/8.</a:t>
            </a:r>
            <a:br>
              <a:rPr lang="en-US" sz="3300" dirty="0"/>
            </a:br>
            <a:r>
              <a:rPr lang="en-US" sz="3300" dirty="0"/>
              <a:t>However, some CPs still had concern with parts of the text, especially, when third party testing was performed. As presented, the document was not accepted as a Document for Reference. </a:t>
            </a:r>
            <a:br>
              <a:rPr lang="en-US" sz="3300" dirty="0"/>
            </a:br>
            <a:r>
              <a:rPr lang="en-US" sz="3300" dirty="0"/>
              <a:t>The IWG on Measurement Uncertainties was closed due to the chair’s retirement.</a:t>
            </a:r>
          </a:p>
          <a:p>
            <a:pPr marL="514350" indent="-514350">
              <a:lnSpc>
                <a:spcPct val="120000"/>
              </a:lnSpc>
              <a:spcBef>
                <a:spcPts val="1200"/>
              </a:spcBef>
              <a:buFont typeface="+mj-lt"/>
              <a:buAutoNum type="arabicPeriod"/>
            </a:pPr>
            <a:r>
              <a:rPr lang="en-US" sz="4400" dirty="0"/>
              <a:t>82</a:t>
            </a:r>
            <a:r>
              <a:rPr lang="en-US" sz="4400" baseline="30000" dirty="0"/>
              <a:t>nd</a:t>
            </a:r>
            <a:r>
              <a:rPr lang="en-US" sz="4400" dirty="0"/>
              <a:t> GRBP, September 2025</a:t>
            </a:r>
            <a:br>
              <a:rPr lang="en-US" sz="3300" dirty="0"/>
            </a:br>
            <a:r>
              <a:rPr lang="en-US" sz="3300" dirty="0"/>
              <a:t>Based on extensive contact with some CPs, the former chair of IWG MU has made a comprehensive revision of the GRBP-80-07.Rev.1, with the aim to meet the concern of some CPs.</a:t>
            </a:r>
          </a:p>
          <a:p>
            <a:pPr marL="514350" indent="-514350">
              <a:buFont typeface="+mj-lt"/>
              <a:buAutoNum type="arabicPeriod"/>
            </a:pPr>
            <a:endParaRPr lang="en-US" dirty="0"/>
          </a:p>
        </p:txBody>
      </p:sp>
      <p:sp>
        <p:nvSpPr>
          <p:cNvPr id="5" name="Foliennummernplatzhalter 4">
            <a:extLst>
              <a:ext uri="{FF2B5EF4-FFF2-40B4-BE49-F238E27FC236}">
                <a16:creationId xmlns:a16="http://schemas.microsoft.com/office/drawing/2014/main" id="{8E6EF299-ADD0-465B-C680-2AEF802B8088}"/>
              </a:ext>
            </a:extLst>
          </p:cNvPr>
          <p:cNvSpPr>
            <a:spLocks noGrp="1"/>
          </p:cNvSpPr>
          <p:nvPr>
            <p:ph type="sldNum" sz="quarter" idx="12"/>
          </p:nvPr>
        </p:nvSpPr>
        <p:spPr/>
        <p:txBody>
          <a:bodyPr/>
          <a:lstStyle/>
          <a:p>
            <a:fld id="{32F358AF-5730-43DE-AF33-67BCA06BF621}" type="slidenum">
              <a:rPr lang="en-US" smtClean="0"/>
              <a:pPr/>
              <a:t>2</a:t>
            </a:fld>
            <a:endParaRPr lang="en-US" dirty="0"/>
          </a:p>
        </p:txBody>
      </p:sp>
      <p:sp>
        <p:nvSpPr>
          <p:cNvPr id="4" name="Textplatzhalter 5">
            <a:extLst>
              <a:ext uri="{FF2B5EF4-FFF2-40B4-BE49-F238E27FC236}">
                <a16:creationId xmlns:a16="http://schemas.microsoft.com/office/drawing/2014/main" id="{C79531C2-2CFC-4A0B-8928-D8E319474525}"/>
              </a:ext>
            </a:extLst>
          </p:cNvPr>
          <p:cNvSpPr txBox="1">
            <a:spLocks/>
          </p:cNvSpPr>
          <p:nvPr/>
        </p:nvSpPr>
        <p:spPr>
          <a:xfrm>
            <a:off x="1776325" y="2384359"/>
            <a:ext cx="4068242" cy="648000"/>
          </a:xfrm>
          <a:prstGeom prst="rect">
            <a:avLst/>
          </a:prstGeom>
        </p:spPr>
        <p:txBody>
          <a:bodyPr vert="horz" wrap="square" lIns="0" tIns="0" rIns="0" bIns="0" rtlCol="0">
            <a:noAutofit/>
          </a:bodyPr>
          <a:lstStyle>
            <a:lvl1pPr marL="0" indent="0" algn="l" defTabSz="914400" rtl="0" eaLnBrk="1" latinLnBrk="0" hangingPunct="1">
              <a:spcBef>
                <a:spcPts val="0"/>
              </a:spcBef>
              <a:spcAft>
                <a:spcPts val="0"/>
              </a:spcAft>
              <a:buFont typeface="Arial" pitchFamily="34" charset="0"/>
              <a:buNone/>
              <a:defRPr sz="1600" kern="1200">
                <a:solidFill>
                  <a:schemeClr val="tx1"/>
                </a:solidFill>
                <a:latin typeface="+mn-lt"/>
                <a:ea typeface="+mn-ea"/>
                <a:cs typeface="+mn-cs"/>
              </a:defRPr>
            </a:lvl1pPr>
            <a:lvl2pPr marL="144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2pPr>
            <a:lvl3pPr marL="288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432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4pPr>
            <a:lvl5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5pPr>
            <a:lvl6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6pPr>
            <a:lvl7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7pPr>
            <a:lvl8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8pPr>
            <a:lvl9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9pPr>
          </a:lstStyle>
          <a:p>
            <a:pPr algn="ctr"/>
            <a:endParaRPr lang="en-US" sz="4000" b="1" dirty="0"/>
          </a:p>
        </p:txBody>
      </p:sp>
      <p:sp>
        <p:nvSpPr>
          <p:cNvPr id="17" name="Textplatzhalter 5">
            <a:extLst>
              <a:ext uri="{FF2B5EF4-FFF2-40B4-BE49-F238E27FC236}">
                <a16:creationId xmlns:a16="http://schemas.microsoft.com/office/drawing/2014/main" id="{DE1272F1-BAD9-4626-BB3A-C7D24E76C749}"/>
              </a:ext>
            </a:extLst>
          </p:cNvPr>
          <p:cNvSpPr txBox="1">
            <a:spLocks/>
          </p:cNvSpPr>
          <p:nvPr/>
        </p:nvSpPr>
        <p:spPr>
          <a:xfrm>
            <a:off x="6348566" y="2384359"/>
            <a:ext cx="4068242" cy="648000"/>
          </a:xfrm>
          <a:prstGeom prst="rect">
            <a:avLst/>
          </a:prstGeom>
        </p:spPr>
        <p:txBody>
          <a:bodyPr vert="horz" wrap="square" lIns="0" tIns="0" rIns="0" bIns="0" rtlCol="0">
            <a:noAutofit/>
          </a:bodyPr>
          <a:lstStyle>
            <a:lvl1pPr marL="0" indent="0" algn="l" defTabSz="914400" rtl="0" eaLnBrk="1" latinLnBrk="0" hangingPunct="1">
              <a:spcBef>
                <a:spcPts val="0"/>
              </a:spcBef>
              <a:spcAft>
                <a:spcPts val="0"/>
              </a:spcAft>
              <a:buFont typeface="Arial" pitchFamily="34" charset="0"/>
              <a:buNone/>
              <a:defRPr sz="1600" kern="1200">
                <a:solidFill>
                  <a:schemeClr val="tx1"/>
                </a:solidFill>
                <a:latin typeface="+mn-lt"/>
                <a:ea typeface="+mn-ea"/>
                <a:cs typeface="+mn-cs"/>
              </a:defRPr>
            </a:lvl1pPr>
            <a:lvl2pPr marL="144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2pPr>
            <a:lvl3pPr marL="288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432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4pPr>
            <a:lvl5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5pPr>
            <a:lvl6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6pPr>
            <a:lvl7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7pPr>
            <a:lvl8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8pPr>
            <a:lvl9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9pPr>
          </a:lstStyle>
          <a:p>
            <a:pPr algn="ctr"/>
            <a:endParaRPr lang="en-US" sz="4000" b="1" dirty="0"/>
          </a:p>
        </p:txBody>
      </p:sp>
    </p:spTree>
    <p:extLst>
      <p:ext uri="{BB962C8B-B14F-4D97-AF65-F5344CB8AC3E}">
        <p14:creationId xmlns:p14="http://schemas.microsoft.com/office/powerpoint/2010/main" val="3107221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6284CC5-BBCA-FF9B-3A79-7FCED142698E}"/>
            </a:ext>
          </a:extLst>
        </p:cNvPr>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9B4F1E29-FAF1-7513-E772-9244F11F09E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00" imgH="396" progId="TCLayout.ActiveDocument.1">
                  <p:embed/>
                </p:oleObj>
              </mc:Choice>
              <mc:Fallback>
                <p:oleObj name="think-cell Folie" r:id="rId4" imgW="400" imgH="396" progId="TCLayout.ActiveDocument.1">
                  <p:embed/>
                  <p:pic>
                    <p:nvPicPr>
                      <p:cNvPr id="6" name="Objekt 5" hidden="1">
                        <a:extLst>
                          <a:ext uri="{FF2B5EF4-FFF2-40B4-BE49-F238E27FC236}">
                            <a16:creationId xmlns:a16="http://schemas.microsoft.com/office/drawing/2014/main" id="{9B4F1E29-FAF1-7513-E772-9244F11F09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01112DFF-9723-066C-8F09-DE5EB8136932}"/>
              </a:ext>
            </a:extLst>
          </p:cNvPr>
          <p:cNvSpPr>
            <a:spLocks noGrp="1"/>
          </p:cNvSpPr>
          <p:nvPr>
            <p:ph type="title"/>
          </p:nvPr>
        </p:nvSpPr>
        <p:spPr/>
        <p:txBody>
          <a:bodyPr vert="horz"/>
          <a:lstStyle/>
          <a:p>
            <a:r>
              <a:rPr lang="en-US" sz="3600" b="1" dirty="0"/>
              <a:t>The following basic revisions have been made: </a:t>
            </a:r>
            <a:br>
              <a:rPr lang="en-US" sz="3600" b="1" dirty="0"/>
            </a:br>
            <a:endParaRPr lang="en-US" sz="3600" b="1" dirty="0"/>
          </a:p>
        </p:txBody>
      </p:sp>
      <p:sp>
        <p:nvSpPr>
          <p:cNvPr id="27" name="Inhaltsplatzhalter 26">
            <a:extLst>
              <a:ext uri="{FF2B5EF4-FFF2-40B4-BE49-F238E27FC236}">
                <a16:creationId xmlns:a16="http://schemas.microsoft.com/office/drawing/2014/main" id="{31452AA0-7E4A-D510-48CE-91C6CAA545CE}"/>
              </a:ext>
            </a:extLst>
          </p:cNvPr>
          <p:cNvSpPr>
            <a:spLocks noGrp="1"/>
          </p:cNvSpPr>
          <p:nvPr>
            <p:ph idx="1"/>
          </p:nvPr>
        </p:nvSpPr>
        <p:spPr>
          <a:xfrm>
            <a:off x="838200" y="1253330"/>
            <a:ext cx="10515600" cy="5239545"/>
          </a:xfrm>
        </p:spPr>
        <p:txBody>
          <a:bodyPr>
            <a:normAutofit fontScale="62500" lnSpcReduction="20000"/>
          </a:bodyPr>
          <a:lstStyle/>
          <a:p>
            <a:pPr marL="514350" indent="-514350">
              <a:lnSpc>
                <a:spcPct val="120000"/>
              </a:lnSpc>
              <a:spcBef>
                <a:spcPts val="1200"/>
              </a:spcBef>
              <a:buFont typeface="+mj-lt"/>
              <a:buAutoNum type="arabicPeriod"/>
            </a:pPr>
            <a:r>
              <a:rPr lang="en-US" sz="3800" dirty="0"/>
              <a:t>A new Scope has been inserted.</a:t>
            </a:r>
            <a:br>
              <a:rPr lang="en-US" sz="3800" dirty="0"/>
            </a:br>
            <a:r>
              <a:rPr lang="en-US" dirty="0"/>
              <a:t>The Scope now clearly states the intentions and use of this document. Even if uncertainty values are given for “Field tests” in the document (normally related to third party testing), such testing is not part of any UN Regulations. Therefore, it is not intendent to question or even soften defined limit values or measured values during type approval or COP.</a:t>
            </a:r>
          </a:p>
          <a:p>
            <a:pPr marL="514350" indent="-514350">
              <a:lnSpc>
                <a:spcPct val="120000"/>
              </a:lnSpc>
              <a:spcBef>
                <a:spcPts val="1200"/>
              </a:spcBef>
              <a:buFont typeface="+mj-lt"/>
              <a:buAutoNum type="arabicPeriod"/>
            </a:pPr>
            <a:r>
              <a:rPr lang="en-US" sz="3800" dirty="0"/>
              <a:t>The last paragraph of chapter 2.5.6.4 has been deleted (UK concern).</a:t>
            </a:r>
          </a:p>
          <a:p>
            <a:pPr marL="514350" indent="-514350">
              <a:lnSpc>
                <a:spcPct val="120000"/>
              </a:lnSpc>
              <a:spcBef>
                <a:spcPts val="1200"/>
              </a:spcBef>
              <a:buFont typeface="+mj-lt"/>
              <a:buAutoNum type="arabicPeriod"/>
            </a:pPr>
            <a:r>
              <a:rPr lang="en-US" sz="3800" dirty="0"/>
              <a:t>A new Annex B has been added</a:t>
            </a:r>
            <a:r>
              <a:rPr lang="en-US" dirty="0"/>
              <a:t>. </a:t>
            </a:r>
            <a:br>
              <a:rPr lang="en-US" dirty="0"/>
            </a:br>
            <a:r>
              <a:rPr lang="en-US" dirty="0"/>
              <a:t>This Annex gives an overview of the technical development of the uncertainties when testing M1 and N1 vehicles according to Reg.51, up to Supplement 6 of the 03 series of amendments. </a:t>
            </a:r>
          </a:p>
          <a:p>
            <a:pPr marL="514350" indent="-514350">
              <a:lnSpc>
                <a:spcPct val="120000"/>
              </a:lnSpc>
              <a:spcBef>
                <a:spcPts val="1200"/>
              </a:spcBef>
              <a:buFont typeface="+mj-lt"/>
              <a:buAutoNum type="arabicPeriod"/>
            </a:pPr>
            <a:r>
              <a:rPr lang="en-US" sz="3800" dirty="0"/>
              <a:t>In Annex B, a new table B-1 has been inserted.</a:t>
            </a:r>
            <a:br>
              <a:rPr lang="en-US" sz="3800" dirty="0"/>
            </a:br>
            <a:r>
              <a:rPr lang="en-US" dirty="0"/>
              <a:t>This table B-1 shows</a:t>
            </a:r>
            <a:r>
              <a:rPr lang="en-US" dirty="0">
                <a:solidFill>
                  <a:srgbClr val="FF0000"/>
                </a:solidFill>
              </a:rPr>
              <a:t> </a:t>
            </a:r>
            <a:r>
              <a:rPr lang="en-US" dirty="0"/>
              <a:t>the importance of the different quantities when testing is performed. </a:t>
            </a:r>
            <a:br>
              <a:rPr lang="en-US" dirty="0"/>
            </a:br>
            <a:r>
              <a:rPr lang="en-US" dirty="0"/>
              <a:t>Since track-to-track variations is by far the highest contributor to the overall  uncertainty, a detailed explanation of the most important parameters defining the pass-by noise level on ISO test tracks has been incorporated. In addition, it outlines some measures that could reduce this variation.</a:t>
            </a:r>
          </a:p>
        </p:txBody>
      </p:sp>
      <p:sp>
        <p:nvSpPr>
          <p:cNvPr id="5" name="Foliennummernplatzhalter 4">
            <a:extLst>
              <a:ext uri="{FF2B5EF4-FFF2-40B4-BE49-F238E27FC236}">
                <a16:creationId xmlns:a16="http://schemas.microsoft.com/office/drawing/2014/main" id="{A03B44A8-CBAC-14C9-FCFB-8434C55FF39D}"/>
              </a:ext>
            </a:extLst>
          </p:cNvPr>
          <p:cNvSpPr>
            <a:spLocks noGrp="1"/>
          </p:cNvSpPr>
          <p:nvPr>
            <p:ph type="sldNum" sz="quarter" idx="12"/>
          </p:nvPr>
        </p:nvSpPr>
        <p:spPr/>
        <p:txBody>
          <a:bodyPr/>
          <a:lstStyle/>
          <a:p>
            <a:fld id="{32F358AF-5730-43DE-AF33-67BCA06BF621}" type="slidenum">
              <a:rPr lang="en-US" smtClean="0"/>
              <a:pPr/>
              <a:t>3</a:t>
            </a:fld>
            <a:endParaRPr lang="en-US" dirty="0"/>
          </a:p>
        </p:txBody>
      </p:sp>
      <p:sp>
        <p:nvSpPr>
          <p:cNvPr id="4" name="Textplatzhalter 5">
            <a:extLst>
              <a:ext uri="{FF2B5EF4-FFF2-40B4-BE49-F238E27FC236}">
                <a16:creationId xmlns:a16="http://schemas.microsoft.com/office/drawing/2014/main" id="{13679DCD-5CD4-24AF-49D7-7F5B30C47B86}"/>
              </a:ext>
            </a:extLst>
          </p:cNvPr>
          <p:cNvSpPr txBox="1">
            <a:spLocks/>
          </p:cNvSpPr>
          <p:nvPr/>
        </p:nvSpPr>
        <p:spPr>
          <a:xfrm>
            <a:off x="1776325" y="2384359"/>
            <a:ext cx="4068242" cy="648000"/>
          </a:xfrm>
          <a:prstGeom prst="rect">
            <a:avLst/>
          </a:prstGeom>
        </p:spPr>
        <p:txBody>
          <a:bodyPr vert="horz" wrap="square" lIns="0" tIns="0" rIns="0" bIns="0" rtlCol="0">
            <a:noAutofit/>
          </a:bodyPr>
          <a:lstStyle>
            <a:lvl1pPr marL="0" indent="0" algn="l" defTabSz="914400" rtl="0" eaLnBrk="1" latinLnBrk="0" hangingPunct="1">
              <a:spcBef>
                <a:spcPts val="0"/>
              </a:spcBef>
              <a:spcAft>
                <a:spcPts val="0"/>
              </a:spcAft>
              <a:buFont typeface="Arial" pitchFamily="34" charset="0"/>
              <a:buNone/>
              <a:defRPr sz="1600" kern="1200">
                <a:solidFill>
                  <a:schemeClr val="tx1"/>
                </a:solidFill>
                <a:latin typeface="+mn-lt"/>
                <a:ea typeface="+mn-ea"/>
                <a:cs typeface="+mn-cs"/>
              </a:defRPr>
            </a:lvl1pPr>
            <a:lvl2pPr marL="144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2pPr>
            <a:lvl3pPr marL="288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432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4pPr>
            <a:lvl5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5pPr>
            <a:lvl6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6pPr>
            <a:lvl7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7pPr>
            <a:lvl8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8pPr>
            <a:lvl9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9pPr>
          </a:lstStyle>
          <a:p>
            <a:pPr algn="ctr"/>
            <a:endParaRPr lang="en-US" sz="4000" b="1" dirty="0"/>
          </a:p>
        </p:txBody>
      </p:sp>
      <p:sp>
        <p:nvSpPr>
          <p:cNvPr id="17" name="Textplatzhalter 5">
            <a:extLst>
              <a:ext uri="{FF2B5EF4-FFF2-40B4-BE49-F238E27FC236}">
                <a16:creationId xmlns:a16="http://schemas.microsoft.com/office/drawing/2014/main" id="{73A3480C-0775-4F6C-0E0E-59EFD7285E1A}"/>
              </a:ext>
            </a:extLst>
          </p:cNvPr>
          <p:cNvSpPr txBox="1">
            <a:spLocks/>
          </p:cNvSpPr>
          <p:nvPr/>
        </p:nvSpPr>
        <p:spPr>
          <a:xfrm>
            <a:off x="6348566" y="2384359"/>
            <a:ext cx="4068242" cy="648000"/>
          </a:xfrm>
          <a:prstGeom prst="rect">
            <a:avLst/>
          </a:prstGeom>
        </p:spPr>
        <p:txBody>
          <a:bodyPr vert="horz" wrap="square" lIns="0" tIns="0" rIns="0" bIns="0" rtlCol="0">
            <a:noAutofit/>
          </a:bodyPr>
          <a:lstStyle>
            <a:lvl1pPr marL="0" indent="0" algn="l" defTabSz="914400" rtl="0" eaLnBrk="1" latinLnBrk="0" hangingPunct="1">
              <a:spcBef>
                <a:spcPts val="0"/>
              </a:spcBef>
              <a:spcAft>
                <a:spcPts val="0"/>
              </a:spcAft>
              <a:buFont typeface="Arial" pitchFamily="34" charset="0"/>
              <a:buNone/>
              <a:defRPr sz="1600" kern="1200">
                <a:solidFill>
                  <a:schemeClr val="tx1"/>
                </a:solidFill>
                <a:latin typeface="+mn-lt"/>
                <a:ea typeface="+mn-ea"/>
                <a:cs typeface="+mn-cs"/>
              </a:defRPr>
            </a:lvl1pPr>
            <a:lvl2pPr marL="144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2pPr>
            <a:lvl3pPr marL="288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432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4pPr>
            <a:lvl5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5pPr>
            <a:lvl6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6pPr>
            <a:lvl7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7pPr>
            <a:lvl8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8pPr>
            <a:lvl9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9pPr>
          </a:lstStyle>
          <a:p>
            <a:pPr algn="ctr"/>
            <a:endParaRPr lang="en-US" sz="4000" b="1" dirty="0"/>
          </a:p>
        </p:txBody>
      </p:sp>
    </p:spTree>
    <p:extLst>
      <p:ext uri="{BB962C8B-B14F-4D97-AF65-F5344CB8AC3E}">
        <p14:creationId xmlns:p14="http://schemas.microsoft.com/office/powerpoint/2010/main" val="3029779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13CDE97-1D53-7D5C-20A5-6223FFCF2A70}"/>
            </a:ext>
          </a:extLst>
        </p:cNvPr>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6FE815CE-0542-30E4-CF3B-1FDF9D74044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00" imgH="396" progId="TCLayout.ActiveDocument.1">
                  <p:embed/>
                </p:oleObj>
              </mc:Choice>
              <mc:Fallback>
                <p:oleObj name="think-cell Folie" r:id="rId4" imgW="400" imgH="396" progId="TCLayout.ActiveDocument.1">
                  <p:embed/>
                  <p:pic>
                    <p:nvPicPr>
                      <p:cNvPr id="6" name="Objekt 5" hidden="1">
                        <a:extLst>
                          <a:ext uri="{FF2B5EF4-FFF2-40B4-BE49-F238E27FC236}">
                            <a16:creationId xmlns:a16="http://schemas.microsoft.com/office/drawing/2014/main" id="{6FE815CE-0542-30E4-CF3B-1FDF9D74044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8D48B650-74FE-CADC-064C-563AC5516D5E}"/>
              </a:ext>
            </a:extLst>
          </p:cNvPr>
          <p:cNvSpPr>
            <a:spLocks noGrp="1"/>
          </p:cNvSpPr>
          <p:nvPr>
            <p:ph type="title"/>
          </p:nvPr>
        </p:nvSpPr>
        <p:spPr/>
        <p:txBody>
          <a:bodyPr vert="horz"/>
          <a:lstStyle/>
          <a:p>
            <a:r>
              <a:rPr lang="en-US" sz="3600" b="1" dirty="0"/>
              <a:t>Conclusions: </a:t>
            </a:r>
            <a:br>
              <a:rPr lang="en-US" sz="3600" b="1" dirty="0"/>
            </a:br>
            <a:endParaRPr lang="en-US" sz="3600" b="1" dirty="0"/>
          </a:p>
        </p:txBody>
      </p:sp>
      <p:sp>
        <p:nvSpPr>
          <p:cNvPr id="27" name="Inhaltsplatzhalter 26">
            <a:extLst>
              <a:ext uri="{FF2B5EF4-FFF2-40B4-BE49-F238E27FC236}">
                <a16:creationId xmlns:a16="http://schemas.microsoft.com/office/drawing/2014/main" id="{8F27F0CD-8734-48F9-63C0-E6583943546D}"/>
              </a:ext>
            </a:extLst>
          </p:cNvPr>
          <p:cNvSpPr>
            <a:spLocks noGrp="1"/>
          </p:cNvSpPr>
          <p:nvPr>
            <p:ph idx="1"/>
          </p:nvPr>
        </p:nvSpPr>
        <p:spPr>
          <a:xfrm>
            <a:off x="999564" y="1253331"/>
            <a:ext cx="10515600" cy="5239544"/>
          </a:xfrm>
        </p:spPr>
        <p:txBody>
          <a:bodyPr>
            <a:normAutofit fontScale="70000" lnSpcReduction="20000"/>
          </a:bodyPr>
          <a:lstStyle/>
          <a:p>
            <a:pPr marL="514350" indent="-514350">
              <a:lnSpc>
                <a:spcPct val="120000"/>
              </a:lnSpc>
              <a:spcBef>
                <a:spcPts val="1200"/>
              </a:spcBef>
              <a:buFont typeface="+mj-lt"/>
              <a:buAutoNum type="arabicPeriod"/>
            </a:pPr>
            <a:r>
              <a:rPr lang="en-US" sz="3400" dirty="0"/>
              <a:t>“Living” Document</a:t>
            </a:r>
            <a:br>
              <a:rPr lang="en-US" dirty="0"/>
            </a:br>
            <a:r>
              <a:rPr lang="en-US" dirty="0"/>
              <a:t>The intention of making this a Document for Reference has all the time being a “living” document. Thus, any improvement of the test procedures, to reduce the measurement uncertainties could be shown as revised tables of uncertainties within this document.</a:t>
            </a:r>
          </a:p>
          <a:p>
            <a:pPr marL="514350" indent="-514350">
              <a:lnSpc>
                <a:spcPct val="120000"/>
              </a:lnSpc>
              <a:spcBef>
                <a:spcPts val="1200"/>
              </a:spcBef>
              <a:buFont typeface="+mj-lt"/>
              <a:buAutoNum type="arabicPeriod"/>
            </a:pPr>
            <a:r>
              <a:rPr lang="en-US" sz="3400" dirty="0"/>
              <a:t>Effects of Improvements </a:t>
            </a:r>
            <a:br>
              <a:rPr lang="en-US" dirty="0">
                <a:solidFill>
                  <a:srgbClr val="FF0000"/>
                </a:solidFill>
              </a:rPr>
            </a:br>
            <a:r>
              <a:rPr lang="en-US" dirty="0"/>
              <a:t>With Supplement 7 to the 03 series of amendments to UN Regulation No. 51 test track and temperature compensation procedures have been introduced which clearly will have an impact on the measurement uncertainties. With the same intention Supplement 2 to 04 series of amendments to UN Regulation No. 117 improves the already existing temperature correction for tyres. However, these effects have still to be quantified. </a:t>
            </a:r>
          </a:p>
          <a:p>
            <a:pPr marL="514350" indent="-514350">
              <a:lnSpc>
                <a:spcPct val="120000"/>
              </a:lnSpc>
              <a:spcBef>
                <a:spcPts val="1200"/>
              </a:spcBef>
              <a:buFont typeface="+mj-lt"/>
              <a:buAutoNum type="arabicPeriod"/>
            </a:pPr>
            <a:r>
              <a:rPr lang="en-US" sz="3400" dirty="0"/>
              <a:t>Adoption as Document for Reference</a:t>
            </a:r>
            <a:br>
              <a:rPr lang="en-US" dirty="0"/>
            </a:br>
            <a:r>
              <a:rPr lang="en-US" dirty="0"/>
              <a:t>By this revision of GRBP-80-07. Rev.1, the former chair (Norway) of IWG MU seeks acceptance of this document to be a Document for Reference.</a:t>
            </a:r>
          </a:p>
          <a:p>
            <a:pPr marL="514350" indent="-514350">
              <a:buFont typeface="+mj-lt"/>
              <a:buAutoNum type="arabicPeriod"/>
            </a:pPr>
            <a:endParaRPr lang="en-US" dirty="0"/>
          </a:p>
        </p:txBody>
      </p:sp>
      <p:sp>
        <p:nvSpPr>
          <p:cNvPr id="5" name="Foliennummernplatzhalter 4">
            <a:extLst>
              <a:ext uri="{FF2B5EF4-FFF2-40B4-BE49-F238E27FC236}">
                <a16:creationId xmlns:a16="http://schemas.microsoft.com/office/drawing/2014/main" id="{0EC34C15-0974-6F6D-CF22-4BDF54C99D00}"/>
              </a:ext>
            </a:extLst>
          </p:cNvPr>
          <p:cNvSpPr>
            <a:spLocks noGrp="1"/>
          </p:cNvSpPr>
          <p:nvPr>
            <p:ph type="sldNum" sz="quarter" idx="12"/>
          </p:nvPr>
        </p:nvSpPr>
        <p:spPr/>
        <p:txBody>
          <a:bodyPr/>
          <a:lstStyle/>
          <a:p>
            <a:fld id="{32F358AF-5730-43DE-AF33-67BCA06BF621}" type="slidenum">
              <a:rPr lang="en-US" smtClean="0"/>
              <a:pPr/>
              <a:t>4</a:t>
            </a:fld>
            <a:endParaRPr lang="en-US" dirty="0"/>
          </a:p>
        </p:txBody>
      </p:sp>
      <p:sp>
        <p:nvSpPr>
          <p:cNvPr id="4" name="Textplatzhalter 5">
            <a:extLst>
              <a:ext uri="{FF2B5EF4-FFF2-40B4-BE49-F238E27FC236}">
                <a16:creationId xmlns:a16="http://schemas.microsoft.com/office/drawing/2014/main" id="{DFB4E2FE-6880-DB3C-3C0E-7E31FC67DD00}"/>
              </a:ext>
            </a:extLst>
          </p:cNvPr>
          <p:cNvSpPr txBox="1">
            <a:spLocks/>
          </p:cNvSpPr>
          <p:nvPr/>
        </p:nvSpPr>
        <p:spPr>
          <a:xfrm>
            <a:off x="1776325" y="2384359"/>
            <a:ext cx="4068242" cy="648000"/>
          </a:xfrm>
          <a:prstGeom prst="rect">
            <a:avLst/>
          </a:prstGeom>
        </p:spPr>
        <p:txBody>
          <a:bodyPr vert="horz" wrap="square" lIns="0" tIns="0" rIns="0" bIns="0" rtlCol="0">
            <a:noAutofit/>
          </a:bodyPr>
          <a:lstStyle>
            <a:lvl1pPr marL="0" indent="0" algn="l" defTabSz="914400" rtl="0" eaLnBrk="1" latinLnBrk="0" hangingPunct="1">
              <a:spcBef>
                <a:spcPts val="0"/>
              </a:spcBef>
              <a:spcAft>
                <a:spcPts val="0"/>
              </a:spcAft>
              <a:buFont typeface="Arial" pitchFamily="34" charset="0"/>
              <a:buNone/>
              <a:defRPr sz="1600" kern="1200">
                <a:solidFill>
                  <a:schemeClr val="tx1"/>
                </a:solidFill>
                <a:latin typeface="+mn-lt"/>
                <a:ea typeface="+mn-ea"/>
                <a:cs typeface="+mn-cs"/>
              </a:defRPr>
            </a:lvl1pPr>
            <a:lvl2pPr marL="144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2pPr>
            <a:lvl3pPr marL="288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432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4pPr>
            <a:lvl5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5pPr>
            <a:lvl6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6pPr>
            <a:lvl7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7pPr>
            <a:lvl8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8pPr>
            <a:lvl9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9pPr>
          </a:lstStyle>
          <a:p>
            <a:pPr algn="ctr"/>
            <a:endParaRPr lang="en-US" sz="4000" b="1" dirty="0"/>
          </a:p>
        </p:txBody>
      </p:sp>
      <p:sp>
        <p:nvSpPr>
          <p:cNvPr id="17" name="Textplatzhalter 5">
            <a:extLst>
              <a:ext uri="{FF2B5EF4-FFF2-40B4-BE49-F238E27FC236}">
                <a16:creationId xmlns:a16="http://schemas.microsoft.com/office/drawing/2014/main" id="{A0F22878-70C4-B739-E815-E92C9D0A1093}"/>
              </a:ext>
            </a:extLst>
          </p:cNvPr>
          <p:cNvSpPr txBox="1">
            <a:spLocks/>
          </p:cNvSpPr>
          <p:nvPr/>
        </p:nvSpPr>
        <p:spPr>
          <a:xfrm>
            <a:off x="6348566" y="2384359"/>
            <a:ext cx="4068242" cy="648000"/>
          </a:xfrm>
          <a:prstGeom prst="rect">
            <a:avLst/>
          </a:prstGeom>
        </p:spPr>
        <p:txBody>
          <a:bodyPr vert="horz" wrap="square" lIns="0" tIns="0" rIns="0" bIns="0" rtlCol="0">
            <a:noAutofit/>
          </a:bodyPr>
          <a:lstStyle>
            <a:lvl1pPr marL="0" indent="0" algn="l" defTabSz="914400" rtl="0" eaLnBrk="1" latinLnBrk="0" hangingPunct="1">
              <a:spcBef>
                <a:spcPts val="0"/>
              </a:spcBef>
              <a:spcAft>
                <a:spcPts val="0"/>
              </a:spcAft>
              <a:buFont typeface="Arial" pitchFamily="34" charset="0"/>
              <a:buNone/>
              <a:defRPr sz="1600" kern="1200">
                <a:solidFill>
                  <a:schemeClr val="tx1"/>
                </a:solidFill>
                <a:latin typeface="+mn-lt"/>
                <a:ea typeface="+mn-ea"/>
                <a:cs typeface="+mn-cs"/>
              </a:defRPr>
            </a:lvl1pPr>
            <a:lvl2pPr marL="144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2pPr>
            <a:lvl3pPr marL="288000" indent="-144000" algn="l" defTabSz="914400" rtl="0" eaLnBrk="1" latinLnBrk="0" hangingPunct="1">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432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4pPr>
            <a:lvl5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5pPr>
            <a:lvl6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6pPr>
            <a:lvl7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7pPr>
            <a:lvl8pPr marL="576000" indent="-144000" algn="l" defTabSz="914400" rtl="0" eaLnBrk="1" latinLnBrk="0" hangingPunct="1">
              <a:spcBef>
                <a:spcPts val="0"/>
              </a:spcBef>
              <a:spcAft>
                <a:spcPts val="0"/>
              </a:spcAft>
              <a:buSzPct val="100000"/>
              <a:buFont typeface="Arial" panose="020B0604020202020204" pitchFamily="34" charset="0"/>
              <a:buChar char="•"/>
              <a:defRPr sz="1600" kern="1200">
                <a:solidFill>
                  <a:schemeClr val="tx1"/>
                </a:solidFill>
                <a:latin typeface="+mn-lt"/>
                <a:ea typeface="+mn-ea"/>
                <a:cs typeface="+mn-cs"/>
              </a:defRPr>
            </a:lvl8pPr>
            <a:lvl9pPr marL="576000" indent="-144000" algn="l" defTabSz="914400" rtl="0" eaLnBrk="1" latinLnBrk="0" hangingPunct="1">
              <a:spcBef>
                <a:spcPts val="0"/>
              </a:spcBef>
              <a:spcAft>
                <a:spcPts val="0"/>
              </a:spcAft>
              <a:buSzPct val="100000"/>
              <a:buFont typeface="Arial" panose="020B0604020202020204" pitchFamily="34" charset="0"/>
              <a:buChar char="•"/>
              <a:defRPr sz="1600" kern="1200" baseline="0">
                <a:solidFill>
                  <a:schemeClr val="tx1"/>
                </a:solidFill>
                <a:latin typeface="+mn-lt"/>
                <a:ea typeface="+mn-ea"/>
                <a:cs typeface="+mn-cs"/>
              </a:defRPr>
            </a:lvl9pPr>
          </a:lstStyle>
          <a:p>
            <a:pPr algn="ctr"/>
            <a:endParaRPr lang="en-US" sz="4000" b="1" dirty="0"/>
          </a:p>
        </p:txBody>
      </p:sp>
    </p:spTree>
    <p:extLst>
      <p:ext uri="{BB962C8B-B14F-4D97-AF65-F5344CB8AC3E}">
        <p14:creationId xmlns:p14="http://schemas.microsoft.com/office/powerpoint/2010/main" val="1876157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4FC46CD7-F474-0DB9-F0BA-79328A0D6901}"/>
              </a:ext>
            </a:extLst>
          </p:cNvPr>
          <p:cNvGraphicFramePr>
            <a:graphicFrameLocks noChangeAspect="1"/>
          </p:cNvGraphicFramePr>
          <p:nvPr>
            <p:custDataLst>
              <p:tags r:id="rId1"/>
            </p:custDataLst>
            <p:extLst>
              <p:ext uri="{D42A27DB-BD31-4B8C-83A1-F6EECF244321}">
                <p14:modId xmlns:p14="http://schemas.microsoft.com/office/powerpoint/2010/main" val="4147934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00" imgH="396" progId="TCLayout.ActiveDocument.1">
                  <p:embed/>
                </p:oleObj>
              </mc:Choice>
              <mc:Fallback>
                <p:oleObj name="think-cell Folie" r:id="rId4" imgW="400" imgH="396" progId="TCLayout.ActiveDocument.1">
                  <p:embed/>
                  <p:pic>
                    <p:nvPicPr>
                      <p:cNvPr id="4" name="Objekt 3" hidden="1">
                        <a:extLst>
                          <a:ext uri="{FF2B5EF4-FFF2-40B4-BE49-F238E27FC236}">
                            <a16:creationId xmlns:a16="http://schemas.microsoft.com/office/drawing/2014/main" id="{4FC46CD7-F474-0DB9-F0BA-79328A0D690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BC2174B0-794C-4460-BC29-5336BD041ABC}"/>
              </a:ext>
            </a:extLst>
          </p:cNvPr>
          <p:cNvSpPr txBox="1"/>
          <p:nvPr/>
        </p:nvSpPr>
        <p:spPr>
          <a:xfrm>
            <a:off x="4246116" y="2412110"/>
            <a:ext cx="2968248" cy="830997"/>
          </a:xfrm>
          <a:prstGeom prst="rect">
            <a:avLst/>
          </a:prstGeom>
          <a:noFill/>
        </p:spPr>
        <p:txBody>
          <a:bodyPr wrap="none" rtlCol="0">
            <a:spAutoFit/>
          </a:bodyPr>
          <a:lstStyle/>
          <a:p>
            <a:r>
              <a:rPr lang="en-US" sz="4800" dirty="0"/>
              <a:t>Thank you!</a:t>
            </a:r>
          </a:p>
        </p:txBody>
      </p:sp>
      <p:sp>
        <p:nvSpPr>
          <p:cNvPr id="3" name="Slide Number Placeholder 2">
            <a:extLst>
              <a:ext uri="{FF2B5EF4-FFF2-40B4-BE49-F238E27FC236}">
                <a16:creationId xmlns:a16="http://schemas.microsoft.com/office/drawing/2014/main" id="{7FE0C16C-9DF8-4992-8828-2A8863FB23EE}"/>
              </a:ext>
            </a:extLst>
          </p:cNvPr>
          <p:cNvSpPr>
            <a:spLocks noGrp="1"/>
          </p:cNvSpPr>
          <p:nvPr>
            <p:ph type="sldNum" sz="quarter" idx="12"/>
          </p:nvPr>
        </p:nvSpPr>
        <p:spPr/>
        <p:txBody>
          <a:bodyPr/>
          <a:lstStyle/>
          <a:p>
            <a:fld id="{32F358AF-5730-43DE-AF33-67BCA06BF621}" type="slidenum">
              <a:rPr lang="en-US" smtClean="0"/>
              <a:pPr/>
              <a:t>5</a:t>
            </a:fld>
            <a:endParaRPr lang="en-US" dirty="0"/>
          </a:p>
        </p:txBody>
      </p:sp>
      <p:pic>
        <p:nvPicPr>
          <p:cNvPr id="5" name="Graphic 4">
            <a:extLst>
              <a:ext uri="{FF2B5EF4-FFF2-40B4-BE49-F238E27FC236}">
                <a16:creationId xmlns:a16="http://schemas.microsoft.com/office/drawing/2014/main" id="{E4F73FAE-060B-9593-5B34-AA18FC3471E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4450" y="3243107"/>
            <a:ext cx="1211580" cy="1211580"/>
          </a:xfrm>
          <a:prstGeom prst="rect">
            <a:avLst/>
          </a:prstGeom>
        </p:spPr>
      </p:pic>
      <p:pic>
        <p:nvPicPr>
          <p:cNvPr id="7" name="Grafik 6" descr="Ein Mann mit welligem Haar">
            <a:extLst>
              <a:ext uri="{FF2B5EF4-FFF2-40B4-BE49-F238E27FC236}">
                <a16:creationId xmlns:a16="http://schemas.microsoft.com/office/drawing/2014/main" id="{569766E3-F4D5-947F-F85B-317B5E24C8A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836748" y="4943717"/>
            <a:ext cx="839227" cy="1077217"/>
          </a:xfrm>
          <a:prstGeom prst="rect">
            <a:avLst/>
          </a:prstGeom>
        </p:spPr>
      </p:pic>
      <p:sp>
        <p:nvSpPr>
          <p:cNvPr id="8" name="TextBox 1">
            <a:extLst>
              <a:ext uri="{FF2B5EF4-FFF2-40B4-BE49-F238E27FC236}">
                <a16:creationId xmlns:a16="http://schemas.microsoft.com/office/drawing/2014/main" id="{B1176202-C54E-DE8C-CD54-1BBF223DB2FA}"/>
              </a:ext>
            </a:extLst>
          </p:cNvPr>
          <p:cNvSpPr txBox="1"/>
          <p:nvPr/>
        </p:nvSpPr>
        <p:spPr>
          <a:xfrm>
            <a:off x="3806889" y="4943718"/>
            <a:ext cx="5679825" cy="1077218"/>
          </a:xfrm>
          <a:prstGeom prst="rect">
            <a:avLst/>
          </a:prstGeom>
          <a:noFill/>
        </p:spPr>
        <p:txBody>
          <a:bodyPr wrap="none" rtlCol="0">
            <a:spAutoFit/>
          </a:bodyPr>
          <a:lstStyle/>
          <a:p>
            <a:r>
              <a:rPr lang="en-US" sz="3200" dirty="0">
                <a:solidFill>
                  <a:srgbClr val="FF0000"/>
                </a:solidFill>
              </a:rPr>
              <a:t>Former Chair (Norway) of </a:t>
            </a:r>
            <a:br>
              <a:rPr lang="en-US" sz="3200" dirty="0">
                <a:solidFill>
                  <a:srgbClr val="FF0000"/>
                </a:solidFill>
              </a:rPr>
            </a:br>
            <a:r>
              <a:rPr lang="en-US" sz="3200" dirty="0">
                <a:solidFill>
                  <a:srgbClr val="FF0000"/>
                </a:solidFill>
              </a:rPr>
              <a:t>IWG Measurement Uncertainties</a:t>
            </a:r>
          </a:p>
        </p:txBody>
      </p:sp>
      <p:pic>
        <p:nvPicPr>
          <p:cNvPr id="9" name="Picture 8">
            <a:extLst>
              <a:ext uri="{FF2B5EF4-FFF2-40B4-BE49-F238E27FC236}">
                <a16:creationId xmlns:a16="http://schemas.microsoft.com/office/drawing/2014/main" id="{7B553638-B3EA-FF99-A7F0-F87013CEDE2D}"/>
              </a:ext>
            </a:extLst>
          </p:cNvPr>
          <p:cNvPicPr>
            <a:picLocks noChangeAspect="1"/>
          </p:cNvPicPr>
          <p:nvPr/>
        </p:nvPicPr>
        <p:blipFill>
          <a:blip r:embed="rId10"/>
          <a:stretch>
            <a:fillRect/>
          </a:stretch>
        </p:blipFill>
        <p:spPr>
          <a:xfrm>
            <a:off x="382852" y="2827608"/>
            <a:ext cx="3424037" cy="3604250"/>
          </a:xfrm>
          <a:prstGeom prst="rect">
            <a:avLst/>
          </a:prstGeom>
        </p:spPr>
      </p:pic>
    </p:spTree>
    <p:extLst>
      <p:ext uri="{BB962C8B-B14F-4D97-AF65-F5344CB8AC3E}">
        <p14:creationId xmlns:p14="http://schemas.microsoft.com/office/powerpoint/2010/main" val="29402719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21" ma:contentTypeDescription="Create a new document." ma:contentTypeScope="" ma:versionID="70aa97d293dc1b068aad8ec574bd5b29">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116effa8a8d4dca7515820515ac66886"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element ref="ns3:MediaServiceBillingMetadata" minOccurs="0"/>
                <xsd:element ref="ns3:Pa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element name="Path" ma:index="27" nillable="true" ma:displayName="Path" ma:internalName="Path">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Path xmlns="acccb6d4-dbe5-46d2-b4d3-5733603d8cc6" xsi:nil="true"/>
    <TaxCatchAll xmlns="985ec44e-1bab-4c0b-9df0-6ba128686fc9" xsi:nil="true"/>
  </documentManagement>
</p:properties>
</file>

<file path=customXml/itemProps1.xml><?xml version="1.0" encoding="utf-8"?>
<ds:datastoreItem xmlns:ds="http://schemas.openxmlformats.org/officeDocument/2006/customXml" ds:itemID="{F2E39052-F16F-450A-B89D-E4811A41FDA7}"/>
</file>

<file path=customXml/itemProps2.xml><?xml version="1.0" encoding="utf-8"?>
<ds:datastoreItem xmlns:ds="http://schemas.openxmlformats.org/officeDocument/2006/customXml" ds:itemID="{AF50ADB1-4218-42D6-B5CC-29B50AA30854}"/>
</file>

<file path=customXml/itemProps3.xml><?xml version="1.0" encoding="utf-8"?>
<ds:datastoreItem xmlns:ds="http://schemas.openxmlformats.org/officeDocument/2006/customXml" ds:itemID="{9E5B2A7B-031E-4995-B1E8-D6076DE0D014}"/>
</file>

<file path=docProps/app.xml><?xml version="1.0" encoding="utf-8"?>
<Properties xmlns="http://schemas.openxmlformats.org/officeDocument/2006/extended-properties" xmlns:vt="http://schemas.openxmlformats.org/officeDocument/2006/docPropsVTypes">
  <TotalTime>20</TotalTime>
  <Words>666</Words>
  <Application>Microsoft Office PowerPoint</Application>
  <PresentationFormat>Widescreen</PresentationFormat>
  <Paragraphs>30</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Calibri Light</vt:lpstr>
      <vt:lpstr>Office Theme</vt:lpstr>
      <vt:lpstr>think-cell Folie</vt:lpstr>
      <vt:lpstr>Background Information to Informal Document GRBP-82-18</vt:lpstr>
      <vt:lpstr>Short history:  </vt:lpstr>
      <vt:lpstr>The following basic revisions have been made:  </vt:lpstr>
      <vt:lpstr>Conclusions: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Truls Svenn Berge</dc:creator>
  <cp:lastModifiedBy>Truls Berge</cp:lastModifiedBy>
  <cp:revision>9</cp:revision>
  <dcterms:created xsi:type="dcterms:W3CDTF">2022-01-25T10:23:16Z</dcterms:created>
  <dcterms:modified xsi:type="dcterms:W3CDTF">2025-08-29T08:25:58Z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-274446196</vt:i4>
  </property>
  <property fmtid="{D5CDD505-2E9C-101B-9397-08002B2CF9AE}" pid="4" name="_EmailSubject">
    <vt:lpwstr>IWG MU Informal Documents for next GRBP meeting</vt:lpwstr>
  </property>
  <property fmtid="{D5CDD505-2E9C-101B-9397-08002B2CF9AE}" pid="5" name="_AuthorEmail">
    <vt:lpwstr>Truls.Berge@sintef.no</vt:lpwstr>
  </property>
  <property fmtid="{D5CDD505-2E9C-101B-9397-08002B2CF9AE}" pid="6" name="_AuthorEmailDisplayName">
    <vt:lpwstr>Truls Svenn Berge</vt:lpwstr>
  </property>
  <property fmtid="{D5CDD505-2E9C-101B-9397-08002B2CF9AE}" pid="7" name="_PreviousAdHocReviewCycleID">
    <vt:i4>-451336635</vt:i4>
  </property>
  <property fmtid="{D5CDD505-2E9C-101B-9397-08002B2CF9AE}" pid="8" name="ContentTypeId">
    <vt:lpwstr>0x0101003B8422D08C252547BB1CFA7F78E2CB83</vt:lpwstr>
  </property>
</Properties>
</file>