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9" r:id="rId5"/>
    <p:sldId id="260" r:id="rId6"/>
    <p:sldId id="258" r:id="rId7"/>
    <p:sldId id="256" r:id="rId8"/>
    <p:sldId id="257" r:id="rId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2" autoAdjust="0"/>
    <p:restoredTop sz="94660"/>
  </p:normalViewPr>
  <p:slideViewPr>
    <p:cSldViewPr snapToGrid="0">
      <p:cViewPr varScale="1">
        <p:scale>
          <a:sx n="45" d="100"/>
          <a:sy n="45" d="100"/>
        </p:scale>
        <p:origin x="893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onstantin Glukhenkiy" userId="24b49d37-c936-4e44-8fab-4bfac34f62f4" providerId="ADAL" clId="{FBA0A225-1D10-4C78-A1E6-14B504E867A0}"/>
    <pc:docChg chg="custSel modSld">
      <pc:chgData name="Konstantin Glukhenkiy" userId="24b49d37-c936-4e44-8fab-4bfac34f62f4" providerId="ADAL" clId="{FBA0A225-1D10-4C78-A1E6-14B504E867A0}" dt="2025-10-21T12:38:07.772" v="12" actId="20577"/>
      <pc:docMkLst>
        <pc:docMk/>
      </pc:docMkLst>
      <pc:sldChg chg="modSp mod">
        <pc:chgData name="Konstantin Glukhenkiy" userId="24b49d37-c936-4e44-8fab-4bfac34f62f4" providerId="ADAL" clId="{FBA0A225-1D10-4C78-A1E6-14B504E867A0}" dt="2025-10-21T12:38:07.772" v="12" actId="20577"/>
        <pc:sldMkLst>
          <pc:docMk/>
          <pc:sldMk cId="4275547832" sldId="259"/>
        </pc:sldMkLst>
        <pc:spChg chg="mod">
          <ac:chgData name="Konstantin Glukhenkiy" userId="24b49d37-c936-4e44-8fab-4bfac34f62f4" providerId="ADAL" clId="{FBA0A225-1D10-4C78-A1E6-14B504E867A0}" dt="2025-10-21T12:38:07.772" v="12" actId="20577"/>
          <ac:spMkLst>
            <pc:docMk/>
            <pc:sldMk cId="4275547832" sldId="259"/>
            <ac:spMk id="3" creationId="{64347AC8-5609-0C8A-6A7D-A695778530E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AD9DF65-DB9C-CE86-71C6-4E90F21C90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14B20ED8-A60B-1F50-ACB6-28A8C14BCE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435B243-0C31-75DB-DED3-FB3C679495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3935-3E87-4C05-9630-A08C39EE8575}" type="datetimeFigureOut">
              <a:rPr lang="de-DE" smtClean="0"/>
              <a:t>21.10.2025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9BDBC40-E1DB-3E1F-57F9-F8ADDED66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2B1ABED-DDD1-E7DC-BC3C-E01F45CED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074C3-0D38-4CCD-8651-134D568B496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38720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622AA6-320E-C91C-90F6-E263CE7AC5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69AACBB-4F0D-3C08-06E3-783D17C04D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96FF497-5353-8769-7302-89FBDFFD8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3935-3E87-4C05-9630-A08C39EE8575}" type="datetimeFigureOut">
              <a:rPr lang="de-DE" smtClean="0"/>
              <a:t>21.10.2025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8E5D9CD-5937-E954-30C2-96249617C8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69113A9-0C05-44C0-B1C5-A441E5C59D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074C3-0D38-4CCD-8651-134D568B496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71960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C43C2F1A-DDDF-D127-94BF-52FE778D14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3BD33C21-DE26-8EB6-211B-A732120E98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F49C8C5-B9FA-A439-3660-D0A7637361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3935-3E87-4C05-9630-A08C39EE8575}" type="datetimeFigureOut">
              <a:rPr lang="de-DE" smtClean="0"/>
              <a:t>21.10.2025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539332D-CB12-AC60-F7AA-0D0166519D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124F15B-C6C1-70BA-BABA-D195FAABB5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074C3-0D38-4CCD-8651-134D568B496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29638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2803F8-D513-14BA-85ED-E246FB7308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1221D95-85AC-1899-B293-013B2CDAB2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39CE0B5-A1BD-AE2F-1ECE-501F96F564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3935-3E87-4C05-9630-A08C39EE8575}" type="datetimeFigureOut">
              <a:rPr lang="de-DE" smtClean="0"/>
              <a:t>21.10.2025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02D6A36-4DB4-79BA-48B2-FA1E6C5CB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16564B4-FF68-BED5-34BD-A05E23056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074C3-0D38-4CCD-8651-134D568B496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09592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44E69A-FCC2-D73B-9B6C-3FA4AEA1DA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05D3BD5-2E89-05E8-A2DF-B40AEC4F09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1815301-5AB7-52FB-DD21-1A69F2308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3935-3E87-4C05-9630-A08C39EE8575}" type="datetimeFigureOut">
              <a:rPr lang="de-DE" smtClean="0"/>
              <a:t>21.10.2025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48B25C9-A270-E978-B196-98D3F44BC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490A7BD-5CD7-B141-4210-9D7BE9E62F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074C3-0D38-4CCD-8651-134D568B496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5885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4369D55-A3B8-EABC-90A6-F3C6E08F0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15C4D36-AA45-2C62-3CEE-743A0AB231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17C83E9-ECA5-B0C8-466E-7F21382D23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165EB41-88DC-7C66-9079-B3E8F952D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3935-3E87-4C05-9630-A08C39EE8575}" type="datetimeFigureOut">
              <a:rPr lang="de-DE" smtClean="0"/>
              <a:t>21.10.2025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6A3A1B4-5F41-FCF4-7ADA-6F884DFA8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D68BDFA-26FE-4C34-E33F-2035DC1C6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074C3-0D38-4CCD-8651-134D568B496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5266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81B69FE-3ED4-69DA-8F18-936166D8D7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618E00B-2555-BDA6-F777-17A5E9D43B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2FD515D-7A12-B34C-ECF2-1A386B57AC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EE5A4B07-B1D9-80DE-9866-08BC4FA147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FAF83778-4E3F-42E3-B389-79D32B0301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30BC3307-54C6-48A8-2685-4E8609CF2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3935-3E87-4C05-9630-A08C39EE8575}" type="datetimeFigureOut">
              <a:rPr lang="de-DE" smtClean="0"/>
              <a:t>21.10.2025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84FF9F30-D3C3-E0A7-26B6-F68441D323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AAEF74D3-3E95-4FC5-9CDE-3870799E47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074C3-0D38-4CCD-8651-134D568B496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27976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A2D0242-DB7F-048C-05D1-F4E288C8A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FDAA333C-0389-8AB2-51AA-2E504242B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3935-3E87-4C05-9630-A08C39EE8575}" type="datetimeFigureOut">
              <a:rPr lang="de-DE" smtClean="0"/>
              <a:t>21.10.2025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2E4F5FB-4D20-1E54-23B6-59A2F45DF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AA98941-C232-300F-8646-F10ECCD895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074C3-0D38-4CCD-8651-134D568B496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75036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59ED03DF-C968-5679-A467-EF4267F20D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3935-3E87-4C05-9630-A08C39EE8575}" type="datetimeFigureOut">
              <a:rPr lang="de-DE" smtClean="0"/>
              <a:t>21.10.2025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933B5DCB-0C2D-CDAF-9CF5-3E4BFD9C83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20082B7-ADF0-7158-F1A7-E997F3DF38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074C3-0D38-4CCD-8651-134D568B496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94156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AE101C-A390-9479-177D-CEA7D34D7D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7FCA832-06B8-2017-AA01-860CE3FD6B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A35A3D9-DD82-040C-5A9F-F255B87374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1E850B7-21C1-7F88-A0E1-BB370F07F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3935-3E87-4C05-9630-A08C39EE8575}" type="datetimeFigureOut">
              <a:rPr lang="de-DE" smtClean="0"/>
              <a:t>21.10.2025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EE32E70-DC74-0132-C9AF-B6F351B94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527F7CA-6A5C-B853-8569-31D3D8C62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074C3-0D38-4CCD-8651-134D568B496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6351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60E292-9606-FF2E-F562-A33594C746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71C47260-BE3D-615D-7215-5661775696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B4279B6-121F-7DBE-B9BA-EFF6994139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05C6549-A11D-10EE-BFF1-4862A5D38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3935-3E87-4C05-9630-A08C39EE8575}" type="datetimeFigureOut">
              <a:rPr lang="de-DE" smtClean="0"/>
              <a:t>21.10.2025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D4ED1BA-0059-A4F2-BEC1-43DD728538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E2B64E3-973E-F1D8-097E-D5027E354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074C3-0D38-4CCD-8651-134D568B496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21029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E55B3802-1ADF-3E2F-6C6A-5EC9C3E9CB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DD9B941-CE11-6EFA-C22D-F41A05A839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CD4EBAC-F6CE-4F2F-F9BE-A4524E8FD4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5383935-3E87-4C05-9630-A08C39EE8575}" type="datetimeFigureOut">
              <a:rPr lang="de-DE" smtClean="0"/>
              <a:t>21.10.2025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D1E2CA1-4DEE-A583-34A5-9016006DBA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7C4849A-68AA-C85F-6F26-CA6738354E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1C074C3-0D38-4CCD-8651-134D568B496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07777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3E58F161-6432-A671-4636-2A3999B49360}"/>
              </a:ext>
            </a:extLst>
          </p:cNvPr>
          <p:cNvSpPr/>
          <p:nvPr/>
        </p:nvSpPr>
        <p:spPr>
          <a:xfrm>
            <a:off x="3597440" y="4924926"/>
            <a:ext cx="465221" cy="72991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Rechteck: abgerundete Ecken 4">
            <a:extLst>
              <a:ext uri="{FF2B5EF4-FFF2-40B4-BE49-F238E27FC236}">
                <a16:creationId xmlns:a16="http://schemas.microsoft.com/office/drawing/2014/main" id="{402F06AA-3D31-962E-6E3D-B6ED8614700D}"/>
              </a:ext>
            </a:extLst>
          </p:cNvPr>
          <p:cNvSpPr/>
          <p:nvPr/>
        </p:nvSpPr>
        <p:spPr>
          <a:xfrm>
            <a:off x="7760367" y="4924926"/>
            <a:ext cx="465221" cy="72991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Rechteck: abgerundete Ecken 5">
            <a:extLst>
              <a:ext uri="{FF2B5EF4-FFF2-40B4-BE49-F238E27FC236}">
                <a16:creationId xmlns:a16="http://schemas.microsoft.com/office/drawing/2014/main" id="{FCA9AAF8-6D95-3652-D074-2C866C038091}"/>
              </a:ext>
            </a:extLst>
          </p:cNvPr>
          <p:cNvSpPr/>
          <p:nvPr/>
        </p:nvSpPr>
        <p:spPr>
          <a:xfrm>
            <a:off x="3264567" y="3015916"/>
            <a:ext cx="5293895" cy="1909010"/>
          </a:xfrm>
          <a:prstGeom prst="roundRect">
            <a:avLst>
              <a:gd name="adj" fmla="val 1246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7" name="Trapezoid 6">
            <a:extLst>
              <a:ext uri="{FF2B5EF4-FFF2-40B4-BE49-F238E27FC236}">
                <a16:creationId xmlns:a16="http://schemas.microsoft.com/office/drawing/2014/main" id="{FACE8BC2-79AC-2129-5CE9-EAEEA8961AE9}"/>
              </a:ext>
            </a:extLst>
          </p:cNvPr>
          <p:cNvSpPr/>
          <p:nvPr/>
        </p:nvSpPr>
        <p:spPr>
          <a:xfrm>
            <a:off x="3597440" y="1676400"/>
            <a:ext cx="4628148" cy="1339516"/>
          </a:xfrm>
          <a:prstGeom prst="trapezoid">
            <a:avLst>
              <a:gd name="adj" fmla="val 4210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E4163664-8347-37DA-F432-578DCF656A8B}"/>
              </a:ext>
            </a:extLst>
          </p:cNvPr>
          <p:cNvSpPr/>
          <p:nvPr/>
        </p:nvSpPr>
        <p:spPr>
          <a:xfrm>
            <a:off x="3537284" y="3429000"/>
            <a:ext cx="1171074" cy="41308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7479195E-5136-80C4-2E3C-C1A0388E8FC7}"/>
              </a:ext>
            </a:extLst>
          </p:cNvPr>
          <p:cNvSpPr txBox="1"/>
          <p:nvPr/>
        </p:nvSpPr>
        <p:spPr>
          <a:xfrm>
            <a:off x="5489804" y="3408504"/>
            <a:ext cx="8280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/>
              <a:t>LOGO</a:t>
            </a:r>
          </a:p>
        </p:txBody>
      </p:sp>
      <p:sp>
        <p:nvSpPr>
          <p:cNvPr id="12" name="Rechteck: abgerundete Ecken 11">
            <a:extLst>
              <a:ext uri="{FF2B5EF4-FFF2-40B4-BE49-F238E27FC236}">
                <a16:creationId xmlns:a16="http://schemas.microsoft.com/office/drawing/2014/main" id="{A923A92E-8C9F-D681-9380-792C51468256}"/>
              </a:ext>
            </a:extLst>
          </p:cNvPr>
          <p:cNvSpPr/>
          <p:nvPr/>
        </p:nvSpPr>
        <p:spPr>
          <a:xfrm>
            <a:off x="7112592" y="3439663"/>
            <a:ext cx="1171074" cy="41308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Ellipse 16">
            <a:extLst>
              <a:ext uri="{FF2B5EF4-FFF2-40B4-BE49-F238E27FC236}">
                <a16:creationId xmlns:a16="http://schemas.microsoft.com/office/drawing/2014/main" id="{A7C25E90-CB37-DB5A-57A7-0A957420331F}"/>
              </a:ext>
            </a:extLst>
          </p:cNvPr>
          <p:cNvSpPr/>
          <p:nvPr/>
        </p:nvSpPr>
        <p:spPr>
          <a:xfrm>
            <a:off x="4459705" y="3561347"/>
            <a:ext cx="248652" cy="13635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" name="Ellipse 17">
            <a:extLst>
              <a:ext uri="{FF2B5EF4-FFF2-40B4-BE49-F238E27FC236}">
                <a16:creationId xmlns:a16="http://schemas.microsoft.com/office/drawing/2014/main" id="{FE86F0A1-3EE0-6C24-BAF6-E7D1F7E65EAF}"/>
              </a:ext>
            </a:extLst>
          </p:cNvPr>
          <p:cNvSpPr/>
          <p:nvPr/>
        </p:nvSpPr>
        <p:spPr>
          <a:xfrm>
            <a:off x="7112592" y="3561347"/>
            <a:ext cx="248652" cy="13635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" name="Ellipse 18">
            <a:extLst>
              <a:ext uri="{FF2B5EF4-FFF2-40B4-BE49-F238E27FC236}">
                <a16:creationId xmlns:a16="http://schemas.microsoft.com/office/drawing/2014/main" id="{20EB6A5B-CD21-276A-2CF4-6C968689FE3F}"/>
              </a:ext>
            </a:extLst>
          </p:cNvPr>
          <p:cNvSpPr/>
          <p:nvPr/>
        </p:nvSpPr>
        <p:spPr>
          <a:xfrm>
            <a:off x="7569794" y="3498819"/>
            <a:ext cx="278653" cy="27107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Ellipse 19">
            <a:extLst>
              <a:ext uri="{FF2B5EF4-FFF2-40B4-BE49-F238E27FC236}">
                <a16:creationId xmlns:a16="http://schemas.microsoft.com/office/drawing/2014/main" id="{09FF0F92-DA7C-EBC1-2ADD-649BB2E2F31B}"/>
              </a:ext>
            </a:extLst>
          </p:cNvPr>
          <p:cNvSpPr/>
          <p:nvPr/>
        </p:nvSpPr>
        <p:spPr>
          <a:xfrm>
            <a:off x="3972502" y="3498819"/>
            <a:ext cx="278653" cy="27107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" name="Rechteck: abgerundete Ecken 20">
            <a:extLst>
              <a:ext uri="{FF2B5EF4-FFF2-40B4-BE49-F238E27FC236}">
                <a16:creationId xmlns:a16="http://schemas.microsoft.com/office/drawing/2014/main" id="{5D744B3C-EB9C-6E00-9752-F8BD5DFE58BC}"/>
              </a:ext>
            </a:extLst>
          </p:cNvPr>
          <p:cNvSpPr/>
          <p:nvPr/>
        </p:nvSpPr>
        <p:spPr>
          <a:xfrm>
            <a:off x="3597440" y="3498819"/>
            <a:ext cx="205650" cy="271076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" name="Rechteck: abgerundete Ecken 21">
            <a:extLst>
              <a:ext uri="{FF2B5EF4-FFF2-40B4-BE49-F238E27FC236}">
                <a16:creationId xmlns:a16="http://schemas.microsoft.com/office/drawing/2014/main" id="{5C53E607-4326-052C-4F40-22DD2A26D518}"/>
              </a:ext>
            </a:extLst>
          </p:cNvPr>
          <p:cNvSpPr/>
          <p:nvPr/>
        </p:nvSpPr>
        <p:spPr>
          <a:xfrm>
            <a:off x="8034528" y="3498819"/>
            <a:ext cx="205650" cy="271076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" name="Rechteck: abgerundete Ecken 22">
            <a:extLst>
              <a:ext uri="{FF2B5EF4-FFF2-40B4-BE49-F238E27FC236}">
                <a16:creationId xmlns:a16="http://schemas.microsoft.com/office/drawing/2014/main" id="{D2745651-B3FB-EC19-4E1D-271D9F9E0122}"/>
              </a:ext>
            </a:extLst>
          </p:cNvPr>
          <p:cNvSpPr/>
          <p:nvPr/>
        </p:nvSpPr>
        <p:spPr>
          <a:xfrm>
            <a:off x="3941605" y="3370359"/>
            <a:ext cx="1548199" cy="68940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" name="Rechteck: abgerundete Ecken 23">
            <a:extLst>
              <a:ext uri="{FF2B5EF4-FFF2-40B4-BE49-F238E27FC236}">
                <a16:creationId xmlns:a16="http://schemas.microsoft.com/office/drawing/2014/main" id="{E9014897-EB72-6986-59B4-A908C64BC4DF}"/>
              </a:ext>
            </a:extLst>
          </p:cNvPr>
          <p:cNvSpPr/>
          <p:nvPr/>
        </p:nvSpPr>
        <p:spPr>
          <a:xfrm>
            <a:off x="6247688" y="3370723"/>
            <a:ext cx="1593279" cy="68940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31" name="Gerade Verbindung mit Pfeil 30">
            <a:extLst>
              <a:ext uri="{FF2B5EF4-FFF2-40B4-BE49-F238E27FC236}">
                <a16:creationId xmlns:a16="http://schemas.microsoft.com/office/drawing/2014/main" id="{693324D3-BF17-175D-9FDF-384804248C1E}"/>
              </a:ext>
            </a:extLst>
          </p:cNvPr>
          <p:cNvCxnSpPr>
            <a:cxnSpLocks/>
          </p:cNvCxnSpPr>
          <p:nvPr/>
        </p:nvCxnSpPr>
        <p:spPr>
          <a:xfrm flipV="1">
            <a:off x="6042409" y="2056429"/>
            <a:ext cx="2482210" cy="141632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Gerade Verbindung mit Pfeil 32">
            <a:extLst>
              <a:ext uri="{FF2B5EF4-FFF2-40B4-BE49-F238E27FC236}">
                <a16:creationId xmlns:a16="http://schemas.microsoft.com/office/drawing/2014/main" id="{19816106-4C3F-D9E5-DBFB-EC1EA9BD3D10}"/>
              </a:ext>
            </a:extLst>
          </p:cNvPr>
          <p:cNvCxnSpPr>
            <a:cxnSpLocks/>
            <a:stCxn id="24" idx="0"/>
          </p:cNvCxnSpPr>
          <p:nvPr/>
        </p:nvCxnSpPr>
        <p:spPr>
          <a:xfrm flipV="1">
            <a:off x="7044328" y="2031207"/>
            <a:ext cx="1514133" cy="133951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Gerade Verbindung mit Pfeil 34">
            <a:extLst>
              <a:ext uri="{FF2B5EF4-FFF2-40B4-BE49-F238E27FC236}">
                <a16:creationId xmlns:a16="http://schemas.microsoft.com/office/drawing/2014/main" id="{DF9238B9-9948-8ED0-6757-727488BBD80E}"/>
              </a:ext>
            </a:extLst>
          </p:cNvPr>
          <p:cNvCxnSpPr>
            <a:cxnSpLocks/>
            <a:stCxn id="22" idx="3"/>
          </p:cNvCxnSpPr>
          <p:nvPr/>
        </p:nvCxnSpPr>
        <p:spPr>
          <a:xfrm flipV="1">
            <a:off x="8240178" y="2056429"/>
            <a:ext cx="297841" cy="157792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Textfeld 35">
            <a:extLst>
              <a:ext uri="{FF2B5EF4-FFF2-40B4-BE49-F238E27FC236}">
                <a16:creationId xmlns:a16="http://schemas.microsoft.com/office/drawing/2014/main" id="{1DF03F0A-0F7C-89E7-02E3-F0A9A02DD5B7}"/>
              </a:ext>
            </a:extLst>
          </p:cNvPr>
          <p:cNvSpPr txBox="1"/>
          <p:nvPr/>
        </p:nvSpPr>
        <p:spPr>
          <a:xfrm>
            <a:off x="8524620" y="1439217"/>
            <a:ext cx="36673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b="1" dirty="0"/>
              <a:t>Position </a:t>
            </a:r>
            <a:r>
              <a:rPr lang="de-DE" sz="1400" b="1" dirty="0" err="1"/>
              <a:t>Lamp</a:t>
            </a:r>
            <a:r>
              <a:rPr lang="de-DE" sz="1400" b="1" dirty="0"/>
              <a:t> </a:t>
            </a:r>
            <a:r>
              <a:rPr lang="de-DE" sz="1400" b="1" dirty="0" err="1"/>
              <a:t>constitued</a:t>
            </a:r>
            <a:r>
              <a:rPr lang="de-DE" sz="1400" b="1" dirty="0"/>
              <a:t> </a:t>
            </a:r>
            <a:r>
              <a:rPr lang="de-DE" sz="1400" b="1" dirty="0" err="1"/>
              <a:t>of</a:t>
            </a:r>
            <a:r>
              <a:rPr lang="de-DE" sz="1400" b="1" dirty="0"/>
              <a:t> 3 </a:t>
            </a:r>
            <a:r>
              <a:rPr lang="de-DE" sz="1400" b="1" dirty="0" err="1"/>
              <a:t>parts</a:t>
            </a:r>
            <a:r>
              <a:rPr lang="de-DE" sz="1400" b="1" dirty="0"/>
              <a:t>  </a:t>
            </a:r>
            <a:r>
              <a:rPr lang="de-DE" sz="1400" b="1" dirty="0" err="1"/>
              <a:t>incorporating</a:t>
            </a:r>
            <a:r>
              <a:rPr lang="de-DE" sz="1400" b="1" dirty="0"/>
              <a:t> a Logo.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400" b="1" dirty="0" err="1"/>
              <a:t>distance</a:t>
            </a:r>
            <a:r>
              <a:rPr lang="de-DE" sz="1400" b="1" dirty="0"/>
              <a:t> </a:t>
            </a:r>
            <a:r>
              <a:rPr lang="de-DE" sz="1400" b="1" dirty="0" err="1"/>
              <a:t>between</a:t>
            </a:r>
            <a:r>
              <a:rPr lang="de-DE" sz="1400" b="1" dirty="0"/>
              <a:t> </a:t>
            </a:r>
            <a:r>
              <a:rPr lang="de-DE" sz="1400" b="1" dirty="0" err="1"/>
              <a:t>each</a:t>
            </a:r>
            <a:r>
              <a:rPr lang="de-DE" sz="1400" b="1" dirty="0"/>
              <a:t> </a:t>
            </a:r>
            <a:r>
              <a:rPr lang="de-DE" sz="1400" b="1" dirty="0" err="1"/>
              <a:t>part</a:t>
            </a:r>
            <a:r>
              <a:rPr lang="de-DE" sz="1400" b="1" dirty="0"/>
              <a:t> is ≤ 75 mm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400" b="1" dirty="0"/>
              <a:t>max. light </a:t>
            </a:r>
            <a:r>
              <a:rPr lang="de-DE" sz="1400" b="1" dirty="0" err="1"/>
              <a:t>intensity</a:t>
            </a:r>
            <a:r>
              <a:rPr lang="de-DE" sz="1400" b="1" dirty="0"/>
              <a:t> 140 cd</a:t>
            </a:r>
          </a:p>
        </p:txBody>
      </p:sp>
      <p:cxnSp>
        <p:nvCxnSpPr>
          <p:cNvPr id="37" name="Gerader Verbinder 36">
            <a:extLst>
              <a:ext uri="{FF2B5EF4-FFF2-40B4-BE49-F238E27FC236}">
                <a16:creationId xmlns:a16="http://schemas.microsoft.com/office/drawing/2014/main" id="{5139E17A-45B2-1286-1839-8D690256123E}"/>
              </a:ext>
            </a:extLst>
          </p:cNvPr>
          <p:cNvCxnSpPr>
            <a:cxnSpLocks/>
            <a:endCxn id="24" idx="3"/>
          </p:cNvCxnSpPr>
          <p:nvPr/>
        </p:nvCxnSpPr>
        <p:spPr>
          <a:xfrm flipV="1">
            <a:off x="7840967" y="3405193"/>
            <a:ext cx="0" cy="10100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Gerader Verbinder 37">
            <a:extLst>
              <a:ext uri="{FF2B5EF4-FFF2-40B4-BE49-F238E27FC236}">
                <a16:creationId xmlns:a16="http://schemas.microsoft.com/office/drawing/2014/main" id="{FB30C402-A59D-139B-C517-06DFAE16239D}"/>
              </a:ext>
            </a:extLst>
          </p:cNvPr>
          <p:cNvCxnSpPr/>
          <p:nvPr/>
        </p:nvCxnSpPr>
        <p:spPr>
          <a:xfrm flipV="1">
            <a:off x="8021127" y="3498819"/>
            <a:ext cx="0" cy="91640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Gerade Verbindung mit Pfeil 38">
            <a:extLst>
              <a:ext uri="{FF2B5EF4-FFF2-40B4-BE49-F238E27FC236}">
                <a16:creationId xmlns:a16="http://schemas.microsoft.com/office/drawing/2014/main" id="{89F125C6-0AC9-5C6F-3B10-B1D4FEAEC923}"/>
              </a:ext>
            </a:extLst>
          </p:cNvPr>
          <p:cNvCxnSpPr>
            <a:cxnSpLocks/>
          </p:cNvCxnSpPr>
          <p:nvPr/>
        </p:nvCxnSpPr>
        <p:spPr>
          <a:xfrm>
            <a:off x="7840967" y="4415225"/>
            <a:ext cx="201055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Textfeld 39">
            <a:extLst>
              <a:ext uri="{FF2B5EF4-FFF2-40B4-BE49-F238E27FC236}">
                <a16:creationId xmlns:a16="http://schemas.microsoft.com/office/drawing/2014/main" id="{359EEA1C-9530-A8FE-C6C2-B22552B0319D}"/>
              </a:ext>
            </a:extLst>
          </p:cNvPr>
          <p:cNvSpPr txBox="1"/>
          <p:nvPr/>
        </p:nvSpPr>
        <p:spPr>
          <a:xfrm>
            <a:off x="7703256" y="4438043"/>
            <a:ext cx="67999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100" dirty="0"/>
              <a:t>≤75 mm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64347AC8-5609-0C8A-6A7D-A695778530E5}"/>
              </a:ext>
            </a:extLst>
          </p:cNvPr>
          <p:cNvSpPr txBox="1"/>
          <p:nvPr/>
        </p:nvSpPr>
        <p:spPr>
          <a:xfrm>
            <a:off x="2676859" y="292806"/>
            <a:ext cx="82745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b="1" dirty="0" err="1"/>
              <a:t>Illuminated</a:t>
            </a:r>
            <a:r>
              <a:rPr lang="de-DE" sz="2000" b="1" dirty="0"/>
              <a:t> Logo </a:t>
            </a:r>
            <a:r>
              <a:rPr lang="de-DE" sz="2000" b="1" dirty="0" err="1"/>
              <a:t>according</a:t>
            </a:r>
            <a:r>
              <a:rPr lang="de-DE" sz="2000" b="1" dirty="0"/>
              <a:t> </a:t>
            </a:r>
            <a:r>
              <a:rPr lang="de-DE" sz="2000" b="1" dirty="0" err="1"/>
              <a:t>to</a:t>
            </a:r>
            <a:r>
              <a:rPr lang="de-DE" sz="2000" b="1" dirty="0"/>
              <a:t> UN R 148 01 and UN R </a:t>
            </a:r>
            <a:r>
              <a:rPr lang="de-DE" sz="2000" b="1"/>
              <a:t>48 08 – GRE-93-26</a:t>
            </a:r>
            <a:endParaRPr lang="de-DE" sz="2000" b="1" dirty="0"/>
          </a:p>
        </p:txBody>
      </p:sp>
    </p:spTree>
    <p:extLst>
      <p:ext uri="{BB962C8B-B14F-4D97-AF65-F5344CB8AC3E}">
        <p14:creationId xmlns:p14="http://schemas.microsoft.com/office/powerpoint/2010/main" val="42755478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749EF2EC-F979-DE1B-272A-E4E7779D883F}"/>
              </a:ext>
            </a:extLst>
          </p:cNvPr>
          <p:cNvSpPr/>
          <p:nvPr/>
        </p:nvSpPr>
        <p:spPr>
          <a:xfrm>
            <a:off x="3597440" y="4924926"/>
            <a:ext cx="465221" cy="72991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Rechteck: abgerundete Ecken 8">
            <a:extLst>
              <a:ext uri="{FF2B5EF4-FFF2-40B4-BE49-F238E27FC236}">
                <a16:creationId xmlns:a16="http://schemas.microsoft.com/office/drawing/2014/main" id="{F601521E-8806-51D5-8C56-1D3FAC71C5AC}"/>
              </a:ext>
            </a:extLst>
          </p:cNvPr>
          <p:cNvSpPr/>
          <p:nvPr/>
        </p:nvSpPr>
        <p:spPr>
          <a:xfrm>
            <a:off x="7760367" y="4924926"/>
            <a:ext cx="465221" cy="72991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E1FD9CD9-8637-EF45-47D8-85680578047C}"/>
              </a:ext>
            </a:extLst>
          </p:cNvPr>
          <p:cNvSpPr/>
          <p:nvPr/>
        </p:nvSpPr>
        <p:spPr>
          <a:xfrm>
            <a:off x="3264567" y="3015916"/>
            <a:ext cx="5293895" cy="1909010"/>
          </a:xfrm>
          <a:prstGeom prst="roundRect">
            <a:avLst>
              <a:gd name="adj" fmla="val 1246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7" name="Trapezoid 6">
            <a:extLst>
              <a:ext uri="{FF2B5EF4-FFF2-40B4-BE49-F238E27FC236}">
                <a16:creationId xmlns:a16="http://schemas.microsoft.com/office/drawing/2014/main" id="{14836EC0-85EB-A71D-91F6-24254060133D}"/>
              </a:ext>
            </a:extLst>
          </p:cNvPr>
          <p:cNvSpPr/>
          <p:nvPr/>
        </p:nvSpPr>
        <p:spPr>
          <a:xfrm>
            <a:off x="3597440" y="1676400"/>
            <a:ext cx="4628148" cy="1339516"/>
          </a:xfrm>
          <a:prstGeom prst="trapezoid">
            <a:avLst>
              <a:gd name="adj" fmla="val 4210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Rechteck: abgerundete Ecken 9">
            <a:extLst>
              <a:ext uri="{FF2B5EF4-FFF2-40B4-BE49-F238E27FC236}">
                <a16:creationId xmlns:a16="http://schemas.microsoft.com/office/drawing/2014/main" id="{77AC5FAC-4E9A-60F2-1846-77371495EECF}"/>
              </a:ext>
            </a:extLst>
          </p:cNvPr>
          <p:cNvSpPr/>
          <p:nvPr/>
        </p:nvSpPr>
        <p:spPr>
          <a:xfrm>
            <a:off x="3537284" y="3429000"/>
            <a:ext cx="1171074" cy="41308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Rechteck: abgerundete Ecken 15">
            <a:extLst>
              <a:ext uri="{FF2B5EF4-FFF2-40B4-BE49-F238E27FC236}">
                <a16:creationId xmlns:a16="http://schemas.microsoft.com/office/drawing/2014/main" id="{A7E92EE9-3820-28A5-6C89-37809A960794}"/>
              </a:ext>
            </a:extLst>
          </p:cNvPr>
          <p:cNvSpPr/>
          <p:nvPr/>
        </p:nvSpPr>
        <p:spPr>
          <a:xfrm>
            <a:off x="7112594" y="3429000"/>
            <a:ext cx="1171074" cy="41308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BFC671B7-0605-BF83-2106-78239EF620E8}"/>
              </a:ext>
            </a:extLst>
          </p:cNvPr>
          <p:cNvCxnSpPr>
            <a:stCxn id="10" idx="3"/>
          </p:cNvCxnSpPr>
          <p:nvPr/>
        </p:nvCxnSpPr>
        <p:spPr>
          <a:xfrm flipV="1">
            <a:off x="4708358" y="2719137"/>
            <a:ext cx="0" cy="91640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Gerader Verbinder 18">
            <a:extLst>
              <a:ext uri="{FF2B5EF4-FFF2-40B4-BE49-F238E27FC236}">
                <a16:creationId xmlns:a16="http://schemas.microsoft.com/office/drawing/2014/main" id="{8BEC68E7-4C2C-4F99-05F3-9821E23A3E74}"/>
              </a:ext>
            </a:extLst>
          </p:cNvPr>
          <p:cNvCxnSpPr/>
          <p:nvPr/>
        </p:nvCxnSpPr>
        <p:spPr>
          <a:xfrm flipV="1">
            <a:off x="5610603" y="2719137"/>
            <a:ext cx="0" cy="91640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Gerade Verbindung mit Pfeil 20">
            <a:extLst>
              <a:ext uri="{FF2B5EF4-FFF2-40B4-BE49-F238E27FC236}">
                <a16:creationId xmlns:a16="http://schemas.microsoft.com/office/drawing/2014/main" id="{6A3F4944-819A-D0E5-A34E-4293A4A7E7AA}"/>
              </a:ext>
            </a:extLst>
          </p:cNvPr>
          <p:cNvCxnSpPr>
            <a:cxnSpLocks/>
          </p:cNvCxnSpPr>
          <p:nvPr/>
        </p:nvCxnSpPr>
        <p:spPr>
          <a:xfrm>
            <a:off x="4708358" y="2831432"/>
            <a:ext cx="902245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feld 21">
            <a:extLst>
              <a:ext uri="{FF2B5EF4-FFF2-40B4-BE49-F238E27FC236}">
                <a16:creationId xmlns:a16="http://schemas.microsoft.com/office/drawing/2014/main" id="{434BB017-24E4-6CC7-C4D3-E1FB2C178589}"/>
              </a:ext>
            </a:extLst>
          </p:cNvPr>
          <p:cNvSpPr txBox="1"/>
          <p:nvPr/>
        </p:nvSpPr>
        <p:spPr>
          <a:xfrm>
            <a:off x="4746820" y="2569822"/>
            <a:ext cx="75533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100" dirty="0"/>
              <a:t>≤200 mm</a:t>
            </a:r>
          </a:p>
        </p:txBody>
      </p:sp>
      <p:sp>
        <p:nvSpPr>
          <p:cNvPr id="27" name="Ellipse 26">
            <a:extLst>
              <a:ext uri="{FF2B5EF4-FFF2-40B4-BE49-F238E27FC236}">
                <a16:creationId xmlns:a16="http://schemas.microsoft.com/office/drawing/2014/main" id="{18EDE878-7788-0352-7539-4D445C107B74}"/>
              </a:ext>
            </a:extLst>
          </p:cNvPr>
          <p:cNvSpPr/>
          <p:nvPr/>
        </p:nvSpPr>
        <p:spPr>
          <a:xfrm>
            <a:off x="4459705" y="3561347"/>
            <a:ext cx="248652" cy="13635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8" name="Ellipse 27">
            <a:extLst>
              <a:ext uri="{FF2B5EF4-FFF2-40B4-BE49-F238E27FC236}">
                <a16:creationId xmlns:a16="http://schemas.microsoft.com/office/drawing/2014/main" id="{D36606B6-92E1-5F3D-874E-29FB68593B22}"/>
              </a:ext>
            </a:extLst>
          </p:cNvPr>
          <p:cNvSpPr/>
          <p:nvPr/>
        </p:nvSpPr>
        <p:spPr>
          <a:xfrm>
            <a:off x="7112592" y="3561347"/>
            <a:ext cx="248652" cy="13635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0" name="Ellipse 29">
            <a:extLst>
              <a:ext uri="{FF2B5EF4-FFF2-40B4-BE49-F238E27FC236}">
                <a16:creationId xmlns:a16="http://schemas.microsoft.com/office/drawing/2014/main" id="{FAE68422-BAF8-ECEE-A5F1-9A3F804D3939}"/>
              </a:ext>
            </a:extLst>
          </p:cNvPr>
          <p:cNvSpPr/>
          <p:nvPr/>
        </p:nvSpPr>
        <p:spPr>
          <a:xfrm>
            <a:off x="7569794" y="3498819"/>
            <a:ext cx="278653" cy="27107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2" name="Rechteck: abgerundete Ecken 31">
            <a:extLst>
              <a:ext uri="{FF2B5EF4-FFF2-40B4-BE49-F238E27FC236}">
                <a16:creationId xmlns:a16="http://schemas.microsoft.com/office/drawing/2014/main" id="{EF815245-DA51-C0A7-AE12-1AEF416FB6CA}"/>
              </a:ext>
            </a:extLst>
          </p:cNvPr>
          <p:cNvSpPr/>
          <p:nvPr/>
        </p:nvSpPr>
        <p:spPr>
          <a:xfrm>
            <a:off x="3597440" y="3498819"/>
            <a:ext cx="205650" cy="271076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3" name="Rechteck: abgerundete Ecken 32">
            <a:extLst>
              <a:ext uri="{FF2B5EF4-FFF2-40B4-BE49-F238E27FC236}">
                <a16:creationId xmlns:a16="http://schemas.microsoft.com/office/drawing/2014/main" id="{BB4C011F-C363-BA0A-C95A-2868EBDC17C7}"/>
              </a:ext>
            </a:extLst>
          </p:cNvPr>
          <p:cNvSpPr/>
          <p:nvPr/>
        </p:nvSpPr>
        <p:spPr>
          <a:xfrm>
            <a:off x="8034528" y="3498819"/>
            <a:ext cx="205650" cy="271076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82BC323D-E20B-9F06-346C-D87A26FB6DD4}"/>
              </a:ext>
            </a:extLst>
          </p:cNvPr>
          <p:cNvSpPr/>
          <p:nvPr/>
        </p:nvSpPr>
        <p:spPr>
          <a:xfrm>
            <a:off x="3972502" y="3498819"/>
            <a:ext cx="278653" cy="27107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B161097F-F5D7-EA58-13A6-886048C77FDC}"/>
              </a:ext>
            </a:extLst>
          </p:cNvPr>
          <p:cNvSpPr txBox="1"/>
          <p:nvPr/>
        </p:nvSpPr>
        <p:spPr>
          <a:xfrm>
            <a:off x="5489804" y="3408504"/>
            <a:ext cx="8280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/>
              <a:t>LOGO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B3CFFAE6-CFC1-156D-07D2-367742B82F21}"/>
              </a:ext>
            </a:extLst>
          </p:cNvPr>
          <p:cNvSpPr txBox="1"/>
          <p:nvPr/>
        </p:nvSpPr>
        <p:spPr>
          <a:xfrm>
            <a:off x="2209800" y="6086475"/>
            <a:ext cx="2477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/>
              <a:t>Lighting</a:t>
            </a:r>
            <a:r>
              <a:rPr lang="de-DE" dirty="0"/>
              <a:t> </a:t>
            </a:r>
            <a:r>
              <a:rPr lang="de-DE" dirty="0" err="1"/>
              <a:t>units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an AFS</a:t>
            </a:r>
          </a:p>
        </p:txBody>
      </p:sp>
      <p:cxnSp>
        <p:nvCxnSpPr>
          <p:cNvPr id="20" name="Gerade Verbindung mit Pfeil 19">
            <a:extLst>
              <a:ext uri="{FF2B5EF4-FFF2-40B4-BE49-F238E27FC236}">
                <a16:creationId xmlns:a16="http://schemas.microsoft.com/office/drawing/2014/main" id="{66AA1F2C-A207-14C1-623A-5381EF55E471}"/>
              </a:ext>
            </a:extLst>
          </p:cNvPr>
          <p:cNvCxnSpPr>
            <a:stCxn id="14" idx="0"/>
            <a:endCxn id="32" idx="2"/>
          </p:cNvCxnSpPr>
          <p:nvPr/>
        </p:nvCxnSpPr>
        <p:spPr>
          <a:xfrm flipV="1">
            <a:off x="3448633" y="3769895"/>
            <a:ext cx="251632" cy="231658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Gerade Verbindung mit Pfeil 23">
            <a:extLst>
              <a:ext uri="{FF2B5EF4-FFF2-40B4-BE49-F238E27FC236}">
                <a16:creationId xmlns:a16="http://schemas.microsoft.com/office/drawing/2014/main" id="{746D5CC2-E1CA-5836-7F69-5B55722C5E2F}"/>
              </a:ext>
            </a:extLst>
          </p:cNvPr>
          <p:cNvCxnSpPr>
            <a:stCxn id="14" idx="0"/>
            <a:endCxn id="5" idx="4"/>
          </p:cNvCxnSpPr>
          <p:nvPr/>
        </p:nvCxnSpPr>
        <p:spPr>
          <a:xfrm flipV="1">
            <a:off x="3448633" y="3769895"/>
            <a:ext cx="663196" cy="231658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Gerade Verbindung mit Pfeil 25">
            <a:extLst>
              <a:ext uri="{FF2B5EF4-FFF2-40B4-BE49-F238E27FC236}">
                <a16:creationId xmlns:a16="http://schemas.microsoft.com/office/drawing/2014/main" id="{85ED5B6F-99BC-1AF2-606F-BF469F494CC6}"/>
              </a:ext>
            </a:extLst>
          </p:cNvPr>
          <p:cNvCxnSpPr>
            <a:stCxn id="14" idx="0"/>
            <a:endCxn id="27" idx="4"/>
          </p:cNvCxnSpPr>
          <p:nvPr/>
        </p:nvCxnSpPr>
        <p:spPr>
          <a:xfrm flipV="1">
            <a:off x="3448633" y="3697705"/>
            <a:ext cx="1135398" cy="238877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Gerade Verbindung mit Pfeil 33">
            <a:extLst>
              <a:ext uri="{FF2B5EF4-FFF2-40B4-BE49-F238E27FC236}">
                <a16:creationId xmlns:a16="http://schemas.microsoft.com/office/drawing/2014/main" id="{408F0222-1908-360C-9086-E50C66B06CC0}"/>
              </a:ext>
            </a:extLst>
          </p:cNvPr>
          <p:cNvCxnSpPr>
            <a:stCxn id="14" idx="0"/>
          </p:cNvCxnSpPr>
          <p:nvPr/>
        </p:nvCxnSpPr>
        <p:spPr>
          <a:xfrm flipV="1">
            <a:off x="3448633" y="3697705"/>
            <a:ext cx="2161970" cy="238877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Textfeld 34">
            <a:extLst>
              <a:ext uri="{FF2B5EF4-FFF2-40B4-BE49-F238E27FC236}">
                <a16:creationId xmlns:a16="http://schemas.microsoft.com/office/drawing/2014/main" id="{4EE00608-16B2-E6A1-F278-462067600790}"/>
              </a:ext>
            </a:extLst>
          </p:cNvPr>
          <p:cNvSpPr txBox="1"/>
          <p:nvPr/>
        </p:nvSpPr>
        <p:spPr>
          <a:xfrm>
            <a:off x="8558461" y="1307068"/>
            <a:ext cx="34144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400" b="1" dirty="0"/>
              <a:t>Horizontal </a:t>
            </a:r>
            <a:r>
              <a:rPr lang="de-DE" sz="1400" b="1" dirty="0" err="1"/>
              <a:t>distance</a:t>
            </a:r>
            <a:r>
              <a:rPr lang="de-DE" sz="1400" b="1" dirty="0"/>
              <a:t> ≤ </a:t>
            </a:r>
            <a:r>
              <a:rPr lang="de-DE" sz="1400" b="1" u="sng" dirty="0">
                <a:solidFill>
                  <a:srgbClr val="FF0000"/>
                </a:solidFill>
              </a:rPr>
              <a:t>200</a:t>
            </a:r>
            <a:r>
              <a:rPr lang="de-DE" sz="1400" b="1" dirty="0"/>
              <a:t> mm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400" b="1" dirty="0"/>
              <a:t>max. light </a:t>
            </a:r>
            <a:r>
              <a:rPr lang="de-DE" sz="1400" b="1" dirty="0" err="1"/>
              <a:t>intensity</a:t>
            </a:r>
            <a:r>
              <a:rPr lang="de-DE" sz="1400" b="1" dirty="0"/>
              <a:t> </a:t>
            </a:r>
            <a:r>
              <a:rPr lang="de-DE" sz="1400" b="1" u="sng" dirty="0">
                <a:solidFill>
                  <a:srgbClr val="FF0000"/>
                </a:solidFill>
              </a:rPr>
              <a:t>140</a:t>
            </a:r>
            <a:r>
              <a:rPr lang="de-DE" sz="1400" b="1" dirty="0"/>
              <a:t> cd (Logo </a:t>
            </a:r>
            <a:r>
              <a:rPr lang="de-DE" sz="1400" b="1" dirty="0" err="1"/>
              <a:t>only</a:t>
            </a:r>
            <a:r>
              <a:rPr lang="de-DE" sz="1400" b="1" dirty="0"/>
              <a:t>)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FCBE8392-18EE-B625-F267-5E45A4A83B6D}"/>
              </a:ext>
            </a:extLst>
          </p:cNvPr>
          <p:cNvSpPr txBox="1"/>
          <p:nvPr/>
        </p:nvSpPr>
        <p:spPr>
          <a:xfrm>
            <a:off x="1760262" y="447675"/>
            <a:ext cx="86714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/>
              <a:t>AFS </a:t>
            </a:r>
            <a:r>
              <a:rPr lang="de-DE" b="1" dirty="0" err="1"/>
              <a:t>with</a:t>
            </a:r>
            <a:r>
              <a:rPr lang="de-DE" b="1" dirty="0"/>
              <a:t> </a:t>
            </a:r>
            <a:r>
              <a:rPr lang="de-DE" b="1" dirty="0" err="1"/>
              <a:t>illuminated</a:t>
            </a:r>
            <a:r>
              <a:rPr lang="de-DE" b="1" dirty="0"/>
              <a:t> Logo </a:t>
            </a:r>
            <a:r>
              <a:rPr lang="de-DE" b="1" dirty="0" err="1"/>
              <a:t>according</a:t>
            </a:r>
            <a:r>
              <a:rPr lang="de-DE" b="1" dirty="0"/>
              <a:t> </a:t>
            </a:r>
            <a:r>
              <a:rPr lang="de-DE" b="1" dirty="0" err="1"/>
              <a:t>to</a:t>
            </a:r>
            <a:r>
              <a:rPr lang="de-DE" b="1" dirty="0"/>
              <a:t> </a:t>
            </a:r>
            <a:r>
              <a:rPr lang="de-DE" b="1" dirty="0" err="1"/>
              <a:t>Proposal</a:t>
            </a:r>
            <a:r>
              <a:rPr lang="de-DE" b="1" dirty="0"/>
              <a:t> ECE/TRANS/WP.29/GRE/2025/20</a:t>
            </a:r>
          </a:p>
        </p:txBody>
      </p:sp>
    </p:spTree>
    <p:extLst>
      <p:ext uri="{BB962C8B-B14F-4D97-AF65-F5344CB8AC3E}">
        <p14:creationId xmlns:p14="http://schemas.microsoft.com/office/powerpoint/2010/main" val="22894876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3E58F161-6432-A671-4636-2A3999B49360}"/>
              </a:ext>
            </a:extLst>
          </p:cNvPr>
          <p:cNvSpPr/>
          <p:nvPr/>
        </p:nvSpPr>
        <p:spPr>
          <a:xfrm>
            <a:off x="3597440" y="4924926"/>
            <a:ext cx="465221" cy="72991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Rechteck: abgerundete Ecken 4">
            <a:extLst>
              <a:ext uri="{FF2B5EF4-FFF2-40B4-BE49-F238E27FC236}">
                <a16:creationId xmlns:a16="http://schemas.microsoft.com/office/drawing/2014/main" id="{402F06AA-3D31-962E-6E3D-B6ED8614700D}"/>
              </a:ext>
            </a:extLst>
          </p:cNvPr>
          <p:cNvSpPr/>
          <p:nvPr/>
        </p:nvSpPr>
        <p:spPr>
          <a:xfrm>
            <a:off x="7760367" y="4924926"/>
            <a:ext cx="465221" cy="72991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Rechteck: abgerundete Ecken 5">
            <a:extLst>
              <a:ext uri="{FF2B5EF4-FFF2-40B4-BE49-F238E27FC236}">
                <a16:creationId xmlns:a16="http://schemas.microsoft.com/office/drawing/2014/main" id="{FCA9AAF8-6D95-3652-D074-2C866C038091}"/>
              </a:ext>
            </a:extLst>
          </p:cNvPr>
          <p:cNvSpPr/>
          <p:nvPr/>
        </p:nvSpPr>
        <p:spPr>
          <a:xfrm>
            <a:off x="3264567" y="3015916"/>
            <a:ext cx="5293895" cy="1909010"/>
          </a:xfrm>
          <a:prstGeom prst="roundRect">
            <a:avLst>
              <a:gd name="adj" fmla="val 1246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7" name="Trapezoid 6">
            <a:extLst>
              <a:ext uri="{FF2B5EF4-FFF2-40B4-BE49-F238E27FC236}">
                <a16:creationId xmlns:a16="http://schemas.microsoft.com/office/drawing/2014/main" id="{FACE8BC2-79AC-2129-5CE9-EAEEA8961AE9}"/>
              </a:ext>
            </a:extLst>
          </p:cNvPr>
          <p:cNvSpPr/>
          <p:nvPr/>
        </p:nvSpPr>
        <p:spPr>
          <a:xfrm>
            <a:off x="3597440" y="1676400"/>
            <a:ext cx="4628148" cy="1339516"/>
          </a:xfrm>
          <a:prstGeom prst="trapezoid">
            <a:avLst>
              <a:gd name="adj" fmla="val 4210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E4163664-8347-37DA-F432-578DCF656A8B}"/>
              </a:ext>
            </a:extLst>
          </p:cNvPr>
          <p:cNvSpPr/>
          <p:nvPr/>
        </p:nvSpPr>
        <p:spPr>
          <a:xfrm>
            <a:off x="3537284" y="3429000"/>
            <a:ext cx="1171074" cy="41308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7479195E-5136-80C4-2E3C-C1A0388E8FC7}"/>
              </a:ext>
            </a:extLst>
          </p:cNvPr>
          <p:cNvSpPr txBox="1"/>
          <p:nvPr/>
        </p:nvSpPr>
        <p:spPr>
          <a:xfrm>
            <a:off x="5489804" y="3408504"/>
            <a:ext cx="8280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/>
              <a:t>LOGO</a:t>
            </a:r>
          </a:p>
        </p:txBody>
      </p:sp>
      <p:sp>
        <p:nvSpPr>
          <p:cNvPr id="12" name="Rechteck: abgerundete Ecken 11">
            <a:extLst>
              <a:ext uri="{FF2B5EF4-FFF2-40B4-BE49-F238E27FC236}">
                <a16:creationId xmlns:a16="http://schemas.microsoft.com/office/drawing/2014/main" id="{A923A92E-8C9F-D681-9380-792C51468256}"/>
              </a:ext>
            </a:extLst>
          </p:cNvPr>
          <p:cNvSpPr/>
          <p:nvPr/>
        </p:nvSpPr>
        <p:spPr>
          <a:xfrm>
            <a:off x="7112592" y="3439663"/>
            <a:ext cx="1171074" cy="41308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Ellipse 16">
            <a:extLst>
              <a:ext uri="{FF2B5EF4-FFF2-40B4-BE49-F238E27FC236}">
                <a16:creationId xmlns:a16="http://schemas.microsoft.com/office/drawing/2014/main" id="{A7C25E90-CB37-DB5A-57A7-0A957420331F}"/>
              </a:ext>
            </a:extLst>
          </p:cNvPr>
          <p:cNvSpPr/>
          <p:nvPr/>
        </p:nvSpPr>
        <p:spPr>
          <a:xfrm>
            <a:off x="4459705" y="3561347"/>
            <a:ext cx="248652" cy="13635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" name="Ellipse 17">
            <a:extLst>
              <a:ext uri="{FF2B5EF4-FFF2-40B4-BE49-F238E27FC236}">
                <a16:creationId xmlns:a16="http://schemas.microsoft.com/office/drawing/2014/main" id="{FE86F0A1-3EE0-6C24-BAF6-E7D1F7E65EAF}"/>
              </a:ext>
            </a:extLst>
          </p:cNvPr>
          <p:cNvSpPr/>
          <p:nvPr/>
        </p:nvSpPr>
        <p:spPr>
          <a:xfrm>
            <a:off x="7112592" y="3561347"/>
            <a:ext cx="248652" cy="13635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" name="Ellipse 18">
            <a:extLst>
              <a:ext uri="{FF2B5EF4-FFF2-40B4-BE49-F238E27FC236}">
                <a16:creationId xmlns:a16="http://schemas.microsoft.com/office/drawing/2014/main" id="{20EB6A5B-CD21-276A-2CF4-6C968689FE3F}"/>
              </a:ext>
            </a:extLst>
          </p:cNvPr>
          <p:cNvSpPr/>
          <p:nvPr/>
        </p:nvSpPr>
        <p:spPr>
          <a:xfrm>
            <a:off x="7569794" y="3498819"/>
            <a:ext cx="278653" cy="27107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Ellipse 19">
            <a:extLst>
              <a:ext uri="{FF2B5EF4-FFF2-40B4-BE49-F238E27FC236}">
                <a16:creationId xmlns:a16="http://schemas.microsoft.com/office/drawing/2014/main" id="{09FF0F92-DA7C-EBC1-2ADD-649BB2E2F31B}"/>
              </a:ext>
            </a:extLst>
          </p:cNvPr>
          <p:cNvSpPr/>
          <p:nvPr/>
        </p:nvSpPr>
        <p:spPr>
          <a:xfrm>
            <a:off x="3972502" y="3498819"/>
            <a:ext cx="278653" cy="27107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" name="Rechteck: abgerundete Ecken 20">
            <a:extLst>
              <a:ext uri="{FF2B5EF4-FFF2-40B4-BE49-F238E27FC236}">
                <a16:creationId xmlns:a16="http://schemas.microsoft.com/office/drawing/2014/main" id="{5D744B3C-EB9C-6E00-9752-F8BD5DFE58BC}"/>
              </a:ext>
            </a:extLst>
          </p:cNvPr>
          <p:cNvSpPr/>
          <p:nvPr/>
        </p:nvSpPr>
        <p:spPr>
          <a:xfrm>
            <a:off x="3597440" y="3498819"/>
            <a:ext cx="205650" cy="271076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" name="Rechteck: abgerundete Ecken 21">
            <a:extLst>
              <a:ext uri="{FF2B5EF4-FFF2-40B4-BE49-F238E27FC236}">
                <a16:creationId xmlns:a16="http://schemas.microsoft.com/office/drawing/2014/main" id="{5C53E607-4326-052C-4F40-22DD2A26D518}"/>
              </a:ext>
            </a:extLst>
          </p:cNvPr>
          <p:cNvSpPr/>
          <p:nvPr/>
        </p:nvSpPr>
        <p:spPr>
          <a:xfrm>
            <a:off x="8034528" y="3498819"/>
            <a:ext cx="205650" cy="271076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" name="Rechteck: abgerundete Ecken 22">
            <a:extLst>
              <a:ext uri="{FF2B5EF4-FFF2-40B4-BE49-F238E27FC236}">
                <a16:creationId xmlns:a16="http://schemas.microsoft.com/office/drawing/2014/main" id="{D2745651-B3FB-EC19-4E1D-271D9F9E0122}"/>
              </a:ext>
            </a:extLst>
          </p:cNvPr>
          <p:cNvSpPr/>
          <p:nvPr/>
        </p:nvSpPr>
        <p:spPr>
          <a:xfrm>
            <a:off x="3941605" y="3370359"/>
            <a:ext cx="1548199" cy="68940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" name="Rechteck: abgerundete Ecken 23">
            <a:extLst>
              <a:ext uri="{FF2B5EF4-FFF2-40B4-BE49-F238E27FC236}">
                <a16:creationId xmlns:a16="http://schemas.microsoft.com/office/drawing/2014/main" id="{E9014897-EB72-6986-59B4-A908C64BC4DF}"/>
              </a:ext>
            </a:extLst>
          </p:cNvPr>
          <p:cNvSpPr/>
          <p:nvPr/>
        </p:nvSpPr>
        <p:spPr>
          <a:xfrm>
            <a:off x="6247688" y="3370723"/>
            <a:ext cx="1593279" cy="68940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0" name="Textfeld 49">
            <a:extLst>
              <a:ext uri="{FF2B5EF4-FFF2-40B4-BE49-F238E27FC236}">
                <a16:creationId xmlns:a16="http://schemas.microsoft.com/office/drawing/2014/main" id="{3DB1F2F5-6B7E-E243-A9AE-330005E0CC1A}"/>
              </a:ext>
            </a:extLst>
          </p:cNvPr>
          <p:cNvSpPr txBox="1"/>
          <p:nvPr/>
        </p:nvSpPr>
        <p:spPr>
          <a:xfrm>
            <a:off x="2676859" y="292806"/>
            <a:ext cx="68382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b="1" dirty="0" err="1"/>
              <a:t>Illuminated</a:t>
            </a:r>
            <a:r>
              <a:rPr lang="de-DE" sz="2000" b="1" dirty="0"/>
              <a:t> Logo </a:t>
            </a:r>
            <a:r>
              <a:rPr lang="de-DE" sz="2000" b="1" dirty="0" err="1"/>
              <a:t>according</a:t>
            </a:r>
            <a:r>
              <a:rPr lang="de-DE" sz="2000" b="1" dirty="0"/>
              <a:t> </a:t>
            </a:r>
            <a:r>
              <a:rPr lang="de-DE" sz="2000" b="1" dirty="0" err="1"/>
              <a:t>to</a:t>
            </a:r>
            <a:r>
              <a:rPr lang="de-DE" sz="2000" b="1" dirty="0"/>
              <a:t> UN R 148 01 and UN R 48 08</a:t>
            </a:r>
          </a:p>
        </p:txBody>
      </p:sp>
    </p:spTree>
    <p:extLst>
      <p:ext uri="{BB962C8B-B14F-4D97-AF65-F5344CB8AC3E}">
        <p14:creationId xmlns:p14="http://schemas.microsoft.com/office/powerpoint/2010/main" val="14032231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749EF2EC-F979-DE1B-272A-E4E7779D883F}"/>
              </a:ext>
            </a:extLst>
          </p:cNvPr>
          <p:cNvSpPr/>
          <p:nvPr/>
        </p:nvSpPr>
        <p:spPr>
          <a:xfrm>
            <a:off x="3597440" y="4924926"/>
            <a:ext cx="465221" cy="72991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Rechteck: abgerundete Ecken 8">
            <a:extLst>
              <a:ext uri="{FF2B5EF4-FFF2-40B4-BE49-F238E27FC236}">
                <a16:creationId xmlns:a16="http://schemas.microsoft.com/office/drawing/2014/main" id="{F601521E-8806-51D5-8C56-1D3FAC71C5AC}"/>
              </a:ext>
            </a:extLst>
          </p:cNvPr>
          <p:cNvSpPr/>
          <p:nvPr/>
        </p:nvSpPr>
        <p:spPr>
          <a:xfrm>
            <a:off x="7760367" y="4924926"/>
            <a:ext cx="465221" cy="72991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E1FD9CD9-8637-EF45-47D8-85680578047C}"/>
              </a:ext>
            </a:extLst>
          </p:cNvPr>
          <p:cNvSpPr/>
          <p:nvPr/>
        </p:nvSpPr>
        <p:spPr>
          <a:xfrm>
            <a:off x="3264567" y="3015916"/>
            <a:ext cx="5293895" cy="1909010"/>
          </a:xfrm>
          <a:prstGeom prst="roundRect">
            <a:avLst>
              <a:gd name="adj" fmla="val 1246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7" name="Trapezoid 6">
            <a:extLst>
              <a:ext uri="{FF2B5EF4-FFF2-40B4-BE49-F238E27FC236}">
                <a16:creationId xmlns:a16="http://schemas.microsoft.com/office/drawing/2014/main" id="{14836EC0-85EB-A71D-91F6-24254060133D}"/>
              </a:ext>
            </a:extLst>
          </p:cNvPr>
          <p:cNvSpPr/>
          <p:nvPr/>
        </p:nvSpPr>
        <p:spPr>
          <a:xfrm>
            <a:off x="3597440" y="1676400"/>
            <a:ext cx="4628148" cy="1339516"/>
          </a:xfrm>
          <a:prstGeom prst="trapezoid">
            <a:avLst>
              <a:gd name="adj" fmla="val 4210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Rechteck: abgerundete Ecken 9">
            <a:extLst>
              <a:ext uri="{FF2B5EF4-FFF2-40B4-BE49-F238E27FC236}">
                <a16:creationId xmlns:a16="http://schemas.microsoft.com/office/drawing/2014/main" id="{77AC5FAC-4E9A-60F2-1846-77371495EECF}"/>
              </a:ext>
            </a:extLst>
          </p:cNvPr>
          <p:cNvSpPr/>
          <p:nvPr/>
        </p:nvSpPr>
        <p:spPr>
          <a:xfrm>
            <a:off x="3537284" y="3429000"/>
            <a:ext cx="1171074" cy="41308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Rechteck: abgerundete Ecken 15">
            <a:extLst>
              <a:ext uri="{FF2B5EF4-FFF2-40B4-BE49-F238E27FC236}">
                <a16:creationId xmlns:a16="http://schemas.microsoft.com/office/drawing/2014/main" id="{A7E92EE9-3820-28A5-6C89-37809A960794}"/>
              </a:ext>
            </a:extLst>
          </p:cNvPr>
          <p:cNvSpPr/>
          <p:nvPr/>
        </p:nvSpPr>
        <p:spPr>
          <a:xfrm>
            <a:off x="7112594" y="3429000"/>
            <a:ext cx="1171074" cy="41308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" name="Ellipse 26">
            <a:extLst>
              <a:ext uri="{FF2B5EF4-FFF2-40B4-BE49-F238E27FC236}">
                <a16:creationId xmlns:a16="http://schemas.microsoft.com/office/drawing/2014/main" id="{18EDE878-7788-0352-7539-4D445C107B74}"/>
              </a:ext>
            </a:extLst>
          </p:cNvPr>
          <p:cNvSpPr/>
          <p:nvPr/>
        </p:nvSpPr>
        <p:spPr>
          <a:xfrm>
            <a:off x="4459705" y="3561347"/>
            <a:ext cx="248652" cy="13635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8" name="Ellipse 27">
            <a:extLst>
              <a:ext uri="{FF2B5EF4-FFF2-40B4-BE49-F238E27FC236}">
                <a16:creationId xmlns:a16="http://schemas.microsoft.com/office/drawing/2014/main" id="{D36606B6-92E1-5F3D-874E-29FB68593B22}"/>
              </a:ext>
            </a:extLst>
          </p:cNvPr>
          <p:cNvSpPr/>
          <p:nvPr/>
        </p:nvSpPr>
        <p:spPr>
          <a:xfrm>
            <a:off x="7112592" y="3561347"/>
            <a:ext cx="248652" cy="13635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0" name="Ellipse 29">
            <a:extLst>
              <a:ext uri="{FF2B5EF4-FFF2-40B4-BE49-F238E27FC236}">
                <a16:creationId xmlns:a16="http://schemas.microsoft.com/office/drawing/2014/main" id="{FAE68422-BAF8-ECEE-A5F1-9A3F804D3939}"/>
              </a:ext>
            </a:extLst>
          </p:cNvPr>
          <p:cNvSpPr/>
          <p:nvPr/>
        </p:nvSpPr>
        <p:spPr>
          <a:xfrm>
            <a:off x="7569794" y="3498819"/>
            <a:ext cx="278653" cy="27107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2" name="Rechteck: abgerundete Ecken 31">
            <a:extLst>
              <a:ext uri="{FF2B5EF4-FFF2-40B4-BE49-F238E27FC236}">
                <a16:creationId xmlns:a16="http://schemas.microsoft.com/office/drawing/2014/main" id="{EF815245-DA51-C0A7-AE12-1AEF416FB6CA}"/>
              </a:ext>
            </a:extLst>
          </p:cNvPr>
          <p:cNvSpPr/>
          <p:nvPr/>
        </p:nvSpPr>
        <p:spPr>
          <a:xfrm>
            <a:off x="3597440" y="3498819"/>
            <a:ext cx="205650" cy="271076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3" name="Rechteck: abgerundete Ecken 32">
            <a:extLst>
              <a:ext uri="{FF2B5EF4-FFF2-40B4-BE49-F238E27FC236}">
                <a16:creationId xmlns:a16="http://schemas.microsoft.com/office/drawing/2014/main" id="{BB4C011F-C363-BA0A-C95A-2868EBDC17C7}"/>
              </a:ext>
            </a:extLst>
          </p:cNvPr>
          <p:cNvSpPr/>
          <p:nvPr/>
        </p:nvSpPr>
        <p:spPr>
          <a:xfrm>
            <a:off x="8034528" y="3498819"/>
            <a:ext cx="205650" cy="271076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82BC323D-E20B-9F06-346C-D87A26FB6DD4}"/>
              </a:ext>
            </a:extLst>
          </p:cNvPr>
          <p:cNvSpPr/>
          <p:nvPr/>
        </p:nvSpPr>
        <p:spPr>
          <a:xfrm>
            <a:off x="3972502" y="3498819"/>
            <a:ext cx="278653" cy="27107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B161097F-F5D7-EA58-13A6-886048C77FDC}"/>
              </a:ext>
            </a:extLst>
          </p:cNvPr>
          <p:cNvSpPr txBox="1"/>
          <p:nvPr/>
        </p:nvSpPr>
        <p:spPr>
          <a:xfrm>
            <a:off x="5489804" y="3408504"/>
            <a:ext cx="8280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/>
              <a:t>LOGO</a:t>
            </a:r>
          </a:p>
        </p:txBody>
      </p:sp>
      <p:sp>
        <p:nvSpPr>
          <p:cNvPr id="36" name="Textfeld 35">
            <a:extLst>
              <a:ext uri="{FF2B5EF4-FFF2-40B4-BE49-F238E27FC236}">
                <a16:creationId xmlns:a16="http://schemas.microsoft.com/office/drawing/2014/main" id="{0FF51238-8D4F-3756-2557-884C9D3FB661}"/>
              </a:ext>
            </a:extLst>
          </p:cNvPr>
          <p:cNvSpPr txBox="1"/>
          <p:nvPr/>
        </p:nvSpPr>
        <p:spPr>
          <a:xfrm>
            <a:off x="1760262" y="447675"/>
            <a:ext cx="86714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/>
              <a:t>AFS </a:t>
            </a:r>
            <a:r>
              <a:rPr lang="de-DE" b="1" dirty="0" err="1"/>
              <a:t>with</a:t>
            </a:r>
            <a:r>
              <a:rPr lang="de-DE" b="1" dirty="0"/>
              <a:t> </a:t>
            </a:r>
            <a:r>
              <a:rPr lang="de-DE" b="1" dirty="0" err="1"/>
              <a:t>illuminated</a:t>
            </a:r>
            <a:r>
              <a:rPr lang="de-DE" b="1" dirty="0"/>
              <a:t> Logo </a:t>
            </a:r>
            <a:r>
              <a:rPr lang="de-DE" b="1" dirty="0" err="1"/>
              <a:t>according</a:t>
            </a:r>
            <a:r>
              <a:rPr lang="de-DE" b="1" dirty="0"/>
              <a:t> </a:t>
            </a:r>
            <a:r>
              <a:rPr lang="de-DE" b="1" dirty="0" err="1"/>
              <a:t>to</a:t>
            </a:r>
            <a:r>
              <a:rPr lang="de-DE" b="1" dirty="0"/>
              <a:t> </a:t>
            </a:r>
            <a:r>
              <a:rPr lang="de-DE" b="1" dirty="0" err="1"/>
              <a:t>Proposal</a:t>
            </a:r>
            <a:r>
              <a:rPr lang="de-DE" b="1" dirty="0"/>
              <a:t> ECE/TRANS/WP.29/GRE/2025/20</a:t>
            </a:r>
          </a:p>
        </p:txBody>
      </p:sp>
    </p:spTree>
    <p:extLst>
      <p:ext uri="{BB962C8B-B14F-4D97-AF65-F5344CB8AC3E}">
        <p14:creationId xmlns:p14="http://schemas.microsoft.com/office/powerpoint/2010/main" val="29527193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: abgerundete Ecken 10">
            <a:extLst>
              <a:ext uri="{FF2B5EF4-FFF2-40B4-BE49-F238E27FC236}">
                <a16:creationId xmlns:a16="http://schemas.microsoft.com/office/drawing/2014/main" id="{EE22BA1B-89B9-5B28-C646-EC22A2F07C63}"/>
              </a:ext>
            </a:extLst>
          </p:cNvPr>
          <p:cNvSpPr/>
          <p:nvPr/>
        </p:nvSpPr>
        <p:spPr>
          <a:xfrm>
            <a:off x="3537284" y="3429000"/>
            <a:ext cx="1171074" cy="41308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Rechteck: abgerundete Ecken 14">
            <a:extLst>
              <a:ext uri="{FF2B5EF4-FFF2-40B4-BE49-F238E27FC236}">
                <a16:creationId xmlns:a16="http://schemas.microsoft.com/office/drawing/2014/main" id="{E74C8E57-A726-7B53-694D-6E67B0560512}"/>
              </a:ext>
            </a:extLst>
          </p:cNvPr>
          <p:cNvSpPr/>
          <p:nvPr/>
        </p:nvSpPr>
        <p:spPr>
          <a:xfrm>
            <a:off x="7110660" y="3429000"/>
            <a:ext cx="1171074" cy="41308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03CE2EED-DF88-BC80-D89F-EC7E9C4B9BDC}"/>
              </a:ext>
            </a:extLst>
          </p:cNvPr>
          <p:cNvSpPr txBox="1"/>
          <p:nvPr/>
        </p:nvSpPr>
        <p:spPr>
          <a:xfrm>
            <a:off x="3474796" y="4523874"/>
            <a:ext cx="871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/>
              <a:t>LOGO</a:t>
            </a:r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B82A7020-C012-B127-5695-0ADBB0242178}"/>
              </a:ext>
            </a:extLst>
          </p:cNvPr>
          <p:cNvSpPr/>
          <p:nvPr/>
        </p:nvSpPr>
        <p:spPr>
          <a:xfrm>
            <a:off x="3597440" y="4924926"/>
            <a:ext cx="465221" cy="72991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255837E8-910B-05C2-D034-CE3E437D318B}"/>
              </a:ext>
            </a:extLst>
          </p:cNvPr>
          <p:cNvSpPr/>
          <p:nvPr/>
        </p:nvSpPr>
        <p:spPr>
          <a:xfrm>
            <a:off x="7760367" y="4924926"/>
            <a:ext cx="465221" cy="72991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Rechteck: abgerundete Ecken 8">
            <a:extLst>
              <a:ext uri="{FF2B5EF4-FFF2-40B4-BE49-F238E27FC236}">
                <a16:creationId xmlns:a16="http://schemas.microsoft.com/office/drawing/2014/main" id="{A91EA2A9-51CB-65B7-F956-ADD33B7227CC}"/>
              </a:ext>
            </a:extLst>
          </p:cNvPr>
          <p:cNvSpPr/>
          <p:nvPr/>
        </p:nvSpPr>
        <p:spPr>
          <a:xfrm>
            <a:off x="3264567" y="3015916"/>
            <a:ext cx="5293895" cy="1909010"/>
          </a:xfrm>
          <a:prstGeom prst="roundRect">
            <a:avLst>
              <a:gd name="adj" fmla="val 1246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0" name="Trapezoid 9">
            <a:extLst>
              <a:ext uri="{FF2B5EF4-FFF2-40B4-BE49-F238E27FC236}">
                <a16:creationId xmlns:a16="http://schemas.microsoft.com/office/drawing/2014/main" id="{692DDB8F-67F9-7F2B-3460-5AE05648EE4B}"/>
              </a:ext>
            </a:extLst>
          </p:cNvPr>
          <p:cNvSpPr/>
          <p:nvPr/>
        </p:nvSpPr>
        <p:spPr>
          <a:xfrm>
            <a:off x="3597440" y="1676400"/>
            <a:ext cx="4628148" cy="1339516"/>
          </a:xfrm>
          <a:prstGeom prst="trapezoid">
            <a:avLst>
              <a:gd name="adj" fmla="val 4210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" name="Ellipse 21">
            <a:extLst>
              <a:ext uri="{FF2B5EF4-FFF2-40B4-BE49-F238E27FC236}">
                <a16:creationId xmlns:a16="http://schemas.microsoft.com/office/drawing/2014/main" id="{84932530-8653-7766-C65D-3ABB08D6D59C}"/>
              </a:ext>
            </a:extLst>
          </p:cNvPr>
          <p:cNvSpPr/>
          <p:nvPr/>
        </p:nvSpPr>
        <p:spPr>
          <a:xfrm>
            <a:off x="4459705" y="3561347"/>
            <a:ext cx="248652" cy="13635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" name="Ellipse 22">
            <a:extLst>
              <a:ext uri="{FF2B5EF4-FFF2-40B4-BE49-F238E27FC236}">
                <a16:creationId xmlns:a16="http://schemas.microsoft.com/office/drawing/2014/main" id="{5CCE81B0-23B8-E197-4B4C-428CCF3AE427}"/>
              </a:ext>
            </a:extLst>
          </p:cNvPr>
          <p:cNvSpPr/>
          <p:nvPr/>
        </p:nvSpPr>
        <p:spPr>
          <a:xfrm>
            <a:off x="7110658" y="3561347"/>
            <a:ext cx="248652" cy="13635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" name="Ellipse 23">
            <a:extLst>
              <a:ext uri="{FF2B5EF4-FFF2-40B4-BE49-F238E27FC236}">
                <a16:creationId xmlns:a16="http://schemas.microsoft.com/office/drawing/2014/main" id="{AE7E73E7-3696-B1AD-79A3-1E9744A33DDF}"/>
              </a:ext>
            </a:extLst>
          </p:cNvPr>
          <p:cNvSpPr/>
          <p:nvPr/>
        </p:nvSpPr>
        <p:spPr>
          <a:xfrm>
            <a:off x="7567860" y="3498819"/>
            <a:ext cx="278653" cy="27107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6" name="Rechteck: abgerundete Ecken 25">
            <a:extLst>
              <a:ext uri="{FF2B5EF4-FFF2-40B4-BE49-F238E27FC236}">
                <a16:creationId xmlns:a16="http://schemas.microsoft.com/office/drawing/2014/main" id="{BA1DC74C-E1DB-FDD4-FA67-E3F1B7A33313}"/>
              </a:ext>
            </a:extLst>
          </p:cNvPr>
          <p:cNvSpPr/>
          <p:nvPr/>
        </p:nvSpPr>
        <p:spPr>
          <a:xfrm>
            <a:off x="3597440" y="3498819"/>
            <a:ext cx="205650" cy="271076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" name="Rechteck: abgerundete Ecken 26">
            <a:extLst>
              <a:ext uri="{FF2B5EF4-FFF2-40B4-BE49-F238E27FC236}">
                <a16:creationId xmlns:a16="http://schemas.microsoft.com/office/drawing/2014/main" id="{ABF349CD-C454-0528-E185-772CC1A087BB}"/>
              </a:ext>
            </a:extLst>
          </p:cNvPr>
          <p:cNvSpPr/>
          <p:nvPr/>
        </p:nvSpPr>
        <p:spPr>
          <a:xfrm>
            <a:off x="8032594" y="3498819"/>
            <a:ext cx="205650" cy="271076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29" name="Gerader Verbinder 28">
            <a:extLst>
              <a:ext uri="{FF2B5EF4-FFF2-40B4-BE49-F238E27FC236}">
                <a16:creationId xmlns:a16="http://schemas.microsoft.com/office/drawing/2014/main" id="{39BD12C0-5091-5C26-85FB-61E581089A05}"/>
              </a:ext>
            </a:extLst>
          </p:cNvPr>
          <p:cNvCxnSpPr>
            <a:stCxn id="26" idx="2"/>
          </p:cNvCxnSpPr>
          <p:nvPr/>
        </p:nvCxnSpPr>
        <p:spPr>
          <a:xfrm flipH="1">
            <a:off x="2470484" y="3769895"/>
            <a:ext cx="1229781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Gerader Verbinder 29">
            <a:extLst>
              <a:ext uri="{FF2B5EF4-FFF2-40B4-BE49-F238E27FC236}">
                <a16:creationId xmlns:a16="http://schemas.microsoft.com/office/drawing/2014/main" id="{E12C8734-D3DF-4585-05BE-19A2ED892309}"/>
              </a:ext>
            </a:extLst>
          </p:cNvPr>
          <p:cNvCxnSpPr/>
          <p:nvPr/>
        </p:nvCxnSpPr>
        <p:spPr>
          <a:xfrm flipH="1">
            <a:off x="2470484" y="4623584"/>
            <a:ext cx="1229781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feld 30">
            <a:extLst>
              <a:ext uri="{FF2B5EF4-FFF2-40B4-BE49-F238E27FC236}">
                <a16:creationId xmlns:a16="http://schemas.microsoft.com/office/drawing/2014/main" id="{40330EDF-DE00-35F3-F1C3-FB5D07D1A9E5}"/>
              </a:ext>
            </a:extLst>
          </p:cNvPr>
          <p:cNvSpPr txBox="1"/>
          <p:nvPr/>
        </p:nvSpPr>
        <p:spPr>
          <a:xfrm>
            <a:off x="1963515" y="3997941"/>
            <a:ext cx="75533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100" dirty="0"/>
              <a:t>≤400 mm</a:t>
            </a:r>
          </a:p>
        </p:txBody>
      </p:sp>
      <p:cxnSp>
        <p:nvCxnSpPr>
          <p:cNvPr id="33" name="Gerade Verbindung mit Pfeil 32">
            <a:extLst>
              <a:ext uri="{FF2B5EF4-FFF2-40B4-BE49-F238E27FC236}">
                <a16:creationId xmlns:a16="http://schemas.microsoft.com/office/drawing/2014/main" id="{9C817969-E928-F9FA-62D5-5623F2DFB4FE}"/>
              </a:ext>
            </a:extLst>
          </p:cNvPr>
          <p:cNvCxnSpPr>
            <a:cxnSpLocks/>
          </p:cNvCxnSpPr>
          <p:nvPr/>
        </p:nvCxnSpPr>
        <p:spPr>
          <a:xfrm flipV="1">
            <a:off x="2711116" y="3761321"/>
            <a:ext cx="0" cy="862263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Ellipse 1">
            <a:extLst>
              <a:ext uri="{FF2B5EF4-FFF2-40B4-BE49-F238E27FC236}">
                <a16:creationId xmlns:a16="http://schemas.microsoft.com/office/drawing/2014/main" id="{267AF535-AC8A-1400-4BE8-FAF40BEAE740}"/>
              </a:ext>
            </a:extLst>
          </p:cNvPr>
          <p:cNvSpPr/>
          <p:nvPr/>
        </p:nvSpPr>
        <p:spPr>
          <a:xfrm>
            <a:off x="3972502" y="3498819"/>
            <a:ext cx="278653" cy="27107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0AB57B44-CCED-E904-B5E4-FEC0B2F1B609}"/>
              </a:ext>
            </a:extLst>
          </p:cNvPr>
          <p:cNvSpPr txBox="1"/>
          <p:nvPr/>
        </p:nvSpPr>
        <p:spPr>
          <a:xfrm>
            <a:off x="7596944" y="4523874"/>
            <a:ext cx="871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/>
              <a:t>LOGO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C7DB3C72-6071-611E-D6D3-350F6939110F}"/>
              </a:ext>
            </a:extLst>
          </p:cNvPr>
          <p:cNvSpPr txBox="1"/>
          <p:nvPr/>
        </p:nvSpPr>
        <p:spPr>
          <a:xfrm>
            <a:off x="1760262" y="447675"/>
            <a:ext cx="86714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/>
              <a:t>AFS </a:t>
            </a:r>
            <a:r>
              <a:rPr lang="de-DE" b="1" dirty="0" err="1"/>
              <a:t>with</a:t>
            </a:r>
            <a:r>
              <a:rPr lang="de-DE" b="1" dirty="0"/>
              <a:t> </a:t>
            </a:r>
            <a:r>
              <a:rPr lang="de-DE" b="1" dirty="0" err="1"/>
              <a:t>illuminated</a:t>
            </a:r>
            <a:r>
              <a:rPr lang="de-DE" b="1" dirty="0"/>
              <a:t> Logo </a:t>
            </a:r>
            <a:r>
              <a:rPr lang="de-DE" b="1" dirty="0" err="1"/>
              <a:t>according</a:t>
            </a:r>
            <a:r>
              <a:rPr lang="de-DE" b="1" dirty="0"/>
              <a:t> </a:t>
            </a:r>
            <a:r>
              <a:rPr lang="de-DE" b="1" dirty="0" err="1"/>
              <a:t>to</a:t>
            </a:r>
            <a:r>
              <a:rPr lang="de-DE" b="1" dirty="0"/>
              <a:t> </a:t>
            </a:r>
            <a:r>
              <a:rPr lang="de-DE" b="1" dirty="0" err="1"/>
              <a:t>Proposal</a:t>
            </a:r>
            <a:r>
              <a:rPr lang="de-DE" b="1" dirty="0"/>
              <a:t> ECE/TRANS/WP.29/GRE/2025/20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B446BFB7-7A7B-462C-9CA7-13C4D45803B2}"/>
              </a:ext>
            </a:extLst>
          </p:cNvPr>
          <p:cNvSpPr txBox="1"/>
          <p:nvPr/>
        </p:nvSpPr>
        <p:spPr>
          <a:xfrm>
            <a:off x="93784" y="5770736"/>
            <a:ext cx="1219200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200" b="1" i="1" u="sng" dirty="0">
                <a:effectLst/>
                <a:latin typeface="Segoe UI" panose="020B0502040204020203" pitchFamily="34" charset="0"/>
              </a:rPr>
              <a:t>Note to</a:t>
            </a:r>
            <a:r>
              <a:rPr lang="en-US" sz="1200" b="1" i="1" u="sng" dirty="0">
                <a:latin typeface="Segoe UI" panose="020B0502040204020203" pitchFamily="34" charset="0"/>
              </a:rPr>
              <a:t> </a:t>
            </a:r>
            <a:r>
              <a:rPr lang="en-US" sz="1200" b="1" i="1" u="sng" dirty="0">
                <a:effectLst/>
                <a:latin typeface="Segoe UI" panose="020B0502040204020203" pitchFamily="34" charset="0"/>
              </a:rPr>
              <a:t>the UNECE Secretariat</a:t>
            </a:r>
            <a:r>
              <a:rPr lang="en-US" sz="1200" b="1" i="1" dirty="0">
                <a:effectLst/>
                <a:latin typeface="Segoe UI" panose="020B0502040204020203" pitchFamily="34" charset="0"/>
              </a:rPr>
              <a:t>:</a:t>
            </a:r>
            <a:br>
              <a:rPr lang="en-US" sz="1200" i="1" dirty="0">
                <a:effectLst/>
                <a:latin typeface="Segoe UI" panose="020B0502040204020203" pitchFamily="34" charset="0"/>
              </a:rPr>
            </a:br>
            <a:r>
              <a:rPr lang="en-US" sz="1200" i="1" dirty="0">
                <a:effectLst/>
                <a:latin typeface="Segoe UI" panose="020B0502040204020203" pitchFamily="34" charset="0"/>
              </a:rPr>
              <a:t>The author and the speaker of this presentation confirm that they have authorization to use all content including photos and visual elements. </a:t>
            </a:r>
            <a:br>
              <a:rPr lang="en-US" sz="1200" i="1" dirty="0">
                <a:effectLst/>
                <a:latin typeface="Segoe UI" panose="020B0502040204020203" pitchFamily="34" charset="0"/>
              </a:rPr>
            </a:br>
            <a:r>
              <a:rPr lang="en-US" sz="1200" i="1" dirty="0">
                <a:effectLst/>
                <a:latin typeface="Segoe UI" panose="020B0502040204020203" pitchFamily="34" charset="0"/>
              </a:rPr>
              <a:t>The material is either copyright-free or the author/speaker hold the necessary copyright or permission. </a:t>
            </a:r>
            <a:br>
              <a:rPr lang="en-US" sz="1200" i="1" dirty="0">
                <a:effectLst/>
                <a:latin typeface="Segoe UI" panose="020B0502040204020203" pitchFamily="34" charset="0"/>
              </a:rPr>
            </a:br>
            <a:r>
              <a:rPr lang="en-US" sz="1200" i="1" dirty="0">
                <a:effectLst/>
                <a:latin typeface="Segoe UI" panose="020B0502040204020203" pitchFamily="34" charset="0"/>
              </a:rPr>
              <a:t>The UNECE will remove any material from its events and supporting websites if there is unlawful use of copyrighted material. </a:t>
            </a:r>
            <a:br>
              <a:rPr lang="en-US" sz="1200" i="1" dirty="0">
                <a:effectLst/>
                <a:latin typeface="Segoe UI" panose="020B0502040204020203" pitchFamily="34" charset="0"/>
              </a:rPr>
            </a:br>
            <a:r>
              <a:rPr lang="en-US" sz="1200" i="1" dirty="0">
                <a:effectLst/>
                <a:latin typeface="Segoe UI" panose="020B0502040204020203" pitchFamily="34" charset="0"/>
              </a:rPr>
              <a:t>The author/speaker takes responsibility for any infringement on copyright and holds the UNECE harmless to this effect. </a:t>
            </a:r>
          </a:p>
        </p:txBody>
      </p:sp>
    </p:spTree>
    <p:extLst>
      <p:ext uri="{BB962C8B-B14F-4D97-AF65-F5344CB8AC3E}">
        <p14:creationId xmlns:p14="http://schemas.microsoft.com/office/powerpoint/2010/main" val="17213610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cccb6d4-dbe5-46d2-b4d3-5733603d8cc6">
      <Terms xmlns="http://schemas.microsoft.com/office/infopath/2007/PartnerControls"/>
    </lcf76f155ced4ddcb4097134ff3c332f>
    <Path xmlns="acccb6d4-dbe5-46d2-b4d3-5733603d8cc6" xsi:nil="true"/>
    <TaxCatchAll xmlns="985ec44e-1bab-4c0b-9df0-6ba128686fc9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B8422D08C252547BB1CFA7F78E2CB83" ma:contentTypeVersion="21" ma:contentTypeDescription="Create a new document." ma:contentTypeScope="" ma:versionID="70aa97d293dc1b068aad8ec574bd5b29">
  <xsd:schema xmlns:xsd="http://www.w3.org/2001/XMLSchema" xmlns:xs="http://www.w3.org/2001/XMLSchema" xmlns:p="http://schemas.microsoft.com/office/2006/metadata/properties" xmlns:ns2="4b4a1c0d-4a69-4996-a84a-fc699b9f49de" xmlns:ns3="acccb6d4-dbe5-46d2-b4d3-5733603d8cc6" xmlns:ns4="985ec44e-1bab-4c0b-9df0-6ba128686fc9" targetNamespace="http://schemas.microsoft.com/office/2006/metadata/properties" ma:root="true" ma:fieldsID="116effa8a8d4dca7515820515ac66886" ns2:_="" ns3:_="" ns4:_="">
    <xsd:import namespace="4b4a1c0d-4a69-4996-a84a-fc699b9f49de"/>
    <xsd:import namespace="acccb6d4-dbe5-46d2-b4d3-5733603d8cc6"/>
    <xsd:import namespace="985ec44e-1bab-4c0b-9df0-6ba128686fc9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  <xsd:element ref="ns3:Pat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b4a1c0d-4a69-4996-a84a-fc699b9f49d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ccb6d4-dbe5-46d2-b4d3-5733603d8c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78175662-8596-484a-92c7-351d01561e2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  <xsd:element name="Path" ma:index="27" nillable="true" ma:displayName="Path" ma:internalName="Path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5ec44e-1bab-4c0b-9df0-6ba128686fc9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02cb41a6-c265-4598-b948-df01c7e084ec}" ma:internalName="TaxCatchAll" ma:showField="CatchAllData" ma:web="4b4a1c0d-4a69-4996-a84a-fc699b9f49d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289A157-8267-4645-87F2-793411745EA4}">
  <ds:schemaRefs>
    <ds:schemaRef ds:uri="http://schemas.microsoft.com/office/2006/metadata/properties"/>
    <ds:schemaRef ds:uri="http://schemas.microsoft.com/office/infopath/2007/PartnerControls"/>
    <ds:schemaRef ds:uri="acccb6d4-dbe5-46d2-b4d3-5733603d8cc6"/>
    <ds:schemaRef ds:uri="985ec44e-1bab-4c0b-9df0-6ba128686fc9"/>
  </ds:schemaRefs>
</ds:datastoreItem>
</file>

<file path=customXml/itemProps2.xml><?xml version="1.0" encoding="utf-8"?>
<ds:datastoreItem xmlns:ds="http://schemas.openxmlformats.org/officeDocument/2006/customXml" ds:itemID="{91BEE16B-D2F1-47AB-BAA6-DBE1D2BC032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27F0536-A60F-4372-AED5-5306808B425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b4a1c0d-4a69-4996-a84a-fc699b9f49de"/>
    <ds:schemaRef ds:uri="acccb6d4-dbe5-46d2-b4d3-5733603d8cc6"/>
    <ds:schemaRef ds:uri="985ec44e-1bab-4c0b-9df0-6ba128686fc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606bed3f-efae-4d70-a15b-866bb27c918d}" enabled="1" method="Privileged" siteId="{0f9e35db-544f-4f60-bdcc-5ea416e6dc70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232</Words>
  <Application>Microsoft Office PowerPoint</Application>
  <PresentationFormat>Widescreen</PresentationFormat>
  <Paragraphs>21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Arial</vt:lpstr>
      <vt:lpstr>Segoe UI</vt:lpstr>
      <vt:lpstr>Office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Fischer, Marc</dc:creator>
  <cp:lastModifiedBy>Konstantin Glukhenkiy</cp:lastModifiedBy>
  <cp:revision>6</cp:revision>
  <dcterms:created xsi:type="dcterms:W3CDTF">2025-10-06T14:34:11Z</dcterms:created>
  <dcterms:modified xsi:type="dcterms:W3CDTF">2025-10-21T12:38:10Z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0x0101003B8422D08C252547BB1CFA7F78E2CB83</vt:lpwstr>
  </property>
  <property fmtid="{D5CDD505-2E9C-101B-9397-08002B2CF9AE}" pid="4" name="MediaServiceImageTags">
    <vt:lpwstr/>
  </property>
  <property fmtid="{D5CDD505-2E9C-101B-9397-08002B2CF9AE}" pid="5" name="gba66df640194346a5267c50f24d4797">
    <vt:lpwstr/>
  </property>
  <property fmtid="{D5CDD505-2E9C-101B-9397-08002B2CF9AE}" pid="6" name="Office_x0020_of_x0020_Origin">
    <vt:lpwstr/>
  </property>
  <property fmtid="{D5CDD505-2E9C-101B-9397-08002B2CF9AE}" pid="7" name="Office of Origin">
    <vt:lpwstr/>
  </property>
</Properties>
</file>