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handoutMasterIdLst>
    <p:handoutMasterId r:id="rId9"/>
  </p:handoutMasterIdLst>
  <p:sldIdLst>
    <p:sldId id="287" r:id="rId5"/>
    <p:sldId id="290" r:id="rId6"/>
    <p:sldId id="291" r:id="rId7"/>
  </p:sldIdLst>
  <p:sldSz cx="9906000" cy="6858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0E1C10-3C1E-4D8C-BC40-7DD78C1C1A3D}" v="1" dt="2025-08-27T07:19:45.0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03" autoAdjust="0"/>
    <p:restoredTop sz="94581" autoAdjust="0"/>
  </p:normalViewPr>
  <p:slideViewPr>
    <p:cSldViewPr>
      <p:cViewPr varScale="1">
        <p:scale>
          <a:sx n="79" d="100"/>
          <a:sy n="79" d="100"/>
        </p:scale>
        <p:origin x="1488" y="7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315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nstantin Glukhenkiy" userId="24b49d37-c936-4e44-8fab-4bfac34f62f4" providerId="ADAL" clId="{390E1C10-3C1E-4D8C-BC40-7DD78C1C1A3D}"/>
    <pc:docChg chg="custSel addSld modSld">
      <pc:chgData name="Konstantin Glukhenkiy" userId="24b49d37-c936-4e44-8fab-4bfac34f62f4" providerId="ADAL" clId="{390E1C10-3C1E-4D8C-BC40-7DD78C1C1A3D}" dt="2025-08-27T08:37:47.632" v="614" actId="948"/>
      <pc:docMkLst>
        <pc:docMk/>
      </pc:docMkLst>
      <pc:sldChg chg="modSp mod">
        <pc:chgData name="Konstantin Glukhenkiy" userId="24b49d37-c936-4e44-8fab-4bfac34f62f4" providerId="ADAL" clId="{390E1C10-3C1E-4D8C-BC40-7DD78C1C1A3D}" dt="2025-08-27T07:16:13.302" v="293" actId="6549"/>
        <pc:sldMkLst>
          <pc:docMk/>
          <pc:sldMk cId="2256515904" sldId="287"/>
        </pc:sldMkLst>
        <pc:spChg chg="mod">
          <ac:chgData name="Konstantin Glukhenkiy" userId="24b49d37-c936-4e44-8fab-4bfac34f62f4" providerId="ADAL" clId="{390E1C10-3C1E-4D8C-BC40-7DD78C1C1A3D}" dt="2025-08-27T07:16:13.302" v="293" actId="6549"/>
          <ac:spMkLst>
            <pc:docMk/>
            <pc:sldMk cId="2256515904" sldId="287"/>
            <ac:spMk id="3" creationId="{00000000-0000-0000-0000-000000000000}"/>
          </ac:spMkLst>
        </pc:spChg>
        <pc:spChg chg="mod">
          <ac:chgData name="Konstantin Glukhenkiy" userId="24b49d37-c936-4e44-8fab-4bfac34f62f4" providerId="ADAL" clId="{390E1C10-3C1E-4D8C-BC40-7DD78C1C1A3D}" dt="2025-08-27T07:06:26.215" v="36" actId="6549"/>
          <ac:spMkLst>
            <pc:docMk/>
            <pc:sldMk cId="2256515904" sldId="287"/>
            <ac:spMk id="4" creationId="{00000000-0000-0000-0000-000000000000}"/>
          </ac:spMkLst>
        </pc:spChg>
      </pc:sldChg>
      <pc:sldChg chg="addSp delSp modSp mod">
        <pc:chgData name="Konstantin Glukhenkiy" userId="24b49d37-c936-4e44-8fab-4bfac34f62f4" providerId="ADAL" clId="{390E1C10-3C1E-4D8C-BC40-7DD78C1C1A3D}" dt="2025-08-27T08:37:32.820" v="612" actId="27636"/>
        <pc:sldMkLst>
          <pc:docMk/>
          <pc:sldMk cId="4220892226" sldId="290"/>
        </pc:sldMkLst>
        <pc:spChg chg="add del mod">
          <ac:chgData name="Konstantin Glukhenkiy" userId="24b49d37-c936-4e44-8fab-4bfac34f62f4" providerId="ADAL" clId="{390E1C10-3C1E-4D8C-BC40-7DD78C1C1A3D}" dt="2025-08-27T07:19:43.492" v="295" actId="478"/>
          <ac:spMkLst>
            <pc:docMk/>
            <pc:sldMk cId="4220892226" sldId="290"/>
            <ac:spMk id="4" creationId="{64CC26B4-4035-E88E-6C0E-20FD35079FC3}"/>
          </ac:spMkLst>
        </pc:spChg>
        <pc:spChg chg="add mod">
          <ac:chgData name="Konstantin Glukhenkiy" userId="24b49d37-c936-4e44-8fab-4bfac34f62f4" providerId="ADAL" clId="{390E1C10-3C1E-4D8C-BC40-7DD78C1C1A3D}" dt="2025-08-27T08:37:32.820" v="612" actId="27636"/>
          <ac:spMkLst>
            <pc:docMk/>
            <pc:sldMk cId="4220892226" sldId="290"/>
            <ac:spMk id="5" creationId="{8B0FCAA9-19F3-3D6B-D9A7-86A13B06C6AE}"/>
          </ac:spMkLst>
        </pc:spChg>
        <pc:spChg chg="del">
          <ac:chgData name="Konstantin Glukhenkiy" userId="24b49d37-c936-4e44-8fab-4bfac34f62f4" providerId="ADAL" clId="{390E1C10-3C1E-4D8C-BC40-7DD78C1C1A3D}" dt="2025-08-27T07:19:40.442" v="294" actId="478"/>
          <ac:spMkLst>
            <pc:docMk/>
            <pc:sldMk cId="4220892226" sldId="290"/>
            <ac:spMk id="6" creationId="{3D6774B5-24BA-2487-E202-440D7DA139A9}"/>
          </ac:spMkLst>
        </pc:spChg>
      </pc:sldChg>
      <pc:sldChg chg="modSp add mod">
        <pc:chgData name="Konstantin Glukhenkiy" userId="24b49d37-c936-4e44-8fab-4bfac34f62f4" providerId="ADAL" clId="{390E1C10-3C1E-4D8C-BC40-7DD78C1C1A3D}" dt="2025-08-27T08:37:47.632" v="614" actId="948"/>
        <pc:sldMkLst>
          <pc:docMk/>
          <pc:sldMk cId="2626721188" sldId="291"/>
        </pc:sldMkLst>
        <pc:spChg chg="mod">
          <ac:chgData name="Konstantin Glukhenkiy" userId="24b49d37-c936-4e44-8fab-4bfac34f62f4" providerId="ADAL" clId="{390E1C10-3C1E-4D8C-BC40-7DD78C1C1A3D}" dt="2025-08-27T08:37:47.632" v="614" actId="948"/>
          <ac:spMkLst>
            <pc:docMk/>
            <pc:sldMk cId="2626721188" sldId="291"/>
            <ac:spMk id="5" creationId="{325A5834-5F5D-A149-046D-AC856F322B9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EE143CF-C05C-4899-A90B-0EF0DB90A256}" type="datetimeFigureOut">
              <a:rPr lang="en-US" smtClean="0"/>
              <a:pPr/>
              <a:t>8/27/2025</a:t>
            </a:fld>
            <a:endParaRPr lang="en-US"/>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2215768F-C471-4493-AADC-36862818B83F}" type="slidenum">
              <a:rPr lang="en-US" smtClean="0"/>
              <a:pPr/>
              <a:t>‹#›</a:t>
            </a:fld>
            <a:endParaRPr lang="en-US"/>
          </a:p>
        </p:txBody>
      </p:sp>
    </p:spTree>
    <p:extLst>
      <p:ext uri="{BB962C8B-B14F-4D97-AF65-F5344CB8AC3E}">
        <p14:creationId xmlns:p14="http://schemas.microsoft.com/office/powerpoint/2010/main" val="2541650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F1FE176-7828-4E25-A303-EFB7A6EB15F0}" type="datetimeFigureOut">
              <a:rPr lang="en-GB" smtClean="0"/>
              <a:pPr/>
              <a:t>27/08/2025</a:t>
            </a:fld>
            <a:endParaRPr lang="en-GB"/>
          </a:p>
        </p:txBody>
      </p:sp>
      <p:sp>
        <p:nvSpPr>
          <p:cNvPr id="4" name="Slide Image Placeholder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C8FC0D7-00BE-487F-A0DC-9FF156A82E82}" type="slidenum">
              <a:rPr lang="en-GB" smtClean="0"/>
              <a:pPr/>
              <a:t>‹#›</a:t>
            </a:fld>
            <a:endParaRPr lang="en-GB"/>
          </a:p>
        </p:txBody>
      </p:sp>
    </p:spTree>
    <p:extLst>
      <p:ext uri="{BB962C8B-B14F-4D97-AF65-F5344CB8AC3E}">
        <p14:creationId xmlns:p14="http://schemas.microsoft.com/office/powerpoint/2010/main" val="1957642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0" y="1484784"/>
            <a:ext cx="9906000" cy="53732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21"/>
          <p:cNvSpPr>
            <a:spLocks noGrp="1"/>
          </p:cNvSpPr>
          <p:nvPr>
            <p:ph type="title"/>
          </p:nvPr>
        </p:nvSpPr>
        <p:spPr>
          <a:xfrm>
            <a:off x="3577" y="2276872"/>
            <a:ext cx="9906000" cy="1143000"/>
          </a:xfrm>
          <a:prstGeom prst="rect">
            <a:avLst/>
          </a:prstGeom>
        </p:spPr>
        <p:txBody>
          <a:bodyPr vert="horz" lIns="91440" tIns="45720" rIns="91440" bIns="45720" rtlCol="0" anchor="ctr">
            <a:normAutofit/>
          </a:bodyPr>
          <a:lstStyle>
            <a:lvl1pPr>
              <a:defRPr>
                <a:solidFill>
                  <a:schemeClr val="accent1">
                    <a:lumMod val="75000"/>
                  </a:schemeClr>
                </a:solidFill>
              </a:defRPr>
            </a:lvl1pPr>
          </a:lstStyle>
          <a:p>
            <a:r>
              <a:rPr lang="en-GB" sz="4000" b="1" dirty="0">
                <a:solidFill>
                  <a:srgbClr val="006600"/>
                </a:solidFill>
                <a:latin typeface="Verdana" pitchFamily="34" charset="0"/>
                <a:ea typeface="Verdana" pitchFamily="34" charset="0"/>
                <a:cs typeface="Verdana" pitchFamily="34" charset="0"/>
              </a:rPr>
              <a:t>Main title</a:t>
            </a:r>
          </a:p>
        </p:txBody>
      </p:sp>
      <p:sp>
        <p:nvSpPr>
          <p:cNvPr id="3" name="Text Placeholder 22"/>
          <p:cNvSpPr>
            <a:spLocks noGrp="1"/>
          </p:cNvSpPr>
          <p:nvPr>
            <p:ph idx="1" hasCustomPrompt="1"/>
          </p:nvPr>
        </p:nvSpPr>
        <p:spPr>
          <a:xfrm>
            <a:off x="0" y="3573017"/>
            <a:ext cx="9906000" cy="2664296"/>
          </a:xfrm>
          <a:prstGeom prst="rect">
            <a:avLst/>
          </a:prstGeom>
        </p:spPr>
        <p:txBody>
          <a:bodyPr vert="horz" lIns="91440" tIns="45720" rIns="91440" bIns="45720" rtlCol="0">
            <a:normAutofit/>
          </a:bodyPr>
          <a:lstStyle>
            <a:lvl1pPr>
              <a:defRPr sz="2400"/>
            </a:lvl1pPr>
          </a:lstStyle>
          <a:p>
            <a:pPr algn="ctr">
              <a:lnSpc>
                <a:spcPct val="80000"/>
              </a:lnSpc>
            </a:pPr>
            <a:r>
              <a:rPr lang="es-AR" sz="2400" b="1"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Subtitle</a:t>
            </a:r>
            <a:endParaRPr lang="es-AR" sz="2400" b="1"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endParaRPr lang="es-AR" sz="2400" b="1"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r>
              <a:rPr lang="es-AR" b="1"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Author</a:t>
            </a:r>
            <a:endParaRPr lang="es-AR" b="1"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r>
              <a:rPr lang="fr-CH" sz="1800"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Her</a:t>
            </a:r>
            <a:r>
              <a:rPr lang="fr-CH" sz="1800"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a:t>
            </a:r>
            <a:r>
              <a:rPr lang="fr-CH" sz="1800"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his</a:t>
            </a:r>
            <a:r>
              <a:rPr lang="fr-CH" sz="1800"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 </a:t>
            </a:r>
            <a:r>
              <a:rPr lang="fr-CH" sz="1800"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title</a:t>
            </a:r>
            <a:endParaRPr lang="en-US" sz="1800"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endParaRPr lang="es-AR" sz="2400" b="1"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r>
              <a:rPr lang="es-AR" sz="2400" b="1" dirty="0" err="1">
                <a:solidFill>
                  <a:srgbClr val="006600"/>
                </a:solidFill>
                <a:effectLst>
                  <a:outerShdw blurRad="38100" dist="38100" dir="2700000" algn="tl">
                    <a:srgbClr val="C0C0C0"/>
                  </a:outerShdw>
                </a:effectLst>
                <a:latin typeface="Verdana" pitchFamily="34" charset="0"/>
                <a:ea typeface="Verdana" pitchFamily="34" charset="0"/>
                <a:cs typeface="Verdana" pitchFamily="34" charset="0"/>
              </a:rPr>
              <a:t>Location</a:t>
            </a:r>
            <a:endParaRPr lang="es-AR" sz="2400" b="1" dirty="0">
              <a:solidFill>
                <a:srgbClr val="006600"/>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r>
              <a:rPr lang="fr-CH" sz="2400" b="1" dirty="0">
                <a:solidFill>
                  <a:srgbClr val="006600"/>
                </a:solidFill>
                <a:effectLst>
                  <a:outerShdw blurRad="38100" dist="38100" dir="2700000" algn="tl">
                    <a:srgbClr val="C0C0C0"/>
                  </a:outerShdw>
                </a:effectLst>
                <a:latin typeface="Verdana" pitchFamily="34" charset="0"/>
                <a:ea typeface="Verdana" pitchFamily="34" charset="0"/>
                <a:cs typeface="Verdana" pitchFamily="34" charset="0"/>
              </a:rPr>
              <a:t>Date</a:t>
            </a:r>
            <a:endParaRPr lang="en-GB" sz="2400" b="1" dirty="0">
              <a:solidFill>
                <a:srgbClr val="006600"/>
              </a:solidFill>
              <a:effectLst>
                <a:outerShdw blurRad="38100" dist="38100" dir="2700000" algn="tl">
                  <a:srgbClr val="C0C0C0"/>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551058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3"/>
          <p:cNvSpPr>
            <a:spLocks noGrp="1" noChangeArrowheads="1"/>
          </p:cNvSpPr>
          <p:nvPr>
            <p:ph type="title"/>
          </p:nvPr>
        </p:nvSpPr>
        <p:spPr>
          <a:xfrm>
            <a:off x="3152800" y="332656"/>
            <a:ext cx="6753200" cy="1143000"/>
          </a:xfrm>
        </p:spPr>
        <p:txBody>
          <a:bodyPr/>
          <a:lstStyle>
            <a:lvl1pPr algn="l">
              <a:defRPr>
                <a:solidFill>
                  <a:schemeClr val="bg1"/>
                </a:solidFill>
              </a:defRPr>
            </a:lvl1pPr>
          </a:lstStyle>
          <a:p>
            <a:pPr algn="l" eaLnBrk="1" hangingPunct="1"/>
            <a:r>
              <a:rPr lang="en-GB" sz="4000" b="1" dirty="0">
                <a:solidFill>
                  <a:schemeClr val="bg1"/>
                </a:solidFill>
                <a:latin typeface="Verdana" pitchFamily="34" charset="0"/>
                <a:ea typeface="Verdana" pitchFamily="34" charset="0"/>
                <a:cs typeface="Verdana" pitchFamily="34" charset="0"/>
              </a:rPr>
              <a:t>Main title here</a:t>
            </a:r>
          </a:p>
        </p:txBody>
      </p:sp>
      <p:sp>
        <p:nvSpPr>
          <p:cNvPr id="3" name="Content Placeholder 2"/>
          <p:cNvSpPr>
            <a:spLocks noGrp="1"/>
          </p:cNvSpPr>
          <p:nvPr>
            <p:ph sz="quarter" idx="10"/>
          </p:nvPr>
        </p:nvSpPr>
        <p:spPr>
          <a:xfrm>
            <a:off x="849313" y="2132856"/>
            <a:ext cx="8496300" cy="4032994"/>
          </a:xfrm>
        </p:spPr>
        <p:txBody>
          <a:bodyPr/>
          <a:lstStyle>
            <a:lvl1pPr>
              <a:defRPr>
                <a:solidFill>
                  <a:schemeClr val="accent6">
                    <a:lumMod val="50000"/>
                  </a:schemeClr>
                </a:solidFill>
                <a:latin typeface="Verdana" pitchFamily="34" charset="0"/>
                <a:ea typeface="Verdana" pitchFamily="34" charset="0"/>
                <a:cs typeface="Verdana" pitchFamily="34" charset="0"/>
              </a:defRPr>
            </a:lvl1pPr>
            <a:lvl2pPr>
              <a:defRPr>
                <a:solidFill>
                  <a:schemeClr val="accent6">
                    <a:lumMod val="50000"/>
                  </a:schemeClr>
                </a:solidFill>
                <a:latin typeface="Verdana" pitchFamily="34" charset="0"/>
                <a:ea typeface="Verdana" pitchFamily="34" charset="0"/>
                <a:cs typeface="Verdana" pitchFamily="34" charset="0"/>
              </a:defRPr>
            </a:lvl2pPr>
            <a:lvl3pPr>
              <a:defRPr>
                <a:solidFill>
                  <a:schemeClr val="accent6">
                    <a:lumMod val="50000"/>
                  </a:schemeClr>
                </a:solidFill>
                <a:latin typeface="Verdana" pitchFamily="34" charset="0"/>
                <a:ea typeface="Verdana" pitchFamily="34" charset="0"/>
                <a:cs typeface="Verdana" pitchFamily="34" charset="0"/>
              </a:defRPr>
            </a:lvl3pPr>
            <a:lvl4pPr>
              <a:defRPr>
                <a:solidFill>
                  <a:schemeClr val="accent6">
                    <a:lumMod val="50000"/>
                  </a:schemeClr>
                </a:solidFill>
                <a:latin typeface="Verdana" pitchFamily="34" charset="0"/>
                <a:ea typeface="Verdana" pitchFamily="34" charset="0"/>
                <a:cs typeface="Verdana" pitchFamily="34" charset="0"/>
              </a:defRPr>
            </a:lvl4pPr>
            <a:lvl5pPr>
              <a:defRPr>
                <a:solidFill>
                  <a:schemeClr val="accent6">
                    <a:lumMod val="50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059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3"/>
          <p:cNvSpPr txBox="1">
            <a:spLocks noChangeArrowheads="1"/>
          </p:cNvSpPr>
          <p:nvPr userDrawn="1"/>
        </p:nvSpPr>
        <p:spPr>
          <a:xfrm>
            <a:off x="3152800" y="332656"/>
            <a:ext cx="6753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baseline="0">
                <a:solidFill>
                  <a:schemeClr val="bg1"/>
                </a:solidFill>
                <a:latin typeface="+mj-lt"/>
                <a:ea typeface="+mj-ea"/>
                <a:cs typeface="+mj-cs"/>
              </a:defRPr>
            </a:lvl1pPr>
          </a:lstStyle>
          <a:p>
            <a:r>
              <a:rPr lang="en-GB" sz="4000" b="1" dirty="0">
                <a:latin typeface="Verdana" pitchFamily="34" charset="0"/>
                <a:ea typeface="Verdana" pitchFamily="34" charset="0"/>
                <a:cs typeface="Verdana" pitchFamily="34" charset="0"/>
              </a:rPr>
              <a:t>Main title here</a:t>
            </a:r>
          </a:p>
        </p:txBody>
      </p:sp>
      <p:sp>
        <p:nvSpPr>
          <p:cNvPr id="8" name="Content Placeholder 2"/>
          <p:cNvSpPr>
            <a:spLocks noGrp="1"/>
          </p:cNvSpPr>
          <p:nvPr>
            <p:ph sz="quarter" idx="10"/>
          </p:nvPr>
        </p:nvSpPr>
        <p:spPr>
          <a:xfrm>
            <a:off x="849313" y="2132856"/>
            <a:ext cx="8496300" cy="4032994"/>
          </a:xfrm>
        </p:spPr>
        <p:txBody>
          <a:bodyPr/>
          <a:lstStyle>
            <a:lvl1pPr>
              <a:defRPr>
                <a:solidFill>
                  <a:schemeClr val="accent6">
                    <a:lumMod val="50000"/>
                  </a:schemeClr>
                </a:solidFill>
                <a:latin typeface="Verdana" pitchFamily="34" charset="0"/>
                <a:ea typeface="Verdana" pitchFamily="34" charset="0"/>
                <a:cs typeface="Verdana" pitchFamily="34" charset="0"/>
              </a:defRPr>
            </a:lvl1pPr>
            <a:lvl2pPr>
              <a:defRPr>
                <a:solidFill>
                  <a:schemeClr val="accent6">
                    <a:lumMod val="50000"/>
                  </a:schemeClr>
                </a:solidFill>
                <a:latin typeface="Verdana" pitchFamily="34" charset="0"/>
                <a:ea typeface="Verdana" pitchFamily="34" charset="0"/>
                <a:cs typeface="Verdana" pitchFamily="34" charset="0"/>
              </a:defRPr>
            </a:lvl2pPr>
            <a:lvl3pPr>
              <a:defRPr>
                <a:solidFill>
                  <a:schemeClr val="accent6">
                    <a:lumMod val="50000"/>
                  </a:schemeClr>
                </a:solidFill>
                <a:latin typeface="Verdana" pitchFamily="34" charset="0"/>
                <a:ea typeface="Verdana" pitchFamily="34" charset="0"/>
                <a:cs typeface="Verdana" pitchFamily="34" charset="0"/>
              </a:defRPr>
            </a:lvl3pPr>
            <a:lvl4pPr>
              <a:defRPr>
                <a:solidFill>
                  <a:schemeClr val="accent6">
                    <a:lumMod val="50000"/>
                  </a:schemeClr>
                </a:solidFill>
                <a:latin typeface="Verdana" pitchFamily="34" charset="0"/>
                <a:ea typeface="Verdana" pitchFamily="34" charset="0"/>
                <a:cs typeface="Verdana" pitchFamily="34" charset="0"/>
              </a:defRPr>
            </a:lvl4pPr>
            <a:lvl5pPr>
              <a:defRPr>
                <a:solidFill>
                  <a:schemeClr val="accent6">
                    <a:lumMod val="50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51131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3"/>
          <p:cNvSpPr txBox="1">
            <a:spLocks noChangeArrowheads="1"/>
          </p:cNvSpPr>
          <p:nvPr userDrawn="1"/>
        </p:nvSpPr>
        <p:spPr>
          <a:xfrm>
            <a:off x="3152800" y="332656"/>
            <a:ext cx="6753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baseline="0">
                <a:solidFill>
                  <a:schemeClr val="bg1"/>
                </a:solidFill>
                <a:latin typeface="+mj-lt"/>
                <a:ea typeface="+mj-ea"/>
                <a:cs typeface="+mj-cs"/>
              </a:defRPr>
            </a:lvl1pPr>
          </a:lstStyle>
          <a:p>
            <a:r>
              <a:rPr lang="en-GB" sz="4000" b="1" dirty="0">
                <a:latin typeface="Verdana" pitchFamily="34" charset="0"/>
                <a:ea typeface="Verdana" pitchFamily="34" charset="0"/>
                <a:cs typeface="Verdana" pitchFamily="34" charset="0"/>
              </a:rPr>
              <a:t>Main title here</a:t>
            </a:r>
          </a:p>
        </p:txBody>
      </p:sp>
      <p:sp>
        <p:nvSpPr>
          <p:cNvPr id="9" name="Content Placeholder 2"/>
          <p:cNvSpPr>
            <a:spLocks noGrp="1"/>
          </p:cNvSpPr>
          <p:nvPr>
            <p:ph sz="quarter" idx="10"/>
          </p:nvPr>
        </p:nvSpPr>
        <p:spPr>
          <a:xfrm>
            <a:off x="849313" y="2132856"/>
            <a:ext cx="8496300" cy="4032994"/>
          </a:xfrm>
        </p:spPr>
        <p:txBody>
          <a:bodyPr/>
          <a:lstStyle>
            <a:lvl1pPr>
              <a:defRPr>
                <a:solidFill>
                  <a:schemeClr val="accent6">
                    <a:lumMod val="50000"/>
                  </a:schemeClr>
                </a:solidFill>
                <a:latin typeface="Verdana" pitchFamily="34" charset="0"/>
                <a:ea typeface="Verdana" pitchFamily="34" charset="0"/>
                <a:cs typeface="Verdana" pitchFamily="34" charset="0"/>
              </a:defRPr>
            </a:lvl1pPr>
            <a:lvl2pPr>
              <a:defRPr>
                <a:solidFill>
                  <a:schemeClr val="accent6">
                    <a:lumMod val="50000"/>
                  </a:schemeClr>
                </a:solidFill>
                <a:latin typeface="Verdana" pitchFamily="34" charset="0"/>
                <a:ea typeface="Verdana" pitchFamily="34" charset="0"/>
                <a:cs typeface="Verdana" pitchFamily="34" charset="0"/>
              </a:defRPr>
            </a:lvl2pPr>
            <a:lvl3pPr>
              <a:defRPr>
                <a:solidFill>
                  <a:schemeClr val="accent6">
                    <a:lumMod val="50000"/>
                  </a:schemeClr>
                </a:solidFill>
                <a:latin typeface="Verdana" pitchFamily="34" charset="0"/>
                <a:ea typeface="Verdana" pitchFamily="34" charset="0"/>
                <a:cs typeface="Verdana" pitchFamily="34" charset="0"/>
              </a:defRPr>
            </a:lvl3pPr>
            <a:lvl4pPr>
              <a:defRPr>
                <a:solidFill>
                  <a:schemeClr val="accent6">
                    <a:lumMod val="50000"/>
                  </a:schemeClr>
                </a:solidFill>
                <a:latin typeface="Verdana" pitchFamily="34" charset="0"/>
                <a:ea typeface="Verdana" pitchFamily="34" charset="0"/>
                <a:cs typeface="Verdana" pitchFamily="34" charset="0"/>
              </a:defRPr>
            </a:lvl4pPr>
            <a:lvl5pPr>
              <a:defRPr>
                <a:solidFill>
                  <a:schemeClr val="accent6">
                    <a:lumMod val="50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39885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95300" y="2348880"/>
            <a:ext cx="4375150" cy="3777284"/>
          </a:xfrm>
        </p:spPr>
        <p:txBody>
          <a:bodyPr/>
          <a:lstStyle>
            <a:lvl1pPr>
              <a:defRPr lang="en-US" sz="2000" b="1" kern="1200" baseline="0" dirty="0" smtClean="0">
                <a:solidFill>
                  <a:srgbClr val="006600"/>
                </a:solidFill>
                <a:latin typeface="Verdana" pitchFamily="34" charset="0"/>
                <a:ea typeface="Verdana" pitchFamily="34" charset="0"/>
                <a:cs typeface="Verdana" pitchFamily="34" charset="0"/>
              </a:defRPr>
            </a:lvl1pPr>
            <a:lvl2pPr>
              <a:defRPr sz="2400">
                <a:solidFill>
                  <a:schemeClr val="accent6">
                    <a:lumMod val="50000"/>
                  </a:schemeClr>
                </a:solidFill>
              </a:defRPr>
            </a:lvl2pPr>
            <a:lvl3pPr>
              <a:defRPr sz="2000">
                <a:solidFill>
                  <a:schemeClr val="accent6">
                    <a:lumMod val="50000"/>
                  </a:schemeClr>
                </a:solidFill>
              </a:defRPr>
            </a:lvl3pPr>
            <a:lvl4pPr>
              <a:defRPr sz="1800">
                <a:solidFill>
                  <a:schemeClr val="accent6">
                    <a:lumMod val="50000"/>
                  </a:schemeClr>
                </a:solidFill>
              </a:defRPr>
            </a:lvl4pPr>
            <a:lvl5pPr>
              <a:defRPr sz="1800">
                <a:solidFill>
                  <a:schemeClr val="accent6">
                    <a:lumMod val="50000"/>
                  </a:schemeClr>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35550" y="2348880"/>
            <a:ext cx="4375150" cy="3777284"/>
          </a:xfrm>
        </p:spPr>
        <p:txBody>
          <a:bodyPr/>
          <a:lstStyle>
            <a:lvl1pPr>
              <a:defRPr lang="en-US" sz="2000" b="1" kern="1200" baseline="0" dirty="0" smtClean="0">
                <a:solidFill>
                  <a:srgbClr val="006600"/>
                </a:solidFill>
                <a:latin typeface="Verdana" pitchFamily="34" charset="0"/>
                <a:ea typeface="Verdana" pitchFamily="34" charset="0"/>
                <a:cs typeface="Verdana" pitchFamily="34" charset="0"/>
              </a:defRPr>
            </a:lvl1pPr>
            <a:lvl2pPr>
              <a:defRPr sz="2400">
                <a:solidFill>
                  <a:schemeClr val="accent6">
                    <a:lumMod val="50000"/>
                  </a:schemeClr>
                </a:solidFill>
              </a:defRPr>
            </a:lvl2pPr>
            <a:lvl3pPr>
              <a:defRPr sz="2000">
                <a:solidFill>
                  <a:schemeClr val="accent6">
                    <a:lumMod val="50000"/>
                  </a:schemeClr>
                </a:solidFill>
              </a:defRPr>
            </a:lvl3pPr>
            <a:lvl4pPr>
              <a:defRPr sz="1800">
                <a:solidFill>
                  <a:schemeClr val="accent6">
                    <a:lumMod val="50000"/>
                  </a:schemeClr>
                </a:solidFill>
              </a:defRPr>
            </a:lvl4pPr>
            <a:lvl5pPr>
              <a:defRPr sz="1800">
                <a:solidFill>
                  <a:schemeClr val="accent6">
                    <a:lumMod val="50000"/>
                  </a:schemeClr>
                </a:solidFill>
              </a:defRPr>
            </a:lvl5pPr>
            <a:lvl6pPr>
              <a:defRPr sz="1800"/>
            </a:lvl6pPr>
            <a:lvl7pPr>
              <a:defRPr sz="1800"/>
            </a:lvl7pPr>
            <a:lvl8pPr>
              <a:defRPr sz="1800"/>
            </a:lvl8pPr>
            <a:lvl9pPr>
              <a:defRPr sz="1800"/>
            </a:lvl9pPr>
          </a:lstStyle>
          <a:p>
            <a:pPr marL="0" lvl="0" indent="0" algn="l" defTabSz="914400" rtl="0" eaLnBrk="1" latinLnBrk="0" hangingPunct="1">
              <a:spcBef>
                <a:spcPct val="20000"/>
              </a:spcBef>
              <a:buFont typeface="Arial" pitchFamily="34" charset="0"/>
              <a:buNone/>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3"/>
          <p:cNvSpPr>
            <a:spLocks noGrp="1" noChangeArrowheads="1"/>
          </p:cNvSpPr>
          <p:nvPr>
            <p:ph type="title"/>
          </p:nvPr>
        </p:nvSpPr>
        <p:spPr>
          <a:xfrm>
            <a:off x="3152800" y="332656"/>
            <a:ext cx="6753200" cy="1143000"/>
          </a:xfrm>
        </p:spPr>
        <p:txBody>
          <a:bodyPr/>
          <a:lstStyle>
            <a:lvl1pPr algn="l">
              <a:defRPr>
                <a:solidFill>
                  <a:schemeClr val="bg1"/>
                </a:solidFill>
              </a:defRPr>
            </a:lvl1pPr>
          </a:lstStyle>
          <a:p>
            <a:pPr algn="l" eaLnBrk="1" hangingPunct="1"/>
            <a:r>
              <a:rPr lang="en-GB" sz="4000" b="1" dirty="0">
                <a:solidFill>
                  <a:schemeClr val="bg1"/>
                </a:solidFill>
                <a:latin typeface="Verdana" pitchFamily="34" charset="0"/>
                <a:ea typeface="Verdana" pitchFamily="34" charset="0"/>
                <a:cs typeface="Verdana" pitchFamily="34" charset="0"/>
              </a:rPr>
              <a:t>Main title here</a:t>
            </a:r>
          </a:p>
        </p:txBody>
      </p:sp>
    </p:spTree>
    <p:extLst>
      <p:ext uri="{BB962C8B-B14F-4D97-AF65-F5344CB8AC3E}">
        <p14:creationId xmlns:p14="http://schemas.microsoft.com/office/powerpoint/2010/main" val="3488468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1" name="Rectangle 3"/>
          <p:cNvSpPr>
            <a:spLocks noGrp="1" noChangeArrowheads="1"/>
          </p:cNvSpPr>
          <p:nvPr>
            <p:ph type="title"/>
          </p:nvPr>
        </p:nvSpPr>
        <p:spPr>
          <a:xfrm>
            <a:off x="3152800" y="332656"/>
            <a:ext cx="6753200" cy="1143000"/>
          </a:xfrm>
        </p:spPr>
        <p:txBody>
          <a:bodyPr/>
          <a:lstStyle>
            <a:lvl1pPr algn="l">
              <a:defRPr>
                <a:solidFill>
                  <a:schemeClr val="bg1"/>
                </a:solidFill>
              </a:defRPr>
            </a:lvl1pPr>
          </a:lstStyle>
          <a:p>
            <a:pPr algn="l" eaLnBrk="1" hangingPunct="1"/>
            <a:r>
              <a:rPr lang="en-GB" sz="4000" b="1" dirty="0">
                <a:solidFill>
                  <a:schemeClr val="bg1"/>
                </a:solidFill>
                <a:latin typeface="Verdana" pitchFamily="34" charset="0"/>
                <a:ea typeface="Verdana" pitchFamily="34" charset="0"/>
                <a:cs typeface="Verdana" pitchFamily="34" charset="0"/>
              </a:rPr>
              <a:t>Main title here</a:t>
            </a:r>
          </a:p>
        </p:txBody>
      </p:sp>
    </p:spTree>
    <p:extLst>
      <p:ext uri="{BB962C8B-B14F-4D97-AF65-F5344CB8AC3E}">
        <p14:creationId xmlns:p14="http://schemas.microsoft.com/office/powerpoint/2010/main" val="203565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8504" y="1772816"/>
            <a:ext cx="3259006" cy="1162050"/>
          </a:xfrm>
        </p:spPr>
        <p:txBody>
          <a:bodyPr anchor="b"/>
          <a:lstStyle>
            <a:lvl1pPr algn="l">
              <a:defRPr sz="2000" b="1">
                <a:solidFill>
                  <a:srgbClr val="006600"/>
                </a:solidFill>
                <a:latin typeface="Verdana" pitchFamily="34" charset="0"/>
                <a:ea typeface="Verdana" pitchFamily="34" charset="0"/>
                <a:cs typeface="Verdana" pitchFamily="34" charset="0"/>
              </a:defRPr>
            </a:lvl1pPr>
          </a:lstStyle>
          <a:p>
            <a:r>
              <a:rPr lang="en-US" dirty="0"/>
              <a:t>Click to edit Master title style</a:t>
            </a:r>
          </a:p>
        </p:txBody>
      </p:sp>
      <p:sp>
        <p:nvSpPr>
          <p:cNvPr id="3" name="Content Placeholder 2"/>
          <p:cNvSpPr>
            <a:spLocks noGrp="1"/>
          </p:cNvSpPr>
          <p:nvPr>
            <p:ph idx="1"/>
          </p:nvPr>
        </p:nvSpPr>
        <p:spPr>
          <a:xfrm>
            <a:off x="3872971" y="2132856"/>
            <a:ext cx="5537729" cy="3993308"/>
          </a:xfrm>
        </p:spPr>
        <p:txBody>
          <a:bodyPr/>
          <a:lstStyle>
            <a:lvl1pPr>
              <a:defRPr sz="3200">
                <a:solidFill>
                  <a:schemeClr val="accent6">
                    <a:lumMod val="50000"/>
                  </a:schemeClr>
                </a:solidFill>
                <a:latin typeface="Verdana" pitchFamily="34" charset="0"/>
                <a:ea typeface="Verdana" pitchFamily="34" charset="0"/>
                <a:cs typeface="Verdana" pitchFamily="34" charset="0"/>
              </a:defRPr>
            </a:lvl1pPr>
            <a:lvl2pPr>
              <a:defRPr sz="2800">
                <a:solidFill>
                  <a:schemeClr val="accent6">
                    <a:lumMod val="50000"/>
                  </a:schemeClr>
                </a:solidFill>
                <a:latin typeface="Verdana" pitchFamily="34" charset="0"/>
                <a:ea typeface="Verdana" pitchFamily="34" charset="0"/>
                <a:cs typeface="Verdana" pitchFamily="34" charset="0"/>
              </a:defRPr>
            </a:lvl2pPr>
            <a:lvl3pPr>
              <a:defRPr sz="2400">
                <a:solidFill>
                  <a:schemeClr val="accent6">
                    <a:lumMod val="50000"/>
                  </a:schemeClr>
                </a:solidFill>
                <a:latin typeface="Verdana" pitchFamily="34" charset="0"/>
                <a:ea typeface="Verdana" pitchFamily="34" charset="0"/>
                <a:cs typeface="Verdana" pitchFamily="34" charset="0"/>
              </a:defRPr>
            </a:lvl3pPr>
            <a:lvl4pPr>
              <a:defRPr sz="2000">
                <a:solidFill>
                  <a:schemeClr val="accent6">
                    <a:lumMod val="50000"/>
                  </a:schemeClr>
                </a:solidFill>
                <a:latin typeface="Verdana" pitchFamily="34" charset="0"/>
                <a:ea typeface="Verdana" pitchFamily="34" charset="0"/>
                <a:cs typeface="Verdana" pitchFamily="34" charset="0"/>
              </a:defRPr>
            </a:lvl4pPr>
            <a:lvl5pPr>
              <a:defRPr sz="2000">
                <a:solidFill>
                  <a:schemeClr val="accent6">
                    <a:lumMod val="50000"/>
                  </a:schemeClr>
                </a:solidFill>
                <a:latin typeface="Verdana" pitchFamily="34" charset="0"/>
                <a:ea typeface="Verdana" pitchFamily="34" charset="0"/>
                <a:cs typeface="Verdana"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95300" y="3212976"/>
            <a:ext cx="3259006" cy="2913188"/>
          </a:xfrm>
        </p:spPr>
        <p:txBody>
          <a:bodyPr/>
          <a:lstStyle>
            <a:lvl1pPr marL="0" indent="0">
              <a:buNone/>
              <a:defRPr sz="1400">
                <a:solidFill>
                  <a:schemeClr val="accent6">
                    <a:lumMod val="50000"/>
                  </a:schemeClr>
                </a:solidFill>
                <a:latin typeface="Verdana" pitchFamily="34" charset="0"/>
                <a:ea typeface="Verdana" pitchFamily="34" charset="0"/>
                <a:cs typeface="Verdan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Rectangle 3"/>
          <p:cNvSpPr txBox="1">
            <a:spLocks noChangeArrowheads="1"/>
          </p:cNvSpPr>
          <p:nvPr userDrawn="1"/>
        </p:nvSpPr>
        <p:spPr>
          <a:xfrm>
            <a:off x="3152800" y="332656"/>
            <a:ext cx="6753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baseline="0">
                <a:solidFill>
                  <a:schemeClr val="bg1"/>
                </a:solidFill>
                <a:latin typeface="+mj-lt"/>
                <a:ea typeface="+mj-ea"/>
                <a:cs typeface="+mj-cs"/>
              </a:defRPr>
            </a:lvl1pPr>
          </a:lstStyle>
          <a:p>
            <a:r>
              <a:rPr lang="en-GB" sz="4000" b="1">
                <a:latin typeface="Verdana" pitchFamily="34" charset="0"/>
                <a:ea typeface="Verdana" pitchFamily="34" charset="0"/>
                <a:cs typeface="Verdana" pitchFamily="34" charset="0"/>
              </a:rPr>
              <a:t>Main title here</a:t>
            </a:r>
            <a:endParaRPr lang="en-GB" sz="4000" b="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27029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t="-2000" b="-2000"/>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577" y="2276872"/>
            <a:ext cx="9906000" cy="1143000"/>
          </a:xfrm>
          <a:prstGeom prst="rect">
            <a:avLst/>
          </a:prstGeom>
        </p:spPr>
        <p:txBody>
          <a:bodyPr vert="horz" lIns="91440" tIns="45720" rIns="91440" bIns="45720" rtlCol="0" anchor="ctr">
            <a:normAutofit/>
          </a:bodyPr>
          <a:lstStyle/>
          <a:p>
            <a:r>
              <a:rPr lang="en-GB" sz="4000" b="1" dirty="0">
                <a:solidFill>
                  <a:srgbClr val="006600"/>
                </a:solidFill>
                <a:latin typeface="Verdana" pitchFamily="34" charset="0"/>
                <a:ea typeface="Verdana" pitchFamily="34" charset="0"/>
                <a:cs typeface="Verdana" pitchFamily="34" charset="0"/>
              </a:rPr>
              <a:t>Main title</a:t>
            </a:r>
          </a:p>
        </p:txBody>
      </p:sp>
      <p:sp>
        <p:nvSpPr>
          <p:cNvPr id="23" name="Text Placeholder 22"/>
          <p:cNvSpPr>
            <a:spLocks noGrp="1"/>
          </p:cNvSpPr>
          <p:nvPr>
            <p:ph type="body" idx="1"/>
          </p:nvPr>
        </p:nvSpPr>
        <p:spPr>
          <a:xfrm>
            <a:off x="0" y="3573016"/>
            <a:ext cx="9906000" cy="4525963"/>
          </a:xfrm>
          <a:prstGeom prst="rect">
            <a:avLst/>
          </a:prstGeom>
        </p:spPr>
        <p:txBody>
          <a:bodyPr vert="horz" lIns="91440" tIns="45720" rIns="91440" bIns="45720" rtlCol="0">
            <a:normAutofit/>
          </a:bodyPr>
          <a:lstStyle/>
          <a:p>
            <a:pPr algn="ctr">
              <a:lnSpc>
                <a:spcPct val="80000"/>
              </a:lnSpc>
            </a:pPr>
            <a:r>
              <a:rPr lang="es-AR" sz="2400" b="1"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Subtitle</a:t>
            </a:r>
            <a:endParaRPr lang="es-AR" sz="2400" b="1"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endParaRPr lang="es-AR" sz="2400" b="1"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r>
              <a:rPr lang="es-AR" b="1"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Author</a:t>
            </a:r>
            <a:endParaRPr lang="es-AR" b="1"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r>
              <a:rPr lang="fr-CH" sz="1800"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Her</a:t>
            </a:r>
            <a:r>
              <a:rPr lang="fr-CH" sz="1800"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a:t>
            </a:r>
            <a:r>
              <a:rPr lang="fr-CH" sz="1800"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his</a:t>
            </a:r>
            <a:r>
              <a:rPr lang="fr-CH" sz="1800"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 </a:t>
            </a:r>
            <a:r>
              <a:rPr lang="fr-CH" sz="1800" dirty="0" err="1">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rPr>
              <a:t>title</a:t>
            </a:r>
            <a:endParaRPr lang="en-US" sz="1800"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endParaRPr lang="es-AR" sz="2400" b="1" dirty="0">
              <a:solidFill>
                <a:schemeClr val="accent6">
                  <a:lumMod val="50000"/>
                </a:schemeClr>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r>
              <a:rPr lang="es-AR" sz="2400" b="1" dirty="0" err="1">
                <a:solidFill>
                  <a:srgbClr val="006600"/>
                </a:solidFill>
                <a:effectLst>
                  <a:outerShdw blurRad="38100" dist="38100" dir="2700000" algn="tl">
                    <a:srgbClr val="C0C0C0"/>
                  </a:outerShdw>
                </a:effectLst>
                <a:latin typeface="Verdana" pitchFamily="34" charset="0"/>
                <a:ea typeface="Verdana" pitchFamily="34" charset="0"/>
                <a:cs typeface="Verdana" pitchFamily="34" charset="0"/>
              </a:rPr>
              <a:t>Location</a:t>
            </a:r>
            <a:endParaRPr lang="es-AR" sz="2400" b="1" dirty="0">
              <a:solidFill>
                <a:srgbClr val="006600"/>
              </a:solidFill>
              <a:effectLst>
                <a:outerShdw blurRad="38100" dist="38100" dir="2700000" algn="tl">
                  <a:srgbClr val="C0C0C0"/>
                </a:outerShdw>
              </a:effectLst>
              <a:latin typeface="Verdana" pitchFamily="34" charset="0"/>
              <a:ea typeface="Verdana" pitchFamily="34" charset="0"/>
              <a:cs typeface="Verdana" pitchFamily="34" charset="0"/>
            </a:endParaRPr>
          </a:p>
          <a:p>
            <a:pPr algn="ctr">
              <a:lnSpc>
                <a:spcPct val="80000"/>
              </a:lnSpc>
            </a:pPr>
            <a:r>
              <a:rPr lang="fr-CH" sz="2400" b="1" dirty="0">
                <a:solidFill>
                  <a:srgbClr val="006600"/>
                </a:solidFill>
                <a:effectLst>
                  <a:outerShdw blurRad="38100" dist="38100" dir="2700000" algn="tl">
                    <a:srgbClr val="C0C0C0"/>
                  </a:outerShdw>
                </a:effectLst>
                <a:latin typeface="Verdana" pitchFamily="34" charset="0"/>
                <a:ea typeface="Verdana" pitchFamily="34" charset="0"/>
                <a:cs typeface="Verdana" pitchFamily="34" charset="0"/>
              </a:rPr>
              <a:t>Date</a:t>
            </a:r>
            <a:endParaRPr lang="en-GB" sz="2400" b="1" dirty="0">
              <a:solidFill>
                <a:srgbClr val="006600"/>
              </a:solidFill>
              <a:effectLst>
                <a:outerShdw blurRad="38100" dist="38100" dir="2700000" algn="tl">
                  <a:srgbClr val="C0C0C0"/>
                </a:outerShdw>
              </a:effectLst>
              <a:latin typeface="Verdana" pitchFamily="34" charset="0"/>
              <a:ea typeface="Verdana" pitchFamily="34" charset="0"/>
              <a:cs typeface="Verdana" pitchFamily="34" charset="0"/>
            </a:endParaRPr>
          </a:p>
        </p:txBody>
      </p:sp>
      <p:sp>
        <p:nvSpPr>
          <p:cNvPr id="4" name="Rectangle 3"/>
          <p:cNvSpPr/>
          <p:nvPr/>
        </p:nvSpPr>
        <p:spPr>
          <a:xfrm>
            <a:off x="0" y="1484784"/>
            <a:ext cx="9906000" cy="53732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04687281"/>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7" r:id="rId7"/>
  </p:sldLayoutIdLst>
  <p:txStyles>
    <p:titleStyle>
      <a:lvl1pPr algn="ctr" defTabSz="914400" rtl="0" eaLnBrk="1" latinLnBrk="0" hangingPunct="1">
        <a:spcBef>
          <a:spcPct val="0"/>
        </a:spcBef>
        <a:buNone/>
        <a:defRPr sz="4400" kern="1200" baseline="0">
          <a:solidFill>
            <a:schemeClr val="tx2">
              <a:lumMod val="60000"/>
              <a:lumOff val="40000"/>
            </a:schemeClr>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4608" y="418577"/>
            <a:ext cx="8280920" cy="1210146"/>
          </a:xfrm>
        </p:spPr>
        <p:txBody>
          <a:bodyPr>
            <a:noAutofit/>
          </a:bodyPr>
          <a:lstStyle/>
          <a:p>
            <a:pPr algn="l"/>
            <a:r>
              <a:rPr lang="en-GB" sz="2400" dirty="0">
                <a:solidFill>
                  <a:schemeClr val="bg1"/>
                </a:solidFill>
              </a:rPr>
              <a:t>General information and WP.29 highlights</a:t>
            </a:r>
            <a:endParaRPr lang="en-GB" sz="2400" b="1" dirty="0">
              <a:solidFill>
                <a:schemeClr val="bg1"/>
              </a:solidFill>
            </a:endParaRPr>
          </a:p>
        </p:txBody>
      </p:sp>
      <p:sp>
        <p:nvSpPr>
          <p:cNvPr id="3" name="Content Placeholder 2"/>
          <p:cNvSpPr>
            <a:spLocks noGrp="1"/>
          </p:cNvSpPr>
          <p:nvPr>
            <p:ph idx="1"/>
          </p:nvPr>
        </p:nvSpPr>
        <p:spPr>
          <a:xfrm>
            <a:off x="0" y="1484784"/>
            <a:ext cx="9906000" cy="5310708"/>
          </a:xfrm>
        </p:spPr>
        <p:txBody>
          <a:bodyPr>
            <a:noAutofit/>
          </a:bodyPr>
          <a:lstStyle/>
          <a:p>
            <a:pPr marL="447675" indent="-180975">
              <a:buFont typeface="Arial" pitchFamily="34" charset="0"/>
              <a:buChar char="•"/>
            </a:pPr>
            <a:r>
              <a:rPr lang="en-GB" sz="2000" b="1" dirty="0"/>
              <a:t>The next session is scheduled from 10 (pm) to 13 (am) February 2026</a:t>
            </a:r>
          </a:p>
          <a:p>
            <a:pPr marL="447675" indent="-180975">
              <a:buFont typeface="Arial" pitchFamily="34" charset="0"/>
              <a:buChar char="•"/>
            </a:pPr>
            <a:r>
              <a:rPr lang="en-GB" sz="2000" b="1" dirty="0"/>
              <a:t>The deadline for submission of official working documents is 18 November 2025</a:t>
            </a:r>
          </a:p>
          <a:p>
            <a:pPr marL="447675" indent="-180975">
              <a:buFont typeface="Arial" pitchFamily="34" charset="0"/>
              <a:buChar char="•"/>
            </a:pPr>
            <a:r>
              <a:rPr lang="en-GB" sz="2000" dirty="0"/>
              <a:t>UNOG requested a 10 % reduction of meeting days and documents/number of words  </a:t>
            </a:r>
          </a:p>
          <a:p>
            <a:pPr marL="447675" indent="-180975">
              <a:buFont typeface="Arial" pitchFamily="34" charset="0"/>
              <a:buChar char="•"/>
            </a:pPr>
            <a:r>
              <a:rPr lang="en-GB" sz="2000" dirty="0"/>
              <a:t>For new pictures with notes (text boxes), all text for translation should be editable. No text as an embedded image!   </a:t>
            </a:r>
          </a:p>
          <a:p>
            <a:pPr marL="447675" indent="-180975">
              <a:buFont typeface="Arial" pitchFamily="34" charset="0"/>
              <a:buChar char="•"/>
            </a:pPr>
            <a:r>
              <a:rPr lang="en-US" sz="2000" dirty="0"/>
              <a:t>In submitting presentations or materials, you are representing that you own the rights to all content, text and images therein, that you have the permission of the owner, and/or that the content is licensed under a Creative Commons or public domain license. Any costs arising from unauthorized use of images, text, figures or other material shall be your full responsibility.</a:t>
            </a:r>
          </a:p>
          <a:p>
            <a:pPr marL="447675" indent="-180975">
              <a:buFont typeface="Arial" pitchFamily="34" charset="0"/>
              <a:buChar char="•"/>
            </a:pPr>
            <a:r>
              <a:rPr lang="en-US" sz="2000" dirty="0"/>
              <a:t>To avoid uncertainty, all materials submitted to UNECE for future use in any context should bear an appropriate copyright notice of the author, as follows: “Copyright [date] [author], all rights reserved. For reproduction permission and all other issues, please contact [author email].”</a:t>
            </a:r>
          </a:p>
          <a:p>
            <a:pPr marL="447675" indent="-180975">
              <a:buFont typeface="Arial" pitchFamily="34" charset="0"/>
              <a:buChar char="•"/>
            </a:pPr>
            <a:r>
              <a:rPr lang="en-US" sz="2000" dirty="0"/>
              <a:t>The attributes of official UN documents (UN logo, number, QR code, etc.) should not be used in informal documents, even for a revised version of an official document  </a:t>
            </a:r>
            <a:r>
              <a:rPr lang="en-US" sz="2200" dirty="0"/>
              <a:t>      </a:t>
            </a:r>
            <a:endParaRPr lang="en-GB" sz="2200" dirty="0"/>
          </a:p>
        </p:txBody>
      </p:sp>
      <p:sp>
        <p:nvSpPr>
          <p:cNvPr id="4" name="Textfeld 12"/>
          <p:cNvSpPr txBox="1">
            <a:spLocks noChangeArrowheads="1"/>
          </p:cNvSpPr>
          <p:nvPr/>
        </p:nvSpPr>
        <p:spPr bwMode="auto">
          <a:xfrm>
            <a:off x="6969224" y="62508"/>
            <a:ext cx="2936776" cy="64633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eaLnBrk="1" hangingPunct="1"/>
            <a:r>
              <a:rPr lang="en-US" sz="1200" u="sng" dirty="0">
                <a:solidFill>
                  <a:schemeClr val="bg1"/>
                </a:solidFill>
                <a:latin typeface="Times New Roman" pitchFamily="18" charset="0"/>
                <a:cs typeface="Times New Roman" pitchFamily="18" charset="0"/>
              </a:rPr>
              <a:t>Informal document </a:t>
            </a:r>
            <a:r>
              <a:rPr lang="en-US" sz="1200" b="1" dirty="0">
                <a:solidFill>
                  <a:schemeClr val="bg1"/>
                </a:solidFill>
                <a:latin typeface="Times New Roman" pitchFamily="18" charset="0"/>
                <a:cs typeface="Times New Roman" pitchFamily="18" charset="0"/>
              </a:rPr>
              <a:t>GRBP-82-10</a:t>
            </a:r>
            <a:endParaRPr lang="de-DE" sz="1200" dirty="0">
              <a:solidFill>
                <a:schemeClr val="bg1"/>
              </a:solidFill>
              <a:latin typeface="Times New Roman" pitchFamily="18" charset="0"/>
              <a:cs typeface="Times New Roman" pitchFamily="18" charset="0"/>
            </a:endParaRPr>
          </a:p>
          <a:p>
            <a:r>
              <a:rPr lang="en-US" sz="1200" dirty="0">
                <a:solidFill>
                  <a:schemeClr val="bg1"/>
                </a:solidFill>
                <a:latin typeface="Times New Roman" pitchFamily="18" charset="0"/>
                <a:cs typeface="Times New Roman" pitchFamily="18" charset="0"/>
              </a:rPr>
              <a:t>(82nd GRBP,  3 – 5 September 2025,</a:t>
            </a:r>
          </a:p>
          <a:p>
            <a:r>
              <a:rPr lang="en-US" sz="1200" dirty="0">
                <a:solidFill>
                  <a:schemeClr val="bg1"/>
                </a:solidFill>
                <a:latin typeface="Times New Roman" pitchFamily="18" charset="0"/>
                <a:cs typeface="Times New Roman" pitchFamily="18" charset="0"/>
              </a:rPr>
              <a:t>agenda items 1 and 10)</a:t>
            </a:r>
            <a:endParaRPr lang="de-DE" sz="1200" dirty="0">
              <a:solidFill>
                <a:schemeClr val="bg1"/>
              </a:solidFill>
              <a:latin typeface="Times New Roman" pitchFamily="18" charset="0"/>
              <a:cs typeface="Times New Roman" pitchFamily="18" charset="0"/>
            </a:endParaRPr>
          </a:p>
        </p:txBody>
      </p:sp>
      <p:sp>
        <p:nvSpPr>
          <p:cNvPr id="5" name="Textfeld 39"/>
          <p:cNvSpPr txBox="1">
            <a:spLocks noChangeArrowheads="1"/>
          </p:cNvSpPr>
          <p:nvPr/>
        </p:nvSpPr>
        <p:spPr bwMode="auto">
          <a:xfrm>
            <a:off x="1424608" y="126603"/>
            <a:ext cx="2819400" cy="2769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eaLnBrk="1" hangingPunct="1"/>
            <a:r>
              <a:rPr lang="en-US" sz="1200" dirty="0">
                <a:solidFill>
                  <a:schemeClr val="bg1"/>
                </a:solidFill>
                <a:latin typeface="Times New Roman" pitchFamily="18" charset="0"/>
                <a:cs typeface="Times New Roman" pitchFamily="18" charset="0"/>
              </a:rPr>
              <a:t>Note by the secretariat </a:t>
            </a:r>
            <a:endParaRPr lang="de-DE" sz="12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256515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4608" y="350841"/>
            <a:ext cx="7986092" cy="1210146"/>
          </a:xfrm>
        </p:spPr>
        <p:txBody>
          <a:bodyPr>
            <a:normAutofit/>
          </a:bodyPr>
          <a:lstStyle/>
          <a:p>
            <a:pPr algn="l"/>
            <a:r>
              <a:rPr lang="en-GB" sz="3300" dirty="0">
                <a:solidFill>
                  <a:schemeClr val="bg1"/>
                </a:solidFill>
              </a:rPr>
              <a:t>Highlights of the recent session(s) of WP.29</a:t>
            </a:r>
            <a:br>
              <a:rPr lang="en-GB" dirty="0">
                <a:solidFill>
                  <a:schemeClr val="bg1"/>
                </a:solidFill>
              </a:rPr>
            </a:br>
            <a:r>
              <a:rPr lang="en-GB" sz="2200" dirty="0">
                <a:solidFill>
                  <a:schemeClr val="tx1"/>
                </a:solidFill>
              </a:rPr>
              <a:t> </a:t>
            </a:r>
            <a:endParaRPr lang="en-GB" sz="2200" b="1" dirty="0">
              <a:solidFill>
                <a:schemeClr val="tx1"/>
              </a:solidFill>
            </a:endParaRPr>
          </a:p>
        </p:txBody>
      </p:sp>
      <p:sp>
        <p:nvSpPr>
          <p:cNvPr id="5" name="Content Placeholder 2">
            <a:extLst>
              <a:ext uri="{FF2B5EF4-FFF2-40B4-BE49-F238E27FC236}">
                <a16:creationId xmlns:a16="http://schemas.microsoft.com/office/drawing/2014/main" id="{8B0FCAA9-19F3-3D6B-D9A7-86A13B06C6AE}"/>
              </a:ext>
            </a:extLst>
          </p:cNvPr>
          <p:cNvSpPr>
            <a:spLocks noGrp="1"/>
          </p:cNvSpPr>
          <p:nvPr>
            <p:ph idx="1"/>
          </p:nvPr>
        </p:nvSpPr>
        <p:spPr>
          <a:xfrm>
            <a:off x="0" y="1844824"/>
            <a:ext cx="9648949" cy="4752528"/>
          </a:xfrm>
        </p:spPr>
        <p:txBody>
          <a:bodyPr>
            <a:normAutofit fontScale="92500" lnSpcReduction="10000"/>
          </a:bodyPr>
          <a:lstStyle/>
          <a:p>
            <a:pPr>
              <a:spcBef>
                <a:spcPts val="0"/>
              </a:spcBef>
              <a:spcAft>
                <a:spcPts val="600"/>
              </a:spcAft>
            </a:pPr>
            <a:r>
              <a:rPr lang="en-US" dirty="0">
                <a:solidFill>
                  <a:schemeClr val="accent2"/>
                </a:solidFill>
              </a:rPr>
              <a:t>March 2025</a:t>
            </a:r>
          </a:p>
          <a:p>
            <a:pPr marL="341313" indent="-341313">
              <a:spcBef>
                <a:spcPts val="0"/>
              </a:spcBef>
              <a:spcAft>
                <a:spcPts val="600"/>
              </a:spcAft>
              <a:buFont typeface="Arial" panose="020B0604020202020204" pitchFamily="34" charset="0"/>
              <a:buChar char="•"/>
            </a:pPr>
            <a:r>
              <a:rPr lang="en-US" dirty="0"/>
              <a:t>2025 </a:t>
            </a:r>
            <a:r>
              <a:rPr lang="en-US" dirty="0" err="1"/>
              <a:t>Programme</a:t>
            </a:r>
            <a:r>
              <a:rPr lang="en-US" dirty="0"/>
              <a:t> of Work of WP.29 adopted </a:t>
            </a:r>
          </a:p>
          <a:p>
            <a:pPr marL="341313" indent="-341313">
              <a:spcBef>
                <a:spcPts val="0"/>
              </a:spcBef>
              <a:spcAft>
                <a:spcPts val="600"/>
              </a:spcAft>
              <a:buFont typeface="Arial" panose="020B0604020202020204" pitchFamily="34" charset="0"/>
              <a:buChar char="•"/>
            </a:pPr>
            <a:r>
              <a:rPr lang="en-US" dirty="0"/>
              <a:t>Amendments to Schedule 5 of the 1958 Agreement (UI) adopted</a:t>
            </a:r>
          </a:p>
          <a:p>
            <a:pPr marL="341313" indent="-341313">
              <a:spcBef>
                <a:spcPts val="0"/>
              </a:spcBef>
              <a:spcAft>
                <a:spcPts val="600"/>
              </a:spcAft>
              <a:buFont typeface="Arial" panose="020B0604020202020204" pitchFamily="34" charset="0"/>
              <a:buChar char="•"/>
            </a:pPr>
            <a:r>
              <a:rPr lang="en-US" dirty="0"/>
              <a:t>A new IWG on Artificial Intelligence established under WP.29. Draft </a:t>
            </a:r>
            <a:r>
              <a:rPr lang="en-US" dirty="0" err="1"/>
              <a:t>ToR</a:t>
            </a:r>
            <a:r>
              <a:rPr lang="en-US" dirty="0"/>
              <a:t> to be prepared for consideration at the June 2025 session </a:t>
            </a:r>
          </a:p>
          <a:p>
            <a:pPr marL="341313" indent="-341313">
              <a:spcBef>
                <a:spcPts val="0"/>
              </a:spcBef>
              <a:spcAft>
                <a:spcPts val="600"/>
              </a:spcAft>
              <a:buFont typeface="Arial" panose="020B0604020202020204" pitchFamily="34" charset="0"/>
              <a:buChar char="•"/>
            </a:pPr>
            <a:r>
              <a:rPr lang="en-US" dirty="0"/>
              <a:t>GRBP amendment proposals adopted </a:t>
            </a:r>
          </a:p>
          <a:p>
            <a:pPr marL="341313" indent="-341313">
              <a:spcBef>
                <a:spcPts val="0"/>
              </a:spcBef>
              <a:spcAft>
                <a:spcPts val="600"/>
              </a:spcAft>
              <a:buFont typeface="Arial" panose="020B0604020202020204" pitchFamily="34" charset="0"/>
              <a:buChar char="•"/>
            </a:pPr>
            <a:r>
              <a:rPr lang="en-US" dirty="0"/>
              <a:t>IWG on Wet Grip Performance of </a:t>
            </a:r>
            <a:r>
              <a:rPr lang="en-US" dirty="0" err="1"/>
              <a:t>Tyres</a:t>
            </a:r>
            <a:r>
              <a:rPr lang="en-US" dirty="0"/>
              <a:t> in Worn State extended until September 2027</a:t>
            </a:r>
          </a:p>
          <a:p>
            <a:pPr marL="341313" indent="-341313">
              <a:spcBef>
                <a:spcPts val="0"/>
              </a:spcBef>
              <a:spcAft>
                <a:spcPts val="600"/>
              </a:spcAft>
              <a:buFont typeface="Arial" panose="020B0604020202020204" pitchFamily="34" charset="0"/>
              <a:buChar char="•"/>
            </a:pPr>
            <a:r>
              <a:rPr lang="en-US" dirty="0"/>
              <a:t>A new UN Regulation adopted (system power of hybrid electric vehicles and of pure electric vehicles having more than one electric machine for propulsion)</a:t>
            </a:r>
          </a:p>
          <a:p>
            <a:pPr marL="341313" indent="-341313">
              <a:spcBef>
                <a:spcPts val="0"/>
              </a:spcBef>
              <a:spcAft>
                <a:spcPts val="600"/>
              </a:spcAft>
              <a:buFont typeface="Arial" panose="020B0604020202020204" pitchFamily="34" charset="0"/>
              <a:buChar char="•"/>
            </a:pPr>
            <a:r>
              <a:rPr lang="en-US" dirty="0"/>
              <a:t>France started a discussion on the safety of airbags and other pyrotechnic systems of motor vehicles, to be continued in GRSP </a:t>
            </a:r>
          </a:p>
          <a:p>
            <a:pPr marL="341313" indent="-341313">
              <a:spcBef>
                <a:spcPts val="0"/>
              </a:spcBef>
              <a:spcAft>
                <a:spcPts val="600"/>
              </a:spcAft>
              <a:buFont typeface="Arial" panose="020B0604020202020204" pitchFamily="34" charset="0"/>
              <a:buChar char="•"/>
            </a:pPr>
            <a:r>
              <a:rPr lang="en-US" dirty="0"/>
              <a:t>See the report in ECE/TRANS/WP.29/1184</a:t>
            </a:r>
          </a:p>
          <a:p>
            <a:pPr marL="341313" indent="-341313">
              <a:spcBef>
                <a:spcPts val="0"/>
              </a:spcBef>
              <a:buFont typeface="Arial" panose="020B0604020202020204" pitchFamily="34" charset="0"/>
              <a:buChar char="•"/>
            </a:pPr>
            <a:endParaRPr lang="en-US" sz="2000" dirty="0"/>
          </a:p>
          <a:p>
            <a:pPr marL="341313" indent="-341313">
              <a:spcBef>
                <a:spcPts val="0"/>
              </a:spcBef>
              <a:buFont typeface="Arial" panose="020B0604020202020204" pitchFamily="34" charset="0"/>
              <a:buChar char="•"/>
            </a:pPr>
            <a:endParaRPr lang="en-US" sz="2000" dirty="0"/>
          </a:p>
          <a:p>
            <a:pPr marL="341313" indent="-341313">
              <a:spcBef>
                <a:spcPts val="0"/>
              </a:spcBef>
              <a:buFont typeface="Arial" panose="020B0604020202020204" pitchFamily="34" charset="0"/>
              <a:buChar char="•"/>
            </a:pPr>
            <a:endParaRPr lang="en-US" sz="2000" dirty="0">
              <a:solidFill>
                <a:srgbClr val="006600"/>
              </a:solidFill>
            </a:endParaRPr>
          </a:p>
        </p:txBody>
      </p:sp>
    </p:spTree>
    <p:extLst>
      <p:ext uri="{BB962C8B-B14F-4D97-AF65-F5344CB8AC3E}">
        <p14:creationId xmlns:p14="http://schemas.microsoft.com/office/powerpoint/2010/main" val="4220892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0E04C-5F08-D15B-6351-4CD7430FDC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451728-89AF-4022-99FD-7E6A8A9EB481}"/>
              </a:ext>
            </a:extLst>
          </p:cNvPr>
          <p:cNvSpPr>
            <a:spLocks noGrp="1"/>
          </p:cNvSpPr>
          <p:nvPr>
            <p:ph type="title"/>
          </p:nvPr>
        </p:nvSpPr>
        <p:spPr>
          <a:xfrm>
            <a:off x="1424608" y="350841"/>
            <a:ext cx="7986092" cy="1210146"/>
          </a:xfrm>
        </p:spPr>
        <p:txBody>
          <a:bodyPr>
            <a:normAutofit/>
          </a:bodyPr>
          <a:lstStyle/>
          <a:p>
            <a:pPr algn="l"/>
            <a:r>
              <a:rPr lang="en-GB" sz="3300" dirty="0">
                <a:solidFill>
                  <a:schemeClr val="bg1"/>
                </a:solidFill>
              </a:rPr>
              <a:t>Highlights of the recent session(s) of WP.29</a:t>
            </a:r>
            <a:br>
              <a:rPr lang="en-GB" dirty="0">
                <a:solidFill>
                  <a:schemeClr val="bg1"/>
                </a:solidFill>
              </a:rPr>
            </a:br>
            <a:r>
              <a:rPr lang="en-GB" sz="2200" dirty="0">
                <a:solidFill>
                  <a:schemeClr val="tx1"/>
                </a:solidFill>
              </a:rPr>
              <a:t> </a:t>
            </a:r>
            <a:endParaRPr lang="en-GB" sz="2200" b="1" dirty="0">
              <a:solidFill>
                <a:schemeClr val="tx1"/>
              </a:solidFill>
            </a:endParaRPr>
          </a:p>
        </p:txBody>
      </p:sp>
      <p:sp>
        <p:nvSpPr>
          <p:cNvPr id="5" name="Content Placeholder 2">
            <a:extLst>
              <a:ext uri="{FF2B5EF4-FFF2-40B4-BE49-F238E27FC236}">
                <a16:creationId xmlns:a16="http://schemas.microsoft.com/office/drawing/2014/main" id="{325A5834-5F5D-A149-046D-AC856F322B96}"/>
              </a:ext>
            </a:extLst>
          </p:cNvPr>
          <p:cNvSpPr>
            <a:spLocks noGrp="1"/>
          </p:cNvSpPr>
          <p:nvPr>
            <p:ph idx="1"/>
          </p:nvPr>
        </p:nvSpPr>
        <p:spPr>
          <a:xfrm>
            <a:off x="0" y="1844823"/>
            <a:ext cx="9648949" cy="4662335"/>
          </a:xfrm>
        </p:spPr>
        <p:txBody>
          <a:bodyPr>
            <a:normAutofit/>
          </a:bodyPr>
          <a:lstStyle/>
          <a:p>
            <a:pPr>
              <a:spcBef>
                <a:spcPts val="0"/>
              </a:spcBef>
              <a:spcAft>
                <a:spcPts val="600"/>
              </a:spcAft>
            </a:pPr>
            <a:r>
              <a:rPr lang="en-US" sz="2200" dirty="0">
                <a:solidFill>
                  <a:schemeClr val="accent2"/>
                </a:solidFill>
              </a:rPr>
              <a:t>June 2025</a:t>
            </a:r>
          </a:p>
          <a:p>
            <a:pPr marL="341313" indent="-341313">
              <a:spcBef>
                <a:spcPts val="0"/>
              </a:spcBef>
              <a:spcAft>
                <a:spcPts val="600"/>
              </a:spcAft>
              <a:buFont typeface="Arial" panose="020B0604020202020204" pitchFamily="34" charset="0"/>
              <a:buChar char="•"/>
            </a:pPr>
            <a:r>
              <a:rPr lang="en-US" sz="2200" dirty="0"/>
              <a:t>GRBP amendment proposals adopted, subject to several editorial corrections </a:t>
            </a:r>
          </a:p>
          <a:p>
            <a:pPr marL="341313" indent="-341313">
              <a:spcBef>
                <a:spcPts val="0"/>
              </a:spcBef>
              <a:spcAft>
                <a:spcPts val="600"/>
              </a:spcAft>
              <a:buFont typeface="Arial" panose="020B0604020202020204" pitchFamily="34" charset="0"/>
              <a:buChar char="•"/>
            </a:pPr>
            <a:r>
              <a:rPr lang="en-US" sz="2200" dirty="0"/>
              <a:t>Reduction of meeting days and documentation (including the number of words) in 2025 discussed</a:t>
            </a:r>
          </a:p>
          <a:p>
            <a:pPr marL="341313" indent="-341313">
              <a:spcBef>
                <a:spcPts val="0"/>
              </a:spcBef>
              <a:spcAft>
                <a:spcPts val="600"/>
              </a:spcAft>
              <a:buFont typeface="Arial" panose="020B0604020202020204" pitchFamily="34" charset="0"/>
              <a:buChar char="•"/>
            </a:pPr>
            <a:r>
              <a:rPr lang="en-US" sz="2200" dirty="0"/>
              <a:t>IWG AI </a:t>
            </a:r>
            <a:r>
              <a:rPr lang="en-US" sz="2200" dirty="0" err="1"/>
              <a:t>ToR</a:t>
            </a:r>
            <a:r>
              <a:rPr lang="en-US" sz="2200" dirty="0"/>
              <a:t> adopted </a:t>
            </a:r>
          </a:p>
          <a:p>
            <a:pPr marL="341313" indent="-341313">
              <a:spcBef>
                <a:spcPts val="0"/>
              </a:spcBef>
              <a:spcAft>
                <a:spcPts val="600"/>
              </a:spcAft>
              <a:buFont typeface="Arial" panose="020B0604020202020204" pitchFamily="34" charset="0"/>
              <a:buChar char="•"/>
            </a:pPr>
            <a:r>
              <a:rPr lang="en-US" sz="2200" dirty="0"/>
              <a:t>New UN Regulation on Emergency Lane Keeping System (ELKS) adopted</a:t>
            </a:r>
          </a:p>
          <a:p>
            <a:pPr marL="341313" indent="-341313">
              <a:spcBef>
                <a:spcPts val="0"/>
              </a:spcBef>
              <a:spcAft>
                <a:spcPts val="600"/>
              </a:spcAft>
              <a:buFont typeface="Arial" panose="020B0604020202020204" pitchFamily="34" charset="0"/>
              <a:buChar char="•"/>
            </a:pPr>
            <a:r>
              <a:rPr lang="en-US" sz="2200" dirty="0"/>
              <a:t>OICA pointed out the limited resources and growing overload of WP.29 by documents and informal working groups and presented their ideas of  streamlining the regulatory activities of WP.29. The discussion will continue</a:t>
            </a:r>
          </a:p>
          <a:p>
            <a:pPr marL="341313" indent="-341313">
              <a:spcBef>
                <a:spcPts val="0"/>
              </a:spcBef>
              <a:spcAft>
                <a:spcPts val="600"/>
              </a:spcAft>
              <a:buFont typeface="Arial" panose="020B0604020202020204" pitchFamily="34" charset="0"/>
              <a:buChar char="•"/>
            </a:pPr>
            <a:r>
              <a:rPr lang="en-US" sz="2200" dirty="0"/>
              <a:t>France provided an update on the safety of airbags</a:t>
            </a:r>
          </a:p>
          <a:p>
            <a:pPr marL="341313" indent="-341313">
              <a:spcBef>
                <a:spcPts val="0"/>
              </a:spcBef>
              <a:spcAft>
                <a:spcPts val="600"/>
              </a:spcAft>
              <a:buFont typeface="Arial" panose="020B0604020202020204" pitchFamily="34" charset="0"/>
              <a:buChar char="•"/>
            </a:pPr>
            <a:r>
              <a:rPr lang="en-US" sz="2200" dirty="0"/>
              <a:t>See the report in ECE/TRANS/WP.29/1186</a:t>
            </a:r>
          </a:p>
          <a:p>
            <a:pPr marL="341313" indent="-341313">
              <a:spcBef>
                <a:spcPts val="0"/>
              </a:spcBef>
              <a:buFont typeface="Arial" panose="020B0604020202020204" pitchFamily="34" charset="0"/>
              <a:buChar char="•"/>
            </a:pPr>
            <a:endParaRPr lang="en-US" sz="2000" dirty="0"/>
          </a:p>
          <a:p>
            <a:pPr marL="341313" indent="-341313">
              <a:spcBef>
                <a:spcPts val="0"/>
              </a:spcBef>
              <a:buFont typeface="Arial" panose="020B0604020202020204" pitchFamily="34" charset="0"/>
              <a:buChar char="•"/>
            </a:pPr>
            <a:endParaRPr lang="en-US" sz="2000" dirty="0"/>
          </a:p>
          <a:p>
            <a:pPr marL="341313" indent="-341313">
              <a:spcBef>
                <a:spcPts val="0"/>
              </a:spcBef>
              <a:buFont typeface="Arial" panose="020B0604020202020204" pitchFamily="34" charset="0"/>
              <a:buChar char="•"/>
            </a:pPr>
            <a:endParaRPr lang="en-US" sz="2000" dirty="0">
              <a:solidFill>
                <a:srgbClr val="006600"/>
              </a:solidFill>
            </a:endParaRPr>
          </a:p>
        </p:txBody>
      </p:sp>
    </p:spTree>
    <p:extLst>
      <p:ext uri="{BB962C8B-B14F-4D97-AF65-F5344CB8AC3E}">
        <p14:creationId xmlns:p14="http://schemas.microsoft.com/office/powerpoint/2010/main" val="2626721188"/>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664C"/>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TaxCatchAll xmlns="985ec44e-1bab-4c0b-9df0-6ba128686fc9" xsi:nil="true"/>
    <Path xmlns="acccb6d4-dbe5-46d2-b4d3-5733603d8cc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70aa97d293dc1b068aad8ec574bd5b29">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116effa8a8d4dca7515820515ac66886"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DC900B-96EE-4AB4-8B51-F38ACD517BC8}">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4b4a1c0d-4a69-4996-a84a-fc699b9f49de"/>
    <ds:schemaRef ds:uri="http://purl.org/dc/terms/"/>
    <ds:schemaRef ds:uri="http://schemas.openxmlformats.org/package/2006/metadata/core-properties"/>
    <ds:schemaRef ds:uri="acccb6d4-dbe5-46d2-b4d3-5733603d8cc6"/>
    <ds:schemaRef ds:uri="http://www.w3.org/XML/1998/namespace"/>
    <ds:schemaRef ds:uri="http://purl.org/dc/dcmitype/"/>
    <ds:schemaRef ds:uri="985ec44e-1bab-4c0b-9df0-6ba128686fc9"/>
  </ds:schemaRefs>
</ds:datastoreItem>
</file>

<file path=customXml/itemProps2.xml><?xml version="1.0" encoding="utf-8"?>
<ds:datastoreItem xmlns:ds="http://schemas.openxmlformats.org/officeDocument/2006/customXml" ds:itemID="{1EF620EE-9699-40E7-BAA7-74A6D6348D68}">
  <ds:schemaRefs>
    <ds:schemaRef ds:uri="http://schemas.microsoft.com/sharepoint/v3/contenttype/forms"/>
  </ds:schemaRefs>
</ds:datastoreItem>
</file>

<file path=customXml/itemProps3.xml><?xml version="1.0" encoding="utf-8"?>
<ds:datastoreItem xmlns:ds="http://schemas.openxmlformats.org/officeDocument/2006/customXml" ds:itemID="{BC461CEB-9C40-44D7-B357-EEEB4BB2C0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f9e35db-544f-4f60-bdcc-5ea416e6dc70}" enabled="0" method="" siteId="{0f9e35db-544f-4f60-bdcc-5ea416e6dc70}" removed="1"/>
</clbl:labelList>
</file>

<file path=docProps/app.xml><?xml version="1.0" encoding="utf-8"?>
<Properties xmlns="http://schemas.openxmlformats.org/officeDocument/2006/extended-properties" xmlns:vt="http://schemas.openxmlformats.org/officeDocument/2006/docPropsVTypes">
  <TotalTime>27189</TotalTime>
  <Words>509</Words>
  <Application>Microsoft Office PowerPoint</Application>
  <PresentationFormat>A4 Paper (210x297 mm)</PresentationFormat>
  <Paragraphs>33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Times New Roman</vt:lpstr>
      <vt:lpstr>Verdana</vt:lpstr>
      <vt:lpstr>Office Theme</vt:lpstr>
      <vt:lpstr>General information and WP.29 highlights</vt:lpstr>
      <vt:lpstr>Highlights of the recent session(s) of WP.29  </vt:lpstr>
      <vt:lpstr>Highlights of the recent session(s) of WP.29  </vt:lpstr>
    </vt:vector>
  </TitlesOfParts>
  <Company>ECE-ISU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Yves Clopt</dc:creator>
  <cp:lastModifiedBy>Konstantin Glukhenkiy</cp:lastModifiedBy>
  <cp:revision>200</cp:revision>
  <cp:lastPrinted>2014-03-30T15:01:41Z</cp:lastPrinted>
  <dcterms:created xsi:type="dcterms:W3CDTF">2014-03-30T12:17:15Z</dcterms:created>
  <dcterms:modified xsi:type="dcterms:W3CDTF">2025-08-27T08:37:55Z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0x0101003B8422D08C252547BB1CFA7F78E2CB83</vt:lpwstr>
  </property>
  <property fmtid="{D5CDD505-2E9C-101B-9397-08002B2CF9AE}" pid="3" name="Order">
    <vt:r8>8531200</vt:r8>
  </property>
  <property fmtid="{D5CDD505-2E9C-101B-9397-08002B2CF9AE}" pid="4" name="MediaServiceImageTags">
    <vt:lpwstr/>
  </property>
  <property fmtid="{D5CDD505-2E9C-101B-9397-08002B2CF9AE}" pid="5" name="Office_x0020_of_x0020_Origin">
    <vt:lpwstr/>
  </property>
  <property fmtid="{D5CDD505-2E9C-101B-9397-08002B2CF9AE}" pid="6" name="gba66df640194346a5267c50f24d4797">
    <vt:lpwstr/>
  </property>
  <property fmtid="{D5CDD505-2E9C-101B-9397-08002B2CF9AE}" pid="7" name="Office of Origin">
    <vt:lpwstr/>
  </property>
</Properties>
</file>